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9" r:id="rId5"/>
  </p:sldMasterIdLst>
  <p:notesMasterIdLst>
    <p:notesMasterId r:id="rId27"/>
  </p:notesMasterIdLst>
  <p:handoutMasterIdLst>
    <p:handoutMasterId r:id="rId28"/>
  </p:handoutMasterIdLst>
  <p:sldIdLst>
    <p:sldId id="334" r:id="rId6"/>
    <p:sldId id="497" r:id="rId7"/>
    <p:sldId id="378" r:id="rId8"/>
    <p:sldId id="376" r:id="rId9"/>
    <p:sldId id="379" r:id="rId10"/>
    <p:sldId id="445" r:id="rId11"/>
    <p:sldId id="450" r:id="rId12"/>
    <p:sldId id="397" r:id="rId13"/>
    <p:sldId id="451" r:id="rId14"/>
    <p:sldId id="452" r:id="rId15"/>
    <p:sldId id="431" r:id="rId16"/>
    <p:sldId id="428" r:id="rId17"/>
    <p:sldId id="455" r:id="rId18"/>
    <p:sldId id="454" r:id="rId19"/>
    <p:sldId id="456" r:id="rId20"/>
    <p:sldId id="439" r:id="rId21"/>
    <p:sldId id="498" r:id="rId22"/>
    <p:sldId id="457" r:id="rId23"/>
    <p:sldId id="458" r:id="rId24"/>
    <p:sldId id="499" r:id="rId25"/>
    <p:sldId id="496" r:id="rId26"/>
  </p:sldIdLst>
  <p:sldSz cx="12192000" cy="6858000"/>
  <p:notesSz cx="6805613" cy="993933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6" userDrawn="1">
          <p15:clr>
            <a:srgbClr val="A4A3A4"/>
          </p15:clr>
        </p15:guide>
        <p15:guide id="2" orient="horz" pos="4152">
          <p15:clr>
            <a:srgbClr val="A4A3A4"/>
          </p15:clr>
        </p15:guide>
        <p15:guide id="6" orient="horz" pos="3598">
          <p15:clr>
            <a:srgbClr val="A4A3A4"/>
          </p15:clr>
        </p15:guide>
        <p15:guide id="7" orient="horz" pos="4020" userDrawn="1">
          <p15:clr>
            <a:srgbClr val="A4A3A4"/>
          </p15:clr>
        </p15:guide>
        <p15:guide id="8" pos="7446" userDrawn="1">
          <p15:clr>
            <a:srgbClr val="A4A3A4"/>
          </p15:clr>
        </p15:guide>
        <p15:guide id="9" pos="3840" userDrawn="1">
          <p15:clr>
            <a:srgbClr val="A4A3A4"/>
          </p15:clr>
        </p15:guide>
        <p15:guide id="10" pos="228" userDrawn="1">
          <p15:clr>
            <a:srgbClr val="A4A3A4"/>
          </p15:clr>
        </p15:guide>
        <p15:guide id="11" pos="3898" userDrawn="1">
          <p15:clr>
            <a:srgbClr val="A4A3A4"/>
          </p15:clr>
        </p15:guide>
        <p15:guide id="12" pos="37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B9B"/>
    <a:srgbClr val="989898"/>
    <a:srgbClr val="96C921"/>
    <a:srgbClr val="001A90"/>
    <a:srgbClr val="9A3324"/>
    <a:srgbClr val="DC6B2F"/>
    <a:srgbClr val="00A1DE"/>
    <a:srgbClr val="E6304B"/>
    <a:srgbClr val="E7E7E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476" autoAdjust="0"/>
  </p:normalViewPr>
  <p:slideViewPr>
    <p:cSldViewPr snapToGrid="0" showGuides="1">
      <p:cViewPr>
        <p:scale>
          <a:sx n="70" d="100"/>
          <a:sy n="70" d="100"/>
        </p:scale>
        <p:origin x="197" y="365"/>
      </p:cViewPr>
      <p:guideLst>
        <p:guide orient="horz" pos="1076"/>
        <p:guide orient="horz" pos="4152"/>
        <p:guide orient="horz" pos="3598"/>
        <p:guide orient="horz" pos="4020"/>
        <p:guide pos="7446"/>
        <p:guide pos="3840"/>
        <p:guide pos="228"/>
        <p:guide pos="3898"/>
        <p:guide pos="37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5" d="100"/>
          <a:sy n="95" d="100"/>
        </p:scale>
        <p:origin x="23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06/06/2019</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06/06/2019</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a:t>
            </a:fld>
            <a:endParaRPr lang="en-GB"/>
          </a:p>
        </p:txBody>
      </p:sp>
    </p:spTree>
    <p:extLst>
      <p:ext uri="{BB962C8B-B14F-4D97-AF65-F5344CB8AC3E}">
        <p14:creationId xmlns:p14="http://schemas.microsoft.com/office/powerpoint/2010/main" val="99276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our work falls into four key practice areas: research, data and analytics; behavioural insight, communications and digital consultancy; the development practice; and opinion, political and media advisory. </a:t>
            </a:r>
          </a:p>
          <a:p>
            <a:endParaRPr lang="en-GB" dirty="0"/>
          </a:p>
          <a:p>
            <a:r>
              <a:rPr lang="en-GB" dirty="0"/>
              <a:t>One</a:t>
            </a:r>
            <a:r>
              <a:rPr lang="en-GB" baseline="0" dirty="0"/>
              <a:t> of the </a:t>
            </a:r>
            <a:r>
              <a:rPr lang="en-GB" dirty="0"/>
              <a:t>areas we specialise in here in the UK is</a:t>
            </a:r>
            <a:r>
              <a:rPr lang="en-GB" baseline="0" dirty="0"/>
              <a:t> behavioural insight, communications and digital consultancy</a:t>
            </a:r>
            <a:r>
              <a:rPr lang="en-GB" dirty="0"/>
              <a:t>, so we’re very exciting to be launching the UK Digital Hub, under the leadership of Dan Clay. </a:t>
            </a:r>
          </a:p>
          <a:p>
            <a:endParaRPr lang="en-GB" dirty="0"/>
          </a:p>
          <a:p>
            <a:r>
              <a:rPr lang="en-GB" dirty="0"/>
              <a:t>The Hub is designed to be a centre of excellence for digital research and consultancy across the group. It’s an opportunity to pull together what we and our clients are doing around the world, so we can share and advise each other as the pace of digitisation grows every quicker. </a:t>
            </a:r>
          </a:p>
          <a:p>
            <a:endParaRPr lang="en-GB" dirty="0"/>
          </a:p>
          <a:p>
            <a:r>
              <a:rPr lang="en-GB" dirty="0"/>
              <a:t>And that’s the topic for this morning: we’ll be looking at the opportunities that we see opening up for government as a result of the rise of the connected citizen. We’ll also be highlighting some questions that government will need to answer, and indeed that we expect to be addressing ourselves in the coming year.</a:t>
            </a:r>
          </a:p>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3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endParaRPr lang="en-GB" dirty="0"/>
          </a:p>
        </p:txBody>
      </p:sp>
    </p:spTree>
    <p:extLst>
      <p:ext uri="{BB962C8B-B14F-4D97-AF65-F5344CB8AC3E}">
        <p14:creationId xmlns:p14="http://schemas.microsoft.com/office/powerpoint/2010/main" val="380113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21</a:t>
            </a:fld>
            <a:endParaRPr lang="en-GB"/>
          </a:p>
        </p:txBody>
      </p:sp>
    </p:spTree>
    <p:extLst>
      <p:ext uri="{BB962C8B-B14F-4D97-AF65-F5344CB8AC3E}">
        <p14:creationId xmlns:p14="http://schemas.microsoft.com/office/powerpoint/2010/main" val="1653970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200" y="1138238"/>
            <a:ext cx="4665663" cy="1787237"/>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367200" y="3146902"/>
            <a:ext cx="4665663" cy="1882298"/>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6" name="Picture 5"/>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a:ln w="12700">
            <a:noFill/>
          </a:ln>
          <a:extLst>
            <a:ext uri="{91240B29-F687-4F45-9708-019B960494DF}">
              <a14:hiddenLine xmlns:a14="http://schemas.microsoft.com/office/drawing/2010/main" w="0">
                <a:solidFill>
                  <a:srgbClr val="FFFFFF"/>
                </a:solidFill>
              </a14:hiddenLine>
            </a:ext>
          </a:extLst>
        </p:spPr>
      </p:pic>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2251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59998"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4" hasCustomPrompt="1"/>
          </p:nvPr>
        </p:nvSpPr>
        <p:spPr>
          <a:xfrm>
            <a:off x="4251326"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5" hasCustomPrompt="1"/>
          </p:nvPr>
        </p:nvSpPr>
        <p:spPr>
          <a:xfrm>
            <a:off x="8142653"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97238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2"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6"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0" name="Text Placeholder 2"/>
          <p:cNvSpPr>
            <a:spLocks noGrp="1"/>
          </p:cNvSpPr>
          <p:nvPr>
            <p:ph type="body" sz="quarter" idx="18"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2798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7082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6386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60002" y="1708151"/>
            <a:ext cx="11466873" cy="4018119"/>
          </a:xfrm>
        </p:spPr>
        <p:txBody>
          <a:bodyPr>
            <a:noAutofit/>
          </a:bodyPr>
          <a:lstStyle>
            <a:lvl1pPr>
              <a:defRPr sz="1597" b="0">
                <a:solidFill>
                  <a:schemeClr val="tx1"/>
                </a:solidFill>
              </a:defRPr>
            </a:lvl1pPr>
            <a:lvl2pPr>
              <a:spcBef>
                <a:spcPts val="599"/>
              </a:spcBef>
              <a:defRPr sz="1597">
                <a:solidFill>
                  <a:schemeClr val="tx1"/>
                </a:solidFill>
              </a:defRPr>
            </a:lvl2pPr>
            <a:lvl3pPr>
              <a:spcBef>
                <a:spcPts val="599"/>
              </a:spcBef>
              <a:defRPr sz="1597">
                <a:solidFill>
                  <a:schemeClr val="tx1"/>
                </a:solidFill>
              </a:defRPr>
            </a:lvl3pPr>
            <a:lvl4pPr>
              <a:spcBef>
                <a:spcPts val="599"/>
              </a:spcBef>
              <a:defRPr sz="1597">
                <a:solidFill>
                  <a:schemeClr val="tx1"/>
                </a:solidFill>
              </a:defRPr>
            </a:lvl4pPr>
            <a:lvl5pPr>
              <a:spcBef>
                <a:spcPts val="599"/>
              </a:spcBef>
              <a:defRPr sz="159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60001" y="430718"/>
            <a:ext cx="11466875" cy="404119"/>
          </a:xfrm>
          <a:prstGeom prst="rect">
            <a:avLst/>
          </a:prstGeom>
        </p:spPr>
        <p:txBody>
          <a:bodyPr vert="horz" lIns="0" tIns="0" rIns="0" bIns="0" rtlCol="0" anchor="t">
            <a:noAutofit/>
          </a:bodyPr>
          <a:lstStyle>
            <a:lvl1pPr>
              <a:defRPr sz="2396"/>
            </a:lvl1pPr>
          </a:lstStyle>
          <a:p>
            <a:r>
              <a:rPr lang="en-GB" dirty="0"/>
              <a:t>Click to edit master title style</a:t>
            </a:r>
          </a:p>
        </p:txBody>
      </p:sp>
      <p:sp>
        <p:nvSpPr>
          <p:cNvPr id="15" name="Slide Number Placeholder 5"/>
          <p:cNvSpPr>
            <a:spLocks noGrp="1"/>
          </p:cNvSpPr>
          <p:nvPr>
            <p:ph type="sldNum" sz="quarter" idx="4"/>
          </p:nvPr>
        </p:nvSpPr>
        <p:spPr>
          <a:xfrm>
            <a:off x="10856914" y="6394275"/>
            <a:ext cx="969963" cy="196851"/>
          </a:xfrm>
          <a:prstGeom prst="rect">
            <a:avLst/>
          </a:prstGeom>
        </p:spPr>
        <p:txBody>
          <a:bodyPr vert="horz" lIns="0" tIns="0" rIns="0" bIns="0" rtlCol="0" anchor="ctr"/>
          <a:lstStyle>
            <a:lvl1pPr algn="r">
              <a:defRPr sz="1098">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8" name="Text Placeholder 2"/>
          <p:cNvSpPr>
            <a:spLocks noGrp="1"/>
          </p:cNvSpPr>
          <p:nvPr>
            <p:ph type="body" sz="quarter" idx="17" hasCustomPrompt="1"/>
          </p:nvPr>
        </p:nvSpPr>
        <p:spPr>
          <a:xfrm>
            <a:off x="357190" y="882742"/>
            <a:ext cx="11477331" cy="396875"/>
          </a:xfrm>
        </p:spPr>
        <p:txBody>
          <a:bodyPr/>
          <a:lstStyle>
            <a:lvl1pPr>
              <a:defRPr sz="2296"/>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1" y="6393509"/>
            <a:ext cx="4670779" cy="197792"/>
          </a:xfrm>
        </p:spPr>
        <p:txBody>
          <a:bodyPr anchor="ctr">
            <a:noAutofit/>
          </a:bodyPr>
          <a:lstStyle>
            <a:lvl1pPr>
              <a:spcBef>
                <a:spcPts val="599"/>
              </a:spcBef>
              <a:defRPr sz="799">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42678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5801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927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65073"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p:cNvSpPr>
            <a:spLocks noGrp="1"/>
          </p:cNvSpPr>
          <p:nvPr>
            <p:ph idx="14" hasCustomPrompt="1"/>
          </p:nvPr>
        </p:nvSpPr>
        <p:spPr>
          <a:xfrm>
            <a:off x="4256400"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5" hasCustomPrompt="1"/>
          </p:nvPr>
        </p:nvSpPr>
        <p:spPr>
          <a:xfrm>
            <a:off x="8142653"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51746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9"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3"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7"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2081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a:t>Click icon to add picture</a:t>
            </a:r>
            <a:endParaRPr lang="en-GB" dirty="0"/>
          </a:p>
        </p:txBody>
      </p:sp>
      <p:sp>
        <p:nvSpPr>
          <p:cNvPr id="2"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p:spPr>
      </p:pic>
    </p:spTree>
    <p:extLst>
      <p:ext uri="{BB962C8B-B14F-4D97-AF65-F5344CB8AC3E}">
        <p14:creationId xmlns:p14="http://schemas.microsoft.com/office/powerpoint/2010/main" val="1422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3347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2800" y="1138238"/>
            <a:ext cx="4665663" cy="1787237"/>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7162800"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6" name="Picture 5"/>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p:spPr>
      </p:pic>
    </p:spTree>
    <p:extLst>
      <p:ext uri="{BB962C8B-B14F-4D97-AF65-F5344CB8AC3E}">
        <p14:creationId xmlns:p14="http://schemas.microsoft.com/office/powerpoint/2010/main" val="405961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7200" y="1138238"/>
            <a:ext cx="4666800" cy="17892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2400" b="1">
                <a:solidFill>
                  <a:schemeClr val="bg1"/>
                </a:solidFill>
              </a:defRPr>
            </a:lvl1pPr>
          </a:lstStyle>
          <a:p>
            <a:r>
              <a:rPr lang="en-GB" dirty="0"/>
              <a:t>Click to edit master title style</a:t>
            </a:r>
          </a:p>
        </p:txBody>
      </p:sp>
      <p:sp>
        <p:nvSpPr>
          <p:cNvPr id="8" name="Subtitle 2"/>
          <p:cNvSpPr>
            <a:spLocks noGrp="1"/>
          </p:cNvSpPr>
          <p:nvPr>
            <p:ph type="subTitle" idx="1" hasCustomPrompt="1"/>
          </p:nvPr>
        </p:nvSpPr>
        <p:spPr>
          <a:xfrm>
            <a:off x="367200" y="3147038"/>
            <a:ext cx="4666800" cy="18828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2" name="Picture 1"/>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a:ln w="12700">
            <a:noFill/>
          </a:ln>
          <a:extLst>
            <a:ext uri="{91240B29-F687-4F45-9708-019B960494DF}">
              <a14:hiddenLine xmlns:a14="http://schemas.microsoft.com/office/drawing/2010/main" w="0">
                <a:solidFill>
                  <a:srgbClr val="FFFFFF"/>
                </a:solidFill>
              </a14:hiddenLine>
            </a:ext>
          </a:extLst>
        </p:spPr>
      </p:pic>
    </p:spTree>
    <p:extLst>
      <p:ext uri="{BB962C8B-B14F-4D97-AF65-F5344CB8AC3E}">
        <p14:creationId xmlns:p14="http://schemas.microsoft.com/office/powerpoint/2010/main" val="41485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black)">
    <p:bg>
      <p:bgPr>
        <a:solidFill>
          <a:schemeClr val="accent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ctr"/>
          <a:lstStyle>
            <a:lvl1pPr algn="ctr">
              <a:defRPr>
                <a:solidFill>
                  <a:schemeClr val="bg1"/>
                </a:solidFill>
              </a:defRPr>
            </a:lvl1pPr>
          </a:lstStyle>
          <a:p>
            <a:r>
              <a:rPr lang="en-US"/>
              <a:t>Click icon to add picture</a:t>
            </a:r>
            <a:endParaRPr lang="en-GB" dirty="0"/>
          </a:p>
        </p:txBody>
      </p:sp>
      <p:sp>
        <p:nvSpPr>
          <p:cNvPr id="8" name="Title 1"/>
          <p:cNvSpPr>
            <a:spLocks noGrp="1"/>
          </p:cNvSpPr>
          <p:nvPr>
            <p:ph type="ctrTitle" hasCustomPrompt="1"/>
          </p:nvPr>
        </p:nvSpPr>
        <p:spPr>
          <a:xfrm>
            <a:off x="360000" y="3846097"/>
            <a:ext cx="11466875" cy="11430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360000" y="4989097"/>
            <a:ext cx="11466875" cy="1125748"/>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0" name="Picture 9"/>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a:ln w="12700">
            <a:noFill/>
          </a:ln>
          <a:extLst>
            <a:ext uri="{91240B29-F687-4F45-9708-019B960494DF}">
              <a14:hiddenLine xmlns:a14="http://schemas.microsoft.com/office/drawing/2010/main" w="0">
                <a:solidFill>
                  <a:srgbClr val="FFFFFF"/>
                </a:solidFill>
              </a14:hiddenLine>
            </a:ext>
          </a:extLst>
        </p:spPr>
      </p:pic>
    </p:spTree>
    <p:extLst>
      <p:ext uri="{BB962C8B-B14F-4D97-AF65-F5344CB8AC3E}">
        <p14:creationId xmlns:p14="http://schemas.microsoft.com/office/powerpoint/2010/main" val="3140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black)">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62800" y="1138238"/>
            <a:ext cx="4665663" cy="1787237"/>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7162800" y="3146902"/>
            <a:ext cx="4665663" cy="1882298"/>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68300" y="558800"/>
            <a:ext cx="3187771" cy="304800"/>
          </a:xfrm>
          <a:prstGeom prst="rect">
            <a:avLst/>
          </a:prstGeom>
          <a:ln w="12700">
            <a:noFill/>
          </a:ln>
          <a:extLst>
            <a:ext uri="{91240B29-F687-4F45-9708-019B960494DF}">
              <a14:hiddenLine xmlns:a14="http://schemas.microsoft.com/office/drawing/2010/main" w="0">
                <a:solidFill>
                  <a:srgbClr val="FFFFFF"/>
                </a:solidFill>
              </a14:hiddenLine>
            </a:ext>
          </a:extLst>
        </p:spPr>
      </p:pic>
    </p:spTree>
    <p:extLst>
      <p:ext uri="{BB962C8B-B14F-4D97-AF65-F5344CB8AC3E}">
        <p14:creationId xmlns:p14="http://schemas.microsoft.com/office/powerpoint/2010/main" val="208514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GB" dirty="0"/>
              <a:t>Click to edit master text styles</a:t>
            </a:r>
          </a:p>
          <a:p>
            <a:pPr lvl="1"/>
            <a:r>
              <a:rPr lang="en-GB" dirty="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chemeClr val="accent1"/>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dirty="0"/>
              <a:t>Click to edit master text styles</a:t>
            </a:r>
          </a:p>
          <a:p>
            <a:pPr lvl="1"/>
            <a:r>
              <a:rPr lang="en-GB" dirty="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3602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ags" Target="../tags/tag9.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US"/>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15.92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pic>
        <p:nvPicPr>
          <p:cNvPr id="32" name="Picture 31"/>
          <p:cNvPicPr>
            <a:picLocks noChangeAspect="1"/>
          </p:cNvPicPr>
          <p:nvPr userDrawn="1">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360045" y="6383598"/>
            <a:ext cx="2108708" cy="201625"/>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727" r:id="rId2"/>
    <p:sldLayoutId id="2147483738" r:id="rId3"/>
    <p:sldLayoutId id="2147483649" r:id="rId4"/>
    <p:sldLayoutId id="2147483728" r:id="rId5"/>
    <p:sldLayoutId id="2147483739" r:id="rId6"/>
    <p:sldLayoutId id="2147483697" r:id="rId7"/>
    <p:sldLayoutId id="2147483696" r:id="rId8"/>
    <p:sldLayoutId id="2147483668" r:id="rId9"/>
    <p:sldLayoutId id="2147483659" r:id="rId10"/>
    <p:sldLayoutId id="2147483721" r:id="rId11"/>
    <p:sldLayoutId id="2147483722" r:id="rId12"/>
    <p:sldLayoutId id="2147483726" r:id="rId13"/>
    <p:sldLayoutId id="2147483725" r:id="rId14"/>
    <p:sldLayoutId id="214748374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2160" userDrawn="1">
          <p15:clr>
            <a:srgbClr val="F26B43"/>
          </p15:clr>
        </p15:guide>
        <p15:guide id="14" pos="7451"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GB" dirty="0"/>
              <a:t>Click to edit master title style</a:t>
            </a:r>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3" name="Group 2"/>
          <p:cNvGrpSpPr/>
          <p:nvPr userDrawn="1"/>
        </p:nvGrpSpPr>
        <p:grpSpPr>
          <a:xfrm>
            <a:off x="-1143000" y="-600255"/>
            <a:ext cx="13680281" cy="6725246"/>
            <a:chOff x="-1143000" y="-600255"/>
            <a:chExt cx="13680281" cy="6725246"/>
          </a:xfrm>
        </p:grpSpPr>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1143000" y="-600255"/>
              <a:ext cx="13680281" cy="6720255"/>
              <a:chOff x="-1143000" y="-600255"/>
              <a:chExt cx="13680281" cy="6720255"/>
            </a:xfrm>
          </p:grpSpPr>
          <p:cxnSp>
            <p:nvCxnSpPr>
              <p:cNvPr id="97" name="Straight Connector 96"/>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102" name="TextBox 101"/>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103" name="TextBox 102"/>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104" name="TextBox 103"/>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 cm</a:t>
                </a:r>
              </a:p>
            </p:txBody>
          </p:sp>
          <p:sp>
            <p:nvSpPr>
              <p:cNvPr id="105" name="TextBox 104"/>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15.92 cm</a:t>
                </a:r>
              </a:p>
            </p:txBody>
          </p:sp>
          <p:cxnSp>
            <p:nvCxnSpPr>
              <p:cNvPr id="106" name="Straight Connector 105"/>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108" name="TextBox 107"/>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109" name="TextBox 108"/>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110" name="TextBox 109"/>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111" name="Straight Connector 110"/>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13" name="TextBox 112"/>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14" name="Straight Connector 11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17" name="Straight Connector 116"/>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20" name="TextBox 11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endParaRPr lang="en-GB" sz="800" dirty="0">
                  <a:solidFill>
                    <a:schemeClr val="tx1"/>
                  </a:solidFill>
                </a:endParaRPr>
              </a:p>
            </p:txBody>
          </p:sp>
        </p:grpSp>
      </p:grpSp>
      <p:pic>
        <p:nvPicPr>
          <p:cNvPr id="34" name="Picture 33"/>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60045" y="6383598"/>
            <a:ext cx="2108708" cy="201625"/>
          </a:xfrm>
          <a:prstGeom prst="rect">
            <a:avLst/>
          </a:prstGeom>
        </p:spPr>
      </p:pic>
    </p:spTree>
    <p:extLst>
      <p:ext uri="{BB962C8B-B14F-4D97-AF65-F5344CB8AC3E}">
        <p14:creationId xmlns:p14="http://schemas.microsoft.com/office/powerpoint/2010/main" val="23583970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8" userDrawn="1">
          <p15:clr>
            <a:srgbClr val="F26B43"/>
          </p15:clr>
        </p15:guide>
        <p15:guide id="2" orient="horz" pos="2160" userDrawn="1">
          <p15:clr>
            <a:srgbClr val="F26B43"/>
          </p15:clr>
        </p15:guide>
        <p15:guide id="13" pos="3780" userDrawn="1">
          <p15:clr>
            <a:srgbClr val="F26B43"/>
          </p15:clr>
        </p15:guide>
        <p15:guide id="14" pos="3900" userDrawn="1">
          <p15:clr>
            <a:srgbClr val="F26B43"/>
          </p15:clr>
        </p15:guide>
        <p15:guide id="25" pos="7451" userDrawn="1">
          <p15:clr>
            <a:srgbClr val="F26B43"/>
          </p15:clr>
        </p15:guide>
        <p15:guide id="28" orient="horz" pos="1077" userDrawn="1">
          <p15:clr>
            <a:srgbClr val="F26B43"/>
          </p15:clr>
        </p15:guide>
        <p15:guide id="29" orient="horz" pos="270" userDrawn="1">
          <p15:clr>
            <a:srgbClr val="F26B43"/>
          </p15:clr>
        </p15:guide>
        <p15:guide id="33" orient="horz" pos="3600" userDrawn="1">
          <p15:clr>
            <a:srgbClr val="F26B43"/>
          </p15:clr>
        </p15:guide>
        <p15:guide id="3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kantar.com/public/AF/our-thinking/public-empiricus-blog" TargetMode="Externa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hyperlink" Target="mailto:Daniela.Ulicna@kantar.com" TargetMode="External"/><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search/photos/drawing?utm_source=unsplash&amp;utm_medium=referral&amp;utm_content=creditCopyText" TargetMode="External"/><Relationship Id="rId2" Type="http://schemas.openxmlformats.org/officeDocument/2006/relationships/hyperlink" Target="https://unsplash.com/@antenna?utm_source=unsplash&amp;utm_medium=referral&amp;utm_content=creditCopyText" TargetMode="Externa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kellitungay?utm_source=unsplash&amp;utm_medium=referral&amp;utm_content=creditCopyText" TargetMode="Externa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https://unsplash.com/search/photos/drawing?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6BDC37CF-B7C1-4E89-9522-2E8EC63978BF}"/>
              </a:ext>
            </a:extLst>
          </p:cNvPr>
          <p:cNvPicPr>
            <a:picLocks noChangeAspect="1"/>
          </p:cNvPicPr>
          <p:nvPr>
            <p:custDataLst>
              <p:tags r:id="rId1"/>
            </p:custDataLst>
          </p:nvPr>
        </p:nvPicPr>
        <p:blipFill rotWithShape="1">
          <a:blip r:embed="rId5"/>
          <a:srcRect t="12468" b="12468"/>
          <a:stretch/>
        </p:blipFill>
        <p:spPr>
          <a:xfrm>
            <a:off x="0" y="0"/>
            <a:ext cx="12192000" cy="6858000"/>
          </a:xfrm>
          <a:prstGeom prst="rect">
            <a:avLst/>
          </a:prstGeom>
        </p:spPr>
      </p:pic>
      <p:sp>
        <p:nvSpPr>
          <p:cNvPr id="5" name="Title 4"/>
          <p:cNvSpPr>
            <a:spLocks noGrp="1"/>
          </p:cNvSpPr>
          <p:nvPr>
            <p:ph type="ctrTitle"/>
          </p:nvPr>
        </p:nvSpPr>
        <p:spPr>
          <a:xfrm>
            <a:off x="367200" y="1138238"/>
            <a:ext cx="5108314" cy="1789200"/>
          </a:xfrm>
        </p:spPr>
        <p:txBody>
          <a:bodyPr/>
          <a:lstStyle/>
          <a:p>
            <a:r>
              <a:rPr lang="en-GB" dirty="0"/>
              <a:t>Deep insights with pragmatic approach to data collection </a:t>
            </a:r>
          </a:p>
        </p:txBody>
      </p:sp>
      <p:sp>
        <p:nvSpPr>
          <p:cNvPr id="6" name="Subtitle 5"/>
          <p:cNvSpPr>
            <a:spLocks noGrp="1"/>
          </p:cNvSpPr>
          <p:nvPr>
            <p:ph type="subTitle" idx="1"/>
          </p:nvPr>
        </p:nvSpPr>
        <p:spPr>
          <a:xfrm>
            <a:off x="367200" y="3147038"/>
            <a:ext cx="5108314" cy="1882800"/>
          </a:xfrm>
        </p:spPr>
        <p:txBody>
          <a:bodyPr>
            <a:normAutofit/>
          </a:bodyPr>
          <a:lstStyle/>
          <a:p>
            <a:r>
              <a:rPr lang="en-GB" dirty="0"/>
              <a:t>Cycle of conferences on evaluation in hard-to-reach areas</a:t>
            </a:r>
          </a:p>
          <a:p>
            <a:r>
              <a:rPr lang="en-GB" sz="1600" dirty="0"/>
              <a:t>Daniela </a:t>
            </a:r>
            <a:r>
              <a:rPr lang="en-GB" sz="1600" dirty="0" err="1"/>
              <a:t>Uli</a:t>
            </a:r>
            <a:r>
              <a:rPr lang="en-GB" sz="1600" dirty="0" err="1">
                <a:latin typeface="Arial" panose="020B0604020202020204" pitchFamily="34" charset="0"/>
                <a:cs typeface="Arial" panose="020B0604020202020204" pitchFamily="34" charset="0"/>
              </a:rPr>
              <a:t>čná</a:t>
            </a:r>
            <a:endParaRPr lang="en-GB" sz="1600" dirty="0"/>
          </a:p>
          <a:p>
            <a:r>
              <a:rPr lang="en-GB" sz="1600" dirty="0"/>
              <a:t>6 June 2019</a:t>
            </a:r>
          </a:p>
          <a:p>
            <a:endParaRPr lang="en-GB" sz="1600" dirty="0"/>
          </a:p>
        </p:txBody>
      </p:sp>
      <p:pic>
        <p:nvPicPr>
          <p:cNvPr id="9" name="Picture 8">
            <a:extLst>
              <a:ext uri="{FF2B5EF4-FFF2-40B4-BE49-F238E27FC236}">
                <a16:creationId xmlns:a16="http://schemas.microsoft.com/office/drawing/2014/main" id="{3661E46D-C73F-4060-8B03-D2C0B5ABDD8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68300" y="558800"/>
            <a:ext cx="3187771" cy="304800"/>
          </a:xfrm>
          <a:prstGeom prst="rect">
            <a:avLst/>
          </a:prstGeom>
          <a:ln w="12700">
            <a:noFill/>
          </a:ln>
          <a:extLst>
            <a:ext uri="{91240B29-F687-4F45-9708-019B960494DF}">
              <a14:hiddenLine xmlns:a14="http://schemas.microsoft.com/office/drawing/2010/main" w="0">
                <a:solidFill>
                  <a:srgbClr val="FFFFFF"/>
                </a:solidFill>
              </a14:hiddenLine>
            </a:ext>
          </a:extLst>
        </p:spPr>
      </p:pic>
    </p:spTree>
    <p:extLst>
      <p:ext uri="{BB962C8B-B14F-4D97-AF65-F5344CB8AC3E}">
        <p14:creationId xmlns:p14="http://schemas.microsoft.com/office/powerpoint/2010/main" val="5299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D666A-BC0F-4E7E-AFBC-C12C8F40BAA2}"/>
              </a:ext>
            </a:extLst>
          </p:cNvPr>
          <p:cNvSpPr>
            <a:spLocks noGrp="1"/>
          </p:cNvSpPr>
          <p:nvPr>
            <p:ph type="title"/>
          </p:nvPr>
        </p:nvSpPr>
        <p:spPr/>
        <p:txBody>
          <a:bodyPr/>
          <a:lstStyle/>
          <a:p>
            <a:r>
              <a:rPr lang="en-GB" dirty="0"/>
              <a:t>What we collected</a:t>
            </a:r>
          </a:p>
        </p:txBody>
      </p:sp>
      <p:sp>
        <p:nvSpPr>
          <p:cNvPr id="5" name="Slide Number Placeholder 4">
            <a:extLst>
              <a:ext uri="{FF2B5EF4-FFF2-40B4-BE49-F238E27FC236}">
                <a16:creationId xmlns:a16="http://schemas.microsoft.com/office/drawing/2014/main" id="{2FEC3D28-CA0A-4938-B144-5BE006BB533A}"/>
              </a:ext>
            </a:extLst>
          </p:cNvPr>
          <p:cNvSpPr>
            <a:spLocks noGrp="1"/>
          </p:cNvSpPr>
          <p:nvPr>
            <p:ph type="sldNum" sz="quarter" idx="4"/>
          </p:nvPr>
        </p:nvSpPr>
        <p:spPr/>
        <p:txBody>
          <a:bodyPr/>
          <a:lstStyle/>
          <a:p>
            <a:fld id="{4034BEE3-566C-4068-A777-C3A4762E861B}" type="slidenum">
              <a:rPr lang="en-GB" smtClean="0"/>
              <a:pPr/>
              <a:t>10</a:t>
            </a:fld>
            <a:endParaRPr lang="en-GB" dirty="0"/>
          </a:p>
        </p:txBody>
      </p:sp>
      <p:sp>
        <p:nvSpPr>
          <p:cNvPr id="6" name="Text Placeholder 5">
            <a:extLst>
              <a:ext uri="{FF2B5EF4-FFF2-40B4-BE49-F238E27FC236}">
                <a16:creationId xmlns:a16="http://schemas.microsoft.com/office/drawing/2014/main" id="{7EC0875A-586A-413F-B748-BB46A0D6CFD6}"/>
              </a:ext>
            </a:extLst>
          </p:cNvPr>
          <p:cNvSpPr>
            <a:spLocks noGrp="1"/>
          </p:cNvSpPr>
          <p:nvPr>
            <p:ph type="body" sz="quarter" idx="17"/>
          </p:nvPr>
        </p:nvSpPr>
        <p:spPr/>
        <p:txBody>
          <a:bodyPr/>
          <a:lstStyle/>
          <a:p>
            <a:endParaRPr lang="en-GB"/>
          </a:p>
        </p:txBody>
      </p:sp>
      <p:sp>
        <p:nvSpPr>
          <p:cNvPr id="7" name="Text Placeholder 6">
            <a:extLst>
              <a:ext uri="{FF2B5EF4-FFF2-40B4-BE49-F238E27FC236}">
                <a16:creationId xmlns:a16="http://schemas.microsoft.com/office/drawing/2014/main" id="{68931811-E933-4B0E-B44D-55421CCC01A9}"/>
              </a:ext>
            </a:extLst>
          </p:cNvPr>
          <p:cNvSpPr>
            <a:spLocks noGrp="1"/>
          </p:cNvSpPr>
          <p:nvPr>
            <p:ph type="body" sz="quarter" idx="18"/>
          </p:nvPr>
        </p:nvSpPr>
        <p:spPr/>
        <p:txBody>
          <a:bodyPr/>
          <a:lstStyle/>
          <a:p>
            <a:endParaRPr lang="en-GB"/>
          </a:p>
        </p:txBody>
      </p:sp>
      <p:sp>
        <p:nvSpPr>
          <p:cNvPr id="8" name="Rectangle 7">
            <a:extLst>
              <a:ext uri="{FF2B5EF4-FFF2-40B4-BE49-F238E27FC236}">
                <a16:creationId xmlns:a16="http://schemas.microsoft.com/office/drawing/2014/main" id="{A01651B2-811F-496D-B7CD-F103D6911738}"/>
              </a:ext>
            </a:extLst>
          </p:cNvPr>
          <p:cNvSpPr/>
          <p:nvPr>
            <p:custDataLst>
              <p:tags r:id="rId1"/>
            </p:custDataLst>
          </p:nvPr>
        </p:nvSpPr>
        <p:spPr bwMode="ltGray">
          <a:xfrm>
            <a:off x="360045" y="1710214"/>
            <a:ext cx="2905669" cy="2099786"/>
          </a:xfrm>
          <a:prstGeom prst="rect">
            <a:avLst/>
          </a:prstGeom>
          <a:solidFill>
            <a:srgbClr val="9C9B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sz="3600" b="0" dirty="0">
                <a:solidFill>
                  <a:srgbClr val="FFFFFF"/>
                </a:solidFill>
              </a:rPr>
              <a:t>92 Completed Blob trees</a:t>
            </a:r>
          </a:p>
        </p:txBody>
      </p:sp>
      <p:sp>
        <p:nvSpPr>
          <p:cNvPr id="9" name="Rectangle 8">
            <a:extLst>
              <a:ext uri="{FF2B5EF4-FFF2-40B4-BE49-F238E27FC236}">
                <a16:creationId xmlns:a16="http://schemas.microsoft.com/office/drawing/2014/main" id="{1BFE370A-382A-4962-B65A-0E017244AAA2}"/>
              </a:ext>
            </a:extLst>
          </p:cNvPr>
          <p:cNvSpPr/>
          <p:nvPr>
            <p:custDataLst>
              <p:tags r:id="rId2"/>
            </p:custDataLst>
          </p:nvPr>
        </p:nvSpPr>
        <p:spPr bwMode="ltGray">
          <a:xfrm>
            <a:off x="4491174" y="1710214"/>
            <a:ext cx="2905669" cy="2099786"/>
          </a:xfrm>
          <a:prstGeom prst="rect">
            <a:avLst/>
          </a:prstGeom>
          <a:solidFill>
            <a:srgbClr val="9C9B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sz="3600" dirty="0">
                <a:solidFill>
                  <a:srgbClr val="FFFFFF"/>
                </a:solidFill>
              </a:rPr>
              <a:t>92 drawings of child activities </a:t>
            </a:r>
            <a:endParaRPr lang="en-GB" sz="3600" b="0" dirty="0">
              <a:solidFill>
                <a:srgbClr val="FFFFFF"/>
              </a:solidFill>
            </a:endParaRPr>
          </a:p>
        </p:txBody>
      </p:sp>
      <p:sp>
        <p:nvSpPr>
          <p:cNvPr id="10" name="Rectangle 9">
            <a:extLst>
              <a:ext uri="{FF2B5EF4-FFF2-40B4-BE49-F238E27FC236}">
                <a16:creationId xmlns:a16="http://schemas.microsoft.com/office/drawing/2014/main" id="{31C95377-AE2C-421A-815F-CBADA953E2AC}"/>
              </a:ext>
            </a:extLst>
          </p:cNvPr>
          <p:cNvSpPr/>
          <p:nvPr>
            <p:custDataLst>
              <p:tags r:id="rId3"/>
            </p:custDataLst>
          </p:nvPr>
        </p:nvSpPr>
        <p:spPr bwMode="ltGray">
          <a:xfrm>
            <a:off x="8622302" y="1710214"/>
            <a:ext cx="2905669" cy="2099786"/>
          </a:xfrm>
          <a:prstGeom prst="rect">
            <a:avLst/>
          </a:prstGeom>
          <a:solidFill>
            <a:srgbClr val="9C9B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sz="3600" dirty="0">
                <a:solidFill>
                  <a:srgbClr val="FFFFFF"/>
                </a:solidFill>
              </a:rPr>
              <a:t>30 Before and after drawings</a:t>
            </a:r>
            <a:endParaRPr lang="en-GB" sz="3600" b="0" dirty="0">
              <a:solidFill>
                <a:srgbClr val="FFFFFF"/>
              </a:solidFill>
            </a:endParaRPr>
          </a:p>
        </p:txBody>
      </p:sp>
    </p:spTree>
    <p:extLst>
      <p:ext uri="{BB962C8B-B14F-4D97-AF65-F5344CB8AC3E}">
        <p14:creationId xmlns:p14="http://schemas.microsoft.com/office/powerpoint/2010/main" val="32376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bwMode="gray">
          <a:xfrm>
            <a:off x="356803" y="4175731"/>
            <a:ext cx="1085436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a:t>How we </a:t>
            </a:r>
            <a:r>
              <a:rPr lang="en-US" dirty="0" err="1"/>
              <a:t>organised</a:t>
            </a:r>
            <a:r>
              <a:rPr lang="en-US" dirty="0"/>
              <a:t> the fieldwork</a:t>
            </a:r>
            <a:endParaRPr lang="en-GB" dirty="0"/>
          </a:p>
        </p:txBody>
      </p:sp>
      <p:sp>
        <p:nvSpPr>
          <p:cNvPr id="27" name="Slide Number Placeholder 26"/>
          <p:cNvSpPr>
            <a:spLocks noGrp="1"/>
          </p:cNvSpPr>
          <p:nvPr>
            <p:ph type="sldNum" sz="quarter" idx="4"/>
          </p:nvPr>
        </p:nvSpPr>
        <p:spPr/>
        <p:txBody>
          <a:bodyPr/>
          <a:lstStyle/>
          <a:p>
            <a:r>
              <a:rPr lang="en-GB"/>
              <a:t>101</a:t>
            </a:r>
            <a:endParaRPr lang="en-GB" dirty="0"/>
          </a:p>
        </p:txBody>
      </p:sp>
      <p:sp>
        <p:nvSpPr>
          <p:cNvPr id="2" name="Text Placeholder 1"/>
          <p:cNvSpPr>
            <a:spLocks noGrp="1"/>
          </p:cNvSpPr>
          <p:nvPr>
            <p:ph type="body" sz="quarter" idx="18"/>
          </p:nvPr>
        </p:nvSpPr>
        <p:spPr/>
        <p:txBody>
          <a:bodyPr/>
          <a:lstStyle/>
          <a:p>
            <a:endParaRPr lang="en-GB"/>
          </a:p>
        </p:txBody>
      </p:sp>
      <p:grpSp>
        <p:nvGrpSpPr>
          <p:cNvPr id="4" name="Group 3"/>
          <p:cNvGrpSpPr/>
          <p:nvPr/>
        </p:nvGrpSpPr>
        <p:grpSpPr>
          <a:xfrm>
            <a:off x="356802" y="2913558"/>
            <a:ext cx="11485795" cy="1536419"/>
            <a:chOff x="356803" y="2647333"/>
            <a:chExt cx="10854368" cy="1536419"/>
          </a:xfrm>
        </p:grpSpPr>
        <p:cxnSp>
          <p:nvCxnSpPr>
            <p:cNvPr id="22" name="Straight Connector 21"/>
            <p:cNvCxnSpPr/>
            <p:nvPr/>
          </p:nvCxnSpPr>
          <p:spPr bwMode="gray">
            <a:xfrm>
              <a:off x="356803" y="4183752"/>
              <a:ext cx="1085436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gray">
            <a:xfrm>
              <a:off x="356803" y="2647333"/>
              <a:ext cx="1085436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bwMode="gray">
          <a:xfrm>
            <a:off x="2501153" y="1639144"/>
            <a:ext cx="9341445" cy="837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239178" lvl="2" indent="-239178" defTabSz="1213094">
              <a:spcBef>
                <a:spcPts val="512"/>
              </a:spcBef>
            </a:pPr>
            <a:r>
              <a:rPr lang="en-US" altLang="zh-TW" sz="1600" b="1" kern="0" dirty="0">
                <a:solidFill>
                  <a:schemeClr val="accent1"/>
                </a:solidFill>
                <a:ea typeface="PMingLiU" pitchFamily="18" charset="-120"/>
              </a:rPr>
              <a:t>Recruit local partner </a:t>
            </a:r>
            <a:r>
              <a:rPr lang="en-US" altLang="zh-TW" sz="1600" b="1" kern="0" dirty="0" err="1">
                <a:solidFill>
                  <a:schemeClr val="accent1"/>
                </a:solidFill>
                <a:ea typeface="PMingLiU" pitchFamily="18" charset="-120"/>
              </a:rPr>
              <a:t>organisations</a:t>
            </a:r>
            <a:endParaRPr lang="en-US" altLang="zh-TW" sz="1600" b="1" kern="0" dirty="0">
              <a:solidFill>
                <a:schemeClr val="accent1"/>
              </a:solidFill>
              <a:ea typeface="PMingLiU" pitchFamily="18" charset="-120"/>
            </a:endParaRPr>
          </a:p>
          <a:p>
            <a:pPr marL="285750" lvl="2" indent="-285750" defTabSz="1213094">
              <a:spcBef>
                <a:spcPts val="512"/>
              </a:spcBef>
              <a:buFont typeface="Wingdings" panose="05000000000000000000" pitchFamily="2" charset="2"/>
              <a:buChar char="§"/>
            </a:pPr>
            <a:r>
              <a:rPr lang="en-US" altLang="zh-TW" sz="1600" kern="0" dirty="0">
                <a:solidFill>
                  <a:schemeClr val="tx1"/>
                </a:solidFill>
                <a:ea typeface="PMingLiU" pitchFamily="18" charset="-120"/>
              </a:rPr>
              <a:t>Participation </a:t>
            </a:r>
            <a:r>
              <a:rPr lang="en-US" altLang="zh-TW" sz="1600" kern="0" dirty="0" err="1">
                <a:solidFill>
                  <a:schemeClr val="tx1"/>
                </a:solidFill>
                <a:ea typeface="PMingLiU" pitchFamily="18" charset="-120"/>
              </a:rPr>
              <a:t>volunatry</a:t>
            </a:r>
            <a:r>
              <a:rPr lang="en-US" altLang="zh-TW" sz="1600" kern="0" dirty="0">
                <a:solidFill>
                  <a:schemeClr val="tx1"/>
                </a:solidFill>
                <a:ea typeface="PMingLiU" pitchFamily="18" charset="-120"/>
              </a:rPr>
              <a:t> </a:t>
            </a:r>
          </a:p>
          <a:p>
            <a:pPr marL="285750" lvl="2" indent="-285750" defTabSz="1213094">
              <a:spcBef>
                <a:spcPts val="512"/>
              </a:spcBef>
              <a:buFont typeface="Wingdings" panose="05000000000000000000" pitchFamily="2" charset="2"/>
              <a:buChar char="§"/>
            </a:pPr>
            <a:r>
              <a:rPr lang="en-US" altLang="zh-TW" sz="1600" kern="0" dirty="0">
                <a:solidFill>
                  <a:schemeClr val="tx1"/>
                </a:solidFill>
                <a:ea typeface="PMingLiU" pitchFamily="18" charset="-120"/>
              </a:rPr>
              <a:t>Positive aspect: they really liked the idea</a:t>
            </a:r>
            <a:endParaRPr lang="en-US" sz="1600" dirty="0">
              <a:solidFill>
                <a:schemeClr val="tx1"/>
              </a:solidFill>
            </a:endParaRPr>
          </a:p>
        </p:txBody>
      </p:sp>
      <p:cxnSp>
        <p:nvCxnSpPr>
          <p:cNvPr id="36" name="Straight Arrow Connector 35"/>
          <p:cNvCxnSpPr/>
          <p:nvPr/>
        </p:nvCxnSpPr>
        <p:spPr>
          <a:xfrm flipV="1">
            <a:off x="1403447" y="2058063"/>
            <a:ext cx="836833" cy="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gray">
          <a:xfrm>
            <a:off x="2501153" y="3221953"/>
            <a:ext cx="9341445" cy="792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239178" lvl="2" indent="-239178" defTabSz="1213094">
              <a:spcBef>
                <a:spcPts val="512"/>
              </a:spcBef>
            </a:pPr>
            <a:r>
              <a:rPr lang="en-US" sz="1600" b="1" dirty="0">
                <a:solidFill>
                  <a:schemeClr val="accent1"/>
                </a:solidFill>
              </a:rPr>
              <a:t>Briefing</a:t>
            </a:r>
            <a:endParaRPr lang="en-US" altLang="zh-TW" sz="1600" b="1" kern="0" dirty="0">
              <a:solidFill>
                <a:schemeClr val="accent1"/>
              </a:solidFill>
              <a:ea typeface="PMingLiU" pitchFamily="18" charset="-120"/>
            </a:endParaRPr>
          </a:p>
          <a:p>
            <a:pPr marL="285750" lvl="2" indent="-285750" defTabSz="1213094">
              <a:spcBef>
                <a:spcPts val="512"/>
              </a:spcBef>
              <a:buFont typeface="Wingdings" panose="05000000000000000000" pitchFamily="2" charset="2"/>
              <a:buChar char="§"/>
            </a:pPr>
            <a:r>
              <a:rPr lang="en-US" altLang="zh-TW" sz="1600" kern="0" dirty="0">
                <a:solidFill>
                  <a:schemeClr val="tx1"/>
                </a:solidFill>
                <a:ea typeface="PMingLiU" pitchFamily="18" charset="-120"/>
              </a:rPr>
              <a:t>Talk directly to persons who administer the exercise </a:t>
            </a:r>
          </a:p>
          <a:p>
            <a:pPr marL="285750" lvl="2" indent="-285750" defTabSz="1213094">
              <a:spcBef>
                <a:spcPts val="512"/>
              </a:spcBef>
              <a:buFont typeface="Wingdings" panose="05000000000000000000" pitchFamily="2" charset="2"/>
              <a:buChar char="§"/>
            </a:pPr>
            <a:r>
              <a:rPr lang="en-US" altLang="zh-TW" sz="1600" kern="0" dirty="0">
                <a:solidFill>
                  <a:schemeClr val="tx1"/>
                </a:solidFill>
                <a:ea typeface="PMingLiU" pitchFamily="18" charset="-120"/>
              </a:rPr>
              <a:t>Send a pack to the persons on the ground</a:t>
            </a:r>
          </a:p>
        </p:txBody>
      </p:sp>
      <p:cxnSp>
        <p:nvCxnSpPr>
          <p:cNvPr id="37" name="Straight Arrow Connector 36"/>
          <p:cNvCxnSpPr/>
          <p:nvPr/>
        </p:nvCxnSpPr>
        <p:spPr>
          <a:xfrm flipV="1">
            <a:off x="1403447" y="3618347"/>
            <a:ext cx="836833" cy="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501153" y="4759712"/>
            <a:ext cx="9341445" cy="865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239178" lvl="2" indent="-239178" defTabSz="1213094">
              <a:spcBef>
                <a:spcPts val="512"/>
              </a:spcBef>
            </a:pPr>
            <a:r>
              <a:rPr lang="en-US" sz="1600" b="1" dirty="0">
                <a:solidFill>
                  <a:schemeClr val="accent1"/>
                </a:solidFill>
              </a:rPr>
              <a:t>Collect the drawings</a:t>
            </a:r>
            <a:endParaRPr lang="en-US" altLang="zh-TW" sz="1600" b="1" kern="0" dirty="0">
              <a:solidFill>
                <a:schemeClr val="accent1"/>
              </a:solidFill>
              <a:ea typeface="PMingLiU" pitchFamily="18" charset="-120"/>
            </a:endParaRPr>
          </a:p>
          <a:p>
            <a:pPr marL="285750" lvl="2" indent="-285750" defTabSz="1213094">
              <a:spcBef>
                <a:spcPts val="512"/>
              </a:spcBef>
              <a:buFont typeface="Wingdings" panose="05000000000000000000" pitchFamily="2" charset="2"/>
              <a:buChar char="§"/>
            </a:pPr>
            <a:r>
              <a:rPr lang="en-US" sz="1600" kern="0" dirty="0">
                <a:solidFill>
                  <a:schemeClr val="tx1"/>
                </a:solidFill>
                <a:ea typeface="PMingLiU" pitchFamily="18" charset="-120"/>
              </a:rPr>
              <a:t>Local contacts send scanned images</a:t>
            </a:r>
          </a:p>
          <a:p>
            <a:pPr marL="285750" lvl="2" indent="-285750" defTabSz="1213094">
              <a:spcBef>
                <a:spcPts val="512"/>
              </a:spcBef>
              <a:buFont typeface="Wingdings" panose="05000000000000000000" pitchFamily="2" charset="2"/>
              <a:buChar char="§"/>
            </a:pPr>
            <a:r>
              <a:rPr lang="en-US" sz="1600" kern="0" dirty="0">
                <a:solidFill>
                  <a:schemeClr val="tx1"/>
                </a:solidFill>
                <a:ea typeface="PMingLiU" pitchFamily="18" charset="-120"/>
              </a:rPr>
              <a:t>Physical material was picked up by a courier </a:t>
            </a:r>
            <a:endParaRPr lang="en-US" sz="1600" dirty="0">
              <a:solidFill>
                <a:schemeClr val="tx1"/>
              </a:solidFill>
            </a:endParaRPr>
          </a:p>
        </p:txBody>
      </p:sp>
      <p:cxnSp>
        <p:nvCxnSpPr>
          <p:cNvPr id="38" name="Straight Arrow Connector 37"/>
          <p:cNvCxnSpPr/>
          <p:nvPr/>
        </p:nvCxnSpPr>
        <p:spPr>
          <a:xfrm flipV="1">
            <a:off x="1403447" y="5192504"/>
            <a:ext cx="836833" cy="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Freeform 5">
            <a:extLst>
              <a:ext uri="{FF2B5EF4-FFF2-40B4-BE49-F238E27FC236}">
                <a16:creationId xmlns:a16="http://schemas.microsoft.com/office/drawing/2014/main" id="{B86EBB51-2A03-4527-8BCE-3C3AA7138FA5}"/>
              </a:ext>
            </a:extLst>
          </p:cNvPr>
          <p:cNvSpPr>
            <a:spLocks noEditPoints="1"/>
          </p:cNvSpPr>
          <p:nvPr>
            <p:custDataLst>
              <p:tags r:id="rId1"/>
            </p:custDataLst>
          </p:nvPr>
        </p:nvSpPr>
        <p:spPr bwMode="auto">
          <a:xfrm>
            <a:off x="500149" y="1714901"/>
            <a:ext cx="660400" cy="685800"/>
          </a:xfrm>
          <a:custGeom>
            <a:avLst/>
            <a:gdLst>
              <a:gd name="T0" fmla="*/ 108 w 416"/>
              <a:gd name="T1" fmla="*/ 365 h 432"/>
              <a:gd name="T2" fmla="*/ 147 w 416"/>
              <a:gd name="T3" fmla="*/ 373 h 432"/>
              <a:gd name="T4" fmla="*/ 55 w 416"/>
              <a:gd name="T5" fmla="*/ 315 h 432"/>
              <a:gd name="T6" fmla="*/ 283 w 416"/>
              <a:gd name="T7" fmla="*/ 237 h 432"/>
              <a:gd name="T8" fmla="*/ 263 w 416"/>
              <a:gd name="T9" fmla="*/ 281 h 432"/>
              <a:gd name="T10" fmla="*/ 283 w 416"/>
              <a:gd name="T11" fmla="*/ 325 h 432"/>
              <a:gd name="T12" fmla="*/ 330 w 416"/>
              <a:gd name="T13" fmla="*/ 339 h 432"/>
              <a:gd name="T14" fmla="*/ 370 w 416"/>
              <a:gd name="T15" fmla="*/ 313 h 432"/>
              <a:gd name="T16" fmla="*/ 377 w 416"/>
              <a:gd name="T17" fmla="*/ 264 h 432"/>
              <a:gd name="T18" fmla="*/ 346 w 416"/>
              <a:gd name="T19" fmla="*/ 228 h 432"/>
              <a:gd name="T20" fmla="*/ 25 w 416"/>
              <a:gd name="T21" fmla="*/ 245 h 432"/>
              <a:gd name="T22" fmla="*/ 110 w 416"/>
              <a:gd name="T23" fmla="*/ 282 h 432"/>
              <a:gd name="T24" fmla="*/ 321 w 416"/>
              <a:gd name="T25" fmla="*/ 198 h 432"/>
              <a:gd name="T26" fmla="*/ 376 w 416"/>
              <a:gd name="T27" fmla="*/ 219 h 432"/>
              <a:gd name="T28" fmla="*/ 403 w 416"/>
              <a:gd name="T29" fmla="*/ 271 h 432"/>
              <a:gd name="T30" fmla="*/ 391 w 416"/>
              <a:gd name="T31" fmla="*/ 325 h 432"/>
              <a:gd name="T32" fmla="*/ 372 w 416"/>
              <a:gd name="T33" fmla="*/ 417 h 432"/>
              <a:gd name="T34" fmla="*/ 363 w 416"/>
              <a:gd name="T35" fmla="*/ 431 h 432"/>
              <a:gd name="T36" fmla="*/ 350 w 416"/>
              <a:gd name="T37" fmla="*/ 425 h 432"/>
              <a:gd name="T38" fmla="*/ 304 w 416"/>
              <a:gd name="T39" fmla="*/ 402 h 432"/>
              <a:gd name="T40" fmla="*/ 291 w 416"/>
              <a:gd name="T41" fmla="*/ 411 h 432"/>
              <a:gd name="T42" fmla="*/ 281 w 416"/>
              <a:gd name="T43" fmla="*/ 400 h 432"/>
              <a:gd name="T44" fmla="*/ 259 w 416"/>
              <a:gd name="T45" fmla="*/ 335 h 432"/>
              <a:gd name="T46" fmla="*/ 239 w 416"/>
              <a:gd name="T47" fmla="*/ 281 h 432"/>
              <a:gd name="T48" fmla="*/ 260 w 416"/>
              <a:gd name="T49" fmla="*/ 226 h 432"/>
              <a:gd name="T50" fmla="*/ 311 w 416"/>
              <a:gd name="T51" fmla="*/ 199 h 432"/>
              <a:gd name="T52" fmla="*/ 25 w 416"/>
              <a:gd name="T53" fmla="*/ 171 h 432"/>
              <a:gd name="T54" fmla="*/ 107 w 416"/>
              <a:gd name="T55" fmla="*/ 150 h 432"/>
              <a:gd name="T56" fmla="*/ 133 w 416"/>
              <a:gd name="T57" fmla="*/ 38 h 432"/>
              <a:gd name="T58" fmla="*/ 64 w 416"/>
              <a:gd name="T59" fmla="*/ 90 h 432"/>
              <a:gd name="T60" fmla="*/ 140 w 416"/>
              <a:gd name="T61" fmla="*/ 54 h 432"/>
              <a:gd name="T62" fmla="*/ 268 w 416"/>
              <a:gd name="T63" fmla="*/ 44 h 432"/>
              <a:gd name="T64" fmla="*/ 360 w 416"/>
              <a:gd name="T65" fmla="*/ 101 h 432"/>
              <a:gd name="T66" fmla="*/ 295 w 416"/>
              <a:gd name="T67" fmla="*/ 44 h 432"/>
              <a:gd name="T68" fmla="*/ 193 w 416"/>
              <a:gd name="T69" fmla="*/ 29 h 432"/>
              <a:gd name="T70" fmla="*/ 154 w 416"/>
              <a:gd name="T71" fmla="*/ 68 h 432"/>
              <a:gd name="T72" fmla="*/ 266 w 416"/>
              <a:gd name="T73" fmla="*/ 78 h 432"/>
              <a:gd name="T74" fmla="*/ 229 w 416"/>
              <a:gd name="T75" fmla="*/ 33 h 432"/>
              <a:gd name="T76" fmla="*/ 240 w 416"/>
              <a:gd name="T77" fmla="*/ 3 h 432"/>
              <a:gd name="T78" fmla="*/ 326 w 416"/>
              <a:gd name="T79" fmla="*/ 37 h 432"/>
              <a:gd name="T80" fmla="*/ 387 w 416"/>
              <a:gd name="T81" fmla="*/ 104 h 432"/>
              <a:gd name="T82" fmla="*/ 415 w 416"/>
              <a:gd name="T83" fmla="*/ 192 h 432"/>
              <a:gd name="T84" fmla="*/ 393 w 416"/>
              <a:gd name="T85" fmla="*/ 195 h 432"/>
              <a:gd name="T86" fmla="*/ 371 w 416"/>
              <a:gd name="T87" fmla="*/ 119 h 432"/>
              <a:gd name="T88" fmla="*/ 300 w 416"/>
              <a:gd name="T89" fmla="*/ 171 h 432"/>
              <a:gd name="T90" fmla="*/ 133 w 416"/>
              <a:gd name="T91" fmla="*/ 120 h 432"/>
              <a:gd name="T92" fmla="*/ 245 w 416"/>
              <a:gd name="T93" fmla="*/ 199 h 432"/>
              <a:gd name="T94" fmla="*/ 125 w 416"/>
              <a:gd name="T95" fmla="*/ 251 h 432"/>
              <a:gd name="T96" fmla="*/ 215 w 416"/>
              <a:gd name="T97" fmla="*/ 316 h 432"/>
              <a:gd name="T98" fmla="*/ 166 w 416"/>
              <a:gd name="T99" fmla="*/ 365 h 432"/>
              <a:gd name="T100" fmla="*/ 207 w 416"/>
              <a:gd name="T101" fmla="*/ 389 h 432"/>
              <a:gd name="T102" fmla="*/ 248 w 416"/>
              <a:gd name="T103" fmla="*/ 366 h 432"/>
              <a:gd name="T104" fmla="*/ 253 w 416"/>
              <a:gd name="T105" fmla="*/ 411 h 432"/>
              <a:gd name="T106" fmla="*/ 161 w 416"/>
              <a:gd name="T107" fmla="*/ 411 h 432"/>
              <a:gd name="T108" fmla="*/ 79 w 416"/>
              <a:gd name="T109" fmla="*/ 372 h 432"/>
              <a:gd name="T110" fmla="*/ 29 w 416"/>
              <a:gd name="T111" fmla="*/ 315 h 432"/>
              <a:gd name="T112" fmla="*/ 3 w 416"/>
              <a:gd name="T113" fmla="*/ 241 h 432"/>
              <a:gd name="T114" fmla="*/ 10 w 416"/>
              <a:gd name="T115" fmla="*/ 146 h 432"/>
              <a:gd name="T116" fmla="*/ 56 w 416"/>
              <a:gd name="T117" fmla="*/ 67 h 432"/>
              <a:gd name="T118" fmla="*/ 131 w 416"/>
              <a:gd name="T119" fmla="*/ 1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6" h="432">
                <a:moveTo>
                  <a:pt x="55" y="315"/>
                </a:moveTo>
                <a:lnTo>
                  <a:pt x="64" y="327"/>
                </a:lnTo>
                <a:lnTo>
                  <a:pt x="74" y="338"/>
                </a:lnTo>
                <a:lnTo>
                  <a:pt x="84" y="348"/>
                </a:lnTo>
                <a:lnTo>
                  <a:pt x="96" y="357"/>
                </a:lnTo>
                <a:lnTo>
                  <a:pt x="108" y="365"/>
                </a:lnTo>
                <a:lnTo>
                  <a:pt x="120" y="373"/>
                </a:lnTo>
                <a:lnTo>
                  <a:pt x="133" y="379"/>
                </a:lnTo>
                <a:lnTo>
                  <a:pt x="147" y="385"/>
                </a:lnTo>
                <a:lnTo>
                  <a:pt x="161" y="389"/>
                </a:lnTo>
                <a:lnTo>
                  <a:pt x="154" y="381"/>
                </a:lnTo>
                <a:lnTo>
                  <a:pt x="147" y="373"/>
                </a:lnTo>
                <a:lnTo>
                  <a:pt x="140" y="363"/>
                </a:lnTo>
                <a:lnTo>
                  <a:pt x="134" y="352"/>
                </a:lnTo>
                <a:lnTo>
                  <a:pt x="128" y="341"/>
                </a:lnTo>
                <a:lnTo>
                  <a:pt x="123" y="329"/>
                </a:lnTo>
                <a:lnTo>
                  <a:pt x="119" y="316"/>
                </a:lnTo>
                <a:lnTo>
                  <a:pt x="55" y="315"/>
                </a:lnTo>
                <a:close/>
                <a:moveTo>
                  <a:pt x="321" y="222"/>
                </a:moveTo>
                <a:lnTo>
                  <a:pt x="313" y="223"/>
                </a:lnTo>
                <a:lnTo>
                  <a:pt x="304" y="225"/>
                </a:lnTo>
                <a:lnTo>
                  <a:pt x="297" y="228"/>
                </a:lnTo>
                <a:lnTo>
                  <a:pt x="290" y="232"/>
                </a:lnTo>
                <a:lnTo>
                  <a:pt x="283" y="237"/>
                </a:lnTo>
                <a:lnTo>
                  <a:pt x="277" y="243"/>
                </a:lnTo>
                <a:lnTo>
                  <a:pt x="272" y="249"/>
                </a:lnTo>
                <a:lnTo>
                  <a:pt x="268" y="256"/>
                </a:lnTo>
                <a:lnTo>
                  <a:pt x="265" y="264"/>
                </a:lnTo>
                <a:lnTo>
                  <a:pt x="264" y="272"/>
                </a:lnTo>
                <a:lnTo>
                  <a:pt x="263" y="281"/>
                </a:lnTo>
                <a:lnTo>
                  <a:pt x="264" y="289"/>
                </a:lnTo>
                <a:lnTo>
                  <a:pt x="265" y="298"/>
                </a:lnTo>
                <a:lnTo>
                  <a:pt x="268" y="305"/>
                </a:lnTo>
                <a:lnTo>
                  <a:pt x="272" y="313"/>
                </a:lnTo>
                <a:lnTo>
                  <a:pt x="277" y="319"/>
                </a:lnTo>
                <a:lnTo>
                  <a:pt x="283" y="325"/>
                </a:lnTo>
                <a:lnTo>
                  <a:pt x="290" y="330"/>
                </a:lnTo>
                <a:lnTo>
                  <a:pt x="297" y="334"/>
                </a:lnTo>
                <a:lnTo>
                  <a:pt x="304" y="337"/>
                </a:lnTo>
                <a:lnTo>
                  <a:pt x="313" y="339"/>
                </a:lnTo>
                <a:lnTo>
                  <a:pt x="321" y="339"/>
                </a:lnTo>
                <a:lnTo>
                  <a:pt x="330" y="339"/>
                </a:lnTo>
                <a:lnTo>
                  <a:pt x="338" y="337"/>
                </a:lnTo>
                <a:lnTo>
                  <a:pt x="346" y="334"/>
                </a:lnTo>
                <a:lnTo>
                  <a:pt x="353" y="330"/>
                </a:lnTo>
                <a:lnTo>
                  <a:pt x="360" y="325"/>
                </a:lnTo>
                <a:lnTo>
                  <a:pt x="365" y="319"/>
                </a:lnTo>
                <a:lnTo>
                  <a:pt x="370" y="313"/>
                </a:lnTo>
                <a:lnTo>
                  <a:pt x="374" y="306"/>
                </a:lnTo>
                <a:lnTo>
                  <a:pt x="377" y="298"/>
                </a:lnTo>
                <a:lnTo>
                  <a:pt x="379" y="290"/>
                </a:lnTo>
                <a:lnTo>
                  <a:pt x="380" y="281"/>
                </a:lnTo>
                <a:lnTo>
                  <a:pt x="379" y="272"/>
                </a:lnTo>
                <a:lnTo>
                  <a:pt x="377" y="264"/>
                </a:lnTo>
                <a:lnTo>
                  <a:pt x="374" y="256"/>
                </a:lnTo>
                <a:lnTo>
                  <a:pt x="370" y="249"/>
                </a:lnTo>
                <a:lnTo>
                  <a:pt x="365" y="243"/>
                </a:lnTo>
                <a:lnTo>
                  <a:pt x="360" y="237"/>
                </a:lnTo>
                <a:lnTo>
                  <a:pt x="353" y="232"/>
                </a:lnTo>
                <a:lnTo>
                  <a:pt x="346" y="228"/>
                </a:lnTo>
                <a:lnTo>
                  <a:pt x="338" y="225"/>
                </a:lnTo>
                <a:lnTo>
                  <a:pt x="330" y="223"/>
                </a:lnTo>
                <a:lnTo>
                  <a:pt x="321" y="222"/>
                </a:lnTo>
                <a:close/>
                <a:moveTo>
                  <a:pt x="22" y="218"/>
                </a:moveTo>
                <a:lnTo>
                  <a:pt x="23" y="232"/>
                </a:lnTo>
                <a:lnTo>
                  <a:pt x="25" y="245"/>
                </a:lnTo>
                <a:lnTo>
                  <a:pt x="29" y="259"/>
                </a:lnTo>
                <a:lnTo>
                  <a:pt x="33" y="272"/>
                </a:lnTo>
                <a:lnTo>
                  <a:pt x="38" y="284"/>
                </a:lnTo>
                <a:lnTo>
                  <a:pt x="43" y="296"/>
                </a:lnTo>
                <a:lnTo>
                  <a:pt x="113" y="296"/>
                </a:lnTo>
                <a:lnTo>
                  <a:pt x="110" y="282"/>
                </a:lnTo>
                <a:lnTo>
                  <a:pt x="107" y="267"/>
                </a:lnTo>
                <a:lnTo>
                  <a:pt x="105" y="251"/>
                </a:lnTo>
                <a:lnTo>
                  <a:pt x="104" y="235"/>
                </a:lnTo>
                <a:lnTo>
                  <a:pt x="103" y="218"/>
                </a:lnTo>
                <a:lnTo>
                  <a:pt x="22" y="218"/>
                </a:lnTo>
                <a:close/>
                <a:moveTo>
                  <a:pt x="321" y="198"/>
                </a:moveTo>
                <a:lnTo>
                  <a:pt x="332" y="199"/>
                </a:lnTo>
                <a:lnTo>
                  <a:pt x="342" y="201"/>
                </a:lnTo>
                <a:lnTo>
                  <a:pt x="351" y="204"/>
                </a:lnTo>
                <a:lnTo>
                  <a:pt x="360" y="208"/>
                </a:lnTo>
                <a:lnTo>
                  <a:pt x="369" y="213"/>
                </a:lnTo>
                <a:lnTo>
                  <a:pt x="376" y="219"/>
                </a:lnTo>
                <a:lnTo>
                  <a:pt x="383" y="226"/>
                </a:lnTo>
                <a:lnTo>
                  <a:pt x="389" y="234"/>
                </a:lnTo>
                <a:lnTo>
                  <a:pt x="394" y="242"/>
                </a:lnTo>
                <a:lnTo>
                  <a:pt x="398" y="251"/>
                </a:lnTo>
                <a:lnTo>
                  <a:pt x="401" y="260"/>
                </a:lnTo>
                <a:lnTo>
                  <a:pt x="403" y="271"/>
                </a:lnTo>
                <a:lnTo>
                  <a:pt x="404" y="281"/>
                </a:lnTo>
                <a:lnTo>
                  <a:pt x="403" y="290"/>
                </a:lnTo>
                <a:lnTo>
                  <a:pt x="402" y="300"/>
                </a:lnTo>
                <a:lnTo>
                  <a:pt x="399" y="309"/>
                </a:lnTo>
                <a:lnTo>
                  <a:pt x="395" y="317"/>
                </a:lnTo>
                <a:lnTo>
                  <a:pt x="391" y="325"/>
                </a:lnTo>
                <a:lnTo>
                  <a:pt x="386" y="332"/>
                </a:lnTo>
                <a:lnTo>
                  <a:pt x="380" y="339"/>
                </a:lnTo>
                <a:lnTo>
                  <a:pt x="373" y="345"/>
                </a:lnTo>
                <a:lnTo>
                  <a:pt x="365" y="350"/>
                </a:lnTo>
                <a:lnTo>
                  <a:pt x="358" y="355"/>
                </a:lnTo>
                <a:lnTo>
                  <a:pt x="372" y="417"/>
                </a:lnTo>
                <a:lnTo>
                  <a:pt x="373" y="420"/>
                </a:lnTo>
                <a:lnTo>
                  <a:pt x="372" y="423"/>
                </a:lnTo>
                <a:lnTo>
                  <a:pt x="371" y="426"/>
                </a:lnTo>
                <a:lnTo>
                  <a:pt x="369" y="428"/>
                </a:lnTo>
                <a:lnTo>
                  <a:pt x="366" y="430"/>
                </a:lnTo>
                <a:lnTo>
                  <a:pt x="363" y="431"/>
                </a:lnTo>
                <a:lnTo>
                  <a:pt x="362" y="432"/>
                </a:lnTo>
                <a:lnTo>
                  <a:pt x="360" y="432"/>
                </a:lnTo>
                <a:lnTo>
                  <a:pt x="357" y="431"/>
                </a:lnTo>
                <a:lnTo>
                  <a:pt x="354" y="430"/>
                </a:lnTo>
                <a:lnTo>
                  <a:pt x="352" y="428"/>
                </a:lnTo>
                <a:lnTo>
                  <a:pt x="350" y="425"/>
                </a:lnTo>
                <a:lnTo>
                  <a:pt x="349" y="422"/>
                </a:lnTo>
                <a:lnTo>
                  <a:pt x="334" y="362"/>
                </a:lnTo>
                <a:lnTo>
                  <a:pt x="328" y="363"/>
                </a:lnTo>
                <a:lnTo>
                  <a:pt x="321" y="363"/>
                </a:lnTo>
                <a:lnTo>
                  <a:pt x="313" y="363"/>
                </a:lnTo>
                <a:lnTo>
                  <a:pt x="304" y="402"/>
                </a:lnTo>
                <a:lnTo>
                  <a:pt x="303" y="405"/>
                </a:lnTo>
                <a:lnTo>
                  <a:pt x="301" y="408"/>
                </a:lnTo>
                <a:lnTo>
                  <a:pt x="299" y="409"/>
                </a:lnTo>
                <a:lnTo>
                  <a:pt x="296" y="411"/>
                </a:lnTo>
                <a:lnTo>
                  <a:pt x="292" y="411"/>
                </a:lnTo>
                <a:lnTo>
                  <a:pt x="291" y="411"/>
                </a:lnTo>
                <a:lnTo>
                  <a:pt x="290" y="411"/>
                </a:lnTo>
                <a:lnTo>
                  <a:pt x="287" y="410"/>
                </a:lnTo>
                <a:lnTo>
                  <a:pt x="284" y="408"/>
                </a:lnTo>
                <a:lnTo>
                  <a:pt x="282" y="406"/>
                </a:lnTo>
                <a:lnTo>
                  <a:pt x="281" y="403"/>
                </a:lnTo>
                <a:lnTo>
                  <a:pt x="281" y="400"/>
                </a:lnTo>
                <a:lnTo>
                  <a:pt x="281" y="397"/>
                </a:lnTo>
                <a:lnTo>
                  <a:pt x="290" y="357"/>
                </a:lnTo>
                <a:lnTo>
                  <a:pt x="281" y="353"/>
                </a:lnTo>
                <a:lnTo>
                  <a:pt x="273" y="347"/>
                </a:lnTo>
                <a:lnTo>
                  <a:pt x="265" y="342"/>
                </a:lnTo>
                <a:lnTo>
                  <a:pt x="259" y="335"/>
                </a:lnTo>
                <a:lnTo>
                  <a:pt x="253" y="327"/>
                </a:lnTo>
                <a:lnTo>
                  <a:pt x="248" y="319"/>
                </a:lnTo>
                <a:lnTo>
                  <a:pt x="244" y="310"/>
                </a:lnTo>
                <a:lnTo>
                  <a:pt x="241" y="301"/>
                </a:lnTo>
                <a:lnTo>
                  <a:pt x="239" y="291"/>
                </a:lnTo>
                <a:lnTo>
                  <a:pt x="239" y="281"/>
                </a:lnTo>
                <a:lnTo>
                  <a:pt x="239" y="271"/>
                </a:lnTo>
                <a:lnTo>
                  <a:pt x="241" y="260"/>
                </a:lnTo>
                <a:lnTo>
                  <a:pt x="244" y="251"/>
                </a:lnTo>
                <a:lnTo>
                  <a:pt x="249" y="242"/>
                </a:lnTo>
                <a:lnTo>
                  <a:pt x="254" y="234"/>
                </a:lnTo>
                <a:lnTo>
                  <a:pt x="260" y="226"/>
                </a:lnTo>
                <a:lnTo>
                  <a:pt x="267" y="219"/>
                </a:lnTo>
                <a:lnTo>
                  <a:pt x="274" y="213"/>
                </a:lnTo>
                <a:lnTo>
                  <a:pt x="283" y="208"/>
                </a:lnTo>
                <a:lnTo>
                  <a:pt x="291" y="204"/>
                </a:lnTo>
                <a:lnTo>
                  <a:pt x="301" y="201"/>
                </a:lnTo>
                <a:lnTo>
                  <a:pt x="311" y="199"/>
                </a:lnTo>
                <a:lnTo>
                  <a:pt x="321" y="198"/>
                </a:lnTo>
                <a:close/>
                <a:moveTo>
                  <a:pt x="44" y="120"/>
                </a:moveTo>
                <a:lnTo>
                  <a:pt x="38" y="132"/>
                </a:lnTo>
                <a:lnTo>
                  <a:pt x="33" y="145"/>
                </a:lnTo>
                <a:lnTo>
                  <a:pt x="29" y="158"/>
                </a:lnTo>
                <a:lnTo>
                  <a:pt x="25" y="171"/>
                </a:lnTo>
                <a:lnTo>
                  <a:pt x="23" y="185"/>
                </a:lnTo>
                <a:lnTo>
                  <a:pt x="22" y="199"/>
                </a:lnTo>
                <a:lnTo>
                  <a:pt x="103" y="199"/>
                </a:lnTo>
                <a:lnTo>
                  <a:pt x="104" y="182"/>
                </a:lnTo>
                <a:lnTo>
                  <a:pt x="105" y="166"/>
                </a:lnTo>
                <a:lnTo>
                  <a:pt x="107" y="150"/>
                </a:lnTo>
                <a:lnTo>
                  <a:pt x="110" y="135"/>
                </a:lnTo>
                <a:lnTo>
                  <a:pt x="113" y="120"/>
                </a:lnTo>
                <a:lnTo>
                  <a:pt x="44" y="120"/>
                </a:lnTo>
                <a:close/>
                <a:moveTo>
                  <a:pt x="160" y="28"/>
                </a:moveTo>
                <a:lnTo>
                  <a:pt x="146" y="32"/>
                </a:lnTo>
                <a:lnTo>
                  <a:pt x="133" y="38"/>
                </a:lnTo>
                <a:lnTo>
                  <a:pt x="120" y="44"/>
                </a:lnTo>
                <a:lnTo>
                  <a:pt x="107" y="51"/>
                </a:lnTo>
                <a:lnTo>
                  <a:pt x="96" y="60"/>
                </a:lnTo>
                <a:lnTo>
                  <a:pt x="84" y="69"/>
                </a:lnTo>
                <a:lnTo>
                  <a:pt x="74" y="79"/>
                </a:lnTo>
                <a:lnTo>
                  <a:pt x="64" y="90"/>
                </a:lnTo>
                <a:lnTo>
                  <a:pt x="56" y="101"/>
                </a:lnTo>
                <a:lnTo>
                  <a:pt x="119" y="101"/>
                </a:lnTo>
                <a:lnTo>
                  <a:pt x="123" y="88"/>
                </a:lnTo>
                <a:lnTo>
                  <a:pt x="128" y="76"/>
                </a:lnTo>
                <a:lnTo>
                  <a:pt x="134" y="64"/>
                </a:lnTo>
                <a:lnTo>
                  <a:pt x="140" y="54"/>
                </a:lnTo>
                <a:lnTo>
                  <a:pt x="146" y="44"/>
                </a:lnTo>
                <a:lnTo>
                  <a:pt x="153" y="36"/>
                </a:lnTo>
                <a:lnTo>
                  <a:pt x="160" y="28"/>
                </a:lnTo>
                <a:close/>
                <a:moveTo>
                  <a:pt x="254" y="28"/>
                </a:moveTo>
                <a:lnTo>
                  <a:pt x="261" y="35"/>
                </a:lnTo>
                <a:lnTo>
                  <a:pt x="268" y="44"/>
                </a:lnTo>
                <a:lnTo>
                  <a:pt x="275" y="53"/>
                </a:lnTo>
                <a:lnTo>
                  <a:pt x="281" y="64"/>
                </a:lnTo>
                <a:lnTo>
                  <a:pt x="286" y="76"/>
                </a:lnTo>
                <a:lnTo>
                  <a:pt x="291" y="88"/>
                </a:lnTo>
                <a:lnTo>
                  <a:pt x="296" y="101"/>
                </a:lnTo>
                <a:lnTo>
                  <a:pt x="360" y="101"/>
                </a:lnTo>
                <a:lnTo>
                  <a:pt x="351" y="90"/>
                </a:lnTo>
                <a:lnTo>
                  <a:pt x="342" y="79"/>
                </a:lnTo>
                <a:lnTo>
                  <a:pt x="331" y="69"/>
                </a:lnTo>
                <a:lnTo>
                  <a:pt x="320" y="60"/>
                </a:lnTo>
                <a:lnTo>
                  <a:pt x="308" y="51"/>
                </a:lnTo>
                <a:lnTo>
                  <a:pt x="295" y="44"/>
                </a:lnTo>
                <a:lnTo>
                  <a:pt x="282" y="37"/>
                </a:lnTo>
                <a:lnTo>
                  <a:pt x="268" y="32"/>
                </a:lnTo>
                <a:lnTo>
                  <a:pt x="254" y="28"/>
                </a:lnTo>
                <a:close/>
                <a:moveTo>
                  <a:pt x="207" y="27"/>
                </a:moveTo>
                <a:lnTo>
                  <a:pt x="200" y="27"/>
                </a:lnTo>
                <a:lnTo>
                  <a:pt x="193" y="29"/>
                </a:lnTo>
                <a:lnTo>
                  <a:pt x="186" y="33"/>
                </a:lnTo>
                <a:lnTo>
                  <a:pt x="179" y="38"/>
                </a:lnTo>
                <a:lnTo>
                  <a:pt x="172" y="44"/>
                </a:lnTo>
                <a:lnTo>
                  <a:pt x="166" y="51"/>
                </a:lnTo>
                <a:lnTo>
                  <a:pt x="160" y="59"/>
                </a:lnTo>
                <a:lnTo>
                  <a:pt x="154" y="68"/>
                </a:lnTo>
                <a:lnTo>
                  <a:pt x="149" y="78"/>
                </a:lnTo>
                <a:lnTo>
                  <a:pt x="144" y="89"/>
                </a:lnTo>
                <a:lnTo>
                  <a:pt x="139" y="101"/>
                </a:lnTo>
                <a:lnTo>
                  <a:pt x="275" y="101"/>
                </a:lnTo>
                <a:lnTo>
                  <a:pt x="271" y="89"/>
                </a:lnTo>
                <a:lnTo>
                  <a:pt x="266" y="78"/>
                </a:lnTo>
                <a:lnTo>
                  <a:pt x="261" y="68"/>
                </a:lnTo>
                <a:lnTo>
                  <a:pt x="255" y="59"/>
                </a:lnTo>
                <a:lnTo>
                  <a:pt x="249" y="51"/>
                </a:lnTo>
                <a:lnTo>
                  <a:pt x="243" y="44"/>
                </a:lnTo>
                <a:lnTo>
                  <a:pt x="236" y="38"/>
                </a:lnTo>
                <a:lnTo>
                  <a:pt x="229" y="33"/>
                </a:lnTo>
                <a:lnTo>
                  <a:pt x="222" y="29"/>
                </a:lnTo>
                <a:lnTo>
                  <a:pt x="215" y="27"/>
                </a:lnTo>
                <a:lnTo>
                  <a:pt x="207" y="27"/>
                </a:lnTo>
                <a:close/>
                <a:moveTo>
                  <a:pt x="208" y="0"/>
                </a:moveTo>
                <a:lnTo>
                  <a:pt x="224" y="1"/>
                </a:lnTo>
                <a:lnTo>
                  <a:pt x="240" y="3"/>
                </a:lnTo>
                <a:lnTo>
                  <a:pt x="256" y="6"/>
                </a:lnTo>
                <a:lnTo>
                  <a:pt x="271" y="10"/>
                </a:lnTo>
                <a:lnTo>
                  <a:pt x="285" y="15"/>
                </a:lnTo>
                <a:lnTo>
                  <a:pt x="299" y="21"/>
                </a:lnTo>
                <a:lnTo>
                  <a:pt x="313" y="29"/>
                </a:lnTo>
                <a:lnTo>
                  <a:pt x="326" y="37"/>
                </a:lnTo>
                <a:lnTo>
                  <a:pt x="338" y="46"/>
                </a:lnTo>
                <a:lnTo>
                  <a:pt x="350" y="56"/>
                </a:lnTo>
                <a:lnTo>
                  <a:pt x="360" y="67"/>
                </a:lnTo>
                <a:lnTo>
                  <a:pt x="370" y="79"/>
                </a:lnTo>
                <a:lnTo>
                  <a:pt x="379" y="91"/>
                </a:lnTo>
                <a:lnTo>
                  <a:pt x="387" y="104"/>
                </a:lnTo>
                <a:lnTo>
                  <a:pt x="395" y="117"/>
                </a:lnTo>
                <a:lnTo>
                  <a:pt x="401" y="131"/>
                </a:lnTo>
                <a:lnTo>
                  <a:pt x="406" y="146"/>
                </a:lnTo>
                <a:lnTo>
                  <a:pt x="410" y="161"/>
                </a:lnTo>
                <a:lnTo>
                  <a:pt x="413" y="176"/>
                </a:lnTo>
                <a:lnTo>
                  <a:pt x="415" y="192"/>
                </a:lnTo>
                <a:lnTo>
                  <a:pt x="416" y="208"/>
                </a:lnTo>
                <a:lnTo>
                  <a:pt x="415" y="214"/>
                </a:lnTo>
                <a:lnTo>
                  <a:pt x="415" y="220"/>
                </a:lnTo>
                <a:lnTo>
                  <a:pt x="409" y="211"/>
                </a:lnTo>
                <a:lnTo>
                  <a:pt x="402" y="203"/>
                </a:lnTo>
                <a:lnTo>
                  <a:pt x="393" y="195"/>
                </a:lnTo>
                <a:lnTo>
                  <a:pt x="392" y="182"/>
                </a:lnTo>
                <a:lnTo>
                  <a:pt x="390" y="168"/>
                </a:lnTo>
                <a:lnTo>
                  <a:pt x="386" y="155"/>
                </a:lnTo>
                <a:lnTo>
                  <a:pt x="382" y="143"/>
                </a:lnTo>
                <a:lnTo>
                  <a:pt x="377" y="131"/>
                </a:lnTo>
                <a:lnTo>
                  <a:pt x="371" y="119"/>
                </a:lnTo>
                <a:lnTo>
                  <a:pt x="371" y="121"/>
                </a:lnTo>
                <a:lnTo>
                  <a:pt x="302" y="120"/>
                </a:lnTo>
                <a:lnTo>
                  <a:pt x="305" y="136"/>
                </a:lnTo>
                <a:lnTo>
                  <a:pt x="308" y="152"/>
                </a:lnTo>
                <a:lnTo>
                  <a:pt x="310" y="170"/>
                </a:lnTo>
                <a:lnTo>
                  <a:pt x="300" y="171"/>
                </a:lnTo>
                <a:lnTo>
                  <a:pt x="291" y="173"/>
                </a:lnTo>
                <a:lnTo>
                  <a:pt x="289" y="159"/>
                </a:lnTo>
                <a:lnTo>
                  <a:pt x="287" y="146"/>
                </a:lnTo>
                <a:lnTo>
                  <a:pt x="284" y="133"/>
                </a:lnTo>
                <a:lnTo>
                  <a:pt x="281" y="120"/>
                </a:lnTo>
                <a:lnTo>
                  <a:pt x="133" y="120"/>
                </a:lnTo>
                <a:lnTo>
                  <a:pt x="130" y="135"/>
                </a:lnTo>
                <a:lnTo>
                  <a:pt x="127" y="150"/>
                </a:lnTo>
                <a:lnTo>
                  <a:pt x="124" y="166"/>
                </a:lnTo>
                <a:lnTo>
                  <a:pt x="123" y="182"/>
                </a:lnTo>
                <a:lnTo>
                  <a:pt x="122" y="199"/>
                </a:lnTo>
                <a:lnTo>
                  <a:pt x="245" y="199"/>
                </a:lnTo>
                <a:lnTo>
                  <a:pt x="239" y="205"/>
                </a:lnTo>
                <a:lnTo>
                  <a:pt x="234" y="211"/>
                </a:lnTo>
                <a:lnTo>
                  <a:pt x="228" y="218"/>
                </a:lnTo>
                <a:lnTo>
                  <a:pt x="122" y="218"/>
                </a:lnTo>
                <a:lnTo>
                  <a:pt x="123" y="235"/>
                </a:lnTo>
                <a:lnTo>
                  <a:pt x="125" y="251"/>
                </a:lnTo>
                <a:lnTo>
                  <a:pt x="127" y="267"/>
                </a:lnTo>
                <a:lnTo>
                  <a:pt x="130" y="282"/>
                </a:lnTo>
                <a:lnTo>
                  <a:pt x="133" y="296"/>
                </a:lnTo>
                <a:lnTo>
                  <a:pt x="210" y="296"/>
                </a:lnTo>
                <a:lnTo>
                  <a:pt x="212" y="306"/>
                </a:lnTo>
                <a:lnTo>
                  <a:pt x="215" y="316"/>
                </a:lnTo>
                <a:lnTo>
                  <a:pt x="139" y="316"/>
                </a:lnTo>
                <a:lnTo>
                  <a:pt x="144" y="327"/>
                </a:lnTo>
                <a:lnTo>
                  <a:pt x="149" y="338"/>
                </a:lnTo>
                <a:lnTo>
                  <a:pt x="154" y="348"/>
                </a:lnTo>
                <a:lnTo>
                  <a:pt x="160" y="357"/>
                </a:lnTo>
                <a:lnTo>
                  <a:pt x="166" y="365"/>
                </a:lnTo>
                <a:lnTo>
                  <a:pt x="172" y="372"/>
                </a:lnTo>
                <a:lnTo>
                  <a:pt x="179" y="378"/>
                </a:lnTo>
                <a:lnTo>
                  <a:pt x="185" y="383"/>
                </a:lnTo>
                <a:lnTo>
                  <a:pt x="192" y="387"/>
                </a:lnTo>
                <a:lnTo>
                  <a:pt x="200" y="389"/>
                </a:lnTo>
                <a:lnTo>
                  <a:pt x="207" y="389"/>
                </a:lnTo>
                <a:lnTo>
                  <a:pt x="214" y="389"/>
                </a:lnTo>
                <a:lnTo>
                  <a:pt x="222" y="387"/>
                </a:lnTo>
                <a:lnTo>
                  <a:pt x="229" y="383"/>
                </a:lnTo>
                <a:lnTo>
                  <a:pt x="235" y="379"/>
                </a:lnTo>
                <a:lnTo>
                  <a:pt x="242" y="372"/>
                </a:lnTo>
                <a:lnTo>
                  <a:pt x="248" y="366"/>
                </a:lnTo>
                <a:lnTo>
                  <a:pt x="252" y="369"/>
                </a:lnTo>
                <a:lnTo>
                  <a:pt x="256" y="372"/>
                </a:lnTo>
                <a:lnTo>
                  <a:pt x="252" y="390"/>
                </a:lnTo>
                <a:lnTo>
                  <a:pt x="251" y="397"/>
                </a:lnTo>
                <a:lnTo>
                  <a:pt x="251" y="405"/>
                </a:lnTo>
                <a:lnTo>
                  <a:pt x="253" y="411"/>
                </a:lnTo>
                <a:lnTo>
                  <a:pt x="238" y="414"/>
                </a:lnTo>
                <a:lnTo>
                  <a:pt x="223" y="416"/>
                </a:lnTo>
                <a:lnTo>
                  <a:pt x="208" y="416"/>
                </a:lnTo>
                <a:lnTo>
                  <a:pt x="192" y="416"/>
                </a:lnTo>
                <a:lnTo>
                  <a:pt x="176" y="414"/>
                </a:lnTo>
                <a:lnTo>
                  <a:pt x="161" y="411"/>
                </a:lnTo>
                <a:lnTo>
                  <a:pt x="146" y="407"/>
                </a:lnTo>
                <a:lnTo>
                  <a:pt x="131" y="402"/>
                </a:lnTo>
                <a:lnTo>
                  <a:pt x="117" y="395"/>
                </a:lnTo>
                <a:lnTo>
                  <a:pt x="104" y="389"/>
                </a:lnTo>
                <a:lnTo>
                  <a:pt x="91" y="380"/>
                </a:lnTo>
                <a:lnTo>
                  <a:pt x="79" y="372"/>
                </a:lnTo>
                <a:lnTo>
                  <a:pt x="68" y="362"/>
                </a:lnTo>
                <a:lnTo>
                  <a:pt x="57" y="351"/>
                </a:lnTo>
                <a:lnTo>
                  <a:pt x="47" y="340"/>
                </a:lnTo>
                <a:lnTo>
                  <a:pt x="38" y="328"/>
                </a:lnTo>
                <a:lnTo>
                  <a:pt x="30" y="315"/>
                </a:lnTo>
                <a:lnTo>
                  <a:pt x="29" y="315"/>
                </a:lnTo>
                <a:lnTo>
                  <a:pt x="29" y="314"/>
                </a:lnTo>
                <a:lnTo>
                  <a:pt x="22" y="300"/>
                </a:lnTo>
                <a:lnTo>
                  <a:pt x="15" y="286"/>
                </a:lnTo>
                <a:lnTo>
                  <a:pt x="10" y="271"/>
                </a:lnTo>
                <a:lnTo>
                  <a:pt x="6" y="256"/>
                </a:lnTo>
                <a:lnTo>
                  <a:pt x="3" y="241"/>
                </a:lnTo>
                <a:lnTo>
                  <a:pt x="1" y="224"/>
                </a:lnTo>
                <a:lnTo>
                  <a:pt x="0" y="208"/>
                </a:lnTo>
                <a:lnTo>
                  <a:pt x="1" y="192"/>
                </a:lnTo>
                <a:lnTo>
                  <a:pt x="3" y="176"/>
                </a:lnTo>
                <a:lnTo>
                  <a:pt x="6" y="160"/>
                </a:lnTo>
                <a:lnTo>
                  <a:pt x="10" y="146"/>
                </a:lnTo>
                <a:lnTo>
                  <a:pt x="15" y="131"/>
                </a:lnTo>
                <a:lnTo>
                  <a:pt x="21" y="117"/>
                </a:lnTo>
                <a:lnTo>
                  <a:pt x="29" y="103"/>
                </a:lnTo>
                <a:lnTo>
                  <a:pt x="37" y="90"/>
                </a:lnTo>
                <a:lnTo>
                  <a:pt x="46" y="78"/>
                </a:lnTo>
                <a:lnTo>
                  <a:pt x="56" y="67"/>
                </a:lnTo>
                <a:lnTo>
                  <a:pt x="67" y="56"/>
                </a:lnTo>
                <a:lnTo>
                  <a:pt x="78" y="46"/>
                </a:lnTo>
                <a:lnTo>
                  <a:pt x="90" y="37"/>
                </a:lnTo>
                <a:lnTo>
                  <a:pt x="103" y="29"/>
                </a:lnTo>
                <a:lnTo>
                  <a:pt x="117" y="21"/>
                </a:lnTo>
                <a:lnTo>
                  <a:pt x="131" y="15"/>
                </a:lnTo>
                <a:lnTo>
                  <a:pt x="145" y="10"/>
                </a:lnTo>
                <a:lnTo>
                  <a:pt x="160" y="6"/>
                </a:lnTo>
                <a:lnTo>
                  <a:pt x="176" y="3"/>
                </a:lnTo>
                <a:lnTo>
                  <a:pt x="192" y="1"/>
                </a:lnTo>
                <a:lnTo>
                  <a:pt x="208" y="0"/>
                </a:lnTo>
                <a:close/>
              </a:path>
            </a:pathLst>
          </a:custGeom>
          <a:solidFill>
            <a:srgbClr val="9C9B9B"/>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pic>
        <p:nvPicPr>
          <p:cNvPr id="11" name="Picture 10">
            <a:extLst>
              <a:ext uri="{FF2B5EF4-FFF2-40B4-BE49-F238E27FC236}">
                <a16:creationId xmlns:a16="http://schemas.microsoft.com/office/drawing/2014/main" id="{0CE50E36-F44F-4972-9D63-B8D27ADC8326}"/>
              </a:ext>
            </a:extLst>
          </p:cNvPr>
          <p:cNvPicPr>
            <a:picLocks noChangeAspect="1"/>
          </p:cNvPicPr>
          <p:nvPr/>
        </p:nvPicPr>
        <p:blipFill>
          <a:blip r:embed="rId3"/>
          <a:stretch>
            <a:fillRect/>
          </a:stretch>
        </p:blipFill>
        <p:spPr>
          <a:xfrm>
            <a:off x="500149" y="3282107"/>
            <a:ext cx="743776" cy="743776"/>
          </a:xfrm>
          <a:prstGeom prst="rect">
            <a:avLst/>
          </a:prstGeom>
        </p:spPr>
      </p:pic>
      <p:pic>
        <p:nvPicPr>
          <p:cNvPr id="13" name="Picture 12">
            <a:extLst>
              <a:ext uri="{FF2B5EF4-FFF2-40B4-BE49-F238E27FC236}">
                <a16:creationId xmlns:a16="http://schemas.microsoft.com/office/drawing/2014/main" id="{F247282D-7008-4E88-9DCD-4E1132216C42}"/>
              </a:ext>
            </a:extLst>
          </p:cNvPr>
          <p:cNvPicPr>
            <a:picLocks noChangeAspect="1"/>
          </p:cNvPicPr>
          <p:nvPr/>
        </p:nvPicPr>
        <p:blipFill>
          <a:blip r:embed="rId4"/>
          <a:stretch>
            <a:fillRect/>
          </a:stretch>
        </p:blipFill>
        <p:spPr>
          <a:xfrm>
            <a:off x="517041" y="4896822"/>
            <a:ext cx="755970" cy="591363"/>
          </a:xfrm>
          <a:prstGeom prst="rect">
            <a:avLst/>
          </a:prstGeom>
        </p:spPr>
      </p:pic>
    </p:spTree>
    <p:extLst>
      <p:ext uri="{BB962C8B-B14F-4D97-AF65-F5344CB8AC3E}">
        <p14:creationId xmlns:p14="http://schemas.microsoft.com/office/powerpoint/2010/main" val="397776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What does the analysis enable us to discuss? </a:t>
            </a:r>
          </a:p>
        </p:txBody>
      </p:sp>
      <p:sp>
        <p:nvSpPr>
          <p:cNvPr id="13" name="Slide Number Placeholder 12"/>
          <p:cNvSpPr>
            <a:spLocks noGrp="1"/>
          </p:cNvSpPr>
          <p:nvPr>
            <p:ph type="sldNum" sz="quarter" idx="4"/>
          </p:nvPr>
        </p:nvSpPr>
        <p:spPr/>
        <p:txBody>
          <a:bodyPr/>
          <a:lstStyle/>
          <a:p>
            <a:r>
              <a:rPr lang="en-GB"/>
              <a:t>98</a:t>
            </a:r>
            <a:endParaRPr lang="en-GB" dirty="0"/>
          </a:p>
        </p:txBody>
      </p:sp>
      <p:sp>
        <p:nvSpPr>
          <p:cNvPr id="4" name="Text Placeholder 3"/>
          <p:cNvSpPr>
            <a:spLocks noGrp="1"/>
          </p:cNvSpPr>
          <p:nvPr>
            <p:ph type="body" sz="quarter" idx="18"/>
          </p:nvPr>
        </p:nvSpPr>
        <p:spPr/>
        <p:txBody>
          <a:bodyPr/>
          <a:lstStyle/>
          <a:p>
            <a:endParaRPr lang="en-GB"/>
          </a:p>
        </p:txBody>
      </p:sp>
      <p:sp>
        <p:nvSpPr>
          <p:cNvPr id="32" name="Rectangle 31"/>
          <p:cNvSpPr/>
          <p:nvPr/>
        </p:nvSpPr>
        <p:spPr bwMode="gray">
          <a:xfrm>
            <a:off x="356806" y="1699441"/>
            <a:ext cx="2707804" cy="127622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tIns="96000" rtlCol="0" anchor="t"/>
          <a:lstStyle/>
          <a:p>
            <a:pPr defTabSz="1219170">
              <a:spcBef>
                <a:spcPts val="512"/>
              </a:spcBef>
              <a:spcAft>
                <a:spcPts val="800"/>
              </a:spcAft>
              <a:defRPr/>
            </a:pPr>
            <a:r>
              <a:rPr lang="en-GB" kern="0" dirty="0">
                <a:solidFill>
                  <a:schemeClr val="tx1">
                    <a:lumMod val="50000"/>
                  </a:schemeClr>
                </a:solidFill>
                <a:latin typeface="+mj-lt"/>
                <a:ea typeface="PMingLiU"/>
                <a:cs typeface="Arial" pitchFamily="34" charset="0"/>
              </a:rPr>
              <a:t>Positive and negative emotions that children associate with the project</a:t>
            </a:r>
          </a:p>
        </p:txBody>
      </p:sp>
      <p:sp>
        <p:nvSpPr>
          <p:cNvPr id="37" name="Rectangle 36"/>
          <p:cNvSpPr/>
          <p:nvPr/>
        </p:nvSpPr>
        <p:spPr bwMode="gray">
          <a:xfrm>
            <a:off x="356806" y="2990904"/>
            <a:ext cx="2707804" cy="124578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6000" rtlCol="0" anchor="t"/>
          <a:lstStyle/>
          <a:p>
            <a:pPr defTabSz="1219170">
              <a:spcBef>
                <a:spcPts val="512"/>
              </a:spcBef>
              <a:spcAft>
                <a:spcPts val="800"/>
              </a:spcAft>
              <a:defRPr/>
            </a:pPr>
            <a:r>
              <a:rPr lang="en-GB" kern="0" dirty="0">
                <a:solidFill>
                  <a:srgbClr val="FFFFFF"/>
                </a:solidFill>
                <a:latin typeface="+mj-lt"/>
                <a:ea typeface="PMingLiU"/>
                <a:cs typeface="Arial" pitchFamily="34" charset="0"/>
              </a:rPr>
              <a:t>What is important for children in the projects</a:t>
            </a:r>
          </a:p>
        </p:txBody>
      </p:sp>
      <p:sp>
        <p:nvSpPr>
          <p:cNvPr id="42" name="Rectangle 41"/>
          <p:cNvSpPr/>
          <p:nvPr/>
        </p:nvSpPr>
        <p:spPr bwMode="gray">
          <a:xfrm>
            <a:off x="356806" y="4241727"/>
            <a:ext cx="2707804" cy="12457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6000" rtlCol="0" anchor="t"/>
          <a:lstStyle/>
          <a:p>
            <a:pPr defTabSz="1219170">
              <a:spcBef>
                <a:spcPts val="512"/>
              </a:spcBef>
              <a:spcAft>
                <a:spcPts val="800"/>
              </a:spcAft>
              <a:defRPr/>
            </a:pPr>
            <a:r>
              <a:rPr lang="en-GB" kern="0" dirty="0">
                <a:solidFill>
                  <a:srgbClr val="FFFFFF"/>
                </a:solidFill>
                <a:latin typeface="+mj-lt"/>
                <a:ea typeface="PMingLiU"/>
                <a:cs typeface="Arial" pitchFamily="34" charset="0"/>
              </a:rPr>
              <a:t>How they see the project activities integrated in their daily routine and their lives</a:t>
            </a:r>
          </a:p>
        </p:txBody>
      </p:sp>
      <p:sp>
        <p:nvSpPr>
          <p:cNvPr id="45" name="Rectangle 44"/>
          <p:cNvSpPr/>
          <p:nvPr/>
        </p:nvSpPr>
        <p:spPr bwMode="gray">
          <a:xfrm>
            <a:off x="4253756" y="3190625"/>
            <a:ext cx="7570377" cy="87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marL="239178" lvl="2" indent="-239178" defTabSz="1213094">
              <a:spcBef>
                <a:spcPts val="512"/>
              </a:spcBef>
            </a:pPr>
            <a:r>
              <a:rPr lang="en-US" dirty="0">
                <a:solidFill>
                  <a:schemeClr val="tx1"/>
                </a:solidFill>
              </a:rPr>
              <a:t>Friendships, </a:t>
            </a:r>
            <a:r>
              <a:rPr lang="en-US" dirty="0" err="1">
                <a:solidFill>
                  <a:schemeClr val="tx1"/>
                </a:solidFill>
              </a:rPr>
              <a:t>socialisation</a:t>
            </a:r>
            <a:r>
              <a:rPr lang="en-US" dirty="0">
                <a:solidFill>
                  <a:schemeClr val="tx1"/>
                </a:solidFill>
              </a:rPr>
              <a:t>, games and playing, learning and educational activities </a:t>
            </a:r>
            <a:endParaRPr lang="en-US" altLang="zh-TW" kern="0" dirty="0">
              <a:solidFill>
                <a:schemeClr val="tx1"/>
              </a:solidFill>
              <a:ea typeface="PMingLiU" pitchFamily="18" charset="-120"/>
            </a:endParaRPr>
          </a:p>
        </p:txBody>
      </p:sp>
      <p:sp>
        <p:nvSpPr>
          <p:cNvPr id="48" name="Rectangle 47"/>
          <p:cNvSpPr/>
          <p:nvPr/>
        </p:nvSpPr>
        <p:spPr bwMode="gray">
          <a:xfrm>
            <a:off x="4253756" y="1949950"/>
            <a:ext cx="7570377" cy="652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marL="239178" lvl="2" indent="-239178" defTabSz="1213094">
              <a:spcBef>
                <a:spcPts val="512"/>
              </a:spcBef>
            </a:pPr>
            <a:r>
              <a:rPr lang="en-US" b="1" dirty="0">
                <a:solidFill>
                  <a:schemeClr val="tx1"/>
                </a:solidFill>
              </a:rPr>
              <a:t>Predominantly positive: </a:t>
            </a:r>
            <a:r>
              <a:rPr lang="en-US" dirty="0">
                <a:solidFill>
                  <a:schemeClr val="tx1"/>
                </a:solidFill>
              </a:rPr>
              <a:t>Happiness, pride, excitement, feeling safe, support, nurture </a:t>
            </a:r>
          </a:p>
          <a:p>
            <a:pPr marL="239178" lvl="2" indent="-239178" defTabSz="1213094">
              <a:spcBef>
                <a:spcPts val="512"/>
              </a:spcBef>
            </a:pPr>
            <a:r>
              <a:rPr lang="en-US" altLang="zh-TW" b="1" kern="0" dirty="0">
                <a:solidFill>
                  <a:schemeClr val="tx1"/>
                </a:solidFill>
                <a:ea typeface="PMingLiU" pitchFamily="18" charset="-120"/>
              </a:rPr>
              <a:t>In few cases negative: </a:t>
            </a:r>
            <a:r>
              <a:rPr lang="en-US" altLang="zh-TW" kern="0" dirty="0">
                <a:solidFill>
                  <a:schemeClr val="tx1"/>
                </a:solidFill>
                <a:ea typeface="PMingLiU" pitchFamily="18" charset="-120"/>
              </a:rPr>
              <a:t>loneliness, fear, anxiety, anger </a:t>
            </a:r>
          </a:p>
        </p:txBody>
      </p:sp>
      <p:sp>
        <p:nvSpPr>
          <p:cNvPr id="49" name="Rectangle 48"/>
          <p:cNvSpPr/>
          <p:nvPr/>
        </p:nvSpPr>
        <p:spPr bwMode="gray">
          <a:xfrm>
            <a:off x="4253756" y="4451608"/>
            <a:ext cx="7570377" cy="87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marL="239178" lvl="2" indent="-239178" defTabSz="1213094">
              <a:spcBef>
                <a:spcPts val="512"/>
              </a:spcBef>
            </a:pPr>
            <a:r>
              <a:rPr lang="en-US" altLang="zh-TW" kern="0" dirty="0">
                <a:solidFill>
                  <a:schemeClr val="tx1"/>
                </a:solidFill>
                <a:ea typeface="PMingLiU" pitchFamily="18" charset="-120"/>
              </a:rPr>
              <a:t>Children drew themselves walking to school (school bag, uniform as part of their identity) </a:t>
            </a:r>
          </a:p>
          <a:p>
            <a:pPr marL="239178" lvl="2" indent="-239178" defTabSz="1213094">
              <a:spcBef>
                <a:spcPts val="512"/>
              </a:spcBef>
            </a:pPr>
            <a:r>
              <a:rPr lang="en-US" altLang="zh-TW" kern="0" dirty="0">
                <a:solidFill>
                  <a:schemeClr val="tx1"/>
                </a:solidFill>
                <a:ea typeface="PMingLiU" pitchFamily="18" charset="-120"/>
              </a:rPr>
              <a:t>Images of children receiving care to protect them from Ebola </a:t>
            </a:r>
          </a:p>
          <a:p>
            <a:pPr marL="239178" lvl="2" indent="-239178" defTabSz="1213094">
              <a:spcBef>
                <a:spcPts val="512"/>
              </a:spcBef>
            </a:pPr>
            <a:r>
              <a:rPr lang="en-US" altLang="zh-TW" kern="0" dirty="0">
                <a:solidFill>
                  <a:schemeClr val="tx1"/>
                </a:solidFill>
                <a:ea typeface="PMingLiU" pitchFamily="18" charset="-120"/>
              </a:rPr>
              <a:t>Drawing their families as part of preparation for school </a:t>
            </a:r>
          </a:p>
        </p:txBody>
      </p:sp>
      <p:cxnSp>
        <p:nvCxnSpPr>
          <p:cNvPr id="27" name="Straight Arrow Connector 26"/>
          <p:cNvCxnSpPr/>
          <p:nvPr/>
        </p:nvCxnSpPr>
        <p:spPr>
          <a:xfrm flipV="1">
            <a:off x="3064610" y="2352812"/>
            <a:ext cx="836833" cy="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064610" y="4860462"/>
            <a:ext cx="836833" cy="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064610" y="3592867"/>
            <a:ext cx="836833" cy="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56805" y="2975664"/>
            <a:ext cx="11467327" cy="1260983"/>
            <a:chOff x="356803" y="2987281"/>
            <a:chExt cx="10854368" cy="1260941"/>
          </a:xfrm>
        </p:grpSpPr>
        <p:cxnSp>
          <p:nvCxnSpPr>
            <p:cNvPr id="43" name="Straight Connector 42"/>
            <p:cNvCxnSpPr/>
            <p:nvPr/>
          </p:nvCxnSpPr>
          <p:spPr bwMode="gray">
            <a:xfrm>
              <a:off x="356803" y="4248222"/>
              <a:ext cx="1085436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gray">
            <a:xfrm>
              <a:off x="356803" y="2987281"/>
              <a:ext cx="1085436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078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3E45EA-FB56-4B12-9E76-FC70AFD36993}"/>
              </a:ext>
            </a:extLst>
          </p:cNvPr>
          <p:cNvSpPr>
            <a:spLocks noGrp="1"/>
          </p:cNvSpPr>
          <p:nvPr>
            <p:ph idx="1"/>
          </p:nvPr>
        </p:nvSpPr>
        <p:spPr/>
        <p:txBody>
          <a:bodyPr/>
          <a:lstStyle/>
          <a:p>
            <a:endParaRPr lang="en-GB"/>
          </a:p>
        </p:txBody>
      </p:sp>
      <p:sp>
        <p:nvSpPr>
          <p:cNvPr id="3" name="Content Placeholder 2">
            <a:extLst>
              <a:ext uri="{FF2B5EF4-FFF2-40B4-BE49-F238E27FC236}">
                <a16:creationId xmlns:a16="http://schemas.microsoft.com/office/drawing/2014/main" id="{A3AFA6E0-3A3E-4526-B654-59CD3B7685C6}"/>
              </a:ext>
            </a:extLst>
          </p:cNvPr>
          <p:cNvSpPr>
            <a:spLocks noGrp="1"/>
          </p:cNvSpPr>
          <p:nvPr>
            <p:ph sz="quarter" idx="14"/>
          </p:nvPr>
        </p:nvSpPr>
        <p:spPr/>
        <p:txBody>
          <a:bodyPr/>
          <a:lstStyle/>
          <a:p>
            <a:endParaRPr lang="en-GB"/>
          </a:p>
        </p:txBody>
      </p:sp>
      <p:sp>
        <p:nvSpPr>
          <p:cNvPr id="4" name="Title 3">
            <a:extLst>
              <a:ext uri="{FF2B5EF4-FFF2-40B4-BE49-F238E27FC236}">
                <a16:creationId xmlns:a16="http://schemas.microsoft.com/office/drawing/2014/main" id="{CACD827E-3A70-4A40-8F4B-0FF865C05660}"/>
              </a:ext>
            </a:extLst>
          </p:cNvPr>
          <p:cNvSpPr>
            <a:spLocks noGrp="1"/>
          </p:cNvSpPr>
          <p:nvPr>
            <p:ph type="title"/>
          </p:nvPr>
        </p:nvSpPr>
        <p:spPr/>
        <p:txBody>
          <a:bodyPr/>
          <a:lstStyle/>
          <a:p>
            <a:r>
              <a:rPr lang="en-GB" dirty="0"/>
              <a:t>Going to school</a:t>
            </a:r>
          </a:p>
        </p:txBody>
      </p:sp>
      <p:sp>
        <p:nvSpPr>
          <p:cNvPr id="5" name="Slide Number Placeholder 4">
            <a:extLst>
              <a:ext uri="{FF2B5EF4-FFF2-40B4-BE49-F238E27FC236}">
                <a16:creationId xmlns:a16="http://schemas.microsoft.com/office/drawing/2014/main" id="{79079CAE-DEA8-4F61-9652-B91CEFC8E001}"/>
              </a:ext>
            </a:extLst>
          </p:cNvPr>
          <p:cNvSpPr>
            <a:spLocks noGrp="1"/>
          </p:cNvSpPr>
          <p:nvPr>
            <p:ph type="sldNum" sz="quarter" idx="4"/>
          </p:nvPr>
        </p:nvSpPr>
        <p:spPr/>
        <p:txBody>
          <a:bodyPr/>
          <a:lstStyle/>
          <a:p>
            <a:fld id="{4034BEE3-566C-4068-A777-C3A4762E861B}" type="slidenum">
              <a:rPr lang="en-GB" smtClean="0"/>
              <a:pPr/>
              <a:t>13</a:t>
            </a:fld>
            <a:endParaRPr lang="en-GB" dirty="0"/>
          </a:p>
        </p:txBody>
      </p:sp>
      <p:sp>
        <p:nvSpPr>
          <p:cNvPr id="6" name="Text Placeholder 5">
            <a:extLst>
              <a:ext uri="{FF2B5EF4-FFF2-40B4-BE49-F238E27FC236}">
                <a16:creationId xmlns:a16="http://schemas.microsoft.com/office/drawing/2014/main" id="{FCCBCE4F-4AB5-4DDA-890A-FB2E74E88542}"/>
              </a:ext>
            </a:extLst>
          </p:cNvPr>
          <p:cNvSpPr>
            <a:spLocks noGrp="1"/>
          </p:cNvSpPr>
          <p:nvPr>
            <p:ph type="body" sz="quarter" idx="17"/>
          </p:nvPr>
        </p:nvSpPr>
        <p:spPr/>
        <p:txBody>
          <a:bodyPr/>
          <a:lstStyle/>
          <a:p>
            <a:endParaRPr lang="en-GB"/>
          </a:p>
        </p:txBody>
      </p:sp>
      <p:sp>
        <p:nvSpPr>
          <p:cNvPr id="7" name="Text Placeholder 6">
            <a:extLst>
              <a:ext uri="{FF2B5EF4-FFF2-40B4-BE49-F238E27FC236}">
                <a16:creationId xmlns:a16="http://schemas.microsoft.com/office/drawing/2014/main" id="{E018D8CD-CC90-4BB1-ADBC-D9B1D6D4DCE2}"/>
              </a:ext>
            </a:extLst>
          </p:cNvPr>
          <p:cNvSpPr>
            <a:spLocks noGrp="1"/>
          </p:cNvSpPr>
          <p:nvPr>
            <p:ph type="body" sz="quarter" idx="18"/>
          </p:nvPr>
        </p:nvSpPr>
        <p:spPr/>
        <p:txBody>
          <a:bodyPr/>
          <a:lstStyle/>
          <a:p>
            <a:endParaRPr lang="en-GB"/>
          </a:p>
        </p:txBody>
      </p:sp>
      <p:pic>
        <p:nvPicPr>
          <p:cNvPr id="8" name="Picture 7">
            <a:extLst>
              <a:ext uri="{FF2B5EF4-FFF2-40B4-BE49-F238E27FC236}">
                <a16:creationId xmlns:a16="http://schemas.microsoft.com/office/drawing/2014/main" id="{EDE9AFA9-A47D-4C6B-AF6A-89F3654A67B0}"/>
              </a:ext>
            </a:extLst>
          </p:cNvPr>
          <p:cNvPicPr>
            <a:picLocks noChangeAspect="1"/>
          </p:cNvPicPr>
          <p:nvPr/>
        </p:nvPicPr>
        <p:blipFill>
          <a:blip r:embed="rId2"/>
          <a:stretch>
            <a:fillRect/>
          </a:stretch>
        </p:blipFill>
        <p:spPr>
          <a:xfrm>
            <a:off x="5473504" y="391170"/>
            <a:ext cx="4401164" cy="5353797"/>
          </a:xfrm>
          <a:prstGeom prst="rect">
            <a:avLst/>
          </a:prstGeom>
        </p:spPr>
      </p:pic>
    </p:spTree>
    <p:extLst>
      <p:ext uri="{BB962C8B-B14F-4D97-AF65-F5344CB8AC3E}">
        <p14:creationId xmlns:p14="http://schemas.microsoft.com/office/powerpoint/2010/main" val="14225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B68D6A-63EF-49D7-B1B9-8BCF76FA4162}"/>
              </a:ext>
            </a:extLst>
          </p:cNvPr>
          <p:cNvSpPr>
            <a:spLocks noGrp="1"/>
          </p:cNvSpPr>
          <p:nvPr>
            <p:ph type="title"/>
          </p:nvPr>
        </p:nvSpPr>
        <p:spPr/>
        <p:txBody>
          <a:bodyPr/>
          <a:lstStyle/>
          <a:p>
            <a:r>
              <a:rPr lang="en-GB" dirty="0"/>
              <a:t>Receiving treatment</a:t>
            </a:r>
          </a:p>
        </p:txBody>
      </p:sp>
      <p:sp>
        <p:nvSpPr>
          <p:cNvPr id="5" name="Slide Number Placeholder 4">
            <a:extLst>
              <a:ext uri="{FF2B5EF4-FFF2-40B4-BE49-F238E27FC236}">
                <a16:creationId xmlns:a16="http://schemas.microsoft.com/office/drawing/2014/main" id="{F9A2FDDA-2C9E-4EA9-B29D-163FB688AADB}"/>
              </a:ext>
            </a:extLst>
          </p:cNvPr>
          <p:cNvSpPr>
            <a:spLocks noGrp="1"/>
          </p:cNvSpPr>
          <p:nvPr>
            <p:ph type="sldNum" sz="quarter" idx="4"/>
          </p:nvPr>
        </p:nvSpPr>
        <p:spPr/>
        <p:txBody>
          <a:bodyPr/>
          <a:lstStyle/>
          <a:p>
            <a:fld id="{4034BEE3-566C-4068-A777-C3A4762E861B}" type="slidenum">
              <a:rPr lang="en-GB" smtClean="0"/>
              <a:pPr/>
              <a:t>14</a:t>
            </a:fld>
            <a:endParaRPr lang="en-GB" dirty="0"/>
          </a:p>
        </p:txBody>
      </p:sp>
      <p:sp>
        <p:nvSpPr>
          <p:cNvPr id="7" name="Text Placeholder 6">
            <a:extLst>
              <a:ext uri="{FF2B5EF4-FFF2-40B4-BE49-F238E27FC236}">
                <a16:creationId xmlns:a16="http://schemas.microsoft.com/office/drawing/2014/main" id="{CECF69A6-13B5-4680-AF7B-00A28A88FF34}"/>
              </a:ext>
            </a:extLst>
          </p:cNvPr>
          <p:cNvSpPr>
            <a:spLocks noGrp="1"/>
          </p:cNvSpPr>
          <p:nvPr>
            <p:ph type="body" sz="quarter" idx="18"/>
          </p:nvPr>
        </p:nvSpPr>
        <p:spPr/>
        <p:txBody>
          <a:bodyPr/>
          <a:lstStyle/>
          <a:p>
            <a:endParaRPr lang="en-GB"/>
          </a:p>
        </p:txBody>
      </p:sp>
      <p:pic>
        <p:nvPicPr>
          <p:cNvPr id="8" name="Picture 7">
            <a:extLst>
              <a:ext uri="{FF2B5EF4-FFF2-40B4-BE49-F238E27FC236}">
                <a16:creationId xmlns:a16="http://schemas.microsoft.com/office/drawing/2014/main" id="{AAF34A86-046D-47C6-9E59-CCBDB4A2B265}"/>
              </a:ext>
            </a:extLst>
          </p:cNvPr>
          <p:cNvPicPr>
            <a:picLocks noChangeAspect="1"/>
          </p:cNvPicPr>
          <p:nvPr/>
        </p:nvPicPr>
        <p:blipFill>
          <a:blip r:embed="rId2"/>
          <a:stretch>
            <a:fillRect/>
          </a:stretch>
        </p:blipFill>
        <p:spPr>
          <a:xfrm>
            <a:off x="4016828" y="184881"/>
            <a:ext cx="7573609" cy="5935087"/>
          </a:xfrm>
          <a:prstGeom prst="rect">
            <a:avLst/>
          </a:prstGeom>
        </p:spPr>
      </p:pic>
    </p:spTree>
    <p:extLst>
      <p:ext uri="{BB962C8B-B14F-4D97-AF65-F5344CB8AC3E}">
        <p14:creationId xmlns:p14="http://schemas.microsoft.com/office/powerpoint/2010/main" val="23778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B5B320-86D8-4587-8F34-095CBD6CF88C}"/>
              </a:ext>
            </a:extLst>
          </p:cNvPr>
          <p:cNvSpPr>
            <a:spLocks noGrp="1"/>
          </p:cNvSpPr>
          <p:nvPr>
            <p:ph idx="1"/>
          </p:nvPr>
        </p:nvSpPr>
        <p:spPr/>
        <p:txBody>
          <a:bodyPr/>
          <a:lstStyle/>
          <a:p>
            <a:endParaRPr lang="en-GB"/>
          </a:p>
        </p:txBody>
      </p:sp>
      <p:sp>
        <p:nvSpPr>
          <p:cNvPr id="3" name="Content Placeholder 2">
            <a:extLst>
              <a:ext uri="{FF2B5EF4-FFF2-40B4-BE49-F238E27FC236}">
                <a16:creationId xmlns:a16="http://schemas.microsoft.com/office/drawing/2014/main" id="{9E6D343A-B80A-41DF-A172-A43DAB42976D}"/>
              </a:ext>
            </a:extLst>
          </p:cNvPr>
          <p:cNvSpPr>
            <a:spLocks noGrp="1"/>
          </p:cNvSpPr>
          <p:nvPr>
            <p:ph sz="quarter" idx="14"/>
          </p:nvPr>
        </p:nvSpPr>
        <p:spPr/>
        <p:txBody>
          <a:bodyPr/>
          <a:lstStyle/>
          <a:p>
            <a:endParaRPr lang="en-GB"/>
          </a:p>
        </p:txBody>
      </p:sp>
      <p:sp>
        <p:nvSpPr>
          <p:cNvPr id="4" name="Title 3">
            <a:extLst>
              <a:ext uri="{FF2B5EF4-FFF2-40B4-BE49-F238E27FC236}">
                <a16:creationId xmlns:a16="http://schemas.microsoft.com/office/drawing/2014/main" id="{594278D6-77FC-4629-934C-445E8EAA42C5}"/>
              </a:ext>
            </a:extLst>
          </p:cNvPr>
          <p:cNvSpPr>
            <a:spLocks noGrp="1"/>
          </p:cNvSpPr>
          <p:nvPr>
            <p:ph type="title"/>
          </p:nvPr>
        </p:nvSpPr>
        <p:spPr/>
        <p:txBody>
          <a:bodyPr/>
          <a:lstStyle/>
          <a:p>
            <a:r>
              <a:rPr lang="en-GB" dirty="0"/>
              <a:t>Playing</a:t>
            </a:r>
          </a:p>
        </p:txBody>
      </p:sp>
      <p:sp>
        <p:nvSpPr>
          <p:cNvPr id="5" name="Slide Number Placeholder 4">
            <a:extLst>
              <a:ext uri="{FF2B5EF4-FFF2-40B4-BE49-F238E27FC236}">
                <a16:creationId xmlns:a16="http://schemas.microsoft.com/office/drawing/2014/main" id="{C38F74F4-17B8-4C60-B8E5-4B97A78D502E}"/>
              </a:ext>
            </a:extLst>
          </p:cNvPr>
          <p:cNvSpPr>
            <a:spLocks noGrp="1"/>
          </p:cNvSpPr>
          <p:nvPr>
            <p:ph type="sldNum" sz="quarter" idx="4"/>
          </p:nvPr>
        </p:nvSpPr>
        <p:spPr/>
        <p:txBody>
          <a:bodyPr/>
          <a:lstStyle/>
          <a:p>
            <a:fld id="{4034BEE3-566C-4068-A777-C3A4762E861B}" type="slidenum">
              <a:rPr lang="en-GB" smtClean="0"/>
              <a:pPr/>
              <a:t>15</a:t>
            </a:fld>
            <a:endParaRPr lang="en-GB" dirty="0"/>
          </a:p>
        </p:txBody>
      </p:sp>
      <p:sp>
        <p:nvSpPr>
          <p:cNvPr id="6" name="Text Placeholder 5">
            <a:extLst>
              <a:ext uri="{FF2B5EF4-FFF2-40B4-BE49-F238E27FC236}">
                <a16:creationId xmlns:a16="http://schemas.microsoft.com/office/drawing/2014/main" id="{D2A87ECB-20CC-4332-9E90-6C146CF8CFC7}"/>
              </a:ext>
            </a:extLst>
          </p:cNvPr>
          <p:cNvSpPr>
            <a:spLocks noGrp="1"/>
          </p:cNvSpPr>
          <p:nvPr>
            <p:ph type="body" sz="quarter" idx="17"/>
          </p:nvPr>
        </p:nvSpPr>
        <p:spPr/>
        <p:txBody>
          <a:bodyPr/>
          <a:lstStyle/>
          <a:p>
            <a:endParaRPr lang="en-GB"/>
          </a:p>
        </p:txBody>
      </p:sp>
      <p:sp>
        <p:nvSpPr>
          <p:cNvPr id="7" name="Text Placeholder 6">
            <a:extLst>
              <a:ext uri="{FF2B5EF4-FFF2-40B4-BE49-F238E27FC236}">
                <a16:creationId xmlns:a16="http://schemas.microsoft.com/office/drawing/2014/main" id="{E6977505-4940-48F1-85F1-D826DE3ADF36}"/>
              </a:ext>
            </a:extLst>
          </p:cNvPr>
          <p:cNvSpPr>
            <a:spLocks noGrp="1"/>
          </p:cNvSpPr>
          <p:nvPr>
            <p:ph type="body" sz="quarter" idx="18"/>
          </p:nvPr>
        </p:nvSpPr>
        <p:spPr/>
        <p:txBody>
          <a:bodyPr/>
          <a:lstStyle/>
          <a:p>
            <a:endParaRPr lang="en-GB"/>
          </a:p>
        </p:txBody>
      </p:sp>
      <p:pic>
        <p:nvPicPr>
          <p:cNvPr id="8" name="Picture 7">
            <a:extLst>
              <a:ext uri="{FF2B5EF4-FFF2-40B4-BE49-F238E27FC236}">
                <a16:creationId xmlns:a16="http://schemas.microsoft.com/office/drawing/2014/main" id="{1052F5B7-C71E-474A-B1AE-B3633A1CDA57}"/>
              </a:ext>
            </a:extLst>
          </p:cNvPr>
          <p:cNvPicPr>
            <a:picLocks noChangeAspect="1"/>
          </p:cNvPicPr>
          <p:nvPr/>
        </p:nvPicPr>
        <p:blipFill>
          <a:blip r:embed="rId2"/>
          <a:stretch>
            <a:fillRect/>
          </a:stretch>
        </p:blipFill>
        <p:spPr>
          <a:xfrm>
            <a:off x="360000" y="1078000"/>
            <a:ext cx="5626800" cy="4600670"/>
          </a:xfrm>
          <a:prstGeom prst="rect">
            <a:avLst/>
          </a:prstGeom>
        </p:spPr>
      </p:pic>
    </p:spTree>
    <p:extLst>
      <p:ext uri="{BB962C8B-B14F-4D97-AF65-F5344CB8AC3E}">
        <p14:creationId xmlns:p14="http://schemas.microsoft.com/office/powerpoint/2010/main" val="367203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r>
              <a:rPr lang="en-US" dirty="0"/>
              <a:t>Of collecting data through beneficiary </a:t>
            </a:r>
            <a:r>
              <a:rPr lang="en-US" dirty="0" err="1"/>
              <a:t>organisations</a:t>
            </a:r>
            <a:r>
              <a:rPr lang="en-US" dirty="0"/>
              <a:t>:</a:t>
            </a:r>
          </a:p>
          <a:p>
            <a:pPr lvl="1"/>
            <a:r>
              <a:rPr lang="en-US" dirty="0"/>
              <a:t>Buy in into the evaluation </a:t>
            </a:r>
          </a:p>
          <a:p>
            <a:pPr lvl="1"/>
            <a:r>
              <a:rPr lang="en-US" dirty="0"/>
              <a:t>Interest in evaluation findings </a:t>
            </a:r>
          </a:p>
          <a:p>
            <a:pPr lvl="1"/>
            <a:r>
              <a:rPr lang="en-US" dirty="0"/>
              <a:t>Lower costs for the evaluation assignment</a:t>
            </a:r>
          </a:p>
          <a:p>
            <a:pPr lvl="1"/>
            <a:r>
              <a:rPr lang="en-US" dirty="0"/>
              <a:t>For the </a:t>
            </a:r>
            <a:r>
              <a:rPr lang="en-US" dirty="0" err="1"/>
              <a:t>organisations</a:t>
            </a:r>
            <a:r>
              <a:rPr lang="en-US" dirty="0"/>
              <a:t>: new way of presenting their work</a:t>
            </a:r>
          </a:p>
          <a:p>
            <a:pPr marL="0" lvl="1" indent="0">
              <a:buNone/>
            </a:pPr>
            <a:r>
              <a:rPr lang="en-US" dirty="0"/>
              <a:t>Of using drawings:</a:t>
            </a:r>
          </a:p>
          <a:p>
            <a:pPr lvl="1"/>
            <a:r>
              <a:rPr lang="en-US" dirty="0"/>
              <a:t>Easy to administer for local contacts </a:t>
            </a:r>
          </a:p>
          <a:p>
            <a:pPr lvl="1"/>
            <a:r>
              <a:rPr lang="en-US" dirty="0"/>
              <a:t>Deeper insight into emotions</a:t>
            </a:r>
          </a:p>
          <a:p>
            <a:pPr lvl="1"/>
            <a:r>
              <a:rPr lang="en-US" dirty="0"/>
              <a:t>Non-verbal evidence (show me rather than tell me) </a:t>
            </a:r>
          </a:p>
          <a:p>
            <a:pPr lvl="1"/>
            <a:r>
              <a:rPr lang="en-US" dirty="0"/>
              <a:t>Easies to communicate evaluation findings </a:t>
            </a:r>
          </a:p>
        </p:txBody>
      </p:sp>
      <p:sp>
        <p:nvSpPr>
          <p:cNvPr id="3" name="Content Placeholder 2"/>
          <p:cNvSpPr>
            <a:spLocks noGrp="1"/>
          </p:cNvSpPr>
          <p:nvPr>
            <p:ph sz="quarter" idx="14"/>
          </p:nvPr>
        </p:nvSpPr>
        <p:spPr/>
        <p:txBody>
          <a:bodyPr/>
          <a:lstStyle/>
          <a:p>
            <a:endParaRPr lang="en-US" dirty="0"/>
          </a:p>
          <a:p>
            <a:endParaRPr lang="en-US" dirty="0"/>
          </a:p>
          <a:p>
            <a:r>
              <a:rPr lang="en-US" dirty="0"/>
              <a:t>Of collecting data through beneficiary </a:t>
            </a:r>
            <a:r>
              <a:rPr lang="en-US" dirty="0" err="1"/>
              <a:t>organisations</a:t>
            </a:r>
            <a:endParaRPr lang="en-US" dirty="0"/>
          </a:p>
          <a:p>
            <a:pPr lvl="1"/>
            <a:r>
              <a:rPr lang="en-US" dirty="0"/>
              <a:t>Selection of </a:t>
            </a:r>
            <a:r>
              <a:rPr lang="en-US" dirty="0" err="1"/>
              <a:t>organisations</a:t>
            </a:r>
            <a:r>
              <a:rPr lang="en-US" dirty="0"/>
              <a:t> </a:t>
            </a:r>
            <a:r>
              <a:rPr lang="en-US" dirty="0">
                <a:sym typeface="Wingdings" panose="05000000000000000000" pitchFamily="2" charset="2"/>
              </a:rPr>
              <a:t> requires committed partners </a:t>
            </a:r>
            <a:endParaRPr lang="en-US" dirty="0"/>
          </a:p>
          <a:p>
            <a:pPr lvl="1"/>
            <a:r>
              <a:rPr lang="en-US" dirty="0"/>
              <a:t>Little control over how the exercise is administered </a:t>
            </a:r>
          </a:p>
          <a:p>
            <a:pPr lvl="1"/>
            <a:r>
              <a:rPr lang="en-US" dirty="0"/>
              <a:t>Possible misunderstanding of instructions </a:t>
            </a:r>
          </a:p>
          <a:p>
            <a:pPr marL="0" lvl="1" indent="0">
              <a:buNone/>
            </a:pPr>
            <a:r>
              <a:rPr lang="en-US" dirty="0"/>
              <a:t>Of using drawings: </a:t>
            </a:r>
          </a:p>
          <a:p>
            <a:pPr lvl="1"/>
            <a:r>
              <a:rPr lang="en-US" dirty="0"/>
              <a:t>Ideally the completed drawings would be a basis for an interview to get a complete picture and avoid misinterpretation </a:t>
            </a:r>
          </a:p>
          <a:p>
            <a:endParaRPr lang="en-GB" dirty="0"/>
          </a:p>
        </p:txBody>
      </p:sp>
      <p:sp>
        <p:nvSpPr>
          <p:cNvPr id="4" name="Title 3"/>
          <p:cNvSpPr>
            <a:spLocks noGrp="1"/>
          </p:cNvSpPr>
          <p:nvPr>
            <p:ph type="title"/>
          </p:nvPr>
        </p:nvSpPr>
        <p:spPr/>
        <p:txBody>
          <a:bodyPr/>
          <a:lstStyle/>
          <a:p>
            <a:r>
              <a:rPr lang="en-US"/>
              <a:t>Advantages / disadvantages</a:t>
            </a:r>
            <a:endParaRPr lang="en-AU" dirty="0"/>
          </a:p>
        </p:txBody>
      </p:sp>
      <p:sp>
        <p:nvSpPr>
          <p:cNvPr id="17" name="Slide Number Placeholder 16"/>
          <p:cNvSpPr>
            <a:spLocks noGrp="1"/>
          </p:cNvSpPr>
          <p:nvPr>
            <p:ph type="sldNum" sz="quarter" idx="4"/>
          </p:nvPr>
        </p:nvSpPr>
        <p:spPr/>
        <p:txBody>
          <a:bodyPr/>
          <a:lstStyle/>
          <a:p>
            <a:r>
              <a:rPr lang="en-GB"/>
              <a:t>109</a:t>
            </a:r>
            <a:endParaRPr lang="en-GB" dirty="0"/>
          </a:p>
        </p:txBody>
      </p:sp>
      <p:sp>
        <p:nvSpPr>
          <p:cNvPr id="5" name="Text Placeholder 4"/>
          <p:cNvSpPr>
            <a:spLocks noGrp="1"/>
          </p:cNvSpPr>
          <p:nvPr>
            <p:ph type="body" sz="quarter" idx="18"/>
          </p:nvPr>
        </p:nvSpPr>
        <p:spPr/>
        <p:txBody>
          <a:bodyPr/>
          <a:lstStyle/>
          <a:p>
            <a:endParaRPr lang="en-GB"/>
          </a:p>
        </p:txBody>
      </p:sp>
      <p:sp>
        <p:nvSpPr>
          <p:cNvPr id="8" name="Rectangle 7"/>
          <p:cNvSpPr/>
          <p:nvPr/>
        </p:nvSpPr>
        <p:spPr bwMode="gray">
          <a:xfrm>
            <a:off x="359999" y="1696574"/>
            <a:ext cx="5640751" cy="512677"/>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8000" tIns="96000" rIns="96000" bIns="96000" rtlCol="0" anchor="ctr"/>
          <a:lstStyle/>
          <a:p>
            <a:pPr marL="112181" lvl="1">
              <a:spcBef>
                <a:spcPts val="512"/>
              </a:spcBef>
            </a:pPr>
            <a:r>
              <a:rPr lang="en-AU" sz="1600" dirty="0">
                <a:solidFill>
                  <a:prstClr val="white"/>
                </a:solidFill>
              </a:rPr>
              <a:t>Advantages</a:t>
            </a:r>
          </a:p>
        </p:txBody>
      </p:sp>
      <p:sp>
        <p:nvSpPr>
          <p:cNvPr id="9" name="Rectangle 8"/>
          <p:cNvSpPr/>
          <p:nvPr/>
        </p:nvSpPr>
        <p:spPr bwMode="gray">
          <a:xfrm>
            <a:off x="6189980" y="1704975"/>
            <a:ext cx="5641200" cy="512677"/>
          </a:xfrm>
          <a:prstGeom prst="rect">
            <a:avLst/>
          </a:prstGeom>
          <a:solidFill>
            <a:schemeClr val="accent5"/>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8000" tIns="96000" rIns="96000" bIns="96000" rtlCol="0" anchor="ctr"/>
          <a:lstStyle/>
          <a:p>
            <a:pPr marL="112181" defTabSz="596885">
              <a:spcBef>
                <a:spcPts val="512"/>
              </a:spcBef>
            </a:pPr>
            <a:r>
              <a:rPr lang="en-AU" sz="1600" dirty="0">
                <a:solidFill>
                  <a:prstClr val="white"/>
                </a:solidFill>
              </a:rPr>
              <a:t>Disadvantages</a:t>
            </a:r>
          </a:p>
        </p:txBody>
      </p:sp>
    </p:spTree>
    <p:extLst>
      <p:ext uri="{BB962C8B-B14F-4D97-AF65-F5344CB8AC3E}">
        <p14:creationId xmlns:p14="http://schemas.microsoft.com/office/powerpoint/2010/main" val="29737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C1E2DE7-3571-412B-9869-5EB3CBE9CEA3}"/>
              </a:ext>
            </a:extLst>
          </p:cNvPr>
          <p:cNvSpPr>
            <a:spLocks noGrp="1"/>
          </p:cNvSpPr>
          <p:nvPr>
            <p:ph type="pic" sz="quarter" idx="13"/>
          </p:nvPr>
        </p:nvSpPr>
        <p:spPr/>
      </p:sp>
      <p:sp>
        <p:nvSpPr>
          <p:cNvPr id="7" name="Title 6">
            <a:extLst>
              <a:ext uri="{FF2B5EF4-FFF2-40B4-BE49-F238E27FC236}">
                <a16:creationId xmlns:a16="http://schemas.microsoft.com/office/drawing/2014/main" id="{2337A5EB-23F0-49A4-80C9-C130C7420B7E}"/>
              </a:ext>
            </a:extLst>
          </p:cNvPr>
          <p:cNvSpPr>
            <a:spLocks noGrp="1"/>
          </p:cNvSpPr>
          <p:nvPr>
            <p:ph type="ctrTitle"/>
          </p:nvPr>
        </p:nvSpPr>
        <p:spPr/>
        <p:txBody>
          <a:bodyPr/>
          <a:lstStyle/>
          <a:p>
            <a:r>
              <a:rPr lang="en-GB" dirty="0"/>
              <a:t>Other examples</a:t>
            </a:r>
          </a:p>
        </p:txBody>
      </p:sp>
      <p:sp>
        <p:nvSpPr>
          <p:cNvPr id="8" name="Subtitle 7">
            <a:extLst>
              <a:ext uri="{FF2B5EF4-FFF2-40B4-BE49-F238E27FC236}">
                <a16:creationId xmlns:a16="http://schemas.microsoft.com/office/drawing/2014/main" id="{3E9B54D6-BAE9-4FC5-89DF-2C7BE06A26D8}"/>
              </a:ext>
            </a:extLst>
          </p:cNvPr>
          <p:cNvSpPr>
            <a:spLocks noGrp="1"/>
          </p:cNvSpPr>
          <p:nvPr>
            <p:ph type="subTitle" idx="1"/>
          </p:nvPr>
        </p:nvSpPr>
        <p:spPr/>
        <p:txBody>
          <a:bodyPr/>
          <a:lstStyle/>
          <a:p>
            <a:endParaRPr lang="en-GB"/>
          </a:p>
        </p:txBody>
      </p:sp>
      <p:sp>
        <p:nvSpPr>
          <p:cNvPr id="5" name="Slide Number Placeholder 4">
            <a:extLst>
              <a:ext uri="{FF2B5EF4-FFF2-40B4-BE49-F238E27FC236}">
                <a16:creationId xmlns:a16="http://schemas.microsoft.com/office/drawing/2014/main" id="{49245B8C-746E-4A7E-BF6F-A9971C9FCDDF}"/>
              </a:ext>
            </a:extLst>
          </p:cNvPr>
          <p:cNvSpPr>
            <a:spLocks noGrp="1"/>
          </p:cNvSpPr>
          <p:nvPr>
            <p:ph type="sldNum" sz="quarter" idx="4294967295"/>
          </p:nvPr>
        </p:nvSpPr>
        <p:spPr>
          <a:xfrm>
            <a:off x="11222038" y="6394450"/>
            <a:ext cx="969962" cy="196850"/>
          </a:xfrm>
        </p:spPr>
        <p:txBody>
          <a:bodyPr/>
          <a:lstStyle/>
          <a:p>
            <a:fld id="{4034BEE3-566C-4068-A777-C3A4762E861B}" type="slidenum">
              <a:rPr lang="en-GB" smtClean="0"/>
              <a:pPr/>
              <a:t>17</a:t>
            </a:fld>
            <a:endParaRPr lang="en-GB" dirty="0"/>
          </a:p>
        </p:txBody>
      </p:sp>
    </p:spTree>
    <p:extLst>
      <p:ext uri="{BB962C8B-B14F-4D97-AF65-F5344CB8AC3E}">
        <p14:creationId xmlns:p14="http://schemas.microsoft.com/office/powerpoint/2010/main" val="358352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2065FE-DBA2-4E3E-B754-AA4EB7CE671F}"/>
              </a:ext>
            </a:extLst>
          </p:cNvPr>
          <p:cNvSpPr>
            <a:spLocks noGrp="1"/>
          </p:cNvSpPr>
          <p:nvPr>
            <p:ph idx="1"/>
          </p:nvPr>
        </p:nvSpPr>
        <p:spPr/>
        <p:txBody>
          <a:bodyPr/>
          <a:lstStyle/>
          <a:p>
            <a:endParaRPr lang="en-GB"/>
          </a:p>
        </p:txBody>
      </p:sp>
      <p:sp>
        <p:nvSpPr>
          <p:cNvPr id="3" name="Content Placeholder 2">
            <a:extLst>
              <a:ext uri="{FF2B5EF4-FFF2-40B4-BE49-F238E27FC236}">
                <a16:creationId xmlns:a16="http://schemas.microsoft.com/office/drawing/2014/main" id="{15E1D75C-952D-4D78-AB19-4566B1AA3492}"/>
              </a:ext>
            </a:extLst>
          </p:cNvPr>
          <p:cNvSpPr>
            <a:spLocks noGrp="1"/>
          </p:cNvSpPr>
          <p:nvPr>
            <p:ph sz="quarter" idx="14"/>
          </p:nvPr>
        </p:nvSpPr>
        <p:spPr/>
        <p:txBody>
          <a:bodyPr/>
          <a:lstStyle/>
          <a:p>
            <a:endParaRPr lang="en-GB"/>
          </a:p>
        </p:txBody>
      </p:sp>
      <p:sp>
        <p:nvSpPr>
          <p:cNvPr id="4" name="Title 3">
            <a:extLst>
              <a:ext uri="{FF2B5EF4-FFF2-40B4-BE49-F238E27FC236}">
                <a16:creationId xmlns:a16="http://schemas.microsoft.com/office/drawing/2014/main" id="{3A31F06E-610E-45F5-BCAB-18C2DCB82BEE}"/>
              </a:ext>
            </a:extLst>
          </p:cNvPr>
          <p:cNvSpPr>
            <a:spLocks noGrp="1"/>
          </p:cNvSpPr>
          <p:nvPr>
            <p:ph type="title"/>
          </p:nvPr>
        </p:nvSpPr>
        <p:spPr/>
        <p:txBody>
          <a:bodyPr/>
          <a:lstStyle/>
          <a:p>
            <a:r>
              <a:rPr lang="en-GB" dirty="0"/>
              <a:t>Other examples – ‘Being a girl in Myanmar’ </a:t>
            </a:r>
          </a:p>
        </p:txBody>
      </p:sp>
      <p:sp>
        <p:nvSpPr>
          <p:cNvPr id="5" name="Slide Number Placeholder 4">
            <a:extLst>
              <a:ext uri="{FF2B5EF4-FFF2-40B4-BE49-F238E27FC236}">
                <a16:creationId xmlns:a16="http://schemas.microsoft.com/office/drawing/2014/main" id="{EC41AA25-DAFE-4B8F-99B7-9E54FD0B5083}"/>
              </a:ext>
            </a:extLst>
          </p:cNvPr>
          <p:cNvSpPr>
            <a:spLocks noGrp="1"/>
          </p:cNvSpPr>
          <p:nvPr>
            <p:ph type="sldNum" sz="quarter" idx="4"/>
          </p:nvPr>
        </p:nvSpPr>
        <p:spPr/>
        <p:txBody>
          <a:bodyPr/>
          <a:lstStyle/>
          <a:p>
            <a:fld id="{4034BEE3-566C-4068-A777-C3A4762E861B}" type="slidenum">
              <a:rPr lang="en-GB" smtClean="0"/>
              <a:pPr/>
              <a:t>18</a:t>
            </a:fld>
            <a:endParaRPr lang="en-GB" dirty="0"/>
          </a:p>
        </p:txBody>
      </p:sp>
      <p:sp>
        <p:nvSpPr>
          <p:cNvPr id="6" name="Text Placeholder 5">
            <a:extLst>
              <a:ext uri="{FF2B5EF4-FFF2-40B4-BE49-F238E27FC236}">
                <a16:creationId xmlns:a16="http://schemas.microsoft.com/office/drawing/2014/main" id="{88AAEC28-E250-457A-88DB-0001387B6196}"/>
              </a:ext>
            </a:extLst>
          </p:cNvPr>
          <p:cNvSpPr>
            <a:spLocks noGrp="1"/>
          </p:cNvSpPr>
          <p:nvPr>
            <p:ph type="body" sz="quarter" idx="18"/>
          </p:nvPr>
        </p:nvSpPr>
        <p:spPr/>
        <p:txBody>
          <a:bodyPr/>
          <a:lstStyle/>
          <a:p>
            <a:endParaRPr lang="en-GB"/>
          </a:p>
        </p:txBody>
      </p:sp>
      <p:pic>
        <p:nvPicPr>
          <p:cNvPr id="2050" name="Picture 2" descr="image001">
            <a:extLst>
              <a:ext uri="{FF2B5EF4-FFF2-40B4-BE49-F238E27FC236}">
                <a16:creationId xmlns:a16="http://schemas.microsoft.com/office/drawing/2014/main" id="{BDBFE155-DD5E-4AD5-82DD-A563EE6E4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99" y="1146650"/>
            <a:ext cx="8433253" cy="477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7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2065FE-DBA2-4E3E-B754-AA4EB7CE671F}"/>
              </a:ext>
            </a:extLst>
          </p:cNvPr>
          <p:cNvSpPr>
            <a:spLocks noGrp="1"/>
          </p:cNvSpPr>
          <p:nvPr>
            <p:ph idx="1"/>
          </p:nvPr>
        </p:nvSpPr>
        <p:spPr/>
        <p:txBody>
          <a:bodyPr/>
          <a:lstStyle/>
          <a:p>
            <a:endParaRPr lang="en-GB"/>
          </a:p>
        </p:txBody>
      </p:sp>
      <p:sp>
        <p:nvSpPr>
          <p:cNvPr id="3" name="Content Placeholder 2">
            <a:extLst>
              <a:ext uri="{FF2B5EF4-FFF2-40B4-BE49-F238E27FC236}">
                <a16:creationId xmlns:a16="http://schemas.microsoft.com/office/drawing/2014/main" id="{15E1D75C-952D-4D78-AB19-4566B1AA3492}"/>
              </a:ext>
            </a:extLst>
          </p:cNvPr>
          <p:cNvSpPr>
            <a:spLocks noGrp="1"/>
          </p:cNvSpPr>
          <p:nvPr>
            <p:ph sz="quarter" idx="14"/>
          </p:nvPr>
        </p:nvSpPr>
        <p:spPr/>
        <p:txBody>
          <a:bodyPr/>
          <a:lstStyle/>
          <a:p>
            <a:endParaRPr lang="en-GB"/>
          </a:p>
        </p:txBody>
      </p:sp>
      <p:sp>
        <p:nvSpPr>
          <p:cNvPr id="4" name="Title 3">
            <a:extLst>
              <a:ext uri="{FF2B5EF4-FFF2-40B4-BE49-F238E27FC236}">
                <a16:creationId xmlns:a16="http://schemas.microsoft.com/office/drawing/2014/main" id="{3A31F06E-610E-45F5-BCAB-18C2DCB82BEE}"/>
              </a:ext>
            </a:extLst>
          </p:cNvPr>
          <p:cNvSpPr>
            <a:spLocks noGrp="1"/>
          </p:cNvSpPr>
          <p:nvPr>
            <p:ph type="title"/>
          </p:nvPr>
        </p:nvSpPr>
        <p:spPr/>
        <p:txBody>
          <a:bodyPr/>
          <a:lstStyle/>
          <a:p>
            <a:r>
              <a:rPr lang="en-GB" dirty="0"/>
              <a:t>Other examples – Perception of earthquake impact among children  </a:t>
            </a:r>
          </a:p>
        </p:txBody>
      </p:sp>
      <p:sp>
        <p:nvSpPr>
          <p:cNvPr id="5" name="Slide Number Placeholder 4">
            <a:extLst>
              <a:ext uri="{FF2B5EF4-FFF2-40B4-BE49-F238E27FC236}">
                <a16:creationId xmlns:a16="http://schemas.microsoft.com/office/drawing/2014/main" id="{EC41AA25-DAFE-4B8F-99B7-9E54FD0B5083}"/>
              </a:ext>
            </a:extLst>
          </p:cNvPr>
          <p:cNvSpPr>
            <a:spLocks noGrp="1"/>
          </p:cNvSpPr>
          <p:nvPr>
            <p:ph type="sldNum" sz="quarter" idx="4"/>
          </p:nvPr>
        </p:nvSpPr>
        <p:spPr/>
        <p:txBody>
          <a:bodyPr/>
          <a:lstStyle/>
          <a:p>
            <a:fld id="{4034BEE3-566C-4068-A777-C3A4762E861B}" type="slidenum">
              <a:rPr lang="en-GB" smtClean="0"/>
              <a:pPr/>
              <a:t>19</a:t>
            </a:fld>
            <a:endParaRPr lang="en-GB" dirty="0"/>
          </a:p>
        </p:txBody>
      </p:sp>
      <p:sp>
        <p:nvSpPr>
          <p:cNvPr id="6" name="Text Placeholder 5">
            <a:extLst>
              <a:ext uri="{FF2B5EF4-FFF2-40B4-BE49-F238E27FC236}">
                <a16:creationId xmlns:a16="http://schemas.microsoft.com/office/drawing/2014/main" id="{88AAEC28-E250-457A-88DB-0001387B6196}"/>
              </a:ext>
            </a:extLst>
          </p:cNvPr>
          <p:cNvSpPr>
            <a:spLocks noGrp="1"/>
          </p:cNvSpPr>
          <p:nvPr>
            <p:ph type="body" sz="quarter" idx="18"/>
          </p:nvPr>
        </p:nvSpPr>
        <p:spPr/>
        <p:txBody>
          <a:bodyPr/>
          <a:lstStyle/>
          <a:p>
            <a:endParaRPr lang="en-GB"/>
          </a:p>
        </p:txBody>
      </p:sp>
      <p:pic>
        <p:nvPicPr>
          <p:cNvPr id="3074" name="Picture 2" descr="image004">
            <a:extLst>
              <a:ext uri="{FF2B5EF4-FFF2-40B4-BE49-F238E27FC236}">
                <a16:creationId xmlns:a16="http://schemas.microsoft.com/office/drawing/2014/main" id="{1D7E34A3-2F25-4106-8FDB-1B43862E4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98" y="1353003"/>
            <a:ext cx="11593273" cy="379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4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E3B3962-1442-477F-A0B2-4D8407CCF242}"/>
              </a:ext>
            </a:extLst>
          </p:cNvPr>
          <p:cNvSpPr>
            <a:spLocks noGrp="1"/>
          </p:cNvSpPr>
          <p:nvPr>
            <p:ph type="pic" sz="quarter" idx="13"/>
          </p:nvPr>
        </p:nvSpPr>
        <p:spPr/>
      </p:sp>
      <p:sp>
        <p:nvSpPr>
          <p:cNvPr id="7" name="Title 6">
            <a:extLst>
              <a:ext uri="{FF2B5EF4-FFF2-40B4-BE49-F238E27FC236}">
                <a16:creationId xmlns:a16="http://schemas.microsoft.com/office/drawing/2014/main" id="{724CC9C8-FF33-4E90-8CAC-00D5BBAB72D6}"/>
              </a:ext>
            </a:extLst>
          </p:cNvPr>
          <p:cNvSpPr>
            <a:spLocks noGrp="1"/>
          </p:cNvSpPr>
          <p:nvPr>
            <p:ph type="ctrTitle"/>
          </p:nvPr>
        </p:nvSpPr>
        <p:spPr/>
        <p:txBody>
          <a:bodyPr/>
          <a:lstStyle/>
          <a:p>
            <a:r>
              <a:rPr lang="en-GB" dirty="0"/>
              <a:t>Briefly: Who we are? </a:t>
            </a:r>
          </a:p>
        </p:txBody>
      </p:sp>
      <p:sp>
        <p:nvSpPr>
          <p:cNvPr id="8" name="Subtitle 7">
            <a:extLst>
              <a:ext uri="{FF2B5EF4-FFF2-40B4-BE49-F238E27FC236}">
                <a16:creationId xmlns:a16="http://schemas.microsoft.com/office/drawing/2014/main" id="{66CEC10F-7982-4B87-921C-D77D13F77869}"/>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485583E4-FA07-46E1-B917-811C7FB6CBB2}"/>
              </a:ext>
            </a:extLst>
          </p:cNvPr>
          <p:cNvSpPr>
            <a:spLocks noGrp="1"/>
          </p:cNvSpPr>
          <p:nvPr>
            <p:ph type="sldNum" sz="quarter" idx="4294967295"/>
          </p:nvPr>
        </p:nvSpPr>
        <p:spPr>
          <a:xfrm>
            <a:off x="11222038" y="6394450"/>
            <a:ext cx="969962" cy="196850"/>
          </a:xfrm>
        </p:spPr>
        <p:txBody>
          <a:bodyPr/>
          <a:lstStyle/>
          <a:p>
            <a:fld id="{4034BEE3-566C-4068-A777-C3A4762E861B}" type="slidenum">
              <a:rPr lang="en-GB" smtClean="0">
                <a:solidFill>
                  <a:srgbClr val="717171"/>
                </a:solidFill>
              </a:rPr>
              <a:pPr/>
              <a:t>2</a:t>
            </a:fld>
            <a:endParaRPr lang="en-GB" dirty="0">
              <a:solidFill>
                <a:srgbClr val="717171"/>
              </a:solidFill>
            </a:endParaRPr>
          </a:p>
        </p:txBody>
      </p:sp>
    </p:spTree>
    <p:extLst>
      <p:ext uri="{BB962C8B-B14F-4D97-AF65-F5344CB8AC3E}">
        <p14:creationId xmlns:p14="http://schemas.microsoft.com/office/powerpoint/2010/main" val="82188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26CCB-2B56-4402-A705-EC91C52B26CD}"/>
              </a:ext>
            </a:extLst>
          </p:cNvPr>
          <p:cNvSpPr>
            <a:spLocks noGrp="1"/>
          </p:cNvSpPr>
          <p:nvPr>
            <p:ph idx="1"/>
          </p:nvPr>
        </p:nvSpPr>
        <p:spPr>
          <a:xfrm>
            <a:off x="360000" y="1327146"/>
            <a:ext cx="11353029" cy="869474"/>
          </a:xfrm>
        </p:spPr>
        <p:txBody>
          <a:bodyPr/>
          <a:lstStyle/>
          <a:p>
            <a:r>
              <a:rPr lang="en-GB" u="sng" dirty="0">
                <a:hlinkClick r:id="rId2"/>
              </a:rPr>
              <a:t>https://www.kantar.com/public/AF/our-thinking/public-empiricus-blog</a:t>
            </a:r>
            <a:r>
              <a:rPr lang="en-GB" u="sng" dirty="0"/>
              <a:t> </a:t>
            </a:r>
            <a:endParaRPr lang="en-GB" dirty="0"/>
          </a:p>
        </p:txBody>
      </p:sp>
      <p:sp>
        <p:nvSpPr>
          <p:cNvPr id="4" name="Title 3">
            <a:extLst>
              <a:ext uri="{FF2B5EF4-FFF2-40B4-BE49-F238E27FC236}">
                <a16:creationId xmlns:a16="http://schemas.microsoft.com/office/drawing/2014/main" id="{92899811-487E-41E3-A974-E4C7744A30DD}"/>
              </a:ext>
            </a:extLst>
          </p:cNvPr>
          <p:cNvSpPr>
            <a:spLocks noGrp="1"/>
          </p:cNvSpPr>
          <p:nvPr>
            <p:ph type="title"/>
          </p:nvPr>
        </p:nvSpPr>
        <p:spPr/>
        <p:txBody>
          <a:bodyPr/>
          <a:lstStyle/>
          <a:p>
            <a:r>
              <a:rPr lang="en-GB" dirty="0"/>
              <a:t>On the issue of fieldwork in hard to reach areas </a:t>
            </a:r>
          </a:p>
        </p:txBody>
      </p:sp>
      <p:sp>
        <p:nvSpPr>
          <p:cNvPr id="5" name="Slide Number Placeholder 4">
            <a:extLst>
              <a:ext uri="{FF2B5EF4-FFF2-40B4-BE49-F238E27FC236}">
                <a16:creationId xmlns:a16="http://schemas.microsoft.com/office/drawing/2014/main" id="{FC294D71-FDC1-40CD-BEAC-6F597BC071E3}"/>
              </a:ext>
            </a:extLst>
          </p:cNvPr>
          <p:cNvSpPr>
            <a:spLocks noGrp="1"/>
          </p:cNvSpPr>
          <p:nvPr>
            <p:ph type="sldNum" sz="quarter" idx="4"/>
          </p:nvPr>
        </p:nvSpPr>
        <p:spPr/>
        <p:txBody>
          <a:bodyPr/>
          <a:lstStyle/>
          <a:p>
            <a:fld id="{4034BEE3-566C-4068-A777-C3A4762E861B}" type="slidenum">
              <a:rPr lang="en-GB" smtClean="0"/>
              <a:pPr/>
              <a:t>20</a:t>
            </a:fld>
            <a:endParaRPr lang="en-GB" dirty="0"/>
          </a:p>
        </p:txBody>
      </p:sp>
      <p:sp>
        <p:nvSpPr>
          <p:cNvPr id="6" name="Text Placeholder 5">
            <a:extLst>
              <a:ext uri="{FF2B5EF4-FFF2-40B4-BE49-F238E27FC236}">
                <a16:creationId xmlns:a16="http://schemas.microsoft.com/office/drawing/2014/main" id="{394D4BAC-43B1-487B-9BF6-B5618C0CE74D}"/>
              </a:ext>
            </a:extLst>
          </p:cNvPr>
          <p:cNvSpPr>
            <a:spLocks noGrp="1"/>
          </p:cNvSpPr>
          <p:nvPr>
            <p:ph type="body" sz="quarter" idx="18"/>
          </p:nvPr>
        </p:nvSpPr>
        <p:spPr/>
        <p:txBody>
          <a:bodyPr/>
          <a:lstStyle/>
          <a:p>
            <a:endParaRPr lang="en-GB"/>
          </a:p>
        </p:txBody>
      </p:sp>
      <p:pic>
        <p:nvPicPr>
          <p:cNvPr id="7" name="Picture 6">
            <a:extLst>
              <a:ext uri="{FF2B5EF4-FFF2-40B4-BE49-F238E27FC236}">
                <a16:creationId xmlns:a16="http://schemas.microsoft.com/office/drawing/2014/main" id="{C46167CA-68FD-44DB-B929-6EFB6A27F4A7}"/>
              </a:ext>
            </a:extLst>
          </p:cNvPr>
          <p:cNvPicPr>
            <a:picLocks noChangeAspect="1"/>
          </p:cNvPicPr>
          <p:nvPr/>
        </p:nvPicPr>
        <p:blipFill>
          <a:blip r:embed="rId3"/>
          <a:stretch>
            <a:fillRect/>
          </a:stretch>
        </p:blipFill>
        <p:spPr>
          <a:xfrm>
            <a:off x="200031" y="1615433"/>
            <a:ext cx="9031055" cy="2692713"/>
          </a:xfrm>
          <a:prstGeom prst="rect">
            <a:avLst/>
          </a:prstGeom>
        </p:spPr>
      </p:pic>
      <p:sp>
        <p:nvSpPr>
          <p:cNvPr id="8" name="Content Placeholder 1">
            <a:extLst>
              <a:ext uri="{FF2B5EF4-FFF2-40B4-BE49-F238E27FC236}">
                <a16:creationId xmlns:a16="http://schemas.microsoft.com/office/drawing/2014/main" id="{14DA4146-6338-4788-B923-1862AB60EE07}"/>
              </a:ext>
            </a:extLst>
          </p:cNvPr>
          <p:cNvSpPr txBox="1">
            <a:spLocks/>
          </p:cNvSpPr>
          <p:nvPr/>
        </p:nvSpPr>
        <p:spPr>
          <a:xfrm>
            <a:off x="359999" y="942630"/>
            <a:ext cx="11353029" cy="869474"/>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Minutes reads by Alexandra Cronberg – Kantar Research Methodologist </a:t>
            </a:r>
          </a:p>
        </p:txBody>
      </p:sp>
      <p:pic>
        <p:nvPicPr>
          <p:cNvPr id="9" name="Picture 8">
            <a:extLst>
              <a:ext uri="{FF2B5EF4-FFF2-40B4-BE49-F238E27FC236}">
                <a16:creationId xmlns:a16="http://schemas.microsoft.com/office/drawing/2014/main" id="{990D9E2F-56A8-4688-A841-9FE157811840}"/>
              </a:ext>
            </a:extLst>
          </p:cNvPr>
          <p:cNvPicPr>
            <a:picLocks noChangeAspect="1"/>
          </p:cNvPicPr>
          <p:nvPr/>
        </p:nvPicPr>
        <p:blipFill>
          <a:blip r:embed="rId4"/>
          <a:stretch>
            <a:fillRect/>
          </a:stretch>
        </p:blipFill>
        <p:spPr>
          <a:xfrm>
            <a:off x="200031" y="4166884"/>
            <a:ext cx="9319000" cy="2553764"/>
          </a:xfrm>
          <a:prstGeom prst="rect">
            <a:avLst/>
          </a:prstGeom>
        </p:spPr>
      </p:pic>
    </p:spTree>
    <p:extLst>
      <p:ext uri="{BB962C8B-B14F-4D97-AF65-F5344CB8AC3E}">
        <p14:creationId xmlns:p14="http://schemas.microsoft.com/office/powerpoint/2010/main" val="177352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12192000" cy="685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latin typeface="Arial" panose="020B0604020202020204" pitchFamily="34" charset="0"/>
              <a:cs typeface="Arial" panose="020B0604020202020204" pitchFamily="34" charset="0"/>
            </a:endParaRPr>
          </a:p>
        </p:txBody>
      </p:sp>
      <p:sp>
        <p:nvSpPr>
          <p:cNvPr id="7" name="TextBox 6"/>
          <p:cNvSpPr txBox="1"/>
          <p:nvPr/>
        </p:nvSpPr>
        <p:spPr>
          <a:xfrm>
            <a:off x="362956" y="2746087"/>
            <a:ext cx="7096125" cy="861774"/>
          </a:xfrm>
          <a:prstGeom prst="rect">
            <a:avLst/>
          </a:prstGeom>
          <a:noFill/>
        </p:spPr>
        <p:txBody>
          <a:bodyPr wrap="square" lIns="0" tIns="0" rIns="0" bIns="0" rtlCol="0">
            <a:spAutoFit/>
          </a:bodyPr>
          <a:lstStyle/>
          <a:p>
            <a:r>
              <a:rPr lang="en-GB" sz="5600" dirty="0">
                <a:solidFill>
                  <a:schemeClr val="bg1"/>
                </a:solidFill>
              </a:rPr>
              <a:t>Thank you</a:t>
            </a:r>
          </a:p>
        </p:txBody>
      </p:sp>
      <p:sp>
        <p:nvSpPr>
          <p:cNvPr id="9" name="TextBox 8"/>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dirty="0">
                <a:solidFill>
                  <a:schemeClr val="bg1"/>
                </a:solidFill>
              </a:rPr>
              <a:t>Daniela Ulicna</a:t>
            </a:r>
          </a:p>
          <a:p>
            <a:pPr>
              <a:spcBef>
                <a:spcPts val="300"/>
              </a:spcBef>
            </a:pPr>
            <a:r>
              <a:rPr lang="en-GB" sz="1200" dirty="0">
                <a:hlinkClick r:id="rId5"/>
              </a:rPr>
              <a:t>Daniela.Ulicna@kantar.com</a:t>
            </a:r>
            <a:r>
              <a:rPr lang="en-GB" sz="1200" dirty="0"/>
              <a:t> </a:t>
            </a:r>
          </a:p>
          <a:p>
            <a:pPr>
              <a:spcBef>
                <a:spcPts val="300"/>
              </a:spcBef>
            </a:pPr>
            <a:r>
              <a:rPr lang="en-GB" sz="1200" dirty="0">
                <a:solidFill>
                  <a:schemeClr val="bg1"/>
                </a:solidFill>
              </a:rPr>
              <a:t>0032 2 </a:t>
            </a:r>
            <a:r>
              <a:rPr lang="en-US" sz="1200" dirty="0">
                <a:solidFill>
                  <a:schemeClr val="bg1"/>
                </a:solidFill>
              </a:rPr>
              <a:t>661 72 00</a:t>
            </a:r>
            <a:endParaRPr lang="en-GB" sz="1200" dirty="0">
              <a:solidFill>
                <a:schemeClr val="bg1"/>
              </a:solidFill>
            </a:endParaRPr>
          </a:p>
        </p:txBody>
      </p:sp>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b="0" dirty="0">
                <a:solidFill>
                  <a:schemeClr val="bg1"/>
                </a:solidFill>
                <a:latin typeface="+mj-lt"/>
                <a:cs typeface="Verdana" pitchFamily="34" charset="0"/>
              </a:rPr>
              <a:t>Kantar | Rue du Marais 49-51, 1000 Brussels, Belgium | www.kantar.com/public</a:t>
            </a:r>
            <a:endParaRPr lang="en-US" sz="1100" b="0" dirty="0">
              <a:solidFill>
                <a:schemeClr val="bg1"/>
              </a:solidFill>
              <a:latin typeface="+mj-lt"/>
              <a:cs typeface="Verdana" pitchFamily="34" charset="0"/>
            </a:endParaRPr>
          </a:p>
        </p:txBody>
      </p:sp>
      <p:cxnSp>
        <p:nvCxnSpPr>
          <p:cNvPr id="18" name="Straight Connector 17"/>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62956" y="6388876"/>
            <a:ext cx="2083232" cy="199189"/>
          </a:xfrm>
          <a:prstGeom prst="rect">
            <a:avLst/>
          </a:prstGeom>
        </p:spPr>
      </p:pic>
    </p:spTree>
    <p:extLst>
      <p:ext uri="{BB962C8B-B14F-4D97-AF65-F5344CB8AC3E}">
        <p14:creationId xmlns:p14="http://schemas.microsoft.com/office/powerpoint/2010/main" val="2335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DB16030-55BB-4893-AAA7-773EF517E6D5}"/>
              </a:ext>
            </a:extLst>
          </p:cNvPr>
          <p:cNvPicPr>
            <a:picLocks noGrp="1" noChangeAspect="1"/>
          </p:cNvPicPr>
          <p:nvPr>
            <p:ph idx="1"/>
          </p:nvPr>
        </p:nvPicPr>
        <p:blipFill>
          <a:blip r:embed="rId2"/>
          <a:stretch>
            <a:fillRect/>
          </a:stretch>
        </p:blipFill>
        <p:spPr>
          <a:xfrm>
            <a:off x="-81733" y="54365"/>
            <a:ext cx="12273733" cy="6749269"/>
          </a:xfrm>
        </p:spPr>
      </p:pic>
      <p:sp>
        <p:nvSpPr>
          <p:cNvPr id="3" name="Title 2">
            <a:extLst>
              <a:ext uri="{FF2B5EF4-FFF2-40B4-BE49-F238E27FC236}">
                <a16:creationId xmlns:a16="http://schemas.microsoft.com/office/drawing/2014/main" id="{26EEA2C5-491A-4F90-904C-696BF3BDAD22}"/>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F7B59E9D-F81E-403A-A40C-918B102C5D5F}"/>
              </a:ext>
            </a:extLst>
          </p:cNvPr>
          <p:cNvSpPr>
            <a:spLocks noGrp="1"/>
          </p:cNvSpPr>
          <p:nvPr>
            <p:ph type="sldNum" sz="quarter" idx="4"/>
          </p:nvPr>
        </p:nvSpPr>
        <p:spPr/>
        <p:txBody>
          <a:bodyPr/>
          <a:lstStyle/>
          <a:p>
            <a:fld id="{4034BEE3-566C-4068-A777-C3A4762E861B}" type="slidenum">
              <a:rPr lang="en-GB" smtClean="0">
                <a:solidFill>
                  <a:srgbClr val="717171"/>
                </a:solidFill>
              </a:rPr>
              <a:pPr/>
              <a:t>3</a:t>
            </a:fld>
            <a:endParaRPr lang="en-GB" dirty="0">
              <a:solidFill>
                <a:srgbClr val="717171"/>
              </a:solidFill>
            </a:endParaRPr>
          </a:p>
        </p:txBody>
      </p:sp>
      <p:sp>
        <p:nvSpPr>
          <p:cNvPr id="5" name="Text Placeholder 4">
            <a:extLst>
              <a:ext uri="{FF2B5EF4-FFF2-40B4-BE49-F238E27FC236}">
                <a16:creationId xmlns:a16="http://schemas.microsoft.com/office/drawing/2014/main" id="{5CF55385-035A-4469-A342-A463466E4C5A}"/>
              </a:ext>
            </a:extLst>
          </p:cNvPr>
          <p:cNvSpPr>
            <a:spLocks noGrp="1"/>
          </p:cNvSpPr>
          <p:nvPr>
            <p:ph type="body" sz="quarter" idx="17"/>
          </p:nvPr>
        </p:nvSpPr>
        <p:spPr/>
        <p:txBody>
          <a:bodyPr/>
          <a:lstStyle/>
          <a:p>
            <a:endParaRPr lang="en-GB"/>
          </a:p>
        </p:txBody>
      </p:sp>
      <p:sp>
        <p:nvSpPr>
          <p:cNvPr id="6" name="Text Placeholder 5">
            <a:extLst>
              <a:ext uri="{FF2B5EF4-FFF2-40B4-BE49-F238E27FC236}">
                <a16:creationId xmlns:a16="http://schemas.microsoft.com/office/drawing/2014/main" id="{732FEDFB-EE19-40A2-B9E2-7DF2B4E1CC82}"/>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353600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4"/>
          </p:nvPr>
        </p:nvSpPr>
        <p:spPr>
          <a:xfrm>
            <a:off x="3280122" y="2099416"/>
            <a:ext cx="2709656" cy="1328000"/>
          </a:xfrm>
          <a:solidFill>
            <a:schemeClr val="bg2"/>
          </a:solidFill>
        </p:spPr>
        <p:txBody>
          <a:bodyPr vert="horz" lIns="71875" tIns="71875" rIns="71875" bIns="71875" rtlCol="0" anchor="ctr" anchorCtr="0">
            <a:noAutofit/>
          </a:bodyPr>
          <a:lstStyle/>
          <a:p>
            <a:pPr algn="ctr" fontAlgn="ctr"/>
            <a:r>
              <a:rPr lang="en-GB" sz="1597" b="1" dirty="0">
                <a:solidFill>
                  <a:schemeClr val="bg1"/>
                </a:solidFill>
              </a:rPr>
              <a:t>Behavioural insight, communications and</a:t>
            </a:r>
            <a:br>
              <a:rPr lang="en-GB" sz="1597" b="1" dirty="0">
                <a:solidFill>
                  <a:schemeClr val="bg1"/>
                </a:solidFill>
              </a:rPr>
            </a:br>
            <a:r>
              <a:rPr lang="en-GB" sz="1597" b="1" dirty="0">
                <a:solidFill>
                  <a:schemeClr val="bg1"/>
                </a:solidFill>
              </a:rPr>
              <a:t>digital consultancy</a:t>
            </a:r>
          </a:p>
        </p:txBody>
      </p:sp>
      <p:sp>
        <p:nvSpPr>
          <p:cNvPr id="20" name="Content Placeholder 19"/>
          <p:cNvSpPr>
            <a:spLocks noGrp="1"/>
          </p:cNvSpPr>
          <p:nvPr>
            <p:ph idx="15"/>
          </p:nvPr>
        </p:nvSpPr>
        <p:spPr>
          <a:xfrm>
            <a:off x="6190221" y="2099416"/>
            <a:ext cx="2709656" cy="1328000"/>
          </a:xfrm>
          <a:solidFill>
            <a:schemeClr val="tx1"/>
          </a:solidFill>
        </p:spPr>
        <p:txBody>
          <a:bodyPr vert="horz" lIns="71875" tIns="71875" rIns="71875" bIns="71875" rtlCol="0" anchor="ctr" anchorCtr="0">
            <a:noAutofit/>
          </a:bodyPr>
          <a:lstStyle/>
          <a:p>
            <a:pPr algn="ctr" fontAlgn="ctr"/>
            <a:r>
              <a:rPr lang="en-GB" sz="1597" b="1" dirty="0">
                <a:solidFill>
                  <a:schemeClr val="bg1"/>
                </a:solidFill>
              </a:rPr>
              <a:t>The Development </a:t>
            </a:r>
            <a:br>
              <a:rPr lang="en-GB" sz="1597" b="1" dirty="0">
                <a:solidFill>
                  <a:schemeClr val="bg1"/>
                </a:solidFill>
              </a:rPr>
            </a:br>
            <a:r>
              <a:rPr lang="en-GB" sz="1597" b="1" dirty="0">
                <a:solidFill>
                  <a:schemeClr val="bg1"/>
                </a:solidFill>
              </a:rPr>
              <a:t>Practice</a:t>
            </a:r>
          </a:p>
        </p:txBody>
      </p:sp>
      <p:sp>
        <p:nvSpPr>
          <p:cNvPr id="21" name="Content Placeholder 20"/>
          <p:cNvSpPr>
            <a:spLocks noGrp="1"/>
          </p:cNvSpPr>
          <p:nvPr>
            <p:ph idx="16"/>
          </p:nvPr>
        </p:nvSpPr>
        <p:spPr>
          <a:xfrm>
            <a:off x="9100321" y="2099416"/>
            <a:ext cx="2709656" cy="1328000"/>
          </a:xfrm>
          <a:solidFill>
            <a:schemeClr val="bg2"/>
          </a:solidFill>
        </p:spPr>
        <p:txBody>
          <a:bodyPr vert="horz" lIns="71875" tIns="71875" rIns="71875" bIns="71875" rtlCol="0" anchor="ctr" anchorCtr="0">
            <a:noAutofit/>
          </a:bodyPr>
          <a:lstStyle/>
          <a:p>
            <a:pPr algn="ctr"/>
            <a:r>
              <a:rPr lang="en-GB" sz="1597" b="1" dirty="0">
                <a:solidFill>
                  <a:schemeClr val="bg1"/>
                </a:solidFill>
              </a:rPr>
              <a:t>Opinion, political</a:t>
            </a:r>
            <a:br>
              <a:rPr lang="en-GB" sz="1597" b="1" dirty="0">
                <a:solidFill>
                  <a:schemeClr val="bg1"/>
                </a:solidFill>
              </a:rPr>
            </a:br>
            <a:r>
              <a:rPr lang="en-GB" sz="1597" b="1" dirty="0">
                <a:solidFill>
                  <a:schemeClr val="bg1"/>
                </a:solidFill>
              </a:rPr>
              <a:t>and media advisory</a:t>
            </a:r>
          </a:p>
        </p:txBody>
      </p:sp>
      <p:sp>
        <p:nvSpPr>
          <p:cNvPr id="15" name="Title 5"/>
          <p:cNvSpPr>
            <a:spLocks noGrp="1"/>
          </p:cNvSpPr>
          <p:nvPr>
            <p:ph type="title"/>
          </p:nvPr>
        </p:nvSpPr>
        <p:spPr/>
        <p:txBody>
          <a:bodyPr/>
          <a:lstStyle/>
          <a:p>
            <a:r>
              <a:rPr lang="en-US" dirty="0"/>
              <a:t>Public Division of Kantar</a:t>
            </a:r>
            <a:br>
              <a:rPr lang="en-US" dirty="0"/>
            </a:br>
            <a:endParaRPr lang="en-GB" dirty="0"/>
          </a:p>
        </p:txBody>
      </p:sp>
      <p:sp>
        <p:nvSpPr>
          <p:cNvPr id="9" name="Text Placeholder 8"/>
          <p:cNvSpPr>
            <a:spLocks noGrp="1"/>
          </p:cNvSpPr>
          <p:nvPr>
            <p:ph type="body" sz="quarter" idx="18"/>
          </p:nvPr>
        </p:nvSpPr>
        <p:spPr>
          <a:xfrm>
            <a:off x="370388" y="1314977"/>
            <a:ext cx="11457272" cy="396181"/>
          </a:xfrm>
        </p:spPr>
        <p:txBody>
          <a:bodyPr/>
          <a:lstStyle/>
          <a:p>
            <a:endParaRPr lang="en-US" dirty="0"/>
          </a:p>
        </p:txBody>
      </p:sp>
      <p:sp>
        <p:nvSpPr>
          <p:cNvPr id="22" name="Text Placeholder 21"/>
          <p:cNvSpPr>
            <a:spLocks noGrp="1"/>
          </p:cNvSpPr>
          <p:nvPr>
            <p:ph type="body" sz="quarter" idx="19"/>
          </p:nvPr>
        </p:nvSpPr>
        <p:spPr/>
        <p:txBody>
          <a:bodyPr/>
          <a:lstStyle/>
          <a:p>
            <a:endParaRPr lang="en-GB" dirty="0"/>
          </a:p>
        </p:txBody>
      </p:sp>
      <p:sp>
        <p:nvSpPr>
          <p:cNvPr id="3" name="Slide Number Placeholder 2"/>
          <p:cNvSpPr>
            <a:spLocks noGrp="1"/>
          </p:cNvSpPr>
          <p:nvPr>
            <p:ph type="sldNum" sz="quarter" idx="4"/>
          </p:nvPr>
        </p:nvSpPr>
        <p:spPr/>
        <p:txBody>
          <a:bodyPr/>
          <a:lstStyle/>
          <a:p>
            <a:pPr defTabSz="912823"/>
            <a:fld id="{4034BEE3-566C-4068-A777-C3A4762E861B}" type="slidenum">
              <a:rPr lang="en-GB" b="0">
                <a:solidFill>
                  <a:srgbClr val="717171"/>
                </a:solidFill>
                <a:latin typeface="Arial"/>
                <a:cs typeface="+mn-cs"/>
              </a:rPr>
              <a:pPr defTabSz="912823"/>
              <a:t>4</a:t>
            </a:fld>
            <a:endParaRPr lang="en-GB" b="0" dirty="0">
              <a:solidFill>
                <a:srgbClr val="717171"/>
              </a:solidFill>
              <a:latin typeface="Arial"/>
              <a:cs typeface="+mn-cs"/>
            </a:endParaRPr>
          </a:p>
        </p:txBody>
      </p:sp>
      <p:sp>
        <p:nvSpPr>
          <p:cNvPr id="26" name="Content Placeholder 25"/>
          <p:cNvSpPr>
            <a:spLocks noGrp="1"/>
          </p:cNvSpPr>
          <p:nvPr>
            <p:ph idx="1"/>
          </p:nvPr>
        </p:nvSpPr>
        <p:spPr>
          <a:xfrm>
            <a:off x="370024" y="2099416"/>
            <a:ext cx="2709656" cy="1328000"/>
          </a:xfrm>
          <a:solidFill>
            <a:schemeClr val="tx1"/>
          </a:solidFill>
        </p:spPr>
        <p:txBody>
          <a:bodyPr vert="horz" lIns="71875" tIns="71875" rIns="71875" bIns="71875" rtlCol="0" anchor="ctr" anchorCtr="0">
            <a:noAutofit/>
          </a:bodyPr>
          <a:lstStyle/>
          <a:p>
            <a:pPr algn="ctr" fontAlgn="t"/>
            <a:r>
              <a:rPr lang="en-GB" sz="1597" b="1" dirty="0">
                <a:solidFill>
                  <a:schemeClr val="bg1"/>
                </a:solidFill>
              </a:rPr>
              <a:t>Research, data and analytics services</a:t>
            </a:r>
          </a:p>
        </p:txBody>
      </p:sp>
      <p:sp>
        <p:nvSpPr>
          <p:cNvPr id="27" name="Freeform 24"/>
          <p:cNvSpPr>
            <a:spLocks noEditPoints="1"/>
          </p:cNvSpPr>
          <p:nvPr/>
        </p:nvSpPr>
        <p:spPr bwMode="auto">
          <a:xfrm>
            <a:off x="1041426" y="3651505"/>
            <a:ext cx="1366849" cy="1311510"/>
          </a:xfrm>
          <a:custGeom>
            <a:avLst/>
            <a:gdLst>
              <a:gd name="T0" fmla="*/ 3586 w 3952"/>
              <a:gd name="T1" fmla="*/ 1143 h 3792"/>
              <a:gd name="T2" fmla="*/ 3204 w 3952"/>
              <a:gd name="T3" fmla="*/ 1345 h 3792"/>
              <a:gd name="T4" fmla="*/ 2327 w 3952"/>
              <a:gd name="T5" fmla="*/ 1702 h 3792"/>
              <a:gd name="T6" fmla="*/ 2113 w 3952"/>
              <a:gd name="T7" fmla="*/ 775 h 3792"/>
              <a:gd name="T8" fmla="*/ 2377 w 3952"/>
              <a:gd name="T9" fmla="*/ 436 h 3792"/>
              <a:gd name="T10" fmla="*/ 2133 w 3952"/>
              <a:gd name="T11" fmla="*/ 30 h 3792"/>
              <a:gd name="T12" fmla="*/ 1667 w 3952"/>
              <a:gd name="T13" fmla="*/ 146 h 3792"/>
              <a:gd name="T14" fmla="*/ 1623 w 3952"/>
              <a:gd name="T15" fmla="*/ 591 h 3792"/>
              <a:gd name="T16" fmla="*/ 1819 w 3952"/>
              <a:gd name="T17" fmla="*/ 1580 h 3792"/>
              <a:gd name="T18" fmla="*/ 1547 w 3952"/>
              <a:gd name="T19" fmla="*/ 1802 h 3792"/>
              <a:gd name="T20" fmla="*/ 690 w 3952"/>
              <a:gd name="T21" fmla="*/ 1265 h 3792"/>
              <a:gd name="T22" fmla="*/ 254 w 3952"/>
              <a:gd name="T23" fmla="*/ 1171 h 3792"/>
              <a:gd name="T24" fmla="*/ 2 w 3952"/>
              <a:gd name="T25" fmla="*/ 1576 h 3792"/>
              <a:gd name="T26" fmla="*/ 308 w 3952"/>
              <a:gd name="T27" fmla="*/ 1932 h 3792"/>
              <a:gd name="T28" fmla="*/ 632 w 3952"/>
              <a:gd name="T29" fmla="*/ 1870 h 3792"/>
              <a:gd name="T30" fmla="*/ 1495 w 3952"/>
              <a:gd name="T31" fmla="*/ 2192 h 3792"/>
              <a:gd name="T32" fmla="*/ 920 w 3952"/>
              <a:gd name="T33" fmla="*/ 2999 h 3792"/>
              <a:gd name="T34" fmla="*/ 622 w 3952"/>
              <a:gd name="T35" fmla="*/ 3263 h 3792"/>
              <a:gd name="T36" fmla="*/ 766 w 3952"/>
              <a:gd name="T37" fmla="*/ 3716 h 3792"/>
              <a:gd name="T38" fmla="*/ 1143 w 3952"/>
              <a:gd name="T39" fmla="*/ 3768 h 3792"/>
              <a:gd name="T40" fmla="*/ 1405 w 3952"/>
              <a:gd name="T41" fmla="*/ 3368 h 3792"/>
              <a:gd name="T42" fmla="*/ 1823 w 3952"/>
              <a:gd name="T43" fmla="*/ 2529 h 3792"/>
              <a:gd name="T44" fmla="*/ 2153 w 3952"/>
              <a:gd name="T45" fmla="*/ 2519 h 3792"/>
              <a:gd name="T46" fmla="*/ 2557 w 3952"/>
              <a:gd name="T47" fmla="*/ 3476 h 3792"/>
              <a:gd name="T48" fmla="*/ 2847 w 3952"/>
              <a:gd name="T49" fmla="*/ 3780 h 3792"/>
              <a:gd name="T50" fmla="*/ 3186 w 3952"/>
              <a:gd name="T51" fmla="*/ 3716 h 3792"/>
              <a:gd name="T52" fmla="*/ 3316 w 3952"/>
              <a:gd name="T53" fmla="*/ 3225 h 3792"/>
              <a:gd name="T54" fmla="*/ 2968 w 3952"/>
              <a:gd name="T55" fmla="*/ 2993 h 3792"/>
              <a:gd name="T56" fmla="*/ 2473 w 3952"/>
              <a:gd name="T57" fmla="*/ 2100 h 3792"/>
              <a:gd name="T58" fmla="*/ 3362 w 3952"/>
              <a:gd name="T59" fmla="*/ 1896 h 3792"/>
              <a:gd name="T60" fmla="*/ 3676 w 3952"/>
              <a:gd name="T61" fmla="*/ 1924 h 3792"/>
              <a:gd name="T62" fmla="*/ 3952 w 3952"/>
              <a:gd name="T63" fmla="*/ 1574 h 3792"/>
              <a:gd name="T64" fmla="*/ 242 w 3952"/>
              <a:gd name="T65" fmla="*/ 1644 h 3792"/>
              <a:gd name="T66" fmla="*/ 248 w 3952"/>
              <a:gd name="T67" fmla="*/ 1430 h 3792"/>
              <a:gd name="T68" fmla="*/ 524 w 3952"/>
              <a:gd name="T69" fmla="*/ 1399 h 3792"/>
              <a:gd name="T70" fmla="*/ 582 w 3952"/>
              <a:gd name="T71" fmla="*/ 1600 h 3792"/>
              <a:gd name="T72" fmla="*/ 380 w 3952"/>
              <a:gd name="T73" fmla="*/ 1730 h 3792"/>
              <a:gd name="T74" fmla="*/ 1855 w 3952"/>
              <a:gd name="T75" fmla="*/ 254 h 3792"/>
              <a:gd name="T76" fmla="*/ 2081 w 3952"/>
              <a:gd name="T77" fmla="*/ 244 h 3792"/>
              <a:gd name="T78" fmla="*/ 2157 w 3952"/>
              <a:gd name="T79" fmla="*/ 458 h 3792"/>
              <a:gd name="T80" fmla="*/ 1977 w 3952"/>
              <a:gd name="T81" fmla="*/ 589 h 3792"/>
              <a:gd name="T82" fmla="*/ 1791 w 3952"/>
              <a:gd name="T83" fmla="*/ 438 h 3792"/>
              <a:gd name="T84" fmla="*/ 1033 w 3952"/>
              <a:gd name="T85" fmla="*/ 3578 h 3792"/>
              <a:gd name="T86" fmla="*/ 832 w 3952"/>
              <a:gd name="T87" fmla="*/ 3472 h 3792"/>
              <a:gd name="T88" fmla="*/ 874 w 3952"/>
              <a:gd name="T89" fmla="*/ 3251 h 3792"/>
              <a:gd name="T90" fmla="*/ 1115 w 3952"/>
              <a:gd name="T91" fmla="*/ 3239 h 3792"/>
              <a:gd name="T92" fmla="*/ 1187 w 3952"/>
              <a:gd name="T93" fmla="*/ 3436 h 3792"/>
              <a:gd name="T94" fmla="*/ 1753 w 3952"/>
              <a:gd name="T95" fmla="*/ 1870 h 3792"/>
              <a:gd name="T96" fmla="*/ 2089 w 3952"/>
              <a:gd name="T97" fmla="*/ 1788 h 3792"/>
              <a:gd name="T98" fmla="*/ 2263 w 3952"/>
              <a:gd name="T99" fmla="*/ 2084 h 3792"/>
              <a:gd name="T100" fmla="*/ 2005 w 3952"/>
              <a:gd name="T101" fmla="*/ 2340 h 3792"/>
              <a:gd name="T102" fmla="*/ 1711 w 3952"/>
              <a:gd name="T103" fmla="*/ 2166 h 3792"/>
              <a:gd name="T104" fmla="*/ 3138 w 3952"/>
              <a:gd name="T105" fmla="*/ 3402 h 3792"/>
              <a:gd name="T106" fmla="*/ 2994 w 3952"/>
              <a:gd name="T107" fmla="*/ 3576 h 3792"/>
              <a:gd name="T108" fmla="*/ 2795 w 3952"/>
              <a:gd name="T109" fmla="*/ 3502 h 3792"/>
              <a:gd name="T110" fmla="*/ 2809 w 3952"/>
              <a:gd name="T111" fmla="*/ 3265 h 3792"/>
              <a:gd name="T112" fmla="*/ 2961 w 3952"/>
              <a:gd name="T113" fmla="*/ 3203 h 3792"/>
              <a:gd name="T114" fmla="*/ 3700 w 3952"/>
              <a:gd name="T115" fmla="*/ 1660 h 3792"/>
              <a:gd name="T116" fmla="*/ 3482 w 3952"/>
              <a:gd name="T117" fmla="*/ 1718 h 3792"/>
              <a:gd name="T118" fmla="*/ 3366 w 3952"/>
              <a:gd name="T119" fmla="*/ 1582 h 3792"/>
              <a:gd name="T120" fmla="*/ 3474 w 3952"/>
              <a:gd name="T121" fmla="*/ 1369 h 3792"/>
              <a:gd name="T122" fmla="*/ 3726 w 3952"/>
              <a:gd name="T123" fmla="*/ 1470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2" h="3792">
                <a:moveTo>
                  <a:pt x="3932" y="1419"/>
                </a:moveTo>
                <a:lnTo>
                  <a:pt x="3932" y="1419"/>
                </a:lnTo>
                <a:lnTo>
                  <a:pt x="3918" y="1381"/>
                </a:lnTo>
                <a:lnTo>
                  <a:pt x="3900" y="1345"/>
                </a:lnTo>
                <a:lnTo>
                  <a:pt x="3878" y="1311"/>
                </a:lnTo>
                <a:lnTo>
                  <a:pt x="3854" y="1281"/>
                </a:lnTo>
                <a:lnTo>
                  <a:pt x="3828" y="1253"/>
                </a:lnTo>
                <a:lnTo>
                  <a:pt x="3798" y="1227"/>
                </a:lnTo>
                <a:lnTo>
                  <a:pt x="3766" y="1205"/>
                </a:lnTo>
                <a:lnTo>
                  <a:pt x="3734" y="1185"/>
                </a:lnTo>
                <a:lnTo>
                  <a:pt x="3698" y="1171"/>
                </a:lnTo>
                <a:lnTo>
                  <a:pt x="3662" y="1157"/>
                </a:lnTo>
                <a:lnTo>
                  <a:pt x="3624" y="1149"/>
                </a:lnTo>
                <a:lnTo>
                  <a:pt x="3586" y="1143"/>
                </a:lnTo>
                <a:lnTo>
                  <a:pt x="3546" y="1141"/>
                </a:lnTo>
                <a:lnTo>
                  <a:pt x="3506" y="1145"/>
                </a:lnTo>
                <a:lnTo>
                  <a:pt x="3466" y="1151"/>
                </a:lnTo>
                <a:lnTo>
                  <a:pt x="3428" y="1161"/>
                </a:lnTo>
                <a:lnTo>
                  <a:pt x="3428" y="1161"/>
                </a:lnTo>
                <a:lnTo>
                  <a:pt x="3396" y="1173"/>
                </a:lnTo>
                <a:lnTo>
                  <a:pt x="3364" y="1187"/>
                </a:lnTo>
                <a:lnTo>
                  <a:pt x="3336" y="1205"/>
                </a:lnTo>
                <a:lnTo>
                  <a:pt x="3308" y="1223"/>
                </a:lnTo>
                <a:lnTo>
                  <a:pt x="3284" y="1245"/>
                </a:lnTo>
                <a:lnTo>
                  <a:pt x="3260" y="1267"/>
                </a:lnTo>
                <a:lnTo>
                  <a:pt x="3240" y="1291"/>
                </a:lnTo>
                <a:lnTo>
                  <a:pt x="3220" y="1317"/>
                </a:lnTo>
                <a:lnTo>
                  <a:pt x="3204" y="1345"/>
                </a:lnTo>
                <a:lnTo>
                  <a:pt x="3190" y="1373"/>
                </a:lnTo>
                <a:lnTo>
                  <a:pt x="3176" y="1403"/>
                </a:lnTo>
                <a:lnTo>
                  <a:pt x="3166" y="1432"/>
                </a:lnTo>
                <a:lnTo>
                  <a:pt x="3160" y="1464"/>
                </a:lnTo>
                <a:lnTo>
                  <a:pt x="3154" y="1496"/>
                </a:lnTo>
                <a:lnTo>
                  <a:pt x="3152" y="1528"/>
                </a:lnTo>
                <a:lnTo>
                  <a:pt x="3152" y="1560"/>
                </a:lnTo>
                <a:lnTo>
                  <a:pt x="2405" y="1802"/>
                </a:lnTo>
                <a:lnTo>
                  <a:pt x="2405" y="1802"/>
                </a:lnTo>
                <a:lnTo>
                  <a:pt x="2393" y="1780"/>
                </a:lnTo>
                <a:lnTo>
                  <a:pt x="2377" y="1760"/>
                </a:lnTo>
                <a:lnTo>
                  <a:pt x="2361" y="1740"/>
                </a:lnTo>
                <a:lnTo>
                  <a:pt x="2345" y="1720"/>
                </a:lnTo>
                <a:lnTo>
                  <a:pt x="2327" y="1702"/>
                </a:lnTo>
                <a:lnTo>
                  <a:pt x="2309" y="1684"/>
                </a:lnTo>
                <a:lnTo>
                  <a:pt x="2289" y="1666"/>
                </a:lnTo>
                <a:lnTo>
                  <a:pt x="2269" y="1650"/>
                </a:lnTo>
                <a:lnTo>
                  <a:pt x="2249" y="1636"/>
                </a:lnTo>
                <a:lnTo>
                  <a:pt x="2227" y="1622"/>
                </a:lnTo>
                <a:lnTo>
                  <a:pt x="2205" y="1610"/>
                </a:lnTo>
                <a:lnTo>
                  <a:pt x="2181" y="1598"/>
                </a:lnTo>
                <a:lnTo>
                  <a:pt x="2157" y="1588"/>
                </a:lnTo>
                <a:lnTo>
                  <a:pt x="2133" y="1580"/>
                </a:lnTo>
                <a:lnTo>
                  <a:pt x="2107" y="1572"/>
                </a:lnTo>
                <a:lnTo>
                  <a:pt x="2081" y="1566"/>
                </a:lnTo>
                <a:lnTo>
                  <a:pt x="2081" y="785"/>
                </a:lnTo>
                <a:lnTo>
                  <a:pt x="2081" y="785"/>
                </a:lnTo>
                <a:lnTo>
                  <a:pt x="2113" y="775"/>
                </a:lnTo>
                <a:lnTo>
                  <a:pt x="2143" y="763"/>
                </a:lnTo>
                <a:lnTo>
                  <a:pt x="2173" y="749"/>
                </a:lnTo>
                <a:lnTo>
                  <a:pt x="2199" y="731"/>
                </a:lnTo>
                <a:lnTo>
                  <a:pt x="2225" y="713"/>
                </a:lnTo>
                <a:lnTo>
                  <a:pt x="2251" y="691"/>
                </a:lnTo>
                <a:lnTo>
                  <a:pt x="2273" y="669"/>
                </a:lnTo>
                <a:lnTo>
                  <a:pt x="2293" y="645"/>
                </a:lnTo>
                <a:lnTo>
                  <a:pt x="2313" y="619"/>
                </a:lnTo>
                <a:lnTo>
                  <a:pt x="2329" y="591"/>
                </a:lnTo>
                <a:lnTo>
                  <a:pt x="2343" y="561"/>
                </a:lnTo>
                <a:lnTo>
                  <a:pt x="2355" y="531"/>
                </a:lnTo>
                <a:lnTo>
                  <a:pt x="2365" y="499"/>
                </a:lnTo>
                <a:lnTo>
                  <a:pt x="2371" y="468"/>
                </a:lnTo>
                <a:lnTo>
                  <a:pt x="2377" y="436"/>
                </a:lnTo>
                <a:lnTo>
                  <a:pt x="2377" y="400"/>
                </a:lnTo>
                <a:lnTo>
                  <a:pt x="2377" y="400"/>
                </a:lnTo>
                <a:lnTo>
                  <a:pt x="2375" y="360"/>
                </a:lnTo>
                <a:lnTo>
                  <a:pt x="2369" y="320"/>
                </a:lnTo>
                <a:lnTo>
                  <a:pt x="2359" y="282"/>
                </a:lnTo>
                <a:lnTo>
                  <a:pt x="2345" y="244"/>
                </a:lnTo>
                <a:lnTo>
                  <a:pt x="2329" y="210"/>
                </a:lnTo>
                <a:lnTo>
                  <a:pt x="2309" y="176"/>
                </a:lnTo>
                <a:lnTo>
                  <a:pt x="2285" y="146"/>
                </a:lnTo>
                <a:lnTo>
                  <a:pt x="2259" y="118"/>
                </a:lnTo>
                <a:lnTo>
                  <a:pt x="2231" y="92"/>
                </a:lnTo>
                <a:lnTo>
                  <a:pt x="2201" y="68"/>
                </a:lnTo>
                <a:lnTo>
                  <a:pt x="2167" y="48"/>
                </a:lnTo>
                <a:lnTo>
                  <a:pt x="2133" y="30"/>
                </a:lnTo>
                <a:lnTo>
                  <a:pt x="2095" y="18"/>
                </a:lnTo>
                <a:lnTo>
                  <a:pt x="2057" y="8"/>
                </a:lnTo>
                <a:lnTo>
                  <a:pt x="2017" y="2"/>
                </a:lnTo>
                <a:lnTo>
                  <a:pt x="1977" y="0"/>
                </a:lnTo>
                <a:lnTo>
                  <a:pt x="1977" y="0"/>
                </a:lnTo>
                <a:lnTo>
                  <a:pt x="1935" y="2"/>
                </a:lnTo>
                <a:lnTo>
                  <a:pt x="1895" y="8"/>
                </a:lnTo>
                <a:lnTo>
                  <a:pt x="1857" y="18"/>
                </a:lnTo>
                <a:lnTo>
                  <a:pt x="1819" y="30"/>
                </a:lnTo>
                <a:lnTo>
                  <a:pt x="1785" y="48"/>
                </a:lnTo>
                <a:lnTo>
                  <a:pt x="1751" y="68"/>
                </a:lnTo>
                <a:lnTo>
                  <a:pt x="1721" y="92"/>
                </a:lnTo>
                <a:lnTo>
                  <a:pt x="1693" y="118"/>
                </a:lnTo>
                <a:lnTo>
                  <a:pt x="1667" y="146"/>
                </a:lnTo>
                <a:lnTo>
                  <a:pt x="1643" y="176"/>
                </a:lnTo>
                <a:lnTo>
                  <a:pt x="1623" y="210"/>
                </a:lnTo>
                <a:lnTo>
                  <a:pt x="1607" y="244"/>
                </a:lnTo>
                <a:lnTo>
                  <a:pt x="1593" y="282"/>
                </a:lnTo>
                <a:lnTo>
                  <a:pt x="1583" y="320"/>
                </a:lnTo>
                <a:lnTo>
                  <a:pt x="1577" y="360"/>
                </a:lnTo>
                <a:lnTo>
                  <a:pt x="1575" y="400"/>
                </a:lnTo>
                <a:lnTo>
                  <a:pt x="1575" y="400"/>
                </a:lnTo>
                <a:lnTo>
                  <a:pt x="1575" y="436"/>
                </a:lnTo>
                <a:lnTo>
                  <a:pt x="1581" y="468"/>
                </a:lnTo>
                <a:lnTo>
                  <a:pt x="1587" y="499"/>
                </a:lnTo>
                <a:lnTo>
                  <a:pt x="1597" y="531"/>
                </a:lnTo>
                <a:lnTo>
                  <a:pt x="1609" y="561"/>
                </a:lnTo>
                <a:lnTo>
                  <a:pt x="1623" y="591"/>
                </a:lnTo>
                <a:lnTo>
                  <a:pt x="1639" y="619"/>
                </a:lnTo>
                <a:lnTo>
                  <a:pt x="1659" y="645"/>
                </a:lnTo>
                <a:lnTo>
                  <a:pt x="1679" y="669"/>
                </a:lnTo>
                <a:lnTo>
                  <a:pt x="1701" y="691"/>
                </a:lnTo>
                <a:lnTo>
                  <a:pt x="1727" y="713"/>
                </a:lnTo>
                <a:lnTo>
                  <a:pt x="1753" y="731"/>
                </a:lnTo>
                <a:lnTo>
                  <a:pt x="1779" y="749"/>
                </a:lnTo>
                <a:lnTo>
                  <a:pt x="1809" y="763"/>
                </a:lnTo>
                <a:lnTo>
                  <a:pt x="1839" y="775"/>
                </a:lnTo>
                <a:lnTo>
                  <a:pt x="1871" y="785"/>
                </a:lnTo>
                <a:lnTo>
                  <a:pt x="1871" y="1566"/>
                </a:lnTo>
                <a:lnTo>
                  <a:pt x="1871" y="1566"/>
                </a:lnTo>
                <a:lnTo>
                  <a:pt x="1845" y="1572"/>
                </a:lnTo>
                <a:lnTo>
                  <a:pt x="1819" y="1580"/>
                </a:lnTo>
                <a:lnTo>
                  <a:pt x="1795" y="1588"/>
                </a:lnTo>
                <a:lnTo>
                  <a:pt x="1771" y="1598"/>
                </a:lnTo>
                <a:lnTo>
                  <a:pt x="1747" y="1610"/>
                </a:lnTo>
                <a:lnTo>
                  <a:pt x="1725" y="1622"/>
                </a:lnTo>
                <a:lnTo>
                  <a:pt x="1703" y="1636"/>
                </a:lnTo>
                <a:lnTo>
                  <a:pt x="1683" y="1650"/>
                </a:lnTo>
                <a:lnTo>
                  <a:pt x="1663" y="1666"/>
                </a:lnTo>
                <a:lnTo>
                  <a:pt x="1643" y="1684"/>
                </a:lnTo>
                <a:lnTo>
                  <a:pt x="1625" y="1702"/>
                </a:lnTo>
                <a:lnTo>
                  <a:pt x="1607" y="1720"/>
                </a:lnTo>
                <a:lnTo>
                  <a:pt x="1591" y="1740"/>
                </a:lnTo>
                <a:lnTo>
                  <a:pt x="1575" y="1760"/>
                </a:lnTo>
                <a:lnTo>
                  <a:pt x="1559" y="1780"/>
                </a:lnTo>
                <a:lnTo>
                  <a:pt x="1547" y="1802"/>
                </a:lnTo>
                <a:lnTo>
                  <a:pt x="800" y="1560"/>
                </a:lnTo>
                <a:lnTo>
                  <a:pt x="800" y="1560"/>
                </a:lnTo>
                <a:lnTo>
                  <a:pt x="802" y="1534"/>
                </a:lnTo>
                <a:lnTo>
                  <a:pt x="800" y="1510"/>
                </a:lnTo>
                <a:lnTo>
                  <a:pt x="798" y="1484"/>
                </a:lnTo>
                <a:lnTo>
                  <a:pt x="792" y="1458"/>
                </a:lnTo>
                <a:lnTo>
                  <a:pt x="786" y="1434"/>
                </a:lnTo>
                <a:lnTo>
                  <a:pt x="780" y="1409"/>
                </a:lnTo>
                <a:lnTo>
                  <a:pt x="770" y="1385"/>
                </a:lnTo>
                <a:lnTo>
                  <a:pt x="758" y="1361"/>
                </a:lnTo>
                <a:lnTo>
                  <a:pt x="758" y="1361"/>
                </a:lnTo>
                <a:lnTo>
                  <a:pt x="738" y="1327"/>
                </a:lnTo>
                <a:lnTo>
                  <a:pt x="716" y="1295"/>
                </a:lnTo>
                <a:lnTo>
                  <a:pt x="690" y="1265"/>
                </a:lnTo>
                <a:lnTo>
                  <a:pt x="662" y="1237"/>
                </a:lnTo>
                <a:lnTo>
                  <a:pt x="632" y="1215"/>
                </a:lnTo>
                <a:lnTo>
                  <a:pt x="598" y="1193"/>
                </a:lnTo>
                <a:lnTo>
                  <a:pt x="562" y="1175"/>
                </a:lnTo>
                <a:lnTo>
                  <a:pt x="526" y="1161"/>
                </a:lnTo>
                <a:lnTo>
                  <a:pt x="526" y="1161"/>
                </a:lnTo>
                <a:lnTo>
                  <a:pt x="526" y="1161"/>
                </a:lnTo>
                <a:lnTo>
                  <a:pt x="486" y="1151"/>
                </a:lnTo>
                <a:lnTo>
                  <a:pt x="446" y="1145"/>
                </a:lnTo>
                <a:lnTo>
                  <a:pt x="406" y="1141"/>
                </a:lnTo>
                <a:lnTo>
                  <a:pt x="368" y="1143"/>
                </a:lnTo>
                <a:lnTo>
                  <a:pt x="328" y="1149"/>
                </a:lnTo>
                <a:lnTo>
                  <a:pt x="290" y="1157"/>
                </a:lnTo>
                <a:lnTo>
                  <a:pt x="254" y="1171"/>
                </a:lnTo>
                <a:lnTo>
                  <a:pt x="220" y="1185"/>
                </a:lnTo>
                <a:lnTo>
                  <a:pt x="186" y="1205"/>
                </a:lnTo>
                <a:lnTo>
                  <a:pt x="154" y="1227"/>
                </a:lnTo>
                <a:lnTo>
                  <a:pt x="124" y="1253"/>
                </a:lnTo>
                <a:lnTo>
                  <a:pt x="98" y="1281"/>
                </a:lnTo>
                <a:lnTo>
                  <a:pt x="74" y="1311"/>
                </a:lnTo>
                <a:lnTo>
                  <a:pt x="52" y="1345"/>
                </a:lnTo>
                <a:lnTo>
                  <a:pt x="34" y="1381"/>
                </a:lnTo>
                <a:lnTo>
                  <a:pt x="20" y="1419"/>
                </a:lnTo>
                <a:lnTo>
                  <a:pt x="20" y="1419"/>
                </a:lnTo>
                <a:lnTo>
                  <a:pt x="8" y="1458"/>
                </a:lnTo>
                <a:lnTo>
                  <a:pt x="2" y="1498"/>
                </a:lnTo>
                <a:lnTo>
                  <a:pt x="0" y="1538"/>
                </a:lnTo>
                <a:lnTo>
                  <a:pt x="2" y="1576"/>
                </a:lnTo>
                <a:lnTo>
                  <a:pt x="6" y="1616"/>
                </a:lnTo>
                <a:lnTo>
                  <a:pt x="16" y="1652"/>
                </a:lnTo>
                <a:lnTo>
                  <a:pt x="28" y="1690"/>
                </a:lnTo>
                <a:lnTo>
                  <a:pt x="44" y="1724"/>
                </a:lnTo>
                <a:lnTo>
                  <a:pt x="62" y="1758"/>
                </a:lnTo>
                <a:lnTo>
                  <a:pt x="84" y="1790"/>
                </a:lnTo>
                <a:lnTo>
                  <a:pt x="110" y="1818"/>
                </a:lnTo>
                <a:lnTo>
                  <a:pt x="138" y="1846"/>
                </a:lnTo>
                <a:lnTo>
                  <a:pt x="170" y="1870"/>
                </a:lnTo>
                <a:lnTo>
                  <a:pt x="202" y="1892"/>
                </a:lnTo>
                <a:lnTo>
                  <a:pt x="238" y="1910"/>
                </a:lnTo>
                <a:lnTo>
                  <a:pt x="278" y="1924"/>
                </a:lnTo>
                <a:lnTo>
                  <a:pt x="278" y="1924"/>
                </a:lnTo>
                <a:lnTo>
                  <a:pt x="308" y="1932"/>
                </a:lnTo>
                <a:lnTo>
                  <a:pt x="338" y="1940"/>
                </a:lnTo>
                <a:lnTo>
                  <a:pt x="370" y="1942"/>
                </a:lnTo>
                <a:lnTo>
                  <a:pt x="400" y="1944"/>
                </a:lnTo>
                <a:lnTo>
                  <a:pt x="400" y="1944"/>
                </a:lnTo>
                <a:lnTo>
                  <a:pt x="426" y="1944"/>
                </a:lnTo>
                <a:lnTo>
                  <a:pt x="450" y="1940"/>
                </a:lnTo>
                <a:lnTo>
                  <a:pt x="476" y="1936"/>
                </a:lnTo>
                <a:lnTo>
                  <a:pt x="500" y="1932"/>
                </a:lnTo>
                <a:lnTo>
                  <a:pt x="522" y="1924"/>
                </a:lnTo>
                <a:lnTo>
                  <a:pt x="546" y="1916"/>
                </a:lnTo>
                <a:lnTo>
                  <a:pt x="568" y="1906"/>
                </a:lnTo>
                <a:lnTo>
                  <a:pt x="590" y="1896"/>
                </a:lnTo>
                <a:lnTo>
                  <a:pt x="612" y="1884"/>
                </a:lnTo>
                <a:lnTo>
                  <a:pt x="632" y="1870"/>
                </a:lnTo>
                <a:lnTo>
                  <a:pt x="652" y="1854"/>
                </a:lnTo>
                <a:lnTo>
                  <a:pt x="670" y="1838"/>
                </a:lnTo>
                <a:lnTo>
                  <a:pt x="688" y="1822"/>
                </a:lnTo>
                <a:lnTo>
                  <a:pt x="706" y="1802"/>
                </a:lnTo>
                <a:lnTo>
                  <a:pt x="720" y="1784"/>
                </a:lnTo>
                <a:lnTo>
                  <a:pt x="736" y="1762"/>
                </a:lnTo>
                <a:lnTo>
                  <a:pt x="1481" y="2004"/>
                </a:lnTo>
                <a:lnTo>
                  <a:pt x="1481" y="2004"/>
                </a:lnTo>
                <a:lnTo>
                  <a:pt x="1479" y="2028"/>
                </a:lnTo>
                <a:lnTo>
                  <a:pt x="1477" y="2054"/>
                </a:lnTo>
                <a:lnTo>
                  <a:pt x="1477" y="2054"/>
                </a:lnTo>
                <a:lnTo>
                  <a:pt x="1479" y="2102"/>
                </a:lnTo>
                <a:lnTo>
                  <a:pt x="1485" y="2146"/>
                </a:lnTo>
                <a:lnTo>
                  <a:pt x="1495" y="2192"/>
                </a:lnTo>
                <a:lnTo>
                  <a:pt x="1511" y="2234"/>
                </a:lnTo>
                <a:lnTo>
                  <a:pt x="1529" y="2276"/>
                </a:lnTo>
                <a:lnTo>
                  <a:pt x="1551" y="2314"/>
                </a:lnTo>
                <a:lnTo>
                  <a:pt x="1577" y="2350"/>
                </a:lnTo>
                <a:lnTo>
                  <a:pt x="1605" y="2385"/>
                </a:lnTo>
                <a:lnTo>
                  <a:pt x="1145" y="3017"/>
                </a:lnTo>
                <a:lnTo>
                  <a:pt x="1145" y="3017"/>
                </a:lnTo>
                <a:lnTo>
                  <a:pt x="1113" y="3007"/>
                </a:lnTo>
                <a:lnTo>
                  <a:pt x="1081" y="2999"/>
                </a:lnTo>
                <a:lnTo>
                  <a:pt x="1049" y="2995"/>
                </a:lnTo>
                <a:lnTo>
                  <a:pt x="1017" y="2993"/>
                </a:lnTo>
                <a:lnTo>
                  <a:pt x="984" y="2993"/>
                </a:lnTo>
                <a:lnTo>
                  <a:pt x="952" y="2995"/>
                </a:lnTo>
                <a:lnTo>
                  <a:pt x="920" y="2999"/>
                </a:lnTo>
                <a:lnTo>
                  <a:pt x="890" y="3007"/>
                </a:lnTo>
                <a:lnTo>
                  <a:pt x="858" y="3017"/>
                </a:lnTo>
                <a:lnTo>
                  <a:pt x="830" y="3031"/>
                </a:lnTo>
                <a:lnTo>
                  <a:pt x="800" y="3045"/>
                </a:lnTo>
                <a:lnTo>
                  <a:pt x="772" y="3063"/>
                </a:lnTo>
                <a:lnTo>
                  <a:pt x="746" y="3083"/>
                </a:lnTo>
                <a:lnTo>
                  <a:pt x="722" y="3105"/>
                </a:lnTo>
                <a:lnTo>
                  <a:pt x="698" y="3129"/>
                </a:lnTo>
                <a:lnTo>
                  <a:pt x="678" y="3155"/>
                </a:lnTo>
                <a:lnTo>
                  <a:pt x="678" y="3155"/>
                </a:lnTo>
                <a:lnTo>
                  <a:pt x="678" y="3155"/>
                </a:lnTo>
                <a:lnTo>
                  <a:pt x="654" y="3191"/>
                </a:lnTo>
                <a:lnTo>
                  <a:pt x="636" y="3225"/>
                </a:lnTo>
                <a:lnTo>
                  <a:pt x="622" y="3263"/>
                </a:lnTo>
                <a:lnTo>
                  <a:pt x="612" y="3301"/>
                </a:lnTo>
                <a:lnTo>
                  <a:pt x="604" y="3338"/>
                </a:lnTo>
                <a:lnTo>
                  <a:pt x="602" y="3376"/>
                </a:lnTo>
                <a:lnTo>
                  <a:pt x="602" y="3416"/>
                </a:lnTo>
                <a:lnTo>
                  <a:pt x="606" y="3454"/>
                </a:lnTo>
                <a:lnTo>
                  <a:pt x="614" y="3492"/>
                </a:lnTo>
                <a:lnTo>
                  <a:pt x="626" y="3528"/>
                </a:lnTo>
                <a:lnTo>
                  <a:pt x="640" y="3564"/>
                </a:lnTo>
                <a:lnTo>
                  <a:pt x="658" y="3598"/>
                </a:lnTo>
                <a:lnTo>
                  <a:pt x="680" y="3630"/>
                </a:lnTo>
                <a:lnTo>
                  <a:pt x="706" y="3662"/>
                </a:lnTo>
                <a:lnTo>
                  <a:pt x="734" y="3690"/>
                </a:lnTo>
                <a:lnTo>
                  <a:pt x="766" y="3716"/>
                </a:lnTo>
                <a:lnTo>
                  <a:pt x="766" y="3716"/>
                </a:lnTo>
                <a:lnTo>
                  <a:pt x="792" y="3734"/>
                </a:lnTo>
                <a:lnTo>
                  <a:pt x="820" y="3748"/>
                </a:lnTo>
                <a:lnTo>
                  <a:pt x="850" y="3762"/>
                </a:lnTo>
                <a:lnTo>
                  <a:pt x="878" y="3772"/>
                </a:lnTo>
                <a:lnTo>
                  <a:pt x="908" y="3782"/>
                </a:lnTo>
                <a:lnTo>
                  <a:pt x="938" y="3788"/>
                </a:lnTo>
                <a:lnTo>
                  <a:pt x="970" y="3792"/>
                </a:lnTo>
                <a:lnTo>
                  <a:pt x="1003" y="3792"/>
                </a:lnTo>
                <a:lnTo>
                  <a:pt x="1003" y="3792"/>
                </a:lnTo>
                <a:lnTo>
                  <a:pt x="1035" y="3792"/>
                </a:lnTo>
                <a:lnTo>
                  <a:pt x="1067" y="3788"/>
                </a:lnTo>
                <a:lnTo>
                  <a:pt x="1067" y="3788"/>
                </a:lnTo>
                <a:lnTo>
                  <a:pt x="1105" y="3780"/>
                </a:lnTo>
                <a:lnTo>
                  <a:pt x="1143" y="3768"/>
                </a:lnTo>
                <a:lnTo>
                  <a:pt x="1179" y="3752"/>
                </a:lnTo>
                <a:lnTo>
                  <a:pt x="1213" y="3734"/>
                </a:lnTo>
                <a:lnTo>
                  <a:pt x="1245" y="3712"/>
                </a:lnTo>
                <a:lnTo>
                  <a:pt x="1275" y="3686"/>
                </a:lnTo>
                <a:lnTo>
                  <a:pt x="1303" y="3658"/>
                </a:lnTo>
                <a:lnTo>
                  <a:pt x="1329" y="3626"/>
                </a:lnTo>
                <a:lnTo>
                  <a:pt x="1329" y="3626"/>
                </a:lnTo>
                <a:lnTo>
                  <a:pt x="1349" y="3594"/>
                </a:lnTo>
                <a:lnTo>
                  <a:pt x="1369" y="3558"/>
                </a:lnTo>
                <a:lnTo>
                  <a:pt x="1383" y="3522"/>
                </a:lnTo>
                <a:lnTo>
                  <a:pt x="1393" y="3484"/>
                </a:lnTo>
                <a:lnTo>
                  <a:pt x="1401" y="3446"/>
                </a:lnTo>
                <a:lnTo>
                  <a:pt x="1405" y="3408"/>
                </a:lnTo>
                <a:lnTo>
                  <a:pt x="1405" y="3368"/>
                </a:lnTo>
                <a:lnTo>
                  <a:pt x="1399" y="3328"/>
                </a:lnTo>
                <a:lnTo>
                  <a:pt x="1399" y="3328"/>
                </a:lnTo>
                <a:lnTo>
                  <a:pt x="1395" y="3303"/>
                </a:lnTo>
                <a:lnTo>
                  <a:pt x="1389" y="3277"/>
                </a:lnTo>
                <a:lnTo>
                  <a:pt x="1379" y="3253"/>
                </a:lnTo>
                <a:lnTo>
                  <a:pt x="1369" y="3229"/>
                </a:lnTo>
                <a:lnTo>
                  <a:pt x="1359" y="3207"/>
                </a:lnTo>
                <a:lnTo>
                  <a:pt x="1345" y="3185"/>
                </a:lnTo>
                <a:lnTo>
                  <a:pt x="1331" y="3163"/>
                </a:lnTo>
                <a:lnTo>
                  <a:pt x="1315" y="3143"/>
                </a:lnTo>
                <a:lnTo>
                  <a:pt x="1775" y="2509"/>
                </a:lnTo>
                <a:lnTo>
                  <a:pt x="1775" y="2509"/>
                </a:lnTo>
                <a:lnTo>
                  <a:pt x="1799" y="2519"/>
                </a:lnTo>
                <a:lnTo>
                  <a:pt x="1823" y="2529"/>
                </a:lnTo>
                <a:lnTo>
                  <a:pt x="1847" y="2535"/>
                </a:lnTo>
                <a:lnTo>
                  <a:pt x="1871" y="2541"/>
                </a:lnTo>
                <a:lnTo>
                  <a:pt x="1897" y="2547"/>
                </a:lnTo>
                <a:lnTo>
                  <a:pt x="1923" y="2549"/>
                </a:lnTo>
                <a:lnTo>
                  <a:pt x="1949" y="2553"/>
                </a:lnTo>
                <a:lnTo>
                  <a:pt x="1977" y="2553"/>
                </a:lnTo>
                <a:lnTo>
                  <a:pt x="1977" y="2553"/>
                </a:lnTo>
                <a:lnTo>
                  <a:pt x="2003" y="2553"/>
                </a:lnTo>
                <a:lnTo>
                  <a:pt x="2029" y="2549"/>
                </a:lnTo>
                <a:lnTo>
                  <a:pt x="2055" y="2547"/>
                </a:lnTo>
                <a:lnTo>
                  <a:pt x="2081" y="2541"/>
                </a:lnTo>
                <a:lnTo>
                  <a:pt x="2105" y="2535"/>
                </a:lnTo>
                <a:lnTo>
                  <a:pt x="2129" y="2529"/>
                </a:lnTo>
                <a:lnTo>
                  <a:pt x="2153" y="2519"/>
                </a:lnTo>
                <a:lnTo>
                  <a:pt x="2177" y="2509"/>
                </a:lnTo>
                <a:lnTo>
                  <a:pt x="2637" y="3143"/>
                </a:lnTo>
                <a:lnTo>
                  <a:pt x="2637" y="3143"/>
                </a:lnTo>
                <a:lnTo>
                  <a:pt x="2617" y="3169"/>
                </a:lnTo>
                <a:lnTo>
                  <a:pt x="2601" y="3197"/>
                </a:lnTo>
                <a:lnTo>
                  <a:pt x="2585" y="3225"/>
                </a:lnTo>
                <a:lnTo>
                  <a:pt x="2573" y="3255"/>
                </a:lnTo>
                <a:lnTo>
                  <a:pt x="2563" y="3285"/>
                </a:lnTo>
                <a:lnTo>
                  <a:pt x="2555" y="3317"/>
                </a:lnTo>
                <a:lnTo>
                  <a:pt x="2551" y="3348"/>
                </a:lnTo>
                <a:lnTo>
                  <a:pt x="2549" y="3380"/>
                </a:lnTo>
                <a:lnTo>
                  <a:pt x="2549" y="3412"/>
                </a:lnTo>
                <a:lnTo>
                  <a:pt x="2551" y="3444"/>
                </a:lnTo>
                <a:lnTo>
                  <a:pt x="2557" y="3476"/>
                </a:lnTo>
                <a:lnTo>
                  <a:pt x="2565" y="3508"/>
                </a:lnTo>
                <a:lnTo>
                  <a:pt x="2575" y="3538"/>
                </a:lnTo>
                <a:lnTo>
                  <a:pt x="2589" y="3568"/>
                </a:lnTo>
                <a:lnTo>
                  <a:pt x="2605" y="3598"/>
                </a:lnTo>
                <a:lnTo>
                  <a:pt x="2625" y="3626"/>
                </a:lnTo>
                <a:lnTo>
                  <a:pt x="2625" y="3626"/>
                </a:lnTo>
                <a:lnTo>
                  <a:pt x="2625" y="3626"/>
                </a:lnTo>
                <a:lnTo>
                  <a:pt x="2649" y="3658"/>
                </a:lnTo>
                <a:lnTo>
                  <a:pt x="2677" y="3686"/>
                </a:lnTo>
                <a:lnTo>
                  <a:pt x="2707" y="3712"/>
                </a:lnTo>
                <a:lnTo>
                  <a:pt x="2739" y="3734"/>
                </a:lnTo>
                <a:lnTo>
                  <a:pt x="2773" y="3752"/>
                </a:lnTo>
                <a:lnTo>
                  <a:pt x="2809" y="3768"/>
                </a:lnTo>
                <a:lnTo>
                  <a:pt x="2847" y="3780"/>
                </a:lnTo>
                <a:lnTo>
                  <a:pt x="2887" y="3788"/>
                </a:lnTo>
                <a:lnTo>
                  <a:pt x="2887" y="3788"/>
                </a:lnTo>
                <a:lnTo>
                  <a:pt x="2919" y="3792"/>
                </a:lnTo>
                <a:lnTo>
                  <a:pt x="2949" y="3792"/>
                </a:lnTo>
                <a:lnTo>
                  <a:pt x="2949" y="3792"/>
                </a:lnTo>
                <a:lnTo>
                  <a:pt x="2982" y="3792"/>
                </a:lnTo>
                <a:lnTo>
                  <a:pt x="3014" y="3788"/>
                </a:lnTo>
                <a:lnTo>
                  <a:pt x="3044" y="3782"/>
                </a:lnTo>
                <a:lnTo>
                  <a:pt x="3074" y="3772"/>
                </a:lnTo>
                <a:lnTo>
                  <a:pt x="3104" y="3762"/>
                </a:lnTo>
                <a:lnTo>
                  <a:pt x="3132" y="3748"/>
                </a:lnTo>
                <a:lnTo>
                  <a:pt x="3160" y="3734"/>
                </a:lnTo>
                <a:lnTo>
                  <a:pt x="3186" y="3716"/>
                </a:lnTo>
                <a:lnTo>
                  <a:pt x="3186" y="3716"/>
                </a:lnTo>
                <a:lnTo>
                  <a:pt x="3218" y="3690"/>
                </a:lnTo>
                <a:lnTo>
                  <a:pt x="3246" y="3662"/>
                </a:lnTo>
                <a:lnTo>
                  <a:pt x="3272" y="3630"/>
                </a:lnTo>
                <a:lnTo>
                  <a:pt x="3294" y="3598"/>
                </a:lnTo>
                <a:lnTo>
                  <a:pt x="3312" y="3564"/>
                </a:lnTo>
                <a:lnTo>
                  <a:pt x="3326" y="3528"/>
                </a:lnTo>
                <a:lnTo>
                  <a:pt x="3338" y="3492"/>
                </a:lnTo>
                <a:lnTo>
                  <a:pt x="3346" y="3454"/>
                </a:lnTo>
                <a:lnTo>
                  <a:pt x="3350" y="3416"/>
                </a:lnTo>
                <a:lnTo>
                  <a:pt x="3350" y="3376"/>
                </a:lnTo>
                <a:lnTo>
                  <a:pt x="3348" y="3338"/>
                </a:lnTo>
                <a:lnTo>
                  <a:pt x="3340" y="3301"/>
                </a:lnTo>
                <a:lnTo>
                  <a:pt x="3330" y="3263"/>
                </a:lnTo>
                <a:lnTo>
                  <a:pt x="3316" y="3225"/>
                </a:lnTo>
                <a:lnTo>
                  <a:pt x="3298" y="3191"/>
                </a:lnTo>
                <a:lnTo>
                  <a:pt x="3274" y="3155"/>
                </a:lnTo>
                <a:lnTo>
                  <a:pt x="3274" y="3155"/>
                </a:lnTo>
                <a:lnTo>
                  <a:pt x="3254" y="3129"/>
                </a:lnTo>
                <a:lnTo>
                  <a:pt x="3230" y="3105"/>
                </a:lnTo>
                <a:lnTo>
                  <a:pt x="3206" y="3083"/>
                </a:lnTo>
                <a:lnTo>
                  <a:pt x="3180" y="3063"/>
                </a:lnTo>
                <a:lnTo>
                  <a:pt x="3152" y="3045"/>
                </a:lnTo>
                <a:lnTo>
                  <a:pt x="3122" y="3031"/>
                </a:lnTo>
                <a:lnTo>
                  <a:pt x="3094" y="3017"/>
                </a:lnTo>
                <a:lnTo>
                  <a:pt x="3062" y="3007"/>
                </a:lnTo>
                <a:lnTo>
                  <a:pt x="3032" y="2999"/>
                </a:lnTo>
                <a:lnTo>
                  <a:pt x="3000" y="2995"/>
                </a:lnTo>
                <a:lnTo>
                  <a:pt x="2968" y="2993"/>
                </a:lnTo>
                <a:lnTo>
                  <a:pt x="2935" y="2993"/>
                </a:lnTo>
                <a:lnTo>
                  <a:pt x="2903" y="2995"/>
                </a:lnTo>
                <a:lnTo>
                  <a:pt x="2871" y="2999"/>
                </a:lnTo>
                <a:lnTo>
                  <a:pt x="2839" y="3007"/>
                </a:lnTo>
                <a:lnTo>
                  <a:pt x="2809" y="3017"/>
                </a:lnTo>
                <a:lnTo>
                  <a:pt x="2347" y="2385"/>
                </a:lnTo>
                <a:lnTo>
                  <a:pt x="2347" y="2385"/>
                </a:lnTo>
                <a:lnTo>
                  <a:pt x="2375" y="2350"/>
                </a:lnTo>
                <a:lnTo>
                  <a:pt x="2401" y="2314"/>
                </a:lnTo>
                <a:lnTo>
                  <a:pt x="2423" y="2276"/>
                </a:lnTo>
                <a:lnTo>
                  <a:pt x="2441" y="2234"/>
                </a:lnTo>
                <a:lnTo>
                  <a:pt x="2457" y="2192"/>
                </a:lnTo>
                <a:lnTo>
                  <a:pt x="2467" y="2146"/>
                </a:lnTo>
                <a:lnTo>
                  <a:pt x="2473" y="2100"/>
                </a:lnTo>
                <a:lnTo>
                  <a:pt x="2477" y="2054"/>
                </a:lnTo>
                <a:lnTo>
                  <a:pt x="2477" y="2054"/>
                </a:lnTo>
                <a:lnTo>
                  <a:pt x="2475" y="2028"/>
                </a:lnTo>
                <a:lnTo>
                  <a:pt x="2471" y="2004"/>
                </a:lnTo>
                <a:lnTo>
                  <a:pt x="3216" y="1762"/>
                </a:lnTo>
                <a:lnTo>
                  <a:pt x="3216" y="1762"/>
                </a:lnTo>
                <a:lnTo>
                  <a:pt x="3232" y="1784"/>
                </a:lnTo>
                <a:lnTo>
                  <a:pt x="3246" y="1802"/>
                </a:lnTo>
                <a:lnTo>
                  <a:pt x="3264" y="1822"/>
                </a:lnTo>
                <a:lnTo>
                  <a:pt x="3282" y="1838"/>
                </a:lnTo>
                <a:lnTo>
                  <a:pt x="3300" y="1854"/>
                </a:lnTo>
                <a:lnTo>
                  <a:pt x="3320" y="1870"/>
                </a:lnTo>
                <a:lnTo>
                  <a:pt x="3340" y="1884"/>
                </a:lnTo>
                <a:lnTo>
                  <a:pt x="3362" y="1896"/>
                </a:lnTo>
                <a:lnTo>
                  <a:pt x="3384" y="1906"/>
                </a:lnTo>
                <a:lnTo>
                  <a:pt x="3406" y="1916"/>
                </a:lnTo>
                <a:lnTo>
                  <a:pt x="3430" y="1924"/>
                </a:lnTo>
                <a:lnTo>
                  <a:pt x="3452" y="1932"/>
                </a:lnTo>
                <a:lnTo>
                  <a:pt x="3478" y="1936"/>
                </a:lnTo>
                <a:lnTo>
                  <a:pt x="3502" y="1940"/>
                </a:lnTo>
                <a:lnTo>
                  <a:pt x="3526" y="1944"/>
                </a:lnTo>
                <a:lnTo>
                  <a:pt x="3552" y="1944"/>
                </a:lnTo>
                <a:lnTo>
                  <a:pt x="3552" y="1944"/>
                </a:lnTo>
                <a:lnTo>
                  <a:pt x="3582" y="1942"/>
                </a:lnTo>
                <a:lnTo>
                  <a:pt x="3614" y="1940"/>
                </a:lnTo>
                <a:lnTo>
                  <a:pt x="3644" y="1932"/>
                </a:lnTo>
                <a:lnTo>
                  <a:pt x="3676" y="1924"/>
                </a:lnTo>
                <a:lnTo>
                  <a:pt x="3676" y="1924"/>
                </a:lnTo>
                <a:lnTo>
                  <a:pt x="3676" y="1924"/>
                </a:lnTo>
                <a:lnTo>
                  <a:pt x="3712" y="1910"/>
                </a:lnTo>
                <a:lnTo>
                  <a:pt x="3748" y="1892"/>
                </a:lnTo>
                <a:lnTo>
                  <a:pt x="3782" y="1872"/>
                </a:lnTo>
                <a:lnTo>
                  <a:pt x="3812" y="1848"/>
                </a:lnTo>
                <a:lnTo>
                  <a:pt x="3840" y="1822"/>
                </a:lnTo>
                <a:lnTo>
                  <a:pt x="3866" y="1792"/>
                </a:lnTo>
                <a:lnTo>
                  <a:pt x="3890" y="1760"/>
                </a:lnTo>
                <a:lnTo>
                  <a:pt x="3908" y="1724"/>
                </a:lnTo>
                <a:lnTo>
                  <a:pt x="3908" y="1724"/>
                </a:lnTo>
                <a:lnTo>
                  <a:pt x="3926" y="1688"/>
                </a:lnTo>
                <a:lnTo>
                  <a:pt x="3938" y="1650"/>
                </a:lnTo>
                <a:lnTo>
                  <a:pt x="3946" y="1612"/>
                </a:lnTo>
                <a:lnTo>
                  <a:pt x="3952" y="1574"/>
                </a:lnTo>
                <a:lnTo>
                  <a:pt x="3952" y="1534"/>
                </a:lnTo>
                <a:lnTo>
                  <a:pt x="3950" y="1496"/>
                </a:lnTo>
                <a:lnTo>
                  <a:pt x="3944" y="1456"/>
                </a:lnTo>
                <a:lnTo>
                  <a:pt x="3932" y="1419"/>
                </a:lnTo>
                <a:lnTo>
                  <a:pt x="3932" y="1419"/>
                </a:lnTo>
                <a:close/>
                <a:moveTo>
                  <a:pt x="342" y="1722"/>
                </a:moveTo>
                <a:lnTo>
                  <a:pt x="342" y="1722"/>
                </a:lnTo>
                <a:lnTo>
                  <a:pt x="324" y="1716"/>
                </a:lnTo>
                <a:lnTo>
                  <a:pt x="308" y="1708"/>
                </a:lnTo>
                <a:lnTo>
                  <a:pt x="292" y="1698"/>
                </a:lnTo>
                <a:lnTo>
                  <a:pt x="276" y="1686"/>
                </a:lnTo>
                <a:lnTo>
                  <a:pt x="264" y="1674"/>
                </a:lnTo>
                <a:lnTo>
                  <a:pt x="252" y="1660"/>
                </a:lnTo>
                <a:lnTo>
                  <a:pt x="242" y="1644"/>
                </a:lnTo>
                <a:lnTo>
                  <a:pt x="232" y="1628"/>
                </a:lnTo>
                <a:lnTo>
                  <a:pt x="224" y="1612"/>
                </a:lnTo>
                <a:lnTo>
                  <a:pt x="218" y="1594"/>
                </a:lnTo>
                <a:lnTo>
                  <a:pt x="214" y="1576"/>
                </a:lnTo>
                <a:lnTo>
                  <a:pt x="212" y="1558"/>
                </a:lnTo>
                <a:lnTo>
                  <a:pt x="212" y="1540"/>
                </a:lnTo>
                <a:lnTo>
                  <a:pt x="212" y="1522"/>
                </a:lnTo>
                <a:lnTo>
                  <a:pt x="216" y="1502"/>
                </a:lnTo>
                <a:lnTo>
                  <a:pt x="220" y="1484"/>
                </a:lnTo>
                <a:lnTo>
                  <a:pt x="220" y="1484"/>
                </a:lnTo>
                <a:lnTo>
                  <a:pt x="226" y="1470"/>
                </a:lnTo>
                <a:lnTo>
                  <a:pt x="232" y="1456"/>
                </a:lnTo>
                <a:lnTo>
                  <a:pt x="240" y="1442"/>
                </a:lnTo>
                <a:lnTo>
                  <a:pt x="248" y="1430"/>
                </a:lnTo>
                <a:lnTo>
                  <a:pt x="268" y="1409"/>
                </a:lnTo>
                <a:lnTo>
                  <a:pt x="290" y="1389"/>
                </a:lnTo>
                <a:lnTo>
                  <a:pt x="316" y="1375"/>
                </a:lnTo>
                <a:lnTo>
                  <a:pt x="344" y="1363"/>
                </a:lnTo>
                <a:lnTo>
                  <a:pt x="372" y="1357"/>
                </a:lnTo>
                <a:lnTo>
                  <a:pt x="402" y="1353"/>
                </a:lnTo>
                <a:lnTo>
                  <a:pt x="402" y="1353"/>
                </a:lnTo>
                <a:lnTo>
                  <a:pt x="430" y="1357"/>
                </a:lnTo>
                <a:lnTo>
                  <a:pt x="460" y="1363"/>
                </a:lnTo>
                <a:lnTo>
                  <a:pt x="460" y="1363"/>
                </a:lnTo>
                <a:lnTo>
                  <a:pt x="478" y="1369"/>
                </a:lnTo>
                <a:lnTo>
                  <a:pt x="494" y="1379"/>
                </a:lnTo>
                <a:lnTo>
                  <a:pt x="510" y="1387"/>
                </a:lnTo>
                <a:lnTo>
                  <a:pt x="524" y="1399"/>
                </a:lnTo>
                <a:lnTo>
                  <a:pt x="538" y="1411"/>
                </a:lnTo>
                <a:lnTo>
                  <a:pt x="550" y="1424"/>
                </a:lnTo>
                <a:lnTo>
                  <a:pt x="560" y="1440"/>
                </a:lnTo>
                <a:lnTo>
                  <a:pt x="570" y="1456"/>
                </a:lnTo>
                <a:lnTo>
                  <a:pt x="570" y="1456"/>
                </a:lnTo>
                <a:lnTo>
                  <a:pt x="578" y="1474"/>
                </a:lnTo>
                <a:lnTo>
                  <a:pt x="584" y="1492"/>
                </a:lnTo>
                <a:lnTo>
                  <a:pt x="588" y="1510"/>
                </a:lnTo>
                <a:lnTo>
                  <a:pt x="590" y="1528"/>
                </a:lnTo>
                <a:lnTo>
                  <a:pt x="590" y="1546"/>
                </a:lnTo>
                <a:lnTo>
                  <a:pt x="590" y="1564"/>
                </a:lnTo>
                <a:lnTo>
                  <a:pt x="586" y="1582"/>
                </a:lnTo>
                <a:lnTo>
                  <a:pt x="582" y="1600"/>
                </a:lnTo>
                <a:lnTo>
                  <a:pt x="582" y="1600"/>
                </a:lnTo>
                <a:lnTo>
                  <a:pt x="574" y="1620"/>
                </a:lnTo>
                <a:lnTo>
                  <a:pt x="566" y="1636"/>
                </a:lnTo>
                <a:lnTo>
                  <a:pt x="556" y="1652"/>
                </a:lnTo>
                <a:lnTo>
                  <a:pt x="544" y="1666"/>
                </a:lnTo>
                <a:lnTo>
                  <a:pt x="532" y="1680"/>
                </a:lnTo>
                <a:lnTo>
                  <a:pt x="518" y="1692"/>
                </a:lnTo>
                <a:lnTo>
                  <a:pt x="502" y="1702"/>
                </a:lnTo>
                <a:lnTo>
                  <a:pt x="488" y="1712"/>
                </a:lnTo>
                <a:lnTo>
                  <a:pt x="470" y="1718"/>
                </a:lnTo>
                <a:lnTo>
                  <a:pt x="454" y="1724"/>
                </a:lnTo>
                <a:lnTo>
                  <a:pt x="436" y="1728"/>
                </a:lnTo>
                <a:lnTo>
                  <a:pt x="418" y="1732"/>
                </a:lnTo>
                <a:lnTo>
                  <a:pt x="398" y="1732"/>
                </a:lnTo>
                <a:lnTo>
                  <a:pt x="380" y="1730"/>
                </a:lnTo>
                <a:lnTo>
                  <a:pt x="362" y="1728"/>
                </a:lnTo>
                <a:lnTo>
                  <a:pt x="342" y="1722"/>
                </a:lnTo>
                <a:lnTo>
                  <a:pt x="342" y="1722"/>
                </a:lnTo>
                <a:close/>
                <a:moveTo>
                  <a:pt x="1787" y="400"/>
                </a:moveTo>
                <a:lnTo>
                  <a:pt x="1787" y="400"/>
                </a:lnTo>
                <a:lnTo>
                  <a:pt x="1787" y="382"/>
                </a:lnTo>
                <a:lnTo>
                  <a:pt x="1791" y="362"/>
                </a:lnTo>
                <a:lnTo>
                  <a:pt x="1795" y="344"/>
                </a:lnTo>
                <a:lnTo>
                  <a:pt x="1801" y="328"/>
                </a:lnTo>
                <a:lnTo>
                  <a:pt x="1809" y="310"/>
                </a:lnTo>
                <a:lnTo>
                  <a:pt x="1819" y="294"/>
                </a:lnTo>
                <a:lnTo>
                  <a:pt x="1829" y="280"/>
                </a:lnTo>
                <a:lnTo>
                  <a:pt x="1841" y="266"/>
                </a:lnTo>
                <a:lnTo>
                  <a:pt x="1855" y="254"/>
                </a:lnTo>
                <a:lnTo>
                  <a:pt x="1871" y="244"/>
                </a:lnTo>
                <a:lnTo>
                  <a:pt x="1885" y="234"/>
                </a:lnTo>
                <a:lnTo>
                  <a:pt x="1903" y="226"/>
                </a:lnTo>
                <a:lnTo>
                  <a:pt x="1919" y="220"/>
                </a:lnTo>
                <a:lnTo>
                  <a:pt x="1937" y="216"/>
                </a:lnTo>
                <a:lnTo>
                  <a:pt x="1957" y="212"/>
                </a:lnTo>
                <a:lnTo>
                  <a:pt x="1977" y="212"/>
                </a:lnTo>
                <a:lnTo>
                  <a:pt x="1977" y="212"/>
                </a:lnTo>
                <a:lnTo>
                  <a:pt x="1995" y="212"/>
                </a:lnTo>
                <a:lnTo>
                  <a:pt x="2015" y="216"/>
                </a:lnTo>
                <a:lnTo>
                  <a:pt x="2033" y="220"/>
                </a:lnTo>
                <a:lnTo>
                  <a:pt x="2049" y="226"/>
                </a:lnTo>
                <a:lnTo>
                  <a:pt x="2067" y="234"/>
                </a:lnTo>
                <a:lnTo>
                  <a:pt x="2081" y="244"/>
                </a:lnTo>
                <a:lnTo>
                  <a:pt x="2097" y="254"/>
                </a:lnTo>
                <a:lnTo>
                  <a:pt x="2111" y="266"/>
                </a:lnTo>
                <a:lnTo>
                  <a:pt x="2123" y="280"/>
                </a:lnTo>
                <a:lnTo>
                  <a:pt x="2133" y="294"/>
                </a:lnTo>
                <a:lnTo>
                  <a:pt x="2143" y="310"/>
                </a:lnTo>
                <a:lnTo>
                  <a:pt x="2151" y="328"/>
                </a:lnTo>
                <a:lnTo>
                  <a:pt x="2157" y="344"/>
                </a:lnTo>
                <a:lnTo>
                  <a:pt x="2161" y="362"/>
                </a:lnTo>
                <a:lnTo>
                  <a:pt x="2165" y="382"/>
                </a:lnTo>
                <a:lnTo>
                  <a:pt x="2165" y="400"/>
                </a:lnTo>
                <a:lnTo>
                  <a:pt x="2165" y="400"/>
                </a:lnTo>
                <a:lnTo>
                  <a:pt x="2165" y="420"/>
                </a:lnTo>
                <a:lnTo>
                  <a:pt x="2161" y="438"/>
                </a:lnTo>
                <a:lnTo>
                  <a:pt x="2157" y="458"/>
                </a:lnTo>
                <a:lnTo>
                  <a:pt x="2151" y="474"/>
                </a:lnTo>
                <a:lnTo>
                  <a:pt x="2143" y="491"/>
                </a:lnTo>
                <a:lnTo>
                  <a:pt x="2133" y="505"/>
                </a:lnTo>
                <a:lnTo>
                  <a:pt x="2123" y="521"/>
                </a:lnTo>
                <a:lnTo>
                  <a:pt x="2111" y="533"/>
                </a:lnTo>
                <a:lnTo>
                  <a:pt x="2097" y="547"/>
                </a:lnTo>
                <a:lnTo>
                  <a:pt x="2081" y="557"/>
                </a:lnTo>
                <a:lnTo>
                  <a:pt x="2067" y="567"/>
                </a:lnTo>
                <a:lnTo>
                  <a:pt x="2049" y="575"/>
                </a:lnTo>
                <a:lnTo>
                  <a:pt x="2033" y="581"/>
                </a:lnTo>
                <a:lnTo>
                  <a:pt x="2015" y="585"/>
                </a:lnTo>
                <a:lnTo>
                  <a:pt x="1995" y="589"/>
                </a:lnTo>
                <a:lnTo>
                  <a:pt x="1977" y="589"/>
                </a:lnTo>
                <a:lnTo>
                  <a:pt x="1977" y="589"/>
                </a:lnTo>
                <a:lnTo>
                  <a:pt x="1957" y="589"/>
                </a:lnTo>
                <a:lnTo>
                  <a:pt x="1937" y="585"/>
                </a:lnTo>
                <a:lnTo>
                  <a:pt x="1919" y="581"/>
                </a:lnTo>
                <a:lnTo>
                  <a:pt x="1903" y="575"/>
                </a:lnTo>
                <a:lnTo>
                  <a:pt x="1885" y="567"/>
                </a:lnTo>
                <a:lnTo>
                  <a:pt x="1871" y="557"/>
                </a:lnTo>
                <a:lnTo>
                  <a:pt x="1855" y="547"/>
                </a:lnTo>
                <a:lnTo>
                  <a:pt x="1841" y="533"/>
                </a:lnTo>
                <a:lnTo>
                  <a:pt x="1829" y="521"/>
                </a:lnTo>
                <a:lnTo>
                  <a:pt x="1819" y="505"/>
                </a:lnTo>
                <a:lnTo>
                  <a:pt x="1809" y="491"/>
                </a:lnTo>
                <a:lnTo>
                  <a:pt x="1801" y="474"/>
                </a:lnTo>
                <a:lnTo>
                  <a:pt x="1795" y="458"/>
                </a:lnTo>
                <a:lnTo>
                  <a:pt x="1791" y="438"/>
                </a:lnTo>
                <a:lnTo>
                  <a:pt x="1787" y="420"/>
                </a:lnTo>
                <a:lnTo>
                  <a:pt x="1787" y="400"/>
                </a:lnTo>
                <a:lnTo>
                  <a:pt x="1787" y="400"/>
                </a:lnTo>
                <a:close/>
                <a:moveTo>
                  <a:pt x="1157" y="3502"/>
                </a:moveTo>
                <a:lnTo>
                  <a:pt x="1157" y="3502"/>
                </a:lnTo>
                <a:lnTo>
                  <a:pt x="1145" y="3516"/>
                </a:lnTo>
                <a:lnTo>
                  <a:pt x="1131" y="3530"/>
                </a:lnTo>
                <a:lnTo>
                  <a:pt x="1117" y="3542"/>
                </a:lnTo>
                <a:lnTo>
                  <a:pt x="1103" y="3552"/>
                </a:lnTo>
                <a:lnTo>
                  <a:pt x="1087" y="3562"/>
                </a:lnTo>
                <a:lnTo>
                  <a:pt x="1069" y="3568"/>
                </a:lnTo>
                <a:lnTo>
                  <a:pt x="1051" y="3574"/>
                </a:lnTo>
                <a:lnTo>
                  <a:pt x="1033" y="3578"/>
                </a:lnTo>
                <a:lnTo>
                  <a:pt x="1033" y="3578"/>
                </a:lnTo>
                <a:lnTo>
                  <a:pt x="1015" y="3580"/>
                </a:lnTo>
                <a:lnTo>
                  <a:pt x="995" y="3580"/>
                </a:lnTo>
                <a:lnTo>
                  <a:pt x="976" y="3578"/>
                </a:lnTo>
                <a:lnTo>
                  <a:pt x="958" y="3576"/>
                </a:lnTo>
                <a:lnTo>
                  <a:pt x="940" y="3570"/>
                </a:lnTo>
                <a:lnTo>
                  <a:pt x="924" y="3564"/>
                </a:lnTo>
                <a:lnTo>
                  <a:pt x="906" y="3554"/>
                </a:lnTo>
                <a:lnTo>
                  <a:pt x="890" y="3544"/>
                </a:lnTo>
                <a:lnTo>
                  <a:pt x="890" y="3544"/>
                </a:lnTo>
                <a:lnTo>
                  <a:pt x="876" y="3532"/>
                </a:lnTo>
                <a:lnTo>
                  <a:pt x="862" y="3518"/>
                </a:lnTo>
                <a:lnTo>
                  <a:pt x="850" y="3504"/>
                </a:lnTo>
                <a:lnTo>
                  <a:pt x="840" y="3488"/>
                </a:lnTo>
                <a:lnTo>
                  <a:pt x="832" y="3472"/>
                </a:lnTo>
                <a:lnTo>
                  <a:pt x="824" y="3456"/>
                </a:lnTo>
                <a:lnTo>
                  <a:pt x="818" y="3438"/>
                </a:lnTo>
                <a:lnTo>
                  <a:pt x="816" y="3420"/>
                </a:lnTo>
                <a:lnTo>
                  <a:pt x="814" y="3402"/>
                </a:lnTo>
                <a:lnTo>
                  <a:pt x="812" y="3384"/>
                </a:lnTo>
                <a:lnTo>
                  <a:pt x="814" y="3366"/>
                </a:lnTo>
                <a:lnTo>
                  <a:pt x="818" y="3348"/>
                </a:lnTo>
                <a:lnTo>
                  <a:pt x="822" y="3330"/>
                </a:lnTo>
                <a:lnTo>
                  <a:pt x="830" y="3313"/>
                </a:lnTo>
                <a:lnTo>
                  <a:pt x="838" y="3297"/>
                </a:lnTo>
                <a:lnTo>
                  <a:pt x="848" y="3281"/>
                </a:lnTo>
                <a:lnTo>
                  <a:pt x="848" y="3281"/>
                </a:lnTo>
                <a:lnTo>
                  <a:pt x="860" y="3265"/>
                </a:lnTo>
                <a:lnTo>
                  <a:pt x="874" y="3251"/>
                </a:lnTo>
                <a:lnTo>
                  <a:pt x="888" y="3239"/>
                </a:lnTo>
                <a:lnTo>
                  <a:pt x="904" y="3229"/>
                </a:lnTo>
                <a:lnTo>
                  <a:pt x="920" y="3221"/>
                </a:lnTo>
                <a:lnTo>
                  <a:pt x="938" y="3213"/>
                </a:lnTo>
                <a:lnTo>
                  <a:pt x="954" y="3209"/>
                </a:lnTo>
                <a:lnTo>
                  <a:pt x="972" y="3205"/>
                </a:lnTo>
                <a:lnTo>
                  <a:pt x="991" y="3203"/>
                </a:lnTo>
                <a:lnTo>
                  <a:pt x="1009" y="3203"/>
                </a:lnTo>
                <a:lnTo>
                  <a:pt x="1029" y="3203"/>
                </a:lnTo>
                <a:lnTo>
                  <a:pt x="1047" y="3207"/>
                </a:lnTo>
                <a:lnTo>
                  <a:pt x="1065" y="3213"/>
                </a:lnTo>
                <a:lnTo>
                  <a:pt x="1081" y="3219"/>
                </a:lnTo>
                <a:lnTo>
                  <a:pt x="1099" y="3227"/>
                </a:lnTo>
                <a:lnTo>
                  <a:pt x="1115" y="3239"/>
                </a:lnTo>
                <a:lnTo>
                  <a:pt x="1115" y="3239"/>
                </a:lnTo>
                <a:lnTo>
                  <a:pt x="1129" y="3251"/>
                </a:lnTo>
                <a:lnTo>
                  <a:pt x="1143" y="3263"/>
                </a:lnTo>
                <a:lnTo>
                  <a:pt x="1155" y="3277"/>
                </a:lnTo>
                <a:lnTo>
                  <a:pt x="1165" y="3293"/>
                </a:lnTo>
                <a:lnTo>
                  <a:pt x="1173" y="3309"/>
                </a:lnTo>
                <a:lnTo>
                  <a:pt x="1181" y="3324"/>
                </a:lnTo>
                <a:lnTo>
                  <a:pt x="1187" y="3342"/>
                </a:lnTo>
                <a:lnTo>
                  <a:pt x="1191" y="3362"/>
                </a:lnTo>
                <a:lnTo>
                  <a:pt x="1191" y="3362"/>
                </a:lnTo>
                <a:lnTo>
                  <a:pt x="1193" y="3380"/>
                </a:lnTo>
                <a:lnTo>
                  <a:pt x="1193" y="3398"/>
                </a:lnTo>
                <a:lnTo>
                  <a:pt x="1191" y="3416"/>
                </a:lnTo>
                <a:lnTo>
                  <a:pt x="1187" y="3436"/>
                </a:lnTo>
                <a:lnTo>
                  <a:pt x="1183" y="3452"/>
                </a:lnTo>
                <a:lnTo>
                  <a:pt x="1175" y="3470"/>
                </a:lnTo>
                <a:lnTo>
                  <a:pt x="1167" y="3486"/>
                </a:lnTo>
                <a:lnTo>
                  <a:pt x="1157" y="3502"/>
                </a:lnTo>
                <a:lnTo>
                  <a:pt x="1157" y="3502"/>
                </a:lnTo>
                <a:close/>
                <a:moveTo>
                  <a:pt x="1689" y="2054"/>
                </a:moveTo>
                <a:lnTo>
                  <a:pt x="1689" y="2054"/>
                </a:lnTo>
                <a:lnTo>
                  <a:pt x="1689" y="2024"/>
                </a:lnTo>
                <a:lnTo>
                  <a:pt x="1693" y="1996"/>
                </a:lnTo>
                <a:lnTo>
                  <a:pt x="1701" y="1968"/>
                </a:lnTo>
                <a:lnTo>
                  <a:pt x="1711" y="1942"/>
                </a:lnTo>
                <a:lnTo>
                  <a:pt x="1723" y="1916"/>
                </a:lnTo>
                <a:lnTo>
                  <a:pt x="1737" y="1892"/>
                </a:lnTo>
                <a:lnTo>
                  <a:pt x="1753" y="1870"/>
                </a:lnTo>
                <a:lnTo>
                  <a:pt x="1773" y="1850"/>
                </a:lnTo>
                <a:lnTo>
                  <a:pt x="1793" y="1832"/>
                </a:lnTo>
                <a:lnTo>
                  <a:pt x="1815" y="1816"/>
                </a:lnTo>
                <a:lnTo>
                  <a:pt x="1839" y="1800"/>
                </a:lnTo>
                <a:lnTo>
                  <a:pt x="1865" y="1788"/>
                </a:lnTo>
                <a:lnTo>
                  <a:pt x="1891" y="1778"/>
                </a:lnTo>
                <a:lnTo>
                  <a:pt x="1919" y="1772"/>
                </a:lnTo>
                <a:lnTo>
                  <a:pt x="1947" y="1768"/>
                </a:lnTo>
                <a:lnTo>
                  <a:pt x="1977" y="1766"/>
                </a:lnTo>
                <a:lnTo>
                  <a:pt x="1977" y="1766"/>
                </a:lnTo>
                <a:lnTo>
                  <a:pt x="2005" y="1768"/>
                </a:lnTo>
                <a:lnTo>
                  <a:pt x="2035" y="1772"/>
                </a:lnTo>
                <a:lnTo>
                  <a:pt x="2061" y="1778"/>
                </a:lnTo>
                <a:lnTo>
                  <a:pt x="2089" y="1788"/>
                </a:lnTo>
                <a:lnTo>
                  <a:pt x="2113" y="1800"/>
                </a:lnTo>
                <a:lnTo>
                  <a:pt x="2137" y="1816"/>
                </a:lnTo>
                <a:lnTo>
                  <a:pt x="2159" y="1832"/>
                </a:lnTo>
                <a:lnTo>
                  <a:pt x="2179" y="1850"/>
                </a:lnTo>
                <a:lnTo>
                  <a:pt x="2199" y="1870"/>
                </a:lnTo>
                <a:lnTo>
                  <a:pt x="2215" y="1892"/>
                </a:lnTo>
                <a:lnTo>
                  <a:pt x="2229" y="1916"/>
                </a:lnTo>
                <a:lnTo>
                  <a:pt x="2241" y="1942"/>
                </a:lnTo>
                <a:lnTo>
                  <a:pt x="2251" y="1968"/>
                </a:lnTo>
                <a:lnTo>
                  <a:pt x="2259" y="1996"/>
                </a:lnTo>
                <a:lnTo>
                  <a:pt x="2263" y="2024"/>
                </a:lnTo>
                <a:lnTo>
                  <a:pt x="2265" y="2054"/>
                </a:lnTo>
                <a:lnTo>
                  <a:pt x="2265" y="2054"/>
                </a:lnTo>
                <a:lnTo>
                  <a:pt x="2263" y="2084"/>
                </a:lnTo>
                <a:lnTo>
                  <a:pt x="2259" y="2112"/>
                </a:lnTo>
                <a:lnTo>
                  <a:pt x="2251" y="2140"/>
                </a:lnTo>
                <a:lnTo>
                  <a:pt x="2241" y="2166"/>
                </a:lnTo>
                <a:lnTo>
                  <a:pt x="2229" y="2192"/>
                </a:lnTo>
                <a:lnTo>
                  <a:pt x="2215" y="2214"/>
                </a:lnTo>
                <a:lnTo>
                  <a:pt x="2199" y="2236"/>
                </a:lnTo>
                <a:lnTo>
                  <a:pt x="2179" y="2258"/>
                </a:lnTo>
                <a:lnTo>
                  <a:pt x="2159" y="2276"/>
                </a:lnTo>
                <a:lnTo>
                  <a:pt x="2137" y="2292"/>
                </a:lnTo>
                <a:lnTo>
                  <a:pt x="2113" y="2308"/>
                </a:lnTo>
                <a:lnTo>
                  <a:pt x="2089" y="2320"/>
                </a:lnTo>
                <a:lnTo>
                  <a:pt x="2061" y="2328"/>
                </a:lnTo>
                <a:lnTo>
                  <a:pt x="2035" y="2336"/>
                </a:lnTo>
                <a:lnTo>
                  <a:pt x="2005" y="2340"/>
                </a:lnTo>
                <a:lnTo>
                  <a:pt x="1977" y="2342"/>
                </a:lnTo>
                <a:lnTo>
                  <a:pt x="1977" y="2342"/>
                </a:lnTo>
                <a:lnTo>
                  <a:pt x="1947" y="2340"/>
                </a:lnTo>
                <a:lnTo>
                  <a:pt x="1919" y="2336"/>
                </a:lnTo>
                <a:lnTo>
                  <a:pt x="1891" y="2328"/>
                </a:lnTo>
                <a:lnTo>
                  <a:pt x="1865" y="2320"/>
                </a:lnTo>
                <a:lnTo>
                  <a:pt x="1839" y="2308"/>
                </a:lnTo>
                <a:lnTo>
                  <a:pt x="1815" y="2292"/>
                </a:lnTo>
                <a:lnTo>
                  <a:pt x="1793" y="2276"/>
                </a:lnTo>
                <a:lnTo>
                  <a:pt x="1773" y="2258"/>
                </a:lnTo>
                <a:lnTo>
                  <a:pt x="1753" y="2236"/>
                </a:lnTo>
                <a:lnTo>
                  <a:pt x="1737" y="2214"/>
                </a:lnTo>
                <a:lnTo>
                  <a:pt x="1723" y="2192"/>
                </a:lnTo>
                <a:lnTo>
                  <a:pt x="1711" y="2166"/>
                </a:lnTo>
                <a:lnTo>
                  <a:pt x="1701" y="2140"/>
                </a:lnTo>
                <a:lnTo>
                  <a:pt x="1693" y="2112"/>
                </a:lnTo>
                <a:lnTo>
                  <a:pt x="1689" y="2084"/>
                </a:lnTo>
                <a:lnTo>
                  <a:pt x="1689" y="2054"/>
                </a:lnTo>
                <a:lnTo>
                  <a:pt x="1689" y="2054"/>
                </a:lnTo>
                <a:close/>
                <a:moveTo>
                  <a:pt x="3104" y="3281"/>
                </a:moveTo>
                <a:lnTo>
                  <a:pt x="3104" y="3281"/>
                </a:lnTo>
                <a:lnTo>
                  <a:pt x="3114" y="3297"/>
                </a:lnTo>
                <a:lnTo>
                  <a:pt x="3122" y="3313"/>
                </a:lnTo>
                <a:lnTo>
                  <a:pt x="3130" y="3330"/>
                </a:lnTo>
                <a:lnTo>
                  <a:pt x="3134" y="3348"/>
                </a:lnTo>
                <a:lnTo>
                  <a:pt x="3138" y="3366"/>
                </a:lnTo>
                <a:lnTo>
                  <a:pt x="3140" y="3384"/>
                </a:lnTo>
                <a:lnTo>
                  <a:pt x="3138" y="3402"/>
                </a:lnTo>
                <a:lnTo>
                  <a:pt x="3136" y="3420"/>
                </a:lnTo>
                <a:lnTo>
                  <a:pt x="3134" y="3438"/>
                </a:lnTo>
                <a:lnTo>
                  <a:pt x="3128" y="3456"/>
                </a:lnTo>
                <a:lnTo>
                  <a:pt x="3120" y="3472"/>
                </a:lnTo>
                <a:lnTo>
                  <a:pt x="3112" y="3488"/>
                </a:lnTo>
                <a:lnTo>
                  <a:pt x="3102" y="3504"/>
                </a:lnTo>
                <a:lnTo>
                  <a:pt x="3090" y="3518"/>
                </a:lnTo>
                <a:lnTo>
                  <a:pt x="3076" y="3532"/>
                </a:lnTo>
                <a:lnTo>
                  <a:pt x="3062" y="3544"/>
                </a:lnTo>
                <a:lnTo>
                  <a:pt x="3062" y="3544"/>
                </a:lnTo>
                <a:lnTo>
                  <a:pt x="3046" y="3554"/>
                </a:lnTo>
                <a:lnTo>
                  <a:pt x="3028" y="3564"/>
                </a:lnTo>
                <a:lnTo>
                  <a:pt x="3012" y="3570"/>
                </a:lnTo>
                <a:lnTo>
                  <a:pt x="2994" y="3576"/>
                </a:lnTo>
                <a:lnTo>
                  <a:pt x="2976" y="3578"/>
                </a:lnTo>
                <a:lnTo>
                  <a:pt x="2957" y="3580"/>
                </a:lnTo>
                <a:lnTo>
                  <a:pt x="2939" y="3580"/>
                </a:lnTo>
                <a:lnTo>
                  <a:pt x="2919" y="3578"/>
                </a:lnTo>
                <a:lnTo>
                  <a:pt x="2919" y="3578"/>
                </a:lnTo>
                <a:lnTo>
                  <a:pt x="2901" y="3574"/>
                </a:lnTo>
                <a:lnTo>
                  <a:pt x="2883" y="3568"/>
                </a:lnTo>
                <a:lnTo>
                  <a:pt x="2867" y="3562"/>
                </a:lnTo>
                <a:lnTo>
                  <a:pt x="2849" y="3552"/>
                </a:lnTo>
                <a:lnTo>
                  <a:pt x="2835" y="3542"/>
                </a:lnTo>
                <a:lnTo>
                  <a:pt x="2821" y="3530"/>
                </a:lnTo>
                <a:lnTo>
                  <a:pt x="2807" y="3516"/>
                </a:lnTo>
                <a:lnTo>
                  <a:pt x="2795" y="3502"/>
                </a:lnTo>
                <a:lnTo>
                  <a:pt x="2795" y="3502"/>
                </a:lnTo>
                <a:lnTo>
                  <a:pt x="2785" y="3486"/>
                </a:lnTo>
                <a:lnTo>
                  <a:pt x="2777" y="3470"/>
                </a:lnTo>
                <a:lnTo>
                  <a:pt x="2769" y="3452"/>
                </a:lnTo>
                <a:lnTo>
                  <a:pt x="2765" y="3434"/>
                </a:lnTo>
                <a:lnTo>
                  <a:pt x="2761" y="3416"/>
                </a:lnTo>
                <a:lnTo>
                  <a:pt x="2759" y="3398"/>
                </a:lnTo>
                <a:lnTo>
                  <a:pt x="2759" y="3380"/>
                </a:lnTo>
                <a:lnTo>
                  <a:pt x="2761" y="3362"/>
                </a:lnTo>
                <a:lnTo>
                  <a:pt x="2765" y="3344"/>
                </a:lnTo>
                <a:lnTo>
                  <a:pt x="2771" y="3326"/>
                </a:lnTo>
                <a:lnTo>
                  <a:pt x="2777" y="3311"/>
                </a:lnTo>
                <a:lnTo>
                  <a:pt x="2787" y="3293"/>
                </a:lnTo>
                <a:lnTo>
                  <a:pt x="2797" y="3279"/>
                </a:lnTo>
                <a:lnTo>
                  <a:pt x="2809" y="3265"/>
                </a:lnTo>
                <a:lnTo>
                  <a:pt x="2823" y="3251"/>
                </a:lnTo>
                <a:lnTo>
                  <a:pt x="2837" y="3239"/>
                </a:lnTo>
                <a:lnTo>
                  <a:pt x="2837" y="3239"/>
                </a:lnTo>
                <a:lnTo>
                  <a:pt x="2837" y="3239"/>
                </a:lnTo>
                <a:lnTo>
                  <a:pt x="2837" y="3239"/>
                </a:lnTo>
                <a:lnTo>
                  <a:pt x="2837" y="3239"/>
                </a:lnTo>
                <a:lnTo>
                  <a:pt x="2837" y="3239"/>
                </a:lnTo>
                <a:lnTo>
                  <a:pt x="2853" y="3227"/>
                </a:lnTo>
                <a:lnTo>
                  <a:pt x="2871" y="3219"/>
                </a:lnTo>
                <a:lnTo>
                  <a:pt x="2889" y="3213"/>
                </a:lnTo>
                <a:lnTo>
                  <a:pt x="2907" y="3207"/>
                </a:lnTo>
                <a:lnTo>
                  <a:pt x="2925" y="3203"/>
                </a:lnTo>
                <a:lnTo>
                  <a:pt x="2943" y="3203"/>
                </a:lnTo>
                <a:lnTo>
                  <a:pt x="2961" y="3203"/>
                </a:lnTo>
                <a:lnTo>
                  <a:pt x="2980" y="3205"/>
                </a:lnTo>
                <a:lnTo>
                  <a:pt x="2998" y="3209"/>
                </a:lnTo>
                <a:lnTo>
                  <a:pt x="3014" y="3213"/>
                </a:lnTo>
                <a:lnTo>
                  <a:pt x="3032" y="3221"/>
                </a:lnTo>
                <a:lnTo>
                  <a:pt x="3048" y="3229"/>
                </a:lnTo>
                <a:lnTo>
                  <a:pt x="3064" y="3239"/>
                </a:lnTo>
                <a:lnTo>
                  <a:pt x="3078" y="3251"/>
                </a:lnTo>
                <a:lnTo>
                  <a:pt x="3092" y="3265"/>
                </a:lnTo>
                <a:lnTo>
                  <a:pt x="3104" y="3281"/>
                </a:lnTo>
                <a:lnTo>
                  <a:pt x="3104" y="3281"/>
                </a:lnTo>
                <a:close/>
                <a:moveTo>
                  <a:pt x="3720" y="1628"/>
                </a:moveTo>
                <a:lnTo>
                  <a:pt x="3720" y="1628"/>
                </a:lnTo>
                <a:lnTo>
                  <a:pt x="3710" y="1644"/>
                </a:lnTo>
                <a:lnTo>
                  <a:pt x="3700" y="1660"/>
                </a:lnTo>
                <a:lnTo>
                  <a:pt x="3688" y="1674"/>
                </a:lnTo>
                <a:lnTo>
                  <a:pt x="3674" y="1686"/>
                </a:lnTo>
                <a:lnTo>
                  <a:pt x="3660" y="1698"/>
                </a:lnTo>
                <a:lnTo>
                  <a:pt x="3644" y="1708"/>
                </a:lnTo>
                <a:lnTo>
                  <a:pt x="3628" y="1716"/>
                </a:lnTo>
                <a:lnTo>
                  <a:pt x="3610" y="1722"/>
                </a:lnTo>
                <a:lnTo>
                  <a:pt x="3610" y="1722"/>
                </a:lnTo>
                <a:lnTo>
                  <a:pt x="3592" y="1728"/>
                </a:lnTo>
                <a:lnTo>
                  <a:pt x="3572" y="1730"/>
                </a:lnTo>
                <a:lnTo>
                  <a:pt x="3554" y="1732"/>
                </a:lnTo>
                <a:lnTo>
                  <a:pt x="3536" y="1732"/>
                </a:lnTo>
                <a:lnTo>
                  <a:pt x="3518" y="1728"/>
                </a:lnTo>
                <a:lnTo>
                  <a:pt x="3500" y="1724"/>
                </a:lnTo>
                <a:lnTo>
                  <a:pt x="3482" y="1718"/>
                </a:lnTo>
                <a:lnTo>
                  <a:pt x="3466" y="1712"/>
                </a:lnTo>
                <a:lnTo>
                  <a:pt x="3450" y="1702"/>
                </a:lnTo>
                <a:lnTo>
                  <a:pt x="3434" y="1692"/>
                </a:lnTo>
                <a:lnTo>
                  <a:pt x="3420" y="1680"/>
                </a:lnTo>
                <a:lnTo>
                  <a:pt x="3408" y="1666"/>
                </a:lnTo>
                <a:lnTo>
                  <a:pt x="3396" y="1652"/>
                </a:lnTo>
                <a:lnTo>
                  <a:pt x="3386" y="1636"/>
                </a:lnTo>
                <a:lnTo>
                  <a:pt x="3378" y="1620"/>
                </a:lnTo>
                <a:lnTo>
                  <a:pt x="3370" y="1602"/>
                </a:lnTo>
                <a:lnTo>
                  <a:pt x="3370" y="1602"/>
                </a:lnTo>
                <a:lnTo>
                  <a:pt x="3370" y="1602"/>
                </a:lnTo>
                <a:lnTo>
                  <a:pt x="3370" y="1600"/>
                </a:lnTo>
                <a:lnTo>
                  <a:pt x="3370" y="1600"/>
                </a:lnTo>
                <a:lnTo>
                  <a:pt x="3366" y="1582"/>
                </a:lnTo>
                <a:lnTo>
                  <a:pt x="3362" y="1564"/>
                </a:lnTo>
                <a:lnTo>
                  <a:pt x="3362" y="1544"/>
                </a:lnTo>
                <a:lnTo>
                  <a:pt x="3362" y="1526"/>
                </a:lnTo>
                <a:lnTo>
                  <a:pt x="3364" y="1508"/>
                </a:lnTo>
                <a:lnTo>
                  <a:pt x="3368" y="1490"/>
                </a:lnTo>
                <a:lnTo>
                  <a:pt x="3374" y="1472"/>
                </a:lnTo>
                <a:lnTo>
                  <a:pt x="3382" y="1456"/>
                </a:lnTo>
                <a:lnTo>
                  <a:pt x="3392" y="1440"/>
                </a:lnTo>
                <a:lnTo>
                  <a:pt x="3402" y="1426"/>
                </a:lnTo>
                <a:lnTo>
                  <a:pt x="3414" y="1413"/>
                </a:lnTo>
                <a:lnTo>
                  <a:pt x="3428" y="1399"/>
                </a:lnTo>
                <a:lnTo>
                  <a:pt x="3442" y="1389"/>
                </a:lnTo>
                <a:lnTo>
                  <a:pt x="3458" y="1379"/>
                </a:lnTo>
                <a:lnTo>
                  <a:pt x="3474" y="1369"/>
                </a:lnTo>
                <a:lnTo>
                  <a:pt x="3492" y="1363"/>
                </a:lnTo>
                <a:lnTo>
                  <a:pt x="3492" y="1363"/>
                </a:lnTo>
                <a:lnTo>
                  <a:pt x="3522" y="1355"/>
                </a:lnTo>
                <a:lnTo>
                  <a:pt x="3550" y="1353"/>
                </a:lnTo>
                <a:lnTo>
                  <a:pt x="3550" y="1353"/>
                </a:lnTo>
                <a:lnTo>
                  <a:pt x="3580" y="1357"/>
                </a:lnTo>
                <a:lnTo>
                  <a:pt x="3610" y="1363"/>
                </a:lnTo>
                <a:lnTo>
                  <a:pt x="3636" y="1375"/>
                </a:lnTo>
                <a:lnTo>
                  <a:pt x="3662" y="1389"/>
                </a:lnTo>
                <a:lnTo>
                  <a:pt x="3684" y="1409"/>
                </a:lnTo>
                <a:lnTo>
                  <a:pt x="3704" y="1430"/>
                </a:lnTo>
                <a:lnTo>
                  <a:pt x="3712" y="1442"/>
                </a:lnTo>
                <a:lnTo>
                  <a:pt x="3720" y="1456"/>
                </a:lnTo>
                <a:lnTo>
                  <a:pt x="3726" y="1470"/>
                </a:lnTo>
                <a:lnTo>
                  <a:pt x="3732" y="1484"/>
                </a:lnTo>
                <a:lnTo>
                  <a:pt x="3732" y="1484"/>
                </a:lnTo>
                <a:lnTo>
                  <a:pt x="3736" y="1502"/>
                </a:lnTo>
                <a:lnTo>
                  <a:pt x="3740" y="1520"/>
                </a:lnTo>
                <a:lnTo>
                  <a:pt x="3740" y="1538"/>
                </a:lnTo>
                <a:lnTo>
                  <a:pt x="3740" y="1558"/>
                </a:lnTo>
                <a:lnTo>
                  <a:pt x="3738" y="1576"/>
                </a:lnTo>
                <a:lnTo>
                  <a:pt x="3734" y="1594"/>
                </a:lnTo>
                <a:lnTo>
                  <a:pt x="3728" y="1612"/>
                </a:lnTo>
                <a:lnTo>
                  <a:pt x="3720" y="1628"/>
                </a:lnTo>
                <a:lnTo>
                  <a:pt x="3720" y="1628"/>
                </a:lnTo>
                <a:close/>
              </a:path>
            </a:pathLst>
          </a:custGeom>
          <a:solidFill>
            <a:schemeClr val="bg1"/>
          </a:solidFill>
          <a:ln>
            <a:noFill/>
          </a:ln>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grpSp>
        <p:nvGrpSpPr>
          <p:cNvPr id="28" name="Group 27"/>
          <p:cNvGrpSpPr/>
          <p:nvPr/>
        </p:nvGrpSpPr>
        <p:grpSpPr>
          <a:xfrm>
            <a:off x="9734480" y="3635054"/>
            <a:ext cx="1441338" cy="1344413"/>
            <a:chOff x="3162300" y="698500"/>
            <a:chExt cx="5854700" cy="5461000"/>
          </a:xfrm>
          <a:solidFill>
            <a:schemeClr val="bg1"/>
          </a:solidFill>
        </p:grpSpPr>
        <p:sp>
          <p:nvSpPr>
            <p:cNvPr id="29" name="Freeform 23"/>
            <p:cNvSpPr>
              <a:spLocks noEditPoints="1"/>
            </p:cNvSpPr>
            <p:nvPr/>
          </p:nvSpPr>
          <p:spPr bwMode="auto">
            <a:xfrm>
              <a:off x="3162300" y="3152775"/>
              <a:ext cx="2355850" cy="3006725"/>
            </a:xfrm>
            <a:custGeom>
              <a:avLst/>
              <a:gdLst>
                <a:gd name="T0" fmla="*/ 1152 w 1484"/>
                <a:gd name="T1" fmla="*/ 687 h 1894"/>
                <a:gd name="T2" fmla="*/ 1184 w 1484"/>
                <a:gd name="T3" fmla="*/ 488 h 1894"/>
                <a:gd name="T4" fmla="*/ 1150 w 1484"/>
                <a:gd name="T5" fmla="*/ 292 h 1894"/>
                <a:gd name="T6" fmla="*/ 1028 w 1484"/>
                <a:gd name="T7" fmla="*/ 108 h 1894"/>
                <a:gd name="T8" fmla="*/ 834 w 1484"/>
                <a:gd name="T9" fmla="*/ 10 h 1894"/>
                <a:gd name="T10" fmla="*/ 718 w 1484"/>
                <a:gd name="T11" fmla="*/ 2 h 1894"/>
                <a:gd name="T12" fmla="*/ 526 w 1484"/>
                <a:gd name="T13" fmla="*/ 58 h 1894"/>
                <a:gd name="T14" fmla="*/ 374 w 1484"/>
                <a:gd name="T15" fmla="*/ 210 h 1894"/>
                <a:gd name="T16" fmla="*/ 304 w 1484"/>
                <a:gd name="T17" fmla="*/ 436 h 1894"/>
                <a:gd name="T18" fmla="*/ 312 w 1484"/>
                <a:gd name="T19" fmla="*/ 609 h 1894"/>
                <a:gd name="T20" fmla="*/ 378 w 1484"/>
                <a:gd name="T21" fmla="*/ 793 h 1894"/>
                <a:gd name="T22" fmla="*/ 224 w 1484"/>
                <a:gd name="T23" fmla="*/ 933 h 1894"/>
                <a:gd name="T24" fmla="*/ 82 w 1484"/>
                <a:gd name="T25" fmla="*/ 1169 h 1894"/>
                <a:gd name="T26" fmla="*/ 8 w 1484"/>
                <a:gd name="T27" fmla="*/ 1449 h 1894"/>
                <a:gd name="T28" fmla="*/ 4 w 1484"/>
                <a:gd name="T29" fmla="*/ 1650 h 1894"/>
                <a:gd name="T30" fmla="*/ 22 w 1484"/>
                <a:gd name="T31" fmla="*/ 1756 h 1894"/>
                <a:gd name="T32" fmla="*/ 70 w 1484"/>
                <a:gd name="T33" fmla="*/ 1802 h 1894"/>
                <a:gd name="T34" fmla="*/ 320 w 1484"/>
                <a:gd name="T35" fmla="*/ 1860 h 1894"/>
                <a:gd name="T36" fmla="*/ 742 w 1484"/>
                <a:gd name="T37" fmla="*/ 1894 h 1894"/>
                <a:gd name="T38" fmla="*/ 1082 w 1484"/>
                <a:gd name="T39" fmla="*/ 1872 h 1894"/>
                <a:gd name="T40" fmla="*/ 1402 w 1484"/>
                <a:gd name="T41" fmla="*/ 1806 h 1894"/>
                <a:gd name="T42" fmla="*/ 1456 w 1484"/>
                <a:gd name="T43" fmla="*/ 1768 h 1894"/>
                <a:gd name="T44" fmla="*/ 1476 w 1484"/>
                <a:gd name="T45" fmla="*/ 1690 h 1894"/>
                <a:gd name="T46" fmla="*/ 1482 w 1484"/>
                <a:gd name="T47" fmla="*/ 1508 h 1894"/>
                <a:gd name="T48" fmla="*/ 1424 w 1484"/>
                <a:gd name="T49" fmla="*/ 1223 h 1894"/>
                <a:gd name="T50" fmla="*/ 1294 w 1484"/>
                <a:gd name="T51" fmla="*/ 975 h 1894"/>
                <a:gd name="T52" fmla="*/ 1106 w 1484"/>
                <a:gd name="T53" fmla="*/ 793 h 1894"/>
                <a:gd name="T54" fmla="*/ 1154 w 1484"/>
                <a:gd name="T55" fmla="*/ 1662 h 1894"/>
                <a:gd name="T56" fmla="*/ 812 w 1484"/>
                <a:gd name="T57" fmla="*/ 1696 h 1894"/>
                <a:gd name="T58" fmla="*/ 532 w 1484"/>
                <a:gd name="T59" fmla="*/ 1688 h 1894"/>
                <a:gd name="T60" fmla="*/ 200 w 1484"/>
                <a:gd name="T61" fmla="*/ 1634 h 1894"/>
                <a:gd name="T62" fmla="*/ 200 w 1484"/>
                <a:gd name="T63" fmla="*/ 1522 h 1894"/>
                <a:gd name="T64" fmla="*/ 244 w 1484"/>
                <a:gd name="T65" fmla="*/ 1295 h 1894"/>
                <a:gd name="T66" fmla="*/ 344 w 1484"/>
                <a:gd name="T67" fmla="*/ 1099 h 1894"/>
                <a:gd name="T68" fmla="*/ 488 w 1484"/>
                <a:gd name="T69" fmla="*/ 957 h 1894"/>
                <a:gd name="T70" fmla="*/ 542 w 1484"/>
                <a:gd name="T71" fmla="*/ 903 h 1894"/>
                <a:gd name="T72" fmla="*/ 574 w 1484"/>
                <a:gd name="T73" fmla="*/ 819 h 1894"/>
                <a:gd name="T74" fmla="*/ 566 w 1484"/>
                <a:gd name="T75" fmla="*/ 729 h 1894"/>
                <a:gd name="T76" fmla="*/ 528 w 1484"/>
                <a:gd name="T77" fmla="*/ 649 h 1894"/>
                <a:gd name="T78" fmla="*/ 500 w 1484"/>
                <a:gd name="T79" fmla="*/ 516 h 1894"/>
                <a:gd name="T80" fmla="*/ 508 w 1484"/>
                <a:gd name="T81" fmla="*/ 398 h 1894"/>
                <a:gd name="T82" fmla="*/ 566 w 1484"/>
                <a:gd name="T83" fmla="*/ 278 h 1894"/>
                <a:gd name="T84" fmla="*/ 666 w 1484"/>
                <a:gd name="T85" fmla="*/ 210 h 1894"/>
                <a:gd name="T86" fmla="*/ 768 w 1484"/>
                <a:gd name="T87" fmla="*/ 200 h 1894"/>
                <a:gd name="T88" fmla="*/ 884 w 1484"/>
                <a:gd name="T89" fmla="*/ 244 h 1894"/>
                <a:gd name="T90" fmla="*/ 958 w 1484"/>
                <a:gd name="T91" fmla="*/ 344 h 1894"/>
                <a:gd name="T92" fmla="*/ 986 w 1484"/>
                <a:gd name="T93" fmla="*/ 488 h 1894"/>
                <a:gd name="T94" fmla="*/ 972 w 1484"/>
                <a:gd name="T95" fmla="*/ 596 h 1894"/>
                <a:gd name="T96" fmla="*/ 934 w 1484"/>
                <a:gd name="T97" fmla="*/ 695 h 1894"/>
                <a:gd name="T98" fmla="*/ 908 w 1484"/>
                <a:gd name="T99" fmla="*/ 783 h 1894"/>
                <a:gd name="T100" fmla="*/ 926 w 1484"/>
                <a:gd name="T101" fmla="*/ 871 h 1894"/>
                <a:gd name="T102" fmla="*/ 980 w 1484"/>
                <a:gd name="T103" fmla="*/ 945 h 1894"/>
                <a:gd name="T104" fmla="*/ 1088 w 1484"/>
                <a:gd name="T105" fmla="*/ 1035 h 1894"/>
                <a:gd name="T106" fmla="*/ 1206 w 1484"/>
                <a:gd name="T107" fmla="*/ 1213 h 1894"/>
                <a:gd name="T108" fmla="*/ 1274 w 1484"/>
                <a:gd name="T109" fmla="*/ 1429 h 1894"/>
                <a:gd name="T110" fmla="*/ 1286 w 1484"/>
                <a:gd name="T111" fmla="*/ 1600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4" h="1894">
                  <a:moveTo>
                    <a:pt x="1106" y="793"/>
                  </a:moveTo>
                  <a:lnTo>
                    <a:pt x="1106" y="793"/>
                  </a:lnTo>
                  <a:lnTo>
                    <a:pt x="1124" y="759"/>
                  </a:lnTo>
                  <a:lnTo>
                    <a:pt x="1140" y="723"/>
                  </a:lnTo>
                  <a:lnTo>
                    <a:pt x="1152" y="687"/>
                  </a:lnTo>
                  <a:lnTo>
                    <a:pt x="1164" y="649"/>
                  </a:lnTo>
                  <a:lnTo>
                    <a:pt x="1172" y="609"/>
                  </a:lnTo>
                  <a:lnTo>
                    <a:pt x="1178" y="570"/>
                  </a:lnTo>
                  <a:lnTo>
                    <a:pt x="1182" y="528"/>
                  </a:lnTo>
                  <a:lnTo>
                    <a:pt x="1184" y="488"/>
                  </a:lnTo>
                  <a:lnTo>
                    <a:pt x="1184" y="488"/>
                  </a:lnTo>
                  <a:lnTo>
                    <a:pt x="1182" y="436"/>
                  </a:lnTo>
                  <a:lnTo>
                    <a:pt x="1176" y="386"/>
                  </a:lnTo>
                  <a:lnTo>
                    <a:pt x="1164" y="338"/>
                  </a:lnTo>
                  <a:lnTo>
                    <a:pt x="1150" y="292"/>
                  </a:lnTo>
                  <a:lnTo>
                    <a:pt x="1132" y="250"/>
                  </a:lnTo>
                  <a:lnTo>
                    <a:pt x="1112" y="210"/>
                  </a:lnTo>
                  <a:lnTo>
                    <a:pt x="1086" y="172"/>
                  </a:lnTo>
                  <a:lnTo>
                    <a:pt x="1058" y="138"/>
                  </a:lnTo>
                  <a:lnTo>
                    <a:pt x="1028" y="108"/>
                  </a:lnTo>
                  <a:lnTo>
                    <a:pt x="994" y="80"/>
                  </a:lnTo>
                  <a:lnTo>
                    <a:pt x="958" y="58"/>
                  </a:lnTo>
                  <a:lnTo>
                    <a:pt x="920" y="38"/>
                  </a:lnTo>
                  <a:lnTo>
                    <a:pt x="878" y="22"/>
                  </a:lnTo>
                  <a:lnTo>
                    <a:pt x="834" y="10"/>
                  </a:lnTo>
                  <a:lnTo>
                    <a:pt x="790" y="4"/>
                  </a:lnTo>
                  <a:lnTo>
                    <a:pt x="766" y="2"/>
                  </a:lnTo>
                  <a:lnTo>
                    <a:pt x="742" y="0"/>
                  </a:lnTo>
                  <a:lnTo>
                    <a:pt x="742" y="0"/>
                  </a:lnTo>
                  <a:lnTo>
                    <a:pt x="718" y="2"/>
                  </a:lnTo>
                  <a:lnTo>
                    <a:pt x="696" y="4"/>
                  </a:lnTo>
                  <a:lnTo>
                    <a:pt x="650" y="10"/>
                  </a:lnTo>
                  <a:lnTo>
                    <a:pt x="606" y="22"/>
                  </a:lnTo>
                  <a:lnTo>
                    <a:pt x="566" y="38"/>
                  </a:lnTo>
                  <a:lnTo>
                    <a:pt x="526" y="58"/>
                  </a:lnTo>
                  <a:lnTo>
                    <a:pt x="490" y="80"/>
                  </a:lnTo>
                  <a:lnTo>
                    <a:pt x="456" y="108"/>
                  </a:lnTo>
                  <a:lnTo>
                    <a:pt x="426" y="138"/>
                  </a:lnTo>
                  <a:lnTo>
                    <a:pt x="398" y="172"/>
                  </a:lnTo>
                  <a:lnTo>
                    <a:pt x="374" y="210"/>
                  </a:lnTo>
                  <a:lnTo>
                    <a:pt x="352" y="250"/>
                  </a:lnTo>
                  <a:lnTo>
                    <a:pt x="334" y="292"/>
                  </a:lnTo>
                  <a:lnTo>
                    <a:pt x="320" y="338"/>
                  </a:lnTo>
                  <a:lnTo>
                    <a:pt x="310" y="386"/>
                  </a:lnTo>
                  <a:lnTo>
                    <a:pt x="304" y="436"/>
                  </a:lnTo>
                  <a:lnTo>
                    <a:pt x="302" y="488"/>
                  </a:lnTo>
                  <a:lnTo>
                    <a:pt x="302" y="488"/>
                  </a:lnTo>
                  <a:lnTo>
                    <a:pt x="302" y="528"/>
                  </a:lnTo>
                  <a:lnTo>
                    <a:pt x="306" y="570"/>
                  </a:lnTo>
                  <a:lnTo>
                    <a:pt x="312" y="609"/>
                  </a:lnTo>
                  <a:lnTo>
                    <a:pt x="320" y="649"/>
                  </a:lnTo>
                  <a:lnTo>
                    <a:pt x="332" y="687"/>
                  </a:lnTo>
                  <a:lnTo>
                    <a:pt x="346" y="723"/>
                  </a:lnTo>
                  <a:lnTo>
                    <a:pt x="360" y="759"/>
                  </a:lnTo>
                  <a:lnTo>
                    <a:pt x="378" y="793"/>
                  </a:lnTo>
                  <a:lnTo>
                    <a:pt x="378" y="793"/>
                  </a:lnTo>
                  <a:lnTo>
                    <a:pt x="338" y="823"/>
                  </a:lnTo>
                  <a:lnTo>
                    <a:pt x="298" y="855"/>
                  </a:lnTo>
                  <a:lnTo>
                    <a:pt x="260" y="893"/>
                  </a:lnTo>
                  <a:lnTo>
                    <a:pt x="224" y="933"/>
                  </a:lnTo>
                  <a:lnTo>
                    <a:pt x="192" y="975"/>
                  </a:lnTo>
                  <a:lnTo>
                    <a:pt x="160" y="1021"/>
                  </a:lnTo>
                  <a:lnTo>
                    <a:pt x="132" y="1067"/>
                  </a:lnTo>
                  <a:lnTo>
                    <a:pt x="106" y="1117"/>
                  </a:lnTo>
                  <a:lnTo>
                    <a:pt x="82" y="1169"/>
                  </a:lnTo>
                  <a:lnTo>
                    <a:pt x="60" y="1223"/>
                  </a:lnTo>
                  <a:lnTo>
                    <a:pt x="42" y="1277"/>
                  </a:lnTo>
                  <a:lnTo>
                    <a:pt x="28" y="1333"/>
                  </a:lnTo>
                  <a:lnTo>
                    <a:pt x="16" y="1391"/>
                  </a:lnTo>
                  <a:lnTo>
                    <a:pt x="8" y="1449"/>
                  </a:lnTo>
                  <a:lnTo>
                    <a:pt x="2" y="1508"/>
                  </a:lnTo>
                  <a:lnTo>
                    <a:pt x="0" y="1568"/>
                  </a:lnTo>
                  <a:lnTo>
                    <a:pt x="0" y="1568"/>
                  </a:lnTo>
                  <a:lnTo>
                    <a:pt x="2" y="1608"/>
                  </a:lnTo>
                  <a:lnTo>
                    <a:pt x="4" y="1650"/>
                  </a:lnTo>
                  <a:lnTo>
                    <a:pt x="8" y="1690"/>
                  </a:lnTo>
                  <a:lnTo>
                    <a:pt x="14" y="1730"/>
                  </a:lnTo>
                  <a:lnTo>
                    <a:pt x="14" y="1730"/>
                  </a:lnTo>
                  <a:lnTo>
                    <a:pt x="18" y="1744"/>
                  </a:lnTo>
                  <a:lnTo>
                    <a:pt x="22" y="1756"/>
                  </a:lnTo>
                  <a:lnTo>
                    <a:pt x="30" y="1768"/>
                  </a:lnTo>
                  <a:lnTo>
                    <a:pt x="38" y="1778"/>
                  </a:lnTo>
                  <a:lnTo>
                    <a:pt x="48" y="1788"/>
                  </a:lnTo>
                  <a:lnTo>
                    <a:pt x="58" y="1796"/>
                  </a:lnTo>
                  <a:lnTo>
                    <a:pt x="70" y="1802"/>
                  </a:lnTo>
                  <a:lnTo>
                    <a:pt x="82" y="1806"/>
                  </a:lnTo>
                  <a:lnTo>
                    <a:pt x="82" y="1806"/>
                  </a:lnTo>
                  <a:lnTo>
                    <a:pt x="160" y="1826"/>
                  </a:lnTo>
                  <a:lnTo>
                    <a:pt x="240" y="1844"/>
                  </a:lnTo>
                  <a:lnTo>
                    <a:pt x="320" y="1860"/>
                  </a:lnTo>
                  <a:lnTo>
                    <a:pt x="402" y="1872"/>
                  </a:lnTo>
                  <a:lnTo>
                    <a:pt x="486" y="1882"/>
                  </a:lnTo>
                  <a:lnTo>
                    <a:pt x="570" y="1890"/>
                  </a:lnTo>
                  <a:lnTo>
                    <a:pt x="656" y="1894"/>
                  </a:lnTo>
                  <a:lnTo>
                    <a:pt x="742" y="1894"/>
                  </a:lnTo>
                  <a:lnTo>
                    <a:pt x="742" y="1894"/>
                  </a:lnTo>
                  <a:lnTo>
                    <a:pt x="828" y="1894"/>
                  </a:lnTo>
                  <a:lnTo>
                    <a:pt x="914" y="1890"/>
                  </a:lnTo>
                  <a:lnTo>
                    <a:pt x="998" y="1882"/>
                  </a:lnTo>
                  <a:lnTo>
                    <a:pt x="1082" y="1872"/>
                  </a:lnTo>
                  <a:lnTo>
                    <a:pt x="1164" y="1860"/>
                  </a:lnTo>
                  <a:lnTo>
                    <a:pt x="1244" y="1844"/>
                  </a:lnTo>
                  <a:lnTo>
                    <a:pt x="1324" y="1826"/>
                  </a:lnTo>
                  <a:lnTo>
                    <a:pt x="1402" y="1806"/>
                  </a:lnTo>
                  <a:lnTo>
                    <a:pt x="1402" y="1806"/>
                  </a:lnTo>
                  <a:lnTo>
                    <a:pt x="1416" y="1802"/>
                  </a:lnTo>
                  <a:lnTo>
                    <a:pt x="1426" y="1796"/>
                  </a:lnTo>
                  <a:lnTo>
                    <a:pt x="1438" y="1788"/>
                  </a:lnTo>
                  <a:lnTo>
                    <a:pt x="1448" y="1778"/>
                  </a:lnTo>
                  <a:lnTo>
                    <a:pt x="1456" y="1768"/>
                  </a:lnTo>
                  <a:lnTo>
                    <a:pt x="1462" y="1756"/>
                  </a:lnTo>
                  <a:lnTo>
                    <a:pt x="1466" y="1744"/>
                  </a:lnTo>
                  <a:lnTo>
                    <a:pt x="1470" y="1730"/>
                  </a:lnTo>
                  <a:lnTo>
                    <a:pt x="1470" y="1730"/>
                  </a:lnTo>
                  <a:lnTo>
                    <a:pt x="1476" y="1690"/>
                  </a:lnTo>
                  <a:lnTo>
                    <a:pt x="1480" y="1650"/>
                  </a:lnTo>
                  <a:lnTo>
                    <a:pt x="1484" y="1608"/>
                  </a:lnTo>
                  <a:lnTo>
                    <a:pt x="1484" y="1568"/>
                  </a:lnTo>
                  <a:lnTo>
                    <a:pt x="1484" y="1568"/>
                  </a:lnTo>
                  <a:lnTo>
                    <a:pt x="1482" y="1508"/>
                  </a:lnTo>
                  <a:lnTo>
                    <a:pt x="1478" y="1449"/>
                  </a:lnTo>
                  <a:lnTo>
                    <a:pt x="1468" y="1391"/>
                  </a:lnTo>
                  <a:lnTo>
                    <a:pt x="1456" y="1333"/>
                  </a:lnTo>
                  <a:lnTo>
                    <a:pt x="1442" y="1277"/>
                  </a:lnTo>
                  <a:lnTo>
                    <a:pt x="1424" y="1223"/>
                  </a:lnTo>
                  <a:lnTo>
                    <a:pt x="1404" y="1169"/>
                  </a:lnTo>
                  <a:lnTo>
                    <a:pt x="1380" y="1117"/>
                  </a:lnTo>
                  <a:lnTo>
                    <a:pt x="1354" y="1067"/>
                  </a:lnTo>
                  <a:lnTo>
                    <a:pt x="1324" y="1021"/>
                  </a:lnTo>
                  <a:lnTo>
                    <a:pt x="1294" y="975"/>
                  </a:lnTo>
                  <a:lnTo>
                    <a:pt x="1260" y="933"/>
                  </a:lnTo>
                  <a:lnTo>
                    <a:pt x="1224" y="893"/>
                  </a:lnTo>
                  <a:lnTo>
                    <a:pt x="1188" y="855"/>
                  </a:lnTo>
                  <a:lnTo>
                    <a:pt x="1148" y="823"/>
                  </a:lnTo>
                  <a:lnTo>
                    <a:pt x="1106" y="793"/>
                  </a:lnTo>
                  <a:lnTo>
                    <a:pt x="1106" y="793"/>
                  </a:lnTo>
                  <a:close/>
                  <a:moveTo>
                    <a:pt x="1284" y="1634"/>
                  </a:moveTo>
                  <a:lnTo>
                    <a:pt x="1284" y="1634"/>
                  </a:lnTo>
                  <a:lnTo>
                    <a:pt x="1220" y="1648"/>
                  </a:lnTo>
                  <a:lnTo>
                    <a:pt x="1154" y="1662"/>
                  </a:lnTo>
                  <a:lnTo>
                    <a:pt x="1088" y="1672"/>
                  </a:lnTo>
                  <a:lnTo>
                    <a:pt x="1020" y="1680"/>
                  </a:lnTo>
                  <a:lnTo>
                    <a:pt x="952" y="1688"/>
                  </a:lnTo>
                  <a:lnTo>
                    <a:pt x="882" y="1692"/>
                  </a:lnTo>
                  <a:lnTo>
                    <a:pt x="812" y="1696"/>
                  </a:lnTo>
                  <a:lnTo>
                    <a:pt x="742" y="1698"/>
                  </a:lnTo>
                  <a:lnTo>
                    <a:pt x="742" y="1698"/>
                  </a:lnTo>
                  <a:lnTo>
                    <a:pt x="672" y="1696"/>
                  </a:lnTo>
                  <a:lnTo>
                    <a:pt x="602" y="1694"/>
                  </a:lnTo>
                  <a:lnTo>
                    <a:pt x="532" y="1688"/>
                  </a:lnTo>
                  <a:lnTo>
                    <a:pt x="464" y="1682"/>
                  </a:lnTo>
                  <a:lnTo>
                    <a:pt x="398" y="1672"/>
                  </a:lnTo>
                  <a:lnTo>
                    <a:pt x="330" y="1662"/>
                  </a:lnTo>
                  <a:lnTo>
                    <a:pt x="266" y="1648"/>
                  </a:lnTo>
                  <a:lnTo>
                    <a:pt x="200" y="1634"/>
                  </a:lnTo>
                  <a:lnTo>
                    <a:pt x="200" y="1634"/>
                  </a:lnTo>
                  <a:lnTo>
                    <a:pt x="198" y="1600"/>
                  </a:lnTo>
                  <a:lnTo>
                    <a:pt x="198" y="1568"/>
                  </a:lnTo>
                  <a:lnTo>
                    <a:pt x="198" y="1568"/>
                  </a:lnTo>
                  <a:lnTo>
                    <a:pt x="200" y="1522"/>
                  </a:lnTo>
                  <a:lnTo>
                    <a:pt x="204" y="1476"/>
                  </a:lnTo>
                  <a:lnTo>
                    <a:pt x="210" y="1429"/>
                  </a:lnTo>
                  <a:lnTo>
                    <a:pt x="218" y="1383"/>
                  </a:lnTo>
                  <a:lnTo>
                    <a:pt x="230" y="1339"/>
                  </a:lnTo>
                  <a:lnTo>
                    <a:pt x="244" y="1295"/>
                  </a:lnTo>
                  <a:lnTo>
                    <a:pt x="260" y="1253"/>
                  </a:lnTo>
                  <a:lnTo>
                    <a:pt x="278" y="1213"/>
                  </a:lnTo>
                  <a:lnTo>
                    <a:pt x="298" y="1173"/>
                  </a:lnTo>
                  <a:lnTo>
                    <a:pt x="320" y="1135"/>
                  </a:lnTo>
                  <a:lnTo>
                    <a:pt x="344" y="1099"/>
                  </a:lnTo>
                  <a:lnTo>
                    <a:pt x="370" y="1067"/>
                  </a:lnTo>
                  <a:lnTo>
                    <a:pt x="398" y="1035"/>
                  </a:lnTo>
                  <a:lnTo>
                    <a:pt x="426" y="1005"/>
                  </a:lnTo>
                  <a:lnTo>
                    <a:pt x="458" y="979"/>
                  </a:lnTo>
                  <a:lnTo>
                    <a:pt x="488" y="957"/>
                  </a:lnTo>
                  <a:lnTo>
                    <a:pt x="488" y="957"/>
                  </a:lnTo>
                  <a:lnTo>
                    <a:pt x="504" y="945"/>
                  </a:lnTo>
                  <a:lnTo>
                    <a:pt x="518" y="931"/>
                  </a:lnTo>
                  <a:lnTo>
                    <a:pt x="530" y="919"/>
                  </a:lnTo>
                  <a:lnTo>
                    <a:pt x="542" y="903"/>
                  </a:lnTo>
                  <a:lnTo>
                    <a:pt x="552" y="887"/>
                  </a:lnTo>
                  <a:lnTo>
                    <a:pt x="560" y="871"/>
                  </a:lnTo>
                  <a:lnTo>
                    <a:pt x="566" y="855"/>
                  </a:lnTo>
                  <a:lnTo>
                    <a:pt x="570" y="837"/>
                  </a:lnTo>
                  <a:lnTo>
                    <a:pt x="574" y="819"/>
                  </a:lnTo>
                  <a:lnTo>
                    <a:pt x="576" y="801"/>
                  </a:lnTo>
                  <a:lnTo>
                    <a:pt x="576" y="783"/>
                  </a:lnTo>
                  <a:lnTo>
                    <a:pt x="574" y="765"/>
                  </a:lnTo>
                  <a:lnTo>
                    <a:pt x="572" y="747"/>
                  </a:lnTo>
                  <a:lnTo>
                    <a:pt x="566" y="729"/>
                  </a:lnTo>
                  <a:lnTo>
                    <a:pt x="560" y="711"/>
                  </a:lnTo>
                  <a:lnTo>
                    <a:pt x="550" y="695"/>
                  </a:lnTo>
                  <a:lnTo>
                    <a:pt x="550" y="695"/>
                  </a:lnTo>
                  <a:lnTo>
                    <a:pt x="538" y="673"/>
                  </a:lnTo>
                  <a:lnTo>
                    <a:pt x="528" y="649"/>
                  </a:lnTo>
                  <a:lnTo>
                    <a:pt x="520" y="623"/>
                  </a:lnTo>
                  <a:lnTo>
                    <a:pt x="512" y="596"/>
                  </a:lnTo>
                  <a:lnTo>
                    <a:pt x="506" y="570"/>
                  </a:lnTo>
                  <a:lnTo>
                    <a:pt x="502" y="544"/>
                  </a:lnTo>
                  <a:lnTo>
                    <a:pt x="500" y="516"/>
                  </a:lnTo>
                  <a:lnTo>
                    <a:pt x="498" y="488"/>
                  </a:lnTo>
                  <a:lnTo>
                    <a:pt x="498" y="488"/>
                  </a:lnTo>
                  <a:lnTo>
                    <a:pt x="500" y="456"/>
                  </a:lnTo>
                  <a:lnTo>
                    <a:pt x="504" y="426"/>
                  </a:lnTo>
                  <a:lnTo>
                    <a:pt x="508" y="398"/>
                  </a:lnTo>
                  <a:lnTo>
                    <a:pt x="516" y="370"/>
                  </a:lnTo>
                  <a:lnTo>
                    <a:pt x="526" y="344"/>
                  </a:lnTo>
                  <a:lnTo>
                    <a:pt x="538" y="320"/>
                  </a:lnTo>
                  <a:lnTo>
                    <a:pt x="550" y="298"/>
                  </a:lnTo>
                  <a:lnTo>
                    <a:pt x="566" y="278"/>
                  </a:lnTo>
                  <a:lnTo>
                    <a:pt x="582" y="260"/>
                  </a:lnTo>
                  <a:lnTo>
                    <a:pt x="602" y="244"/>
                  </a:lnTo>
                  <a:lnTo>
                    <a:pt x="622" y="230"/>
                  </a:lnTo>
                  <a:lnTo>
                    <a:pt x="642" y="220"/>
                  </a:lnTo>
                  <a:lnTo>
                    <a:pt x="666" y="210"/>
                  </a:lnTo>
                  <a:lnTo>
                    <a:pt x="690" y="204"/>
                  </a:lnTo>
                  <a:lnTo>
                    <a:pt x="716" y="200"/>
                  </a:lnTo>
                  <a:lnTo>
                    <a:pt x="742" y="198"/>
                  </a:lnTo>
                  <a:lnTo>
                    <a:pt x="742" y="198"/>
                  </a:lnTo>
                  <a:lnTo>
                    <a:pt x="768" y="200"/>
                  </a:lnTo>
                  <a:lnTo>
                    <a:pt x="794" y="204"/>
                  </a:lnTo>
                  <a:lnTo>
                    <a:pt x="818" y="210"/>
                  </a:lnTo>
                  <a:lnTo>
                    <a:pt x="842" y="220"/>
                  </a:lnTo>
                  <a:lnTo>
                    <a:pt x="864" y="230"/>
                  </a:lnTo>
                  <a:lnTo>
                    <a:pt x="884" y="244"/>
                  </a:lnTo>
                  <a:lnTo>
                    <a:pt x="902" y="260"/>
                  </a:lnTo>
                  <a:lnTo>
                    <a:pt x="918" y="278"/>
                  </a:lnTo>
                  <a:lnTo>
                    <a:pt x="934" y="298"/>
                  </a:lnTo>
                  <a:lnTo>
                    <a:pt x="948" y="320"/>
                  </a:lnTo>
                  <a:lnTo>
                    <a:pt x="958" y="344"/>
                  </a:lnTo>
                  <a:lnTo>
                    <a:pt x="968" y="370"/>
                  </a:lnTo>
                  <a:lnTo>
                    <a:pt x="976" y="398"/>
                  </a:lnTo>
                  <a:lnTo>
                    <a:pt x="982" y="426"/>
                  </a:lnTo>
                  <a:lnTo>
                    <a:pt x="984" y="456"/>
                  </a:lnTo>
                  <a:lnTo>
                    <a:pt x="986" y="488"/>
                  </a:lnTo>
                  <a:lnTo>
                    <a:pt x="986" y="488"/>
                  </a:lnTo>
                  <a:lnTo>
                    <a:pt x="984" y="516"/>
                  </a:lnTo>
                  <a:lnTo>
                    <a:pt x="982" y="542"/>
                  </a:lnTo>
                  <a:lnTo>
                    <a:pt x="978" y="570"/>
                  </a:lnTo>
                  <a:lnTo>
                    <a:pt x="972" y="596"/>
                  </a:lnTo>
                  <a:lnTo>
                    <a:pt x="966" y="623"/>
                  </a:lnTo>
                  <a:lnTo>
                    <a:pt x="956" y="649"/>
                  </a:lnTo>
                  <a:lnTo>
                    <a:pt x="946" y="673"/>
                  </a:lnTo>
                  <a:lnTo>
                    <a:pt x="934" y="695"/>
                  </a:lnTo>
                  <a:lnTo>
                    <a:pt x="934" y="695"/>
                  </a:lnTo>
                  <a:lnTo>
                    <a:pt x="926" y="713"/>
                  </a:lnTo>
                  <a:lnTo>
                    <a:pt x="918" y="729"/>
                  </a:lnTo>
                  <a:lnTo>
                    <a:pt x="914" y="747"/>
                  </a:lnTo>
                  <a:lnTo>
                    <a:pt x="910" y="765"/>
                  </a:lnTo>
                  <a:lnTo>
                    <a:pt x="908" y="783"/>
                  </a:lnTo>
                  <a:lnTo>
                    <a:pt x="908" y="803"/>
                  </a:lnTo>
                  <a:lnTo>
                    <a:pt x="910" y="821"/>
                  </a:lnTo>
                  <a:lnTo>
                    <a:pt x="914" y="837"/>
                  </a:lnTo>
                  <a:lnTo>
                    <a:pt x="918" y="855"/>
                  </a:lnTo>
                  <a:lnTo>
                    <a:pt x="926" y="871"/>
                  </a:lnTo>
                  <a:lnTo>
                    <a:pt x="934" y="889"/>
                  </a:lnTo>
                  <a:lnTo>
                    <a:pt x="944" y="903"/>
                  </a:lnTo>
                  <a:lnTo>
                    <a:pt x="954" y="919"/>
                  </a:lnTo>
                  <a:lnTo>
                    <a:pt x="966" y="931"/>
                  </a:lnTo>
                  <a:lnTo>
                    <a:pt x="980" y="945"/>
                  </a:lnTo>
                  <a:lnTo>
                    <a:pt x="996" y="957"/>
                  </a:lnTo>
                  <a:lnTo>
                    <a:pt x="996" y="957"/>
                  </a:lnTo>
                  <a:lnTo>
                    <a:pt x="1028" y="979"/>
                  </a:lnTo>
                  <a:lnTo>
                    <a:pt x="1058" y="1005"/>
                  </a:lnTo>
                  <a:lnTo>
                    <a:pt x="1088" y="1035"/>
                  </a:lnTo>
                  <a:lnTo>
                    <a:pt x="1114" y="1067"/>
                  </a:lnTo>
                  <a:lnTo>
                    <a:pt x="1140" y="1099"/>
                  </a:lnTo>
                  <a:lnTo>
                    <a:pt x="1164" y="1135"/>
                  </a:lnTo>
                  <a:lnTo>
                    <a:pt x="1186" y="1173"/>
                  </a:lnTo>
                  <a:lnTo>
                    <a:pt x="1206" y="1213"/>
                  </a:lnTo>
                  <a:lnTo>
                    <a:pt x="1224" y="1253"/>
                  </a:lnTo>
                  <a:lnTo>
                    <a:pt x="1240" y="1295"/>
                  </a:lnTo>
                  <a:lnTo>
                    <a:pt x="1254" y="1339"/>
                  </a:lnTo>
                  <a:lnTo>
                    <a:pt x="1266" y="1383"/>
                  </a:lnTo>
                  <a:lnTo>
                    <a:pt x="1274" y="1429"/>
                  </a:lnTo>
                  <a:lnTo>
                    <a:pt x="1282" y="1476"/>
                  </a:lnTo>
                  <a:lnTo>
                    <a:pt x="1286" y="1522"/>
                  </a:lnTo>
                  <a:lnTo>
                    <a:pt x="1286" y="1568"/>
                  </a:lnTo>
                  <a:lnTo>
                    <a:pt x="1286" y="1568"/>
                  </a:lnTo>
                  <a:lnTo>
                    <a:pt x="1286" y="1600"/>
                  </a:lnTo>
                  <a:lnTo>
                    <a:pt x="1284" y="1634"/>
                  </a:lnTo>
                  <a:lnTo>
                    <a:pt x="1284" y="16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sp>
          <p:nvSpPr>
            <p:cNvPr id="30" name="Freeform 24"/>
            <p:cNvSpPr>
              <a:spLocks noEditPoints="1"/>
            </p:cNvSpPr>
            <p:nvPr/>
          </p:nvSpPr>
          <p:spPr bwMode="auto">
            <a:xfrm>
              <a:off x="6661150" y="3152775"/>
              <a:ext cx="2355850" cy="3006725"/>
            </a:xfrm>
            <a:custGeom>
              <a:avLst/>
              <a:gdLst>
                <a:gd name="T0" fmla="*/ 1152 w 1484"/>
                <a:gd name="T1" fmla="*/ 687 h 1894"/>
                <a:gd name="T2" fmla="*/ 1184 w 1484"/>
                <a:gd name="T3" fmla="*/ 488 h 1894"/>
                <a:gd name="T4" fmla="*/ 1150 w 1484"/>
                <a:gd name="T5" fmla="*/ 292 h 1894"/>
                <a:gd name="T6" fmla="*/ 1028 w 1484"/>
                <a:gd name="T7" fmla="*/ 108 h 1894"/>
                <a:gd name="T8" fmla="*/ 834 w 1484"/>
                <a:gd name="T9" fmla="*/ 10 h 1894"/>
                <a:gd name="T10" fmla="*/ 718 w 1484"/>
                <a:gd name="T11" fmla="*/ 2 h 1894"/>
                <a:gd name="T12" fmla="*/ 526 w 1484"/>
                <a:gd name="T13" fmla="*/ 58 h 1894"/>
                <a:gd name="T14" fmla="*/ 374 w 1484"/>
                <a:gd name="T15" fmla="*/ 210 h 1894"/>
                <a:gd name="T16" fmla="*/ 304 w 1484"/>
                <a:gd name="T17" fmla="*/ 436 h 1894"/>
                <a:gd name="T18" fmla="*/ 312 w 1484"/>
                <a:gd name="T19" fmla="*/ 609 h 1894"/>
                <a:gd name="T20" fmla="*/ 378 w 1484"/>
                <a:gd name="T21" fmla="*/ 793 h 1894"/>
                <a:gd name="T22" fmla="*/ 224 w 1484"/>
                <a:gd name="T23" fmla="*/ 933 h 1894"/>
                <a:gd name="T24" fmla="*/ 82 w 1484"/>
                <a:gd name="T25" fmla="*/ 1169 h 1894"/>
                <a:gd name="T26" fmla="*/ 8 w 1484"/>
                <a:gd name="T27" fmla="*/ 1449 h 1894"/>
                <a:gd name="T28" fmla="*/ 4 w 1484"/>
                <a:gd name="T29" fmla="*/ 1650 h 1894"/>
                <a:gd name="T30" fmla="*/ 22 w 1484"/>
                <a:gd name="T31" fmla="*/ 1756 h 1894"/>
                <a:gd name="T32" fmla="*/ 70 w 1484"/>
                <a:gd name="T33" fmla="*/ 1802 h 1894"/>
                <a:gd name="T34" fmla="*/ 320 w 1484"/>
                <a:gd name="T35" fmla="*/ 1860 h 1894"/>
                <a:gd name="T36" fmla="*/ 742 w 1484"/>
                <a:gd name="T37" fmla="*/ 1894 h 1894"/>
                <a:gd name="T38" fmla="*/ 1082 w 1484"/>
                <a:gd name="T39" fmla="*/ 1872 h 1894"/>
                <a:gd name="T40" fmla="*/ 1402 w 1484"/>
                <a:gd name="T41" fmla="*/ 1806 h 1894"/>
                <a:gd name="T42" fmla="*/ 1456 w 1484"/>
                <a:gd name="T43" fmla="*/ 1768 h 1894"/>
                <a:gd name="T44" fmla="*/ 1476 w 1484"/>
                <a:gd name="T45" fmla="*/ 1690 h 1894"/>
                <a:gd name="T46" fmla="*/ 1482 w 1484"/>
                <a:gd name="T47" fmla="*/ 1508 h 1894"/>
                <a:gd name="T48" fmla="*/ 1424 w 1484"/>
                <a:gd name="T49" fmla="*/ 1223 h 1894"/>
                <a:gd name="T50" fmla="*/ 1294 w 1484"/>
                <a:gd name="T51" fmla="*/ 975 h 1894"/>
                <a:gd name="T52" fmla="*/ 1106 w 1484"/>
                <a:gd name="T53" fmla="*/ 793 h 1894"/>
                <a:gd name="T54" fmla="*/ 1154 w 1484"/>
                <a:gd name="T55" fmla="*/ 1662 h 1894"/>
                <a:gd name="T56" fmla="*/ 812 w 1484"/>
                <a:gd name="T57" fmla="*/ 1696 h 1894"/>
                <a:gd name="T58" fmla="*/ 532 w 1484"/>
                <a:gd name="T59" fmla="*/ 1688 h 1894"/>
                <a:gd name="T60" fmla="*/ 200 w 1484"/>
                <a:gd name="T61" fmla="*/ 1634 h 1894"/>
                <a:gd name="T62" fmla="*/ 200 w 1484"/>
                <a:gd name="T63" fmla="*/ 1522 h 1894"/>
                <a:gd name="T64" fmla="*/ 244 w 1484"/>
                <a:gd name="T65" fmla="*/ 1295 h 1894"/>
                <a:gd name="T66" fmla="*/ 344 w 1484"/>
                <a:gd name="T67" fmla="*/ 1099 h 1894"/>
                <a:gd name="T68" fmla="*/ 488 w 1484"/>
                <a:gd name="T69" fmla="*/ 957 h 1894"/>
                <a:gd name="T70" fmla="*/ 542 w 1484"/>
                <a:gd name="T71" fmla="*/ 903 h 1894"/>
                <a:gd name="T72" fmla="*/ 574 w 1484"/>
                <a:gd name="T73" fmla="*/ 819 h 1894"/>
                <a:gd name="T74" fmla="*/ 566 w 1484"/>
                <a:gd name="T75" fmla="*/ 729 h 1894"/>
                <a:gd name="T76" fmla="*/ 528 w 1484"/>
                <a:gd name="T77" fmla="*/ 649 h 1894"/>
                <a:gd name="T78" fmla="*/ 500 w 1484"/>
                <a:gd name="T79" fmla="*/ 516 h 1894"/>
                <a:gd name="T80" fmla="*/ 508 w 1484"/>
                <a:gd name="T81" fmla="*/ 398 h 1894"/>
                <a:gd name="T82" fmla="*/ 566 w 1484"/>
                <a:gd name="T83" fmla="*/ 278 h 1894"/>
                <a:gd name="T84" fmla="*/ 666 w 1484"/>
                <a:gd name="T85" fmla="*/ 210 h 1894"/>
                <a:gd name="T86" fmla="*/ 768 w 1484"/>
                <a:gd name="T87" fmla="*/ 200 h 1894"/>
                <a:gd name="T88" fmla="*/ 884 w 1484"/>
                <a:gd name="T89" fmla="*/ 244 h 1894"/>
                <a:gd name="T90" fmla="*/ 958 w 1484"/>
                <a:gd name="T91" fmla="*/ 344 h 1894"/>
                <a:gd name="T92" fmla="*/ 986 w 1484"/>
                <a:gd name="T93" fmla="*/ 488 h 1894"/>
                <a:gd name="T94" fmla="*/ 972 w 1484"/>
                <a:gd name="T95" fmla="*/ 596 h 1894"/>
                <a:gd name="T96" fmla="*/ 934 w 1484"/>
                <a:gd name="T97" fmla="*/ 695 h 1894"/>
                <a:gd name="T98" fmla="*/ 908 w 1484"/>
                <a:gd name="T99" fmla="*/ 783 h 1894"/>
                <a:gd name="T100" fmla="*/ 926 w 1484"/>
                <a:gd name="T101" fmla="*/ 871 h 1894"/>
                <a:gd name="T102" fmla="*/ 980 w 1484"/>
                <a:gd name="T103" fmla="*/ 945 h 1894"/>
                <a:gd name="T104" fmla="*/ 1088 w 1484"/>
                <a:gd name="T105" fmla="*/ 1035 h 1894"/>
                <a:gd name="T106" fmla="*/ 1206 w 1484"/>
                <a:gd name="T107" fmla="*/ 1213 h 1894"/>
                <a:gd name="T108" fmla="*/ 1274 w 1484"/>
                <a:gd name="T109" fmla="*/ 1429 h 1894"/>
                <a:gd name="T110" fmla="*/ 1286 w 1484"/>
                <a:gd name="T111" fmla="*/ 1600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4" h="1894">
                  <a:moveTo>
                    <a:pt x="1106" y="793"/>
                  </a:moveTo>
                  <a:lnTo>
                    <a:pt x="1106" y="793"/>
                  </a:lnTo>
                  <a:lnTo>
                    <a:pt x="1124" y="759"/>
                  </a:lnTo>
                  <a:lnTo>
                    <a:pt x="1140" y="723"/>
                  </a:lnTo>
                  <a:lnTo>
                    <a:pt x="1152" y="687"/>
                  </a:lnTo>
                  <a:lnTo>
                    <a:pt x="1164" y="649"/>
                  </a:lnTo>
                  <a:lnTo>
                    <a:pt x="1172" y="609"/>
                  </a:lnTo>
                  <a:lnTo>
                    <a:pt x="1178" y="570"/>
                  </a:lnTo>
                  <a:lnTo>
                    <a:pt x="1182" y="528"/>
                  </a:lnTo>
                  <a:lnTo>
                    <a:pt x="1184" y="488"/>
                  </a:lnTo>
                  <a:lnTo>
                    <a:pt x="1184" y="488"/>
                  </a:lnTo>
                  <a:lnTo>
                    <a:pt x="1182" y="436"/>
                  </a:lnTo>
                  <a:lnTo>
                    <a:pt x="1174" y="386"/>
                  </a:lnTo>
                  <a:lnTo>
                    <a:pt x="1164" y="338"/>
                  </a:lnTo>
                  <a:lnTo>
                    <a:pt x="1150" y="292"/>
                  </a:lnTo>
                  <a:lnTo>
                    <a:pt x="1132" y="250"/>
                  </a:lnTo>
                  <a:lnTo>
                    <a:pt x="1112" y="210"/>
                  </a:lnTo>
                  <a:lnTo>
                    <a:pt x="1086" y="172"/>
                  </a:lnTo>
                  <a:lnTo>
                    <a:pt x="1058" y="138"/>
                  </a:lnTo>
                  <a:lnTo>
                    <a:pt x="1028" y="108"/>
                  </a:lnTo>
                  <a:lnTo>
                    <a:pt x="994" y="80"/>
                  </a:lnTo>
                  <a:lnTo>
                    <a:pt x="958" y="58"/>
                  </a:lnTo>
                  <a:lnTo>
                    <a:pt x="920" y="38"/>
                  </a:lnTo>
                  <a:lnTo>
                    <a:pt x="878" y="22"/>
                  </a:lnTo>
                  <a:lnTo>
                    <a:pt x="834" y="10"/>
                  </a:lnTo>
                  <a:lnTo>
                    <a:pt x="790" y="4"/>
                  </a:lnTo>
                  <a:lnTo>
                    <a:pt x="766" y="2"/>
                  </a:lnTo>
                  <a:lnTo>
                    <a:pt x="742" y="0"/>
                  </a:lnTo>
                  <a:lnTo>
                    <a:pt x="742" y="0"/>
                  </a:lnTo>
                  <a:lnTo>
                    <a:pt x="718" y="2"/>
                  </a:lnTo>
                  <a:lnTo>
                    <a:pt x="696" y="4"/>
                  </a:lnTo>
                  <a:lnTo>
                    <a:pt x="650" y="10"/>
                  </a:lnTo>
                  <a:lnTo>
                    <a:pt x="606" y="22"/>
                  </a:lnTo>
                  <a:lnTo>
                    <a:pt x="566" y="38"/>
                  </a:lnTo>
                  <a:lnTo>
                    <a:pt x="526" y="58"/>
                  </a:lnTo>
                  <a:lnTo>
                    <a:pt x="490" y="80"/>
                  </a:lnTo>
                  <a:lnTo>
                    <a:pt x="456" y="108"/>
                  </a:lnTo>
                  <a:lnTo>
                    <a:pt x="426" y="138"/>
                  </a:lnTo>
                  <a:lnTo>
                    <a:pt x="398" y="172"/>
                  </a:lnTo>
                  <a:lnTo>
                    <a:pt x="374" y="210"/>
                  </a:lnTo>
                  <a:lnTo>
                    <a:pt x="352" y="250"/>
                  </a:lnTo>
                  <a:lnTo>
                    <a:pt x="334" y="292"/>
                  </a:lnTo>
                  <a:lnTo>
                    <a:pt x="320" y="338"/>
                  </a:lnTo>
                  <a:lnTo>
                    <a:pt x="310" y="386"/>
                  </a:lnTo>
                  <a:lnTo>
                    <a:pt x="304" y="436"/>
                  </a:lnTo>
                  <a:lnTo>
                    <a:pt x="300" y="488"/>
                  </a:lnTo>
                  <a:lnTo>
                    <a:pt x="300" y="488"/>
                  </a:lnTo>
                  <a:lnTo>
                    <a:pt x="302" y="528"/>
                  </a:lnTo>
                  <a:lnTo>
                    <a:pt x="306" y="570"/>
                  </a:lnTo>
                  <a:lnTo>
                    <a:pt x="312" y="609"/>
                  </a:lnTo>
                  <a:lnTo>
                    <a:pt x="320" y="649"/>
                  </a:lnTo>
                  <a:lnTo>
                    <a:pt x="332" y="687"/>
                  </a:lnTo>
                  <a:lnTo>
                    <a:pt x="346" y="723"/>
                  </a:lnTo>
                  <a:lnTo>
                    <a:pt x="360" y="759"/>
                  </a:lnTo>
                  <a:lnTo>
                    <a:pt x="378" y="793"/>
                  </a:lnTo>
                  <a:lnTo>
                    <a:pt x="378" y="793"/>
                  </a:lnTo>
                  <a:lnTo>
                    <a:pt x="338" y="823"/>
                  </a:lnTo>
                  <a:lnTo>
                    <a:pt x="298" y="855"/>
                  </a:lnTo>
                  <a:lnTo>
                    <a:pt x="260" y="893"/>
                  </a:lnTo>
                  <a:lnTo>
                    <a:pt x="224" y="933"/>
                  </a:lnTo>
                  <a:lnTo>
                    <a:pt x="192" y="975"/>
                  </a:lnTo>
                  <a:lnTo>
                    <a:pt x="160" y="1021"/>
                  </a:lnTo>
                  <a:lnTo>
                    <a:pt x="132" y="1067"/>
                  </a:lnTo>
                  <a:lnTo>
                    <a:pt x="106" y="1117"/>
                  </a:lnTo>
                  <a:lnTo>
                    <a:pt x="82" y="1169"/>
                  </a:lnTo>
                  <a:lnTo>
                    <a:pt x="60" y="1223"/>
                  </a:lnTo>
                  <a:lnTo>
                    <a:pt x="42" y="1277"/>
                  </a:lnTo>
                  <a:lnTo>
                    <a:pt x="28" y="1333"/>
                  </a:lnTo>
                  <a:lnTo>
                    <a:pt x="16" y="1391"/>
                  </a:lnTo>
                  <a:lnTo>
                    <a:pt x="8" y="1449"/>
                  </a:lnTo>
                  <a:lnTo>
                    <a:pt x="2" y="1508"/>
                  </a:lnTo>
                  <a:lnTo>
                    <a:pt x="0" y="1568"/>
                  </a:lnTo>
                  <a:lnTo>
                    <a:pt x="0" y="1568"/>
                  </a:lnTo>
                  <a:lnTo>
                    <a:pt x="2" y="1608"/>
                  </a:lnTo>
                  <a:lnTo>
                    <a:pt x="4" y="1650"/>
                  </a:lnTo>
                  <a:lnTo>
                    <a:pt x="8" y="1690"/>
                  </a:lnTo>
                  <a:lnTo>
                    <a:pt x="14" y="1730"/>
                  </a:lnTo>
                  <a:lnTo>
                    <a:pt x="14" y="1730"/>
                  </a:lnTo>
                  <a:lnTo>
                    <a:pt x="18" y="1744"/>
                  </a:lnTo>
                  <a:lnTo>
                    <a:pt x="22" y="1756"/>
                  </a:lnTo>
                  <a:lnTo>
                    <a:pt x="30" y="1768"/>
                  </a:lnTo>
                  <a:lnTo>
                    <a:pt x="38" y="1778"/>
                  </a:lnTo>
                  <a:lnTo>
                    <a:pt x="46" y="1788"/>
                  </a:lnTo>
                  <a:lnTo>
                    <a:pt x="58" y="1796"/>
                  </a:lnTo>
                  <a:lnTo>
                    <a:pt x="70" y="1802"/>
                  </a:lnTo>
                  <a:lnTo>
                    <a:pt x="82" y="1806"/>
                  </a:lnTo>
                  <a:lnTo>
                    <a:pt x="82" y="1806"/>
                  </a:lnTo>
                  <a:lnTo>
                    <a:pt x="160" y="1826"/>
                  </a:lnTo>
                  <a:lnTo>
                    <a:pt x="240" y="1844"/>
                  </a:lnTo>
                  <a:lnTo>
                    <a:pt x="320" y="1860"/>
                  </a:lnTo>
                  <a:lnTo>
                    <a:pt x="402" y="1872"/>
                  </a:lnTo>
                  <a:lnTo>
                    <a:pt x="486" y="1882"/>
                  </a:lnTo>
                  <a:lnTo>
                    <a:pt x="570" y="1890"/>
                  </a:lnTo>
                  <a:lnTo>
                    <a:pt x="656" y="1894"/>
                  </a:lnTo>
                  <a:lnTo>
                    <a:pt x="742" y="1894"/>
                  </a:lnTo>
                  <a:lnTo>
                    <a:pt x="742" y="1894"/>
                  </a:lnTo>
                  <a:lnTo>
                    <a:pt x="828" y="1894"/>
                  </a:lnTo>
                  <a:lnTo>
                    <a:pt x="914" y="1890"/>
                  </a:lnTo>
                  <a:lnTo>
                    <a:pt x="998" y="1882"/>
                  </a:lnTo>
                  <a:lnTo>
                    <a:pt x="1082" y="1872"/>
                  </a:lnTo>
                  <a:lnTo>
                    <a:pt x="1164" y="1860"/>
                  </a:lnTo>
                  <a:lnTo>
                    <a:pt x="1244" y="1844"/>
                  </a:lnTo>
                  <a:lnTo>
                    <a:pt x="1324" y="1826"/>
                  </a:lnTo>
                  <a:lnTo>
                    <a:pt x="1402" y="1806"/>
                  </a:lnTo>
                  <a:lnTo>
                    <a:pt x="1402" y="1806"/>
                  </a:lnTo>
                  <a:lnTo>
                    <a:pt x="1414" y="1802"/>
                  </a:lnTo>
                  <a:lnTo>
                    <a:pt x="1426" y="1796"/>
                  </a:lnTo>
                  <a:lnTo>
                    <a:pt x="1438" y="1788"/>
                  </a:lnTo>
                  <a:lnTo>
                    <a:pt x="1446" y="1778"/>
                  </a:lnTo>
                  <a:lnTo>
                    <a:pt x="1456" y="1768"/>
                  </a:lnTo>
                  <a:lnTo>
                    <a:pt x="1462" y="1756"/>
                  </a:lnTo>
                  <a:lnTo>
                    <a:pt x="1466" y="1744"/>
                  </a:lnTo>
                  <a:lnTo>
                    <a:pt x="1470" y="1730"/>
                  </a:lnTo>
                  <a:lnTo>
                    <a:pt x="1470" y="1730"/>
                  </a:lnTo>
                  <a:lnTo>
                    <a:pt x="1476" y="1690"/>
                  </a:lnTo>
                  <a:lnTo>
                    <a:pt x="1480" y="1650"/>
                  </a:lnTo>
                  <a:lnTo>
                    <a:pt x="1484" y="1608"/>
                  </a:lnTo>
                  <a:lnTo>
                    <a:pt x="1484" y="1568"/>
                  </a:lnTo>
                  <a:lnTo>
                    <a:pt x="1484" y="1568"/>
                  </a:lnTo>
                  <a:lnTo>
                    <a:pt x="1482" y="1508"/>
                  </a:lnTo>
                  <a:lnTo>
                    <a:pt x="1478" y="1449"/>
                  </a:lnTo>
                  <a:lnTo>
                    <a:pt x="1468" y="1391"/>
                  </a:lnTo>
                  <a:lnTo>
                    <a:pt x="1456" y="1333"/>
                  </a:lnTo>
                  <a:lnTo>
                    <a:pt x="1442" y="1277"/>
                  </a:lnTo>
                  <a:lnTo>
                    <a:pt x="1424" y="1223"/>
                  </a:lnTo>
                  <a:lnTo>
                    <a:pt x="1402" y="1169"/>
                  </a:lnTo>
                  <a:lnTo>
                    <a:pt x="1380" y="1117"/>
                  </a:lnTo>
                  <a:lnTo>
                    <a:pt x="1354" y="1067"/>
                  </a:lnTo>
                  <a:lnTo>
                    <a:pt x="1324" y="1021"/>
                  </a:lnTo>
                  <a:lnTo>
                    <a:pt x="1294" y="975"/>
                  </a:lnTo>
                  <a:lnTo>
                    <a:pt x="1260" y="933"/>
                  </a:lnTo>
                  <a:lnTo>
                    <a:pt x="1224" y="893"/>
                  </a:lnTo>
                  <a:lnTo>
                    <a:pt x="1186" y="855"/>
                  </a:lnTo>
                  <a:lnTo>
                    <a:pt x="1148" y="823"/>
                  </a:lnTo>
                  <a:lnTo>
                    <a:pt x="1106" y="793"/>
                  </a:lnTo>
                  <a:lnTo>
                    <a:pt x="1106" y="793"/>
                  </a:lnTo>
                  <a:close/>
                  <a:moveTo>
                    <a:pt x="1284" y="1634"/>
                  </a:moveTo>
                  <a:lnTo>
                    <a:pt x="1284" y="1634"/>
                  </a:lnTo>
                  <a:lnTo>
                    <a:pt x="1220" y="1648"/>
                  </a:lnTo>
                  <a:lnTo>
                    <a:pt x="1154" y="1662"/>
                  </a:lnTo>
                  <a:lnTo>
                    <a:pt x="1088" y="1672"/>
                  </a:lnTo>
                  <a:lnTo>
                    <a:pt x="1020" y="1680"/>
                  </a:lnTo>
                  <a:lnTo>
                    <a:pt x="952" y="1688"/>
                  </a:lnTo>
                  <a:lnTo>
                    <a:pt x="882" y="1692"/>
                  </a:lnTo>
                  <a:lnTo>
                    <a:pt x="812" y="1696"/>
                  </a:lnTo>
                  <a:lnTo>
                    <a:pt x="742" y="1698"/>
                  </a:lnTo>
                  <a:lnTo>
                    <a:pt x="742" y="1698"/>
                  </a:lnTo>
                  <a:lnTo>
                    <a:pt x="672" y="1696"/>
                  </a:lnTo>
                  <a:lnTo>
                    <a:pt x="602" y="1694"/>
                  </a:lnTo>
                  <a:lnTo>
                    <a:pt x="532" y="1688"/>
                  </a:lnTo>
                  <a:lnTo>
                    <a:pt x="464" y="1682"/>
                  </a:lnTo>
                  <a:lnTo>
                    <a:pt x="398" y="1672"/>
                  </a:lnTo>
                  <a:lnTo>
                    <a:pt x="330" y="1662"/>
                  </a:lnTo>
                  <a:lnTo>
                    <a:pt x="266" y="1648"/>
                  </a:lnTo>
                  <a:lnTo>
                    <a:pt x="200" y="1634"/>
                  </a:lnTo>
                  <a:lnTo>
                    <a:pt x="200" y="1634"/>
                  </a:lnTo>
                  <a:lnTo>
                    <a:pt x="198" y="1600"/>
                  </a:lnTo>
                  <a:lnTo>
                    <a:pt x="198" y="1568"/>
                  </a:lnTo>
                  <a:lnTo>
                    <a:pt x="198" y="1568"/>
                  </a:lnTo>
                  <a:lnTo>
                    <a:pt x="200" y="1522"/>
                  </a:lnTo>
                  <a:lnTo>
                    <a:pt x="204" y="1476"/>
                  </a:lnTo>
                  <a:lnTo>
                    <a:pt x="210" y="1429"/>
                  </a:lnTo>
                  <a:lnTo>
                    <a:pt x="220" y="1383"/>
                  </a:lnTo>
                  <a:lnTo>
                    <a:pt x="230" y="1339"/>
                  </a:lnTo>
                  <a:lnTo>
                    <a:pt x="244" y="1295"/>
                  </a:lnTo>
                  <a:lnTo>
                    <a:pt x="260" y="1253"/>
                  </a:lnTo>
                  <a:lnTo>
                    <a:pt x="278" y="1213"/>
                  </a:lnTo>
                  <a:lnTo>
                    <a:pt x="298" y="1173"/>
                  </a:lnTo>
                  <a:lnTo>
                    <a:pt x="320" y="1135"/>
                  </a:lnTo>
                  <a:lnTo>
                    <a:pt x="344" y="1099"/>
                  </a:lnTo>
                  <a:lnTo>
                    <a:pt x="370" y="1067"/>
                  </a:lnTo>
                  <a:lnTo>
                    <a:pt x="398" y="1035"/>
                  </a:lnTo>
                  <a:lnTo>
                    <a:pt x="426" y="1005"/>
                  </a:lnTo>
                  <a:lnTo>
                    <a:pt x="456" y="979"/>
                  </a:lnTo>
                  <a:lnTo>
                    <a:pt x="488" y="957"/>
                  </a:lnTo>
                  <a:lnTo>
                    <a:pt x="488" y="957"/>
                  </a:lnTo>
                  <a:lnTo>
                    <a:pt x="504" y="945"/>
                  </a:lnTo>
                  <a:lnTo>
                    <a:pt x="518" y="931"/>
                  </a:lnTo>
                  <a:lnTo>
                    <a:pt x="530" y="919"/>
                  </a:lnTo>
                  <a:lnTo>
                    <a:pt x="542" y="903"/>
                  </a:lnTo>
                  <a:lnTo>
                    <a:pt x="552" y="887"/>
                  </a:lnTo>
                  <a:lnTo>
                    <a:pt x="560" y="871"/>
                  </a:lnTo>
                  <a:lnTo>
                    <a:pt x="566" y="855"/>
                  </a:lnTo>
                  <a:lnTo>
                    <a:pt x="570" y="837"/>
                  </a:lnTo>
                  <a:lnTo>
                    <a:pt x="574" y="819"/>
                  </a:lnTo>
                  <a:lnTo>
                    <a:pt x="576" y="801"/>
                  </a:lnTo>
                  <a:lnTo>
                    <a:pt x="576" y="783"/>
                  </a:lnTo>
                  <a:lnTo>
                    <a:pt x="574" y="765"/>
                  </a:lnTo>
                  <a:lnTo>
                    <a:pt x="570" y="747"/>
                  </a:lnTo>
                  <a:lnTo>
                    <a:pt x="566" y="729"/>
                  </a:lnTo>
                  <a:lnTo>
                    <a:pt x="558" y="711"/>
                  </a:lnTo>
                  <a:lnTo>
                    <a:pt x="550" y="695"/>
                  </a:lnTo>
                  <a:lnTo>
                    <a:pt x="550" y="695"/>
                  </a:lnTo>
                  <a:lnTo>
                    <a:pt x="538" y="671"/>
                  </a:lnTo>
                  <a:lnTo>
                    <a:pt x="528" y="649"/>
                  </a:lnTo>
                  <a:lnTo>
                    <a:pt x="520" y="623"/>
                  </a:lnTo>
                  <a:lnTo>
                    <a:pt x="512" y="596"/>
                  </a:lnTo>
                  <a:lnTo>
                    <a:pt x="506" y="570"/>
                  </a:lnTo>
                  <a:lnTo>
                    <a:pt x="502" y="544"/>
                  </a:lnTo>
                  <a:lnTo>
                    <a:pt x="500" y="516"/>
                  </a:lnTo>
                  <a:lnTo>
                    <a:pt x="498" y="488"/>
                  </a:lnTo>
                  <a:lnTo>
                    <a:pt x="498" y="488"/>
                  </a:lnTo>
                  <a:lnTo>
                    <a:pt x="500" y="456"/>
                  </a:lnTo>
                  <a:lnTo>
                    <a:pt x="504" y="426"/>
                  </a:lnTo>
                  <a:lnTo>
                    <a:pt x="508" y="398"/>
                  </a:lnTo>
                  <a:lnTo>
                    <a:pt x="516" y="370"/>
                  </a:lnTo>
                  <a:lnTo>
                    <a:pt x="526" y="344"/>
                  </a:lnTo>
                  <a:lnTo>
                    <a:pt x="538" y="320"/>
                  </a:lnTo>
                  <a:lnTo>
                    <a:pt x="550" y="298"/>
                  </a:lnTo>
                  <a:lnTo>
                    <a:pt x="566" y="278"/>
                  </a:lnTo>
                  <a:lnTo>
                    <a:pt x="582" y="260"/>
                  </a:lnTo>
                  <a:lnTo>
                    <a:pt x="602" y="244"/>
                  </a:lnTo>
                  <a:lnTo>
                    <a:pt x="622" y="230"/>
                  </a:lnTo>
                  <a:lnTo>
                    <a:pt x="642" y="220"/>
                  </a:lnTo>
                  <a:lnTo>
                    <a:pt x="666" y="210"/>
                  </a:lnTo>
                  <a:lnTo>
                    <a:pt x="690" y="204"/>
                  </a:lnTo>
                  <a:lnTo>
                    <a:pt x="716" y="200"/>
                  </a:lnTo>
                  <a:lnTo>
                    <a:pt x="742" y="198"/>
                  </a:lnTo>
                  <a:lnTo>
                    <a:pt x="742" y="198"/>
                  </a:lnTo>
                  <a:lnTo>
                    <a:pt x="768" y="200"/>
                  </a:lnTo>
                  <a:lnTo>
                    <a:pt x="794" y="204"/>
                  </a:lnTo>
                  <a:lnTo>
                    <a:pt x="818" y="210"/>
                  </a:lnTo>
                  <a:lnTo>
                    <a:pt x="842" y="220"/>
                  </a:lnTo>
                  <a:lnTo>
                    <a:pt x="864" y="230"/>
                  </a:lnTo>
                  <a:lnTo>
                    <a:pt x="884" y="244"/>
                  </a:lnTo>
                  <a:lnTo>
                    <a:pt x="902" y="260"/>
                  </a:lnTo>
                  <a:lnTo>
                    <a:pt x="918" y="278"/>
                  </a:lnTo>
                  <a:lnTo>
                    <a:pt x="934" y="298"/>
                  </a:lnTo>
                  <a:lnTo>
                    <a:pt x="946" y="320"/>
                  </a:lnTo>
                  <a:lnTo>
                    <a:pt x="958" y="344"/>
                  </a:lnTo>
                  <a:lnTo>
                    <a:pt x="968" y="370"/>
                  </a:lnTo>
                  <a:lnTo>
                    <a:pt x="976" y="398"/>
                  </a:lnTo>
                  <a:lnTo>
                    <a:pt x="982" y="426"/>
                  </a:lnTo>
                  <a:lnTo>
                    <a:pt x="984" y="456"/>
                  </a:lnTo>
                  <a:lnTo>
                    <a:pt x="986" y="488"/>
                  </a:lnTo>
                  <a:lnTo>
                    <a:pt x="986" y="488"/>
                  </a:lnTo>
                  <a:lnTo>
                    <a:pt x="984" y="516"/>
                  </a:lnTo>
                  <a:lnTo>
                    <a:pt x="982" y="544"/>
                  </a:lnTo>
                  <a:lnTo>
                    <a:pt x="978" y="570"/>
                  </a:lnTo>
                  <a:lnTo>
                    <a:pt x="972" y="596"/>
                  </a:lnTo>
                  <a:lnTo>
                    <a:pt x="964" y="623"/>
                  </a:lnTo>
                  <a:lnTo>
                    <a:pt x="956" y="649"/>
                  </a:lnTo>
                  <a:lnTo>
                    <a:pt x="946" y="673"/>
                  </a:lnTo>
                  <a:lnTo>
                    <a:pt x="934" y="695"/>
                  </a:lnTo>
                  <a:lnTo>
                    <a:pt x="934" y="695"/>
                  </a:lnTo>
                  <a:lnTo>
                    <a:pt x="926" y="711"/>
                  </a:lnTo>
                  <a:lnTo>
                    <a:pt x="918" y="729"/>
                  </a:lnTo>
                  <a:lnTo>
                    <a:pt x="914" y="747"/>
                  </a:lnTo>
                  <a:lnTo>
                    <a:pt x="910" y="765"/>
                  </a:lnTo>
                  <a:lnTo>
                    <a:pt x="908" y="783"/>
                  </a:lnTo>
                  <a:lnTo>
                    <a:pt x="908" y="801"/>
                  </a:lnTo>
                  <a:lnTo>
                    <a:pt x="910" y="819"/>
                  </a:lnTo>
                  <a:lnTo>
                    <a:pt x="914" y="837"/>
                  </a:lnTo>
                  <a:lnTo>
                    <a:pt x="918" y="855"/>
                  </a:lnTo>
                  <a:lnTo>
                    <a:pt x="926" y="871"/>
                  </a:lnTo>
                  <a:lnTo>
                    <a:pt x="934" y="887"/>
                  </a:lnTo>
                  <a:lnTo>
                    <a:pt x="942" y="903"/>
                  </a:lnTo>
                  <a:lnTo>
                    <a:pt x="954" y="919"/>
                  </a:lnTo>
                  <a:lnTo>
                    <a:pt x="966" y="931"/>
                  </a:lnTo>
                  <a:lnTo>
                    <a:pt x="980" y="945"/>
                  </a:lnTo>
                  <a:lnTo>
                    <a:pt x="996" y="957"/>
                  </a:lnTo>
                  <a:lnTo>
                    <a:pt x="996" y="957"/>
                  </a:lnTo>
                  <a:lnTo>
                    <a:pt x="1028" y="979"/>
                  </a:lnTo>
                  <a:lnTo>
                    <a:pt x="1058" y="1005"/>
                  </a:lnTo>
                  <a:lnTo>
                    <a:pt x="1088" y="1035"/>
                  </a:lnTo>
                  <a:lnTo>
                    <a:pt x="1114" y="1067"/>
                  </a:lnTo>
                  <a:lnTo>
                    <a:pt x="1140" y="1099"/>
                  </a:lnTo>
                  <a:lnTo>
                    <a:pt x="1164" y="1135"/>
                  </a:lnTo>
                  <a:lnTo>
                    <a:pt x="1186" y="1173"/>
                  </a:lnTo>
                  <a:lnTo>
                    <a:pt x="1206" y="1213"/>
                  </a:lnTo>
                  <a:lnTo>
                    <a:pt x="1224" y="1253"/>
                  </a:lnTo>
                  <a:lnTo>
                    <a:pt x="1240" y="1295"/>
                  </a:lnTo>
                  <a:lnTo>
                    <a:pt x="1254" y="1339"/>
                  </a:lnTo>
                  <a:lnTo>
                    <a:pt x="1266" y="1383"/>
                  </a:lnTo>
                  <a:lnTo>
                    <a:pt x="1274" y="1429"/>
                  </a:lnTo>
                  <a:lnTo>
                    <a:pt x="1282" y="1476"/>
                  </a:lnTo>
                  <a:lnTo>
                    <a:pt x="1286" y="1522"/>
                  </a:lnTo>
                  <a:lnTo>
                    <a:pt x="1286" y="1568"/>
                  </a:lnTo>
                  <a:lnTo>
                    <a:pt x="1286" y="1568"/>
                  </a:lnTo>
                  <a:lnTo>
                    <a:pt x="1286" y="1600"/>
                  </a:lnTo>
                  <a:lnTo>
                    <a:pt x="1284" y="1634"/>
                  </a:lnTo>
                  <a:lnTo>
                    <a:pt x="1284" y="16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sp>
          <p:nvSpPr>
            <p:cNvPr id="31" name="Freeform 25"/>
            <p:cNvSpPr>
              <a:spLocks noEditPoints="1"/>
            </p:cNvSpPr>
            <p:nvPr/>
          </p:nvSpPr>
          <p:spPr bwMode="auto">
            <a:xfrm>
              <a:off x="4479925" y="698500"/>
              <a:ext cx="3219450" cy="2908300"/>
            </a:xfrm>
            <a:custGeom>
              <a:avLst/>
              <a:gdLst>
                <a:gd name="T0" fmla="*/ 1434 w 2028"/>
                <a:gd name="T1" fmla="*/ 1832 h 1832"/>
                <a:gd name="T2" fmla="*/ 1492 w 2028"/>
                <a:gd name="T3" fmla="*/ 1814 h 1832"/>
                <a:gd name="T4" fmla="*/ 1532 w 2028"/>
                <a:gd name="T5" fmla="*/ 1748 h 1832"/>
                <a:gd name="T6" fmla="*/ 1488 w 2028"/>
                <a:gd name="T7" fmla="*/ 1650 h 1832"/>
                <a:gd name="T8" fmla="*/ 1392 w 2028"/>
                <a:gd name="T9" fmla="*/ 1542 h 1832"/>
                <a:gd name="T10" fmla="*/ 1344 w 2028"/>
                <a:gd name="T11" fmla="*/ 1420 h 1832"/>
                <a:gd name="T12" fmla="*/ 1736 w 2028"/>
                <a:gd name="T13" fmla="*/ 1243 h 1832"/>
                <a:gd name="T14" fmla="*/ 1878 w 2028"/>
                <a:gd name="T15" fmla="*/ 1111 h 1832"/>
                <a:gd name="T16" fmla="*/ 1976 w 2028"/>
                <a:gd name="T17" fmla="*/ 959 h 1832"/>
                <a:gd name="T18" fmla="*/ 2024 w 2028"/>
                <a:gd name="T19" fmla="*/ 789 h 1832"/>
                <a:gd name="T20" fmla="*/ 2016 w 2028"/>
                <a:gd name="T21" fmla="*/ 619 h 1832"/>
                <a:gd name="T22" fmla="*/ 1928 w 2028"/>
                <a:gd name="T23" fmla="*/ 414 h 1832"/>
                <a:gd name="T24" fmla="*/ 1764 w 2028"/>
                <a:gd name="T25" fmla="*/ 240 h 1832"/>
                <a:gd name="T26" fmla="*/ 1540 w 2028"/>
                <a:gd name="T27" fmla="*/ 106 h 1832"/>
                <a:gd name="T28" fmla="*/ 1268 w 2028"/>
                <a:gd name="T29" fmla="*/ 22 h 1832"/>
                <a:gd name="T30" fmla="*/ 1014 w 2028"/>
                <a:gd name="T31" fmla="*/ 0 h 1832"/>
                <a:gd name="T32" fmla="*/ 714 w 2028"/>
                <a:gd name="T33" fmla="*/ 32 h 1832"/>
                <a:gd name="T34" fmla="*/ 448 w 2028"/>
                <a:gd name="T35" fmla="*/ 124 h 1832"/>
                <a:gd name="T36" fmla="*/ 232 w 2028"/>
                <a:gd name="T37" fmla="*/ 266 h 1832"/>
                <a:gd name="T38" fmla="*/ 80 w 2028"/>
                <a:gd name="T39" fmla="*/ 447 h 1832"/>
                <a:gd name="T40" fmla="*/ 6 w 2028"/>
                <a:gd name="T41" fmla="*/ 655 h 1832"/>
                <a:gd name="T42" fmla="*/ 8 w 2028"/>
                <a:gd name="T43" fmla="*/ 821 h 1832"/>
                <a:gd name="T44" fmla="*/ 68 w 2028"/>
                <a:gd name="T45" fmla="*/ 991 h 1832"/>
                <a:gd name="T46" fmla="*/ 178 w 2028"/>
                <a:gd name="T47" fmla="*/ 1141 h 1832"/>
                <a:gd name="T48" fmla="*/ 332 w 2028"/>
                <a:gd name="T49" fmla="*/ 1269 h 1832"/>
                <a:gd name="T50" fmla="*/ 632 w 2028"/>
                <a:gd name="T51" fmla="*/ 1406 h 1832"/>
                <a:gd name="T52" fmla="*/ 672 w 2028"/>
                <a:gd name="T53" fmla="*/ 1524 h 1832"/>
                <a:gd name="T54" fmla="*/ 566 w 2028"/>
                <a:gd name="T55" fmla="*/ 1650 h 1832"/>
                <a:gd name="T56" fmla="*/ 520 w 2028"/>
                <a:gd name="T57" fmla="*/ 1730 h 1832"/>
                <a:gd name="T58" fmla="*/ 552 w 2028"/>
                <a:gd name="T59" fmla="*/ 1806 h 1832"/>
                <a:gd name="T60" fmla="*/ 618 w 2028"/>
                <a:gd name="T61" fmla="*/ 1832 h 1832"/>
                <a:gd name="T62" fmla="*/ 672 w 2028"/>
                <a:gd name="T63" fmla="*/ 1816 h 1832"/>
                <a:gd name="T64" fmla="*/ 792 w 2028"/>
                <a:gd name="T65" fmla="*/ 1700 h 1832"/>
                <a:gd name="T66" fmla="*/ 892 w 2028"/>
                <a:gd name="T67" fmla="*/ 1500 h 1832"/>
                <a:gd name="T68" fmla="*/ 1082 w 2028"/>
                <a:gd name="T69" fmla="*/ 1458 h 1832"/>
                <a:gd name="T70" fmla="*/ 1204 w 2028"/>
                <a:gd name="T71" fmla="*/ 1612 h 1832"/>
                <a:gd name="T72" fmla="*/ 1318 w 2028"/>
                <a:gd name="T73" fmla="*/ 1762 h 1832"/>
                <a:gd name="T74" fmla="*/ 198 w 2028"/>
                <a:gd name="T75" fmla="*/ 731 h 1832"/>
                <a:gd name="T76" fmla="*/ 236 w 2028"/>
                <a:gd name="T77" fmla="*/ 573 h 1832"/>
                <a:gd name="T78" fmla="*/ 338 w 2028"/>
                <a:gd name="T79" fmla="*/ 433 h 1832"/>
                <a:gd name="T80" fmla="*/ 496 w 2028"/>
                <a:gd name="T81" fmla="*/ 320 h 1832"/>
                <a:gd name="T82" fmla="*/ 698 w 2028"/>
                <a:gd name="T83" fmla="*/ 240 h 1832"/>
                <a:gd name="T84" fmla="*/ 930 w 2028"/>
                <a:gd name="T85" fmla="*/ 200 h 1832"/>
                <a:gd name="T86" fmla="*/ 1136 w 2028"/>
                <a:gd name="T87" fmla="*/ 204 h 1832"/>
                <a:gd name="T88" fmla="*/ 1364 w 2028"/>
                <a:gd name="T89" fmla="*/ 252 h 1832"/>
                <a:gd name="T90" fmla="*/ 1560 w 2028"/>
                <a:gd name="T91" fmla="*/ 338 h 1832"/>
                <a:gd name="T92" fmla="*/ 1710 w 2028"/>
                <a:gd name="T93" fmla="*/ 457 h 1832"/>
                <a:gd name="T94" fmla="*/ 1804 w 2028"/>
                <a:gd name="T95" fmla="*/ 599 h 1832"/>
                <a:gd name="T96" fmla="*/ 1830 w 2028"/>
                <a:gd name="T97" fmla="*/ 731 h 1832"/>
                <a:gd name="T98" fmla="*/ 1792 w 2028"/>
                <a:gd name="T99" fmla="*/ 887 h 1832"/>
                <a:gd name="T100" fmla="*/ 1688 w 2028"/>
                <a:gd name="T101" fmla="*/ 1025 h 1832"/>
                <a:gd name="T102" fmla="*/ 1530 w 2028"/>
                <a:gd name="T103" fmla="*/ 1139 h 1832"/>
                <a:gd name="T104" fmla="*/ 1328 w 2028"/>
                <a:gd name="T105" fmla="*/ 1219 h 1832"/>
                <a:gd name="T106" fmla="*/ 1096 w 2028"/>
                <a:gd name="T107" fmla="*/ 1259 h 1832"/>
                <a:gd name="T108" fmla="*/ 890 w 2028"/>
                <a:gd name="T109" fmla="*/ 1255 h 1832"/>
                <a:gd name="T110" fmla="*/ 660 w 2028"/>
                <a:gd name="T111" fmla="*/ 1209 h 1832"/>
                <a:gd name="T112" fmla="*/ 466 w 2028"/>
                <a:gd name="T113" fmla="*/ 1123 h 1832"/>
                <a:gd name="T114" fmla="*/ 316 w 2028"/>
                <a:gd name="T115" fmla="*/ 1005 h 1832"/>
                <a:gd name="T116" fmla="*/ 224 w 2028"/>
                <a:gd name="T117" fmla="*/ 863 h 1832"/>
                <a:gd name="T118" fmla="*/ 198 w 2028"/>
                <a:gd name="T119" fmla="*/ 731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8" h="1832">
                  <a:moveTo>
                    <a:pt x="1382" y="1816"/>
                  </a:moveTo>
                  <a:lnTo>
                    <a:pt x="1382" y="1816"/>
                  </a:lnTo>
                  <a:lnTo>
                    <a:pt x="1394" y="1824"/>
                  </a:lnTo>
                  <a:lnTo>
                    <a:pt x="1408" y="1828"/>
                  </a:lnTo>
                  <a:lnTo>
                    <a:pt x="1420" y="1830"/>
                  </a:lnTo>
                  <a:lnTo>
                    <a:pt x="1434" y="1832"/>
                  </a:lnTo>
                  <a:lnTo>
                    <a:pt x="1434" y="1832"/>
                  </a:lnTo>
                  <a:lnTo>
                    <a:pt x="1446" y="1830"/>
                  </a:lnTo>
                  <a:lnTo>
                    <a:pt x="1458" y="1828"/>
                  </a:lnTo>
                  <a:lnTo>
                    <a:pt x="1470" y="1824"/>
                  </a:lnTo>
                  <a:lnTo>
                    <a:pt x="1482" y="1820"/>
                  </a:lnTo>
                  <a:lnTo>
                    <a:pt x="1492" y="1814"/>
                  </a:lnTo>
                  <a:lnTo>
                    <a:pt x="1502" y="1806"/>
                  </a:lnTo>
                  <a:lnTo>
                    <a:pt x="1510" y="1796"/>
                  </a:lnTo>
                  <a:lnTo>
                    <a:pt x="1518" y="1786"/>
                  </a:lnTo>
                  <a:lnTo>
                    <a:pt x="1518" y="1786"/>
                  </a:lnTo>
                  <a:lnTo>
                    <a:pt x="1528" y="1768"/>
                  </a:lnTo>
                  <a:lnTo>
                    <a:pt x="1532" y="1748"/>
                  </a:lnTo>
                  <a:lnTo>
                    <a:pt x="1534" y="1730"/>
                  </a:lnTo>
                  <a:lnTo>
                    <a:pt x="1532" y="1712"/>
                  </a:lnTo>
                  <a:lnTo>
                    <a:pt x="1526" y="1694"/>
                  </a:lnTo>
                  <a:lnTo>
                    <a:pt x="1516" y="1676"/>
                  </a:lnTo>
                  <a:lnTo>
                    <a:pt x="1504" y="1662"/>
                  </a:lnTo>
                  <a:lnTo>
                    <a:pt x="1488" y="1650"/>
                  </a:lnTo>
                  <a:lnTo>
                    <a:pt x="1488" y="1650"/>
                  </a:lnTo>
                  <a:lnTo>
                    <a:pt x="1470" y="1634"/>
                  </a:lnTo>
                  <a:lnTo>
                    <a:pt x="1450" y="1616"/>
                  </a:lnTo>
                  <a:lnTo>
                    <a:pt x="1428" y="1592"/>
                  </a:lnTo>
                  <a:lnTo>
                    <a:pt x="1404" y="1560"/>
                  </a:lnTo>
                  <a:lnTo>
                    <a:pt x="1392" y="1542"/>
                  </a:lnTo>
                  <a:lnTo>
                    <a:pt x="1380" y="1520"/>
                  </a:lnTo>
                  <a:lnTo>
                    <a:pt x="1370" y="1498"/>
                  </a:lnTo>
                  <a:lnTo>
                    <a:pt x="1360" y="1474"/>
                  </a:lnTo>
                  <a:lnTo>
                    <a:pt x="1350" y="1448"/>
                  </a:lnTo>
                  <a:lnTo>
                    <a:pt x="1344" y="1420"/>
                  </a:lnTo>
                  <a:lnTo>
                    <a:pt x="1344" y="1420"/>
                  </a:lnTo>
                  <a:lnTo>
                    <a:pt x="1418" y="1400"/>
                  </a:lnTo>
                  <a:lnTo>
                    <a:pt x="1488" y="1376"/>
                  </a:lnTo>
                  <a:lnTo>
                    <a:pt x="1554" y="1348"/>
                  </a:lnTo>
                  <a:lnTo>
                    <a:pt x="1618" y="1316"/>
                  </a:lnTo>
                  <a:lnTo>
                    <a:pt x="1678" y="1281"/>
                  </a:lnTo>
                  <a:lnTo>
                    <a:pt x="1736" y="1243"/>
                  </a:lnTo>
                  <a:lnTo>
                    <a:pt x="1762" y="1221"/>
                  </a:lnTo>
                  <a:lnTo>
                    <a:pt x="1788" y="1201"/>
                  </a:lnTo>
                  <a:lnTo>
                    <a:pt x="1812" y="1179"/>
                  </a:lnTo>
                  <a:lnTo>
                    <a:pt x="1836" y="1157"/>
                  </a:lnTo>
                  <a:lnTo>
                    <a:pt x="1858" y="1135"/>
                  </a:lnTo>
                  <a:lnTo>
                    <a:pt x="1878" y="1111"/>
                  </a:lnTo>
                  <a:lnTo>
                    <a:pt x="1898" y="1087"/>
                  </a:lnTo>
                  <a:lnTo>
                    <a:pt x="1916" y="1063"/>
                  </a:lnTo>
                  <a:lnTo>
                    <a:pt x="1934" y="1037"/>
                  </a:lnTo>
                  <a:lnTo>
                    <a:pt x="1950" y="1011"/>
                  </a:lnTo>
                  <a:lnTo>
                    <a:pt x="1964" y="985"/>
                  </a:lnTo>
                  <a:lnTo>
                    <a:pt x="1976" y="959"/>
                  </a:lnTo>
                  <a:lnTo>
                    <a:pt x="1988" y="931"/>
                  </a:lnTo>
                  <a:lnTo>
                    <a:pt x="1998" y="903"/>
                  </a:lnTo>
                  <a:lnTo>
                    <a:pt x="2008" y="875"/>
                  </a:lnTo>
                  <a:lnTo>
                    <a:pt x="2014" y="847"/>
                  </a:lnTo>
                  <a:lnTo>
                    <a:pt x="2020" y="819"/>
                  </a:lnTo>
                  <a:lnTo>
                    <a:pt x="2024" y="789"/>
                  </a:lnTo>
                  <a:lnTo>
                    <a:pt x="2028" y="761"/>
                  </a:lnTo>
                  <a:lnTo>
                    <a:pt x="2028" y="731"/>
                  </a:lnTo>
                  <a:lnTo>
                    <a:pt x="2028" y="731"/>
                  </a:lnTo>
                  <a:lnTo>
                    <a:pt x="2026" y="693"/>
                  </a:lnTo>
                  <a:lnTo>
                    <a:pt x="2022" y="655"/>
                  </a:lnTo>
                  <a:lnTo>
                    <a:pt x="2016" y="619"/>
                  </a:lnTo>
                  <a:lnTo>
                    <a:pt x="2008" y="583"/>
                  </a:lnTo>
                  <a:lnTo>
                    <a:pt x="1996" y="549"/>
                  </a:lnTo>
                  <a:lnTo>
                    <a:pt x="1982" y="513"/>
                  </a:lnTo>
                  <a:lnTo>
                    <a:pt x="1966" y="479"/>
                  </a:lnTo>
                  <a:lnTo>
                    <a:pt x="1948" y="447"/>
                  </a:lnTo>
                  <a:lnTo>
                    <a:pt x="1928" y="414"/>
                  </a:lnTo>
                  <a:lnTo>
                    <a:pt x="1906" y="382"/>
                  </a:lnTo>
                  <a:lnTo>
                    <a:pt x="1882" y="352"/>
                  </a:lnTo>
                  <a:lnTo>
                    <a:pt x="1854" y="322"/>
                  </a:lnTo>
                  <a:lnTo>
                    <a:pt x="1826" y="294"/>
                  </a:lnTo>
                  <a:lnTo>
                    <a:pt x="1796" y="266"/>
                  </a:lnTo>
                  <a:lnTo>
                    <a:pt x="1764" y="240"/>
                  </a:lnTo>
                  <a:lnTo>
                    <a:pt x="1730" y="214"/>
                  </a:lnTo>
                  <a:lnTo>
                    <a:pt x="1696" y="190"/>
                  </a:lnTo>
                  <a:lnTo>
                    <a:pt x="1658" y="166"/>
                  </a:lnTo>
                  <a:lnTo>
                    <a:pt x="1620" y="146"/>
                  </a:lnTo>
                  <a:lnTo>
                    <a:pt x="1580" y="124"/>
                  </a:lnTo>
                  <a:lnTo>
                    <a:pt x="1540" y="106"/>
                  </a:lnTo>
                  <a:lnTo>
                    <a:pt x="1498" y="88"/>
                  </a:lnTo>
                  <a:lnTo>
                    <a:pt x="1454" y="72"/>
                  </a:lnTo>
                  <a:lnTo>
                    <a:pt x="1408" y="58"/>
                  </a:lnTo>
                  <a:lnTo>
                    <a:pt x="1362" y="44"/>
                  </a:lnTo>
                  <a:lnTo>
                    <a:pt x="1316" y="32"/>
                  </a:lnTo>
                  <a:lnTo>
                    <a:pt x="1268" y="22"/>
                  </a:lnTo>
                  <a:lnTo>
                    <a:pt x="1218" y="14"/>
                  </a:lnTo>
                  <a:lnTo>
                    <a:pt x="1168" y="8"/>
                  </a:lnTo>
                  <a:lnTo>
                    <a:pt x="1118" y="4"/>
                  </a:lnTo>
                  <a:lnTo>
                    <a:pt x="1066" y="0"/>
                  </a:lnTo>
                  <a:lnTo>
                    <a:pt x="1014" y="0"/>
                  </a:lnTo>
                  <a:lnTo>
                    <a:pt x="1014" y="0"/>
                  </a:lnTo>
                  <a:lnTo>
                    <a:pt x="962" y="0"/>
                  </a:lnTo>
                  <a:lnTo>
                    <a:pt x="910" y="4"/>
                  </a:lnTo>
                  <a:lnTo>
                    <a:pt x="860" y="8"/>
                  </a:lnTo>
                  <a:lnTo>
                    <a:pt x="810" y="14"/>
                  </a:lnTo>
                  <a:lnTo>
                    <a:pt x="762" y="22"/>
                  </a:lnTo>
                  <a:lnTo>
                    <a:pt x="714" y="32"/>
                  </a:lnTo>
                  <a:lnTo>
                    <a:pt x="666" y="44"/>
                  </a:lnTo>
                  <a:lnTo>
                    <a:pt x="620" y="58"/>
                  </a:lnTo>
                  <a:lnTo>
                    <a:pt x="576" y="72"/>
                  </a:lnTo>
                  <a:lnTo>
                    <a:pt x="532" y="88"/>
                  </a:lnTo>
                  <a:lnTo>
                    <a:pt x="490" y="106"/>
                  </a:lnTo>
                  <a:lnTo>
                    <a:pt x="448" y="124"/>
                  </a:lnTo>
                  <a:lnTo>
                    <a:pt x="408" y="146"/>
                  </a:lnTo>
                  <a:lnTo>
                    <a:pt x="370" y="166"/>
                  </a:lnTo>
                  <a:lnTo>
                    <a:pt x="334" y="190"/>
                  </a:lnTo>
                  <a:lnTo>
                    <a:pt x="298" y="214"/>
                  </a:lnTo>
                  <a:lnTo>
                    <a:pt x="264" y="240"/>
                  </a:lnTo>
                  <a:lnTo>
                    <a:pt x="232" y="266"/>
                  </a:lnTo>
                  <a:lnTo>
                    <a:pt x="202" y="294"/>
                  </a:lnTo>
                  <a:lnTo>
                    <a:pt x="174" y="322"/>
                  </a:lnTo>
                  <a:lnTo>
                    <a:pt x="148" y="352"/>
                  </a:lnTo>
                  <a:lnTo>
                    <a:pt x="124" y="382"/>
                  </a:lnTo>
                  <a:lnTo>
                    <a:pt x="100" y="414"/>
                  </a:lnTo>
                  <a:lnTo>
                    <a:pt x="80" y="447"/>
                  </a:lnTo>
                  <a:lnTo>
                    <a:pt x="62" y="479"/>
                  </a:lnTo>
                  <a:lnTo>
                    <a:pt x="46" y="513"/>
                  </a:lnTo>
                  <a:lnTo>
                    <a:pt x="32" y="549"/>
                  </a:lnTo>
                  <a:lnTo>
                    <a:pt x="22" y="583"/>
                  </a:lnTo>
                  <a:lnTo>
                    <a:pt x="12" y="619"/>
                  </a:lnTo>
                  <a:lnTo>
                    <a:pt x="6" y="655"/>
                  </a:lnTo>
                  <a:lnTo>
                    <a:pt x="2" y="693"/>
                  </a:lnTo>
                  <a:lnTo>
                    <a:pt x="0" y="731"/>
                  </a:lnTo>
                  <a:lnTo>
                    <a:pt x="0" y="731"/>
                  </a:lnTo>
                  <a:lnTo>
                    <a:pt x="2" y="761"/>
                  </a:lnTo>
                  <a:lnTo>
                    <a:pt x="4" y="791"/>
                  </a:lnTo>
                  <a:lnTo>
                    <a:pt x="8" y="821"/>
                  </a:lnTo>
                  <a:lnTo>
                    <a:pt x="14" y="849"/>
                  </a:lnTo>
                  <a:lnTo>
                    <a:pt x="22" y="879"/>
                  </a:lnTo>
                  <a:lnTo>
                    <a:pt x="30" y="907"/>
                  </a:lnTo>
                  <a:lnTo>
                    <a:pt x="42" y="935"/>
                  </a:lnTo>
                  <a:lnTo>
                    <a:pt x="54" y="963"/>
                  </a:lnTo>
                  <a:lnTo>
                    <a:pt x="68" y="991"/>
                  </a:lnTo>
                  <a:lnTo>
                    <a:pt x="82" y="1017"/>
                  </a:lnTo>
                  <a:lnTo>
                    <a:pt x="98" y="1043"/>
                  </a:lnTo>
                  <a:lnTo>
                    <a:pt x="116" y="1069"/>
                  </a:lnTo>
                  <a:lnTo>
                    <a:pt x="136" y="1093"/>
                  </a:lnTo>
                  <a:lnTo>
                    <a:pt x="156" y="1119"/>
                  </a:lnTo>
                  <a:lnTo>
                    <a:pt x="178" y="1141"/>
                  </a:lnTo>
                  <a:lnTo>
                    <a:pt x="200" y="1165"/>
                  </a:lnTo>
                  <a:lnTo>
                    <a:pt x="224" y="1187"/>
                  </a:lnTo>
                  <a:lnTo>
                    <a:pt x="250" y="1209"/>
                  </a:lnTo>
                  <a:lnTo>
                    <a:pt x="276" y="1231"/>
                  </a:lnTo>
                  <a:lnTo>
                    <a:pt x="304" y="1251"/>
                  </a:lnTo>
                  <a:lnTo>
                    <a:pt x="332" y="1269"/>
                  </a:lnTo>
                  <a:lnTo>
                    <a:pt x="362" y="1289"/>
                  </a:lnTo>
                  <a:lnTo>
                    <a:pt x="394" y="1308"/>
                  </a:lnTo>
                  <a:lnTo>
                    <a:pt x="424" y="1324"/>
                  </a:lnTo>
                  <a:lnTo>
                    <a:pt x="490" y="1356"/>
                  </a:lnTo>
                  <a:lnTo>
                    <a:pt x="560" y="1384"/>
                  </a:lnTo>
                  <a:lnTo>
                    <a:pt x="632" y="1406"/>
                  </a:lnTo>
                  <a:lnTo>
                    <a:pt x="708" y="1426"/>
                  </a:lnTo>
                  <a:lnTo>
                    <a:pt x="708" y="1426"/>
                  </a:lnTo>
                  <a:lnTo>
                    <a:pt x="702" y="1454"/>
                  </a:lnTo>
                  <a:lnTo>
                    <a:pt x="692" y="1478"/>
                  </a:lnTo>
                  <a:lnTo>
                    <a:pt x="684" y="1502"/>
                  </a:lnTo>
                  <a:lnTo>
                    <a:pt x="672" y="1524"/>
                  </a:lnTo>
                  <a:lnTo>
                    <a:pt x="662" y="1542"/>
                  </a:lnTo>
                  <a:lnTo>
                    <a:pt x="650" y="1560"/>
                  </a:lnTo>
                  <a:lnTo>
                    <a:pt x="626" y="1592"/>
                  </a:lnTo>
                  <a:lnTo>
                    <a:pt x="604" y="1616"/>
                  </a:lnTo>
                  <a:lnTo>
                    <a:pt x="586" y="1634"/>
                  </a:lnTo>
                  <a:lnTo>
                    <a:pt x="566" y="1650"/>
                  </a:lnTo>
                  <a:lnTo>
                    <a:pt x="566" y="1650"/>
                  </a:lnTo>
                  <a:lnTo>
                    <a:pt x="550" y="1662"/>
                  </a:lnTo>
                  <a:lnTo>
                    <a:pt x="538" y="1676"/>
                  </a:lnTo>
                  <a:lnTo>
                    <a:pt x="528" y="1694"/>
                  </a:lnTo>
                  <a:lnTo>
                    <a:pt x="522" y="1712"/>
                  </a:lnTo>
                  <a:lnTo>
                    <a:pt x="520" y="1730"/>
                  </a:lnTo>
                  <a:lnTo>
                    <a:pt x="522" y="1750"/>
                  </a:lnTo>
                  <a:lnTo>
                    <a:pt x="526" y="1768"/>
                  </a:lnTo>
                  <a:lnTo>
                    <a:pt x="536" y="1786"/>
                  </a:lnTo>
                  <a:lnTo>
                    <a:pt x="536" y="1786"/>
                  </a:lnTo>
                  <a:lnTo>
                    <a:pt x="542" y="1796"/>
                  </a:lnTo>
                  <a:lnTo>
                    <a:pt x="552" y="1806"/>
                  </a:lnTo>
                  <a:lnTo>
                    <a:pt x="562" y="1814"/>
                  </a:lnTo>
                  <a:lnTo>
                    <a:pt x="572" y="1820"/>
                  </a:lnTo>
                  <a:lnTo>
                    <a:pt x="582" y="1824"/>
                  </a:lnTo>
                  <a:lnTo>
                    <a:pt x="594" y="1828"/>
                  </a:lnTo>
                  <a:lnTo>
                    <a:pt x="606" y="1830"/>
                  </a:lnTo>
                  <a:lnTo>
                    <a:pt x="618" y="1832"/>
                  </a:lnTo>
                  <a:lnTo>
                    <a:pt x="618" y="1832"/>
                  </a:lnTo>
                  <a:lnTo>
                    <a:pt x="632" y="1830"/>
                  </a:lnTo>
                  <a:lnTo>
                    <a:pt x="646" y="1828"/>
                  </a:lnTo>
                  <a:lnTo>
                    <a:pt x="658" y="1824"/>
                  </a:lnTo>
                  <a:lnTo>
                    <a:pt x="672" y="1816"/>
                  </a:lnTo>
                  <a:lnTo>
                    <a:pt x="672" y="1816"/>
                  </a:lnTo>
                  <a:lnTo>
                    <a:pt x="682" y="1810"/>
                  </a:lnTo>
                  <a:lnTo>
                    <a:pt x="704" y="1792"/>
                  </a:lnTo>
                  <a:lnTo>
                    <a:pt x="736" y="1764"/>
                  </a:lnTo>
                  <a:lnTo>
                    <a:pt x="754" y="1744"/>
                  </a:lnTo>
                  <a:lnTo>
                    <a:pt x="772" y="1724"/>
                  </a:lnTo>
                  <a:lnTo>
                    <a:pt x="792" y="1700"/>
                  </a:lnTo>
                  <a:lnTo>
                    <a:pt x="812" y="1674"/>
                  </a:lnTo>
                  <a:lnTo>
                    <a:pt x="830" y="1644"/>
                  </a:lnTo>
                  <a:lnTo>
                    <a:pt x="848" y="1612"/>
                  </a:lnTo>
                  <a:lnTo>
                    <a:pt x="864" y="1578"/>
                  </a:lnTo>
                  <a:lnTo>
                    <a:pt x="880" y="1540"/>
                  </a:lnTo>
                  <a:lnTo>
                    <a:pt x="892" y="1500"/>
                  </a:lnTo>
                  <a:lnTo>
                    <a:pt x="904" y="1456"/>
                  </a:lnTo>
                  <a:lnTo>
                    <a:pt x="904" y="1456"/>
                  </a:lnTo>
                  <a:lnTo>
                    <a:pt x="958" y="1460"/>
                  </a:lnTo>
                  <a:lnTo>
                    <a:pt x="1014" y="1460"/>
                  </a:lnTo>
                  <a:lnTo>
                    <a:pt x="1014" y="1460"/>
                  </a:lnTo>
                  <a:lnTo>
                    <a:pt x="1082" y="1458"/>
                  </a:lnTo>
                  <a:lnTo>
                    <a:pt x="1150" y="1454"/>
                  </a:lnTo>
                  <a:lnTo>
                    <a:pt x="1150" y="1454"/>
                  </a:lnTo>
                  <a:lnTo>
                    <a:pt x="1160" y="1498"/>
                  </a:lnTo>
                  <a:lnTo>
                    <a:pt x="1172" y="1538"/>
                  </a:lnTo>
                  <a:lnTo>
                    <a:pt x="1188" y="1576"/>
                  </a:lnTo>
                  <a:lnTo>
                    <a:pt x="1204" y="1612"/>
                  </a:lnTo>
                  <a:lnTo>
                    <a:pt x="1222" y="1644"/>
                  </a:lnTo>
                  <a:lnTo>
                    <a:pt x="1242" y="1672"/>
                  </a:lnTo>
                  <a:lnTo>
                    <a:pt x="1260" y="1700"/>
                  </a:lnTo>
                  <a:lnTo>
                    <a:pt x="1280" y="1724"/>
                  </a:lnTo>
                  <a:lnTo>
                    <a:pt x="1300" y="1744"/>
                  </a:lnTo>
                  <a:lnTo>
                    <a:pt x="1318" y="1762"/>
                  </a:lnTo>
                  <a:lnTo>
                    <a:pt x="1348" y="1792"/>
                  </a:lnTo>
                  <a:lnTo>
                    <a:pt x="1372" y="1810"/>
                  </a:lnTo>
                  <a:lnTo>
                    <a:pt x="1382" y="1816"/>
                  </a:lnTo>
                  <a:lnTo>
                    <a:pt x="1382" y="1816"/>
                  </a:lnTo>
                  <a:close/>
                  <a:moveTo>
                    <a:pt x="198" y="731"/>
                  </a:moveTo>
                  <a:lnTo>
                    <a:pt x="198" y="731"/>
                  </a:lnTo>
                  <a:lnTo>
                    <a:pt x="200" y="703"/>
                  </a:lnTo>
                  <a:lnTo>
                    <a:pt x="202" y="677"/>
                  </a:lnTo>
                  <a:lnTo>
                    <a:pt x="208" y="649"/>
                  </a:lnTo>
                  <a:lnTo>
                    <a:pt x="214" y="623"/>
                  </a:lnTo>
                  <a:lnTo>
                    <a:pt x="224" y="597"/>
                  </a:lnTo>
                  <a:lnTo>
                    <a:pt x="236" y="573"/>
                  </a:lnTo>
                  <a:lnTo>
                    <a:pt x="248" y="547"/>
                  </a:lnTo>
                  <a:lnTo>
                    <a:pt x="262" y="523"/>
                  </a:lnTo>
                  <a:lnTo>
                    <a:pt x="278" y="501"/>
                  </a:lnTo>
                  <a:lnTo>
                    <a:pt x="296" y="477"/>
                  </a:lnTo>
                  <a:lnTo>
                    <a:pt x="316" y="455"/>
                  </a:lnTo>
                  <a:lnTo>
                    <a:pt x="338" y="433"/>
                  </a:lnTo>
                  <a:lnTo>
                    <a:pt x="360" y="412"/>
                  </a:lnTo>
                  <a:lnTo>
                    <a:pt x="384" y="392"/>
                  </a:lnTo>
                  <a:lnTo>
                    <a:pt x="410" y="372"/>
                  </a:lnTo>
                  <a:lnTo>
                    <a:pt x="438" y="354"/>
                  </a:lnTo>
                  <a:lnTo>
                    <a:pt x="466" y="336"/>
                  </a:lnTo>
                  <a:lnTo>
                    <a:pt x="496" y="320"/>
                  </a:lnTo>
                  <a:lnTo>
                    <a:pt x="526" y="304"/>
                  </a:lnTo>
                  <a:lnTo>
                    <a:pt x="558" y="288"/>
                  </a:lnTo>
                  <a:lnTo>
                    <a:pt x="592" y="274"/>
                  </a:lnTo>
                  <a:lnTo>
                    <a:pt x="626" y="262"/>
                  </a:lnTo>
                  <a:lnTo>
                    <a:pt x="660" y="250"/>
                  </a:lnTo>
                  <a:lnTo>
                    <a:pt x="698" y="240"/>
                  </a:lnTo>
                  <a:lnTo>
                    <a:pt x="734" y="230"/>
                  </a:lnTo>
                  <a:lnTo>
                    <a:pt x="772" y="222"/>
                  </a:lnTo>
                  <a:lnTo>
                    <a:pt x="810" y="214"/>
                  </a:lnTo>
                  <a:lnTo>
                    <a:pt x="850" y="208"/>
                  </a:lnTo>
                  <a:lnTo>
                    <a:pt x="890" y="204"/>
                  </a:lnTo>
                  <a:lnTo>
                    <a:pt x="930" y="200"/>
                  </a:lnTo>
                  <a:lnTo>
                    <a:pt x="972" y="198"/>
                  </a:lnTo>
                  <a:lnTo>
                    <a:pt x="1014" y="198"/>
                  </a:lnTo>
                  <a:lnTo>
                    <a:pt x="1014" y="198"/>
                  </a:lnTo>
                  <a:lnTo>
                    <a:pt x="1056" y="198"/>
                  </a:lnTo>
                  <a:lnTo>
                    <a:pt x="1096" y="200"/>
                  </a:lnTo>
                  <a:lnTo>
                    <a:pt x="1136" y="204"/>
                  </a:lnTo>
                  <a:lnTo>
                    <a:pt x="1176" y="208"/>
                  </a:lnTo>
                  <a:lnTo>
                    <a:pt x="1216" y="214"/>
                  </a:lnTo>
                  <a:lnTo>
                    <a:pt x="1254" y="222"/>
                  </a:lnTo>
                  <a:lnTo>
                    <a:pt x="1292" y="230"/>
                  </a:lnTo>
                  <a:lnTo>
                    <a:pt x="1328" y="240"/>
                  </a:lnTo>
                  <a:lnTo>
                    <a:pt x="1364" y="252"/>
                  </a:lnTo>
                  <a:lnTo>
                    <a:pt x="1400" y="264"/>
                  </a:lnTo>
                  <a:lnTo>
                    <a:pt x="1434" y="276"/>
                  </a:lnTo>
                  <a:lnTo>
                    <a:pt x="1466" y="290"/>
                  </a:lnTo>
                  <a:lnTo>
                    <a:pt x="1498" y="304"/>
                  </a:lnTo>
                  <a:lnTo>
                    <a:pt x="1530" y="320"/>
                  </a:lnTo>
                  <a:lnTo>
                    <a:pt x="1560" y="338"/>
                  </a:lnTo>
                  <a:lnTo>
                    <a:pt x="1588" y="356"/>
                  </a:lnTo>
                  <a:lnTo>
                    <a:pt x="1616" y="374"/>
                  </a:lnTo>
                  <a:lnTo>
                    <a:pt x="1642" y="394"/>
                  </a:lnTo>
                  <a:lnTo>
                    <a:pt x="1666" y="414"/>
                  </a:lnTo>
                  <a:lnTo>
                    <a:pt x="1688" y="435"/>
                  </a:lnTo>
                  <a:lnTo>
                    <a:pt x="1710" y="457"/>
                  </a:lnTo>
                  <a:lnTo>
                    <a:pt x="1730" y="479"/>
                  </a:lnTo>
                  <a:lnTo>
                    <a:pt x="1748" y="503"/>
                  </a:lnTo>
                  <a:lnTo>
                    <a:pt x="1764" y="525"/>
                  </a:lnTo>
                  <a:lnTo>
                    <a:pt x="1780" y="549"/>
                  </a:lnTo>
                  <a:lnTo>
                    <a:pt x="1792" y="575"/>
                  </a:lnTo>
                  <a:lnTo>
                    <a:pt x="1804" y="599"/>
                  </a:lnTo>
                  <a:lnTo>
                    <a:pt x="1814" y="625"/>
                  </a:lnTo>
                  <a:lnTo>
                    <a:pt x="1820" y="651"/>
                  </a:lnTo>
                  <a:lnTo>
                    <a:pt x="1826" y="677"/>
                  </a:lnTo>
                  <a:lnTo>
                    <a:pt x="1830" y="703"/>
                  </a:lnTo>
                  <a:lnTo>
                    <a:pt x="1830" y="731"/>
                  </a:lnTo>
                  <a:lnTo>
                    <a:pt x="1830" y="731"/>
                  </a:lnTo>
                  <a:lnTo>
                    <a:pt x="1830" y="757"/>
                  </a:lnTo>
                  <a:lnTo>
                    <a:pt x="1826" y="783"/>
                  </a:lnTo>
                  <a:lnTo>
                    <a:pt x="1820" y="811"/>
                  </a:lnTo>
                  <a:lnTo>
                    <a:pt x="1814" y="835"/>
                  </a:lnTo>
                  <a:lnTo>
                    <a:pt x="1804" y="861"/>
                  </a:lnTo>
                  <a:lnTo>
                    <a:pt x="1792" y="887"/>
                  </a:lnTo>
                  <a:lnTo>
                    <a:pt x="1780" y="911"/>
                  </a:lnTo>
                  <a:lnTo>
                    <a:pt x="1764" y="935"/>
                  </a:lnTo>
                  <a:lnTo>
                    <a:pt x="1748" y="959"/>
                  </a:lnTo>
                  <a:lnTo>
                    <a:pt x="1730" y="981"/>
                  </a:lnTo>
                  <a:lnTo>
                    <a:pt x="1710" y="1003"/>
                  </a:lnTo>
                  <a:lnTo>
                    <a:pt x="1688" y="1025"/>
                  </a:lnTo>
                  <a:lnTo>
                    <a:pt x="1666" y="1047"/>
                  </a:lnTo>
                  <a:lnTo>
                    <a:pt x="1642" y="1067"/>
                  </a:lnTo>
                  <a:lnTo>
                    <a:pt x="1616" y="1085"/>
                  </a:lnTo>
                  <a:lnTo>
                    <a:pt x="1588" y="1105"/>
                  </a:lnTo>
                  <a:lnTo>
                    <a:pt x="1560" y="1121"/>
                  </a:lnTo>
                  <a:lnTo>
                    <a:pt x="1530" y="1139"/>
                  </a:lnTo>
                  <a:lnTo>
                    <a:pt x="1498" y="1155"/>
                  </a:lnTo>
                  <a:lnTo>
                    <a:pt x="1466" y="1169"/>
                  </a:lnTo>
                  <a:lnTo>
                    <a:pt x="1434" y="1183"/>
                  </a:lnTo>
                  <a:lnTo>
                    <a:pt x="1400" y="1197"/>
                  </a:lnTo>
                  <a:lnTo>
                    <a:pt x="1364" y="1209"/>
                  </a:lnTo>
                  <a:lnTo>
                    <a:pt x="1328" y="1219"/>
                  </a:lnTo>
                  <a:lnTo>
                    <a:pt x="1292" y="1229"/>
                  </a:lnTo>
                  <a:lnTo>
                    <a:pt x="1254" y="1237"/>
                  </a:lnTo>
                  <a:lnTo>
                    <a:pt x="1216" y="1245"/>
                  </a:lnTo>
                  <a:lnTo>
                    <a:pt x="1176" y="1251"/>
                  </a:lnTo>
                  <a:lnTo>
                    <a:pt x="1136" y="1255"/>
                  </a:lnTo>
                  <a:lnTo>
                    <a:pt x="1096" y="1259"/>
                  </a:lnTo>
                  <a:lnTo>
                    <a:pt x="1056" y="1261"/>
                  </a:lnTo>
                  <a:lnTo>
                    <a:pt x="1014" y="1261"/>
                  </a:lnTo>
                  <a:lnTo>
                    <a:pt x="1014" y="1261"/>
                  </a:lnTo>
                  <a:lnTo>
                    <a:pt x="972" y="1261"/>
                  </a:lnTo>
                  <a:lnTo>
                    <a:pt x="930" y="1259"/>
                  </a:lnTo>
                  <a:lnTo>
                    <a:pt x="890" y="1255"/>
                  </a:lnTo>
                  <a:lnTo>
                    <a:pt x="850" y="1251"/>
                  </a:lnTo>
                  <a:lnTo>
                    <a:pt x="810" y="1245"/>
                  </a:lnTo>
                  <a:lnTo>
                    <a:pt x="772" y="1239"/>
                  </a:lnTo>
                  <a:lnTo>
                    <a:pt x="734" y="1229"/>
                  </a:lnTo>
                  <a:lnTo>
                    <a:pt x="698" y="1221"/>
                  </a:lnTo>
                  <a:lnTo>
                    <a:pt x="660" y="1209"/>
                  </a:lnTo>
                  <a:lnTo>
                    <a:pt x="626" y="1197"/>
                  </a:lnTo>
                  <a:lnTo>
                    <a:pt x="592" y="1185"/>
                  </a:lnTo>
                  <a:lnTo>
                    <a:pt x="558" y="1171"/>
                  </a:lnTo>
                  <a:lnTo>
                    <a:pt x="526" y="1157"/>
                  </a:lnTo>
                  <a:lnTo>
                    <a:pt x="496" y="1141"/>
                  </a:lnTo>
                  <a:lnTo>
                    <a:pt x="466" y="1123"/>
                  </a:lnTo>
                  <a:lnTo>
                    <a:pt x="438" y="1107"/>
                  </a:lnTo>
                  <a:lnTo>
                    <a:pt x="410" y="1087"/>
                  </a:lnTo>
                  <a:lnTo>
                    <a:pt x="384" y="1069"/>
                  </a:lnTo>
                  <a:lnTo>
                    <a:pt x="360" y="1049"/>
                  </a:lnTo>
                  <a:lnTo>
                    <a:pt x="338" y="1027"/>
                  </a:lnTo>
                  <a:lnTo>
                    <a:pt x="316" y="1005"/>
                  </a:lnTo>
                  <a:lnTo>
                    <a:pt x="296" y="983"/>
                  </a:lnTo>
                  <a:lnTo>
                    <a:pt x="278" y="961"/>
                  </a:lnTo>
                  <a:lnTo>
                    <a:pt x="262" y="937"/>
                  </a:lnTo>
                  <a:lnTo>
                    <a:pt x="248" y="913"/>
                  </a:lnTo>
                  <a:lnTo>
                    <a:pt x="236" y="889"/>
                  </a:lnTo>
                  <a:lnTo>
                    <a:pt x="224" y="863"/>
                  </a:lnTo>
                  <a:lnTo>
                    <a:pt x="214" y="837"/>
                  </a:lnTo>
                  <a:lnTo>
                    <a:pt x="208" y="811"/>
                  </a:lnTo>
                  <a:lnTo>
                    <a:pt x="202" y="785"/>
                  </a:lnTo>
                  <a:lnTo>
                    <a:pt x="200" y="757"/>
                  </a:lnTo>
                  <a:lnTo>
                    <a:pt x="198" y="731"/>
                  </a:lnTo>
                  <a:lnTo>
                    <a:pt x="198" y="7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grpSp>
      <p:grpSp>
        <p:nvGrpSpPr>
          <p:cNvPr id="32" name="Group 31"/>
          <p:cNvGrpSpPr/>
          <p:nvPr/>
        </p:nvGrpSpPr>
        <p:grpSpPr>
          <a:xfrm>
            <a:off x="4016600" y="3574190"/>
            <a:ext cx="1505844" cy="1466139"/>
            <a:chOff x="2959100" y="381000"/>
            <a:chExt cx="6261100" cy="6096000"/>
          </a:xfrm>
          <a:solidFill>
            <a:schemeClr val="bg1"/>
          </a:solidFill>
        </p:grpSpPr>
        <p:sp>
          <p:nvSpPr>
            <p:cNvPr id="33" name="Freeform 36"/>
            <p:cNvSpPr>
              <a:spLocks/>
            </p:cNvSpPr>
            <p:nvPr/>
          </p:nvSpPr>
          <p:spPr bwMode="auto">
            <a:xfrm>
              <a:off x="2959100" y="5529263"/>
              <a:ext cx="746125" cy="363538"/>
            </a:xfrm>
            <a:custGeom>
              <a:avLst/>
              <a:gdLst>
                <a:gd name="T0" fmla="*/ 0 w 470"/>
                <a:gd name="T1" fmla="*/ 211 h 229"/>
                <a:gd name="T2" fmla="*/ 0 w 470"/>
                <a:gd name="T3" fmla="*/ 211 h 229"/>
                <a:gd name="T4" fmla="*/ 136 w 470"/>
                <a:gd name="T5" fmla="*/ 213 h 229"/>
                <a:gd name="T6" fmla="*/ 258 w 470"/>
                <a:gd name="T7" fmla="*/ 215 h 229"/>
                <a:gd name="T8" fmla="*/ 368 w 470"/>
                <a:gd name="T9" fmla="*/ 221 h 229"/>
                <a:gd name="T10" fmla="*/ 470 w 470"/>
                <a:gd name="T11" fmla="*/ 229 h 229"/>
                <a:gd name="T12" fmla="*/ 470 w 470"/>
                <a:gd name="T13" fmla="*/ 18 h 229"/>
                <a:gd name="T14" fmla="*/ 470 w 470"/>
                <a:gd name="T15" fmla="*/ 18 h 229"/>
                <a:gd name="T16" fmla="*/ 368 w 470"/>
                <a:gd name="T17" fmla="*/ 10 h 229"/>
                <a:gd name="T18" fmla="*/ 256 w 470"/>
                <a:gd name="T19" fmla="*/ 4 h 229"/>
                <a:gd name="T20" fmla="*/ 134 w 470"/>
                <a:gd name="T21" fmla="*/ 0 h 229"/>
                <a:gd name="T22" fmla="*/ 0 w 470"/>
                <a:gd name="T23" fmla="*/ 0 h 229"/>
                <a:gd name="T24" fmla="*/ 0 w 470"/>
                <a:gd name="T25" fmla="*/ 2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0" h="229">
                  <a:moveTo>
                    <a:pt x="0" y="211"/>
                  </a:moveTo>
                  <a:lnTo>
                    <a:pt x="0" y="211"/>
                  </a:lnTo>
                  <a:lnTo>
                    <a:pt x="136" y="213"/>
                  </a:lnTo>
                  <a:lnTo>
                    <a:pt x="258" y="215"/>
                  </a:lnTo>
                  <a:lnTo>
                    <a:pt x="368" y="221"/>
                  </a:lnTo>
                  <a:lnTo>
                    <a:pt x="470" y="229"/>
                  </a:lnTo>
                  <a:lnTo>
                    <a:pt x="470" y="18"/>
                  </a:lnTo>
                  <a:lnTo>
                    <a:pt x="470" y="18"/>
                  </a:lnTo>
                  <a:lnTo>
                    <a:pt x="368" y="10"/>
                  </a:lnTo>
                  <a:lnTo>
                    <a:pt x="256" y="4"/>
                  </a:lnTo>
                  <a:lnTo>
                    <a:pt x="134" y="0"/>
                  </a:lnTo>
                  <a:lnTo>
                    <a:pt x="0" y="0"/>
                  </a:lnTo>
                  <a:lnTo>
                    <a:pt x="0"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sp>
          <p:nvSpPr>
            <p:cNvPr id="34" name="Freeform 37"/>
            <p:cNvSpPr>
              <a:spLocks/>
            </p:cNvSpPr>
            <p:nvPr/>
          </p:nvSpPr>
          <p:spPr bwMode="auto">
            <a:xfrm>
              <a:off x="8474075" y="5529263"/>
              <a:ext cx="746125" cy="363538"/>
            </a:xfrm>
            <a:custGeom>
              <a:avLst/>
              <a:gdLst>
                <a:gd name="T0" fmla="*/ 0 w 470"/>
                <a:gd name="T1" fmla="*/ 18 h 229"/>
                <a:gd name="T2" fmla="*/ 0 w 470"/>
                <a:gd name="T3" fmla="*/ 229 h 229"/>
                <a:gd name="T4" fmla="*/ 0 w 470"/>
                <a:gd name="T5" fmla="*/ 229 h 229"/>
                <a:gd name="T6" fmla="*/ 102 w 470"/>
                <a:gd name="T7" fmla="*/ 221 h 229"/>
                <a:gd name="T8" fmla="*/ 212 w 470"/>
                <a:gd name="T9" fmla="*/ 215 h 229"/>
                <a:gd name="T10" fmla="*/ 336 w 470"/>
                <a:gd name="T11" fmla="*/ 213 h 229"/>
                <a:gd name="T12" fmla="*/ 470 w 470"/>
                <a:gd name="T13" fmla="*/ 211 h 229"/>
                <a:gd name="T14" fmla="*/ 470 w 470"/>
                <a:gd name="T15" fmla="*/ 0 h 229"/>
                <a:gd name="T16" fmla="*/ 470 w 470"/>
                <a:gd name="T17" fmla="*/ 0 h 229"/>
                <a:gd name="T18" fmla="*/ 336 w 470"/>
                <a:gd name="T19" fmla="*/ 0 h 229"/>
                <a:gd name="T20" fmla="*/ 214 w 470"/>
                <a:gd name="T21" fmla="*/ 4 h 229"/>
                <a:gd name="T22" fmla="*/ 102 w 470"/>
                <a:gd name="T23" fmla="*/ 10 h 229"/>
                <a:gd name="T24" fmla="*/ 0 w 470"/>
                <a:gd name="T25" fmla="*/ 18 h 229"/>
                <a:gd name="T26" fmla="*/ 0 w 470"/>
                <a:gd name="T27" fmla="*/ 1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229">
                  <a:moveTo>
                    <a:pt x="0" y="18"/>
                  </a:moveTo>
                  <a:lnTo>
                    <a:pt x="0" y="229"/>
                  </a:lnTo>
                  <a:lnTo>
                    <a:pt x="0" y="229"/>
                  </a:lnTo>
                  <a:lnTo>
                    <a:pt x="102" y="221"/>
                  </a:lnTo>
                  <a:lnTo>
                    <a:pt x="212" y="215"/>
                  </a:lnTo>
                  <a:lnTo>
                    <a:pt x="336" y="213"/>
                  </a:lnTo>
                  <a:lnTo>
                    <a:pt x="470" y="211"/>
                  </a:lnTo>
                  <a:lnTo>
                    <a:pt x="470" y="0"/>
                  </a:lnTo>
                  <a:lnTo>
                    <a:pt x="470" y="0"/>
                  </a:lnTo>
                  <a:lnTo>
                    <a:pt x="336" y="0"/>
                  </a:lnTo>
                  <a:lnTo>
                    <a:pt x="214" y="4"/>
                  </a:lnTo>
                  <a:lnTo>
                    <a:pt x="102" y="10"/>
                  </a:lnTo>
                  <a:lnTo>
                    <a:pt x="0"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sp>
          <p:nvSpPr>
            <p:cNvPr id="35" name="Freeform 38"/>
            <p:cNvSpPr>
              <a:spLocks/>
            </p:cNvSpPr>
            <p:nvPr/>
          </p:nvSpPr>
          <p:spPr bwMode="auto">
            <a:xfrm>
              <a:off x="4718050" y="5707063"/>
              <a:ext cx="2746375" cy="452438"/>
            </a:xfrm>
            <a:custGeom>
              <a:avLst/>
              <a:gdLst>
                <a:gd name="T0" fmla="*/ 0 w 1730"/>
                <a:gd name="T1" fmla="*/ 0 h 285"/>
                <a:gd name="T2" fmla="*/ 0 w 1730"/>
                <a:gd name="T3" fmla="*/ 215 h 285"/>
                <a:gd name="T4" fmla="*/ 0 w 1730"/>
                <a:gd name="T5" fmla="*/ 215 h 285"/>
                <a:gd name="T6" fmla="*/ 80 w 1730"/>
                <a:gd name="T7" fmla="*/ 229 h 285"/>
                <a:gd name="T8" fmla="*/ 166 w 1730"/>
                <a:gd name="T9" fmla="*/ 241 h 285"/>
                <a:gd name="T10" fmla="*/ 258 w 1730"/>
                <a:gd name="T11" fmla="*/ 253 h 285"/>
                <a:gd name="T12" fmla="*/ 358 w 1730"/>
                <a:gd name="T13" fmla="*/ 263 h 285"/>
                <a:gd name="T14" fmla="*/ 466 w 1730"/>
                <a:gd name="T15" fmla="*/ 273 h 285"/>
                <a:gd name="T16" fmla="*/ 586 w 1730"/>
                <a:gd name="T17" fmla="*/ 279 h 285"/>
                <a:gd name="T18" fmla="*/ 718 w 1730"/>
                <a:gd name="T19" fmla="*/ 283 h 285"/>
                <a:gd name="T20" fmla="*/ 864 w 1730"/>
                <a:gd name="T21" fmla="*/ 285 h 285"/>
                <a:gd name="T22" fmla="*/ 864 w 1730"/>
                <a:gd name="T23" fmla="*/ 285 h 285"/>
                <a:gd name="T24" fmla="*/ 1010 w 1730"/>
                <a:gd name="T25" fmla="*/ 283 h 285"/>
                <a:gd name="T26" fmla="*/ 1142 w 1730"/>
                <a:gd name="T27" fmla="*/ 279 h 285"/>
                <a:gd name="T28" fmla="*/ 1262 w 1730"/>
                <a:gd name="T29" fmla="*/ 271 h 285"/>
                <a:gd name="T30" fmla="*/ 1372 w 1730"/>
                <a:gd name="T31" fmla="*/ 263 h 285"/>
                <a:gd name="T32" fmla="*/ 1472 w 1730"/>
                <a:gd name="T33" fmla="*/ 253 h 285"/>
                <a:gd name="T34" fmla="*/ 1562 w 1730"/>
                <a:gd name="T35" fmla="*/ 241 h 285"/>
                <a:gd name="T36" fmla="*/ 1648 w 1730"/>
                <a:gd name="T37" fmla="*/ 229 h 285"/>
                <a:gd name="T38" fmla="*/ 1730 w 1730"/>
                <a:gd name="T39" fmla="*/ 215 h 285"/>
                <a:gd name="T40" fmla="*/ 1730 w 1730"/>
                <a:gd name="T41" fmla="*/ 0 h 285"/>
                <a:gd name="T42" fmla="*/ 1730 w 1730"/>
                <a:gd name="T43" fmla="*/ 0 h 285"/>
                <a:gd name="T44" fmla="*/ 1648 w 1730"/>
                <a:gd name="T45" fmla="*/ 15 h 285"/>
                <a:gd name="T46" fmla="*/ 1562 w 1730"/>
                <a:gd name="T47" fmla="*/ 27 h 285"/>
                <a:gd name="T48" fmla="*/ 1470 w 1730"/>
                <a:gd name="T49" fmla="*/ 39 h 285"/>
                <a:gd name="T50" fmla="*/ 1372 w 1730"/>
                <a:gd name="T51" fmla="*/ 51 h 285"/>
                <a:gd name="T52" fmla="*/ 1264 w 1730"/>
                <a:gd name="T53" fmla="*/ 59 h 285"/>
                <a:gd name="T54" fmla="*/ 1146 w 1730"/>
                <a:gd name="T55" fmla="*/ 65 h 285"/>
                <a:gd name="T56" fmla="*/ 1012 w 1730"/>
                <a:gd name="T57" fmla="*/ 71 h 285"/>
                <a:gd name="T58" fmla="*/ 864 w 1730"/>
                <a:gd name="T59" fmla="*/ 71 h 285"/>
                <a:gd name="T60" fmla="*/ 864 w 1730"/>
                <a:gd name="T61" fmla="*/ 71 h 285"/>
                <a:gd name="T62" fmla="*/ 716 w 1730"/>
                <a:gd name="T63" fmla="*/ 71 h 285"/>
                <a:gd name="T64" fmla="*/ 584 w 1730"/>
                <a:gd name="T65" fmla="*/ 65 h 285"/>
                <a:gd name="T66" fmla="*/ 464 w 1730"/>
                <a:gd name="T67" fmla="*/ 59 h 285"/>
                <a:gd name="T68" fmla="*/ 356 w 1730"/>
                <a:gd name="T69" fmla="*/ 51 h 285"/>
                <a:gd name="T70" fmla="*/ 258 w 1730"/>
                <a:gd name="T71" fmla="*/ 39 h 285"/>
                <a:gd name="T72" fmla="*/ 166 w 1730"/>
                <a:gd name="T73" fmla="*/ 27 h 285"/>
                <a:gd name="T74" fmla="*/ 82 w 1730"/>
                <a:gd name="T75" fmla="*/ 15 h 285"/>
                <a:gd name="T76" fmla="*/ 0 w 1730"/>
                <a:gd name="T77" fmla="*/ 0 h 285"/>
                <a:gd name="T78" fmla="*/ 0 w 1730"/>
                <a:gd name="T7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0" h="285">
                  <a:moveTo>
                    <a:pt x="0" y="0"/>
                  </a:moveTo>
                  <a:lnTo>
                    <a:pt x="0" y="215"/>
                  </a:lnTo>
                  <a:lnTo>
                    <a:pt x="0" y="215"/>
                  </a:lnTo>
                  <a:lnTo>
                    <a:pt x="80" y="229"/>
                  </a:lnTo>
                  <a:lnTo>
                    <a:pt x="166" y="241"/>
                  </a:lnTo>
                  <a:lnTo>
                    <a:pt x="258" y="253"/>
                  </a:lnTo>
                  <a:lnTo>
                    <a:pt x="358" y="263"/>
                  </a:lnTo>
                  <a:lnTo>
                    <a:pt x="466" y="273"/>
                  </a:lnTo>
                  <a:lnTo>
                    <a:pt x="586" y="279"/>
                  </a:lnTo>
                  <a:lnTo>
                    <a:pt x="718" y="283"/>
                  </a:lnTo>
                  <a:lnTo>
                    <a:pt x="864" y="285"/>
                  </a:lnTo>
                  <a:lnTo>
                    <a:pt x="864" y="285"/>
                  </a:lnTo>
                  <a:lnTo>
                    <a:pt x="1010" y="283"/>
                  </a:lnTo>
                  <a:lnTo>
                    <a:pt x="1142" y="279"/>
                  </a:lnTo>
                  <a:lnTo>
                    <a:pt x="1262" y="271"/>
                  </a:lnTo>
                  <a:lnTo>
                    <a:pt x="1372" y="263"/>
                  </a:lnTo>
                  <a:lnTo>
                    <a:pt x="1472" y="253"/>
                  </a:lnTo>
                  <a:lnTo>
                    <a:pt x="1562" y="241"/>
                  </a:lnTo>
                  <a:lnTo>
                    <a:pt x="1648" y="229"/>
                  </a:lnTo>
                  <a:lnTo>
                    <a:pt x="1730" y="215"/>
                  </a:lnTo>
                  <a:lnTo>
                    <a:pt x="1730" y="0"/>
                  </a:lnTo>
                  <a:lnTo>
                    <a:pt x="1730" y="0"/>
                  </a:lnTo>
                  <a:lnTo>
                    <a:pt x="1648" y="15"/>
                  </a:lnTo>
                  <a:lnTo>
                    <a:pt x="1562" y="27"/>
                  </a:lnTo>
                  <a:lnTo>
                    <a:pt x="1470" y="39"/>
                  </a:lnTo>
                  <a:lnTo>
                    <a:pt x="1372" y="51"/>
                  </a:lnTo>
                  <a:lnTo>
                    <a:pt x="1264" y="59"/>
                  </a:lnTo>
                  <a:lnTo>
                    <a:pt x="1146" y="65"/>
                  </a:lnTo>
                  <a:lnTo>
                    <a:pt x="1012" y="71"/>
                  </a:lnTo>
                  <a:lnTo>
                    <a:pt x="864" y="71"/>
                  </a:lnTo>
                  <a:lnTo>
                    <a:pt x="864" y="71"/>
                  </a:lnTo>
                  <a:lnTo>
                    <a:pt x="716" y="71"/>
                  </a:lnTo>
                  <a:lnTo>
                    <a:pt x="584" y="65"/>
                  </a:lnTo>
                  <a:lnTo>
                    <a:pt x="464" y="59"/>
                  </a:lnTo>
                  <a:lnTo>
                    <a:pt x="356" y="51"/>
                  </a:lnTo>
                  <a:lnTo>
                    <a:pt x="258" y="39"/>
                  </a:lnTo>
                  <a:lnTo>
                    <a:pt x="166" y="27"/>
                  </a:lnTo>
                  <a:lnTo>
                    <a:pt x="82" y="1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sp>
          <p:nvSpPr>
            <p:cNvPr id="36" name="Freeform 39"/>
            <p:cNvSpPr>
              <a:spLocks noEditPoints="1"/>
            </p:cNvSpPr>
            <p:nvPr/>
          </p:nvSpPr>
          <p:spPr bwMode="auto">
            <a:xfrm>
              <a:off x="3463925" y="381000"/>
              <a:ext cx="5251450" cy="6096000"/>
            </a:xfrm>
            <a:custGeom>
              <a:avLst/>
              <a:gdLst>
                <a:gd name="T0" fmla="*/ 3308 w 3308"/>
                <a:gd name="T1" fmla="*/ 495 h 3840"/>
                <a:gd name="T2" fmla="*/ 2944 w 3308"/>
                <a:gd name="T3" fmla="*/ 214 h 3840"/>
                <a:gd name="T4" fmla="*/ 3152 w 3308"/>
                <a:gd name="T5" fmla="*/ 0 h 3840"/>
                <a:gd name="T6" fmla="*/ 2524 w 3308"/>
                <a:gd name="T7" fmla="*/ 214 h 3840"/>
                <a:gd name="T8" fmla="*/ 2732 w 3308"/>
                <a:gd name="T9" fmla="*/ 493 h 3840"/>
                <a:gd name="T10" fmla="*/ 1760 w 3308"/>
                <a:gd name="T11" fmla="*/ 214 h 3840"/>
                <a:gd name="T12" fmla="*/ 1968 w 3308"/>
                <a:gd name="T13" fmla="*/ 0 h 3840"/>
                <a:gd name="T14" fmla="*/ 1340 w 3308"/>
                <a:gd name="T15" fmla="*/ 214 h 3840"/>
                <a:gd name="T16" fmla="*/ 1548 w 3308"/>
                <a:gd name="T17" fmla="*/ 493 h 3840"/>
                <a:gd name="T18" fmla="*/ 576 w 3308"/>
                <a:gd name="T19" fmla="*/ 214 h 3840"/>
                <a:gd name="T20" fmla="*/ 784 w 3308"/>
                <a:gd name="T21" fmla="*/ 0 h 3840"/>
                <a:gd name="T22" fmla="*/ 156 w 3308"/>
                <a:gd name="T23" fmla="*/ 214 h 3840"/>
                <a:gd name="T24" fmla="*/ 364 w 3308"/>
                <a:gd name="T25" fmla="*/ 495 h 3840"/>
                <a:gd name="T26" fmla="*/ 0 w 3308"/>
                <a:gd name="T27" fmla="*/ 2949 h 3840"/>
                <a:gd name="T28" fmla="*/ 364 w 3308"/>
                <a:gd name="T29" fmla="*/ 3734 h 3840"/>
                <a:gd name="T30" fmla="*/ 366 w 3308"/>
                <a:gd name="T31" fmla="*/ 3756 h 3840"/>
                <a:gd name="T32" fmla="*/ 382 w 3308"/>
                <a:gd name="T33" fmla="*/ 3794 h 3840"/>
                <a:gd name="T34" fmla="*/ 412 w 3308"/>
                <a:gd name="T35" fmla="*/ 3822 h 3840"/>
                <a:gd name="T36" fmla="*/ 450 w 3308"/>
                <a:gd name="T37" fmla="*/ 3838 h 3840"/>
                <a:gd name="T38" fmla="*/ 470 w 3308"/>
                <a:gd name="T39" fmla="*/ 3840 h 3840"/>
                <a:gd name="T40" fmla="*/ 512 w 3308"/>
                <a:gd name="T41" fmla="*/ 3832 h 3840"/>
                <a:gd name="T42" fmla="*/ 546 w 3308"/>
                <a:gd name="T43" fmla="*/ 3810 h 3840"/>
                <a:gd name="T44" fmla="*/ 568 w 3308"/>
                <a:gd name="T45" fmla="*/ 3776 h 3840"/>
                <a:gd name="T46" fmla="*/ 576 w 3308"/>
                <a:gd name="T47" fmla="*/ 3734 h 3840"/>
                <a:gd name="T48" fmla="*/ 2732 w 3308"/>
                <a:gd name="T49" fmla="*/ 2949 h 3840"/>
                <a:gd name="T50" fmla="*/ 2732 w 3308"/>
                <a:gd name="T51" fmla="*/ 3734 h 3840"/>
                <a:gd name="T52" fmla="*/ 2740 w 3308"/>
                <a:gd name="T53" fmla="*/ 3776 h 3840"/>
                <a:gd name="T54" fmla="*/ 2762 w 3308"/>
                <a:gd name="T55" fmla="*/ 3810 h 3840"/>
                <a:gd name="T56" fmla="*/ 2796 w 3308"/>
                <a:gd name="T57" fmla="*/ 3832 h 3840"/>
                <a:gd name="T58" fmla="*/ 2838 w 3308"/>
                <a:gd name="T59" fmla="*/ 3840 h 3840"/>
                <a:gd name="T60" fmla="*/ 2860 w 3308"/>
                <a:gd name="T61" fmla="*/ 3838 h 3840"/>
                <a:gd name="T62" fmla="*/ 2898 w 3308"/>
                <a:gd name="T63" fmla="*/ 3822 h 3840"/>
                <a:gd name="T64" fmla="*/ 2926 w 3308"/>
                <a:gd name="T65" fmla="*/ 3794 h 3840"/>
                <a:gd name="T66" fmla="*/ 2942 w 3308"/>
                <a:gd name="T67" fmla="*/ 3756 h 3840"/>
                <a:gd name="T68" fmla="*/ 2944 w 3308"/>
                <a:gd name="T69" fmla="*/ 2949 h 3840"/>
                <a:gd name="T70" fmla="*/ 212 w 3308"/>
                <a:gd name="T71" fmla="*/ 707 h 3840"/>
                <a:gd name="T72" fmla="*/ 3096 w 3308"/>
                <a:gd name="T73" fmla="*/ 2737 h 3840"/>
                <a:gd name="T74" fmla="*/ 212 w 3308"/>
                <a:gd name="T75" fmla="*/ 707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8" h="3840">
                  <a:moveTo>
                    <a:pt x="3308" y="2949"/>
                  </a:moveTo>
                  <a:lnTo>
                    <a:pt x="3308" y="495"/>
                  </a:lnTo>
                  <a:lnTo>
                    <a:pt x="2944" y="495"/>
                  </a:lnTo>
                  <a:lnTo>
                    <a:pt x="2944" y="214"/>
                  </a:lnTo>
                  <a:lnTo>
                    <a:pt x="3152" y="214"/>
                  </a:lnTo>
                  <a:lnTo>
                    <a:pt x="3152" y="0"/>
                  </a:lnTo>
                  <a:lnTo>
                    <a:pt x="2524" y="0"/>
                  </a:lnTo>
                  <a:lnTo>
                    <a:pt x="2524" y="214"/>
                  </a:lnTo>
                  <a:lnTo>
                    <a:pt x="2732" y="214"/>
                  </a:lnTo>
                  <a:lnTo>
                    <a:pt x="2732" y="493"/>
                  </a:lnTo>
                  <a:lnTo>
                    <a:pt x="1760" y="493"/>
                  </a:lnTo>
                  <a:lnTo>
                    <a:pt x="1760" y="214"/>
                  </a:lnTo>
                  <a:lnTo>
                    <a:pt x="1968" y="214"/>
                  </a:lnTo>
                  <a:lnTo>
                    <a:pt x="1968" y="0"/>
                  </a:lnTo>
                  <a:lnTo>
                    <a:pt x="1340" y="0"/>
                  </a:lnTo>
                  <a:lnTo>
                    <a:pt x="1340" y="214"/>
                  </a:lnTo>
                  <a:lnTo>
                    <a:pt x="1548" y="214"/>
                  </a:lnTo>
                  <a:lnTo>
                    <a:pt x="1548" y="493"/>
                  </a:lnTo>
                  <a:lnTo>
                    <a:pt x="576" y="493"/>
                  </a:lnTo>
                  <a:lnTo>
                    <a:pt x="576" y="214"/>
                  </a:lnTo>
                  <a:lnTo>
                    <a:pt x="784" y="214"/>
                  </a:lnTo>
                  <a:lnTo>
                    <a:pt x="784" y="0"/>
                  </a:lnTo>
                  <a:lnTo>
                    <a:pt x="156" y="0"/>
                  </a:lnTo>
                  <a:lnTo>
                    <a:pt x="156" y="214"/>
                  </a:lnTo>
                  <a:lnTo>
                    <a:pt x="364" y="214"/>
                  </a:lnTo>
                  <a:lnTo>
                    <a:pt x="364" y="495"/>
                  </a:lnTo>
                  <a:lnTo>
                    <a:pt x="0" y="495"/>
                  </a:lnTo>
                  <a:lnTo>
                    <a:pt x="0" y="2949"/>
                  </a:lnTo>
                  <a:lnTo>
                    <a:pt x="364" y="2949"/>
                  </a:lnTo>
                  <a:lnTo>
                    <a:pt x="364" y="3734"/>
                  </a:lnTo>
                  <a:lnTo>
                    <a:pt x="364" y="3734"/>
                  </a:lnTo>
                  <a:lnTo>
                    <a:pt x="366" y="3756"/>
                  </a:lnTo>
                  <a:lnTo>
                    <a:pt x="372" y="3776"/>
                  </a:lnTo>
                  <a:lnTo>
                    <a:pt x="382" y="3794"/>
                  </a:lnTo>
                  <a:lnTo>
                    <a:pt x="396" y="3810"/>
                  </a:lnTo>
                  <a:lnTo>
                    <a:pt x="412" y="3822"/>
                  </a:lnTo>
                  <a:lnTo>
                    <a:pt x="430" y="3832"/>
                  </a:lnTo>
                  <a:lnTo>
                    <a:pt x="450" y="3838"/>
                  </a:lnTo>
                  <a:lnTo>
                    <a:pt x="470" y="3840"/>
                  </a:lnTo>
                  <a:lnTo>
                    <a:pt x="470" y="3840"/>
                  </a:lnTo>
                  <a:lnTo>
                    <a:pt x="492" y="3838"/>
                  </a:lnTo>
                  <a:lnTo>
                    <a:pt x="512" y="3832"/>
                  </a:lnTo>
                  <a:lnTo>
                    <a:pt x="530" y="3822"/>
                  </a:lnTo>
                  <a:lnTo>
                    <a:pt x="546" y="3810"/>
                  </a:lnTo>
                  <a:lnTo>
                    <a:pt x="558" y="3794"/>
                  </a:lnTo>
                  <a:lnTo>
                    <a:pt x="568" y="3776"/>
                  </a:lnTo>
                  <a:lnTo>
                    <a:pt x="574" y="3756"/>
                  </a:lnTo>
                  <a:lnTo>
                    <a:pt x="576" y="3734"/>
                  </a:lnTo>
                  <a:lnTo>
                    <a:pt x="576" y="2949"/>
                  </a:lnTo>
                  <a:lnTo>
                    <a:pt x="2732" y="2949"/>
                  </a:lnTo>
                  <a:lnTo>
                    <a:pt x="2732" y="3734"/>
                  </a:lnTo>
                  <a:lnTo>
                    <a:pt x="2732" y="3734"/>
                  </a:lnTo>
                  <a:lnTo>
                    <a:pt x="2734" y="3756"/>
                  </a:lnTo>
                  <a:lnTo>
                    <a:pt x="2740" y="3776"/>
                  </a:lnTo>
                  <a:lnTo>
                    <a:pt x="2750" y="3794"/>
                  </a:lnTo>
                  <a:lnTo>
                    <a:pt x="2762" y="3810"/>
                  </a:lnTo>
                  <a:lnTo>
                    <a:pt x="2778" y="3822"/>
                  </a:lnTo>
                  <a:lnTo>
                    <a:pt x="2796" y="3832"/>
                  </a:lnTo>
                  <a:lnTo>
                    <a:pt x="2816" y="3838"/>
                  </a:lnTo>
                  <a:lnTo>
                    <a:pt x="2838" y="3840"/>
                  </a:lnTo>
                  <a:lnTo>
                    <a:pt x="2838" y="3840"/>
                  </a:lnTo>
                  <a:lnTo>
                    <a:pt x="2860" y="3838"/>
                  </a:lnTo>
                  <a:lnTo>
                    <a:pt x="2880" y="3832"/>
                  </a:lnTo>
                  <a:lnTo>
                    <a:pt x="2898" y="3822"/>
                  </a:lnTo>
                  <a:lnTo>
                    <a:pt x="2912" y="3810"/>
                  </a:lnTo>
                  <a:lnTo>
                    <a:pt x="2926" y="3794"/>
                  </a:lnTo>
                  <a:lnTo>
                    <a:pt x="2936" y="3776"/>
                  </a:lnTo>
                  <a:lnTo>
                    <a:pt x="2942" y="3756"/>
                  </a:lnTo>
                  <a:lnTo>
                    <a:pt x="2944" y="3734"/>
                  </a:lnTo>
                  <a:lnTo>
                    <a:pt x="2944" y="2949"/>
                  </a:lnTo>
                  <a:lnTo>
                    <a:pt x="3308" y="2949"/>
                  </a:lnTo>
                  <a:close/>
                  <a:moveTo>
                    <a:pt x="212" y="707"/>
                  </a:moveTo>
                  <a:lnTo>
                    <a:pt x="3096" y="707"/>
                  </a:lnTo>
                  <a:lnTo>
                    <a:pt x="3096" y="2737"/>
                  </a:lnTo>
                  <a:lnTo>
                    <a:pt x="212" y="2737"/>
                  </a:lnTo>
                  <a:lnTo>
                    <a:pt x="212" y="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grpSp>
      <p:sp>
        <p:nvSpPr>
          <p:cNvPr id="37" name="Freeform 20"/>
          <p:cNvSpPr>
            <a:spLocks noEditPoints="1"/>
          </p:cNvSpPr>
          <p:nvPr/>
        </p:nvSpPr>
        <p:spPr bwMode="auto">
          <a:xfrm>
            <a:off x="7206104" y="3635054"/>
            <a:ext cx="835569" cy="1344411"/>
          </a:xfrm>
          <a:custGeom>
            <a:avLst/>
            <a:gdLst>
              <a:gd name="T0" fmla="*/ 799 w 2496"/>
              <a:gd name="T1" fmla="*/ 3838 h 4016"/>
              <a:gd name="T2" fmla="*/ 777 w 2496"/>
              <a:gd name="T3" fmla="*/ 3952 h 4016"/>
              <a:gd name="T4" fmla="*/ 1647 w 2496"/>
              <a:gd name="T5" fmla="*/ 4016 h 4016"/>
              <a:gd name="T6" fmla="*/ 1743 w 2496"/>
              <a:gd name="T7" fmla="*/ 3952 h 4016"/>
              <a:gd name="T8" fmla="*/ 1719 w 2496"/>
              <a:gd name="T9" fmla="*/ 3838 h 4016"/>
              <a:gd name="T10" fmla="*/ 488 w 2496"/>
              <a:gd name="T11" fmla="*/ 3393 h 4016"/>
              <a:gd name="T12" fmla="*/ 392 w 2496"/>
              <a:gd name="T13" fmla="*/ 3457 h 4016"/>
              <a:gd name="T14" fmla="*/ 414 w 2496"/>
              <a:gd name="T15" fmla="*/ 3572 h 4016"/>
              <a:gd name="T16" fmla="*/ 2004 w 2496"/>
              <a:gd name="T17" fmla="*/ 3602 h 4016"/>
              <a:gd name="T18" fmla="*/ 2088 w 2496"/>
              <a:gd name="T19" fmla="*/ 3499 h 4016"/>
              <a:gd name="T20" fmla="*/ 2024 w 2496"/>
              <a:gd name="T21" fmla="*/ 3403 h 4016"/>
              <a:gd name="T22" fmla="*/ 466 w 2496"/>
              <a:gd name="T23" fmla="*/ 2931 h 4016"/>
              <a:gd name="T24" fmla="*/ 384 w 2496"/>
              <a:gd name="T25" fmla="*/ 3033 h 4016"/>
              <a:gd name="T26" fmla="*/ 446 w 2496"/>
              <a:gd name="T27" fmla="*/ 3129 h 4016"/>
              <a:gd name="T28" fmla="*/ 2042 w 2496"/>
              <a:gd name="T29" fmla="*/ 3119 h 4016"/>
              <a:gd name="T30" fmla="*/ 2086 w 2496"/>
              <a:gd name="T31" fmla="*/ 3013 h 4016"/>
              <a:gd name="T32" fmla="*/ 1984 w 2496"/>
              <a:gd name="T33" fmla="*/ 2929 h 4016"/>
              <a:gd name="T34" fmla="*/ 995 w 2496"/>
              <a:gd name="T35" fmla="*/ 24 h 4016"/>
              <a:gd name="T36" fmla="*/ 598 w 2496"/>
              <a:gd name="T37" fmla="*/ 172 h 4016"/>
              <a:gd name="T38" fmla="*/ 284 w 2496"/>
              <a:gd name="T39" fmla="*/ 434 h 4016"/>
              <a:gd name="T40" fmla="*/ 76 w 2496"/>
              <a:gd name="T41" fmla="*/ 787 h 4016"/>
              <a:gd name="T42" fmla="*/ 2 w 2496"/>
              <a:gd name="T43" fmla="*/ 1205 h 4016"/>
              <a:gd name="T44" fmla="*/ 22 w 2496"/>
              <a:gd name="T45" fmla="*/ 1389 h 4016"/>
              <a:gd name="T46" fmla="*/ 144 w 2496"/>
              <a:gd name="T47" fmla="*/ 1768 h 4016"/>
              <a:gd name="T48" fmla="*/ 342 w 2496"/>
              <a:gd name="T49" fmla="*/ 2104 h 4016"/>
              <a:gd name="T50" fmla="*/ 498 w 2496"/>
              <a:gd name="T51" fmla="*/ 2388 h 4016"/>
              <a:gd name="T52" fmla="*/ 526 w 2496"/>
              <a:gd name="T53" fmla="*/ 2575 h 4016"/>
              <a:gd name="T54" fmla="*/ 616 w 2496"/>
              <a:gd name="T55" fmla="*/ 2685 h 4016"/>
              <a:gd name="T56" fmla="*/ 731 w 2496"/>
              <a:gd name="T57" fmla="*/ 2637 h 4016"/>
              <a:gd name="T58" fmla="*/ 741 w 2496"/>
              <a:gd name="T59" fmla="*/ 2440 h 4016"/>
              <a:gd name="T60" fmla="*/ 655 w 2496"/>
              <a:gd name="T61" fmla="*/ 2186 h 4016"/>
              <a:gd name="T62" fmla="*/ 402 w 2496"/>
              <a:gd name="T63" fmla="*/ 1776 h 4016"/>
              <a:gd name="T64" fmla="*/ 270 w 2496"/>
              <a:gd name="T65" fmla="*/ 1459 h 4016"/>
              <a:gd name="T66" fmla="*/ 226 w 2496"/>
              <a:gd name="T67" fmla="*/ 1207 h 4016"/>
              <a:gd name="T68" fmla="*/ 272 w 2496"/>
              <a:gd name="T69" fmla="*/ 913 h 4016"/>
              <a:gd name="T70" fmla="*/ 428 w 2496"/>
              <a:gd name="T71" fmla="*/ 617 h 4016"/>
              <a:gd name="T72" fmla="*/ 673 w 2496"/>
              <a:gd name="T73" fmla="*/ 390 h 4016"/>
              <a:gd name="T74" fmla="*/ 991 w 2496"/>
              <a:gd name="T75" fmla="*/ 256 h 4016"/>
              <a:gd name="T76" fmla="*/ 1303 w 2496"/>
              <a:gd name="T77" fmla="*/ 226 h 4016"/>
              <a:gd name="T78" fmla="*/ 1651 w 2496"/>
              <a:gd name="T79" fmla="*/ 300 h 4016"/>
              <a:gd name="T80" fmla="*/ 1938 w 2496"/>
              <a:gd name="T81" fmla="*/ 476 h 4016"/>
              <a:gd name="T82" fmla="*/ 2148 w 2496"/>
              <a:gd name="T83" fmla="*/ 735 h 4016"/>
              <a:gd name="T84" fmla="*/ 2260 w 2496"/>
              <a:gd name="T85" fmla="*/ 1055 h 4016"/>
              <a:gd name="T86" fmla="*/ 2256 w 2496"/>
              <a:gd name="T87" fmla="*/ 1331 h 4016"/>
              <a:gd name="T88" fmla="*/ 2146 w 2496"/>
              <a:gd name="T89" fmla="*/ 1678 h 4016"/>
              <a:gd name="T90" fmla="*/ 1920 w 2496"/>
              <a:gd name="T91" fmla="*/ 2050 h 4016"/>
              <a:gd name="T92" fmla="*/ 1771 w 2496"/>
              <a:gd name="T93" fmla="*/ 2360 h 4016"/>
              <a:gd name="T94" fmla="*/ 1749 w 2496"/>
              <a:gd name="T95" fmla="*/ 2597 h 4016"/>
              <a:gd name="T96" fmla="*/ 1859 w 2496"/>
              <a:gd name="T97" fmla="*/ 2687 h 4016"/>
              <a:gd name="T98" fmla="*/ 1962 w 2496"/>
              <a:gd name="T99" fmla="*/ 2619 h 4016"/>
              <a:gd name="T100" fmla="*/ 1982 w 2496"/>
              <a:gd name="T101" fmla="*/ 2446 h 4016"/>
              <a:gd name="T102" fmla="*/ 2076 w 2496"/>
              <a:gd name="T103" fmla="*/ 2226 h 4016"/>
              <a:gd name="T104" fmla="*/ 2288 w 2496"/>
              <a:gd name="T105" fmla="*/ 1890 h 4016"/>
              <a:gd name="T106" fmla="*/ 2452 w 2496"/>
              <a:gd name="T107" fmla="*/ 1485 h 4016"/>
              <a:gd name="T108" fmla="*/ 2496 w 2496"/>
              <a:gd name="T109" fmla="*/ 1213 h 4016"/>
              <a:gd name="T110" fmla="*/ 2470 w 2496"/>
              <a:gd name="T111" fmla="*/ 961 h 4016"/>
              <a:gd name="T112" fmla="*/ 2318 w 2496"/>
              <a:gd name="T113" fmla="*/ 577 h 4016"/>
              <a:gd name="T114" fmla="*/ 2046 w 2496"/>
              <a:gd name="T115" fmla="*/ 272 h 4016"/>
              <a:gd name="T116" fmla="*/ 1683 w 2496"/>
              <a:gd name="T117" fmla="*/ 72 h 4016"/>
              <a:gd name="T118" fmla="*/ 1249 w 2496"/>
              <a:gd name="T119" fmla="*/ 0 h 4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96" h="4016">
                <a:moveTo>
                  <a:pt x="1647" y="3808"/>
                </a:moveTo>
                <a:lnTo>
                  <a:pt x="873" y="3808"/>
                </a:lnTo>
                <a:lnTo>
                  <a:pt x="873" y="3808"/>
                </a:lnTo>
                <a:lnTo>
                  <a:pt x="853" y="3810"/>
                </a:lnTo>
                <a:lnTo>
                  <a:pt x="833" y="3816"/>
                </a:lnTo>
                <a:lnTo>
                  <a:pt x="815" y="3826"/>
                </a:lnTo>
                <a:lnTo>
                  <a:pt x="799" y="3838"/>
                </a:lnTo>
                <a:lnTo>
                  <a:pt x="787" y="3854"/>
                </a:lnTo>
                <a:lnTo>
                  <a:pt x="777" y="3872"/>
                </a:lnTo>
                <a:lnTo>
                  <a:pt x="771" y="3892"/>
                </a:lnTo>
                <a:lnTo>
                  <a:pt x="769" y="3912"/>
                </a:lnTo>
                <a:lnTo>
                  <a:pt x="769" y="3912"/>
                </a:lnTo>
                <a:lnTo>
                  <a:pt x="771" y="3934"/>
                </a:lnTo>
                <a:lnTo>
                  <a:pt x="777" y="3952"/>
                </a:lnTo>
                <a:lnTo>
                  <a:pt x="787" y="3970"/>
                </a:lnTo>
                <a:lnTo>
                  <a:pt x="799" y="3986"/>
                </a:lnTo>
                <a:lnTo>
                  <a:pt x="815" y="3998"/>
                </a:lnTo>
                <a:lnTo>
                  <a:pt x="833" y="4008"/>
                </a:lnTo>
                <a:lnTo>
                  <a:pt x="853" y="4014"/>
                </a:lnTo>
                <a:lnTo>
                  <a:pt x="873" y="4016"/>
                </a:lnTo>
                <a:lnTo>
                  <a:pt x="1647" y="4016"/>
                </a:lnTo>
                <a:lnTo>
                  <a:pt x="1647" y="4016"/>
                </a:lnTo>
                <a:lnTo>
                  <a:pt x="1667" y="4014"/>
                </a:lnTo>
                <a:lnTo>
                  <a:pt x="1687" y="4008"/>
                </a:lnTo>
                <a:lnTo>
                  <a:pt x="1705" y="3998"/>
                </a:lnTo>
                <a:lnTo>
                  <a:pt x="1719" y="3986"/>
                </a:lnTo>
                <a:lnTo>
                  <a:pt x="1733" y="3970"/>
                </a:lnTo>
                <a:lnTo>
                  <a:pt x="1743" y="3952"/>
                </a:lnTo>
                <a:lnTo>
                  <a:pt x="1749" y="3934"/>
                </a:lnTo>
                <a:lnTo>
                  <a:pt x="1751" y="3912"/>
                </a:lnTo>
                <a:lnTo>
                  <a:pt x="1751" y="3912"/>
                </a:lnTo>
                <a:lnTo>
                  <a:pt x="1749" y="3892"/>
                </a:lnTo>
                <a:lnTo>
                  <a:pt x="1743" y="3872"/>
                </a:lnTo>
                <a:lnTo>
                  <a:pt x="1733" y="3854"/>
                </a:lnTo>
                <a:lnTo>
                  <a:pt x="1719" y="3838"/>
                </a:lnTo>
                <a:lnTo>
                  <a:pt x="1705" y="3826"/>
                </a:lnTo>
                <a:lnTo>
                  <a:pt x="1687" y="3816"/>
                </a:lnTo>
                <a:lnTo>
                  <a:pt x="1667" y="3810"/>
                </a:lnTo>
                <a:lnTo>
                  <a:pt x="1647" y="3808"/>
                </a:lnTo>
                <a:lnTo>
                  <a:pt x="1647" y="3808"/>
                </a:lnTo>
                <a:close/>
                <a:moveTo>
                  <a:pt x="1984" y="3393"/>
                </a:moveTo>
                <a:lnTo>
                  <a:pt x="488" y="3393"/>
                </a:lnTo>
                <a:lnTo>
                  <a:pt x="488" y="3393"/>
                </a:lnTo>
                <a:lnTo>
                  <a:pt x="466" y="3395"/>
                </a:lnTo>
                <a:lnTo>
                  <a:pt x="446" y="3403"/>
                </a:lnTo>
                <a:lnTo>
                  <a:pt x="430" y="3411"/>
                </a:lnTo>
                <a:lnTo>
                  <a:pt x="414" y="3425"/>
                </a:lnTo>
                <a:lnTo>
                  <a:pt x="402" y="3439"/>
                </a:lnTo>
                <a:lnTo>
                  <a:pt x="392" y="3457"/>
                </a:lnTo>
                <a:lnTo>
                  <a:pt x="386" y="3477"/>
                </a:lnTo>
                <a:lnTo>
                  <a:pt x="384" y="3499"/>
                </a:lnTo>
                <a:lnTo>
                  <a:pt x="384" y="3499"/>
                </a:lnTo>
                <a:lnTo>
                  <a:pt x="386" y="3520"/>
                </a:lnTo>
                <a:lnTo>
                  <a:pt x="392" y="3540"/>
                </a:lnTo>
                <a:lnTo>
                  <a:pt x="402" y="3558"/>
                </a:lnTo>
                <a:lnTo>
                  <a:pt x="414" y="3572"/>
                </a:lnTo>
                <a:lnTo>
                  <a:pt x="430" y="3586"/>
                </a:lnTo>
                <a:lnTo>
                  <a:pt x="446" y="3596"/>
                </a:lnTo>
                <a:lnTo>
                  <a:pt x="466" y="3602"/>
                </a:lnTo>
                <a:lnTo>
                  <a:pt x="488" y="3604"/>
                </a:lnTo>
                <a:lnTo>
                  <a:pt x="1984" y="3604"/>
                </a:lnTo>
                <a:lnTo>
                  <a:pt x="1984" y="3604"/>
                </a:lnTo>
                <a:lnTo>
                  <a:pt x="2004" y="3602"/>
                </a:lnTo>
                <a:lnTo>
                  <a:pt x="2024" y="3596"/>
                </a:lnTo>
                <a:lnTo>
                  <a:pt x="2042" y="3586"/>
                </a:lnTo>
                <a:lnTo>
                  <a:pt x="2058" y="3572"/>
                </a:lnTo>
                <a:lnTo>
                  <a:pt x="2070" y="3558"/>
                </a:lnTo>
                <a:lnTo>
                  <a:pt x="2080" y="3540"/>
                </a:lnTo>
                <a:lnTo>
                  <a:pt x="2086" y="3520"/>
                </a:lnTo>
                <a:lnTo>
                  <a:pt x="2088" y="3499"/>
                </a:lnTo>
                <a:lnTo>
                  <a:pt x="2088" y="3499"/>
                </a:lnTo>
                <a:lnTo>
                  <a:pt x="2086" y="3477"/>
                </a:lnTo>
                <a:lnTo>
                  <a:pt x="2080" y="3457"/>
                </a:lnTo>
                <a:lnTo>
                  <a:pt x="2070" y="3439"/>
                </a:lnTo>
                <a:lnTo>
                  <a:pt x="2058" y="3425"/>
                </a:lnTo>
                <a:lnTo>
                  <a:pt x="2042" y="3411"/>
                </a:lnTo>
                <a:lnTo>
                  <a:pt x="2024" y="3403"/>
                </a:lnTo>
                <a:lnTo>
                  <a:pt x="2004" y="3395"/>
                </a:lnTo>
                <a:lnTo>
                  <a:pt x="1984" y="3393"/>
                </a:lnTo>
                <a:lnTo>
                  <a:pt x="1984" y="3393"/>
                </a:lnTo>
                <a:close/>
                <a:moveTo>
                  <a:pt x="1984" y="2929"/>
                </a:moveTo>
                <a:lnTo>
                  <a:pt x="488" y="2929"/>
                </a:lnTo>
                <a:lnTo>
                  <a:pt x="488" y="2929"/>
                </a:lnTo>
                <a:lnTo>
                  <a:pt x="466" y="2931"/>
                </a:lnTo>
                <a:lnTo>
                  <a:pt x="446" y="2937"/>
                </a:lnTo>
                <a:lnTo>
                  <a:pt x="430" y="2947"/>
                </a:lnTo>
                <a:lnTo>
                  <a:pt x="414" y="2959"/>
                </a:lnTo>
                <a:lnTo>
                  <a:pt x="402" y="2975"/>
                </a:lnTo>
                <a:lnTo>
                  <a:pt x="392" y="2993"/>
                </a:lnTo>
                <a:lnTo>
                  <a:pt x="386" y="3013"/>
                </a:lnTo>
                <a:lnTo>
                  <a:pt x="384" y="3033"/>
                </a:lnTo>
                <a:lnTo>
                  <a:pt x="384" y="3033"/>
                </a:lnTo>
                <a:lnTo>
                  <a:pt x="386" y="3055"/>
                </a:lnTo>
                <a:lnTo>
                  <a:pt x="392" y="3075"/>
                </a:lnTo>
                <a:lnTo>
                  <a:pt x="402" y="3091"/>
                </a:lnTo>
                <a:lnTo>
                  <a:pt x="414" y="3107"/>
                </a:lnTo>
                <a:lnTo>
                  <a:pt x="430" y="3119"/>
                </a:lnTo>
                <a:lnTo>
                  <a:pt x="446" y="3129"/>
                </a:lnTo>
                <a:lnTo>
                  <a:pt x="466" y="3135"/>
                </a:lnTo>
                <a:lnTo>
                  <a:pt x="488" y="3137"/>
                </a:lnTo>
                <a:lnTo>
                  <a:pt x="1984" y="3137"/>
                </a:lnTo>
                <a:lnTo>
                  <a:pt x="1984" y="3137"/>
                </a:lnTo>
                <a:lnTo>
                  <a:pt x="2004" y="3135"/>
                </a:lnTo>
                <a:lnTo>
                  <a:pt x="2024" y="3129"/>
                </a:lnTo>
                <a:lnTo>
                  <a:pt x="2042" y="3119"/>
                </a:lnTo>
                <a:lnTo>
                  <a:pt x="2058" y="3107"/>
                </a:lnTo>
                <a:lnTo>
                  <a:pt x="2070" y="3091"/>
                </a:lnTo>
                <a:lnTo>
                  <a:pt x="2080" y="3075"/>
                </a:lnTo>
                <a:lnTo>
                  <a:pt x="2086" y="3055"/>
                </a:lnTo>
                <a:lnTo>
                  <a:pt x="2088" y="3033"/>
                </a:lnTo>
                <a:lnTo>
                  <a:pt x="2088" y="3033"/>
                </a:lnTo>
                <a:lnTo>
                  <a:pt x="2086" y="3013"/>
                </a:lnTo>
                <a:lnTo>
                  <a:pt x="2080" y="2993"/>
                </a:lnTo>
                <a:lnTo>
                  <a:pt x="2070" y="2975"/>
                </a:lnTo>
                <a:lnTo>
                  <a:pt x="2058" y="2959"/>
                </a:lnTo>
                <a:lnTo>
                  <a:pt x="2042" y="2947"/>
                </a:lnTo>
                <a:lnTo>
                  <a:pt x="2024" y="2937"/>
                </a:lnTo>
                <a:lnTo>
                  <a:pt x="2004" y="2931"/>
                </a:lnTo>
                <a:lnTo>
                  <a:pt x="1984" y="2929"/>
                </a:lnTo>
                <a:lnTo>
                  <a:pt x="1984" y="2929"/>
                </a:lnTo>
                <a:close/>
                <a:moveTo>
                  <a:pt x="1249" y="0"/>
                </a:moveTo>
                <a:lnTo>
                  <a:pt x="1249" y="0"/>
                </a:lnTo>
                <a:lnTo>
                  <a:pt x="1183" y="2"/>
                </a:lnTo>
                <a:lnTo>
                  <a:pt x="1119" y="6"/>
                </a:lnTo>
                <a:lnTo>
                  <a:pt x="1057" y="14"/>
                </a:lnTo>
                <a:lnTo>
                  <a:pt x="995" y="24"/>
                </a:lnTo>
                <a:lnTo>
                  <a:pt x="933" y="38"/>
                </a:lnTo>
                <a:lnTo>
                  <a:pt x="875" y="54"/>
                </a:lnTo>
                <a:lnTo>
                  <a:pt x="815" y="72"/>
                </a:lnTo>
                <a:lnTo>
                  <a:pt x="759" y="94"/>
                </a:lnTo>
                <a:lnTo>
                  <a:pt x="703" y="116"/>
                </a:lnTo>
                <a:lnTo>
                  <a:pt x="649" y="144"/>
                </a:lnTo>
                <a:lnTo>
                  <a:pt x="598" y="172"/>
                </a:lnTo>
                <a:lnTo>
                  <a:pt x="548" y="202"/>
                </a:lnTo>
                <a:lnTo>
                  <a:pt x="500" y="236"/>
                </a:lnTo>
                <a:lnTo>
                  <a:pt x="452" y="272"/>
                </a:lnTo>
                <a:lnTo>
                  <a:pt x="408" y="310"/>
                </a:lnTo>
                <a:lnTo>
                  <a:pt x="364" y="348"/>
                </a:lnTo>
                <a:lnTo>
                  <a:pt x="322" y="390"/>
                </a:lnTo>
                <a:lnTo>
                  <a:pt x="284" y="434"/>
                </a:lnTo>
                <a:lnTo>
                  <a:pt x="248" y="480"/>
                </a:lnTo>
                <a:lnTo>
                  <a:pt x="212" y="527"/>
                </a:lnTo>
                <a:lnTo>
                  <a:pt x="180" y="577"/>
                </a:lnTo>
                <a:lnTo>
                  <a:pt x="150" y="627"/>
                </a:lnTo>
                <a:lnTo>
                  <a:pt x="124" y="679"/>
                </a:lnTo>
                <a:lnTo>
                  <a:pt x="98" y="733"/>
                </a:lnTo>
                <a:lnTo>
                  <a:pt x="76" y="787"/>
                </a:lnTo>
                <a:lnTo>
                  <a:pt x="58" y="843"/>
                </a:lnTo>
                <a:lnTo>
                  <a:pt x="40" y="901"/>
                </a:lnTo>
                <a:lnTo>
                  <a:pt x="26" y="959"/>
                </a:lnTo>
                <a:lnTo>
                  <a:pt x="16" y="1019"/>
                </a:lnTo>
                <a:lnTo>
                  <a:pt x="8" y="1081"/>
                </a:lnTo>
                <a:lnTo>
                  <a:pt x="4" y="1143"/>
                </a:lnTo>
                <a:lnTo>
                  <a:pt x="2" y="1205"/>
                </a:lnTo>
                <a:lnTo>
                  <a:pt x="2" y="1205"/>
                </a:lnTo>
                <a:lnTo>
                  <a:pt x="0" y="1211"/>
                </a:lnTo>
                <a:lnTo>
                  <a:pt x="0" y="1211"/>
                </a:lnTo>
                <a:lnTo>
                  <a:pt x="2" y="1231"/>
                </a:lnTo>
                <a:lnTo>
                  <a:pt x="6" y="1277"/>
                </a:lnTo>
                <a:lnTo>
                  <a:pt x="16" y="1347"/>
                </a:lnTo>
                <a:lnTo>
                  <a:pt x="22" y="1389"/>
                </a:lnTo>
                <a:lnTo>
                  <a:pt x="32" y="1435"/>
                </a:lnTo>
                <a:lnTo>
                  <a:pt x="44" y="1483"/>
                </a:lnTo>
                <a:lnTo>
                  <a:pt x="58" y="1538"/>
                </a:lnTo>
                <a:lnTo>
                  <a:pt x="74" y="1592"/>
                </a:lnTo>
                <a:lnTo>
                  <a:pt x="94" y="1650"/>
                </a:lnTo>
                <a:lnTo>
                  <a:pt x="118" y="1708"/>
                </a:lnTo>
                <a:lnTo>
                  <a:pt x="144" y="1768"/>
                </a:lnTo>
                <a:lnTo>
                  <a:pt x="174" y="1830"/>
                </a:lnTo>
                <a:lnTo>
                  <a:pt x="208" y="1890"/>
                </a:lnTo>
                <a:lnTo>
                  <a:pt x="208" y="1890"/>
                </a:lnTo>
                <a:lnTo>
                  <a:pt x="244" y="1950"/>
                </a:lnTo>
                <a:lnTo>
                  <a:pt x="278" y="2006"/>
                </a:lnTo>
                <a:lnTo>
                  <a:pt x="342" y="2104"/>
                </a:lnTo>
                <a:lnTo>
                  <a:pt x="342" y="2104"/>
                </a:lnTo>
                <a:lnTo>
                  <a:pt x="384" y="2168"/>
                </a:lnTo>
                <a:lnTo>
                  <a:pt x="420" y="2226"/>
                </a:lnTo>
                <a:lnTo>
                  <a:pt x="452" y="2282"/>
                </a:lnTo>
                <a:lnTo>
                  <a:pt x="466" y="2308"/>
                </a:lnTo>
                <a:lnTo>
                  <a:pt x="478" y="2334"/>
                </a:lnTo>
                <a:lnTo>
                  <a:pt x="490" y="2362"/>
                </a:lnTo>
                <a:lnTo>
                  <a:pt x="498" y="2388"/>
                </a:lnTo>
                <a:lnTo>
                  <a:pt x="508" y="2416"/>
                </a:lnTo>
                <a:lnTo>
                  <a:pt x="514" y="2444"/>
                </a:lnTo>
                <a:lnTo>
                  <a:pt x="518" y="2474"/>
                </a:lnTo>
                <a:lnTo>
                  <a:pt x="522" y="2506"/>
                </a:lnTo>
                <a:lnTo>
                  <a:pt x="524" y="2539"/>
                </a:lnTo>
                <a:lnTo>
                  <a:pt x="526" y="2575"/>
                </a:lnTo>
                <a:lnTo>
                  <a:pt x="526" y="2575"/>
                </a:lnTo>
                <a:lnTo>
                  <a:pt x="528" y="2597"/>
                </a:lnTo>
                <a:lnTo>
                  <a:pt x="534" y="2619"/>
                </a:lnTo>
                <a:lnTo>
                  <a:pt x="544" y="2637"/>
                </a:lnTo>
                <a:lnTo>
                  <a:pt x="558" y="2655"/>
                </a:lnTo>
                <a:lnTo>
                  <a:pt x="576" y="2667"/>
                </a:lnTo>
                <a:lnTo>
                  <a:pt x="594" y="2679"/>
                </a:lnTo>
                <a:lnTo>
                  <a:pt x="616" y="2685"/>
                </a:lnTo>
                <a:lnTo>
                  <a:pt x="637" y="2687"/>
                </a:lnTo>
                <a:lnTo>
                  <a:pt x="637" y="2687"/>
                </a:lnTo>
                <a:lnTo>
                  <a:pt x="659" y="2685"/>
                </a:lnTo>
                <a:lnTo>
                  <a:pt x="681" y="2679"/>
                </a:lnTo>
                <a:lnTo>
                  <a:pt x="701" y="2667"/>
                </a:lnTo>
                <a:lnTo>
                  <a:pt x="717" y="2655"/>
                </a:lnTo>
                <a:lnTo>
                  <a:pt x="731" y="2637"/>
                </a:lnTo>
                <a:lnTo>
                  <a:pt x="741" y="2619"/>
                </a:lnTo>
                <a:lnTo>
                  <a:pt x="747" y="2597"/>
                </a:lnTo>
                <a:lnTo>
                  <a:pt x="749" y="2575"/>
                </a:lnTo>
                <a:lnTo>
                  <a:pt x="749" y="2575"/>
                </a:lnTo>
                <a:lnTo>
                  <a:pt x="749" y="2527"/>
                </a:lnTo>
                <a:lnTo>
                  <a:pt x="745" y="2482"/>
                </a:lnTo>
                <a:lnTo>
                  <a:pt x="741" y="2440"/>
                </a:lnTo>
                <a:lnTo>
                  <a:pt x="733" y="2400"/>
                </a:lnTo>
                <a:lnTo>
                  <a:pt x="725" y="2360"/>
                </a:lnTo>
                <a:lnTo>
                  <a:pt x="713" y="2324"/>
                </a:lnTo>
                <a:lnTo>
                  <a:pt x="701" y="2288"/>
                </a:lnTo>
                <a:lnTo>
                  <a:pt x="687" y="2254"/>
                </a:lnTo>
                <a:lnTo>
                  <a:pt x="673" y="2220"/>
                </a:lnTo>
                <a:lnTo>
                  <a:pt x="655" y="2186"/>
                </a:lnTo>
                <a:lnTo>
                  <a:pt x="620" y="2118"/>
                </a:lnTo>
                <a:lnTo>
                  <a:pt x="576" y="2052"/>
                </a:lnTo>
                <a:lnTo>
                  <a:pt x="530" y="1980"/>
                </a:lnTo>
                <a:lnTo>
                  <a:pt x="530" y="1980"/>
                </a:lnTo>
                <a:lnTo>
                  <a:pt x="470" y="1886"/>
                </a:lnTo>
                <a:lnTo>
                  <a:pt x="402" y="1776"/>
                </a:lnTo>
                <a:lnTo>
                  <a:pt x="402" y="1776"/>
                </a:lnTo>
                <a:lnTo>
                  <a:pt x="376" y="1730"/>
                </a:lnTo>
                <a:lnTo>
                  <a:pt x="352" y="1682"/>
                </a:lnTo>
                <a:lnTo>
                  <a:pt x="330" y="1636"/>
                </a:lnTo>
                <a:lnTo>
                  <a:pt x="312" y="1590"/>
                </a:lnTo>
                <a:lnTo>
                  <a:pt x="296" y="1544"/>
                </a:lnTo>
                <a:lnTo>
                  <a:pt x="282" y="1501"/>
                </a:lnTo>
                <a:lnTo>
                  <a:pt x="270" y="1459"/>
                </a:lnTo>
                <a:lnTo>
                  <a:pt x="260" y="1419"/>
                </a:lnTo>
                <a:lnTo>
                  <a:pt x="244" y="1347"/>
                </a:lnTo>
                <a:lnTo>
                  <a:pt x="234" y="1285"/>
                </a:lnTo>
                <a:lnTo>
                  <a:pt x="228" y="1239"/>
                </a:lnTo>
                <a:lnTo>
                  <a:pt x="226" y="1211"/>
                </a:lnTo>
                <a:lnTo>
                  <a:pt x="226" y="1211"/>
                </a:lnTo>
                <a:lnTo>
                  <a:pt x="226" y="1207"/>
                </a:lnTo>
                <a:lnTo>
                  <a:pt x="226" y="1207"/>
                </a:lnTo>
                <a:lnTo>
                  <a:pt x="228" y="1155"/>
                </a:lnTo>
                <a:lnTo>
                  <a:pt x="232" y="1105"/>
                </a:lnTo>
                <a:lnTo>
                  <a:pt x="238" y="1055"/>
                </a:lnTo>
                <a:lnTo>
                  <a:pt x="246" y="1007"/>
                </a:lnTo>
                <a:lnTo>
                  <a:pt x="258" y="959"/>
                </a:lnTo>
                <a:lnTo>
                  <a:pt x="272" y="913"/>
                </a:lnTo>
                <a:lnTo>
                  <a:pt x="288" y="867"/>
                </a:lnTo>
                <a:lnTo>
                  <a:pt x="306" y="821"/>
                </a:lnTo>
                <a:lnTo>
                  <a:pt x="326" y="779"/>
                </a:lnTo>
                <a:lnTo>
                  <a:pt x="348" y="735"/>
                </a:lnTo>
                <a:lnTo>
                  <a:pt x="372" y="695"/>
                </a:lnTo>
                <a:lnTo>
                  <a:pt x="398" y="655"/>
                </a:lnTo>
                <a:lnTo>
                  <a:pt x="428" y="617"/>
                </a:lnTo>
                <a:lnTo>
                  <a:pt x="458" y="579"/>
                </a:lnTo>
                <a:lnTo>
                  <a:pt x="490" y="545"/>
                </a:lnTo>
                <a:lnTo>
                  <a:pt x="522" y="511"/>
                </a:lnTo>
                <a:lnTo>
                  <a:pt x="558" y="476"/>
                </a:lnTo>
                <a:lnTo>
                  <a:pt x="596" y="446"/>
                </a:lnTo>
                <a:lnTo>
                  <a:pt x="633" y="418"/>
                </a:lnTo>
                <a:lnTo>
                  <a:pt x="673" y="390"/>
                </a:lnTo>
                <a:lnTo>
                  <a:pt x="715" y="364"/>
                </a:lnTo>
                <a:lnTo>
                  <a:pt x="757" y="342"/>
                </a:lnTo>
                <a:lnTo>
                  <a:pt x="801" y="320"/>
                </a:lnTo>
                <a:lnTo>
                  <a:pt x="847" y="300"/>
                </a:lnTo>
                <a:lnTo>
                  <a:pt x="893" y="284"/>
                </a:lnTo>
                <a:lnTo>
                  <a:pt x="941" y="268"/>
                </a:lnTo>
                <a:lnTo>
                  <a:pt x="991" y="256"/>
                </a:lnTo>
                <a:lnTo>
                  <a:pt x="1041" y="244"/>
                </a:lnTo>
                <a:lnTo>
                  <a:pt x="1091" y="236"/>
                </a:lnTo>
                <a:lnTo>
                  <a:pt x="1143" y="230"/>
                </a:lnTo>
                <a:lnTo>
                  <a:pt x="1195" y="226"/>
                </a:lnTo>
                <a:lnTo>
                  <a:pt x="1249" y="224"/>
                </a:lnTo>
                <a:lnTo>
                  <a:pt x="1249" y="224"/>
                </a:lnTo>
                <a:lnTo>
                  <a:pt x="1303" y="226"/>
                </a:lnTo>
                <a:lnTo>
                  <a:pt x="1355" y="230"/>
                </a:lnTo>
                <a:lnTo>
                  <a:pt x="1407" y="236"/>
                </a:lnTo>
                <a:lnTo>
                  <a:pt x="1457" y="244"/>
                </a:lnTo>
                <a:lnTo>
                  <a:pt x="1507" y="254"/>
                </a:lnTo>
                <a:lnTo>
                  <a:pt x="1555" y="268"/>
                </a:lnTo>
                <a:lnTo>
                  <a:pt x="1603" y="284"/>
                </a:lnTo>
                <a:lnTo>
                  <a:pt x="1651" y="300"/>
                </a:lnTo>
                <a:lnTo>
                  <a:pt x="1695" y="320"/>
                </a:lnTo>
                <a:lnTo>
                  <a:pt x="1739" y="342"/>
                </a:lnTo>
                <a:lnTo>
                  <a:pt x="1783" y="364"/>
                </a:lnTo>
                <a:lnTo>
                  <a:pt x="1825" y="390"/>
                </a:lnTo>
                <a:lnTo>
                  <a:pt x="1865" y="418"/>
                </a:lnTo>
                <a:lnTo>
                  <a:pt x="1902" y="446"/>
                </a:lnTo>
                <a:lnTo>
                  <a:pt x="1938" y="476"/>
                </a:lnTo>
                <a:lnTo>
                  <a:pt x="1974" y="509"/>
                </a:lnTo>
                <a:lnTo>
                  <a:pt x="2008" y="543"/>
                </a:lnTo>
                <a:lnTo>
                  <a:pt x="2040" y="579"/>
                </a:lnTo>
                <a:lnTo>
                  <a:pt x="2070" y="615"/>
                </a:lnTo>
                <a:lnTo>
                  <a:pt x="2098" y="655"/>
                </a:lnTo>
                <a:lnTo>
                  <a:pt x="2124" y="695"/>
                </a:lnTo>
                <a:lnTo>
                  <a:pt x="2148" y="735"/>
                </a:lnTo>
                <a:lnTo>
                  <a:pt x="2172" y="777"/>
                </a:lnTo>
                <a:lnTo>
                  <a:pt x="2192" y="821"/>
                </a:lnTo>
                <a:lnTo>
                  <a:pt x="2210" y="865"/>
                </a:lnTo>
                <a:lnTo>
                  <a:pt x="2226" y="911"/>
                </a:lnTo>
                <a:lnTo>
                  <a:pt x="2238" y="959"/>
                </a:lnTo>
                <a:lnTo>
                  <a:pt x="2250" y="1007"/>
                </a:lnTo>
                <a:lnTo>
                  <a:pt x="2260" y="1055"/>
                </a:lnTo>
                <a:lnTo>
                  <a:pt x="2266" y="1105"/>
                </a:lnTo>
                <a:lnTo>
                  <a:pt x="2270" y="1155"/>
                </a:lnTo>
                <a:lnTo>
                  <a:pt x="2270" y="1207"/>
                </a:lnTo>
                <a:lnTo>
                  <a:pt x="2270" y="1207"/>
                </a:lnTo>
                <a:lnTo>
                  <a:pt x="2270" y="1229"/>
                </a:lnTo>
                <a:lnTo>
                  <a:pt x="2264" y="1271"/>
                </a:lnTo>
                <a:lnTo>
                  <a:pt x="2256" y="1331"/>
                </a:lnTo>
                <a:lnTo>
                  <a:pt x="2240" y="1403"/>
                </a:lnTo>
                <a:lnTo>
                  <a:pt x="2230" y="1445"/>
                </a:lnTo>
                <a:lnTo>
                  <a:pt x="2218" y="1487"/>
                </a:lnTo>
                <a:lnTo>
                  <a:pt x="2204" y="1534"/>
                </a:lnTo>
                <a:lnTo>
                  <a:pt x="2188" y="1580"/>
                </a:lnTo>
                <a:lnTo>
                  <a:pt x="2168" y="1628"/>
                </a:lnTo>
                <a:lnTo>
                  <a:pt x="2146" y="1678"/>
                </a:lnTo>
                <a:lnTo>
                  <a:pt x="2122" y="1726"/>
                </a:lnTo>
                <a:lnTo>
                  <a:pt x="2094" y="1776"/>
                </a:lnTo>
                <a:lnTo>
                  <a:pt x="2094" y="1776"/>
                </a:lnTo>
                <a:lnTo>
                  <a:pt x="2026" y="1886"/>
                </a:lnTo>
                <a:lnTo>
                  <a:pt x="1966" y="1980"/>
                </a:lnTo>
                <a:lnTo>
                  <a:pt x="1966" y="1980"/>
                </a:lnTo>
                <a:lnTo>
                  <a:pt x="1920" y="2050"/>
                </a:lnTo>
                <a:lnTo>
                  <a:pt x="1878" y="2118"/>
                </a:lnTo>
                <a:lnTo>
                  <a:pt x="1841" y="2186"/>
                </a:lnTo>
                <a:lnTo>
                  <a:pt x="1825" y="2220"/>
                </a:lnTo>
                <a:lnTo>
                  <a:pt x="1809" y="2254"/>
                </a:lnTo>
                <a:lnTo>
                  <a:pt x="1795" y="2288"/>
                </a:lnTo>
                <a:lnTo>
                  <a:pt x="1783" y="2324"/>
                </a:lnTo>
                <a:lnTo>
                  <a:pt x="1771" y="2360"/>
                </a:lnTo>
                <a:lnTo>
                  <a:pt x="1763" y="2400"/>
                </a:lnTo>
                <a:lnTo>
                  <a:pt x="1757" y="2440"/>
                </a:lnTo>
                <a:lnTo>
                  <a:pt x="1751" y="2482"/>
                </a:lnTo>
                <a:lnTo>
                  <a:pt x="1747" y="2527"/>
                </a:lnTo>
                <a:lnTo>
                  <a:pt x="1747" y="2575"/>
                </a:lnTo>
                <a:lnTo>
                  <a:pt x="1747" y="2575"/>
                </a:lnTo>
                <a:lnTo>
                  <a:pt x="1749" y="2597"/>
                </a:lnTo>
                <a:lnTo>
                  <a:pt x="1755" y="2619"/>
                </a:lnTo>
                <a:lnTo>
                  <a:pt x="1765" y="2637"/>
                </a:lnTo>
                <a:lnTo>
                  <a:pt x="1779" y="2655"/>
                </a:lnTo>
                <a:lnTo>
                  <a:pt x="1797" y="2667"/>
                </a:lnTo>
                <a:lnTo>
                  <a:pt x="1815" y="2679"/>
                </a:lnTo>
                <a:lnTo>
                  <a:pt x="1837" y="2685"/>
                </a:lnTo>
                <a:lnTo>
                  <a:pt x="1859" y="2687"/>
                </a:lnTo>
                <a:lnTo>
                  <a:pt x="1859" y="2687"/>
                </a:lnTo>
                <a:lnTo>
                  <a:pt x="1880" y="2685"/>
                </a:lnTo>
                <a:lnTo>
                  <a:pt x="1902" y="2679"/>
                </a:lnTo>
                <a:lnTo>
                  <a:pt x="1922" y="2667"/>
                </a:lnTo>
                <a:lnTo>
                  <a:pt x="1938" y="2655"/>
                </a:lnTo>
                <a:lnTo>
                  <a:pt x="1952" y="2637"/>
                </a:lnTo>
                <a:lnTo>
                  <a:pt x="1962" y="2619"/>
                </a:lnTo>
                <a:lnTo>
                  <a:pt x="1968" y="2597"/>
                </a:lnTo>
                <a:lnTo>
                  <a:pt x="1970" y="2575"/>
                </a:lnTo>
                <a:lnTo>
                  <a:pt x="1970" y="2575"/>
                </a:lnTo>
                <a:lnTo>
                  <a:pt x="1972" y="2539"/>
                </a:lnTo>
                <a:lnTo>
                  <a:pt x="1974" y="2506"/>
                </a:lnTo>
                <a:lnTo>
                  <a:pt x="1978" y="2474"/>
                </a:lnTo>
                <a:lnTo>
                  <a:pt x="1982" y="2446"/>
                </a:lnTo>
                <a:lnTo>
                  <a:pt x="1990" y="2416"/>
                </a:lnTo>
                <a:lnTo>
                  <a:pt x="1998" y="2388"/>
                </a:lnTo>
                <a:lnTo>
                  <a:pt x="2008" y="2362"/>
                </a:lnTo>
                <a:lnTo>
                  <a:pt x="2018" y="2334"/>
                </a:lnTo>
                <a:lnTo>
                  <a:pt x="2030" y="2308"/>
                </a:lnTo>
                <a:lnTo>
                  <a:pt x="2044" y="2282"/>
                </a:lnTo>
                <a:lnTo>
                  <a:pt x="2076" y="2226"/>
                </a:lnTo>
                <a:lnTo>
                  <a:pt x="2112" y="2168"/>
                </a:lnTo>
                <a:lnTo>
                  <a:pt x="2154" y="2104"/>
                </a:lnTo>
                <a:lnTo>
                  <a:pt x="2154" y="2104"/>
                </a:lnTo>
                <a:lnTo>
                  <a:pt x="2218" y="2004"/>
                </a:lnTo>
                <a:lnTo>
                  <a:pt x="2252" y="1950"/>
                </a:lnTo>
                <a:lnTo>
                  <a:pt x="2288" y="1890"/>
                </a:lnTo>
                <a:lnTo>
                  <a:pt x="2288" y="1890"/>
                </a:lnTo>
                <a:lnTo>
                  <a:pt x="2322" y="1830"/>
                </a:lnTo>
                <a:lnTo>
                  <a:pt x="2352" y="1770"/>
                </a:lnTo>
                <a:lnTo>
                  <a:pt x="2378" y="1710"/>
                </a:lnTo>
                <a:lnTo>
                  <a:pt x="2402" y="1650"/>
                </a:lnTo>
                <a:lnTo>
                  <a:pt x="2422" y="1592"/>
                </a:lnTo>
                <a:lnTo>
                  <a:pt x="2438" y="1538"/>
                </a:lnTo>
                <a:lnTo>
                  <a:pt x="2452" y="1485"/>
                </a:lnTo>
                <a:lnTo>
                  <a:pt x="2464" y="1435"/>
                </a:lnTo>
                <a:lnTo>
                  <a:pt x="2474" y="1389"/>
                </a:lnTo>
                <a:lnTo>
                  <a:pt x="2480" y="1347"/>
                </a:lnTo>
                <a:lnTo>
                  <a:pt x="2490" y="1279"/>
                </a:lnTo>
                <a:lnTo>
                  <a:pt x="2494" y="1231"/>
                </a:lnTo>
                <a:lnTo>
                  <a:pt x="2496" y="1213"/>
                </a:lnTo>
                <a:lnTo>
                  <a:pt x="2496" y="1213"/>
                </a:lnTo>
                <a:lnTo>
                  <a:pt x="2496" y="1211"/>
                </a:lnTo>
                <a:lnTo>
                  <a:pt x="2496" y="1207"/>
                </a:lnTo>
                <a:lnTo>
                  <a:pt x="2496" y="1207"/>
                </a:lnTo>
                <a:lnTo>
                  <a:pt x="2494" y="1145"/>
                </a:lnTo>
                <a:lnTo>
                  <a:pt x="2490" y="1081"/>
                </a:lnTo>
                <a:lnTo>
                  <a:pt x="2482" y="1021"/>
                </a:lnTo>
                <a:lnTo>
                  <a:pt x="2470" y="961"/>
                </a:lnTo>
                <a:lnTo>
                  <a:pt x="2458" y="903"/>
                </a:lnTo>
                <a:lnTo>
                  <a:pt x="2440" y="845"/>
                </a:lnTo>
                <a:lnTo>
                  <a:pt x="2422" y="789"/>
                </a:lnTo>
                <a:lnTo>
                  <a:pt x="2400" y="733"/>
                </a:lnTo>
                <a:lnTo>
                  <a:pt x="2374" y="679"/>
                </a:lnTo>
                <a:lnTo>
                  <a:pt x="2348" y="627"/>
                </a:lnTo>
                <a:lnTo>
                  <a:pt x="2318" y="577"/>
                </a:lnTo>
                <a:lnTo>
                  <a:pt x="2286" y="529"/>
                </a:lnTo>
                <a:lnTo>
                  <a:pt x="2250" y="480"/>
                </a:lnTo>
                <a:lnTo>
                  <a:pt x="2214" y="434"/>
                </a:lnTo>
                <a:lnTo>
                  <a:pt x="2176" y="390"/>
                </a:lnTo>
                <a:lnTo>
                  <a:pt x="2134" y="350"/>
                </a:lnTo>
                <a:lnTo>
                  <a:pt x="2090" y="310"/>
                </a:lnTo>
                <a:lnTo>
                  <a:pt x="2046" y="272"/>
                </a:lnTo>
                <a:lnTo>
                  <a:pt x="1998" y="236"/>
                </a:lnTo>
                <a:lnTo>
                  <a:pt x="1950" y="204"/>
                </a:lnTo>
                <a:lnTo>
                  <a:pt x="1900" y="172"/>
                </a:lnTo>
                <a:lnTo>
                  <a:pt x="1849" y="144"/>
                </a:lnTo>
                <a:lnTo>
                  <a:pt x="1795" y="118"/>
                </a:lnTo>
                <a:lnTo>
                  <a:pt x="1739" y="94"/>
                </a:lnTo>
                <a:lnTo>
                  <a:pt x="1683" y="72"/>
                </a:lnTo>
                <a:lnTo>
                  <a:pt x="1623" y="54"/>
                </a:lnTo>
                <a:lnTo>
                  <a:pt x="1565" y="38"/>
                </a:lnTo>
                <a:lnTo>
                  <a:pt x="1503" y="24"/>
                </a:lnTo>
                <a:lnTo>
                  <a:pt x="1441" y="14"/>
                </a:lnTo>
                <a:lnTo>
                  <a:pt x="1379" y="6"/>
                </a:lnTo>
                <a:lnTo>
                  <a:pt x="1313" y="2"/>
                </a:lnTo>
                <a:lnTo>
                  <a:pt x="1249" y="0"/>
                </a:lnTo>
                <a:lnTo>
                  <a:pt x="1249" y="0"/>
                </a:lnTo>
                <a:close/>
              </a:path>
            </a:pathLst>
          </a:custGeom>
          <a:solidFill>
            <a:schemeClr val="bg1"/>
          </a:solidFill>
          <a:ln>
            <a:noFill/>
          </a:ln>
          <a:extLst/>
        </p:spPr>
        <p:txBody>
          <a:bodyPr vert="horz" wrap="square" lIns="91280" tIns="45640" rIns="91280" bIns="4564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46"/>
            <a:endParaRPr lang="en-GB" sz="1797" dirty="0">
              <a:solidFill>
                <a:srgbClr val="717171"/>
              </a:solidFill>
              <a:latin typeface="Aria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1726" y="3588055"/>
            <a:ext cx="2709656" cy="162630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3420" y="3588055"/>
            <a:ext cx="2709656" cy="162630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00321" y="3588055"/>
            <a:ext cx="2709656" cy="162630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024" y="3588055"/>
            <a:ext cx="2709656" cy="1626304"/>
          </a:xfrm>
          <a:prstGeom prst="rect">
            <a:avLst/>
          </a:prstGeom>
        </p:spPr>
      </p:pic>
    </p:spTree>
    <p:extLst>
      <p:ext uri="{BB962C8B-B14F-4D97-AF65-F5344CB8AC3E}">
        <p14:creationId xmlns:p14="http://schemas.microsoft.com/office/powerpoint/2010/main" val="288248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D7235C1-2AF4-4E58-9145-0543595E3149}"/>
              </a:ext>
            </a:extLst>
          </p:cNvPr>
          <p:cNvSpPr>
            <a:spLocks noGrp="1"/>
          </p:cNvSpPr>
          <p:nvPr>
            <p:ph type="pic" sz="quarter" idx="13"/>
          </p:nvPr>
        </p:nvSpPr>
        <p:spPr/>
      </p:sp>
      <p:sp>
        <p:nvSpPr>
          <p:cNvPr id="10" name="Title 9">
            <a:extLst>
              <a:ext uri="{FF2B5EF4-FFF2-40B4-BE49-F238E27FC236}">
                <a16:creationId xmlns:a16="http://schemas.microsoft.com/office/drawing/2014/main" id="{6041F89C-4938-4DFD-981F-7DC74351CB09}"/>
              </a:ext>
            </a:extLst>
          </p:cNvPr>
          <p:cNvSpPr>
            <a:spLocks noGrp="1"/>
          </p:cNvSpPr>
          <p:nvPr>
            <p:ph type="ctrTitle"/>
          </p:nvPr>
        </p:nvSpPr>
        <p:spPr>
          <a:xfrm>
            <a:off x="360000" y="3769895"/>
            <a:ext cx="11466875" cy="1143000"/>
          </a:xfrm>
        </p:spPr>
        <p:txBody>
          <a:bodyPr/>
          <a:lstStyle/>
          <a:p>
            <a:r>
              <a:rPr lang="en-GB" dirty="0"/>
              <a:t>Evaluation of DG ECHO’s Children in emergency </a:t>
            </a:r>
            <a:br>
              <a:rPr lang="en-GB" dirty="0"/>
            </a:br>
            <a:r>
              <a:rPr lang="en-GB" dirty="0"/>
              <a:t>and crisis situations actions </a:t>
            </a:r>
          </a:p>
        </p:txBody>
      </p:sp>
      <p:sp>
        <p:nvSpPr>
          <p:cNvPr id="11" name="Subtitle 10">
            <a:extLst>
              <a:ext uri="{FF2B5EF4-FFF2-40B4-BE49-F238E27FC236}">
                <a16:creationId xmlns:a16="http://schemas.microsoft.com/office/drawing/2014/main" id="{A081D63A-E4A7-45DF-BE02-4A3701CA4A13}"/>
              </a:ext>
            </a:extLst>
          </p:cNvPr>
          <p:cNvSpPr>
            <a:spLocks noGrp="1"/>
          </p:cNvSpPr>
          <p:nvPr>
            <p:ph type="subTitle" idx="1"/>
          </p:nvPr>
        </p:nvSpPr>
        <p:spPr/>
        <p:txBody>
          <a:bodyPr/>
          <a:lstStyle/>
          <a:p>
            <a:r>
              <a:rPr lang="en-GB" dirty="0"/>
              <a:t>Project led by ICF (2016) </a:t>
            </a:r>
          </a:p>
        </p:txBody>
      </p:sp>
      <p:sp>
        <p:nvSpPr>
          <p:cNvPr id="9" name="Slide Number Placeholder 8">
            <a:extLst>
              <a:ext uri="{FF2B5EF4-FFF2-40B4-BE49-F238E27FC236}">
                <a16:creationId xmlns:a16="http://schemas.microsoft.com/office/drawing/2014/main" id="{90506B9F-AFB7-4AA0-9D39-9625449D619F}"/>
              </a:ext>
            </a:extLst>
          </p:cNvPr>
          <p:cNvSpPr>
            <a:spLocks noGrp="1"/>
          </p:cNvSpPr>
          <p:nvPr>
            <p:ph type="sldNum" sz="quarter" idx="4294967295"/>
          </p:nvPr>
        </p:nvSpPr>
        <p:spPr>
          <a:xfrm>
            <a:off x="11222038" y="6394450"/>
            <a:ext cx="969962" cy="196850"/>
          </a:xfrm>
        </p:spPr>
        <p:txBody>
          <a:bodyPr/>
          <a:lstStyle/>
          <a:p>
            <a:fld id="{4034BEE3-566C-4068-A777-C3A4762E861B}" type="slidenum">
              <a:rPr lang="en-GB" smtClean="0"/>
              <a:pPr/>
              <a:t>5</a:t>
            </a:fld>
            <a:endParaRPr lang="en-GB" dirty="0"/>
          </a:p>
        </p:txBody>
      </p:sp>
      <p:pic>
        <p:nvPicPr>
          <p:cNvPr id="13" name="Picture 12">
            <a:extLst>
              <a:ext uri="{FF2B5EF4-FFF2-40B4-BE49-F238E27FC236}">
                <a16:creationId xmlns:a16="http://schemas.microsoft.com/office/drawing/2014/main" id="{2812A6D4-2DAA-4B6B-9603-1E6EB85649BD}"/>
              </a:ext>
            </a:extLst>
          </p:cNvPr>
          <p:cNvPicPr>
            <a:picLocks noChangeAspect="1"/>
          </p:cNvPicPr>
          <p:nvPr/>
        </p:nvPicPr>
        <p:blipFill>
          <a:blip r:embed="rId2"/>
          <a:stretch>
            <a:fillRect/>
          </a:stretch>
        </p:blipFill>
        <p:spPr>
          <a:xfrm>
            <a:off x="7521120" y="703787"/>
            <a:ext cx="4185899" cy="5717628"/>
          </a:xfrm>
          <a:prstGeom prst="rect">
            <a:avLst/>
          </a:prstGeom>
        </p:spPr>
      </p:pic>
    </p:spTree>
    <p:extLst>
      <p:ext uri="{BB962C8B-B14F-4D97-AF65-F5344CB8AC3E}">
        <p14:creationId xmlns:p14="http://schemas.microsoft.com/office/powerpoint/2010/main" val="27598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6191574" y="1918355"/>
            <a:ext cx="5626800" cy="2401396"/>
          </a:xfrm>
        </p:spPr>
        <p:txBody>
          <a:bodyPr/>
          <a:lstStyle/>
          <a:p>
            <a:r>
              <a:rPr lang="en-GB" sz="2400" dirty="0">
                <a:solidFill>
                  <a:srgbClr val="9C9B9B"/>
                </a:solidFill>
              </a:rPr>
              <a:t>How to integrate the voices of beneficiaries without any opportunity to travel for fieldwork?  </a:t>
            </a:r>
          </a:p>
          <a:p>
            <a:endParaRPr lang="en-GB" sz="2400" dirty="0">
              <a:solidFill>
                <a:srgbClr val="9C9B9B"/>
              </a:solidFill>
            </a:endParaRPr>
          </a:p>
          <a:p>
            <a:r>
              <a:rPr lang="en-GB" sz="2400" dirty="0">
                <a:solidFill>
                  <a:srgbClr val="9C9B9B"/>
                </a:solidFill>
              </a:rPr>
              <a:t>How to collect testimonies of children?</a:t>
            </a:r>
          </a:p>
          <a:p>
            <a:endParaRPr lang="en-GB" dirty="0">
              <a:solidFill>
                <a:srgbClr val="9C9B9B"/>
              </a:solidFill>
            </a:endParaRPr>
          </a:p>
        </p:txBody>
      </p:sp>
      <p:sp>
        <p:nvSpPr>
          <p:cNvPr id="4" name="Title 3"/>
          <p:cNvSpPr>
            <a:spLocks noGrp="1"/>
          </p:cNvSpPr>
          <p:nvPr>
            <p:ph type="title"/>
          </p:nvPr>
        </p:nvSpPr>
        <p:spPr/>
        <p:txBody>
          <a:bodyPr/>
          <a:lstStyle/>
          <a:p>
            <a:r>
              <a:rPr lang="en-US" dirty="0"/>
              <a:t>The challenge</a:t>
            </a:r>
          </a:p>
        </p:txBody>
      </p:sp>
      <p:sp>
        <p:nvSpPr>
          <p:cNvPr id="15" name="Slide Number Placeholder 14"/>
          <p:cNvSpPr>
            <a:spLocks noGrp="1"/>
          </p:cNvSpPr>
          <p:nvPr>
            <p:ph type="sldNum" sz="quarter" idx="4"/>
          </p:nvPr>
        </p:nvSpPr>
        <p:spPr/>
        <p:txBody>
          <a:bodyPr/>
          <a:lstStyle/>
          <a:p>
            <a:r>
              <a:rPr lang="en-GB"/>
              <a:t>115</a:t>
            </a:r>
            <a:endParaRPr lang="en-GB" dirty="0"/>
          </a:p>
        </p:txBody>
      </p:sp>
      <p:sp>
        <p:nvSpPr>
          <p:cNvPr id="3" name="Text Placeholder 2"/>
          <p:cNvSpPr>
            <a:spLocks noGrp="1"/>
          </p:cNvSpPr>
          <p:nvPr>
            <p:ph type="body" sz="quarter" idx="18"/>
          </p:nvPr>
        </p:nvSpPr>
        <p:spPr/>
        <p:txBody>
          <a:bodyPr/>
          <a:lstStyle/>
          <a:p>
            <a:r>
              <a:rPr lang="en-GB" dirty="0"/>
              <a:t>Photo by </a:t>
            </a:r>
            <a:r>
              <a:rPr lang="en-GB" dirty="0">
                <a:hlinkClick r:id="rId2"/>
              </a:rPr>
              <a:t>Antenna</a:t>
            </a:r>
            <a:r>
              <a:rPr lang="en-GB" dirty="0"/>
              <a:t> on </a:t>
            </a:r>
            <a:r>
              <a:rPr lang="en-GB" dirty="0" err="1">
                <a:hlinkClick r:id="rId3"/>
              </a:rPr>
              <a:t>Unsplash</a:t>
            </a:r>
            <a:endParaRPr lang="en-GB" dirty="0"/>
          </a:p>
        </p:txBody>
      </p:sp>
      <p:pic>
        <p:nvPicPr>
          <p:cNvPr id="11" name="Picture 10">
            <a:extLst>
              <a:ext uri="{FF2B5EF4-FFF2-40B4-BE49-F238E27FC236}">
                <a16:creationId xmlns:a16="http://schemas.microsoft.com/office/drawing/2014/main" id="{EA4BAB1A-7A7C-4512-9817-AC9CE493584B}"/>
              </a:ext>
            </a:extLst>
          </p:cNvPr>
          <p:cNvPicPr>
            <a:picLocks noChangeAspect="1"/>
          </p:cNvPicPr>
          <p:nvPr/>
        </p:nvPicPr>
        <p:blipFill>
          <a:blip r:embed="rId4"/>
          <a:stretch>
            <a:fillRect/>
          </a:stretch>
        </p:blipFill>
        <p:spPr>
          <a:xfrm>
            <a:off x="458514" y="1439918"/>
            <a:ext cx="5249916" cy="3499944"/>
          </a:xfrm>
          <a:prstGeom prst="rect">
            <a:avLst/>
          </a:prstGeom>
        </p:spPr>
      </p:pic>
    </p:spTree>
    <p:extLst>
      <p:ext uri="{BB962C8B-B14F-4D97-AF65-F5344CB8AC3E}">
        <p14:creationId xmlns:p14="http://schemas.microsoft.com/office/powerpoint/2010/main" val="1768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B252D9-FF07-4BD0-9F32-205BBC57EC66}"/>
              </a:ext>
            </a:extLst>
          </p:cNvPr>
          <p:cNvPicPr>
            <a:picLocks noChangeAspect="1"/>
          </p:cNvPicPr>
          <p:nvPr/>
        </p:nvPicPr>
        <p:blipFill>
          <a:blip r:embed="rId2"/>
          <a:stretch>
            <a:fillRect/>
          </a:stretch>
        </p:blipFill>
        <p:spPr>
          <a:xfrm>
            <a:off x="0" y="1051035"/>
            <a:ext cx="12192000" cy="8128000"/>
          </a:xfrm>
          <a:prstGeom prst="rect">
            <a:avLst/>
          </a:prstGeom>
        </p:spPr>
      </p:pic>
      <p:sp>
        <p:nvSpPr>
          <p:cNvPr id="7" name="Title 6">
            <a:extLst>
              <a:ext uri="{FF2B5EF4-FFF2-40B4-BE49-F238E27FC236}">
                <a16:creationId xmlns:a16="http://schemas.microsoft.com/office/drawing/2014/main" id="{56836A01-A981-4CBF-9EB8-C3936C867F4F}"/>
              </a:ext>
            </a:extLst>
          </p:cNvPr>
          <p:cNvSpPr>
            <a:spLocks noGrp="1"/>
          </p:cNvSpPr>
          <p:nvPr>
            <p:ph type="ctrTitle"/>
          </p:nvPr>
        </p:nvSpPr>
        <p:spPr>
          <a:xfrm>
            <a:off x="3763168" y="2711670"/>
            <a:ext cx="7882294" cy="1787237"/>
          </a:xfrm>
        </p:spPr>
        <p:txBody>
          <a:bodyPr/>
          <a:lstStyle/>
          <a:p>
            <a:r>
              <a:rPr lang="en-GB" dirty="0"/>
              <a:t>Projective drawings collected by the local beneficiary organisations</a:t>
            </a:r>
          </a:p>
        </p:txBody>
      </p:sp>
      <p:sp>
        <p:nvSpPr>
          <p:cNvPr id="5" name="Slide Number Placeholder 4">
            <a:extLst>
              <a:ext uri="{FF2B5EF4-FFF2-40B4-BE49-F238E27FC236}">
                <a16:creationId xmlns:a16="http://schemas.microsoft.com/office/drawing/2014/main" id="{FEAC893F-B51B-4B4C-895C-AF2404D506CE}"/>
              </a:ext>
            </a:extLst>
          </p:cNvPr>
          <p:cNvSpPr>
            <a:spLocks noGrp="1"/>
          </p:cNvSpPr>
          <p:nvPr>
            <p:ph type="sldNum" sz="quarter" idx="4294967295"/>
          </p:nvPr>
        </p:nvSpPr>
        <p:spPr>
          <a:xfrm>
            <a:off x="11222038" y="6394450"/>
            <a:ext cx="969962" cy="196850"/>
          </a:xfrm>
        </p:spPr>
        <p:txBody>
          <a:bodyPr/>
          <a:lstStyle/>
          <a:p>
            <a:fld id="{4034BEE3-566C-4068-A777-C3A4762E861B}" type="slidenum">
              <a:rPr lang="en-GB" smtClean="0"/>
              <a:pPr/>
              <a:t>7</a:t>
            </a:fld>
            <a:endParaRPr lang="en-GB" dirty="0"/>
          </a:p>
        </p:txBody>
      </p:sp>
      <p:sp>
        <p:nvSpPr>
          <p:cNvPr id="11" name="Rectangle 10">
            <a:extLst>
              <a:ext uri="{FF2B5EF4-FFF2-40B4-BE49-F238E27FC236}">
                <a16:creationId xmlns:a16="http://schemas.microsoft.com/office/drawing/2014/main" id="{28D6ABA1-758F-4E03-B685-91DA5FBF447A}"/>
              </a:ext>
            </a:extLst>
          </p:cNvPr>
          <p:cNvSpPr/>
          <p:nvPr/>
        </p:nvSpPr>
        <p:spPr>
          <a:xfrm>
            <a:off x="8494798" y="6460501"/>
            <a:ext cx="2143536" cy="261610"/>
          </a:xfrm>
          <a:prstGeom prst="rect">
            <a:avLst/>
          </a:prstGeom>
        </p:spPr>
        <p:txBody>
          <a:bodyPr wrap="none">
            <a:spAutoFit/>
          </a:bodyPr>
          <a:lstStyle/>
          <a:p>
            <a:r>
              <a:rPr lang="en-GB" sz="1100" dirty="0">
                <a:solidFill>
                  <a:srgbClr val="111111"/>
                </a:solidFill>
                <a:latin typeface="-apple-system"/>
              </a:rPr>
              <a:t>Photo by </a:t>
            </a:r>
            <a:r>
              <a:rPr lang="en-GB" sz="1100" dirty="0">
                <a:solidFill>
                  <a:srgbClr val="999999"/>
                </a:solidFill>
                <a:latin typeface="-apple-system"/>
                <a:hlinkClick r:id="rId3"/>
              </a:rPr>
              <a:t>Kelli </a:t>
            </a:r>
            <a:r>
              <a:rPr lang="en-GB" sz="1100" dirty="0" err="1">
                <a:solidFill>
                  <a:srgbClr val="999999"/>
                </a:solidFill>
                <a:latin typeface="-apple-system"/>
                <a:hlinkClick r:id="rId3"/>
              </a:rPr>
              <a:t>Tungay</a:t>
            </a:r>
            <a:r>
              <a:rPr lang="en-GB" sz="1100" dirty="0">
                <a:solidFill>
                  <a:srgbClr val="111111"/>
                </a:solidFill>
                <a:latin typeface="-apple-system"/>
              </a:rPr>
              <a:t> on </a:t>
            </a:r>
            <a:r>
              <a:rPr lang="en-GB" sz="1100" dirty="0" err="1">
                <a:solidFill>
                  <a:srgbClr val="999999"/>
                </a:solidFill>
                <a:latin typeface="-apple-system"/>
                <a:hlinkClick r:id="rId4"/>
              </a:rPr>
              <a:t>Unsplash</a:t>
            </a:r>
            <a:endParaRPr lang="en-GB" sz="1100" dirty="0"/>
          </a:p>
        </p:txBody>
      </p:sp>
    </p:spTree>
    <p:extLst>
      <p:ext uri="{BB962C8B-B14F-4D97-AF65-F5344CB8AC3E}">
        <p14:creationId xmlns:p14="http://schemas.microsoft.com/office/powerpoint/2010/main" val="103837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Freeform 1254"/>
          <p:cNvSpPr>
            <a:spLocks/>
          </p:cNvSpPr>
          <p:nvPr/>
        </p:nvSpPr>
        <p:spPr bwMode="auto">
          <a:xfrm>
            <a:off x="6383921" y="3878292"/>
            <a:ext cx="347099" cy="396245"/>
          </a:xfrm>
          <a:custGeom>
            <a:avLst/>
            <a:gdLst/>
            <a:ahLst/>
            <a:cxnLst>
              <a:cxn ang="0">
                <a:pos x="199" y="3"/>
              </a:cxn>
              <a:cxn ang="0">
                <a:pos x="202" y="8"/>
              </a:cxn>
              <a:cxn ang="0">
                <a:pos x="202" y="11"/>
              </a:cxn>
              <a:cxn ang="0">
                <a:pos x="205" y="35"/>
              </a:cxn>
              <a:cxn ang="0">
                <a:pos x="218" y="51"/>
              </a:cxn>
              <a:cxn ang="0">
                <a:pos x="223" y="59"/>
              </a:cxn>
              <a:cxn ang="0">
                <a:pos x="213" y="62"/>
              </a:cxn>
              <a:cxn ang="0">
                <a:pos x="207" y="67"/>
              </a:cxn>
              <a:cxn ang="0">
                <a:pos x="205" y="75"/>
              </a:cxn>
              <a:cxn ang="0">
                <a:pos x="199" y="94"/>
              </a:cxn>
              <a:cxn ang="0">
                <a:pos x="202" y="108"/>
              </a:cxn>
              <a:cxn ang="0">
                <a:pos x="194" y="129"/>
              </a:cxn>
              <a:cxn ang="0">
                <a:pos x="186" y="140"/>
              </a:cxn>
              <a:cxn ang="0">
                <a:pos x="175" y="156"/>
              </a:cxn>
              <a:cxn ang="0">
                <a:pos x="172" y="169"/>
              </a:cxn>
              <a:cxn ang="0">
                <a:pos x="167" y="188"/>
              </a:cxn>
              <a:cxn ang="0">
                <a:pos x="156" y="188"/>
              </a:cxn>
              <a:cxn ang="0">
                <a:pos x="156" y="199"/>
              </a:cxn>
              <a:cxn ang="0">
                <a:pos x="167" y="204"/>
              </a:cxn>
              <a:cxn ang="0">
                <a:pos x="178" y="212"/>
              </a:cxn>
              <a:cxn ang="0">
                <a:pos x="183" y="226"/>
              </a:cxn>
              <a:cxn ang="0">
                <a:pos x="172" y="242"/>
              </a:cxn>
              <a:cxn ang="0">
                <a:pos x="164" y="250"/>
              </a:cxn>
              <a:cxn ang="0">
                <a:pos x="151" y="253"/>
              </a:cxn>
              <a:cxn ang="0">
                <a:pos x="143" y="258"/>
              </a:cxn>
              <a:cxn ang="0">
                <a:pos x="135" y="255"/>
              </a:cxn>
              <a:cxn ang="0">
                <a:pos x="127" y="255"/>
              </a:cxn>
              <a:cxn ang="0">
                <a:pos x="121" y="255"/>
              </a:cxn>
              <a:cxn ang="0">
                <a:pos x="113" y="247"/>
              </a:cxn>
              <a:cxn ang="0">
                <a:pos x="105" y="239"/>
              </a:cxn>
              <a:cxn ang="0">
                <a:pos x="97" y="242"/>
              </a:cxn>
              <a:cxn ang="0">
                <a:pos x="89" y="247"/>
              </a:cxn>
              <a:cxn ang="0">
                <a:pos x="78" y="239"/>
              </a:cxn>
              <a:cxn ang="0">
                <a:pos x="76" y="234"/>
              </a:cxn>
              <a:cxn ang="0">
                <a:pos x="68" y="223"/>
              </a:cxn>
              <a:cxn ang="0">
                <a:pos x="60" y="215"/>
              </a:cxn>
              <a:cxn ang="0">
                <a:pos x="52" y="207"/>
              </a:cxn>
              <a:cxn ang="0">
                <a:pos x="46" y="202"/>
              </a:cxn>
              <a:cxn ang="0">
                <a:pos x="43" y="196"/>
              </a:cxn>
              <a:cxn ang="0">
                <a:pos x="33" y="191"/>
              </a:cxn>
              <a:cxn ang="0">
                <a:pos x="27" y="186"/>
              </a:cxn>
              <a:cxn ang="0">
                <a:pos x="25" y="175"/>
              </a:cxn>
              <a:cxn ang="0">
                <a:pos x="17" y="159"/>
              </a:cxn>
              <a:cxn ang="0">
                <a:pos x="14" y="151"/>
              </a:cxn>
              <a:cxn ang="0">
                <a:pos x="9" y="143"/>
              </a:cxn>
              <a:cxn ang="0">
                <a:pos x="6" y="132"/>
              </a:cxn>
              <a:cxn ang="0">
                <a:pos x="0" y="127"/>
              </a:cxn>
              <a:cxn ang="0">
                <a:pos x="3" y="116"/>
              </a:cxn>
              <a:cxn ang="0">
                <a:pos x="9" y="105"/>
              </a:cxn>
              <a:cxn ang="0">
                <a:pos x="14" y="89"/>
              </a:cxn>
              <a:cxn ang="0">
                <a:pos x="27" y="86"/>
              </a:cxn>
              <a:cxn ang="0">
                <a:pos x="38" y="0"/>
              </a:cxn>
            </a:cxnLst>
            <a:rect l="0" t="0" r="r" b="b"/>
            <a:pathLst>
              <a:path w="226" h="258">
                <a:moveTo>
                  <a:pt x="38" y="0"/>
                </a:moveTo>
                <a:lnTo>
                  <a:pt x="199" y="0"/>
                </a:lnTo>
                <a:lnTo>
                  <a:pt x="199" y="0"/>
                </a:lnTo>
                <a:lnTo>
                  <a:pt x="199" y="3"/>
                </a:lnTo>
                <a:lnTo>
                  <a:pt x="199" y="3"/>
                </a:lnTo>
                <a:lnTo>
                  <a:pt x="199" y="3"/>
                </a:lnTo>
                <a:lnTo>
                  <a:pt x="202" y="6"/>
                </a:lnTo>
                <a:lnTo>
                  <a:pt x="202" y="6"/>
                </a:lnTo>
                <a:lnTo>
                  <a:pt x="202" y="6"/>
                </a:lnTo>
                <a:lnTo>
                  <a:pt x="202" y="8"/>
                </a:lnTo>
                <a:lnTo>
                  <a:pt x="205" y="14"/>
                </a:lnTo>
                <a:lnTo>
                  <a:pt x="205" y="14"/>
                </a:lnTo>
                <a:lnTo>
                  <a:pt x="205" y="14"/>
                </a:lnTo>
                <a:lnTo>
                  <a:pt x="205" y="14"/>
                </a:lnTo>
                <a:lnTo>
                  <a:pt x="202" y="11"/>
                </a:lnTo>
                <a:lnTo>
                  <a:pt x="202" y="11"/>
                </a:lnTo>
                <a:lnTo>
                  <a:pt x="202" y="14"/>
                </a:lnTo>
                <a:lnTo>
                  <a:pt x="205" y="24"/>
                </a:lnTo>
                <a:lnTo>
                  <a:pt x="207" y="30"/>
                </a:lnTo>
                <a:lnTo>
                  <a:pt x="205" y="35"/>
                </a:lnTo>
                <a:lnTo>
                  <a:pt x="207" y="41"/>
                </a:lnTo>
                <a:lnTo>
                  <a:pt x="210" y="46"/>
                </a:lnTo>
                <a:lnTo>
                  <a:pt x="213" y="46"/>
                </a:lnTo>
                <a:lnTo>
                  <a:pt x="218" y="49"/>
                </a:lnTo>
                <a:lnTo>
                  <a:pt x="218" y="51"/>
                </a:lnTo>
                <a:lnTo>
                  <a:pt x="221" y="51"/>
                </a:lnTo>
                <a:lnTo>
                  <a:pt x="223" y="54"/>
                </a:lnTo>
                <a:lnTo>
                  <a:pt x="223" y="57"/>
                </a:lnTo>
                <a:lnTo>
                  <a:pt x="226" y="57"/>
                </a:lnTo>
                <a:lnTo>
                  <a:pt x="223" y="59"/>
                </a:lnTo>
                <a:lnTo>
                  <a:pt x="221" y="59"/>
                </a:lnTo>
                <a:lnTo>
                  <a:pt x="218" y="59"/>
                </a:lnTo>
                <a:lnTo>
                  <a:pt x="218" y="62"/>
                </a:lnTo>
                <a:lnTo>
                  <a:pt x="215" y="62"/>
                </a:lnTo>
                <a:lnTo>
                  <a:pt x="213" y="62"/>
                </a:lnTo>
                <a:lnTo>
                  <a:pt x="210" y="65"/>
                </a:lnTo>
                <a:lnTo>
                  <a:pt x="210" y="65"/>
                </a:lnTo>
                <a:lnTo>
                  <a:pt x="210" y="67"/>
                </a:lnTo>
                <a:lnTo>
                  <a:pt x="210" y="67"/>
                </a:lnTo>
                <a:lnTo>
                  <a:pt x="207" y="67"/>
                </a:lnTo>
                <a:lnTo>
                  <a:pt x="205" y="70"/>
                </a:lnTo>
                <a:lnTo>
                  <a:pt x="205" y="73"/>
                </a:lnTo>
                <a:lnTo>
                  <a:pt x="205" y="75"/>
                </a:lnTo>
                <a:lnTo>
                  <a:pt x="205" y="75"/>
                </a:lnTo>
                <a:lnTo>
                  <a:pt x="205" y="75"/>
                </a:lnTo>
                <a:lnTo>
                  <a:pt x="205" y="78"/>
                </a:lnTo>
                <a:lnTo>
                  <a:pt x="202" y="84"/>
                </a:lnTo>
                <a:lnTo>
                  <a:pt x="202" y="89"/>
                </a:lnTo>
                <a:lnTo>
                  <a:pt x="199" y="92"/>
                </a:lnTo>
                <a:lnTo>
                  <a:pt x="199" y="94"/>
                </a:lnTo>
                <a:lnTo>
                  <a:pt x="199" y="97"/>
                </a:lnTo>
                <a:lnTo>
                  <a:pt x="199" y="100"/>
                </a:lnTo>
                <a:lnTo>
                  <a:pt x="199" y="105"/>
                </a:lnTo>
                <a:lnTo>
                  <a:pt x="199" y="108"/>
                </a:lnTo>
                <a:lnTo>
                  <a:pt x="202" y="108"/>
                </a:lnTo>
                <a:lnTo>
                  <a:pt x="199" y="110"/>
                </a:lnTo>
                <a:lnTo>
                  <a:pt x="199" y="113"/>
                </a:lnTo>
                <a:lnTo>
                  <a:pt x="199" y="118"/>
                </a:lnTo>
                <a:lnTo>
                  <a:pt x="194" y="124"/>
                </a:lnTo>
                <a:lnTo>
                  <a:pt x="194" y="129"/>
                </a:lnTo>
                <a:lnTo>
                  <a:pt x="191" y="129"/>
                </a:lnTo>
                <a:lnTo>
                  <a:pt x="191" y="129"/>
                </a:lnTo>
                <a:lnTo>
                  <a:pt x="188" y="132"/>
                </a:lnTo>
                <a:lnTo>
                  <a:pt x="186" y="137"/>
                </a:lnTo>
                <a:lnTo>
                  <a:pt x="186" y="140"/>
                </a:lnTo>
                <a:lnTo>
                  <a:pt x="183" y="143"/>
                </a:lnTo>
                <a:lnTo>
                  <a:pt x="180" y="145"/>
                </a:lnTo>
                <a:lnTo>
                  <a:pt x="178" y="156"/>
                </a:lnTo>
                <a:lnTo>
                  <a:pt x="178" y="156"/>
                </a:lnTo>
                <a:lnTo>
                  <a:pt x="175" y="156"/>
                </a:lnTo>
                <a:lnTo>
                  <a:pt x="175" y="159"/>
                </a:lnTo>
                <a:lnTo>
                  <a:pt x="172" y="161"/>
                </a:lnTo>
                <a:lnTo>
                  <a:pt x="170" y="164"/>
                </a:lnTo>
                <a:lnTo>
                  <a:pt x="172" y="164"/>
                </a:lnTo>
                <a:lnTo>
                  <a:pt x="172" y="169"/>
                </a:lnTo>
                <a:lnTo>
                  <a:pt x="170" y="172"/>
                </a:lnTo>
                <a:lnTo>
                  <a:pt x="170" y="175"/>
                </a:lnTo>
                <a:lnTo>
                  <a:pt x="170" y="180"/>
                </a:lnTo>
                <a:lnTo>
                  <a:pt x="170" y="188"/>
                </a:lnTo>
                <a:lnTo>
                  <a:pt x="167" y="188"/>
                </a:lnTo>
                <a:lnTo>
                  <a:pt x="167" y="191"/>
                </a:lnTo>
                <a:lnTo>
                  <a:pt x="164" y="191"/>
                </a:lnTo>
                <a:lnTo>
                  <a:pt x="162" y="188"/>
                </a:lnTo>
                <a:lnTo>
                  <a:pt x="159" y="188"/>
                </a:lnTo>
                <a:lnTo>
                  <a:pt x="156" y="188"/>
                </a:lnTo>
                <a:lnTo>
                  <a:pt x="156" y="191"/>
                </a:lnTo>
                <a:lnTo>
                  <a:pt x="156" y="194"/>
                </a:lnTo>
                <a:lnTo>
                  <a:pt x="154" y="196"/>
                </a:lnTo>
                <a:lnTo>
                  <a:pt x="154" y="196"/>
                </a:lnTo>
                <a:lnTo>
                  <a:pt x="156" y="199"/>
                </a:lnTo>
                <a:lnTo>
                  <a:pt x="162" y="199"/>
                </a:lnTo>
                <a:lnTo>
                  <a:pt x="164" y="199"/>
                </a:lnTo>
                <a:lnTo>
                  <a:pt x="167" y="202"/>
                </a:lnTo>
                <a:lnTo>
                  <a:pt x="167" y="204"/>
                </a:lnTo>
                <a:lnTo>
                  <a:pt x="167" y="204"/>
                </a:lnTo>
                <a:lnTo>
                  <a:pt x="170" y="210"/>
                </a:lnTo>
                <a:lnTo>
                  <a:pt x="172" y="210"/>
                </a:lnTo>
                <a:lnTo>
                  <a:pt x="172" y="212"/>
                </a:lnTo>
                <a:lnTo>
                  <a:pt x="175" y="212"/>
                </a:lnTo>
                <a:lnTo>
                  <a:pt x="178" y="212"/>
                </a:lnTo>
                <a:lnTo>
                  <a:pt x="178" y="215"/>
                </a:lnTo>
                <a:lnTo>
                  <a:pt x="180" y="218"/>
                </a:lnTo>
                <a:lnTo>
                  <a:pt x="180" y="221"/>
                </a:lnTo>
                <a:lnTo>
                  <a:pt x="183" y="223"/>
                </a:lnTo>
                <a:lnTo>
                  <a:pt x="183" y="226"/>
                </a:lnTo>
                <a:lnTo>
                  <a:pt x="183" y="231"/>
                </a:lnTo>
                <a:lnTo>
                  <a:pt x="180" y="237"/>
                </a:lnTo>
                <a:lnTo>
                  <a:pt x="175" y="242"/>
                </a:lnTo>
                <a:lnTo>
                  <a:pt x="175" y="239"/>
                </a:lnTo>
                <a:lnTo>
                  <a:pt x="172" y="242"/>
                </a:lnTo>
                <a:lnTo>
                  <a:pt x="172" y="245"/>
                </a:lnTo>
                <a:lnTo>
                  <a:pt x="170" y="245"/>
                </a:lnTo>
                <a:lnTo>
                  <a:pt x="170" y="247"/>
                </a:lnTo>
                <a:lnTo>
                  <a:pt x="170" y="247"/>
                </a:lnTo>
                <a:lnTo>
                  <a:pt x="164" y="250"/>
                </a:lnTo>
                <a:lnTo>
                  <a:pt x="164" y="250"/>
                </a:lnTo>
                <a:lnTo>
                  <a:pt x="162" y="253"/>
                </a:lnTo>
                <a:lnTo>
                  <a:pt x="159" y="253"/>
                </a:lnTo>
                <a:lnTo>
                  <a:pt x="154" y="253"/>
                </a:lnTo>
                <a:lnTo>
                  <a:pt x="151" y="253"/>
                </a:lnTo>
                <a:lnTo>
                  <a:pt x="148" y="253"/>
                </a:lnTo>
                <a:lnTo>
                  <a:pt x="145" y="253"/>
                </a:lnTo>
                <a:lnTo>
                  <a:pt x="145" y="253"/>
                </a:lnTo>
                <a:lnTo>
                  <a:pt x="143" y="255"/>
                </a:lnTo>
                <a:lnTo>
                  <a:pt x="143" y="258"/>
                </a:lnTo>
                <a:lnTo>
                  <a:pt x="143" y="258"/>
                </a:lnTo>
                <a:lnTo>
                  <a:pt x="137" y="255"/>
                </a:lnTo>
                <a:lnTo>
                  <a:pt x="137" y="255"/>
                </a:lnTo>
                <a:lnTo>
                  <a:pt x="135" y="253"/>
                </a:lnTo>
                <a:lnTo>
                  <a:pt x="135" y="255"/>
                </a:lnTo>
                <a:lnTo>
                  <a:pt x="129" y="253"/>
                </a:lnTo>
                <a:lnTo>
                  <a:pt x="127" y="253"/>
                </a:lnTo>
                <a:lnTo>
                  <a:pt x="127" y="253"/>
                </a:lnTo>
                <a:lnTo>
                  <a:pt x="127" y="255"/>
                </a:lnTo>
                <a:lnTo>
                  <a:pt x="127" y="255"/>
                </a:lnTo>
                <a:lnTo>
                  <a:pt x="127" y="258"/>
                </a:lnTo>
                <a:lnTo>
                  <a:pt x="124" y="255"/>
                </a:lnTo>
                <a:lnTo>
                  <a:pt x="121" y="255"/>
                </a:lnTo>
                <a:lnTo>
                  <a:pt x="121" y="255"/>
                </a:lnTo>
                <a:lnTo>
                  <a:pt x="121" y="255"/>
                </a:lnTo>
                <a:lnTo>
                  <a:pt x="121" y="253"/>
                </a:lnTo>
                <a:lnTo>
                  <a:pt x="119" y="253"/>
                </a:lnTo>
                <a:lnTo>
                  <a:pt x="119" y="250"/>
                </a:lnTo>
                <a:lnTo>
                  <a:pt x="116" y="247"/>
                </a:lnTo>
                <a:lnTo>
                  <a:pt x="113" y="247"/>
                </a:lnTo>
                <a:lnTo>
                  <a:pt x="113" y="245"/>
                </a:lnTo>
                <a:lnTo>
                  <a:pt x="111" y="245"/>
                </a:lnTo>
                <a:lnTo>
                  <a:pt x="111" y="242"/>
                </a:lnTo>
                <a:lnTo>
                  <a:pt x="108" y="239"/>
                </a:lnTo>
                <a:lnTo>
                  <a:pt x="105" y="239"/>
                </a:lnTo>
                <a:lnTo>
                  <a:pt x="103" y="242"/>
                </a:lnTo>
                <a:lnTo>
                  <a:pt x="103" y="242"/>
                </a:lnTo>
                <a:lnTo>
                  <a:pt x="100" y="245"/>
                </a:lnTo>
                <a:lnTo>
                  <a:pt x="100" y="245"/>
                </a:lnTo>
                <a:lnTo>
                  <a:pt x="97" y="242"/>
                </a:lnTo>
                <a:lnTo>
                  <a:pt x="97" y="242"/>
                </a:lnTo>
                <a:lnTo>
                  <a:pt x="94" y="242"/>
                </a:lnTo>
                <a:lnTo>
                  <a:pt x="92" y="245"/>
                </a:lnTo>
                <a:lnTo>
                  <a:pt x="92" y="245"/>
                </a:lnTo>
                <a:lnTo>
                  <a:pt x="89" y="247"/>
                </a:lnTo>
                <a:lnTo>
                  <a:pt x="86" y="245"/>
                </a:lnTo>
                <a:lnTo>
                  <a:pt x="84" y="242"/>
                </a:lnTo>
                <a:lnTo>
                  <a:pt x="81" y="242"/>
                </a:lnTo>
                <a:lnTo>
                  <a:pt x="81" y="242"/>
                </a:lnTo>
                <a:lnTo>
                  <a:pt x="78" y="239"/>
                </a:lnTo>
                <a:lnTo>
                  <a:pt x="78" y="237"/>
                </a:lnTo>
                <a:lnTo>
                  <a:pt x="78" y="237"/>
                </a:lnTo>
                <a:lnTo>
                  <a:pt x="78" y="237"/>
                </a:lnTo>
                <a:lnTo>
                  <a:pt x="78" y="234"/>
                </a:lnTo>
                <a:lnTo>
                  <a:pt x="76" y="234"/>
                </a:lnTo>
                <a:lnTo>
                  <a:pt x="73" y="231"/>
                </a:lnTo>
                <a:lnTo>
                  <a:pt x="73" y="229"/>
                </a:lnTo>
                <a:lnTo>
                  <a:pt x="73" y="226"/>
                </a:lnTo>
                <a:lnTo>
                  <a:pt x="70" y="226"/>
                </a:lnTo>
                <a:lnTo>
                  <a:pt x="68" y="223"/>
                </a:lnTo>
                <a:lnTo>
                  <a:pt x="65" y="223"/>
                </a:lnTo>
                <a:lnTo>
                  <a:pt x="65" y="221"/>
                </a:lnTo>
                <a:lnTo>
                  <a:pt x="65" y="218"/>
                </a:lnTo>
                <a:lnTo>
                  <a:pt x="62" y="218"/>
                </a:lnTo>
                <a:lnTo>
                  <a:pt x="60" y="215"/>
                </a:lnTo>
                <a:lnTo>
                  <a:pt x="60" y="212"/>
                </a:lnTo>
                <a:lnTo>
                  <a:pt x="60" y="210"/>
                </a:lnTo>
                <a:lnTo>
                  <a:pt x="54" y="207"/>
                </a:lnTo>
                <a:lnTo>
                  <a:pt x="54" y="207"/>
                </a:lnTo>
                <a:lnTo>
                  <a:pt x="52" y="207"/>
                </a:lnTo>
                <a:lnTo>
                  <a:pt x="52" y="207"/>
                </a:lnTo>
                <a:lnTo>
                  <a:pt x="49" y="207"/>
                </a:lnTo>
                <a:lnTo>
                  <a:pt x="46" y="204"/>
                </a:lnTo>
                <a:lnTo>
                  <a:pt x="46" y="204"/>
                </a:lnTo>
                <a:lnTo>
                  <a:pt x="46" y="202"/>
                </a:lnTo>
                <a:lnTo>
                  <a:pt x="49" y="202"/>
                </a:lnTo>
                <a:lnTo>
                  <a:pt x="49" y="199"/>
                </a:lnTo>
                <a:lnTo>
                  <a:pt x="49" y="196"/>
                </a:lnTo>
                <a:lnTo>
                  <a:pt x="46" y="196"/>
                </a:lnTo>
                <a:lnTo>
                  <a:pt x="43" y="196"/>
                </a:lnTo>
                <a:lnTo>
                  <a:pt x="43" y="194"/>
                </a:lnTo>
                <a:lnTo>
                  <a:pt x="41" y="194"/>
                </a:lnTo>
                <a:lnTo>
                  <a:pt x="38" y="194"/>
                </a:lnTo>
                <a:lnTo>
                  <a:pt x="35" y="191"/>
                </a:lnTo>
                <a:lnTo>
                  <a:pt x="33" y="191"/>
                </a:lnTo>
                <a:lnTo>
                  <a:pt x="33" y="188"/>
                </a:lnTo>
                <a:lnTo>
                  <a:pt x="33" y="186"/>
                </a:lnTo>
                <a:lnTo>
                  <a:pt x="33" y="186"/>
                </a:lnTo>
                <a:lnTo>
                  <a:pt x="27" y="183"/>
                </a:lnTo>
                <a:lnTo>
                  <a:pt x="27" y="186"/>
                </a:lnTo>
                <a:lnTo>
                  <a:pt x="25" y="186"/>
                </a:lnTo>
                <a:lnTo>
                  <a:pt x="22" y="183"/>
                </a:lnTo>
                <a:lnTo>
                  <a:pt x="22" y="180"/>
                </a:lnTo>
                <a:lnTo>
                  <a:pt x="22" y="178"/>
                </a:lnTo>
                <a:lnTo>
                  <a:pt x="25" y="175"/>
                </a:lnTo>
                <a:lnTo>
                  <a:pt x="25" y="172"/>
                </a:lnTo>
                <a:lnTo>
                  <a:pt x="22" y="172"/>
                </a:lnTo>
                <a:lnTo>
                  <a:pt x="22" y="167"/>
                </a:lnTo>
                <a:lnTo>
                  <a:pt x="17" y="161"/>
                </a:lnTo>
                <a:lnTo>
                  <a:pt x="17" y="159"/>
                </a:lnTo>
                <a:lnTo>
                  <a:pt x="14" y="156"/>
                </a:lnTo>
                <a:lnTo>
                  <a:pt x="14" y="156"/>
                </a:lnTo>
                <a:lnTo>
                  <a:pt x="14" y="153"/>
                </a:lnTo>
                <a:lnTo>
                  <a:pt x="14" y="153"/>
                </a:lnTo>
                <a:lnTo>
                  <a:pt x="14" y="151"/>
                </a:lnTo>
                <a:lnTo>
                  <a:pt x="14" y="151"/>
                </a:lnTo>
                <a:lnTo>
                  <a:pt x="14" y="148"/>
                </a:lnTo>
                <a:lnTo>
                  <a:pt x="14" y="145"/>
                </a:lnTo>
                <a:lnTo>
                  <a:pt x="9" y="145"/>
                </a:lnTo>
                <a:lnTo>
                  <a:pt x="9" y="143"/>
                </a:lnTo>
                <a:lnTo>
                  <a:pt x="9" y="140"/>
                </a:lnTo>
                <a:lnTo>
                  <a:pt x="6" y="137"/>
                </a:lnTo>
                <a:lnTo>
                  <a:pt x="6" y="135"/>
                </a:lnTo>
                <a:lnTo>
                  <a:pt x="6" y="135"/>
                </a:lnTo>
                <a:lnTo>
                  <a:pt x="6" y="132"/>
                </a:lnTo>
                <a:lnTo>
                  <a:pt x="6" y="129"/>
                </a:lnTo>
                <a:lnTo>
                  <a:pt x="6" y="129"/>
                </a:lnTo>
                <a:lnTo>
                  <a:pt x="3" y="132"/>
                </a:lnTo>
                <a:lnTo>
                  <a:pt x="0" y="129"/>
                </a:lnTo>
                <a:lnTo>
                  <a:pt x="0" y="127"/>
                </a:lnTo>
                <a:lnTo>
                  <a:pt x="3" y="124"/>
                </a:lnTo>
                <a:lnTo>
                  <a:pt x="6" y="121"/>
                </a:lnTo>
                <a:lnTo>
                  <a:pt x="6" y="118"/>
                </a:lnTo>
                <a:lnTo>
                  <a:pt x="3" y="116"/>
                </a:lnTo>
                <a:lnTo>
                  <a:pt x="3" y="116"/>
                </a:lnTo>
                <a:lnTo>
                  <a:pt x="6" y="113"/>
                </a:lnTo>
                <a:lnTo>
                  <a:pt x="9" y="110"/>
                </a:lnTo>
                <a:lnTo>
                  <a:pt x="6" y="108"/>
                </a:lnTo>
                <a:lnTo>
                  <a:pt x="6" y="108"/>
                </a:lnTo>
                <a:lnTo>
                  <a:pt x="9" y="105"/>
                </a:lnTo>
                <a:lnTo>
                  <a:pt x="11" y="105"/>
                </a:lnTo>
                <a:lnTo>
                  <a:pt x="14" y="100"/>
                </a:lnTo>
                <a:lnTo>
                  <a:pt x="17" y="94"/>
                </a:lnTo>
                <a:lnTo>
                  <a:pt x="14" y="94"/>
                </a:lnTo>
                <a:lnTo>
                  <a:pt x="14" y="89"/>
                </a:lnTo>
                <a:lnTo>
                  <a:pt x="17" y="89"/>
                </a:lnTo>
                <a:lnTo>
                  <a:pt x="19" y="89"/>
                </a:lnTo>
                <a:lnTo>
                  <a:pt x="22" y="89"/>
                </a:lnTo>
                <a:lnTo>
                  <a:pt x="25" y="89"/>
                </a:lnTo>
                <a:lnTo>
                  <a:pt x="27" y="86"/>
                </a:lnTo>
                <a:lnTo>
                  <a:pt x="27" y="32"/>
                </a:lnTo>
                <a:lnTo>
                  <a:pt x="27" y="32"/>
                </a:lnTo>
                <a:lnTo>
                  <a:pt x="27" y="30"/>
                </a:lnTo>
                <a:lnTo>
                  <a:pt x="38" y="27"/>
                </a:lnTo>
                <a:lnTo>
                  <a:pt x="38"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pic>
        <p:nvPicPr>
          <p:cNvPr id="2" name="Picture 1">
            <a:extLst>
              <a:ext uri="{FF2B5EF4-FFF2-40B4-BE49-F238E27FC236}">
                <a16:creationId xmlns:a16="http://schemas.microsoft.com/office/drawing/2014/main" id="{88791E19-0C4A-4270-B646-C5C694858CAD}"/>
              </a:ext>
            </a:extLst>
          </p:cNvPr>
          <p:cNvPicPr>
            <a:picLocks noChangeAspect="1"/>
          </p:cNvPicPr>
          <p:nvPr/>
        </p:nvPicPr>
        <p:blipFill>
          <a:blip r:embed="rId3"/>
          <a:stretch>
            <a:fillRect/>
          </a:stretch>
        </p:blipFill>
        <p:spPr>
          <a:xfrm>
            <a:off x="6360455" y="4101358"/>
            <a:ext cx="386322" cy="202359"/>
          </a:xfrm>
          <a:prstGeom prst="rect">
            <a:avLst/>
          </a:prstGeom>
        </p:spPr>
      </p:pic>
      <p:sp>
        <p:nvSpPr>
          <p:cNvPr id="8" name="Title 7"/>
          <p:cNvSpPr>
            <a:spLocks noGrp="1"/>
          </p:cNvSpPr>
          <p:nvPr>
            <p:ph type="title"/>
          </p:nvPr>
        </p:nvSpPr>
        <p:spPr/>
        <p:txBody>
          <a:bodyPr/>
          <a:lstStyle/>
          <a:p>
            <a:r>
              <a:rPr lang="en-US" dirty="0"/>
              <a:t>Summary</a:t>
            </a:r>
            <a:endParaRPr lang="en-GB" dirty="0"/>
          </a:p>
        </p:txBody>
      </p:sp>
      <p:sp>
        <p:nvSpPr>
          <p:cNvPr id="5" name="Slide Number Placeholder 4"/>
          <p:cNvSpPr>
            <a:spLocks noGrp="1"/>
          </p:cNvSpPr>
          <p:nvPr>
            <p:ph type="sldNum" sz="quarter" idx="4"/>
          </p:nvPr>
        </p:nvSpPr>
        <p:spPr/>
        <p:txBody>
          <a:bodyPr/>
          <a:lstStyle/>
          <a:p>
            <a:fld id="{4034BEE3-566C-4068-A777-C3A4762E861B}" type="slidenum">
              <a:rPr lang="en-GB" smtClean="0"/>
              <a:pPr/>
              <a:t>8</a:t>
            </a:fld>
            <a:endParaRPr lang="en-GB" dirty="0"/>
          </a:p>
        </p:txBody>
      </p:sp>
      <p:sp>
        <p:nvSpPr>
          <p:cNvPr id="9" name="Text Placeholder 8"/>
          <p:cNvSpPr>
            <a:spLocks noGrp="1"/>
          </p:cNvSpPr>
          <p:nvPr>
            <p:ph type="body" sz="quarter" idx="17"/>
          </p:nvPr>
        </p:nvSpPr>
        <p:spPr/>
        <p:txBody>
          <a:bodyPr/>
          <a:lstStyle/>
          <a:p>
            <a:r>
              <a:rPr lang="en-US" dirty="0"/>
              <a:t>4 participating local partners</a:t>
            </a:r>
            <a:endParaRPr lang="en-GB" dirty="0"/>
          </a:p>
        </p:txBody>
      </p:sp>
      <p:sp>
        <p:nvSpPr>
          <p:cNvPr id="10" name="Text Placeholder 9"/>
          <p:cNvSpPr>
            <a:spLocks noGrp="1"/>
          </p:cNvSpPr>
          <p:nvPr>
            <p:ph type="body" sz="quarter" idx="18"/>
          </p:nvPr>
        </p:nvSpPr>
        <p:spPr/>
        <p:txBody>
          <a:bodyPr/>
          <a:lstStyle/>
          <a:p>
            <a:r>
              <a:rPr lang="en-GB" dirty="0"/>
              <a:t>Source/base information here</a:t>
            </a:r>
          </a:p>
        </p:txBody>
      </p:sp>
      <p:sp>
        <p:nvSpPr>
          <p:cNvPr id="211" name="Freeform 1155"/>
          <p:cNvSpPr>
            <a:spLocks/>
          </p:cNvSpPr>
          <p:nvPr/>
        </p:nvSpPr>
        <p:spPr bwMode="auto">
          <a:xfrm>
            <a:off x="6867708" y="4612420"/>
            <a:ext cx="3072" cy="12286"/>
          </a:xfrm>
          <a:custGeom>
            <a:avLst/>
            <a:gdLst/>
            <a:ahLst/>
            <a:cxnLst>
              <a:cxn ang="0">
                <a:pos x="0" y="6"/>
              </a:cxn>
              <a:cxn ang="0">
                <a:pos x="0" y="3"/>
              </a:cxn>
              <a:cxn ang="0">
                <a:pos x="0" y="3"/>
              </a:cxn>
              <a:cxn ang="0">
                <a:pos x="0" y="0"/>
              </a:cxn>
              <a:cxn ang="0">
                <a:pos x="2" y="3"/>
              </a:cxn>
              <a:cxn ang="0">
                <a:pos x="0" y="8"/>
              </a:cxn>
              <a:cxn ang="0">
                <a:pos x="0" y="6"/>
              </a:cxn>
            </a:cxnLst>
            <a:rect l="0" t="0" r="r" b="b"/>
            <a:pathLst>
              <a:path w="2" h="8">
                <a:moveTo>
                  <a:pt x="0" y="6"/>
                </a:moveTo>
                <a:lnTo>
                  <a:pt x="0" y="3"/>
                </a:lnTo>
                <a:lnTo>
                  <a:pt x="0" y="3"/>
                </a:lnTo>
                <a:lnTo>
                  <a:pt x="0" y="0"/>
                </a:lnTo>
                <a:lnTo>
                  <a:pt x="2" y="3"/>
                </a:lnTo>
                <a:lnTo>
                  <a:pt x="0" y="8"/>
                </a:lnTo>
                <a:lnTo>
                  <a:pt x="0" y="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2" name="Freeform 1156"/>
          <p:cNvSpPr>
            <a:spLocks noEditPoints="1"/>
          </p:cNvSpPr>
          <p:nvPr/>
        </p:nvSpPr>
        <p:spPr bwMode="auto">
          <a:xfrm>
            <a:off x="6826241" y="4584775"/>
            <a:ext cx="29181" cy="24574"/>
          </a:xfrm>
          <a:custGeom>
            <a:avLst/>
            <a:gdLst/>
            <a:ahLst/>
            <a:cxnLst>
              <a:cxn ang="0">
                <a:pos x="2" y="8"/>
              </a:cxn>
              <a:cxn ang="0">
                <a:pos x="5" y="8"/>
              </a:cxn>
              <a:cxn ang="0">
                <a:pos x="2" y="5"/>
              </a:cxn>
              <a:cxn ang="0">
                <a:pos x="5" y="2"/>
              </a:cxn>
              <a:cxn ang="0">
                <a:pos x="2" y="0"/>
              </a:cxn>
              <a:cxn ang="0">
                <a:pos x="2" y="0"/>
              </a:cxn>
              <a:cxn ang="0">
                <a:pos x="0" y="5"/>
              </a:cxn>
              <a:cxn ang="0">
                <a:pos x="0" y="5"/>
              </a:cxn>
              <a:cxn ang="0">
                <a:pos x="0" y="8"/>
              </a:cxn>
              <a:cxn ang="0">
                <a:pos x="2" y="10"/>
              </a:cxn>
              <a:cxn ang="0">
                <a:pos x="2" y="8"/>
              </a:cxn>
              <a:cxn ang="0">
                <a:pos x="2" y="8"/>
              </a:cxn>
              <a:cxn ang="0">
                <a:pos x="5" y="16"/>
              </a:cxn>
              <a:cxn ang="0">
                <a:pos x="5" y="16"/>
              </a:cxn>
              <a:cxn ang="0">
                <a:pos x="8" y="16"/>
              </a:cxn>
              <a:cxn ang="0">
                <a:pos x="5" y="16"/>
              </a:cxn>
              <a:cxn ang="0">
                <a:pos x="5" y="16"/>
              </a:cxn>
              <a:cxn ang="0">
                <a:pos x="5" y="16"/>
              </a:cxn>
              <a:cxn ang="0">
                <a:pos x="5" y="16"/>
              </a:cxn>
              <a:cxn ang="0">
                <a:pos x="19" y="16"/>
              </a:cxn>
              <a:cxn ang="0">
                <a:pos x="19" y="16"/>
              </a:cxn>
              <a:cxn ang="0">
                <a:pos x="19" y="13"/>
              </a:cxn>
              <a:cxn ang="0">
                <a:pos x="19" y="13"/>
              </a:cxn>
              <a:cxn ang="0">
                <a:pos x="16" y="13"/>
              </a:cxn>
              <a:cxn ang="0">
                <a:pos x="16" y="16"/>
              </a:cxn>
              <a:cxn ang="0">
                <a:pos x="19" y="16"/>
              </a:cxn>
            </a:cxnLst>
            <a:rect l="0" t="0" r="r" b="b"/>
            <a:pathLst>
              <a:path w="19" h="16">
                <a:moveTo>
                  <a:pt x="2" y="8"/>
                </a:moveTo>
                <a:lnTo>
                  <a:pt x="5" y="8"/>
                </a:lnTo>
                <a:lnTo>
                  <a:pt x="2" y="5"/>
                </a:lnTo>
                <a:lnTo>
                  <a:pt x="5" y="2"/>
                </a:lnTo>
                <a:lnTo>
                  <a:pt x="2" y="0"/>
                </a:lnTo>
                <a:lnTo>
                  <a:pt x="2" y="0"/>
                </a:lnTo>
                <a:lnTo>
                  <a:pt x="0" y="5"/>
                </a:lnTo>
                <a:lnTo>
                  <a:pt x="0" y="5"/>
                </a:lnTo>
                <a:lnTo>
                  <a:pt x="0" y="8"/>
                </a:lnTo>
                <a:lnTo>
                  <a:pt x="2" y="10"/>
                </a:lnTo>
                <a:lnTo>
                  <a:pt x="2" y="8"/>
                </a:lnTo>
                <a:lnTo>
                  <a:pt x="2" y="8"/>
                </a:lnTo>
                <a:close/>
                <a:moveTo>
                  <a:pt x="5" y="16"/>
                </a:moveTo>
                <a:lnTo>
                  <a:pt x="5" y="16"/>
                </a:lnTo>
                <a:lnTo>
                  <a:pt x="8" y="16"/>
                </a:lnTo>
                <a:lnTo>
                  <a:pt x="5" y="16"/>
                </a:lnTo>
                <a:lnTo>
                  <a:pt x="5" y="16"/>
                </a:lnTo>
                <a:lnTo>
                  <a:pt x="5" y="16"/>
                </a:lnTo>
                <a:lnTo>
                  <a:pt x="5" y="16"/>
                </a:lnTo>
                <a:close/>
                <a:moveTo>
                  <a:pt x="19" y="16"/>
                </a:moveTo>
                <a:lnTo>
                  <a:pt x="19" y="16"/>
                </a:lnTo>
                <a:lnTo>
                  <a:pt x="19" y="13"/>
                </a:lnTo>
                <a:lnTo>
                  <a:pt x="19" y="13"/>
                </a:lnTo>
                <a:lnTo>
                  <a:pt x="16" y="13"/>
                </a:lnTo>
                <a:lnTo>
                  <a:pt x="16" y="16"/>
                </a:lnTo>
                <a:lnTo>
                  <a:pt x="19" y="1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3" name="Freeform 1157"/>
          <p:cNvSpPr>
            <a:spLocks noEditPoints="1"/>
          </p:cNvSpPr>
          <p:nvPr/>
        </p:nvSpPr>
        <p:spPr bwMode="auto">
          <a:xfrm>
            <a:off x="6892282" y="4448086"/>
            <a:ext cx="198124" cy="107509"/>
          </a:xfrm>
          <a:custGeom>
            <a:avLst/>
            <a:gdLst/>
            <a:ahLst/>
            <a:cxnLst>
              <a:cxn ang="0">
                <a:pos x="126" y="3"/>
              </a:cxn>
              <a:cxn ang="0">
                <a:pos x="129" y="3"/>
              </a:cxn>
              <a:cxn ang="0">
                <a:pos x="129" y="0"/>
              </a:cxn>
              <a:cxn ang="0">
                <a:pos x="126" y="0"/>
              </a:cxn>
              <a:cxn ang="0">
                <a:pos x="126" y="0"/>
              </a:cxn>
              <a:cxn ang="0">
                <a:pos x="126" y="3"/>
              </a:cxn>
              <a:cxn ang="0">
                <a:pos x="126" y="3"/>
              </a:cxn>
              <a:cxn ang="0">
                <a:pos x="5" y="67"/>
              </a:cxn>
              <a:cxn ang="0">
                <a:pos x="5" y="67"/>
              </a:cxn>
              <a:cxn ang="0">
                <a:pos x="5" y="70"/>
              </a:cxn>
              <a:cxn ang="0">
                <a:pos x="5" y="67"/>
              </a:cxn>
              <a:cxn ang="0">
                <a:pos x="5" y="67"/>
              </a:cxn>
              <a:cxn ang="0">
                <a:pos x="0" y="64"/>
              </a:cxn>
              <a:cxn ang="0">
                <a:pos x="2" y="62"/>
              </a:cxn>
              <a:cxn ang="0">
                <a:pos x="5" y="62"/>
              </a:cxn>
              <a:cxn ang="0">
                <a:pos x="5" y="62"/>
              </a:cxn>
              <a:cxn ang="0">
                <a:pos x="5" y="64"/>
              </a:cxn>
              <a:cxn ang="0">
                <a:pos x="2" y="64"/>
              </a:cxn>
              <a:cxn ang="0">
                <a:pos x="0" y="64"/>
              </a:cxn>
            </a:cxnLst>
            <a:rect l="0" t="0" r="r" b="b"/>
            <a:pathLst>
              <a:path w="129" h="70">
                <a:moveTo>
                  <a:pt x="126" y="3"/>
                </a:moveTo>
                <a:lnTo>
                  <a:pt x="129" y="3"/>
                </a:lnTo>
                <a:lnTo>
                  <a:pt x="129" y="0"/>
                </a:lnTo>
                <a:lnTo>
                  <a:pt x="126" y="0"/>
                </a:lnTo>
                <a:lnTo>
                  <a:pt x="126" y="0"/>
                </a:lnTo>
                <a:lnTo>
                  <a:pt x="126" y="3"/>
                </a:lnTo>
                <a:lnTo>
                  <a:pt x="126" y="3"/>
                </a:lnTo>
                <a:close/>
                <a:moveTo>
                  <a:pt x="5" y="67"/>
                </a:moveTo>
                <a:lnTo>
                  <a:pt x="5" y="67"/>
                </a:lnTo>
                <a:lnTo>
                  <a:pt x="5" y="70"/>
                </a:lnTo>
                <a:lnTo>
                  <a:pt x="5" y="67"/>
                </a:lnTo>
                <a:lnTo>
                  <a:pt x="5" y="67"/>
                </a:lnTo>
                <a:close/>
                <a:moveTo>
                  <a:pt x="0" y="64"/>
                </a:moveTo>
                <a:lnTo>
                  <a:pt x="2" y="62"/>
                </a:lnTo>
                <a:lnTo>
                  <a:pt x="5" y="62"/>
                </a:lnTo>
                <a:lnTo>
                  <a:pt x="5" y="62"/>
                </a:lnTo>
                <a:lnTo>
                  <a:pt x="5" y="64"/>
                </a:lnTo>
                <a:lnTo>
                  <a:pt x="2" y="64"/>
                </a:lnTo>
                <a:lnTo>
                  <a:pt x="0" y="6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4" name="Freeform 1158"/>
          <p:cNvSpPr>
            <a:spLocks noEditPoints="1"/>
          </p:cNvSpPr>
          <p:nvPr/>
        </p:nvSpPr>
        <p:spPr bwMode="auto">
          <a:xfrm>
            <a:off x="7852179" y="4056449"/>
            <a:ext cx="46075" cy="147440"/>
          </a:xfrm>
          <a:custGeom>
            <a:avLst/>
            <a:gdLst/>
            <a:ahLst/>
            <a:cxnLst>
              <a:cxn ang="0">
                <a:pos x="4" y="6"/>
              </a:cxn>
              <a:cxn ang="0">
                <a:pos x="4" y="4"/>
              </a:cxn>
              <a:cxn ang="0">
                <a:pos x="4" y="2"/>
              </a:cxn>
              <a:cxn ang="0">
                <a:pos x="4" y="0"/>
              </a:cxn>
              <a:cxn ang="0">
                <a:pos x="3" y="1"/>
              </a:cxn>
              <a:cxn ang="0">
                <a:pos x="3" y="3"/>
              </a:cxn>
              <a:cxn ang="0">
                <a:pos x="3" y="6"/>
              </a:cxn>
              <a:cxn ang="0">
                <a:pos x="3" y="12"/>
              </a:cxn>
              <a:cxn ang="0">
                <a:pos x="3" y="10"/>
              </a:cxn>
              <a:cxn ang="0">
                <a:pos x="3" y="8"/>
              </a:cxn>
              <a:cxn ang="0">
                <a:pos x="4" y="7"/>
              </a:cxn>
              <a:cxn ang="0">
                <a:pos x="2" y="9"/>
              </a:cxn>
              <a:cxn ang="0">
                <a:pos x="3" y="11"/>
              </a:cxn>
              <a:cxn ang="0">
                <a:pos x="3" y="12"/>
              </a:cxn>
              <a:cxn ang="0">
                <a:pos x="1" y="12"/>
              </a:cxn>
              <a:cxn ang="0">
                <a:pos x="0" y="11"/>
              </a:cxn>
              <a:cxn ang="0">
                <a:pos x="3" y="17"/>
              </a:cxn>
              <a:cxn ang="0">
                <a:pos x="3" y="15"/>
              </a:cxn>
              <a:cxn ang="0">
                <a:pos x="2" y="16"/>
              </a:cxn>
              <a:cxn ang="0">
                <a:pos x="5" y="23"/>
              </a:cxn>
              <a:cxn ang="0">
                <a:pos x="4" y="24"/>
              </a:cxn>
              <a:cxn ang="0">
                <a:pos x="6" y="27"/>
              </a:cxn>
              <a:cxn ang="0">
                <a:pos x="7" y="29"/>
              </a:cxn>
              <a:cxn ang="0">
                <a:pos x="6" y="27"/>
              </a:cxn>
              <a:cxn ang="0">
                <a:pos x="8" y="29"/>
              </a:cxn>
              <a:cxn ang="0">
                <a:pos x="9" y="29"/>
              </a:cxn>
              <a:cxn ang="0">
                <a:pos x="9" y="28"/>
              </a:cxn>
              <a:cxn ang="0">
                <a:pos x="8" y="31"/>
              </a:cxn>
              <a:cxn ang="0">
                <a:pos x="8" y="30"/>
              </a:cxn>
              <a:cxn ang="0">
                <a:pos x="7" y="31"/>
              </a:cxn>
              <a:cxn ang="0">
                <a:pos x="10" y="32"/>
              </a:cxn>
              <a:cxn ang="0">
                <a:pos x="9" y="33"/>
              </a:cxn>
              <a:cxn ang="0">
                <a:pos x="10" y="33"/>
              </a:cxn>
              <a:cxn ang="0">
                <a:pos x="9" y="35"/>
              </a:cxn>
              <a:cxn ang="0">
                <a:pos x="10" y="36"/>
              </a:cxn>
              <a:cxn ang="0">
                <a:pos x="10" y="35"/>
              </a:cxn>
              <a:cxn ang="0">
                <a:pos x="10" y="33"/>
              </a:cxn>
            </a:cxnLst>
            <a:rect l="0" t="0" r="r" b="b"/>
            <a:pathLst>
              <a:path w="11" h="36">
                <a:moveTo>
                  <a:pt x="3" y="7"/>
                </a:moveTo>
                <a:cubicBezTo>
                  <a:pt x="4" y="6"/>
                  <a:pt x="4" y="6"/>
                  <a:pt x="4" y="6"/>
                </a:cubicBezTo>
                <a:cubicBezTo>
                  <a:pt x="4" y="4"/>
                  <a:pt x="4" y="4"/>
                  <a:pt x="4" y="4"/>
                </a:cubicBezTo>
                <a:cubicBezTo>
                  <a:pt x="4" y="4"/>
                  <a:pt x="4" y="4"/>
                  <a:pt x="4" y="4"/>
                </a:cubicBezTo>
                <a:cubicBezTo>
                  <a:pt x="4" y="3"/>
                  <a:pt x="4" y="3"/>
                  <a:pt x="4" y="3"/>
                </a:cubicBezTo>
                <a:cubicBezTo>
                  <a:pt x="4" y="2"/>
                  <a:pt x="4" y="2"/>
                  <a:pt x="4" y="2"/>
                </a:cubicBezTo>
                <a:cubicBezTo>
                  <a:pt x="4" y="1"/>
                  <a:pt x="4" y="1"/>
                  <a:pt x="4" y="1"/>
                </a:cubicBezTo>
                <a:cubicBezTo>
                  <a:pt x="4" y="0"/>
                  <a:pt x="4" y="0"/>
                  <a:pt x="4" y="0"/>
                </a:cubicBezTo>
                <a:cubicBezTo>
                  <a:pt x="4" y="0"/>
                  <a:pt x="4" y="0"/>
                  <a:pt x="4" y="0"/>
                </a:cubicBezTo>
                <a:cubicBezTo>
                  <a:pt x="3" y="1"/>
                  <a:pt x="3" y="1"/>
                  <a:pt x="3" y="1"/>
                </a:cubicBezTo>
                <a:cubicBezTo>
                  <a:pt x="3" y="3"/>
                  <a:pt x="3" y="3"/>
                  <a:pt x="3" y="3"/>
                </a:cubicBezTo>
                <a:cubicBezTo>
                  <a:pt x="3" y="3"/>
                  <a:pt x="3" y="3"/>
                  <a:pt x="3" y="3"/>
                </a:cubicBezTo>
                <a:cubicBezTo>
                  <a:pt x="3" y="4"/>
                  <a:pt x="3" y="4"/>
                  <a:pt x="3" y="4"/>
                </a:cubicBezTo>
                <a:cubicBezTo>
                  <a:pt x="3" y="6"/>
                  <a:pt x="3" y="6"/>
                  <a:pt x="3" y="6"/>
                </a:cubicBezTo>
                <a:cubicBezTo>
                  <a:pt x="3" y="7"/>
                  <a:pt x="3" y="7"/>
                  <a:pt x="3" y="7"/>
                </a:cubicBezTo>
                <a:close/>
                <a:moveTo>
                  <a:pt x="3" y="12"/>
                </a:moveTo>
                <a:cubicBezTo>
                  <a:pt x="3" y="11"/>
                  <a:pt x="3" y="11"/>
                  <a:pt x="3" y="11"/>
                </a:cubicBezTo>
                <a:cubicBezTo>
                  <a:pt x="3" y="10"/>
                  <a:pt x="3" y="10"/>
                  <a:pt x="3" y="10"/>
                </a:cubicBezTo>
                <a:cubicBezTo>
                  <a:pt x="3" y="9"/>
                  <a:pt x="3" y="9"/>
                  <a:pt x="3" y="9"/>
                </a:cubicBezTo>
                <a:cubicBezTo>
                  <a:pt x="3" y="8"/>
                  <a:pt x="3" y="8"/>
                  <a:pt x="3" y="8"/>
                </a:cubicBezTo>
                <a:cubicBezTo>
                  <a:pt x="4" y="8"/>
                  <a:pt x="4" y="8"/>
                  <a:pt x="4" y="8"/>
                </a:cubicBezTo>
                <a:cubicBezTo>
                  <a:pt x="4" y="7"/>
                  <a:pt x="4" y="7"/>
                  <a:pt x="4" y="7"/>
                </a:cubicBezTo>
                <a:cubicBezTo>
                  <a:pt x="2" y="8"/>
                  <a:pt x="2" y="8"/>
                  <a:pt x="2" y="8"/>
                </a:cubicBezTo>
                <a:cubicBezTo>
                  <a:pt x="2" y="9"/>
                  <a:pt x="2" y="9"/>
                  <a:pt x="2" y="9"/>
                </a:cubicBezTo>
                <a:cubicBezTo>
                  <a:pt x="2" y="10"/>
                  <a:pt x="2" y="10"/>
                  <a:pt x="2" y="10"/>
                </a:cubicBezTo>
                <a:cubicBezTo>
                  <a:pt x="3" y="11"/>
                  <a:pt x="3" y="11"/>
                  <a:pt x="3" y="11"/>
                </a:cubicBezTo>
                <a:cubicBezTo>
                  <a:pt x="2" y="12"/>
                  <a:pt x="2" y="12"/>
                  <a:pt x="2" y="12"/>
                </a:cubicBezTo>
                <a:cubicBezTo>
                  <a:pt x="3" y="12"/>
                  <a:pt x="3" y="12"/>
                  <a:pt x="3" y="12"/>
                </a:cubicBezTo>
                <a:close/>
                <a:moveTo>
                  <a:pt x="0" y="11"/>
                </a:moveTo>
                <a:cubicBezTo>
                  <a:pt x="1" y="12"/>
                  <a:pt x="1" y="12"/>
                  <a:pt x="1" y="12"/>
                </a:cubicBezTo>
                <a:cubicBezTo>
                  <a:pt x="1" y="11"/>
                  <a:pt x="1" y="11"/>
                  <a:pt x="1" y="11"/>
                </a:cubicBezTo>
                <a:cubicBezTo>
                  <a:pt x="0" y="11"/>
                  <a:pt x="0" y="11"/>
                  <a:pt x="0" y="11"/>
                </a:cubicBezTo>
                <a:close/>
                <a:moveTo>
                  <a:pt x="2" y="17"/>
                </a:moveTo>
                <a:cubicBezTo>
                  <a:pt x="3" y="17"/>
                  <a:pt x="3" y="17"/>
                  <a:pt x="3" y="17"/>
                </a:cubicBezTo>
                <a:cubicBezTo>
                  <a:pt x="3" y="16"/>
                  <a:pt x="3" y="16"/>
                  <a:pt x="3" y="16"/>
                </a:cubicBezTo>
                <a:cubicBezTo>
                  <a:pt x="3" y="15"/>
                  <a:pt x="3" y="15"/>
                  <a:pt x="3" y="15"/>
                </a:cubicBezTo>
                <a:cubicBezTo>
                  <a:pt x="2" y="15"/>
                  <a:pt x="2" y="15"/>
                  <a:pt x="2" y="15"/>
                </a:cubicBezTo>
                <a:cubicBezTo>
                  <a:pt x="2" y="16"/>
                  <a:pt x="2" y="16"/>
                  <a:pt x="2" y="16"/>
                </a:cubicBezTo>
                <a:cubicBezTo>
                  <a:pt x="2" y="16"/>
                  <a:pt x="2" y="17"/>
                  <a:pt x="2" y="17"/>
                </a:cubicBezTo>
                <a:close/>
                <a:moveTo>
                  <a:pt x="5" y="23"/>
                </a:moveTo>
                <a:cubicBezTo>
                  <a:pt x="4" y="24"/>
                  <a:pt x="4" y="24"/>
                  <a:pt x="4" y="24"/>
                </a:cubicBezTo>
                <a:cubicBezTo>
                  <a:pt x="4" y="24"/>
                  <a:pt x="4" y="24"/>
                  <a:pt x="4" y="24"/>
                </a:cubicBezTo>
                <a:cubicBezTo>
                  <a:pt x="5" y="23"/>
                  <a:pt x="5" y="23"/>
                  <a:pt x="5" y="23"/>
                </a:cubicBezTo>
                <a:close/>
                <a:moveTo>
                  <a:pt x="6" y="27"/>
                </a:moveTo>
                <a:cubicBezTo>
                  <a:pt x="7" y="27"/>
                  <a:pt x="7" y="27"/>
                  <a:pt x="7" y="27"/>
                </a:cubicBezTo>
                <a:cubicBezTo>
                  <a:pt x="7" y="29"/>
                  <a:pt x="7" y="29"/>
                  <a:pt x="7" y="29"/>
                </a:cubicBezTo>
                <a:cubicBezTo>
                  <a:pt x="6" y="28"/>
                  <a:pt x="6" y="28"/>
                  <a:pt x="6" y="28"/>
                </a:cubicBezTo>
                <a:cubicBezTo>
                  <a:pt x="6" y="28"/>
                  <a:pt x="6" y="27"/>
                  <a:pt x="6" y="27"/>
                </a:cubicBezTo>
                <a:close/>
                <a:moveTo>
                  <a:pt x="9" y="28"/>
                </a:moveTo>
                <a:cubicBezTo>
                  <a:pt x="8" y="29"/>
                  <a:pt x="8" y="29"/>
                  <a:pt x="8" y="29"/>
                </a:cubicBezTo>
                <a:cubicBezTo>
                  <a:pt x="9" y="29"/>
                  <a:pt x="9" y="29"/>
                  <a:pt x="9" y="29"/>
                </a:cubicBezTo>
                <a:cubicBezTo>
                  <a:pt x="9" y="29"/>
                  <a:pt x="9" y="29"/>
                  <a:pt x="9" y="29"/>
                </a:cubicBezTo>
                <a:cubicBezTo>
                  <a:pt x="9" y="28"/>
                  <a:pt x="9" y="28"/>
                  <a:pt x="9" y="28"/>
                </a:cubicBezTo>
                <a:cubicBezTo>
                  <a:pt x="9" y="28"/>
                  <a:pt x="9" y="28"/>
                  <a:pt x="9" y="28"/>
                </a:cubicBezTo>
                <a:close/>
                <a:moveTo>
                  <a:pt x="7" y="31"/>
                </a:moveTo>
                <a:cubicBezTo>
                  <a:pt x="8" y="31"/>
                  <a:pt x="8" y="31"/>
                  <a:pt x="8" y="31"/>
                </a:cubicBezTo>
                <a:cubicBezTo>
                  <a:pt x="8" y="31"/>
                  <a:pt x="8" y="31"/>
                  <a:pt x="8" y="31"/>
                </a:cubicBezTo>
                <a:cubicBezTo>
                  <a:pt x="8" y="30"/>
                  <a:pt x="8" y="30"/>
                  <a:pt x="8" y="30"/>
                </a:cubicBezTo>
                <a:cubicBezTo>
                  <a:pt x="7" y="30"/>
                  <a:pt x="7" y="30"/>
                  <a:pt x="7" y="30"/>
                </a:cubicBezTo>
                <a:cubicBezTo>
                  <a:pt x="7" y="31"/>
                  <a:pt x="7" y="31"/>
                  <a:pt x="7" y="31"/>
                </a:cubicBezTo>
                <a:close/>
                <a:moveTo>
                  <a:pt x="9" y="33"/>
                </a:moveTo>
                <a:cubicBezTo>
                  <a:pt x="10" y="32"/>
                  <a:pt x="10" y="32"/>
                  <a:pt x="10" y="32"/>
                </a:cubicBezTo>
                <a:cubicBezTo>
                  <a:pt x="9" y="32"/>
                  <a:pt x="9" y="32"/>
                  <a:pt x="9" y="32"/>
                </a:cubicBezTo>
                <a:cubicBezTo>
                  <a:pt x="9" y="33"/>
                  <a:pt x="9" y="33"/>
                  <a:pt x="9" y="33"/>
                </a:cubicBezTo>
                <a:cubicBezTo>
                  <a:pt x="9" y="33"/>
                  <a:pt x="9" y="33"/>
                  <a:pt x="9" y="33"/>
                </a:cubicBezTo>
                <a:close/>
                <a:moveTo>
                  <a:pt x="10" y="33"/>
                </a:moveTo>
                <a:cubicBezTo>
                  <a:pt x="9" y="34"/>
                  <a:pt x="9" y="34"/>
                  <a:pt x="9" y="34"/>
                </a:cubicBezTo>
                <a:cubicBezTo>
                  <a:pt x="9" y="35"/>
                  <a:pt x="9" y="35"/>
                  <a:pt x="9" y="35"/>
                </a:cubicBezTo>
                <a:cubicBezTo>
                  <a:pt x="9" y="35"/>
                  <a:pt x="10" y="35"/>
                  <a:pt x="10" y="35"/>
                </a:cubicBezTo>
                <a:cubicBezTo>
                  <a:pt x="10" y="35"/>
                  <a:pt x="10" y="36"/>
                  <a:pt x="10" y="36"/>
                </a:cubicBezTo>
                <a:cubicBezTo>
                  <a:pt x="11" y="36"/>
                  <a:pt x="11" y="36"/>
                  <a:pt x="11" y="36"/>
                </a:cubicBezTo>
                <a:cubicBezTo>
                  <a:pt x="10" y="35"/>
                  <a:pt x="10" y="35"/>
                  <a:pt x="10" y="35"/>
                </a:cubicBezTo>
                <a:cubicBezTo>
                  <a:pt x="10" y="34"/>
                  <a:pt x="10" y="34"/>
                  <a:pt x="10" y="34"/>
                </a:cubicBezTo>
                <a:lnTo>
                  <a:pt x="10" y="3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5" name="Freeform 1159"/>
          <p:cNvSpPr>
            <a:spLocks noEditPoints="1"/>
          </p:cNvSpPr>
          <p:nvPr/>
        </p:nvSpPr>
        <p:spPr bwMode="auto">
          <a:xfrm>
            <a:off x="8945693" y="4010373"/>
            <a:ext cx="24574" cy="49147"/>
          </a:xfrm>
          <a:custGeom>
            <a:avLst/>
            <a:gdLst/>
            <a:ahLst/>
            <a:cxnLst>
              <a:cxn ang="0">
                <a:pos x="13" y="0"/>
              </a:cxn>
              <a:cxn ang="0">
                <a:pos x="11" y="3"/>
              </a:cxn>
              <a:cxn ang="0">
                <a:pos x="13" y="6"/>
              </a:cxn>
              <a:cxn ang="0">
                <a:pos x="13" y="3"/>
              </a:cxn>
              <a:cxn ang="0">
                <a:pos x="16" y="0"/>
              </a:cxn>
              <a:cxn ang="0">
                <a:pos x="13" y="0"/>
              </a:cxn>
              <a:cxn ang="0">
                <a:pos x="13" y="0"/>
              </a:cxn>
              <a:cxn ang="0">
                <a:pos x="8" y="19"/>
              </a:cxn>
              <a:cxn ang="0">
                <a:pos x="8" y="19"/>
              </a:cxn>
              <a:cxn ang="0">
                <a:pos x="11" y="19"/>
              </a:cxn>
              <a:cxn ang="0">
                <a:pos x="8" y="19"/>
              </a:cxn>
              <a:cxn ang="0">
                <a:pos x="8" y="19"/>
              </a:cxn>
              <a:cxn ang="0">
                <a:pos x="8" y="19"/>
              </a:cxn>
              <a:cxn ang="0">
                <a:pos x="0" y="30"/>
              </a:cxn>
              <a:cxn ang="0">
                <a:pos x="0" y="27"/>
              </a:cxn>
              <a:cxn ang="0">
                <a:pos x="3" y="27"/>
              </a:cxn>
              <a:cxn ang="0">
                <a:pos x="5" y="27"/>
              </a:cxn>
              <a:cxn ang="0">
                <a:pos x="3" y="32"/>
              </a:cxn>
              <a:cxn ang="0">
                <a:pos x="0" y="32"/>
              </a:cxn>
              <a:cxn ang="0">
                <a:pos x="0" y="32"/>
              </a:cxn>
              <a:cxn ang="0">
                <a:pos x="0" y="30"/>
              </a:cxn>
            </a:cxnLst>
            <a:rect l="0" t="0" r="r" b="b"/>
            <a:pathLst>
              <a:path w="16" h="32">
                <a:moveTo>
                  <a:pt x="13" y="0"/>
                </a:moveTo>
                <a:lnTo>
                  <a:pt x="11" y="3"/>
                </a:lnTo>
                <a:lnTo>
                  <a:pt x="13" y="6"/>
                </a:lnTo>
                <a:lnTo>
                  <a:pt x="13" y="3"/>
                </a:lnTo>
                <a:lnTo>
                  <a:pt x="16" y="0"/>
                </a:lnTo>
                <a:lnTo>
                  <a:pt x="13" y="0"/>
                </a:lnTo>
                <a:lnTo>
                  <a:pt x="13" y="0"/>
                </a:lnTo>
                <a:close/>
                <a:moveTo>
                  <a:pt x="8" y="19"/>
                </a:moveTo>
                <a:lnTo>
                  <a:pt x="8" y="19"/>
                </a:lnTo>
                <a:lnTo>
                  <a:pt x="11" y="19"/>
                </a:lnTo>
                <a:lnTo>
                  <a:pt x="8" y="19"/>
                </a:lnTo>
                <a:lnTo>
                  <a:pt x="8" y="19"/>
                </a:lnTo>
                <a:lnTo>
                  <a:pt x="8" y="19"/>
                </a:lnTo>
                <a:close/>
                <a:moveTo>
                  <a:pt x="0" y="30"/>
                </a:moveTo>
                <a:lnTo>
                  <a:pt x="0" y="27"/>
                </a:lnTo>
                <a:lnTo>
                  <a:pt x="3" y="27"/>
                </a:lnTo>
                <a:lnTo>
                  <a:pt x="5" y="27"/>
                </a:lnTo>
                <a:lnTo>
                  <a:pt x="3" y="32"/>
                </a:lnTo>
                <a:lnTo>
                  <a:pt x="0" y="32"/>
                </a:lnTo>
                <a:lnTo>
                  <a:pt x="0" y="32"/>
                </a:lnTo>
                <a:lnTo>
                  <a:pt x="0" y="3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6" name="Freeform 1160"/>
          <p:cNvSpPr>
            <a:spLocks noEditPoints="1"/>
          </p:cNvSpPr>
          <p:nvPr/>
        </p:nvSpPr>
        <p:spPr bwMode="auto">
          <a:xfrm>
            <a:off x="6388528" y="1769590"/>
            <a:ext cx="2743000" cy="1655630"/>
          </a:xfrm>
          <a:custGeom>
            <a:avLst/>
            <a:gdLst/>
            <a:ahLst/>
            <a:cxnLst>
              <a:cxn ang="0">
                <a:pos x="509" y="328"/>
              </a:cxn>
              <a:cxn ang="0">
                <a:pos x="465" y="287"/>
              </a:cxn>
              <a:cxn ang="0">
                <a:pos x="415" y="323"/>
              </a:cxn>
              <a:cxn ang="0">
                <a:pos x="323" y="324"/>
              </a:cxn>
              <a:cxn ang="0">
                <a:pos x="227" y="309"/>
              </a:cxn>
              <a:cxn ang="0">
                <a:pos x="167" y="317"/>
              </a:cxn>
              <a:cxn ang="0">
                <a:pos x="113" y="342"/>
              </a:cxn>
              <a:cxn ang="0">
                <a:pos x="96" y="400"/>
              </a:cxn>
              <a:cxn ang="0">
                <a:pos x="56" y="342"/>
              </a:cxn>
              <a:cxn ang="0">
                <a:pos x="9" y="269"/>
              </a:cxn>
              <a:cxn ang="0">
                <a:pos x="18" y="191"/>
              </a:cxn>
              <a:cxn ang="0">
                <a:pos x="24" y="218"/>
              </a:cxn>
              <a:cxn ang="0">
                <a:pos x="68" y="212"/>
              </a:cxn>
              <a:cxn ang="0">
                <a:pos x="103" y="192"/>
              </a:cxn>
              <a:cxn ang="0">
                <a:pos x="164" y="181"/>
              </a:cxn>
              <a:cxn ang="0">
                <a:pos x="182" y="183"/>
              </a:cxn>
              <a:cxn ang="0">
                <a:pos x="198" y="177"/>
              </a:cxn>
              <a:cxn ang="0">
                <a:pos x="192" y="138"/>
              </a:cxn>
              <a:cxn ang="0">
                <a:pos x="199" y="116"/>
              </a:cxn>
              <a:cxn ang="0">
                <a:pos x="220" y="77"/>
              </a:cxn>
              <a:cxn ang="0">
                <a:pos x="250" y="53"/>
              </a:cxn>
              <a:cxn ang="0">
                <a:pos x="292" y="76"/>
              </a:cxn>
              <a:cxn ang="0">
                <a:pos x="310" y="92"/>
              </a:cxn>
              <a:cxn ang="0">
                <a:pos x="375" y="88"/>
              </a:cxn>
              <a:cxn ang="0">
                <a:pos x="422" y="82"/>
              </a:cxn>
              <a:cxn ang="0">
                <a:pos x="468" y="74"/>
              </a:cxn>
              <a:cxn ang="0">
                <a:pos x="567" y="75"/>
              </a:cxn>
              <a:cxn ang="0">
                <a:pos x="630" y="62"/>
              </a:cxn>
              <a:cxn ang="0">
                <a:pos x="659" y="79"/>
              </a:cxn>
              <a:cxn ang="0">
                <a:pos x="640" y="106"/>
              </a:cxn>
              <a:cxn ang="0">
                <a:pos x="643" y="150"/>
              </a:cxn>
              <a:cxn ang="0">
                <a:pos x="610" y="200"/>
              </a:cxn>
              <a:cxn ang="0">
                <a:pos x="621" y="273"/>
              </a:cxn>
              <a:cxn ang="0">
                <a:pos x="596" y="166"/>
              </a:cxn>
              <a:cxn ang="0">
                <a:pos x="568" y="185"/>
              </a:cxn>
              <a:cxn ang="0">
                <a:pos x="532" y="212"/>
              </a:cxn>
              <a:cxn ang="0">
                <a:pos x="524" y="268"/>
              </a:cxn>
              <a:cxn ang="0">
                <a:pos x="528" y="365"/>
              </a:cxn>
              <a:cxn ang="0">
                <a:pos x="45" y="42"/>
              </a:cxn>
              <a:cxn ang="0">
                <a:pos x="62" y="25"/>
              </a:cxn>
              <a:cxn ang="0">
                <a:pos x="57" y="41"/>
              </a:cxn>
              <a:cxn ang="0">
                <a:pos x="60" y="42"/>
              </a:cxn>
              <a:cxn ang="0">
                <a:pos x="74" y="36"/>
              </a:cxn>
              <a:cxn ang="0">
                <a:pos x="96" y="138"/>
              </a:cxn>
              <a:cxn ang="0">
                <a:pos x="117" y="91"/>
              </a:cxn>
              <a:cxn ang="0">
                <a:pos x="91" y="128"/>
              </a:cxn>
              <a:cxn ang="0">
                <a:pos x="86" y="145"/>
              </a:cxn>
              <a:cxn ang="0">
                <a:pos x="110" y="170"/>
              </a:cxn>
              <a:cxn ang="0">
                <a:pos x="213" y="153"/>
              </a:cxn>
              <a:cxn ang="0">
                <a:pos x="167" y="133"/>
              </a:cxn>
              <a:cxn ang="0">
                <a:pos x="180" y="88"/>
              </a:cxn>
              <a:cxn ang="0">
                <a:pos x="217" y="64"/>
              </a:cxn>
              <a:cxn ang="0">
                <a:pos x="165" y="7"/>
              </a:cxn>
              <a:cxn ang="0">
                <a:pos x="190" y="31"/>
              </a:cxn>
              <a:cxn ang="0">
                <a:pos x="410" y="21"/>
              </a:cxn>
              <a:cxn ang="0">
                <a:pos x="372" y="31"/>
              </a:cxn>
              <a:cxn ang="0">
                <a:pos x="222" y="24"/>
              </a:cxn>
              <a:cxn ang="0">
                <a:pos x="303" y="83"/>
              </a:cxn>
              <a:cxn ang="0">
                <a:pos x="525" y="79"/>
              </a:cxn>
              <a:cxn ang="0">
                <a:pos x="563" y="305"/>
              </a:cxn>
              <a:cxn ang="0">
                <a:pos x="558" y="323"/>
              </a:cxn>
              <a:cxn ang="0">
                <a:pos x="615" y="203"/>
              </a:cxn>
              <a:cxn ang="0">
                <a:pos x="612" y="306"/>
              </a:cxn>
            </a:cxnLst>
            <a:rect l="0" t="0" r="r" b="b"/>
            <a:pathLst>
              <a:path w="665" h="401">
                <a:moveTo>
                  <a:pt x="516" y="368"/>
                </a:moveTo>
                <a:cubicBezTo>
                  <a:pt x="516" y="368"/>
                  <a:pt x="516" y="368"/>
                  <a:pt x="516" y="368"/>
                </a:cubicBezTo>
                <a:cubicBezTo>
                  <a:pt x="515" y="367"/>
                  <a:pt x="515" y="367"/>
                  <a:pt x="515" y="367"/>
                </a:cubicBezTo>
                <a:cubicBezTo>
                  <a:pt x="515" y="367"/>
                  <a:pt x="515" y="367"/>
                  <a:pt x="515" y="367"/>
                </a:cubicBezTo>
                <a:cubicBezTo>
                  <a:pt x="515" y="367"/>
                  <a:pt x="515" y="367"/>
                  <a:pt x="515" y="367"/>
                </a:cubicBezTo>
                <a:cubicBezTo>
                  <a:pt x="515" y="366"/>
                  <a:pt x="515" y="366"/>
                  <a:pt x="515" y="366"/>
                </a:cubicBezTo>
                <a:cubicBezTo>
                  <a:pt x="515" y="366"/>
                  <a:pt x="515" y="366"/>
                  <a:pt x="515" y="366"/>
                </a:cubicBezTo>
                <a:cubicBezTo>
                  <a:pt x="515" y="365"/>
                  <a:pt x="515" y="365"/>
                  <a:pt x="515" y="365"/>
                </a:cubicBezTo>
                <a:cubicBezTo>
                  <a:pt x="515" y="365"/>
                  <a:pt x="515" y="365"/>
                  <a:pt x="515" y="365"/>
                </a:cubicBezTo>
                <a:cubicBezTo>
                  <a:pt x="515" y="364"/>
                  <a:pt x="515" y="364"/>
                  <a:pt x="515" y="364"/>
                </a:cubicBezTo>
                <a:cubicBezTo>
                  <a:pt x="517" y="365"/>
                  <a:pt x="517" y="365"/>
                  <a:pt x="517" y="365"/>
                </a:cubicBezTo>
                <a:cubicBezTo>
                  <a:pt x="517" y="364"/>
                  <a:pt x="517" y="364"/>
                  <a:pt x="517" y="364"/>
                </a:cubicBezTo>
                <a:cubicBezTo>
                  <a:pt x="517" y="364"/>
                  <a:pt x="517" y="364"/>
                  <a:pt x="517" y="364"/>
                </a:cubicBezTo>
                <a:cubicBezTo>
                  <a:pt x="517" y="363"/>
                  <a:pt x="517" y="363"/>
                  <a:pt x="517" y="363"/>
                </a:cubicBezTo>
                <a:cubicBezTo>
                  <a:pt x="517" y="362"/>
                  <a:pt x="517" y="362"/>
                  <a:pt x="517" y="362"/>
                </a:cubicBezTo>
                <a:cubicBezTo>
                  <a:pt x="517" y="362"/>
                  <a:pt x="517" y="362"/>
                  <a:pt x="517" y="362"/>
                </a:cubicBezTo>
                <a:cubicBezTo>
                  <a:pt x="517" y="361"/>
                  <a:pt x="517" y="361"/>
                  <a:pt x="517" y="361"/>
                </a:cubicBezTo>
                <a:cubicBezTo>
                  <a:pt x="517" y="360"/>
                  <a:pt x="517" y="360"/>
                  <a:pt x="517" y="360"/>
                </a:cubicBezTo>
                <a:cubicBezTo>
                  <a:pt x="516" y="360"/>
                  <a:pt x="516" y="360"/>
                  <a:pt x="516" y="360"/>
                </a:cubicBezTo>
                <a:cubicBezTo>
                  <a:pt x="516" y="358"/>
                  <a:pt x="516" y="358"/>
                  <a:pt x="516" y="358"/>
                </a:cubicBezTo>
                <a:cubicBezTo>
                  <a:pt x="516" y="357"/>
                  <a:pt x="516" y="357"/>
                  <a:pt x="516" y="357"/>
                </a:cubicBezTo>
                <a:cubicBezTo>
                  <a:pt x="516" y="356"/>
                  <a:pt x="516" y="356"/>
                  <a:pt x="516" y="356"/>
                </a:cubicBezTo>
                <a:cubicBezTo>
                  <a:pt x="516" y="355"/>
                  <a:pt x="516" y="355"/>
                  <a:pt x="516" y="355"/>
                </a:cubicBezTo>
                <a:cubicBezTo>
                  <a:pt x="516" y="354"/>
                  <a:pt x="516" y="354"/>
                  <a:pt x="516" y="354"/>
                </a:cubicBezTo>
                <a:cubicBezTo>
                  <a:pt x="515" y="354"/>
                  <a:pt x="515" y="354"/>
                  <a:pt x="515" y="354"/>
                </a:cubicBezTo>
                <a:cubicBezTo>
                  <a:pt x="515" y="353"/>
                  <a:pt x="515" y="353"/>
                  <a:pt x="515" y="353"/>
                </a:cubicBezTo>
                <a:cubicBezTo>
                  <a:pt x="514" y="351"/>
                  <a:pt x="514" y="351"/>
                  <a:pt x="514" y="351"/>
                </a:cubicBezTo>
                <a:cubicBezTo>
                  <a:pt x="513" y="350"/>
                  <a:pt x="513" y="350"/>
                  <a:pt x="513" y="350"/>
                </a:cubicBezTo>
                <a:cubicBezTo>
                  <a:pt x="514" y="350"/>
                  <a:pt x="514" y="350"/>
                  <a:pt x="514" y="350"/>
                </a:cubicBezTo>
                <a:cubicBezTo>
                  <a:pt x="514" y="349"/>
                  <a:pt x="514" y="349"/>
                  <a:pt x="514" y="349"/>
                </a:cubicBezTo>
                <a:cubicBezTo>
                  <a:pt x="515" y="349"/>
                  <a:pt x="515" y="349"/>
                  <a:pt x="515" y="349"/>
                </a:cubicBezTo>
                <a:cubicBezTo>
                  <a:pt x="515" y="349"/>
                  <a:pt x="515" y="349"/>
                  <a:pt x="515" y="349"/>
                </a:cubicBezTo>
                <a:cubicBezTo>
                  <a:pt x="516" y="348"/>
                  <a:pt x="516" y="348"/>
                  <a:pt x="516" y="348"/>
                </a:cubicBezTo>
                <a:cubicBezTo>
                  <a:pt x="516" y="346"/>
                  <a:pt x="516" y="346"/>
                  <a:pt x="516" y="346"/>
                </a:cubicBezTo>
                <a:cubicBezTo>
                  <a:pt x="517" y="346"/>
                  <a:pt x="517" y="346"/>
                  <a:pt x="517" y="346"/>
                </a:cubicBezTo>
                <a:cubicBezTo>
                  <a:pt x="518" y="347"/>
                  <a:pt x="518" y="347"/>
                  <a:pt x="518" y="347"/>
                </a:cubicBezTo>
                <a:cubicBezTo>
                  <a:pt x="518" y="347"/>
                  <a:pt x="518" y="347"/>
                  <a:pt x="518" y="347"/>
                </a:cubicBezTo>
                <a:cubicBezTo>
                  <a:pt x="522" y="347"/>
                  <a:pt x="522" y="347"/>
                  <a:pt x="522" y="347"/>
                </a:cubicBezTo>
                <a:cubicBezTo>
                  <a:pt x="522" y="348"/>
                  <a:pt x="522" y="348"/>
                  <a:pt x="522" y="348"/>
                </a:cubicBezTo>
                <a:cubicBezTo>
                  <a:pt x="523" y="348"/>
                  <a:pt x="523" y="348"/>
                  <a:pt x="523" y="348"/>
                </a:cubicBezTo>
                <a:cubicBezTo>
                  <a:pt x="523" y="347"/>
                  <a:pt x="523" y="347"/>
                  <a:pt x="523" y="347"/>
                </a:cubicBezTo>
                <a:cubicBezTo>
                  <a:pt x="523" y="346"/>
                  <a:pt x="523" y="346"/>
                  <a:pt x="523" y="346"/>
                </a:cubicBezTo>
                <a:cubicBezTo>
                  <a:pt x="523" y="346"/>
                  <a:pt x="523" y="346"/>
                  <a:pt x="523" y="346"/>
                </a:cubicBezTo>
                <a:cubicBezTo>
                  <a:pt x="522" y="345"/>
                  <a:pt x="522" y="345"/>
                  <a:pt x="522" y="345"/>
                </a:cubicBezTo>
                <a:cubicBezTo>
                  <a:pt x="523" y="345"/>
                  <a:pt x="523" y="345"/>
                  <a:pt x="523" y="345"/>
                </a:cubicBezTo>
                <a:cubicBezTo>
                  <a:pt x="522" y="344"/>
                  <a:pt x="522" y="344"/>
                  <a:pt x="522" y="344"/>
                </a:cubicBezTo>
                <a:cubicBezTo>
                  <a:pt x="522" y="344"/>
                  <a:pt x="522" y="344"/>
                  <a:pt x="522" y="344"/>
                </a:cubicBezTo>
                <a:cubicBezTo>
                  <a:pt x="523" y="343"/>
                  <a:pt x="523" y="343"/>
                  <a:pt x="523" y="343"/>
                </a:cubicBezTo>
                <a:cubicBezTo>
                  <a:pt x="523" y="342"/>
                  <a:pt x="523" y="342"/>
                  <a:pt x="523" y="342"/>
                </a:cubicBezTo>
                <a:cubicBezTo>
                  <a:pt x="523" y="342"/>
                  <a:pt x="523" y="342"/>
                  <a:pt x="523" y="342"/>
                </a:cubicBezTo>
                <a:cubicBezTo>
                  <a:pt x="523" y="341"/>
                  <a:pt x="523" y="341"/>
                  <a:pt x="523" y="341"/>
                </a:cubicBezTo>
                <a:cubicBezTo>
                  <a:pt x="523" y="341"/>
                  <a:pt x="523" y="341"/>
                  <a:pt x="523" y="341"/>
                </a:cubicBezTo>
                <a:cubicBezTo>
                  <a:pt x="523" y="340"/>
                  <a:pt x="523" y="340"/>
                  <a:pt x="523" y="340"/>
                </a:cubicBezTo>
                <a:cubicBezTo>
                  <a:pt x="523" y="340"/>
                  <a:pt x="523" y="340"/>
                  <a:pt x="523" y="340"/>
                </a:cubicBezTo>
                <a:cubicBezTo>
                  <a:pt x="523" y="339"/>
                  <a:pt x="523" y="339"/>
                  <a:pt x="523" y="339"/>
                </a:cubicBezTo>
                <a:cubicBezTo>
                  <a:pt x="523" y="339"/>
                  <a:pt x="523" y="339"/>
                  <a:pt x="523" y="339"/>
                </a:cubicBezTo>
                <a:cubicBezTo>
                  <a:pt x="523" y="338"/>
                  <a:pt x="523" y="338"/>
                  <a:pt x="523" y="338"/>
                </a:cubicBezTo>
                <a:cubicBezTo>
                  <a:pt x="524" y="338"/>
                  <a:pt x="524" y="338"/>
                  <a:pt x="524" y="338"/>
                </a:cubicBezTo>
                <a:cubicBezTo>
                  <a:pt x="524" y="337"/>
                  <a:pt x="524" y="337"/>
                  <a:pt x="524" y="337"/>
                </a:cubicBezTo>
                <a:cubicBezTo>
                  <a:pt x="523" y="337"/>
                  <a:pt x="523" y="337"/>
                  <a:pt x="523" y="337"/>
                </a:cubicBezTo>
                <a:cubicBezTo>
                  <a:pt x="523" y="336"/>
                  <a:pt x="523" y="336"/>
                  <a:pt x="523" y="336"/>
                </a:cubicBezTo>
                <a:cubicBezTo>
                  <a:pt x="523" y="335"/>
                  <a:pt x="523" y="335"/>
                  <a:pt x="523" y="335"/>
                </a:cubicBezTo>
                <a:cubicBezTo>
                  <a:pt x="523" y="335"/>
                  <a:pt x="523" y="335"/>
                  <a:pt x="523" y="335"/>
                </a:cubicBezTo>
                <a:cubicBezTo>
                  <a:pt x="523" y="334"/>
                  <a:pt x="523" y="334"/>
                  <a:pt x="523" y="334"/>
                </a:cubicBezTo>
                <a:cubicBezTo>
                  <a:pt x="523" y="334"/>
                  <a:pt x="523" y="334"/>
                  <a:pt x="523" y="334"/>
                </a:cubicBezTo>
                <a:cubicBezTo>
                  <a:pt x="523" y="334"/>
                  <a:pt x="523" y="334"/>
                  <a:pt x="523" y="334"/>
                </a:cubicBezTo>
                <a:cubicBezTo>
                  <a:pt x="523" y="333"/>
                  <a:pt x="523" y="333"/>
                  <a:pt x="523" y="333"/>
                </a:cubicBezTo>
                <a:cubicBezTo>
                  <a:pt x="523" y="333"/>
                  <a:pt x="523" y="333"/>
                  <a:pt x="523" y="333"/>
                </a:cubicBezTo>
                <a:cubicBezTo>
                  <a:pt x="522" y="332"/>
                  <a:pt x="522" y="332"/>
                  <a:pt x="522" y="332"/>
                </a:cubicBezTo>
                <a:cubicBezTo>
                  <a:pt x="523" y="331"/>
                  <a:pt x="523" y="331"/>
                  <a:pt x="523" y="331"/>
                </a:cubicBezTo>
                <a:cubicBezTo>
                  <a:pt x="523" y="331"/>
                  <a:pt x="523" y="331"/>
                  <a:pt x="523" y="331"/>
                </a:cubicBezTo>
                <a:cubicBezTo>
                  <a:pt x="523" y="330"/>
                  <a:pt x="523" y="330"/>
                  <a:pt x="523" y="330"/>
                </a:cubicBezTo>
                <a:cubicBezTo>
                  <a:pt x="522" y="330"/>
                  <a:pt x="522" y="330"/>
                  <a:pt x="522" y="330"/>
                </a:cubicBezTo>
                <a:cubicBezTo>
                  <a:pt x="522" y="329"/>
                  <a:pt x="522" y="329"/>
                  <a:pt x="522" y="329"/>
                </a:cubicBezTo>
                <a:cubicBezTo>
                  <a:pt x="523" y="328"/>
                  <a:pt x="523" y="328"/>
                  <a:pt x="523" y="328"/>
                </a:cubicBezTo>
                <a:cubicBezTo>
                  <a:pt x="524" y="328"/>
                  <a:pt x="524" y="328"/>
                  <a:pt x="524" y="328"/>
                </a:cubicBezTo>
                <a:cubicBezTo>
                  <a:pt x="524" y="328"/>
                  <a:pt x="524" y="328"/>
                  <a:pt x="524" y="328"/>
                </a:cubicBezTo>
                <a:cubicBezTo>
                  <a:pt x="524" y="327"/>
                  <a:pt x="524" y="327"/>
                  <a:pt x="524" y="327"/>
                </a:cubicBezTo>
                <a:cubicBezTo>
                  <a:pt x="524" y="326"/>
                  <a:pt x="524" y="326"/>
                  <a:pt x="524" y="326"/>
                </a:cubicBezTo>
                <a:cubicBezTo>
                  <a:pt x="523" y="326"/>
                  <a:pt x="523" y="326"/>
                  <a:pt x="523" y="326"/>
                </a:cubicBezTo>
                <a:cubicBezTo>
                  <a:pt x="523" y="325"/>
                  <a:pt x="523" y="325"/>
                  <a:pt x="523" y="325"/>
                </a:cubicBezTo>
                <a:cubicBezTo>
                  <a:pt x="523" y="324"/>
                  <a:pt x="523" y="324"/>
                  <a:pt x="523" y="324"/>
                </a:cubicBezTo>
                <a:cubicBezTo>
                  <a:pt x="522" y="324"/>
                  <a:pt x="522" y="324"/>
                  <a:pt x="522" y="324"/>
                </a:cubicBezTo>
                <a:cubicBezTo>
                  <a:pt x="522" y="323"/>
                  <a:pt x="522" y="323"/>
                  <a:pt x="522" y="323"/>
                </a:cubicBezTo>
                <a:cubicBezTo>
                  <a:pt x="522" y="323"/>
                  <a:pt x="522" y="323"/>
                  <a:pt x="522" y="323"/>
                </a:cubicBezTo>
                <a:cubicBezTo>
                  <a:pt x="522" y="322"/>
                  <a:pt x="522" y="322"/>
                  <a:pt x="522" y="322"/>
                </a:cubicBezTo>
                <a:cubicBezTo>
                  <a:pt x="522" y="321"/>
                  <a:pt x="522" y="321"/>
                  <a:pt x="522" y="321"/>
                </a:cubicBezTo>
                <a:cubicBezTo>
                  <a:pt x="521" y="321"/>
                  <a:pt x="521" y="321"/>
                  <a:pt x="521" y="321"/>
                </a:cubicBezTo>
                <a:cubicBezTo>
                  <a:pt x="520" y="321"/>
                  <a:pt x="520" y="321"/>
                  <a:pt x="520" y="321"/>
                </a:cubicBezTo>
                <a:cubicBezTo>
                  <a:pt x="519" y="320"/>
                  <a:pt x="519" y="320"/>
                  <a:pt x="519" y="320"/>
                </a:cubicBezTo>
                <a:cubicBezTo>
                  <a:pt x="519" y="321"/>
                  <a:pt x="519" y="321"/>
                  <a:pt x="519" y="321"/>
                </a:cubicBezTo>
                <a:cubicBezTo>
                  <a:pt x="518" y="321"/>
                  <a:pt x="518" y="321"/>
                  <a:pt x="518" y="321"/>
                </a:cubicBezTo>
                <a:cubicBezTo>
                  <a:pt x="517" y="321"/>
                  <a:pt x="517" y="321"/>
                  <a:pt x="517" y="321"/>
                </a:cubicBezTo>
                <a:cubicBezTo>
                  <a:pt x="517" y="322"/>
                  <a:pt x="517" y="322"/>
                  <a:pt x="517" y="322"/>
                </a:cubicBezTo>
                <a:cubicBezTo>
                  <a:pt x="517" y="322"/>
                  <a:pt x="517" y="322"/>
                  <a:pt x="517" y="322"/>
                </a:cubicBezTo>
                <a:cubicBezTo>
                  <a:pt x="516" y="322"/>
                  <a:pt x="516" y="322"/>
                  <a:pt x="516" y="322"/>
                </a:cubicBezTo>
                <a:cubicBezTo>
                  <a:pt x="516" y="323"/>
                  <a:pt x="516" y="323"/>
                  <a:pt x="516" y="323"/>
                </a:cubicBezTo>
                <a:cubicBezTo>
                  <a:pt x="515" y="323"/>
                  <a:pt x="515" y="323"/>
                  <a:pt x="515" y="323"/>
                </a:cubicBezTo>
                <a:cubicBezTo>
                  <a:pt x="514" y="324"/>
                  <a:pt x="514" y="324"/>
                  <a:pt x="514" y="324"/>
                </a:cubicBezTo>
                <a:cubicBezTo>
                  <a:pt x="514" y="324"/>
                  <a:pt x="514" y="324"/>
                  <a:pt x="514" y="324"/>
                </a:cubicBezTo>
                <a:cubicBezTo>
                  <a:pt x="514" y="325"/>
                  <a:pt x="514" y="325"/>
                  <a:pt x="514" y="325"/>
                </a:cubicBezTo>
                <a:cubicBezTo>
                  <a:pt x="513" y="325"/>
                  <a:pt x="513" y="325"/>
                  <a:pt x="513" y="325"/>
                </a:cubicBezTo>
                <a:cubicBezTo>
                  <a:pt x="513" y="326"/>
                  <a:pt x="513" y="326"/>
                  <a:pt x="513" y="326"/>
                </a:cubicBezTo>
                <a:cubicBezTo>
                  <a:pt x="513" y="327"/>
                  <a:pt x="513" y="327"/>
                  <a:pt x="513" y="327"/>
                </a:cubicBezTo>
                <a:cubicBezTo>
                  <a:pt x="513" y="327"/>
                  <a:pt x="513" y="327"/>
                  <a:pt x="513" y="327"/>
                </a:cubicBezTo>
                <a:cubicBezTo>
                  <a:pt x="512" y="328"/>
                  <a:pt x="512" y="328"/>
                  <a:pt x="512" y="328"/>
                </a:cubicBezTo>
                <a:cubicBezTo>
                  <a:pt x="510" y="328"/>
                  <a:pt x="510" y="328"/>
                  <a:pt x="510" y="328"/>
                </a:cubicBezTo>
                <a:cubicBezTo>
                  <a:pt x="510" y="328"/>
                  <a:pt x="510" y="328"/>
                  <a:pt x="510" y="328"/>
                </a:cubicBezTo>
                <a:cubicBezTo>
                  <a:pt x="509" y="328"/>
                  <a:pt x="509" y="328"/>
                  <a:pt x="509" y="328"/>
                </a:cubicBezTo>
                <a:cubicBezTo>
                  <a:pt x="509" y="328"/>
                  <a:pt x="509" y="328"/>
                  <a:pt x="509" y="328"/>
                </a:cubicBezTo>
                <a:cubicBezTo>
                  <a:pt x="508" y="329"/>
                  <a:pt x="508" y="329"/>
                  <a:pt x="508" y="329"/>
                </a:cubicBezTo>
                <a:cubicBezTo>
                  <a:pt x="508" y="328"/>
                  <a:pt x="508" y="328"/>
                  <a:pt x="508" y="328"/>
                </a:cubicBezTo>
                <a:cubicBezTo>
                  <a:pt x="508" y="327"/>
                  <a:pt x="508" y="327"/>
                  <a:pt x="508" y="327"/>
                </a:cubicBezTo>
                <a:cubicBezTo>
                  <a:pt x="507" y="327"/>
                  <a:pt x="507" y="327"/>
                  <a:pt x="507" y="327"/>
                </a:cubicBezTo>
                <a:cubicBezTo>
                  <a:pt x="506" y="328"/>
                  <a:pt x="506" y="328"/>
                  <a:pt x="506" y="328"/>
                </a:cubicBezTo>
                <a:cubicBezTo>
                  <a:pt x="505" y="328"/>
                  <a:pt x="505" y="328"/>
                  <a:pt x="505" y="328"/>
                </a:cubicBezTo>
                <a:cubicBezTo>
                  <a:pt x="505" y="327"/>
                  <a:pt x="505" y="327"/>
                  <a:pt x="505" y="327"/>
                </a:cubicBezTo>
                <a:cubicBezTo>
                  <a:pt x="504" y="326"/>
                  <a:pt x="504" y="326"/>
                  <a:pt x="504" y="326"/>
                </a:cubicBezTo>
                <a:cubicBezTo>
                  <a:pt x="504" y="326"/>
                  <a:pt x="504" y="326"/>
                  <a:pt x="504" y="326"/>
                </a:cubicBezTo>
                <a:cubicBezTo>
                  <a:pt x="503" y="325"/>
                  <a:pt x="503" y="325"/>
                  <a:pt x="503" y="325"/>
                </a:cubicBezTo>
                <a:cubicBezTo>
                  <a:pt x="503" y="324"/>
                  <a:pt x="503" y="324"/>
                  <a:pt x="503" y="324"/>
                </a:cubicBezTo>
                <a:cubicBezTo>
                  <a:pt x="503" y="324"/>
                  <a:pt x="503" y="324"/>
                  <a:pt x="503" y="324"/>
                </a:cubicBezTo>
                <a:cubicBezTo>
                  <a:pt x="503" y="323"/>
                  <a:pt x="503" y="323"/>
                  <a:pt x="503" y="323"/>
                </a:cubicBezTo>
                <a:cubicBezTo>
                  <a:pt x="503" y="322"/>
                  <a:pt x="503" y="322"/>
                  <a:pt x="503" y="322"/>
                </a:cubicBezTo>
                <a:cubicBezTo>
                  <a:pt x="503" y="321"/>
                  <a:pt x="503" y="321"/>
                  <a:pt x="503" y="321"/>
                </a:cubicBezTo>
                <a:cubicBezTo>
                  <a:pt x="502" y="321"/>
                  <a:pt x="502" y="321"/>
                  <a:pt x="502" y="321"/>
                </a:cubicBezTo>
                <a:cubicBezTo>
                  <a:pt x="502" y="321"/>
                  <a:pt x="502" y="321"/>
                  <a:pt x="502" y="321"/>
                </a:cubicBezTo>
                <a:cubicBezTo>
                  <a:pt x="502" y="320"/>
                  <a:pt x="502" y="320"/>
                  <a:pt x="502" y="320"/>
                </a:cubicBezTo>
                <a:cubicBezTo>
                  <a:pt x="502" y="319"/>
                  <a:pt x="502" y="319"/>
                  <a:pt x="502" y="319"/>
                </a:cubicBezTo>
                <a:cubicBezTo>
                  <a:pt x="502" y="319"/>
                  <a:pt x="502" y="319"/>
                  <a:pt x="502" y="319"/>
                </a:cubicBezTo>
                <a:cubicBezTo>
                  <a:pt x="502" y="319"/>
                  <a:pt x="502" y="319"/>
                  <a:pt x="502" y="319"/>
                </a:cubicBezTo>
                <a:cubicBezTo>
                  <a:pt x="502" y="319"/>
                  <a:pt x="502" y="319"/>
                  <a:pt x="502" y="319"/>
                </a:cubicBezTo>
                <a:cubicBezTo>
                  <a:pt x="501" y="319"/>
                  <a:pt x="501" y="319"/>
                  <a:pt x="501" y="319"/>
                </a:cubicBezTo>
                <a:cubicBezTo>
                  <a:pt x="500" y="319"/>
                  <a:pt x="500" y="319"/>
                  <a:pt x="500" y="319"/>
                </a:cubicBezTo>
                <a:cubicBezTo>
                  <a:pt x="500" y="319"/>
                  <a:pt x="500" y="319"/>
                  <a:pt x="500" y="319"/>
                </a:cubicBezTo>
                <a:cubicBezTo>
                  <a:pt x="499" y="319"/>
                  <a:pt x="499" y="319"/>
                  <a:pt x="499" y="319"/>
                </a:cubicBezTo>
                <a:cubicBezTo>
                  <a:pt x="499" y="319"/>
                  <a:pt x="499" y="319"/>
                  <a:pt x="499" y="319"/>
                </a:cubicBezTo>
                <a:cubicBezTo>
                  <a:pt x="498" y="319"/>
                  <a:pt x="498" y="319"/>
                  <a:pt x="498" y="319"/>
                </a:cubicBezTo>
                <a:cubicBezTo>
                  <a:pt x="498" y="318"/>
                  <a:pt x="498" y="318"/>
                  <a:pt x="498" y="318"/>
                </a:cubicBezTo>
                <a:cubicBezTo>
                  <a:pt x="497" y="318"/>
                  <a:pt x="497" y="318"/>
                  <a:pt x="497" y="318"/>
                </a:cubicBezTo>
                <a:cubicBezTo>
                  <a:pt x="497" y="317"/>
                  <a:pt x="497" y="317"/>
                  <a:pt x="497" y="317"/>
                </a:cubicBezTo>
                <a:cubicBezTo>
                  <a:pt x="496" y="317"/>
                  <a:pt x="496" y="317"/>
                  <a:pt x="496" y="317"/>
                </a:cubicBezTo>
                <a:cubicBezTo>
                  <a:pt x="496" y="317"/>
                  <a:pt x="496" y="317"/>
                  <a:pt x="496" y="317"/>
                </a:cubicBezTo>
                <a:cubicBezTo>
                  <a:pt x="496" y="317"/>
                  <a:pt x="496" y="317"/>
                  <a:pt x="496" y="317"/>
                </a:cubicBezTo>
                <a:cubicBezTo>
                  <a:pt x="495" y="316"/>
                  <a:pt x="495" y="316"/>
                  <a:pt x="495" y="316"/>
                </a:cubicBezTo>
                <a:cubicBezTo>
                  <a:pt x="495" y="316"/>
                  <a:pt x="495" y="316"/>
                  <a:pt x="495" y="316"/>
                </a:cubicBezTo>
                <a:cubicBezTo>
                  <a:pt x="494" y="315"/>
                  <a:pt x="494" y="315"/>
                  <a:pt x="494" y="315"/>
                </a:cubicBezTo>
                <a:cubicBezTo>
                  <a:pt x="494" y="315"/>
                  <a:pt x="494" y="315"/>
                  <a:pt x="494" y="315"/>
                </a:cubicBezTo>
                <a:cubicBezTo>
                  <a:pt x="494" y="314"/>
                  <a:pt x="494" y="314"/>
                  <a:pt x="494" y="314"/>
                </a:cubicBezTo>
                <a:cubicBezTo>
                  <a:pt x="493" y="315"/>
                  <a:pt x="493" y="315"/>
                  <a:pt x="493" y="315"/>
                </a:cubicBezTo>
                <a:cubicBezTo>
                  <a:pt x="493" y="315"/>
                  <a:pt x="493" y="315"/>
                  <a:pt x="493" y="315"/>
                </a:cubicBezTo>
                <a:cubicBezTo>
                  <a:pt x="492" y="315"/>
                  <a:pt x="492" y="315"/>
                  <a:pt x="492" y="315"/>
                </a:cubicBezTo>
                <a:cubicBezTo>
                  <a:pt x="492" y="315"/>
                  <a:pt x="492" y="315"/>
                  <a:pt x="492" y="315"/>
                </a:cubicBezTo>
                <a:cubicBezTo>
                  <a:pt x="492" y="316"/>
                  <a:pt x="492" y="316"/>
                  <a:pt x="492" y="316"/>
                </a:cubicBezTo>
                <a:cubicBezTo>
                  <a:pt x="491" y="315"/>
                  <a:pt x="491" y="315"/>
                  <a:pt x="491" y="315"/>
                </a:cubicBezTo>
                <a:cubicBezTo>
                  <a:pt x="491" y="315"/>
                  <a:pt x="491" y="315"/>
                  <a:pt x="491" y="315"/>
                </a:cubicBezTo>
                <a:cubicBezTo>
                  <a:pt x="490" y="315"/>
                  <a:pt x="490" y="315"/>
                  <a:pt x="490" y="315"/>
                </a:cubicBezTo>
                <a:cubicBezTo>
                  <a:pt x="489" y="314"/>
                  <a:pt x="489" y="314"/>
                  <a:pt x="489" y="314"/>
                </a:cubicBezTo>
                <a:cubicBezTo>
                  <a:pt x="489" y="314"/>
                  <a:pt x="489" y="314"/>
                  <a:pt x="489" y="314"/>
                </a:cubicBezTo>
                <a:cubicBezTo>
                  <a:pt x="489" y="314"/>
                  <a:pt x="489" y="314"/>
                  <a:pt x="489" y="314"/>
                </a:cubicBezTo>
                <a:cubicBezTo>
                  <a:pt x="489" y="313"/>
                  <a:pt x="489" y="313"/>
                  <a:pt x="489" y="313"/>
                </a:cubicBezTo>
                <a:cubicBezTo>
                  <a:pt x="489" y="313"/>
                  <a:pt x="489" y="313"/>
                  <a:pt x="489" y="313"/>
                </a:cubicBezTo>
                <a:cubicBezTo>
                  <a:pt x="488" y="314"/>
                  <a:pt x="488" y="314"/>
                  <a:pt x="488" y="314"/>
                </a:cubicBezTo>
                <a:cubicBezTo>
                  <a:pt x="487" y="314"/>
                  <a:pt x="487" y="314"/>
                  <a:pt x="487" y="314"/>
                </a:cubicBezTo>
                <a:cubicBezTo>
                  <a:pt x="487" y="314"/>
                  <a:pt x="487" y="314"/>
                  <a:pt x="487" y="314"/>
                </a:cubicBezTo>
                <a:cubicBezTo>
                  <a:pt x="486" y="314"/>
                  <a:pt x="486" y="314"/>
                  <a:pt x="486" y="314"/>
                </a:cubicBezTo>
                <a:cubicBezTo>
                  <a:pt x="486" y="314"/>
                  <a:pt x="486" y="314"/>
                  <a:pt x="486" y="314"/>
                </a:cubicBezTo>
                <a:cubicBezTo>
                  <a:pt x="485" y="314"/>
                  <a:pt x="485" y="314"/>
                  <a:pt x="485" y="314"/>
                </a:cubicBezTo>
                <a:cubicBezTo>
                  <a:pt x="485" y="313"/>
                  <a:pt x="485" y="313"/>
                  <a:pt x="485" y="313"/>
                </a:cubicBezTo>
                <a:cubicBezTo>
                  <a:pt x="484" y="313"/>
                  <a:pt x="484" y="313"/>
                  <a:pt x="484" y="313"/>
                </a:cubicBezTo>
                <a:cubicBezTo>
                  <a:pt x="483" y="312"/>
                  <a:pt x="483" y="312"/>
                  <a:pt x="483" y="312"/>
                </a:cubicBezTo>
                <a:cubicBezTo>
                  <a:pt x="482" y="311"/>
                  <a:pt x="482" y="311"/>
                  <a:pt x="482" y="311"/>
                </a:cubicBezTo>
                <a:cubicBezTo>
                  <a:pt x="482" y="310"/>
                  <a:pt x="482" y="310"/>
                  <a:pt x="482" y="310"/>
                </a:cubicBezTo>
                <a:cubicBezTo>
                  <a:pt x="482" y="309"/>
                  <a:pt x="482" y="309"/>
                  <a:pt x="482" y="309"/>
                </a:cubicBezTo>
                <a:cubicBezTo>
                  <a:pt x="481" y="309"/>
                  <a:pt x="481" y="309"/>
                  <a:pt x="481" y="309"/>
                </a:cubicBezTo>
                <a:cubicBezTo>
                  <a:pt x="481" y="309"/>
                  <a:pt x="481" y="309"/>
                  <a:pt x="481" y="309"/>
                </a:cubicBezTo>
                <a:cubicBezTo>
                  <a:pt x="481" y="308"/>
                  <a:pt x="481" y="308"/>
                  <a:pt x="481" y="308"/>
                </a:cubicBezTo>
                <a:cubicBezTo>
                  <a:pt x="480" y="307"/>
                  <a:pt x="480" y="307"/>
                  <a:pt x="480" y="307"/>
                </a:cubicBezTo>
                <a:cubicBezTo>
                  <a:pt x="480" y="306"/>
                  <a:pt x="480" y="306"/>
                  <a:pt x="480" y="306"/>
                </a:cubicBezTo>
                <a:cubicBezTo>
                  <a:pt x="480" y="305"/>
                  <a:pt x="480" y="305"/>
                  <a:pt x="480" y="305"/>
                </a:cubicBezTo>
                <a:cubicBezTo>
                  <a:pt x="478" y="304"/>
                  <a:pt x="478" y="304"/>
                  <a:pt x="478" y="304"/>
                </a:cubicBezTo>
                <a:cubicBezTo>
                  <a:pt x="477" y="303"/>
                  <a:pt x="477" y="303"/>
                  <a:pt x="477" y="303"/>
                </a:cubicBezTo>
                <a:cubicBezTo>
                  <a:pt x="477" y="302"/>
                  <a:pt x="477" y="302"/>
                  <a:pt x="477" y="302"/>
                </a:cubicBezTo>
                <a:cubicBezTo>
                  <a:pt x="477" y="301"/>
                  <a:pt x="477" y="301"/>
                  <a:pt x="477" y="301"/>
                </a:cubicBezTo>
                <a:cubicBezTo>
                  <a:pt x="476" y="302"/>
                  <a:pt x="476" y="302"/>
                  <a:pt x="476" y="302"/>
                </a:cubicBezTo>
                <a:cubicBezTo>
                  <a:pt x="476" y="302"/>
                  <a:pt x="476" y="302"/>
                  <a:pt x="476" y="302"/>
                </a:cubicBezTo>
                <a:cubicBezTo>
                  <a:pt x="476" y="301"/>
                  <a:pt x="476" y="301"/>
                  <a:pt x="476" y="301"/>
                </a:cubicBezTo>
                <a:cubicBezTo>
                  <a:pt x="476" y="301"/>
                  <a:pt x="476" y="301"/>
                  <a:pt x="476" y="301"/>
                </a:cubicBezTo>
                <a:cubicBezTo>
                  <a:pt x="475" y="300"/>
                  <a:pt x="475" y="300"/>
                  <a:pt x="475" y="300"/>
                </a:cubicBezTo>
                <a:cubicBezTo>
                  <a:pt x="475" y="299"/>
                  <a:pt x="475" y="299"/>
                  <a:pt x="475" y="299"/>
                </a:cubicBezTo>
                <a:cubicBezTo>
                  <a:pt x="474" y="299"/>
                  <a:pt x="474" y="299"/>
                  <a:pt x="474" y="299"/>
                </a:cubicBezTo>
                <a:cubicBezTo>
                  <a:pt x="474" y="298"/>
                  <a:pt x="474" y="298"/>
                  <a:pt x="474" y="298"/>
                </a:cubicBezTo>
                <a:cubicBezTo>
                  <a:pt x="474" y="297"/>
                  <a:pt x="474" y="297"/>
                  <a:pt x="474" y="297"/>
                </a:cubicBezTo>
                <a:cubicBezTo>
                  <a:pt x="473" y="297"/>
                  <a:pt x="473" y="297"/>
                  <a:pt x="473" y="297"/>
                </a:cubicBezTo>
                <a:cubicBezTo>
                  <a:pt x="472" y="296"/>
                  <a:pt x="472" y="296"/>
                  <a:pt x="472" y="296"/>
                </a:cubicBezTo>
                <a:cubicBezTo>
                  <a:pt x="472" y="295"/>
                  <a:pt x="472" y="295"/>
                  <a:pt x="472" y="295"/>
                </a:cubicBezTo>
                <a:cubicBezTo>
                  <a:pt x="472" y="295"/>
                  <a:pt x="472" y="295"/>
                  <a:pt x="472" y="295"/>
                </a:cubicBezTo>
                <a:cubicBezTo>
                  <a:pt x="472" y="294"/>
                  <a:pt x="472" y="294"/>
                  <a:pt x="472" y="294"/>
                </a:cubicBezTo>
                <a:cubicBezTo>
                  <a:pt x="471" y="294"/>
                  <a:pt x="471" y="294"/>
                  <a:pt x="471" y="294"/>
                </a:cubicBezTo>
                <a:cubicBezTo>
                  <a:pt x="471" y="294"/>
                  <a:pt x="471" y="294"/>
                  <a:pt x="471" y="294"/>
                </a:cubicBezTo>
                <a:cubicBezTo>
                  <a:pt x="471" y="293"/>
                  <a:pt x="471" y="293"/>
                  <a:pt x="471" y="293"/>
                </a:cubicBezTo>
                <a:cubicBezTo>
                  <a:pt x="470" y="293"/>
                  <a:pt x="470" y="293"/>
                  <a:pt x="470" y="293"/>
                </a:cubicBezTo>
                <a:cubicBezTo>
                  <a:pt x="470" y="292"/>
                  <a:pt x="470" y="292"/>
                  <a:pt x="470" y="292"/>
                </a:cubicBezTo>
                <a:cubicBezTo>
                  <a:pt x="470" y="291"/>
                  <a:pt x="470" y="291"/>
                  <a:pt x="470" y="291"/>
                </a:cubicBezTo>
                <a:cubicBezTo>
                  <a:pt x="469" y="291"/>
                  <a:pt x="469" y="291"/>
                  <a:pt x="469" y="291"/>
                </a:cubicBezTo>
                <a:cubicBezTo>
                  <a:pt x="469" y="291"/>
                  <a:pt x="469" y="291"/>
                  <a:pt x="469" y="291"/>
                </a:cubicBezTo>
                <a:cubicBezTo>
                  <a:pt x="469" y="290"/>
                  <a:pt x="469" y="290"/>
                  <a:pt x="469" y="290"/>
                </a:cubicBezTo>
                <a:cubicBezTo>
                  <a:pt x="469" y="290"/>
                  <a:pt x="469" y="290"/>
                  <a:pt x="469" y="290"/>
                </a:cubicBezTo>
                <a:cubicBezTo>
                  <a:pt x="468" y="290"/>
                  <a:pt x="468" y="290"/>
                  <a:pt x="468" y="290"/>
                </a:cubicBezTo>
                <a:cubicBezTo>
                  <a:pt x="468" y="290"/>
                  <a:pt x="468" y="290"/>
                  <a:pt x="468" y="290"/>
                </a:cubicBezTo>
                <a:cubicBezTo>
                  <a:pt x="468" y="289"/>
                  <a:pt x="468" y="289"/>
                  <a:pt x="468" y="289"/>
                </a:cubicBezTo>
                <a:cubicBezTo>
                  <a:pt x="468" y="289"/>
                  <a:pt x="468" y="289"/>
                  <a:pt x="468" y="289"/>
                </a:cubicBezTo>
                <a:cubicBezTo>
                  <a:pt x="467" y="289"/>
                  <a:pt x="467" y="289"/>
                  <a:pt x="467" y="289"/>
                </a:cubicBezTo>
                <a:cubicBezTo>
                  <a:pt x="466" y="289"/>
                  <a:pt x="466" y="289"/>
                  <a:pt x="466" y="289"/>
                </a:cubicBezTo>
                <a:cubicBezTo>
                  <a:pt x="466" y="289"/>
                  <a:pt x="466" y="289"/>
                  <a:pt x="466" y="289"/>
                </a:cubicBezTo>
                <a:cubicBezTo>
                  <a:pt x="466" y="289"/>
                  <a:pt x="466" y="289"/>
                  <a:pt x="466" y="289"/>
                </a:cubicBezTo>
                <a:cubicBezTo>
                  <a:pt x="465" y="288"/>
                  <a:pt x="465" y="288"/>
                  <a:pt x="465" y="288"/>
                </a:cubicBezTo>
                <a:cubicBezTo>
                  <a:pt x="466" y="288"/>
                  <a:pt x="466" y="288"/>
                  <a:pt x="466" y="288"/>
                </a:cubicBezTo>
                <a:cubicBezTo>
                  <a:pt x="465" y="287"/>
                  <a:pt x="465" y="287"/>
                  <a:pt x="465" y="287"/>
                </a:cubicBezTo>
                <a:cubicBezTo>
                  <a:pt x="465" y="287"/>
                  <a:pt x="465" y="287"/>
                  <a:pt x="465" y="287"/>
                </a:cubicBezTo>
                <a:cubicBezTo>
                  <a:pt x="464" y="287"/>
                  <a:pt x="464" y="287"/>
                  <a:pt x="464" y="287"/>
                </a:cubicBezTo>
                <a:cubicBezTo>
                  <a:pt x="464" y="286"/>
                  <a:pt x="464" y="286"/>
                  <a:pt x="464" y="286"/>
                </a:cubicBezTo>
                <a:cubicBezTo>
                  <a:pt x="463" y="287"/>
                  <a:pt x="463" y="287"/>
                  <a:pt x="463" y="287"/>
                </a:cubicBezTo>
                <a:cubicBezTo>
                  <a:pt x="463" y="287"/>
                  <a:pt x="463" y="287"/>
                  <a:pt x="463" y="287"/>
                </a:cubicBezTo>
                <a:cubicBezTo>
                  <a:pt x="462" y="286"/>
                  <a:pt x="462" y="286"/>
                  <a:pt x="462" y="286"/>
                </a:cubicBezTo>
                <a:cubicBezTo>
                  <a:pt x="462" y="287"/>
                  <a:pt x="462" y="287"/>
                  <a:pt x="462" y="287"/>
                </a:cubicBezTo>
                <a:cubicBezTo>
                  <a:pt x="462" y="287"/>
                  <a:pt x="462" y="287"/>
                  <a:pt x="462" y="287"/>
                </a:cubicBezTo>
                <a:cubicBezTo>
                  <a:pt x="461" y="287"/>
                  <a:pt x="461" y="287"/>
                  <a:pt x="461" y="287"/>
                </a:cubicBezTo>
                <a:cubicBezTo>
                  <a:pt x="460" y="287"/>
                  <a:pt x="460" y="287"/>
                  <a:pt x="460" y="287"/>
                </a:cubicBezTo>
                <a:cubicBezTo>
                  <a:pt x="460" y="287"/>
                  <a:pt x="460" y="287"/>
                  <a:pt x="460" y="287"/>
                </a:cubicBezTo>
                <a:cubicBezTo>
                  <a:pt x="459" y="287"/>
                  <a:pt x="459" y="287"/>
                  <a:pt x="459" y="287"/>
                </a:cubicBezTo>
                <a:cubicBezTo>
                  <a:pt x="458" y="287"/>
                  <a:pt x="458" y="287"/>
                  <a:pt x="458" y="287"/>
                </a:cubicBezTo>
                <a:cubicBezTo>
                  <a:pt x="458" y="286"/>
                  <a:pt x="458" y="286"/>
                  <a:pt x="458" y="286"/>
                </a:cubicBezTo>
                <a:cubicBezTo>
                  <a:pt x="457" y="286"/>
                  <a:pt x="457" y="286"/>
                  <a:pt x="457" y="286"/>
                </a:cubicBezTo>
                <a:cubicBezTo>
                  <a:pt x="456" y="286"/>
                  <a:pt x="456" y="286"/>
                  <a:pt x="456" y="286"/>
                </a:cubicBezTo>
                <a:cubicBezTo>
                  <a:pt x="455" y="285"/>
                  <a:pt x="455" y="285"/>
                  <a:pt x="455" y="285"/>
                </a:cubicBezTo>
                <a:cubicBezTo>
                  <a:pt x="454" y="285"/>
                  <a:pt x="454" y="285"/>
                  <a:pt x="454" y="285"/>
                </a:cubicBezTo>
                <a:cubicBezTo>
                  <a:pt x="454" y="285"/>
                  <a:pt x="454" y="285"/>
                  <a:pt x="454" y="285"/>
                </a:cubicBezTo>
                <a:cubicBezTo>
                  <a:pt x="453" y="285"/>
                  <a:pt x="453" y="285"/>
                  <a:pt x="453" y="285"/>
                </a:cubicBezTo>
                <a:cubicBezTo>
                  <a:pt x="452" y="285"/>
                  <a:pt x="452" y="285"/>
                  <a:pt x="452" y="285"/>
                </a:cubicBezTo>
                <a:cubicBezTo>
                  <a:pt x="452" y="286"/>
                  <a:pt x="452" y="286"/>
                  <a:pt x="452" y="286"/>
                </a:cubicBezTo>
                <a:cubicBezTo>
                  <a:pt x="451" y="286"/>
                  <a:pt x="451" y="286"/>
                  <a:pt x="451" y="286"/>
                </a:cubicBezTo>
                <a:cubicBezTo>
                  <a:pt x="451" y="287"/>
                  <a:pt x="451" y="287"/>
                  <a:pt x="451" y="287"/>
                </a:cubicBezTo>
                <a:cubicBezTo>
                  <a:pt x="450" y="286"/>
                  <a:pt x="450" y="286"/>
                  <a:pt x="450" y="286"/>
                </a:cubicBezTo>
                <a:cubicBezTo>
                  <a:pt x="449" y="287"/>
                  <a:pt x="449" y="287"/>
                  <a:pt x="449" y="287"/>
                </a:cubicBezTo>
                <a:cubicBezTo>
                  <a:pt x="448" y="286"/>
                  <a:pt x="448" y="286"/>
                  <a:pt x="448" y="286"/>
                </a:cubicBezTo>
                <a:cubicBezTo>
                  <a:pt x="448" y="287"/>
                  <a:pt x="448" y="287"/>
                  <a:pt x="448" y="287"/>
                </a:cubicBezTo>
                <a:cubicBezTo>
                  <a:pt x="447" y="287"/>
                  <a:pt x="447" y="287"/>
                  <a:pt x="447" y="287"/>
                </a:cubicBezTo>
                <a:cubicBezTo>
                  <a:pt x="446" y="288"/>
                  <a:pt x="446" y="288"/>
                  <a:pt x="446" y="288"/>
                </a:cubicBezTo>
                <a:cubicBezTo>
                  <a:pt x="445" y="288"/>
                  <a:pt x="445" y="288"/>
                  <a:pt x="445" y="288"/>
                </a:cubicBezTo>
                <a:cubicBezTo>
                  <a:pt x="445" y="288"/>
                  <a:pt x="445" y="288"/>
                  <a:pt x="445" y="288"/>
                </a:cubicBezTo>
                <a:cubicBezTo>
                  <a:pt x="445" y="288"/>
                  <a:pt x="445" y="288"/>
                  <a:pt x="445" y="288"/>
                </a:cubicBezTo>
                <a:cubicBezTo>
                  <a:pt x="444" y="288"/>
                  <a:pt x="444" y="288"/>
                  <a:pt x="444" y="288"/>
                </a:cubicBezTo>
                <a:cubicBezTo>
                  <a:pt x="443" y="289"/>
                  <a:pt x="443" y="289"/>
                  <a:pt x="443" y="289"/>
                </a:cubicBezTo>
                <a:cubicBezTo>
                  <a:pt x="442" y="289"/>
                  <a:pt x="442" y="289"/>
                  <a:pt x="442" y="289"/>
                </a:cubicBezTo>
                <a:cubicBezTo>
                  <a:pt x="441" y="289"/>
                  <a:pt x="441" y="289"/>
                  <a:pt x="441" y="289"/>
                </a:cubicBezTo>
                <a:cubicBezTo>
                  <a:pt x="441" y="290"/>
                  <a:pt x="441" y="290"/>
                  <a:pt x="441" y="290"/>
                </a:cubicBezTo>
                <a:cubicBezTo>
                  <a:pt x="441" y="291"/>
                  <a:pt x="441" y="291"/>
                  <a:pt x="441" y="291"/>
                </a:cubicBezTo>
                <a:cubicBezTo>
                  <a:pt x="440" y="292"/>
                  <a:pt x="440" y="292"/>
                  <a:pt x="440" y="292"/>
                </a:cubicBezTo>
                <a:cubicBezTo>
                  <a:pt x="440" y="292"/>
                  <a:pt x="440" y="292"/>
                  <a:pt x="440" y="292"/>
                </a:cubicBezTo>
                <a:cubicBezTo>
                  <a:pt x="440" y="293"/>
                  <a:pt x="440" y="293"/>
                  <a:pt x="440" y="293"/>
                </a:cubicBezTo>
                <a:cubicBezTo>
                  <a:pt x="440" y="293"/>
                  <a:pt x="440" y="293"/>
                  <a:pt x="440" y="293"/>
                </a:cubicBezTo>
                <a:cubicBezTo>
                  <a:pt x="440" y="294"/>
                  <a:pt x="440" y="294"/>
                  <a:pt x="440" y="294"/>
                </a:cubicBezTo>
                <a:cubicBezTo>
                  <a:pt x="440" y="295"/>
                  <a:pt x="440" y="295"/>
                  <a:pt x="440" y="295"/>
                </a:cubicBezTo>
                <a:cubicBezTo>
                  <a:pt x="441" y="295"/>
                  <a:pt x="441" y="295"/>
                  <a:pt x="441" y="295"/>
                </a:cubicBezTo>
                <a:cubicBezTo>
                  <a:pt x="442" y="294"/>
                  <a:pt x="442" y="294"/>
                  <a:pt x="442" y="294"/>
                </a:cubicBezTo>
                <a:cubicBezTo>
                  <a:pt x="442" y="294"/>
                  <a:pt x="442" y="294"/>
                  <a:pt x="442" y="294"/>
                </a:cubicBezTo>
                <a:cubicBezTo>
                  <a:pt x="443" y="294"/>
                  <a:pt x="443" y="294"/>
                  <a:pt x="443" y="294"/>
                </a:cubicBezTo>
                <a:cubicBezTo>
                  <a:pt x="444" y="295"/>
                  <a:pt x="444" y="295"/>
                  <a:pt x="444" y="295"/>
                </a:cubicBezTo>
                <a:cubicBezTo>
                  <a:pt x="444" y="296"/>
                  <a:pt x="444" y="296"/>
                  <a:pt x="444" y="296"/>
                </a:cubicBezTo>
                <a:cubicBezTo>
                  <a:pt x="445" y="297"/>
                  <a:pt x="445" y="297"/>
                  <a:pt x="445" y="297"/>
                </a:cubicBezTo>
                <a:cubicBezTo>
                  <a:pt x="445" y="297"/>
                  <a:pt x="445" y="297"/>
                  <a:pt x="445" y="297"/>
                </a:cubicBezTo>
                <a:cubicBezTo>
                  <a:pt x="445" y="298"/>
                  <a:pt x="445" y="298"/>
                  <a:pt x="445" y="298"/>
                </a:cubicBezTo>
                <a:cubicBezTo>
                  <a:pt x="445" y="299"/>
                  <a:pt x="445" y="299"/>
                  <a:pt x="445" y="299"/>
                </a:cubicBezTo>
                <a:cubicBezTo>
                  <a:pt x="444" y="300"/>
                  <a:pt x="444" y="300"/>
                  <a:pt x="444" y="300"/>
                </a:cubicBezTo>
                <a:cubicBezTo>
                  <a:pt x="444" y="301"/>
                  <a:pt x="444" y="301"/>
                  <a:pt x="444" y="301"/>
                </a:cubicBezTo>
                <a:cubicBezTo>
                  <a:pt x="443" y="302"/>
                  <a:pt x="443" y="302"/>
                  <a:pt x="443" y="302"/>
                </a:cubicBezTo>
                <a:cubicBezTo>
                  <a:pt x="443" y="302"/>
                  <a:pt x="443" y="302"/>
                  <a:pt x="443" y="302"/>
                </a:cubicBezTo>
                <a:cubicBezTo>
                  <a:pt x="442" y="303"/>
                  <a:pt x="442" y="303"/>
                  <a:pt x="442" y="303"/>
                </a:cubicBezTo>
                <a:cubicBezTo>
                  <a:pt x="442" y="304"/>
                  <a:pt x="442" y="304"/>
                  <a:pt x="442" y="304"/>
                </a:cubicBezTo>
                <a:cubicBezTo>
                  <a:pt x="443" y="305"/>
                  <a:pt x="443" y="305"/>
                  <a:pt x="443" y="305"/>
                </a:cubicBezTo>
                <a:cubicBezTo>
                  <a:pt x="443" y="306"/>
                  <a:pt x="443" y="306"/>
                  <a:pt x="443" y="306"/>
                </a:cubicBezTo>
                <a:cubicBezTo>
                  <a:pt x="443" y="307"/>
                  <a:pt x="443" y="307"/>
                  <a:pt x="443" y="307"/>
                </a:cubicBezTo>
                <a:cubicBezTo>
                  <a:pt x="443" y="307"/>
                  <a:pt x="443" y="307"/>
                  <a:pt x="443" y="307"/>
                </a:cubicBezTo>
                <a:cubicBezTo>
                  <a:pt x="443" y="308"/>
                  <a:pt x="443" y="308"/>
                  <a:pt x="443" y="308"/>
                </a:cubicBezTo>
                <a:cubicBezTo>
                  <a:pt x="443" y="309"/>
                  <a:pt x="443" y="309"/>
                  <a:pt x="443" y="309"/>
                </a:cubicBezTo>
                <a:cubicBezTo>
                  <a:pt x="442" y="309"/>
                  <a:pt x="442" y="309"/>
                  <a:pt x="442" y="309"/>
                </a:cubicBezTo>
                <a:cubicBezTo>
                  <a:pt x="443" y="310"/>
                  <a:pt x="443" y="310"/>
                  <a:pt x="443" y="310"/>
                </a:cubicBezTo>
                <a:cubicBezTo>
                  <a:pt x="443" y="311"/>
                  <a:pt x="443" y="311"/>
                  <a:pt x="443" y="311"/>
                </a:cubicBezTo>
                <a:cubicBezTo>
                  <a:pt x="442" y="312"/>
                  <a:pt x="442" y="312"/>
                  <a:pt x="442" y="312"/>
                </a:cubicBezTo>
                <a:cubicBezTo>
                  <a:pt x="443" y="313"/>
                  <a:pt x="443" y="313"/>
                  <a:pt x="443" y="313"/>
                </a:cubicBezTo>
                <a:cubicBezTo>
                  <a:pt x="443" y="313"/>
                  <a:pt x="443" y="313"/>
                  <a:pt x="443" y="313"/>
                </a:cubicBezTo>
                <a:cubicBezTo>
                  <a:pt x="443" y="314"/>
                  <a:pt x="443" y="314"/>
                  <a:pt x="443" y="314"/>
                </a:cubicBezTo>
                <a:cubicBezTo>
                  <a:pt x="444" y="313"/>
                  <a:pt x="444" y="313"/>
                  <a:pt x="444" y="313"/>
                </a:cubicBezTo>
                <a:cubicBezTo>
                  <a:pt x="444" y="314"/>
                  <a:pt x="444" y="314"/>
                  <a:pt x="444" y="314"/>
                </a:cubicBezTo>
                <a:cubicBezTo>
                  <a:pt x="444" y="315"/>
                  <a:pt x="444" y="315"/>
                  <a:pt x="444" y="315"/>
                </a:cubicBezTo>
                <a:cubicBezTo>
                  <a:pt x="444" y="316"/>
                  <a:pt x="444" y="316"/>
                  <a:pt x="444" y="316"/>
                </a:cubicBezTo>
                <a:cubicBezTo>
                  <a:pt x="443" y="316"/>
                  <a:pt x="443" y="316"/>
                  <a:pt x="443" y="316"/>
                </a:cubicBezTo>
                <a:cubicBezTo>
                  <a:pt x="442" y="317"/>
                  <a:pt x="442" y="317"/>
                  <a:pt x="442" y="317"/>
                </a:cubicBezTo>
                <a:cubicBezTo>
                  <a:pt x="440" y="318"/>
                  <a:pt x="440" y="318"/>
                  <a:pt x="440" y="318"/>
                </a:cubicBezTo>
                <a:cubicBezTo>
                  <a:pt x="438" y="320"/>
                  <a:pt x="438" y="320"/>
                  <a:pt x="438" y="320"/>
                </a:cubicBezTo>
                <a:cubicBezTo>
                  <a:pt x="437" y="320"/>
                  <a:pt x="437" y="320"/>
                  <a:pt x="437" y="320"/>
                </a:cubicBezTo>
                <a:cubicBezTo>
                  <a:pt x="437" y="319"/>
                  <a:pt x="437" y="319"/>
                  <a:pt x="437" y="319"/>
                </a:cubicBezTo>
                <a:cubicBezTo>
                  <a:pt x="435" y="319"/>
                  <a:pt x="435" y="319"/>
                  <a:pt x="435" y="319"/>
                </a:cubicBezTo>
                <a:cubicBezTo>
                  <a:pt x="434" y="319"/>
                  <a:pt x="434" y="319"/>
                  <a:pt x="434" y="319"/>
                </a:cubicBezTo>
                <a:cubicBezTo>
                  <a:pt x="434" y="319"/>
                  <a:pt x="434" y="319"/>
                  <a:pt x="434" y="319"/>
                </a:cubicBezTo>
                <a:cubicBezTo>
                  <a:pt x="433" y="319"/>
                  <a:pt x="433" y="319"/>
                  <a:pt x="433" y="319"/>
                </a:cubicBezTo>
                <a:cubicBezTo>
                  <a:pt x="433" y="319"/>
                  <a:pt x="433" y="319"/>
                  <a:pt x="433" y="319"/>
                </a:cubicBezTo>
                <a:cubicBezTo>
                  <a:pt x="432" y="318"/>
                  <a:pt x="432" y="318"/>
                  <a:pt x="432" y="318"/>
                </a:cubicBezTo>
                <a:cubicBezTo>
                  <a:pt x="431" y="318"/>
                  <a:pt x="431" y="318"/>
                  <a:pt x="431" y="318"/>
                </a:cubicBezTo>
                <a:cubicBezTo>
                  <a:pt x="429" y="318"/>
                  <a:pt x="429" y="318"/>
                  <a:pt x="429" y="318"/>
                </a:cubicBezTo>
                <a:cubicBezTo>
                  <a:pt x="429" y="319"/>
                  <a:pt x="429" y="319"/>
                  <a:pt x="429" y="319"/>
                </a:cubicBezTo>
                <a:cubicBezTo>
                  <a:pt x="428" y="319"/>
                  <a:pt x="428" y="319"/>
                  <a:pt x="428" y="319"/>
                </a:cubicBezTo>
                <a:cubicBezTo>
                  <a:pt x="427" y="319"/>
                  <a:pt x="427" y="319"/>
                  <a:pt x="427" y="319"/>
                </a:cubicBezTo>
                <a:cubicBezTo>
                  <a:pt x="426" y="319"/>
                  <a:pt x="426" y="319"/>
                  <a:pt x="426" y="319"/>
                </a:cubicBezTo>
                <a:cubicBezTo>
                  <a:pt x="425" y="319"/>
                  <a:pt x="425" y="319"/>
                  <a:pt x="425" y="319"/>
                </a:cubicBezTo>
                <a:cubicBezTo>
                  <a:pt x="425" y="319"/>
                  <a:pt x="425" y="319"/>
                  <a:pt x="425" y="319"/>
                </a:cubicBezTo>
                <a:cubicBezTo>
                  <a:pt x="424" y="318"/>
                  <a:pt x="424" y="318"/>
                  <a:pt x="424" y="318"/>
                </a:cubicBezTo>
                <a:cubicBezTo>
                  <a:pt x="423" y="318"/>
                  <a:pt x="423" y="318"/>
                  <a:pt x="423" y="318"/>
                </a:cubicBezTo>
                <a:cubicBezTo>
                  <a:pt x="422" y="317"/>
                  <a:pt x="422" y="317"/>
                  <a:pt x="422" y="317"/>
                </a:cubicBezTo>
                <a:cubicBezTo>
                  <a:pt x="420" y="318"/>
                  <a:pt x="420" y="318"/>
                  <a:pt x="420" y="318"/>
                </a:cubicBezTo>
                <a:cubicBezTo>
                  <a:pt x="420" y="318"/>
                  <a:pt x="420" y="318"/>
                  <a:pt x="420" y="318"/>
                </a:cubicBezTo>
                <a:cubicBezTo>
                  <a:pt x="419" y="318"/>
                  <a:pt x="419" y="318"/>
                  <a:pt x="419" y="318"/>
                </a:cubicBezTo>
                <a:cubicBezTo>
                  <a:pt x="418" y="318"/>
                  <a:pt x="418" y="318"/>
                  <a:pt x="418" y="318"/>
                </a:cubicBezTo>
                <a:cubicBezTo>
                  <a:pt x="418" y="319"/>
                  <a:pt x="418" y="319"/>
                  <a:pt x="418" y="319"/>
                </a:cubicBezTo>
                <a:cubicBezTo>
                  <a:pt x="417" y="320"/>
                  <a:pt x="417" y="320"/>
                  <a:pt x="417" y="320"/>
                </a:cubicBezTo>
                <a:cubicBezTo>
                  <a:pt x="416" y="321"/>
                  <a:pt x="416" y="321"/>
                  <a:pt x="416" y="321"/>
                </a:cubicBezTo>
                <a:cubicBezTo>
                  <a:pt x="416" y="322"/>
                  <a:pt x="416" y="322"/>
                  <a:pt x="416" y="322"/>
                </a:cubicBezTo>
                <a:cubicBezTo>
                  <a:pt x="416" y="322"/>
                  <a:pt x="416" y="322"/>
                  <a:pt x="416" y="322"/>
                </a:cubicBezTo>
                <a:cubicBezTo>
                  <a:pt x="415" y="323"/>
                  <a:pt x="415" y="323"/>
                  <a:pt x="415" y="323"/>
                </a:cubicBezTo>
                <a:cubicBezTo>
                  <a:pt x="414" y="324"/>
                  <a:pt x="414" y="324"/>
                  <a:pt x="414" y="324"/>
                </a:cubicBezTo>
                <a:cubicBezTo>
                  <a:pt x="412" y="324"/>
                  <a:pt x="412" y="324"/>
                  <a:pt x="412" y="324"/>
                </a:cubicBezTo>
                <a:cubicBezTo>
                  <a:pt x="411" y="324"/>
                  <a:pt x="411" y="324"/>
                  <a:pt x="411" y="324"/>
                </a:cubicBezTo>
                <a:cubicBezTo>
                  <a:pt x="410" y="325"/>
                  <a:pt x="410" y="325"/>
                  <a:pt x="410" y="325"/>
                </a:cubicBezTo>
                <a:cubicBezTo>
                  <a:pt x="409" y="325"/>
                  <a:pt x="409" y="325"/>
                  <a:pt x="409" y="325"/>
                </a:cubicBezTo>
                <a:cubicBezTo>
                  <a:pt x="407" y="326"/>
                  <a:pt x="407" y="326"/>
                  <a:pt x="407" y="326"/>
                </a:cubicBezTo>
                <a:cubicBezTo>
                  <a:pt x="406" y="327"/>
                  <a:pt x="406" y="327"/>
                  <a:pt x="406" y="327"/>
                </a:cubicBezTo>
                <a:cubicBezTo>
                  <a:pt x="406" y="327"/>
                  <a:pt x="406" y="327"/>
                  <a:pt x="406" y="327"/>
                </a:cubicBezTo>
                <a:cubicBezTo>
                  <a:pt x="405" y="327"/>
                  <a:pt x="405" y="327"/>
                  <a:pt x="405" y="327"/>
                </a:cubicBezTo>
                <a:cubicBezTo>
                  <a:pt x="404" y="327"/>
                  <a:pt x="404" y="327"/>
                  <a:pt x="404" y="327"/>
                </a:cubicBezTo>
                <a:cubicBezTo>
                  <a:pt x="403" y="327"/>
                  <a:pt x="403" y="327"/>
                  <a:pt x="403" y="327"/>
                </a:cubicBezTo>
                <a:cubicBezTo>
                  <a:pt x="402" y="327"/>
                  <a:pt x="402" y="327"/>
                  <a:pt x="402" y="327"/>
                </a:cubicBezTo>
                <a:cubicBezTo>
                  <a:pt x="399" y="327"/>
                  <a:pt x="399" y="327"/>
                  <a:pt x="399" y="327"/>
                </a:cubicBezTo>
                <a:cubicBezTo>
                  <a:pt x="397" y="327"/>
                  <a:pt x="397" y="327"/>
                  <a:pt x="397" y="327"/>
                </a:cubicBezTo>
                <a:cubicBezTo>
                  <a:pt x="395" y="327"/>
                  <a:pt x="395" y="327"/>
                  <a:pt x="395" y="327"/>
                </a:cubicBezTo>
                <a:cubicBezTo>
                  <a:pt x="394" y="327"/>
                  <a:pt x="394" y="327"/>
                  <a:pt x="394" y="327"/>
                </a:cubicBezTo>
                <a:cubicBezTo>
                  <a:pt x="393" y="326"/>
                  <a:pt x="393" y="326"/>
                  <a:pt x="393" y="326"/>
                </a:cubicBezTo>
                <a:cubicBezTo>
                  <a:pt x="392" y="326"/>
                  <a:pt x="392" y="326"/>
                  <a:pt x="392" y="326"/>
                </a:cubicBezTo>
                <a:cubicBezTo>
                  <a:pt x="392" y="326"/>
                  <a:pt x="392" y="326"/>
                  <a:pt x="392" y="326"/>
                </a:cubicBezTo>
                <a:cubicBezTo>
                  <a:pt x="391" y="325"/>
                  <a:pt x="391" y="325"/>
                  <a:pt x="391" y="325"/>
                </a:cubicBezTo>
                <a:cubicBezTo>
                  <a:pt x="390" y="323"/>
                  <a:pt x="390" y="323"/>
                  <a:pt x="390" y="323"/>
                </a:cubicBezTo>
                <a:cubicBezTo>
                  <a:pt x="390" y="323"/>
                  <a:pt x="390" y="323"/>
                  <a:pt x="390" y="323"/>
                </a:cubicBezTo>
                <a:cubicBezTo>
                  <a:pt x="389" y="323"/>
                  <a:pt x="389" y="323"/>
                  <a:pt x="389" y="323"/>
                </a:cubicBezTo>
                <a:cubicBezTo>
                  <a:pt x="387" y="323"/>
                  <a:pt x="387" y="323"/>
                  <a:pt x="387" y="323"/>
                </a:cubicBezTo>
                <a:cubicBezTo>
                  <a:pt x="385" y="322"/>
                  <a:pt x="385" y="322"/>
                  <a:pt x="385" y="322"/>
                </a:cubicBezTo>
                <a:cubicBezTo>
                  <a:pt x="384" y="321"/>
                  <a:pt x="384" y="321"/>
                  <a:pt x="384" y="321"/>
                </a:cubicBezTo>
                <a:cubicBezTo>
                  <a:pt x="382" y="321"/>
                  <a:pt x="382" y="321"/>
                  <a:pt x="382" y="321"/>
                </a:cubicBezTo>
                <a:cubicBezTo>
                  <a:pt x="381" y="321"/>
                  <a:pt x="381" y="321"/>
                  <a:pt x="381" y="321"/>
                </a:cubicBezTo>
                <a:cubicBezTo>
                  <a:pt x="380" y="320"/>
                  <a:pt x="380" y="320"/>
                  <a:pt x="380" y="320"/>
                </a:cubicBezTo>
                <a:cubicBezTo>
                  <a:pt x="379" y="321"/>
                  <a:pt x="379" y="321"/>
                  <a:pt x="379" y="321"/>
                </a:cubicBezTo>
                <a:cubicBezTo>
                  <a:pt x="377" y="321"/>
                  <a:pt x="377" y="321"/>
                  <a:pt x="377" y="321"/>
                </a:cubicBezTo>
                <a:cubicBezTo>
                  <a:pt x="376" y="321"/>
                  <a:pt x="376" y="321"/>
                  <a:pt x="376" y="321"/>
                </a:cubicBezTo>
                <a:cubicBezTo>
                  <a:pt x="374" y="321"/>
                  <a:pt x="374" y="321"/>
                  <a:pt x="374" y="321"/>
                </a:cubicBezTo>
                <a:cubicBezTo>
                  <a:pt x="373" y="322"/>
                  <a:pt x="373" y="322"/>
                  <a:pt x="373" y="322"/>
                </a:cubicBezTo>
                <a:cubicBezTo>
                  <a:pt x="372" y="323"/>
                  <a:pt x="372" y="323"/>
                  <a:pt x="372" y="323"/>
                </a:cubicBezTo>
                <a:cubicBezTo>
                  <a:pt x="371" y="323"/>
                  <a:pt x="371" y="323"/>
                  <a:pt x="371" y="323"/>
                </a:cubicBezTo>
                <a:cubicBezTo>
                  <a:pt x="371" y="323"/>
                  <a:pt x="371" y="323"/>
                  <a:pt x="371" y="323"/>
                </a:cubicBezTo>
                <a:cubicBezTo>
                  <a:pt x="370" y="323"/>
                  <a:pt x="370" y="323"/>
                  <a:pt x="370" y="323"/>
                </a:cubicBezTo>
                <a:cubicBezTo>
                  <a:pt x="369" y="323"/>
                  <a:pt x="369" y="323"/>
                  <a:pt x="369" y="323"/>
                </a:cubicBezTo>
                <a:cubicBezTo>
                  <a:pt x="368" y="323"/>
                  <a:pt x="368" y="323"/>
                  <a:pt x="368" y="323"/>
                </a:cubicBezTo>
                <a:cubicBezTo>
                  <a:pt x="367" y="323"/>
                  <a:pt x="367" y="323"/>
                  <a:pt x="367" y="323"/>
                </a:cubicBezTo>
                <a:cubicBezTo>
                  <a:pt x="367" y="323"/>
                  <a:pt x="367" y="323"/>
                  <a:pt x="367" y="323"/>
                </a:cubicBezTo>
                <a:cubicBezTo>
                  <a:pt x="365" y="323"/>
                  <a:pt x="365" y="323"/>
                  <a:pt x="365" y="323"/>
                </a:cubicBezTo>
                <a:cubicBezTo>
                  <a:pt x="364" y="322"/>
                  <a:pt x="364" y="322"/>
                  <a:pt x="364" y="322"/>
                </a:cubicBezTo>
                <a:cubicBezTo>
                  <a:pt x="363" y="322"/>
                  <a:pt x="363" y="322"/>
                  <a:pt x="363" y="322"/>
                </a:cubicBezTo>
                <a:cubicBezTo>
                  <a:pt x="362" y="321"/>
                  <a:pt x="362" y="321"/>
                  <a:pt x="362" y="321"/>
                </a:cubicBezTo>
                <a:cubicBezTo>
                  <a:pt x="362" y="321"/>
                  <a:pt x="362" y="321"/>
                  <a:pt x="362" y="321"/>
                </a:cubicBezTo>
                <a:cubicBezTo>
                  <a:pt x="361" y="320"/>
                  <a:pt x="361" y="320"/>
                  <a:pt x="361" y="320"/>
                </a:cubicBezTo>
                <a:cubicBezTo>
                  <a:pt x="361" y="319"/>
                  <a:pt x="361" y="319"/>
                  <a:pt x="361" y="319"/>
                </a:cubicBezTo>
                <a:cubicBezTo>
                  <a:pt x="360" y="318"/>
                  <a:pt x="360" y="318"/>
                  <a:pt x="360" y="318"/>
                </a:cubicBezTo>
                <a:cubicBezTo>
                  <a:pt x="360" y="318"/>
                  <a:pt x="360" y="318"/>
                  <a:pt x="360" y="318"/>
                </a:cubicBezTo>
                <a:cubicBezTo>
                  <a:pt x="360" y="317"/>
                  <a:pt x="360" y="317"/>
                  <a:pt x="360" y="317"/>
                </a:cubicBezTo>
                <a:cubicBezTo>
                  <a:pt x="360" y="316"/>
                  <a:pt x="360" y="316"/>
                  <a:pt x="360" y="316"/>
                </a:cubicBezTo>
                <a:cubicBezTo>
                  <a:pt x="360" y="316"/>
                  <a:pt x="360" y="316"/>
                  <a:pt x="360" y="316"/>
                </a:cubicBezTo>
                <a:cubicBezTo>
                  <a:pt x="359" y="315"/>
                  <a:pt x="359" y="315"/>
                  <a:pt x="359" y="315"/>
                </a:cubicBezTo>
                <a:cubicBezTo>
                  <a:pt x="358" y="314"/>
                  <a:pt x="358" y="314"/>
                  <a:pt x="358" y="314"/>
                </a:cubicBezTo>
                <a:cubicBezTo>
                  <a:pt x="356" y="314"/>
                  <a:pt x="356" y="314"/>
                  <a:pt x="356" y="314"/>
                </a:cubicBezTo>
                <a:cubicBezTo>
                  <a:pt x="355" y="314"/>
                  <a:pt x="355" y="314"/>
                  <a:pt x="355" y="314"/>
                </a:cubicBezTo>
                <a:cubicBezTo>
                  <a:pt x="355" y="314"/>
                  <a:pt x="355" y="314"/>
                  <a:pt x="355" y="314"/>
                </a:cubicBezTo>
                <a:cubicBezTo>
                  <a:pt x="353" y="314"/>
                  <a:pt x="353" y="314"/>
                  <a:pt x="353" y="314"/>
                </a:cubicBezTo>
                <a:cubicBezTo>
                  <a:pt x="353" y="313"/>
                  <a:pt x="353" y="313"/>
                  <a:pt x="353" y="313"/>
                </a:cubicBezTo>
                <a:cubicBezTo>
                  <a:pt x="352" y="313"/>
                  <a:pt x="352" y="313"/>
                  <a:pt x="352" y="313"/>
                </a:cubicBezTo>
                <a:cubicBezTo>
                  <a:pt x="350" y="313"/>
                  <a:pt x="350" y="313"/>
                  <a:pt x="350" y="313"/>
                </a:cubicBezTo>
                <a:cubicBezTo>
                  <a:pt x="349" y="313"/>
                  <a:pt x="349" y="313"/>
                  <a:pt x="349" y="313"/>
                </a:cubicBezTo>
                <a:cubicBezTo>
                  <a:pt x="348" y="312"/>
                  <a:pt x="348" y="312"/>
                  <a:pt x="348" y="312"/>
                </a:cubicBezTo>
                <a:cubicBezTo>
                  <a:pt x="348" y="312"/>
                  <a:pt x="348" y="312"/>
                  <a:pt x="348" y="312"/>
                </a:cubicBezTo>
                <a:cubicBezTo>
                  <a:pt x="346" y="312"/>
                  <a:pt x="346" y="312"/>
                  <a:pt x="346" y="312"/>
                </a:cubicBezTo>
                <a:cubicBezTo>
                  <a:pt x="345" y="311"/>
                  <a:pt x="345" y="311"/>
                  <a:pt x="345" y="311"/>
                </a:cubicBezTo>
                <a:cubicBezTo>
                  <a:pt x="344" y="311"/>
                  <a:pt x="344" y="311"/>
                  <a:pt x="344" y="311"/>
                </a:cubicBezTo>
                <a:cubicBezTo>
                  <a:pt x="343" y="311"/>
                  <a:pt x="343" y="311"/>
                  <a:pt x="343" y="311"/>
                </a:cubicBezTo>
                <a:cubicBezTo>
                  <a:pt x="343" y="311"/>
                  <a:pt x="343" y="311"/>
                  <a:pt x="343" y="311"/>
                </a:cubicBezTo>
                <a:cubicBezTo>
                  <a:pt x="343" y="312"/>
                  <a:pt x="343" y="312"/>
                  <a:pt x="343" y="312"/>
                </a:cubicBezTo>
                <a:cubicBezTo>
                  <a:pt x="343" y="313"/>
                  <a:pt x="343" y="313"/>
                  <a:pt x="343" y="313"/>
                </a:cubicBezTo>
                <a:cubicBezTo>
                  <a:pt x="343" y="314"/>
                  <a:pt x="343" y="314"/>
                  <a:pt x="343" y="314"/>
                </a:cubicBezTo>
                <a:cubicBezTo>
                  <a:pt x="342" y="313"/>
                  <a:pt x="342" y="313"/>
                  <a:pt x="342" y="313"/>
                </a:cubicBezTo>
                <a:cubicBezTo>
                  <a:pt x="341" y="314"/>
                  <a:pt x="341" y="314"/>
                  <a:pt x="341" y="314"/>
                </a:cubicBezTo>
                <a:cubicBezTo>
                  <a:pt x="341" y="315"/>
                  <a:pt x="341" y="315"/>
                  <a:pt x="341" y="315"/>
                </a:cubicBezTo>
                <a:cubicBezTo>
                  <a:pt x="341" y="315"/>
                  <a:pt x="341" y="315"/>
                  <a:pt x="341" y="315"/>
                </a:cubicBezTo>
                <a:cubicBezTo>
                  <a:pt x="340" y="317"/>
                  <a:pt x="340" y="317"/>
                  <a:pt x="340" y="317"/>
                </a:cubicBezTo>
                <a:cubicBezTo>
                  <a:pt x="340" y="319"/>
                  <a:pt x="340" y="319"/>
                  <a:pt x="340" y="319"/>
                </a:cubicBezTo>
                <a:cubicBezTo>
                  <a:pt x="340" y="320"/>
                  <a:pt x="340" y="320"/>
                  <a:pt x="340" y="320"/>
                </a:cubicBezTo>
                <a:cubicBezTo>
                  <a:pt x="342" y="321"/>
                  <a:pt x="342" y="321"/>
                  <a:pt x="342" y="321"/>
                </a:cubicBezTo>
                <a:cubicBezTo>
                  <a:pt x="342" y="321"/>
                  <a:pt x="342" y="321"/>
                  <a:pt x="342" y="321"/>
                </a:cubicBezTo>
                <a:cubicBezTo>
                  <a:pt x="343" y="322"/>
                  <a:pt x="343" y="322"/>
                  <a:pt x="343" y="322"/>
                </a:cubicBezTo>
                <a:cubicBezTo>
                  <a:pt x="343" y="322"/>
                  <a:pt x="343" y="322"/>
                  <a:pt x="343" y="322"/>
                </a:cubicBezTo>
                <a:cubicBezTo>
                  <a:pt x="343" y="324"/>
                  <a:pt x="343" y="324"/>
                  <a:pt x="343" y="324"/>
                </a:cubicBezTo>
                <a:cubicBezTo>
                  <a:pt x="343" y="325"/>
                  <a:pt x="343" y="325"/>
                  <a:pt x="343" y="325"/>
                </a:cubicBezTo>
                <a:cubicBezTo>
                  <a:pt x="344" y="326"/>
                  <a:pt x="344" y="326"/>
                  <a:pt x="344" y="326"/>
                </a:cubicBezTo>
                <a:cubicBezTo>
                  <a:pt x="344" y="327"/>
                  <a:pt x="344" y="327"/>
                  <a:pt x="344" y="327"/>
                </a:cubicBezTo>
                <a:cubicBezTo>
                  <a:pt x="343" y="328"/>
                  <a:pt x="343" y="328"/>
                  <a:pt x="343" y="328"/>
                </a:cubicBezTo>
                <a:cubicBezTo>
                  <a:pt x="342" y="329"/>
                  <a:pt x="342" y="329"/>
                  <a:pt x="342" y="329"/>
                </a:cubicBezTo>
                <a:cubicBezTo>
                  <a:pt x="341" y="328"/>
                  <a:pt x="341" y="328"/>
                  <a:pt x="341" y="328"/>
                </a:cubicBezTo>
                <a:cubicBezTo>
                  <a:pt x="341" y="329"/>
                  <a:pt x="341" y="329"/>
                  <a:pt x="341" y="329"/>
                </a:cubicBezTo>
                <a:cubicBezTo>
                  <a:pt x="340" y="329"/>
                  <a:pt x="340" y="329"/>
                  <a:pt x="340" y="329"/>
                </a:cubicBezTo>
                <a:cubicBezTo>
                  <a:pt x="339" y="328"/>
                  <a:pt x="339" y="328"/>
                  <a:pt x="339" y="328"/>
                </a:cubicBezTo>
                <a:cubicBezTo>
                  <a:pt x="337" y="328"/>
                  <a:pt x="337" y="328"/>
                  <a:pt x="337" y="328"/>
                </a:cubicBezTo>
                <a:cubicBezTo>
                  <a:pt x="336" y="329"/>
                  <a:pt x="336" y="329"/>
                  <a:pt x="336" y="329"/>
                </a:cubicBezTo>
                <a:cubicBezTo>
                  <a:pt x="335" y="328"/>
                  <a:pt x="335" y="328"/>
                  <a:pt x="335" y="328"/>
                </a:cubicBezTo>
                <a:cubicBezTo>
                  <a:pt x="334" y="328"/>
                  <a:pt x="334" y="328"/>
                  <a:pt x="334" y="328"/>
                </a:cubicBezTo>
                <a:cubicBezTo>
                  <a:pt x="333" y="328"/>
                  <a:pt x="333" y="328"/>
                  <a:pt x="333" y="328"/>
                </a:cubicBezTo>
                <a:cubicBezTo>
                  <a:pt x="332" y="329"/>
                  <a:pt x="332" y="329"/>
                  <a:pt x="332" y="329"/>
                </a:cubicBezTo>
                <a:cubicBezTo>
                  <a:pt x="331" y="329"/>
                  <a:pt x="331" y="329"/>
                  <a:pt x="331" y="329"/>
                </a:cubicBezTo>
                <a:cubicBezTo>
                  <a:pt x="330" y="329"/>
                  <a:pt x="330" y="329"/>
                  <a:pt x="330" y="329"/>
                </a:cubicBezTo>
                <a:cubicBezTo>
                  <a:pt x="329" y="329"/>
                  <a:pt x="329" y="329"/>
                  <a:pt x="329" y="329"/>
                </a:cubicBezTo>
                <a:cubicBezTo>
                  <a:pt x="328" y="328"/>
                  <a:pt x="328" y="328"/>
                  <a:pt x="328" y="328"/>
                </a:cubicBezTo>
                <a:cubicBezTo>
                  <a:pt x="325" y="326"/>
                  <a:pt x="325" y="326"/>
                  <a:pt x="325" y="326"/>
                </a:cubicBezTo>
                <a:cubicBezTo>
                  <a:pt x="325" y="326"/>
                  <a:pt x="325" y="326"/>
                  <a:pt x="325" y="326"/>
                </a:cubicBezTo>
                <a:cubicBezTo>
                  <a:pt x="325" y="325"/>
                  <a:pt x="325" y="325"/>
                  <a:pt x="325" y="325"/>
                </a:cubicBezTo>
                <a:cubicBezTo>
                  <a:pt x="324" y="324"/>
                  <a:pt x="324" y="324"/>
                  <a:pt x="324" y="324"/>
                </a:cubicBezTo>
                <a:cubicBezTo>
                  <a:pt x="323" y="324"/>
                  <a:pt x="323" y="324"/>
                  <a:pt x="323" y="324"/>
                </a:cubicBezTo>
                <a:cubicBezTo>
                  <a:pt x="322" y="325"/>
                  <a:pt x="322" y="325"/>
                  <a:pt x="322" y="325"/>
                </a:cubicBezTo>
                <a:cubicBezTo>
                  <a:pt x="321" y="325"/>
                  <a:pt x="321" y="325"/>
                  <a:pt x="321" y="325"/>
                </a:cubicBezTo>
                <a:cubicBezTo>
                  <a:pt x="321" y="325"/>
                  <a:pt x="321" y="325"/>
                  <a:pt x="321" y="325"/>
                </a:cubicBezTo>
                <a:cubicBezTo>
                  <a:pt x="320" y="325"/>
                  <a:pt x="320" y="325"/>
                  <a:pt x="320" y="325"/>
                </a:cubicBezTo>
                <a:cubicBezTo>
                  <a:pt x="319" y="324"/>
                  <a:pt x="319" y="324"/>
                  <a:pt x="319" y="324"/>
                </a:cubicBezTo>
                <a:cubicBezTo>
                  <a:pt x="319" y="324"/>
                  <a:pt x="319" y="324"/>
                  <a:pt x="319" y="324"/>
                </a:cubicBezTo>
                <a:cubicBezTo>
                  <a:pt x="318" y="323"/>
                  <a:pt x="318" y="323"/>
                  <a:pt x="318" y="323"/>
                </a:cubicBezTo>
                <a:cubicBezTo>
                  <a:pt x="318" y="323"/>
                  <a:pt x="318" y="323"/>
                  <a:pt x="318" y="323"/>
                </a:cubicBezTo>
                <a:cubicBezTo>
                  <a:pt x="317" y="323"/>
                  <a:pt x="317" y="323"/>
                  <a:pt x="317" y="323"/>
                </a:cubicBezTo>
                <a:cubicBezTo>
                  <a:pt x="316" y="323"/>
                  <a:pt x="316" y="323"/>
                  <a:pt x="316" y="323"/>
                </a:cubicBezTo>
                <a:cubicBezTo>
                  <a:pt x="315" y="323"/>
                  <a:pt x="315" y="323"/>
                  <a:pt x="315" y="323"/>
                </a:cubicBezTo>
                <a:cubicBezTo>
                  <a:pt x="314" y="323"/>
                  <a:pt x="314" y="323"/>
                  <a:pt x="314" y="323"/>
                </a:cubicBezTo>
                <a:cubicBezTo>
                  <a:pt x="312" y="324"/>
                  <a:pt x="312" y="324"/>
                  <a:pt x="312" y="324"/>
                </a:cubicBezTo>
                <a:cubicBezTo>
                  <a:pt x="312" y="324"/>
                  <a:pt x="312" y="324"/>
                  <a:pt x="312" y="324"/>
                </a:cubicBezTo>
                <a:cubicBezTo>
                  <a:pt x="311" y="325"/>
                  <a:pt x="311" y="325"/>
                  <a:pt x="311" y="325"/>
                </a:cubicBezTo>
                <a:cubicBezTo>
                  <a:pt x="310" y="326"/>
                  <a:pt x="310" y="326"/>
                  <a:pt x="310" y="326"/>
                </a:cubicBezTo>
                <a:cubicBezTo>
                  <a:pt x="309" y="325"/>
                  <a:pt x="309" y="325"/>
                  <a:pt x="309" y="325"/>
                </a:cubicBezTo>
                <a:cubicBezTo>
                  <a:pt x="308" y="326"/>
                  <a:pt x="308" y="326"/>
                  <a:pt x="308" y="326"/>
                </a:cubicBezTo>
                <a:cubicBezTo>
                  <a:pt x="308" y="326"/>
                  <a:pt x="308" y="326"/>
                  <a:pt x="308" y="326"/>
                </a:cubicBezTo>
                <a:cubicBezTo>
                  <a:pt x="309" y="327"/>
                  <a:pt x="309" y="327"/>
                  <a:pt x="309" y="327"/>
                </a:cubicBezTo>
                <a:cubicBezTo>
                  <a:pt x="309" y="327"/>
                  <a:pt x="309" y="327"/>
                  <a:pt x="309" y="327"/>
                </a:cubicBezTo>
                <a:cubicBezTo>
                  <a:pt x="308" y="328"/>
                  <a:pt x="308" y="328"/>
                  <a:pt x="308" y="328"/>
                </a:cubicBezTo>
                <a:cubicBezTo>
                  <a:pt x="307" y="328"/>
                  <a:pt x="307" y="328"/>
                  <a:pt x="307" y="328"/>
                </a:cubicBezTo>
                <a:cubicBezTo>
                  <a:pt x="306" y="329"/>
                  <a:pt x="306" y="329"/>
                  <a:pt x="306" y="329"/>
                </a:cubicBezTo>
                <a:cubicBezTo>
                  <a:pt x="306" y="330"/>
                  <a:pt x="306" y="330"/>
                  <a:pt x="306" y="330"/>
                </a:cubicBezTo>
                <a:cubicBezTo>
                  <a:pt x="305" y="330"/>
                  <a:pt x="305" y="330"/>
                  <a:pt x="305" y="330"/>
                </a:cubicBezTo>
                <a:cubicBezTo>
                  <a:pt x="305" y="332"/>
                  <a:pt x="305" y="332"/>
                  <a:pt x="305" y="332"/>
                </a:cubicBezTo>
                <a:cubicBezTo>
                  <a:pt x="304" y="333"/>
                  <a:pt x="304" y="333"/>
                  <a:pt x="304" y="333"/>
                </a:cubicBezTo>
                <a:cubicBezTo>
                  <a:pt x="303" y="333"/>
                  <a:pt x="303" y="333"/>
                  <a:pt x="303" y="333"/>
                </a:cubicBezTo>
                <a:cubicBezTo>
                  <a:pt x="302" y="334"/>
                  <a:pt x="302" y="334"/>
                  <a:pt x="302" y="334"/>
                </a:cubicBezTo>
                <a:cubicBezTo>
                  <a:pt x="302" y="335"/>
                  <a:pt x="302" y="335"/>
                  <a:pt x="302" y="335"/>
                </a:cubicBezTo>
                <a:cubicBezTo>
                  <a:pt x="299" y="334"/>
                  <a:pt x="299" y="334"/>
                  <a:pt x="299" y="334"/>
                </a:cubicBezTo>
                <a:cubicBezTo>
                  <a:pt x="298" y="335"/>
                  <a:pt x="298" y="335"/>
                  <a:pt x="298" y="335"/>
                </a:cubicBezTo>
                <a:cubicBezTo>
                  <a:pt x="298" y="337"/>
                  <a:pt x="298" y="337"/>
                  <a:pt x="298" y="337"/>
                </a:cubicBezTo>
                <a:cubicBezTo>
                  <a:pt x="298" y="337"/>
                  <a:pt x="298" y="337"/>
                  <a:pt x="298" y="337"/>
                </a:cubicBezTo>
                <a:cubicBezTo>
                  <a:pt x="297" y="337"/>
                  <a:pt x="297" y="337"/>
                  <a:pt x="297" y="337"/>
                </a:cubicBezTo>
                <a:cubicBezTo>
                  <a:pt x="296" y="337"/>
                  <a:pt x="296" y="337"/>
                  <a:pt x="296" y="337"/>
                </a:cubicBezTo>
                <a:cubicBezTo>
                  <a:pt x="296" y="337"/>
                  <a:pt x="296" y="337"/>
                  <a:pt x="296" y="337"/>
                </a:cubicBezTo>
                <a:cubicBezTo>
                  <a:pt x="295" y="336"/>
                  <a:pt x="295" y="336"/>
                  <a:pt x="295" y="336"/>
                </a:cubicBezTo>
                <a:cubicBezTo>
                  <a:pt x="294" y="336"/>
                  <a:pt x="294" y="336"/>
                  <a:pt x="294" y="336"/>
                </a:cubicBezTo>
                <a:cubicBezTo>
                  <a:pt x="293" y="335"/>
                  <a:pt x="293" y="335"/>
                  <a:pt x="293" y="335"/>
                </a:cubicBezTo>
                <a:cubicBezTo>
                  <a:pt x="292" y="335"/>
                  <a:pt x="292" y="335"/>
                  <a:pt x="292" y="335"/>
                </a:cubicBezTo>
                <a:cubicBezTo>
                  <a:pt x="292" y="334"/>
                  <a:pt x="292" y="334"/>
                  <a:pt x="292" y="334"/>
                </a:cubicBezTo>
                <a:cubicBezTo>
                  <a:pt x="292" y="332"/>
                  <a:pt x="292" y="332"/>
                  <a:pt x="292" y="332"/>
                </a:cubicBezTo>
                <a:cubicBezTo>
                  <a:pt x="292" y="332"/>
                  <a:pt x="292" y="332"/>
                  <a:pt x="292" y="332"/>
                </a:cubicBezTo>
                <a:cubicBezTo>
                  <a:pt x="291" y="333"/>
                  <a:pt x="291" y="333"/>
                  <a:pt x="291" y="333"/>
                </a:cubicBezTo>
                <a:cubicBezTo>
                  <a:pt x="290" y="334"/>
                  <a:pt x="290" y="334"/>
                  <a:pt x="290" y="334"/>
                </a:cubicBezTo>
                <a:cubicBezTo>
                  <a:pt x="289" y="334"/>
                  <a:pt x="289" y="334"/>
                  <a:pt x="289" y="334"/>
                </a:cubicBezTo>
                <a:cubicBezTo>
                  <a:pt x="287" y="334"/>
                  <a:pt x="287" y="334"/>
                  <a:pt x="287" y="334"/>
                </a:cubicBezTo>
                <a:cubicBezTo>
                  <a:pt x="286" y="335"/>
                  <a:pt x="286" y="335"/>
                  <a:pt x="286" y="335"/>
                </a:cubicBezTo>
                <a:cubicBezTo>
                  <a:pt x="286" y="335"/>
                  <a:pt x="286" y="335"/>
                  <a:pt x="286" y="335"/>
                </a:cubicBezTo>
                <a:cubicBezTo>
                  <a:pt x="285" y="335"/>
                  <a:pt x="285" y="335"/>
                  <a:pt x="285" y="335"/>
                </a:cubicBezTo>
                <a:cubicBezTo>
                  <a:pt x="284" y="334"/>
                  <a:pt x="284" y="334"/>
                  <a:pt x="284" y="334"/>
                </a:cubicBezTo>
                <a:cubicBezTo>
                  <a:pt x="283" y="334"/>
                  <a:pt x="283" y="334"/>
                  <a:pt x="283" y="334"/>
                </a:cubicBezTo>
                <a:cubicBezTo>
                  <a:pt x="283" y="334"/>
                  <a:pt x="283" y="334"/>
                  <a:pt x="283" y="334"/>
                </a:cubicBezTo>
                <a:cubicBezTo>
                  <a:pt x="283" y="334"/>
                  <a:pt x="283" y="334"/>
                  <a:pt x="283" y="334"/>
                </a:cubicBezTo>
                <a:cubicBezTo>
                  <a:pt x="282" y="333"/>
                  <a:pt x="282" y="333"/>
                  <a:pt x="282" y="333"/>
                </a:cubicBezTo>
                <a:cubicBezTo>
                  <a:pt x="282" y="332"/>
                  <a:pt x="282" y="332"/>
                  <a:pt x="282" y="332"/>
                </a:cubicBezTo>
                <a:cubicBezTo>
                  <a:pt x="282" y="332"/>
                  <a:pt x="282" y="332"/>
                  <a:pt x="282" y="332"/>
                </a:cubicBezTo>
                <a:cubicBezTo>
                  <a:pt x="282" y="331"/>
                  <a:pt x="282" y="331"/>
                  <a:pt x="282" y="331"/>
                </a:cubicBezTo>
                <a:cubicBezTo>
                  <a:pt x="282" y="331"/>
                  <a:pt x="282" y="331"/>
                  <a:pt x="282" y="331"/>
                </a:cubicBezTo>
                <a:cubicBezTo>
                  <a:pt x="281" y="331"/>
                  <a:pt x="281" y="331"/>
                  <a:pt x="281" y="331"/>
                </a:cubicBezTo>
                <a:cubicBezTo>
                  <a:pt x="280" y="330"/>
                  <a:pt x="280" y="330"/>
                  <a:pt x="280" y="330"/>
                </a:cubicBezTo>
                <a:cubicBezTo>
                  <a:pt x="279" y="330"/>
                  <a:pt x="279" y="330"/>
                  <a:pt x="279" y="330"/>
                </a:cubicBezTo>
                <a:cubicBezTo>
                  <a:pt x="279" y="330"/>
                  <a:pt x="279" y="330"/>
                  <a:pt x="279" y="330"/>
                </a:cubicBezTo>
                <a:cubicBezTo>
                  <a:pt x="278" y="328"/>
                  <a:pt x="278" y="328"/>
                  <a:pt x="278" y="328"/>
                </a:cubicBezTo>
                <a:cubicBezTo>
                  <a:pt x="277" y="327"/>
                  <a:pt x="277" y="327"/>
                  <a:pt x="277" y="327"/>
                </a:cubicBezTo>
                <a:cubicBezTo>
                  <a:pt x="276" y="326"/>
                  <a:pt x="276" y="326"/>
                  <a:pt x="276" y="326"/>
                </a:cubicBezTo>
                <a:cubicBezTo>
                  <a:pt x="274" y="325"/>
                  <a:pt x="274" y="325"/>
                  <a:pt x="274" y="325"/>
                </a:cubicBezTo>
                <a:cubicBezTo>
                  <a:pt x="272" y="325"/>
                  <a:pt x="272" y="325"/>
                  <a:pt x="272" y="325"/>
                </a:cubicBezTo>
                <a:cubicBezTo>
                  <a:pt x="271" y="326"/>
                  <a:pt x="271" y="326"/>
                  <a:pt x="271" y="326"/>
                </a:cubicBezTo>
                <a:cubicBezTo>
                  <a:pt x="271" y="326"/>
                  <a:pt x="271" y="326"/>
                  <a:pt x="271" y="326"/>
                </a:cubicBezTo>
                <a:cubicBezTo>
                  <a:pt x="271" y="327"/>
                  <a:pt x="271" y="327"/>
                  <a:pt x="271" y="327"/>
                </a:cubicBezTo>
                <a:cubicBezTo>
                  <a:pt x="271" y="327"/>
                  <a:pt x="271" y="327"/>
                  <a:pt x="271" y="327"/>
                </a:cubicBezTo>
                <a:cubicBezTo>
                  <a:pt x="270" y="328"/>
                  <a:pt x="270" y="328"/>
                  <a:pt x="270" y="328"/>
                </a:cubicBezTo>
                <a:cubicBezTo>
                  <a:pt x="269" y="327"/>
                  <a:pt x="269" y="327"/>
                  <a:pt x="269" y="327"/>
                </a:cubicBezTo>
                <a:cubicBezTo>
                  <a:pt x="268" y="328"/>
                  <a:pt x="268" y="328"/>
                  <a:pt x="268" y="328"/>
                </a:cubicBezTo>
                <a:cubicBezTo>
                  <a:pt x="266" y="327"/>
                  <a:pt x="266" y="327"/>
                  <a:pt x="266" y="327"/>
                </a:cubicBezTo>
                <a:cubicBezTo>
                  <a:pt x="266" y="327"/>
                  <a:pt x="266" y="327"/>
                  <a:pt x="266" y="327"/>
                </a:cubicBezTo>
                <a:cubicBezTo>
                  <a:pt x="265" y="328"/>
                  <a:pt x="265" y="328"/>
                  <a:pt x="265" y="328"/>
                </a:cubicBezTo>
                <a:cubicBezTo>
                  <a:pt x="264" y="328"/>
                  <a:pt x="264" y="328"/>
                  <a:pt x="264" y="328"/>
                </a:cubicBezTo>
                <a:cubicBezTo>
                  <a:pt x="263" y="327"/>
                  <a:pt x="263" y="327"/>
                  <a:pt x="263" y="327"/>
                </a:cubicBezTo>
                <a:cubicBezTo>
                  <a:pt x="262" y="327"/>
                  <a:pt x="262" y="327"/>
                  <a:pt x="262" y="327"/>
                </a:cubicBezTo>
                <a:cubicBezTo>
                  <a:pt x="262" y="326"/>
                  <a:pt x="262" y="326"/>
                  <a:pt x="262" y="326"/>
                </a:cubicBezTo>
                <a:cubicBezTo>
                  <a:pt x="262" y="325"/>
                  <a:pt x="262" y="325"/>
                  <a:pt x="262" y="325"/>
                </a:cubicBezTo>
                <a:cubicBezTo>
                  <a:pt x="261" y="325"/>
                  <a:pt x="261" y="325"/>
                  <a:pt x="261" y="325"/>
                </a:cubicBezTo>
                <a:cubicBezTo>
                  <a:pt x="260" y="325"/>
                  <a:pt x="260" y="325"/>
                  <a:pt x="260" y="325"/>
                </a:cubicBezTo>
                <a:cubicBezTo>
                  <a:pt x="260" y="326"/>
                  <a:pt x="260" y="326"/>
                  <a:pt x="260" y="326"/>
                </a:cubicBezTo>
                <a:cubicBezTo>
                  <a:pt x="260" y="326"/>
                  <a:pt x="260" y="326"/>
                  <a:pt x="260" y="326"/>
                </a:cubicBezTo>
                <a:cubicBezTo>
                  <a:pt x="260" y="327"/>
                  <a:pt x="260" y="327"/>
                  <a:pt x="260" y="327"/>
                </a:cubicBezTo>
                <a:cubicBezTo>
                  <a:pt x="259" y="327"/>
                  <a:pt x="259" y="327"/>
                  <a:pt x="259" y="327"/>
                </a:cubicBezTo>
                <a:cubicBezTo>
                  <a:pt x="258" y="328"/>
                  <a:pt x="258" y="328"/>
                  <a:pt x="258" y="328"/>
                </a:cubicBezTo>
                <a:cubicBezTo>
                  <a:pt x="246" y="312"/>
                  <a:pt x="246" y="312"/>
                  <a:pt x="246" y="312"/>
                </a:cubicBezTo>
                <a:cubicBezTo>
                  <a:pt x="236" y="305"/>
                  <a:pt x="236" y="305"/>
                  <a:pt x="236" y="305"/>
                </a:cubicBezTo>
                <a:cubicBezTo>
                  <a:pt x="236" y="305"/>
                  <a:pt x="236" y="305"/>
                  <a:pt x="236" y="305"/>
                </a:cubicBezTo>
                <a:cubicBezTo>
                  <a:pt x="237" y="304"/>
                  <a:pt x="237" y="304"/>
                  <a:pt x="237" y="304"/>
                </a:cubicBezTo>
                <a:cubicBezTo>
                  <a:pt x="238" y="303"/>
                  <a:pt x="238" y="303"/>
                  <a:pt x="238" y="303"/>
                </a:cubicBezTo>
                <a:cubicBezTo>
                  <a:pt x="238" y="303"/>
                  <a:pt x="238" y="303"/>
                  <a:pt x="238" y="303"/>
                </a:cubicBezTo>
                <a:cubicBezTo>
                  <a:pt x="237" y="302"/>
                  <a:pt x="237" y="302"/>
                  <a:pt x="237" y="302"/>
                </a:cubicBezTo>
                <a:cubicBezTo>
                  <a:pt x="236" y="303"/>
                  <a:pt x="236" y="303"/>
                  <a:pt x="236" y="303"/>
                </a:cubicBezTo>
                <a:cubicBezTo>
                  <a:pt x="235" y="303"/>
                  <a:pt x="235" y="303"/>
                  <a:pt x="235" y="303"/>
                </a:cubicBezTo>
                <a:cubicBezTo>
                  <a:pt x="234" y="304"/>
                  <a:pt x="234" y="304"/>
                  <a:pt x="234" y="304"/>
                </a:cubicBezTo>
                <a:cubicBezTo>
                  <a:pt x="233" y="304"/>
                  <a:pt x="233" y="304"/>
                  <a:pt x="233" y="304"/>
                </a:cubicBezTo>
                <a:cubicBezTo>
                  <a:pt x="232" y="305"/>
                  <a:pt x="232" y="305"/>
                  <a:pt x="232" y="305"/>
                </a:cubicBezTo>
                <a:cubicBezTo>
                  <a:pt x="232" y="306"/>
                  <a:pt x="232" y="306"/>
                  <a:pt x="232" y="306"/>
                </a:cubicBezTo>
                <a:cubicBezTo>
                  <a:pt x="231" y="306"/>
                  <a:pt x="231" y="306"/>
                  <a:pt x="231" y="306"/>
                </a:cubicBezTo>
                <a:cubicBezTo>
                  <a:pt x="231" y="307"/>
                  <a:pt x="231" y="307"/>
                  <a:pt x="231" y="307"/>
                </a:cubicBezTo>
                <a:cubicBezTo>
                  <a:pt x="230" y="308"/>
                  <a:pt x="230" y="308"/>
                  <a:pt x="230" y="308"/>
                </a:cubicBezTo>
                <a:cubicBezTo>
                  <a:pt x="228" y="308"/>
                  <a:pt x="228" y="308"/>
                  <a:pt x="228" y="308"/>
                </a:cubicBezTo>
                <a:cubicBezTo>
                  <a:pt x="227" y="309"/>
                  <a:pt x="227" y="309"/>
                  <a:pt x="227" y="309"/>
                </a:cubicBezTo>
                <a:cubicBezTo>
                  <a:pt x="228" y="310"/>
                  <a:pt x="228" y="310"/>
                  <a:pt x="228" y="310"/>
                </a:cubicBezTo>
                <a:cubicBezTo>
                  <a:pt x="227" y="310"/>
                  <a:pt x="227" y="310"/>
                  <a:pt x="227" y="310"/>
                </a:cubicBezTo>
                <a:cubicBezTo>
                  <a:pt x="227" y="310"/>
                  <a:pt x="227" y="310"/>
                  <a:pt x="227" y="310"/>
                </a:cubicBezTo>
                <a:cubicBezTo>
                  <a:pt x="225" y="309"/>
                  <a:pt x="225" y="309"/>
                  <a:pt x="225" y="309"/>
                </a:cubicBezTo>
                <a:cubicBezTo>
                  <a:pt x="223" y="310"/>
                  <a:pt x="223" y="310"/>
                  <a:pt x="223" y="310"/>
                </a:cubicBezTo>
                <a:cubicBezTo>
                  <a:pt x="223" y="310"/>
                  <a:pt x="223" y="310"/>
                  <a:pt x="223" y="310"/>
                </a:cubicBezTo>
                <a:cubicBezTo>
                  <a:pt x="222" y="310"/>
                  <a:pt x="222" y="310"/>
                  <a:pt x="222" y="310"/>
                </a:cubicBezTo>
                <a:cubicBezTo>
                  <a:pt x="221" y="309"/>
                  <a:pt x="221" y="309"/>
                  <a:pt x="221" y="309"/>
                </a:cubicBezTo>
                <a:cubicBezTo>
                  <a:pt x="221" y="308"/>
                  <a:pt x="221" y="308"/>
                  <a:pt x="221" y="308"/>
                </a:cubicBezTo>
                <a:cubicBezTo>
                  <a:pt x="222" y="308"/>
                  <a:pt x="222" y="308"/>
                  <a:pt x="222" y="308"/>
                </a:cubicBezTo>
                <a:cubicBezTo>
                  <a:pt x="222" y="307"/>
                  <a:pt x="222" y="307"/>
                  <a:pt x="222" y="307"/>
                </a:cubicBezTo>
                <a:cubicBezTo>
                  <a:pt x="222" y="306"/>
                  <a:pt x="222" y="306"/>
                  <a:pt x="222" y="306"/>
                </a:cubicBezTo>
                <a:cubicBezTo>
                  <a:pt x="221" y="307"/>
                  <a:pt x="221" y="307"/>
                  <a:pt x="221" y="307"/>
                </a:cubicBezTo>
                <a:cubicBezTo>
                  <a:pt x="220" y="307"/>
                  <a:pt x="220" y="307"/>
                  <a:pt x="220" y="307"/>
                </a:cubicBezTo>
                <a:cubicBezTo>
                  <a:pt x="219" y="306"/>
                  <a:pt x="219" y="306"/>
                  <a:pt x="219" y="306"/>
                </a:cubicBezTo>
                <a:cubicBezTo>
                  <a:pt x="217" y="306"/>
                  <a:pt x="217" y="306"/>
                  <a:pt x="217" y="306"/>
                </a:cubicBezTo>
                <a:cubicBezTo>
                  <a:pt x="218" y="307"/>
                  <a:pt x="218" y="307"/>
                  <a:pt x="218" y="307"/>
                </a:cubicBezTo>
                <a:cubicBezTo>
                  <a:pt x="218" y="307"/>
                  <a:pt x="218" y="307"/>
                  <a:pt x="218" y="307"/>
                </a:cubicBezTo>
                <a:cubicBezTo>
                  <a:pt x="218" y="308"/>
                  <a:pt x="218" y="308"/>
                  <a:pt x="218" y="308"/>
                </a:cubicBezTo>
                <a:cubicBezTo>
                  <a:pt x="217" y="308"/>
                  <a:pt x="217" y="308"/>
                  <a:pt x="217" y="308"/>
                </a:cubicBezTo>
                <a:cubicBezTo>
                  <a:pt x="216" y="307"/>
                  <a:pt x="216" y="307"/>
                  <a:pt x="216" y="307"/>
                </a:cubicBezTo>
                <a:cubicBezTo>
                  <a:pt x="216" y="305"/>
                  <a:pt x="216" y="305"/>
                  <a:pt x="216" y="305"/>
                </a:cubicBezTo>
                <a:cubicBezTo>
                  <a:pt x="214" y="304"/>
                  <a:pt x="214" y="304"/>
                  <a:pt x="214" y="304"/>
                </a:cubicBezTo>
                <a:cubicBezTo>
                  <a:pt x="214" y="304"/>
                  <a:pt x="214" y="304"/>
                  <a:pt x="214" y="304"/>
                </a:cubicBezTo>
                <a:cubicBezTo>
                  <a:pt x="214" y="305"/>
                  <a:pt x="214" y="305"/>
                  <a:pt x="214" y="305"/>
                </a:cubicBezTo>
                <a:cubicBezTo>
                  <a:pt x="214" y="306"/>
                  <a:pt x="214" y="306"/>
                  <a:pt x="214" y="306"/>
                </a:cubicBezTo>
                <a:cubicBezTo>
                  <a:pt x="214" y="306"/>
                  <a:pt x="214" y="306"/>
                  <a:pt x="214" y="306"/>
                </a:cubicBezTo>
                <a:cubicBezTo>
                  <a:pt x="213" y="305"/>
                  <a:pt x="213" y="305"/>
                  <a:pt x="213" y="305"/>
                </a:cubicBezTo>
                <a:cubicBezTo>
                  <a:pt x="213" y="305"/>
                  <a:pt x="213" y="305"/>
                  <a:pt x="213" y="305"/>
                </a:cubicBezTo>
                <a:cubicBezTo>
                  <a:pt x="213" y="306"/>
                  <a:pt x="213" y="306"/>
                  <a:pt x="213" y="306"/>
                </a:cubicBezTo>
                <a:cubicBezTo>
                  <a:pt x="212" y="306"/>
                  <a:pt x="212" y="306"/>
                  <a:pt x="212" y="306"/>
                </a:cubicBezTo>
                <a:cubicBezTo>
                  <a:pt x="211" y="306"/>
                  <a:pt x="211" y="306"/>
                  <a:pt x="211" y="306"/>
                </a:cubicBezTo>
                <a:cubicBezTo>
                  <a:pt x="210" y="306"/>
                  <a:pt x="210" y="306"/>
                  <a:pt x="210" y="306"/>
                </a:cubicBezTo>
                <a:cubicBezTo>
                  <a:pt x="210" y="306"/>
                  <a:pt x="210" y="306"/>
                  <a:pt x="210" y="306"/>
                </a:cubicBezTo>
                <a:cubicBezTo>
                  <a:pt x="209" y="305"/>
                  <a:pt x="209" y="305"/>
                  <a:pt x="209" y="305"/>
                </a:cubicBezTo>
                <a:cubicBezTo>
                  <a:pt x="210" y="305"/>
                  <a:pt x="210" y="305"/>
                  <a:pt x="210" y="305"/>
                </a:cubicBezTo>
                <a:cubicBezTo>
                  <a:pt x="210" y="304"/>
                  <a:pt x="210" y="304"/>
                  <a:pt x="210" y="304"/>
                </a:cubicBezTo>
                <a:cubicBezTo>
                  <a:pt x="210" y="303"/>
                  <a:pt x="210" y="303"/>
                  <a:pt x="210" y="303"/>
                </a:cubicBezTo>
                <a:cubicBezTo>
                  <a:pt x="210" y="302"/>
                  <a:pt x="210" y="302"/>
                  <a:pt x="210" y="302"/>
                </a:cubicBezTo>
                <a:cubicBezTo>
                  <a:pt x="210" y="302"/>
                  <a:pt x="210" y="302"/>
                  <a:pt x="210" y="302"/>
                </a:cubicBezTo>
                <a:cubicBezTo>
                  <a:pt x="209" y="302"/>
                  <a:pt x="209" y="302"/>
                  <a:pt x="209" y="302"/>
                </a:cubicBezTo>
                <a:cubicBezTo>
                  <a:pt x="208" y="301"/>
                  <a:pt x="208" y="301"/>
                  <a:pt x="208" y="301"/>
                </a:cubicBezTo>
                <a:cubicBezTo>
                  <a:pt x="208" y="300"/>
                  <a:pt x="208" y="300"/>
                  <a:pt x="208" y="300"/>
                </a:cubicBezTo>
                <a:cubicBezTo>
                  <a:pt x="208" y="299"/>
                  <a:pt x="208" y="299"/>
                  <a:pt x="208" y="299"/>
                </a:cubicBezTo>
                <a:cubicBezTo>
                  <a:pt x="207" y="298"/>
                  <a:pt x="207" y="298"/>
                  <a:pt x="207" y="298"/>
                </a:cubicBezTo>
                <a:cubicBezTo>
                  <a:pt x="206" y="298"/>
                  <a:pt x="206" y="298"/>
                  <a:pt x="206" y="298"/>
                </a:cubicBezTo>
                <a:cubicBezTo>
                  <a:pt x="205" y="298"/>
                  <a:pt x="205" y="298"/>
                  <a:pt x="205" y="298"/>
                </a:cubicBezTo>
                <a:cubicBezTo>
                  <a:pt x="204" y="298"/>
                  <a:pt x="204" y="298"/>
                  <a:pt x="204" y="298"/>
                </a:cubicBezTo>
                <a:cubicBezTo>
                  <a:pt x="203" y="298"/>
                  <a:pt x="203" y="298"/>
                  <a:pt x="203" y="298"/>
                </a:cubicBezTo>
                <a:cubicBezTo>
                  <a:pt x="201" y="298"/>
                  <a:pt x="201" y="298"/>
                  <a:pt x="201" y="298"/>
                </a:cubicBezTo>
                <a:cubicBezTo>
                  <a:pt x="200" y="297"/>
                  <a:pt x="200" y="297"/>
                  <a:pt x="200" y="297"/>
                </a:cubicBezTo>
                <a:cubicBezTo>
                  <a:pt x="199" y="298"/>
                  <a:pt x="199" y="298"/>
                  <a:pt x="199" y="298"/>
                </a:cubicBezTo>
                <a:cubicBezTo>
                  <a:pt x="199" y="297"/>
                  <a:pt x="199" y="297"/>
                  <a:pt x="199" y="297"/>
                </a:cubicBezTo>
                <a:cubicBezTo>
                  <a:pt x="198" y="298"/>
                  <a:pt x="198" y="298"/>
                  <a:pt x="198" y="298"/>
                </a:cubicBezTo>
                <a:cubicBezTo>
                  <a:pt x="198" y="299"/>
                  <a:pt x="198" y="299"/>
                  <a:pt x="198" y="299"/>
                </a:cubicBezTo>
                <a:cubicBezTo>
                  <a:pt x="196" y="299"/>
                  <a:pt x="196" y="299"/>
                  <a:pt x="196" y="299"/>
                </a:cubicBezTo>
                <a:cubicBezTo>
                  <a:pt x="196" y="299"/>
                  <a:pt x="196" y="299"/>
                  <a:pt x="196" y="299"/>
                </a:cubicBezTo>
                <a:cubicBezTo>
                  <a:pt x="196" y="300"/>
                  <a:pt x="196" y="300"/>
                  <a:pt x="196" y="300"/>
                </a:cubicBezTo>
                <a:cubicBezTo>
                  <a:pt x="196" y="301"/>
                  <a:pt x="196" y="301"/>
                  <a:pt x="196" y="301"/>
                </a:cubicBezTo>
                <a:cubicBezTo>
                  <a:pt x="195" y="301"/>
                  <a:pt x="195" y="301"/>
                  <a:pt x="195" y="301"/>
                </a:cubicBezTo>
                <a:cubicBezTo>
                  <a:pt x="194" y="301"/>
                  <a:pt x="194" y="301"/>
                  <a:pt x="194" y="301"/>
                </a:cubicBezTo>
                <a:cubicBezTo>
                  <a:pt x="193" y="302"/>
                  <a:pt x="193" y="302"/>
                  <a:pt x="193" y="302"/>
                </a:cubicBezTo>
                <a:cubicBezTo>
                  <a:pt x="192" y="302"/>
                  <a:pt x="192" y="302"/>
                  <a:pt x="192" y="302"/>
                </a:cubicBezTo>
                <a:cubicBezTo>
                  <a:pt x="192" y="302"/>
                  <a:pt x="192" y="302"/>
                  <a:pt x="192" y="302"/>
                </a:cubicBezTo>
                <a:cubicBezTo>
                  <a:pt x="191" y="302"/>
                  <a:pt x="191" y="302"/>
                  <a:pt x="191" y="302"/>
                </a:cubicBezTo>
                <a:cubicBezTo>
                  <a:pt x="189" y="304"/>
                  <a:pt x="189" y="304"/>
                  <a:pt x="189" y="304"/>
                </a:cubicBezTo>
                <a:cubicBezTo>
                  <a:pt x="188" y="304"/>
                  <a:pt x="188" y="304"/>
                  <a:pt x="188" y="304"/>
                </a:cubicBezTo>
                <a:cubicBezTo>
                  <a:pt x="187" y="305"/>
                  <a:pt x="187" y="305"/>
                  <a:pt x="187" y="305"/>
                </a:cubicBezTo>
                <a:cubicBezTo>
                  <a:pt x="186" y="305"/>
                  <a:pt x="186" y="305"/>
                  <a:pt x="186" y="305"/>
                </a:cubicBezTo>
                <a:cubicBezTo>
                  <a:pt x="186" y="304"/>
                  <a:pt x="186" y="304"/>
                  <a:pt x="186" y="304"/>
                </a:cubicBezTo>
                <a:cubicBezTo>
                  <a:pt x="185" y="305"/>
                  <a:pt x="185" y="305"/>
                  <a:pt x="185" y="305"/>
                </a:cubicBezTo>
                <a:cubicBezTo>
                  <a:pt x="185" y="305"/>
                  <a:pt x="185" y="305"/>
                  <a:pt x="185" y="305"/>
                </a:cubicBezTo>
                <a:cubicBezTo>
                  <a:pt x="184" y="305"/>
                  <a:pt x="184" y="305"/>
                  <a:pt x="184" y="305"/>
                </a:cubicBezTo>
                <a:cubicBezTo>
                  <a:pt x="183" y="306"/>
                  <a:pt x="183" y="306"/>
                  <a:pt x="183" y="306"/>
                </a:cubicBezTo>
                <a:cubicBezTo>
                  <a:pt x="183" y="307"/>
                  <a:pt x="183" y="307"/>
                  <a:pt x="183" y="307"/>
                </a:cubicBezTo>
                <a:cubicBezTo>
                  <a:pt x="183" y="307"/>
                  <a:pt x="183" y="307"/>
                  <a:pt x="183" y="307"/>
                </a:cubicBezTo>
                <a:cubicBezTo>
                  <a:pt x="182" y="307"/>
                  <a:pt x="182" y="307"/>
                  <a:pt x="182" y="307"/>
                </a:cubicBezTo>
                <a:cubicBezTo>
                  <a:pt x="182" y="307"/>
                  <a:pt x="182" y="307"/>
                  <a:pt x="182" y="307"/>
                </a:cubicBezTo>
                <a:cubicBezTo>
                  <a:pt x="181" y="307"/>
                  <a:pt x="181" y="307"/>
                  <a:pt x="181" y="307"/>
                </a:cubicBezTo>
                <a:cubicBezTo>
                  <a:pt x="180" y="308"/>
                  <a:pt x="180" y="308"/>
                  <a:pt x="180" y="308"/>
                </a:cubicBezTo>
                <a:cubicBezTo>
                  <a:pt x="178" y="308"/>
                  <a:pt x="178" y="308"/>
                  <a:pt x="178" y="308"/>
                </a:cubicBezTo>
                <a:cubicBezTo>
                  <a:pt x="178" y="309"/>
                  <a:pt x="178" y="309"/>
                  <a:pt x="178" y="309"/>
                </a:cubicBezTo>
                <a:cubicBezTo>
                  <a:pt x="177" y="309"/>
                  <a:pt x="177" y="309"/>
                  <a:pt x="177" y="309"/>
                </a:cubicBezTo>
                <a:cubicBezTo>
                  <a:pt x="175" y="310"/>
                  <a:pt x="175" y="310"/>
                  <a:pt x="175" y="310"/>
                </a:cubicBezTo>
                <a:cubicBezTo>
                  <a:pt x="174" y="310"/>
                  <a:pt x="174" y="310"/>
                  <a:pt x="174" y="310"/>
                </a:cubicBezTo>
                <a:cubicBezTo>
                  <a:pt x="172" y="310"/>
                  <a:pt x="172" y="310"/>
                  <a:pt x="172" y="310"/>
                </a:cubicBezTo>
                <a:cubicBezTo>
                  <a:pt x="172" y="311"/>
                  <a:pt x="172" y="311"/>
                  <a:pt x="172" y="311"/>
                </a:cubicBezTo>
                <a:cubicBezTo>
                  <a:pt x="172" y="312"/>
                  <a:pt x="172" y="312"/>
                  <a:pt x="172" y="312"/>
                </a:cubicBezTo>
                <a:cubicBezTo>
                  <a:pt x="171" y="311"/>
                  <a:pt x="171" y="311"/>
                  <a:pt x="171" y="311"/>
                </a:cubicBezTo>
                <a:cubicBezTo>
                  <a:pt x="170" y="311"/>
                  <a:pt x="170" y="311"/>
                  <a:pt x="170" y="311"/>
                </a:cubicBezTo>
                <a:cubicBezTo>
                  <a:pt x="169" y="311"/>
                  <a:pt x="169" y="311"/>
                  <a:pt x="169" y="311"/>
                </a:cubicBezTo>
                <a:cubicBezTo>
                  <a:pt x="169" y="312"/>
                  <a:pt x="169" y="312"/>
                  <a:pt x="169" y="312"/>
                </a:cubicBezTo>
                <a:cubicBezTo>
                  <a:pt x="169" y="312"/>
                  <a:pt x="169" y="312"/>
                  <a:pt x="169" y="312"/>
                </a:cubicBezTo>
                <a:cubicBezTo>
                  <a:pt x="168" y="312"/>
                  <a:pt x="168" y="312"/>
                  <a:pt x="168" y="312"/>
                </a:cubicBezTo>
                <a:cubicBezTo>
                  <a:pt x="167" y="312"/>
                  <a:pt x="167" y="312"/>
                  <a:pt x="167" y="312"/>
                </a:cubicBezTo>
                <a:cubicBezTo>
                  <a:pt x="167" y="311"/>
                  <a:pt x="167" y="311"/>
                  <a:pt x="167" y="311"/>
                </a:cubicBezTo>
                <a:cubicBezTo>
                  <a:pt x="166" y="311"/>
                  <a:pt x="166" y="311"/>
                  <a:pt x="166" y="311"/>
                </a:cubicBezTo>
                <a:cubicBezTo>
                  <a:pt x="165" y="312"/>
                  <a:pt x="165" y="312"/>
                  <a:pt x="165" y="312"/>
                </a:cubicBezTo>
                <a:cubicBezTo>
                  <a:pt x="164" y="312"/>
                  <a:pt x="164" y="312"/>
                  <a:pt x="164" y="312"/>
                </a:cubicBezTo>
                <a:cubicBezTo>
                  <a:pt x="164" y="312"/>
                  <a:pt x="164" y="312"/>
                  <a:pt x="164" y="312"/>
                </a:cubicBezTo>
                <a:cubicBezTo>
                  <a:pt x="164" y="313"/>
                  <a:pt x="164" y="313"/>
                  <a:pt x="164" y="313"/>
                </a:cubicBezTo>
                <a:cubicBezTo>
                  <a:pt x="164" y="314"/>
                  <a:pt x="164" y="314"/>
                  <a:pt x="164" y="314"/>
                </a:cubicBezTo>
                <a:cubicBezTo>
                  <a:pt x="165" y="314"/>
                  <a:pt x="165" y="314"/>
                  <a:pt x="165" y="314"/>
                </a:cubicBezTo>
                <a:cubicBezTo>
                  <a:pt x="166" y="314"/>
                  <a:pt x="166" y="314"/>
                  <a:pt x="166" y="314"/>
                </a:cubicBezTo>
                <a:cubicBezTo>
                  <a:pt x="167" y="315"/>
                  <a:pt x="167" y="315"/>
                  <a:pt x="167" y="315"/>
                </a:cubicBezTo>
                <a:cubicBezTo>
                  <a:pt x="165" y="315"/>
                  <a:pt x="165" y="315"/>
                  <a:pt x="165" y="315"/>
                </a:cubicBezTo>
                <a:cubicBezTo>
                  <a:pt x="165" y="316"/>
                  <a:pt x="165" y="316"/>
                  <a:pt x="165" y="316"/>
                </a:cubicBezTo>
                <a:cubicBezTo>
                  <a:pt x="165" y="316"/>
                  <a:pt x="165" y="316"/>
                  <a:pt x="165" y="316"/>
                </a:cubicBezTo>
                <a:cubicBezTo>
                  <a:pt x="166" y="316"/>
                  <a:pt x="166" y="316"/>
                  <a:pt x="166" y="316"/>
                </a:cubicBezTo>
                <a:cubicBezTo>
                  <a:pt x="167" y="317"/>
                  <a:pt x="167" y="317"/>
                  <a:pt x="167" y="317"/>
                </a:cubicBezTo>
                <a:cubicBezTo>
                  <a:pt x="168" y="316"/>
                  <a:pt x="168" y="316"/>
                  <a:pt x="168" y="316"/>
                </a:cubicBezTo>
                <a:cubicBezTo>
                  <a:pt x="169" y="316"/>
                  <a:pt x="169" y="316"/>
                  <a:pt x="169" y="316"/>
                </a:cubicBezTo>
                <a:cubicBezTo>
                  <a:pt x="169" y="317"/>
                  <a:pt x="169" y="317"/>
                  <a:pt x="169" y="317"/>
                </a:cubicBezTo>
                <a:cubicBezTo>
                  <a:pt x="170" y="317"/>
                  <a:pt x="170" y="317"/>
                  <a:pt x="170" y="317"/>
                </a:cubicBezTo>
                <a:cubicBezTo>
                  <a:pt x="170" y="318"/>
                  <a:pt x="170" y="318"/>
                  <a:pt x="170" y="318"/>
                </a:cubicBezTo>
                <a:cubicBezTo>
                  <a:pt x="170" y="319"/>
                  <a:pt x="170" y="319"/>
                  <a:pt x="170" y="319"/>
                </a:cubicBezTo>
                <a:cubicBezTo>
                  <a:pt x="169" y="318"/>
                  <a:pt x="169" y="318"/>
                  <a:pt x="169" y="318"/>
                </a:cubicBezTo>
                <a:cubicBezTo>
                  <a:pt x="167" y="319"/>
                  <a:pt x="167" y="319"/>
                  <a:pt x="167" y="319"/>
                </a:cubicBezTo>
                <a:cubicBezTo>
                  <a:pt x="166" y="320"/>
                  <a:pt x="166" y="320"/>
                  <a:pt x="166" y="320"/>
                </a:cubicBezTo>
                <a:cubicBezTo>
                  <a:pt x="165" y="321"/>
                  <a:pt x="165" y="321"/>
                  <a:pt x="165" y="321"/>
                </a:cubicBezTo>
                <a:cubicBezTo>
                  <a:pt x="165" y="322"/>
                  <a:pt x="165" y="322"/>
                  <a:pt x="165" y="322"/>
                </a:cubicBezTo>
                <a:cubicBezTo>
                  <a:pt x="165" y="322"/>
                  <a:pt x="165" y="322"/>
                  <a:pt x="165" y="322"/>
                </a:cubicBezTo>
                <a:cubicBezTo>
                  <a:pt x="166" y="324"/>
                  <a:pt x="166" y="324"/>
                  <a:pt x="166" y="324"/>
                </a:cubicBezTo>
                <a:cubicBezTo>
                  <a:pt x="165" y="325"/>
                  <a:pt x="165" y="325"/>
                  <a:pt x="165" y="325"/>
                </a:cubicBezTo>
                <a:cubicBezTo>
                  <a:pt x="165" y="326"/>
                  <a:pt x="165" y="326"/>
                  <a:pt x="165" y="326"/>
                </a:cubicBezTo>
                <a:cubicBezTo>
                  <a:pt x="164" y="326"/>
                  <a:pt x="164" y="326"/>
                  <a:pt x="164" y="326"/>
                </a:cubicBezTo>
                <a:cubicBezTo>
                  <a:pt x="164" y="326"/>
                  <a:pt x="164" y="326"/>
                  <a:pt x="164" y="326"/>
                </a:cubicBezTo>
                <a:cubicBezTo>
                  <a:pt x="164" y="327"/>
                  <a:pt x="164" y="327"/>
                  <a:pt x="164" y="327"/>
                </a:cubicBezTo>
                <a:cubicBezTo>
                  <a:pt x="164" y="328"/>
                  <a:pt x="164" y="328"/>
                  <a:pt x="164" y="328"/>
                </a:cubicBezTo>
                <a:cubicBezTo>
                  <a:pt x="165" y="328"/>
                  <a:pt x="165" y="328"/>
                  <a:pt x="165" y="328"/>
                </a:cubicBezTo>
                <a:cubicBezTo>
                  <a:pt x="166" y="328"/>
                  <a:pt x="166" y="328"/>
                  <a:pt x="166" y="328"/>
                </a:cubicBezTo>
                <a:cubicBezTo>
                  <a:pt x="167" y="328"/>
                  <a:pt x="167" y="328"/>
                  <a:pt x="167" y="328"/>
                </a:cubicBezTo>
                <a:cubicBezTo>
                  <a:pt x="167" y="329"/>
                  <a:pt x="167" y="329"/>
                  <a:pt x="167" y="329"/>
                </a:cubicBezTo>
                <a:cubicBezTo>
                  <a:pt x="168" y="330"/>
                  <a:pt x="168" y="330"/>
                  <a:pt x="168" y="330"/>
                </a:cubicBezTo>
                <a:cubicBezTo>
                  <a:pt x="170" y="330"/>
                  <a:pt x="170" y="330"/>
                  <a:pt x="170" y="330"/>
                </a:cubicBezTo>
                <a:cubicBezTo>
                  <a:pt x="170" y="330"/>
                  <a:pt x="170" y="330"/>
                  <a:pt x="170" y="330"/>
                </a:cubicBezTo>
                <a:cubicBezTo>
                  <a:pt x="170" y="334"/>
                  <a:pt x="170" y="334"/>
                  <a:pt x="170" y="334"/>
                </a:cubicBezTo>
                <a:cubicBezTo>
                  <a:pt x="170" y="335"/>
                  <a:pt x="170" y="335"/>
                  <a:pt x="170" y="335"/>
                </a:cubicBezTo>
                <a:cubicBezTo>
                  <a:pt x="168" y="336"/>
                  <a:pt x="168" y="336"/>
                  <a:pt x="168" y="336"/>
                </a:cubicBezTo>
                <a:cubicBezTo>
                  <a:pt x="167" y="335"/>
                  <a:pt x="167" y="335"/>
                  <a:pt x="167" y="335"/>
                </a:cubicBezTo>
                <a:cubicBezTo>
                  <a:pt x="165" y="334"/>
                  <a:pt x="165" y="334"/>
                  <a:pt x="165" y="334"/>
                </a:cubicBezTo>
                <a:cubicBezTo>
                  <a:pt x="165" y="335"/>
                  <a:pt x="165" y="335"/>
                  <a:pt x="165" y="335"/>
                </a:cubicBezTo>
                <a:cubicBezTo>
                  <a:pt x="165" y="336"/>
                  <a:pt x="165" y="336"/>
                  <a:pt x="165" y="336"/>
                </a:cubicBezTo>
                <a:cubicBezTo>
                  <a:pt x="164" y="337"/>
                  <a:pt x="164" y="337"/>
                  <a:pt x="164" y="337"/>
                </a:cubicBezTo>
                <a:cubicBezTo>
                  <a:pt x="163" y="337"/>
                  <a:pt x="163" y="337"/>
                  <a:pt x="163" y="337"/>
                </a:cubicBezTo>
                <a:cubicBezTo>
                  <a:pt x="161" y="336"/>
                  <a:pt x="161" y="336"/>
                  <a:pt x="161" y="336"/>
                </a:cubicBezTo>
                <a:cubicBezTo>
                  <a:pt x="160" y="336"/>
                  <a:pt x="160" y="336"/>
                  <a:pt x="160" y="336"/>
                </a:cubicBezTo>
                <a:cubicBezTo>
                  <a:pt x="159" y="336"/>
                  <a:pt x="159" y="336"/>
                  <a:pt x="159" y="336"/>
                </a:cubicBezTo>
                <a:cubicBezTo>
                  <a:pt x="159" y="336"/>
                  <a:pt x="159" y="336"/>
                  <a:pt x="159" y="336"/>
                </a:cubicBezTo>
                <a:cubicBezTo>
                  <a:pt x="158" y="336"/>
                  <a:pt x="158" y="336"/>
                  <a:pt x="158" y="336"/>
                </a:cubicBezTo>
                <a:cubicBezTo>
                  <a:pt x="157" y="335"/>
                  <a:pt x="157" y="335"/>
                  <a:pt x="157" y="335"/>
                </a:cubicBezTo>
                <a:cubicBezTo>
                  <a:pt x="157" y="334"/>
                  <a:pt x="157" y="334"/>
                  <a:pt x="157" y="334"/>
                </a:cubicBezTo>
                <a:cubicBezTo>
                  <a:pt x="158" y="334"/>
                  <a:pt x="158" y="334"/>
                  <a:pt x="158" y="334"/>
                </a:cubicBezTo>
                <a:cubicBezTo>
                  <a:pt x="157" y="333"/>
                  <a:pt x="157" y="333"/>
                  <a:pt x="157" y="333"/>
                </a:cubicBezTo>
                <a:cubicBezTo>
                  <a:pt x="156" y="333"/>
                  <a:pt x="156" y="333"/>
                  <a:pt x="156" y="333"/>
                </a:cubicBezTo>
                <a:cubicBezTo>
                  <a:pt x="155" y="333"/>
                  <a:pt x="155" y="333"/>
                  <a:pt x="155" y="333"/>
                </a:cubicBezTo>
                <a:cubicBezTo>
                  <a:pt x="154" y="333"/>
                  <a:pt x="154" y="333"/>
                  <a:pt x="154" y="333"/>
                </a:cubicBezTo>
                <a:cubicBezTo>
                  <a:pt x="153" y="333"/>
                  <a:pt x="153" y="333"/>
                  <a:pt x="153" y="333"/>
                </a:cubicBezTo>
                <a:cubicBezTo>
                  <a:pt x="154" y="335"/>
                  <a:pt x="154" y="335"/>
                  <a:pt x="154" y="335"/>
                </a:cubicBezTo>
                <a:cubicBezTo>
                  <a:pt x="152" y="335"/>
                  <a:pt x="152" y="335"/>
                  <a:pt x="152" y="335"/>
                </a:cubicBezTo>
                <a:cubicBezTo>
                  <a:pt x="152" y="334"/>
                  <a:pt x="152" y="334"/>
                  <a:pt x="152" y="334"/>
                </a:cubicBezTo>
                <a:cubicBezTo>
                  <a:pt x="150" y="333"/>
                  <a:pt x="150" y="333"/>
                  <a:pt x="150" y="333"/>
                </a:cubicBezTo>
                <a:cubicBezTo>
                  <a:pt x="149" y="333"/>
                  <a:pt x="149" y="333"/>
                  <a:pt x="149" y="333"/>
                </a:cubicBezTo>
                <a:cubicBezTo>
                  <a:pt x="149" y="334"/>
                  <a:pt x="149" y="334"/>
                  <a:pt x="149" y="334"/>
                </a:cubicBezTo>
                <a:cubicBezTo>
                  <a:pt x="148" y="333"/>
                  <a:pt x="148" y="333"/>
                  <a:pt x="148" y="333"/>
                </a:cubicBezTo>
                <a:cubicBezTo>
                  <a:pt x="147" y="333"/>
                  <a:pt x="147" y="333"/>
                  <a:pt x="147" y="333"/>
                </a:cubicBezTo>
                <a:cubicBezTo>
                  <a:pt x="147" y="334"/>
                  <a:pt x="147" y="334"/>
                  <a:pt x="147" y="334"/>
                </a:cubicBezTo>
                <a:cubicBezTo>
                  <a:pt x="146" y="334"/>
                  <a:pt x="146" y="334"/>
                  <a:pt x="146" y="334"/>
                </a:cubicBezTo>
                <a:cubicBezTo>
                  <a:pt x="146" y="336"/>
                  <a:pt x="146" y="336"/>
                  <a:pt x="146" y="336"/>
                </a:cubicBezTo>
                <a:cubicBezTo>
                  <a:pt x="145" y="337"/>
                  <a:pt x="145" y="337"/>
                  <a:pt x="145" y="337"/>
                </a:cubicBezTo>
                <a:cubicBezTo>
                  <a:pt x="144" y="337"/>
                  <a:pt x="144" y="337"/>
                  <a:pt x="144" y="337"/>
                </a:cubicBezTo>
                <a:cubicBezTo>
                  <a:pt x="144" y="336"/>
                  <a:pt x="144" y="336"/>
                  <a:pt x="144" y="336"/>
                </a:cubicBezTo>
                <a:cubicBezTo>
                  <a:pt x="142" y="336"/>
                  <a:pt x="142" y="336"/>
                  <a:pt x="142" y="336"/>
                </a:cubicBezTo>
                <a:cubicBezTo>
                  <a:pt x="141" y="335"/>
                  <a:pt x="141" y="335"/>
                  <a:pt x="141" y="335"/>
                </a:cubicBezTo>
                <a:cubicBezTo>
                  <a:pt x="140" y="335"/>
                  <a:pt x="140" y="335"/>
                  <a:pt x="140" y="335"/>
                </a:cubicBezTo>
                <a:cubicBezTo>
                  <a:pt x="140" y="337"/>
                  <a:pt x="140" y="337"/>
                  <a:pt x="140" y="337"/>
                </a:cubicBezTo>
                <a:cubicBezTo>
                  <a:pt x="139" y="338"/>
                  <a:pt x="139" y="338"/>
                  <a:pt x="139" y="338"/>
                </a:cubicBezTo>
                <a:cubicBezTo>
                  <a:pt x="139" y="337"/>
                  <a:pt x="139" y="337"/>
                  <a:pt x="139" y="337"/>
                </a:cubicBezTo>
                <a:cubicBezTo>
                  <a:pt x="139" y="336"/>
                  <a:pt x="139" y="336"/>
                  <a:pt x="139" y="336"/>
                </a:cubicBezTo>
                <a:cubicBezTo>
                  <a:pt x="138" y="336"/>
                  <a:pt x="138" y="336"/>
                  <a:pt x="138" y="336"/>
                </a:cubicBezTo>
                <a:cubicBezTo>
                  <a:pt x="138" y="335"/>
                  <a:pt x="138" y="335"/>
                  <a:pt x="138" y="335"/>
                </a:cubicBezTo>
                <a:cubicBezTo>
                  <a:pt x="136" y="334"/>
                  <a:pt x="136" y="334"/>
                  <a:pt x="136" y="334"/>
                </a:cubicBezTo>
                <a:cubicBezTo>
                  <a:pt x="135" y="333"/>
                  <a:pt x="135" y="333"/>
                  <a:pt x="135" y="333"/>
                </a:cubicBezTo>
                <a:cubicBezTo>
                  <a:pt x="134" y="333"/>
                  <a:pt x="134" y="333"/>
                  <a:pt x="134" y="333"/>
                </a:cubicBezTo>
                <a:cubicBezTo>
                  <a:pt x="133" y="332"/>
                  <a:pt x="133" y="332"/>
                  <a:pt x="133" y="332"/>
                </a:cubicBezTo>
                <a:cubicBezTo>
                  <a:pt x="133" y="332"/>
                  <a:pt x="133" y="332"/>
                  <a:pt x="133" y="332"/>
                </a:cubicBezTo>
                <a:cubicBezTo>
                  <a:pt x="132" y="331"/>
                  <a:pt x="132" y="331"/>
                  <a:pt x="132" y="331"/>
                </a:cubicBezTo>
                <a:cubicBezTo>
                  <a:pt x="131" y="331"/>
                  <a:pt x="131" y="331"/>
                  <a:pt x="131" y="331"/>
                </a:cubicBezTo>
                <a:cubicBezTo>
                  <a:pt x="129" y="332"/>
                  <a:pt x="129" y="332"/>
                  <a:pt x="129" y="332"/>
                </a:cubicBezTo>
                <a:cubicBezTo>
                  <a:pt x="128" y="331"/>
                  <a:pt x="128" y="331"/>
                  <a:pt x="128" y="331"/>
                </a:cubicBezTo>
                <a:cubicBezTo>
                  <a:pt x="128" y="330"/>
                  <a:pt x="128" y="330"/>
                  <a:pt x="128" y="330"/>
                </a:cubicBezTo>
                <a:cubicBezTo>
                  <a:pt x="127" y="330"/>
                  <a:pt x="127" y="330"/>
                  <a:pt x="127" y="330"/>
                </a:cubicBezTo>
                <a:cubicBezTo>
                  <a:pt x="126" y="330"/>
                  <a:pt x="126" y="330"/>
                  <a:pt x="126" y="330"/>
                </a:cubicBezTo>
                <a:cubicBezTo>
                  <a:pt x="125" y="331"/>
                  <a:pt x="125" y="331"/>
                  <a:pt x="125" y="331"/>
                </a:cubicBezTo>
                <a:cubicBezTo>
                  <a:pt x="125" y="331"/>
                  <a:pt x="125" y="331"/>
                  <a:pt x="125" y="331"/>
                </a:cubicBezTo>
                <a:cubicBezTo>
                  <a:pt x="124" y="332"/>
                  <a:pt x="124" y="332"/>
                  <a:pt x="124" y="332"/>
                </a:cubicBezTo>
                <a:cubicBezTo>
                  <a:pt x="124" y="331"/>
                  <a:pt x="124" y="331"/>
                  <a:pt x="124" y="331"/>
                </a:cubicBezTo>
                <a:cubicBezTo>
                  <a:pt x="123" y="331"/>
                  <a:pt x="123" y="331"/>
                  <a:pt x="123" y="331"/>
                </a:cubicBezTo>
                <a:cubicBezTo>
                  <a:pt x="123" y="332"/>
                  <a:pt x="123" y="332"/>
                  <a:pt x="123" y="332"/>
                </a:cubicBezTo>
                <a:cubicBezTo>
                  <a:pt x="122" y="333"/>
                  <a:pt x="122" y="333"/>
                  <a:pt x="122" y="333"/>
                </a:cubicBezTo>
                <a:cubicBezTo>
                  <a:pt x="122" y="332"/>
                  <a:pt x="122" y="332"/>
                  <a:pt x="122" y="332"/>
                </a:cubicBezTo>
                <a:cubicBezTo>
                  <a:pt x="122" y="331"/>
                  <a:pt x="122" y="331"/>
                  <a:pt x="122" y="331"/>
                </a:cubicBezTo>
                <a:cubicBezTo>
                  <a:pt x="122" y="331"/>
                  <a:pt x="122" y="331"/>
                  <a:pt x="122" y="331"/>
                </a:cubicBezTo>
                <a:cubicBezTo>
                  <a:pt x="121" y="330"/>
                  <a:pt x="121" y="330"/>
                  <a:pt x="121" y="330"/>
                </a:cubicBezTo>
                <a:cubicBezTo>
                  <a:pt x="120" y="329"/>
                  <a:pt x="120" y="329"/>
                  <a:pt x="120" y="329"/>
                </a:cubicBezTo>
                <a:cubicBezTo>
                  <a:pt x="120" y="330"/>
                  <a:pt x="120" y="330"/>
                  <a:pt x="120" y="330"/>
                </a:cubicBezTo>
                <a:cubicBezTo>
                  <a:pt x="120" y="331"/>
                  <a:pt x="120" y="331"/>
                  <a:pt x="120" y="331"/>
                </a:cubicBezTo>
                <a:cubicBezTo>
                  <a:pt x="120" y="332"/>
                  <a:pt x="120" y="332"/>
                  <a:pt x="120" y="332"/>
                </a:cubicBezTo>
                <a:cubicBezTo>
                  <a:pt x="119" y="332"/>
                  <a:pt x="119" y="332"/>
                  <a:pt x="119" y="332"/>
                </a:cubicBezTo>
                <a:cubicBezTo>
                  <a:pt x="118" y="332"/>
                  <a:pt x="118" y="332"/>
                  <a:pt x="118" y="332"/>
                </a:cubicBezTo>
                <a:cubicBezTo>
                  <a:pt x="117" y="333"/>
                  <a:pt x="117" y="333"/>
                  <a:pt x="117" y="333"/>
                </a:cubicBezTo>
                <a:cubicBezTo>
                  <a:pt x="117" y="334"/>
                  <a:pt x="117" y="334"/>
                  <a:pt x="117" y="334"/>
                </a:cubicBezTo>
                <a:cubicBezTo>
                  <a:pt x="115" y="334"/>
                  <a:pt x="115" y="334"/>
                  <a:pt x="115" y="334"/>
                </a:cubicBezTo>
                <a:cubicBezTo>
                  <a:pt x="115" y="336"/>
                  <a:pt x="115" y="336"/>
                  <a:pt x="115" y="336"/>
                </a:cubicBezTo>
                <a:cubicBezTo>
                  <a:pt x="116" y="337"/>
                  <a:pt x="116" y="337"/>
                  <a:pt x="116" y="337"/>
                </a:cubicBezTo>
                <a:cubicBezTo>
                  <a:pt x="116" y="338"/>
                  <a:pt x="116" y="338"/>
                  <a:pt x="116" y="338"/>
                </a:cubicBezTo>
                <a:cubicBezTo>
                  <a:pt x="114" y="338"/>
                  <a:pt x="114" y="338"/>
                  <a:pt x="114" y="338"/>
                </a:cubicBezTo>
                <a:cubicBezTo>
                  <a:pt x="112" y="338"/>
                  <a:pt x="112" y="338"/>
                  <a:pt x="112" y="338"/>
                </a:cubicBezTo>
                <a:cubicBezTo>
                  <a:pt x="114" y="342"/>
                  <a:pt x="114" y="342"/>
                  <a:pt x="114" y="342"/>
                </a:cubicBezTo>
                <a:cubicBezTo>
                  <a:pt x="113" y="342"/>
                  <a:pt x="113" y="342"/>
                  <a:pt x="113" y="342"/>
                </a:cubicBezTo>
                <a:cubicBezTo>
                  <a:pt x="113" y="344"/>
                  <a:pt x="113" y="344"/>
                  <a:pt x="113" y="344"/>
                </a:cubicBezTo>
                <a:cubicBezTo>
                  <a:pt x="112" y="344"/>
                  <a:pt x="112" y="344"/>
                  <a:pt x="112" y="344"/>
                </a:cubicBezTo>
                <a:cubicBezTo>
                  <a:pt x="110" y="343"/>
                  <a:pt x="110" y="343"/>
                  <a:pt x="110" y="343"/>
                </a:cubicBezTo>
                <a:cubicBezTo>
                  <a:pt x="110" y="342"/>
                  <a:pt x="110" y="342"/>
                  <a:pt x="110" y="342"/>
                </a:cubicBezTo>
                <a:cubicBezTo>
                  <a:pt x="107" y="340"/>
                  <a:pt x="107" y="340"/>
                  <a:pt x="107" y="340"/>
                </a:cubicBezTo>
                <a:cubicBezTo>
                  <a:pt x="106" y="341"/>
                  <a:pt x="106" y="341"/>
                  <a:pt x="106" y="341"/>
                </a:cubicBezTo>
                <a:cubicBezTo>
                  <a:pt x="106" y="342"/>
                  <a:pt x="106" y="342"/>
                  <a:pt x="106" y="342"/>
                </a:cubicBezTo>
                <a:cubicBezTo>
                  <a:pt x="105" y="344"/>
                  <a:pt x="105" y="344"/>
                  <a:pt x="105" y="344"/>
                </a:cubicBezTo>
                <a:cubicBezTo>
                  <a:pt x="104" y="344"/>
                  <a:pt x="104" y="344"/>
                  <a:pt x="104" y="344"/>
                </a:cubicBezTo>
                <a:cubicBezTo>
                  <a:pt x="104" y="347"/>
                  <a:pt x="104" y="347"/>
                  <a:pt x="104" y="347"/>
                </a:cubicBezTo>
                <a:cubicBezTo>
                  <a:pt x="105" y="347"/>
                  <a:pt x="105" y="347"/>
                  <a:pt x="105" y="347"/>
                </a:cubicBezTo>
                <a:cubicBezTo>
                  <a:pt x="104" y="351"/>
                  <a:pt x="104" y="351"/>
                  <a:pt x="104" y="351"/>
                </a:cubicBezTo>
                <a:cubicBezTo>
                  <a:pt x="104" y="352"/>
                  <a:pt x="104" y="352"/>
                  <a:pt x="104" y="352"/>
                </a:cubicBezTo>
                <a:cubicBezTo>
                  <a:pt x="106" y="353"/>
                  <a:pt x="106" y="353"/>
                  <a:pt x="106" y="353"/>
                </a:cubicBezTo>
                <a:cubicBezTo>
                  <a:pt x="107" y="355"/>
                  <a:pt x="107" y="355"/>
                  <a:pt x="107" y="355"/>
                </a:cubicBezTo>
                <a:cubicBezTo>
                  <a:pt x="106" y="355"/>
                  <a:pt x="106" y="355"/>
                  <a:pt x="106" y="355"/>
                </a:cubicBezTo>
                <a:cubicBezTo>
                  <a:pt x="108" y="357"/>
                  <a:pt x="108" y="357"/>
                  <a:pt x="108" y="357"/>
                </a:cubicBezTo>
                <a:cubicBezTo>
                  <a:pt x="108" y="356"/>
                  <a:pt x="108" y="356"/>
                  <a:pt x="108" y="356"/>
                </a:cubicBezTo>
                <a:cubicBezTo>
                  <a:pt x="112" y="357"/>
                  <a:pt x="112" y="357"/>
                  <a:pt x="112" y="357"/>
                </a:cubicBezTo>
                <a:cubicBezTo>
                  <a:pt x="114" y="359"/>
                  <a:pt x="114" y="359"/>
                  <a:pt x="114" y="359"/>
                </a:cubicBezTo>
                <a:cubicBezTo>
                  <a:pt x="116" y="362"/>
                  <a:pt x="116" y="362"/>
                  <a:pt x="116" y="362"/>
                </a:cubicBezTo>
                <a:cubicBezTo>
                  <a:pt x="114" y="362"/>
                  <a:pt x="114" y="362"/>
                  <a:pt x="114" y="362"/>
                </a:cubicBezTo>
                <a:cubicBezTo>
                  <a:pt x="114" y="363"/>
                  <a:pt x="114" y="363"/>
                  <a:pt x="114" y="363"/>
                </a:cubicBezTo>
                <a:cubicBezTo>
                  <a:pt x="116" y="365"/>
                  <a:pt x="116" y="365"/>
                  <a:pt x="116" y="365"/>
                </a:cubicBezTo>
                <a:cubicBezTo>
                  <a:pt x="117" y="364"/>
                  <a:pt x="117" y="364"/>
                  <a:pt x="117" y="364"/>
                </a:cubicBezTo>
                <a:cubicBezTo>
                  <a:pt x="118" y="365"/>
                  <a:pt x="118" y="365"/>
                  <a:pt x="118" y="365"/>
                </a:cubicBezTo>
                <a:cubicBezTo>
                  <a:pt x="118" y="365"/>
                  <a:pt x="118" y="365"/>
                  <a:pt x="118" y="365"/>
                </a:cubicBezTo>
                <a:cubicBezTo>
                  <a:pt x="118" y="365"/>
                  <a:pt x="118" y="365"/>
                  <a:pt x="118" y="365"/>
                </a:cubicBezTo>
                <a:cubicBezTo>
                  <a:pt x="118" y="365"/>
                  <a:pt x="118" y="365"/>
                  <a:pt x="118" y="365"/>
                </a:cubicBezTo>
                <a:cubicBezTo>
                  <a:pt x="118" y="366"/>
                  <a:pt x="118" y="366"/>
                  <a:pt x="118" y="366"/>
                </a:cubicBezTo>
                <a:cubicBezTo>
                  <a:pt x="117" y="366"/>
                  <a:pt x="117" y="366"/>
                  <a:pt x="117" y="366"/>
                </a:cubicBezTo>
                <a:cubicBezTo>
                  <a:pt x="118" y="366"/>
                  <a:pt x="118" y="366"/>
                  <a:pt x="118" y="366"/>
                </a:cubicBezTo>
                <a:cubicBezTo>
                  <a:pt x="118" y="367"/>
                  <a:pt x="118" y="367"/>
                  <a:pt x="118" y="367"/>
                </a:cubicBezTo>
                <a:cubicBezTo>
                  <a:pt x="117" y="367"/>
                  <a:pt x="117" y="367"/>
                  <a:pt x="117" y="367"/>
                </a:cubicBezTo>
                <a:cubicBezTo>
                  <a:pt x="118" y="367"/>
                  <a:pt x="118" y="367"/>
                  <a:pt x="118" y="367"/>
                </a:cubicBezTo>
                <a:cubicBezTo>
                  <a:pt x="118" y="368"/>
                  <a:pt x="118" y="368"/>
                  <a:pt x="118" y="368"/>
                </a:cubicBezTo>
                <a:cubicBezTo>
                  <a:pt x="117" y="368"/>
                  <a:pt x="117" y="368"/>
                  <a:pt x="117" y="368"/>
                </a:cubicBezTo>
                <a:cubicBezTo>
                  <a:pt x="117" y="368"/>
                  <a:pt x="117" y="368"/>
                  <a:pt x="117" y="368"/>
                </a:cubicBezTo>
                <a:cubicBezTo>
                  <a:pt x="116" y="368"/>
                  <a:pt x="116" y="368"/>
                  <a:pt x="116" y="368"/>
                </a:cubicBezTo>
                <a:cubicBezTo>
                  <a:pt x="115" y="368"/>
                  <a:pt x="115" y="368"/>
                  <a:pt x="115" y="368"/>
                </a:cubicBezTo>
                <a:cubicBezTo>
                  <a:pt x="117" y="369"/>
                  <a:pt x="117" y="369"/>
                  <a:pt x="117" y="369"/>
                </a:cubicBezTo>
                <a:cubicBezTo>
                  <a:pt x="117" y="369"/>
                  <a:pt x="117" y="369"/>
                  <a:pt x="117" y="369"/>
                </a:cubicBezTo>
                <a:cubicBezTo>
                  <a:pt x="116" y="369"/>
                  <a:pt x="116" y="369"/>
                  <a:pt x="116" y="369"/>
                </a:cubicBezTo>
                <a:cubicBezTo>
                  <a:pt x="116" y="369"/>
                  <a:pt x="116" y="369"/>
                  <a:pt x="116" y="369"/>
                </a:cubicBezTo>
                <a:cubicBezTo>
                  <a:pt x="116" y="369"/>
                  <a:pt x="115" y="369"/>
                  <a:pt x="115" y="369"/>
                </a:cubicBezTo>
                <a:cubicBezTo>
                  <a:pt x="115" y="369"/>
                  <a:pt x="115" y="369"/>
                  <a:pt x="115" y="369"/>
                </a:cubicBezTo>
                <a:cubicBezTo>
                  <a:pt x="114" y="369"/>
                  <a:pt x="114" y="369"/>
                  <a:pt x="114" y="369"/>
                </a:cubicBezTo>
                <a:cubicBezTo>
                  <a:pt x="115" y="369"/>
                  <a:pt x="115" y="369"/>
                  <a:pt x="115" y="369"/>
                </a:cubicBezTo>
                <a:cubicBezTo>
                  <a:pt x="115" y="370"/>
                  <a:pt x="115" y="370"/>
                  <a:pt x="115" y="370"/>
                </a:cubicBezTo>
                <a:cubicBezTo>
                  <a:pt x="114" y="370"/>
                  <a:pt x="114" y="370"/>
                  <a:pt x="114" y="370"/>
                </a:cubicBezTo>
                <a:cubicBezTo>
                  <a:pt x="114" y="370"/>
                  <a:pt x="114" y="370"/>
                  <a:pt x="114" y="370"/>
                </a:cubicBezTo>
                <a:cubicBezTo>
                  <a:pt x="113" y="371"/>
                  <a:pt x="113" y="371"/>
                  <a:pt x="113" y="371"/>
                </a:cubicBezTo>
                <a:cubicBezTo>
                  <a:pt x="113" y="370"/>
                  <a:pt x="113" y="370"/>
                  <a:pt x="113" y="370"/>
                </a:cubicBezTo>
                <a:cubicBezTo>
                  <a:pt x="113" y="371"/>
                  <a:pt x="113" y="371"/>
                  <a:pt x="113" y="371"/>
                </a:cubicBezTo>
                <a:cubicBezTo>
                  <a:pt x="112" y="371"/>
                  <a:pt x="112" y="371"/>
                  <a:pt x="112" y="371"/>
                </a:cubicBezTo>
                <a:cubicBezTo>
                  <a:pt x="112" y="371"/>
                  <a:pt x="112" y="371"/>
                  <a:pt x="112" y="371"/>
                </a:cubicBezTo>
                <a:cubicBezTo>
                  <a:pt x="111" y="370"/>
                  <a:pt x="111" y="370"/>
                  <a:pt x="111" y="370"/>
                </a:cubicBezTo>
                <a:cubicBezTo>
                  <a:pt x="111" y="371"/>
                  <a:pt x="111" y="371"/>
                  <a:pt x="111" y="371"/>
                </a:cubicBezTo>
                <a:cubicBezTo>
                  <a:pt x="111" y="372"/>
                  <a:pt x="111" y="372"/>
                  <a:pt x="111" y="372"/>
                </a:cubicBezTo>
                <a:cubicBezTo>
                  <a:pt x="110" y="373"/>
                  <a:pt x="110" y="373"/>
                  <a:pt x="110" y="373"/>
                </a:cubicBezTo>
                <a:cubicBezTo>
                  <a:pt x="110" y="373"/>
                  <a:pt x="110" y="373"/>
                  <a:pt x="110" y="373"/>
                </a:cubicBezTo>
                <a:cubicBezTo>
                  <a:pt x="110" y="374"/>
                  <a:pt x="110" y="374"/>
                  <a:pt x="110" y="374"/>
                </a:cubicBezTo>
                <a:cubicBezTo>
                  <a:pt x="109" y="375"/>
                  <a:pt x="109" y="375"/>
                  <a:pt x="109" y="375"/>
                </a:cubicBezTo>
                <a:cubicBezTo>
                  <a:pt x="109" y="377"/>
                  <a:pt x="109" y="377"/>
                  <a:pt x="109" y="377"/>
                </a:cubicBezTo>
                <a:cubicBezTo>
                  <a:pt x="109" y="377"/>
                  <a:pt x="109" y="377"/>
                  <a:pt x="109" y="377"/>
                </a:cubicBezTo>
                <a:cubicBezTo>
                  <a:pt x="108" y="378"/>
                  <a:pt x="108" y="378"/>
                  <a:pt x="108" y="378"/>
                </a:cubicBezTo>
                <a:cubicBezTo>
                  <a:pt x="109" y="380"/>
                  <a:pt x="109" y="380"/>
                  <a:pt x="109" y="380"/>
                </a:cubicBezTo>
                <a:cubicBezTo>
                  <a:pt x="110" y="380"/>
                  <a:pt x="110" y="380"/>
                  <a:pt x="110" y="380"/>
                </a:cubicBezTo>
                <a:cubicBezTo>
                  <a:pt x="110" y="380"/>
                  <a:pt x="110" y="380"/>
                  <a:pt x="110" y="380"/>
                </a:cubicBezTo>
                <a:cubicBezTo>
                  <a:pt x="111" y="381"/>
                  <a:pt x="111" y="381"/>
                  <a:pt x="111" y="381"/>
                </a:cubicBezTo>
                <a:cubicBezTo>
                  <a:pt x="112" y="381"/>
                  <a:pt x="112" y="381"/>
                  <a:pt x="112" y="381"/>
                </a:cubicBezTo>
                <a:cubicBezTo>
                  <a:pt x="112" y="383"/>
                  <a:pt x="112" y="383"/>
                  <a:pt x="112" y="383"/>
                </a:cubicBezTo>
                <a:cubicBezTo>
                  <a:pt x="113" y="383"/>
                  <a:pt x="113" y="383"/>
                  <a:pt x="113" y="383"/>
                </a:cubicBezTo>
                <a:cubicBezTo>
                  <a:pt x="114" y="383"/>
                  <a:pt x="114" y="383"/>
                  <a:pt x="114" y="383"/>
                </a:cubicBezTo>
                <a:cubicBezTo>
                  <a:pt x="114" y="383"/>
                  <a:pt x="114" y="383"/>
                  <a:pt x="114" y="383"/>
                </a:cubicBezTo>
                <a:cubicBezTo>
                  <a:pt x="114" y="384"/>
                  <a:pt x="114" y="384"/>
                  <a:pt x="114" y="384"/>
                </a:cubicBezTo>
                <a:cubicBezTo>
                  <a:pt x="113" y="385"/>
                  <a:pt x="113" y="385"/>
                  <a:pt x="113" y="385"/>
                </a:cubicBezTo>
                <a:cubicBezTo>
                  <a:pt x="113" y="385"/>
                  <a:pt x="113" y="385"/>
                  <a:pt x="113" y="385"/>
                </a:cubicBezTo>
                <a:cubicBezTo>
                  <a:pt x="113" y="385"/>
                  <a:pt x="113" y="385"/>
                  <a:pt x="113" y="385"/>
                </a:cubicBezTo>
                <a:cubicBezTo>
                  <a:pt x="114" y="385"/>
                  <a:pt x="114" y="385"/>
                  <a:pt x="114" y="385"/>
                </a:cubicBezTo>
                <a:cubicBezTo>
                  <a:pt x="114" y="386"/>
                  <a:pt x="114" y="386"/>
                  <a:pt x="114" y="386"/>
                </a:cubicBezTo>
                <a:cubicBezTo>
                  <a:pt x="114" y="387"/>
                  <a:pt x="114" y="387"/>
                  <a:pt x="114" y="387"/>
                </a:cubicBezTo>
                <a:cubicBezTo>
                  <a:pt x="114" y="388"/>
                  <a:pt x="114" y="388"/>
                  <a:pt x="114" y="388"/>
                </a:cubicBezTo>
                <a:cubicBezTo>
                  <a:pt x="115" y="389"/>
                  <a:pt x="115" y="389"/>
                  <a:pt x="115" y="389"/>
                </a:cubicBezTo>
                <a:cubicBezTo>
                  <a:pt x="115" y="390"/>
                  <a:pt x="115" y="390"/>
                  <a:pt x="115" y="390"/>
                </a:cubicBezTo>
                <a:cubicBezTo>
                  <a:pt x="117" y="393"/>
                  <a:pt x="117" y="393"/>
                  <a:pt x="117" y="393"/>
                </a:cubicBezTo>
                <a:cubicBezTo>
                  <a:pt x="120" y="395"/>
                  <a:pt x="120" y="395"/>
                  <a:pt x="120" y="395"/>
                </a:cubicBezTo>
                <a:cubicBezTo>
                  <a:pt x="120" y="395"/>
                  <a:pt x="120" y="395"/>
                  <a:pt x="120" y="395"/>
                </a:cubicBezTo>
                <a:cubicBezTo>
                  <a:pt x="120" y="395"/>
                  <a:pt x="120" y="395"/>
                  <a:pt x="120" y="395"/>
                </a:cubicBezTo>
                <a:cubicBezTo>
                  <a:pt x="118" y="397"/>
                  <a:pt x="118" y="397"/>
                  <a:pt x="118" y="397"/>
                </a:cubicBezTo>
                <a:cubicBezTo>
                  <a:pt x="117" y="398"/>
                  <a:pt x="117" y="398"/>
                  <a:pt x="117" y="398"/>
                </a:cubicBezTo>
                <a:cubicBezTo>
                  <a:pt x="117" y="399"/>
                  <a:pt x="117" y="399"/>
                  <a:pt x="117" y="399"/>
                </a:cubicBezTo>
                <a:cubicBezTo>
                  <a:pt x="114" y="399"/>
                  <a:pt x="114" y="399"/>
                  <a:pt x="114" y="399"/>
                </a:cubicBezTo>
                <a:cubicBezTo>
                  <a:pt x="114" y="398"/>
                  <a:pt x="114" y="398"/>
                  <a:pt x="114" y="398"/>
                </a:cubicBezTo>
                <a:cubicBezTo>
                  <a:pt x="111" y="396"/>
                  <a:pt x="111" y="396"/>
                  <a:pt x="111" y="396"/>
                </a:cubicBezTo>
                <a:cubicBezTo>
                  <a:pt x="110" y="396"/>
                  <a:pt x="110" y="396"/>
                  <a:pt x="110" y="396"/>
                </a:cubicBezTo>
                <a:cubicBezTo>
                  <a:pt x="109" y="397"/>
                  <a:pt x="109" y="397"/>
                  <a:pt x="109" y="397"/>
                </a:cubicBezTo>
                <a:cubicBezTo>
                  <a:pt x="111" y="398"/>
                  <a:pt x="111" y="398"/>
                  <a:pt x="111" y="398"/>
                </a:cubicBezTo>
                <a:cubicBezTo>
                  <a:pt x="111" y="399"/>
                  <a:pt x="111" y="399"/>
                  <a:pt x="111" y="399"/>
                </a:cubicBezTo>
                <a:cubicBezTo>
                  <a:pt x="111" y="401"/>
                  <a:pt x="111" y="401"/>
                  <a:pt x="111" y="401"/>
                </a:cubicBezTo>
                <a:cubicBezTo>
                  <a:pt x="109" y="400"/>
                  <a:pt x="109" y="400"/>
                  <a:pt x="109" y="400"/>
                </a:cubicBezTo>
                <a:cubicBezTo>
                  <a:pt x="107" y="400"/>
                  <a:pt x="107" y="400"/>
                  <a:pt x="107" y="400"/>
                </a:cubicBezTo>
                <a:cubicBezTo>
                  <a:pt x="104" y="398"/>
                  <a:pt x="104" y="398"/>
                  <a:pt x="104" y="398"/>
                </a:cubicBezTo>
                <a:cubicBezTo>
                  <a:pt x="103" y="399"/>
                  <a:pt x="103" y="399"/>
                  <a:pt x="103" y="399"/>
                </a:cubicBezTo>
                <a:cubicBezTo>
                  <a:pt x="103" y="400"/>
                  <a:pt x="103" y="400"/>
                  <a:pt x="103" y="400"/>
                </a:cubicBezTo>
                <a:cubicBezTo>
                  <a:pt x="103" y="401"/>
                  <a:pt x="103" y="401"/>
                  <a:pt x="103" y="401"/>
                </a:cubicBezTo>
                <a:cubicBezTo>
                  <a:pt x="102" y="400"/>
                  <a:pt x="102" y="400"/>
                  <a:pt x="102" y="400"/>
                </a:cubicBezTo>
                <a:cubicBezTo>
                  <a:pt x="99" y="400"/>
                  <a:pt x="99" y="400"/>
                  <a:pt x="99" y="400"/>
                </a:cubicBezTo>
                <a:cubicBezTo>
                  <a:pt x="99" y="400"/>
                  <a:pt x="99" y="400"/>
                  <a:pt x="99" y="400"/>
                </a:cubicBezTo>
                <a:cubicBezTo>
                  <a:pt x="96" y="400"/>
                  <a:pt x="96" y="400"/>
                  <a:pt x="96" y="400"/>
                </a:cubicBezTo>
                <a:cubicBezTo>
                  <a:pt x="95" y="401"/>
                  <a:pt x="95" y="401"/>
                  <a:pt x="95" y="401"/>
                </a:cubicBezTo>
                <a:cubicBezTo>
                  <a:pt x="95" y="401"/>
                  <a:pt x="95" y="401"/>
                  <a:pt x="95" y="401"/>
                </a:cubicBezTo>
                <a:cubicBezTo>
                  <a:pt x="94" y="400"/>
                  <a:pt x="94" y="400"/>
                  <a:pt x="94" y="400"/>
                </a:cubicBezTo>
                <a:cubicBezTo>
                  <a:pt x="92" y="399"/>
                  <a:pt x="92" y="399"/>
                  <a:pt x="92" y="399"/>
                </a:cubicBezTo>
                <a:cubicBezTo>
                  <a:pt x="91" y="398"/>
                  <a:pt x="91" y="398"/>
                  <a:pt x="91" y="398"/>
                </a:cubicBezTo>
                <a:cubicBezTo>
                  <a:pt x="90" y="399"/>
                  <a:pt x="90" y="399"/>
                  <a:pt x="90" y="399"/>
                </a:cubicBezTo>
                <a:cubicBezTo>
                  <a:pt x="90" y="399"/>
                  <a:pt x="90" y="399"/>
                  <a:pt x="90" y="399"/>
                </a:cubicBezTo>
                <a:cubicBezTo>
                  <a:pt x="88" y="399"/>
                  <a:pt x="88" y="399"/>
                  <a:pt x="88" y="399"/>
                </a:cubicBezTo>
                <a:cubicBezTo>
                  <a:pt x="88" y="399"/>
                  <a:pt x="88" y="399"/>
                  <a:pt x="88" y="399"/>
                </a:cubicBezTo>
                <a:cubicBezTo>
                  <a:pt x="87" y="399"/>
                  <a:pt x="87" y="399"/>
                  <a:pt x="87" y="399"/>
                </a:cubicBezTo>
                <a:cubicBezTo>
                  <a:pt x="87" y="398"/>
                  <a:pt x="87" y="398"/>
                  <a:pt x="87" y="398"/>
                </a:cubicBezTo>
                <a:cubicBezTo>
                  <a:pt x="86" y="398"/>
                  <a:pt x="86" y="398"/>
                  <a:pt x="86" y="398"/>
                </a:cubicBezTo>
                <a:cubicBezTo>
                  <a:pt x="86" y="398"/>
                  <a:pt x="86" y="398"/>
                  <a:pt x="86" y="398"/>
                </a:cubicBezTo>
                <a:cubicBezTo>
                  <a:pt x="87" y="398"/>
                  <a:pt x="87" y="398"/>
                  <a:pt x="87" y="398"/>
                </a:cubicBezTo>
                <a:cubicBezTo>
                  <a:pt x="86" y="397"/>
                  <a:pt x="86" y="397"/>
                  <a:pt x="86" y="397"/>
                </a:cubicBezTo>
                <a:cubicBezTo>
                  <a:pt x="87" y="396"/>
                  <a:pt x="87" y="396"/>
                  <a:pt x="87" y="396"/>
                </a:cubicBezTo>
                <a:cubicBezTo>
                  <a:pt x="86" y="395"/>
                  <a:pt x="86" y="395"/>
                  <a:pt x="86" y="395"/>
                </a:cubicBezTo>
                <a:cubicBezTo>
                  <a:pt x="86" y="393"/>
                  <a:pt x="86" y="393"/>
                  <a:pt x="86" y="393"/>
                </a:cubicBezTo>
                <a:cubicBezTo>
                  <a:pt x="85" y="392"/>
                  <a:pt x="85" y="392"/>
                  <a:pt x="85" y="392"/>
                </a:cubicBezTo>
                <a:cubicBezTo>
                  <a:pt x="84" y="390"/>
                  <a:pt x="84" y="390"/>
                  <a:pt x="84" y="390"/>
                </a:cubicBezTo>
                <a:cubicBezTo>
                  <a:pt x="83" y="390"/>
                  <a:pt x="83" y="390"/>
                  <a:pt x="83" y="390"/>
                </a:cubicBezTo>
                <a:cubicBezTo>
                  <a:pt x="83" y="389"/>
                  <a:pt x="83" y="389"/>
                  <a:pt x="83" y="389"/>
                </a:cubicBezTo>
                <a:cubicBezTo>
                  <a:pt x="81" y="388"/>
                  <a:pt x="81" y="388"/>
                  <a:pt x="81" y="388"/>
                </a:cubicBezTo>
                <a:cubicBezTo>
                  <a:pt x="81" y="389"/>
                  <a:pt x="81" y="389"/>
                  <a:pt x="81" y="389"/>
                </a:cubicBezTo>
                <a:cubicBezTo>
                  <a:pt x="80" y="388"/>
                  <a:pt x="80" y="388"/>
                  <a:pt x="80" y="388"/>
                </a:cubicBezTo>
                <a:cubicBezTo>
                  <a:pt x="79" y="388"/>
                  <a:pt x="79" y="388"/>
                  <a:pt x="79" y="388"/>
                </a:cubicBezTo>
                <a:cubicBezTo>
                  <a:pt x="78" y="387"/>
                  <a:pt x="78" y="387"/>
                  <a:pt x="78" y="387"/>
                </a:cubicBezTo>
                <a:cubicBezTo>
                  <a:pt x="78" y="387"/>
                  <a:pt x="78" y="387"/>
                  <a:pt x="78" y="387"/>
                </a:cubicBezTo>
                <a:cubicBezTo>
                  <a:pt x="77" y="387"/>
                  <a:pt x="77" y="387"/>
                  <a:pt x="77" y="387"/>
                </a:cubicBezTo>
                <a:cubicBezTo>
                  <a:pt x="77" y="386"/>
                  <a:pt x="77" y="386"/>
                  <a:pt x="77" y="386"/>
                </a:cubicBezTo>
                <a:cubicBezTo>
                  <a:pt x="76" y="386"/>
                  <a:pt x="76" y="386"/>
                  <a:pt x="76" y="386"/>
                </a:cubicBezTo>
                <a:cubicBezTo>
                  <a:pt x="75" y="385"/>
                  <a:pt x="75" y="385"/>
                  <a:pt x="75" y="385"/>
                </a:cubicBezTo>
                <a:cubicBezTo>
                  <a:pt x="75" y="385"/>
                  <a:pt x="75" y="385"/>
                  <a:pt x="75" y="385"/>
                </a:cubicBezTo>
                <a:cubicBezTo>
                  <a:pt x="74" y="384"/>
                  <a:pt x="74" y="384"/>
                  <a:pt x="74" y="384"/>
                </a:cubicBezTo>
                <a:cubicBezTo>
                  <a:pt x="73" y="383"/>
                  <a:pt x="73" y="383"/>
                  <a:pt x="73" y="383"/>
                </a:cubicBezTo>
                <a:cubicBezTo>
                  <a:pt x="70" y="381"/>
                  <a:pt x="70" y="381"/>
                  <a:pt x="70" y="381"/>
                </a:cubicBezTo>
                <a:cubicBezTo>
                  <a:pt x="69" y="380"/>
                  <a:pt x="69" y="380"/>
                  <a:pt x="69" y="380"/>
                </a:cubicBezTo>
                <a:cubicBezTo>
                  <a:pt x="67" y="379"/>
                  <a:pt x="67" y="379"/>
                  <a:pt x="67" y="379"/>
                </a:cubicBezTo>
                <a:cubicBezTo>
                  <a:pt x="65" y="379"/>
                  <a:pt x="65" y="379"/>
                  <a:pt x="65" y="379"/>
                </a:cubicBezTo>
                <a:cubicBezTo>
                  <a:pt x="64" y="378"/>
                  <a:pt x="64" y="378"/>
                  <a:pt x="64" y="378"/>
                </a:cubicBezTo>
                <a:cubicBezTo>
                  <a:pt x="64" y="377"/>
                  <a:pt x="64" y="377"/>
                  <a:pt x="64" y="377"/>
                </a:cubicBezTo>
                <a:cubicBezTo>
                  <a:pt x="62" y="376"/>
                  <a:pt x="62" y="376"/>
                  <a:pt x="62" y="376"/>
                </a:cubicBezTo>
                <a:cubicBezTo>
                  <a:pt x="62" y="376"/>
                  <a:pt x="62" y="376"/>
                  <a:pt x="62" y="376"/>
                </a:cubicBezTo>
                <a:cubicBezTo>
                  <a:pt x="60" y="376"/>
                  <a:pt x="60" y="376"/>
                  <a:pt x="60" y="376"/>
                </a:cubicBezTo>
                <a:cubicBezTo>
                  <a:pt x="61" y="376"/>
                  <a:pt x="61" y="376"/>
                  <a:pt x="61" y="376"/>
                </a:cubicBezTo>
                <a:cubicBezTo>
                  <a:pt x="62" y="375"/>
                  <a:pt x="62" y="375"/>
                  <a:pt x="62" y="375"/>
                </a:cubicBezTo>
                <a:cubicBezTo>
                  <a:pt x="61" y="375"/>
                  <a:pt x="61" y="375"/>
                  <a:pt x="61" y="375"/>
                </a:cubicBezTo>
                <a:cubicBezTo>
                  <a:pt x="62" y="374"/>
                  <a:pt x="62" y="374"/>
                  <a:pt x="62" y="374"/>
                </a:cubicBezTo>
                <a:cubicBezTo>
                  <a:pt x="63" y="374"/>
                  <a:pt x="63" y="374"/>
                  <a:pt x="63" y="374"/>
                </a:cubicBezTo>
                <a:cubicBezTo>
                  <a:pt x="63" y="375"/>
                  <a:pt x="63" y="375"/>
                  <a:pt x="63" y="375"/>
                </a:cubicBezTo>
                <a:cubicBezTo>
                  <a:pt x="64" y="375"/>
                  <a:pt x="64" y="375"/>
                  <a:pt x="64" y="375"/>
                </a:cubicBezTo>
                <a:cubicBezTo>
                  <a:pt x="65" y="375"/>
                  <a:pt x="65" y="375"/>
                  <a:pt x="65" y="375"/>
                </a:cubicBezTo>
                <a:cubicBezTo>
                  <a:pt x="65" y="374"/>
                  <a:pt x="65" y="374"/>
                  <a:pt x="65" y="374"/>
                </a:cubicBezTo>
                <a:cubicBezTo>
                  <a:pt x="64" y="373"/>
                  <a:pt x="64" y="373"/>
                  <a:pt x="64" y="373"/>
                </a:cubicBezTo>
                <a:cubicBezTo>
                  <a:pt x="64" y="372"/>
                  <a:pt x="64" y="372"/>
                  <a:pt x="64" y="372"/>
                </a:cubicBezTo>
                <a:cubicBezTo>
                  <a:pt x="65" y="371"/>
                  <a:pt x="65" y="371"/>
                  <a:pt x="65" y="371"/>
                </a:cubicBezTo>
                <a:cubicBezTo>
                  <a:pt x="65" y="371"/>
                  <a:pt x="65" y="371"/>
                  <a:pt x="65" y="371"/>
                </a:cubicBezTo>
                <a:cubicBezTo>
                  <a:pt x="66" y="370"/>
                  <a:pt x="66" y="370"/>
                  <a:pt x="66" y="370"/>
                </a:cubicBezTo>
                <a:cubicBezTo>
                  <a:pt x="67" y="370"/>
                  <a:pt x="67" y="370"/>
                  <a:pt x="67" y="370"/>
                </a:cubicBezTo>
                <a:cubicBezTo>
                  <a:pt x="67" y="370"/>
                  <a:pt x="67" y="370"/>
                  <a:pt x="67" y="370"/>
                </a:cubicBezTo>
                <a:cubicBezTo>
                  <a:pt x="68" y="370"/>
                  <a:pt x="68" y="370"/>
                  <a:pt x="68" y="370"/>
                </a:cubicBezTo>
                <a:cubicBezTo>
                  <a:pt x="68" y="369"/>
                  <a:pt x="68" y="369"/>
                  <a:pt x="68" y="369"/>
                </a:cubicBezTo>
                <a:cubicBezTo>
                  <a:pt x="67" y="369"/>
                  <a:pt x="67" y="369"/>
                  <a:pt x="67" y="369"/>
                </a:cubicBezTo>
                <a:cubicBezTo>
                  <a:pt x="66" y="368"/>
                  <a:pt x="66" y="368"/>
                  <a:pt x="66" y="368"/>
                </a:cubicBezTo>
                <a:cubicBezTo>
                  <a:pt x="66" y="369"/>
                  <a:pt x="66" y="369"/>
                  <a:pt x="66" y="369"/>
                </a:cubicBezTo>
                <a:cubicBezTo>
                  <a:pt x="65" y="368"/>
                  <a:pt x="65" y="368"/>
                  <a:pt x="65" y="368"/>
                </a:cubicBezTo>
                <a:cubicBezTo>
                  <a:pt x="64" y="367"/>
                  <a:pt x="64" y="367"/>
                  <a:pt x="64" y="367"/>
                </a:cubicBezTo>
                <a:cubicBezTo>
                  <a:pt x="66" y="366"/>
                  <a:pt x="66" y="366"/>
                  <a:pt x="66" y="366"/>
                </a:cubicBezTo>
                <a:cubicBezTo>
                  <a:pt x="67" y="367"/>
                  <a:pt x="67" y="367"/>
                  <a:pt x="67" y="367"/>
                </a:cubicBezTo>
                <a:cubicBezTo>
                  <a:pt x="68" y="366"/>
                  <a:pt x="68" y="366"/>
                  <a:pt x="68" y="366"/>
                </a:cubicBezTo>
                <a:cubicBezTo>
                  <a:pt x="67" y="366"/>
                  <a:pt x="67" y="366"/>
                  <a:pt x="67" y="366"/>
                </a:cubicBezTo>
                <a:cubicBezTo>
                  <a:pt x="67" y="365"/>
                  <a:pt x="67" y="365"/>
                  <a:pt x="67" y="365"/>
                </a:cubicBezTo>
                <a:cubicBezTo>
                  <a:pt x="68" y="365"/>
                  <a:pt x="68" y="365"/>
                  <a:pt x="68" y="365"/>
                </a:cubicBezTo>
                <a:cubicBezTo>
                  <a:pt x="71" y="363"/>
                  <a:pt x="71" y="363"/>
                  <a:pt x="71" y="363"/>
                </a:cubicBezTo>
                <a:cubicBezTo>
                  <a:pt x="71" y="363"/>
                  <a:pt x="71" y="363"/>
                  <a:pt x="71" y="363"/>
                </a:cubicBezTo>
                <a:cubicBezTo>
                  <a:pt x="71" y="362"/>
                  <a:pt x="71" y="362"/>
                  <a:pt x="71" y="362"/>
                </a:cubicBezTo>
                <a:cubicBezTo>
                  <a:pt x="69" y="362"/>
                  <a:pt x="69" y="362"/>
                  <a:pt x="69" y="362"/>
                </a:cubicBezTo>
                <a:cubicBezTo>
                  <a:pt x="68" y="363"/>
                  <a:pt x="68" y="363"/>
                  <a:pt x="68" y="363"/>
                </a:cubicBezTo>
                <a:cubicBezTo>
                  <a:pt x="67" y="363"/>
                  <a:pt x="67" y="363"/>
                  <a:pt x="67" y="363"/>
                </a:cubicBezTo>
                <a:cubicBezTo>
                  <a:pt x="67" y="363"/>
                  <a:pt x="67" y="363"/>
                  <a:pt x="67" y="363"/>
                </a:cubicBezTo>
                <a:cubicBezTo>
                  <a:pt x="67" y="363"/>
                  <a:pt x="67" y="363"/>
                  <a:pt x="67" y="363"/>
                </a:cubicBezTo>
                <a:cubicBezTo>
                  <a:pt x="67" y="361"/>
                  <a:pt x="67" y="361"/>
                  <a:pt x="67" y="361"/>
                </a:cubicBezTo>
                <a:cubicBezTo>
                  <a:pt x="68" y="360"/>
                  <a:pt x="68" y="360"/>
                  <a:pt x="68" y="360"/>
                </a:cubicBezTo>
                <a:cubicBezTo>
                  <a:pt x="69" y="358"/>
                  <a:pt x="69" y="358"/>
                  <a:pt x="69" y="358"/>
                </a:cubicBezTo>
                <a:cubicBezTo>
                  <a:pt x="71" y="358"/>
                  <a:pt x="71" y="358"/>
                  <a:pt x="71" y="358"/>
                </a:cubicBezTo>
                <a:cubicBezTo>
                  <a:pt x="72" y="358"/>
                  <a:pt x="72" y="358"/>
                  <a:pt x="72" y="358"/>
                </a:cubicBezTo>
                <a:cubicBezTo>
                  <a:pt x="72" y="356"/>
                  <a:pt x="72" y="356"/>
                  <a:pt x="72" y="356"/>
                </a:cubicBezTo>
                <a:cubicBezTo>
                  <a:pt x="73" y="354"/>
                  <a:pt x="73" y="354"/>
                  <a:pt x="73" y="354"/>
                </a:cubicBezTo>
                <a:cubicBezTo>
                  <a:pt x="72" y="353"/>
                  <a:pt x="72" y="353"/>
                  <a:pt x="72" y="353"/>
                </a:cubicBezTo>
                <a:cubicBezTo>
                  <a:pt x="71" y="352"/>
                  <a:pt x="71" y="352"/>
                  <a:pt x="71" y="352"/>
                </a:cubicBezTo>
                <a:cubicBezTo>
                  <a:pt x="71" y="350"/>
                  <a:pt x="71" y="350"/>
                  <a:pt x="71" y="350"/>
                </a:cubicBezTo>
                <a:cubicBezTo>
                  <a:pt x="72" y="350"/>
                  <a:pt x="72" y="350"/>
                  <a:pt x="72" y="350"/>
                </a:cubicBezTo>
                <a:cubicBezTo>
                  <a:pt x="73" y="348"/>
                  <a:pt x="73" y="348"/>
                  <a:pt x="73" y="348"/>
                </a:cubicBezTo>
                <a:cubicBezTo>
                  <a:pt x="73" y="347"/>
                  <a:pt x="73" y="347"/>
                  <a:pt x="73" y="347"/>
                </a:cubicBezTo>
                <a:cubicBezTo>
                  <a:pt x="72" y="347"/>
                  <a:pt x="72" y="347"/>
                  <a:pt x="72" y="347"/>
                </a:cubicBezTo>
                <a:cubicBezTo>
                  <a:pt x="72" y="346"/>
                  <a:pt x="72" y="346"/>
                  <a:pt x="72" y="346"/>
                </a:cubicBezTo>
                <a:cubicBezTo>
                  <a:pt x="71" y="346"/>
                  <a:pt x="71" y="346"/>
                  <a:pt x="71" y="346"/>
                </a:cubicBezTo>
                <a:cubicBezTo>
                  <a:pt x="70" y="346"/>
                  <a:pt x="70" y="346"/>
                  <a:pt x="70" y="346"/>
                </a:cubicBezTo>
                <a:cubicBezTo>
                  <a:pt x="68" y="345"/>
                  <a:pt x="68" y="345"/>
                  <a:pt x="68" y="345"/>
                </a:cubicBezTo>
                <a:cubicBezTo>
                  <a:pt x="67" y="345"/>
                  <a:pt x="67" y="345"/>
                  <a:pt x="67" y="345"/>
                </a:cubicBezTo>
                <a:cubicBezTo>
                  <a:pt x="66" y="345"/>
                  <a:pt x="66" y="345"/>
                  <a:pt x="66" y="345"/>
                </a:cubicBezTo>
                <a:cubicBezTo>
                  <a:pt x="65" y="345"/>
                  <a:pt x="65" y="345"/>
                  <a:pt x="65" y="345"/>
                </a:cubicBezTo>
                <a:cubicBezTo>
                  <a:pt x="63" y="344"/>
                  <a:pt x="63" y="344"/>
                  <a:pt x="63" y="344"/>
                </a:cubicBezTo>
                <a:cubicBezTo>
                  <a:pt x="63" y="345"/>
                  <a:pt x="63" y="345"/>
                  <a:pt x="63" y="345"/>
                </a:cubicBezTo>
                <a:cubicBezTo>
                  <a:pt x="62" y="344"/>
                  <a:pt x="62" y="344"/>
                  <a:pt x="62" y="344"/>
                </a:cubicBezTo>
                <a:cubicBezTo>
                  <a:pt x="61" y="343"/>
                  <a:pt x="61" y="343"/>
                  <a:pt x="61" y="343"/>
                </a:cubicBezTo>
                <a:cubicBezTo>
                  <a:pt x="59" y="341"/>
                  <a:pt x="59" y="341"/>
                  <a:pt x="59" y="341"/>
                </a:cubicBezTo>
                <a:cubicBezTo>
                  <a:pt x="59" y="341"/>
                  <a:pt x="59" y="341"/>
                  <a:pt x="59" y="341"/>
                </a:cubicBezTo>
                <a:cubicBezTo>
                  <a:pt x="57" y="342"/>
                  <a:pt x="57" y="342"/>
                  <a:pt x="57" y="342"/>
                </a:cubicBezTo>
                <a:cubicBezTo>
                  <a:pt x="56" y="342"/>
                  <a:pt x="56" y="342"/>
                  <a:pt x="56" y="342"/>
                </a:cubicBezTo>
                <a:cubicBezTo>
                  <a:pt x="55" y="342"/>
                  <a:pt x="55" y="342"/>
                  <a:pt x="55" y="342"/>
                </a:cubicBezTo>
                <a:cubicBezTo>
                  <a:pt x="53" y="341"/>
                  <a:pt x="53" y="341"/>
                  <a:pt x="53" y="341"/>
                </a:cubicBezTo>
                <a:cubicBezTo>
                  <a:pt x="52" y="342"/>
                  <a:pt x="52" y="342"/>
                  <a:pt x="52" y="342"/>
                </a:cubicBezTo>
                <a:cubicBezTo>
                  <a:pt x="50" y="340"/>
                  <a:pt x="50" y="340"/>
                  <a:pt x="50" y="340"/>
                </a:cubicBezTo>
                <a:cubicBezTo>
                  <a:pt x="49" y="339"/>
                  <a:pt x="49" y="339"/>
                  <a:pt x="49" y="339"/>
                </a:cubicBezTo>
                <a:cubicBezTo>
                  <a:pt x="49" y="337"/>
                  <a:pt x="49" y="337"/>
                  <a:pt x="49" y="337"/>
                </a:cubicBezTo>
                <a:cubicBezTo>
                  <a:pt x="49" y="337"/>
                  <a:pt x="49" y="337"/>
                  <a:pt x="49" y="337"/>
                </a:cubicBezTo>
                <a:cubicBezTo>
                  <a:pt x="48" y="336"/>
                  <a:pt x="48" y="336"/>
                  <a:pt x="48" y="336"/>
                </a:cubicBezTo>
                <a:cubicBezTo>
                  <a:pt x="47" y="335"/>
                  <a:pt x="47" y="335"/>
                  <a:pt x="47" y="335"/>
                </a:cubicBezTo>
                <a:cubicBezTo>
                  <a:pt x="45" y="336"/>
                  <a:pt x="45" y="336"/>
                  <a:pt x="45" y="336"/>
                </a:cubicBezTo>
                <a:cubicBezTo>
                  <a:pt x="43" y="334"/>
                  <a:pt x="43" y="334"/>
                  <a:pt x="43" y="334"/>
                </a:cubicBezTo>
                <a:cubicBezTo>
                  <a:pt x="44" y="333"/>
                  <a:pt x="44" y="333"/>
                  <a:pt x="44" y="333"/>
                </a:cubicBezTo>
                <a:cubicBezTo>
                  <a:pt x="43" y="332"/>
                  <a:pt x="43" y="332"/>
                  <a:pt x="43" y="332"/>
                </a:cubicBezTo>
                <a:cubicBezTo>
                  <a:pt x="42" y="329"/>
                  <a:pt x="42" y="329"/>
                  <a:pt x="42" y="329"/>
                </a:cubicBezTo>
                <a:cubicBezTo>
                  <a:pt x="41" y="329"/>
                  <a:pt x="41" y="329"/>
                  <a:pt x="41" y="329"/>
                </a:cubicBezTo>
                <a:cubicBezTo>
                  <a:pt x="39" y="330"/>
                  <a:pt x="39" y="330"/>
                  <a:pt x="39" y="330"/>
                </a:cubicBezTo>
                <a:cubicBezTo>
                  <a:pt x="37" y="330"/>
                  <a:pt x="37" y="330"/>
                  <a:pt x="37" y="330"/>
                </a:cubicBezTo>
                <a:cubicBezTo>
                  <a:pt x="34" y="329"/>
                  <a:pt x="34" y="329"/>
                  <a:pt x="34" y="329"/>
                </a:cubicBezTo>
                <a:cubicBezTo>
                  <a:pt x="34" y="330"/>
                  <a:pt x="34" y="330"/>
                  <a:pt x="34" y="330"/>
                </a:cubicBezTo>
                <a:cubicBezTo>
                  <a:pt x="34" y="331"/>
                  <a:pt x="34" y="331"/>
                  <a:pt x="34" y="331"/>
                </a:cubicBezTo>
                <a:cubicBezTo>
                  <a:pt x="33" y="331"/>
                  <a:pt x="33" y="331"/>
                  <a:pt x="33" y="331"/>
                </a:cubicBezTo>
                <a:cubicBezTo>
                  <a:pt x="32" y="331"/>
                  <a:pt x="32" y="331"/>
                  <a:pt x="32" y="331"/>
                </a:cubicBezTo>
                <a:cubicBezTo>
                  <a:pt x="32" y="330"/>
                  <a:pt x="32" y="330"/>
                  <a:pt x="32" y="330"/>
                </a:cubicBezTo>
                <a:cubicBezTo>
                  <a:pt x="31" y="328"/>
                  <a:pt x="31" y="328"/>
                  <a:pt x="31" y="328"/>
                </a:cubicBezTo>
                <a:cubicBezTo>
                  <a:pt x="31" y="327"/>
                  <a:pt x="31" y="327"/>
                  <a:pt x="31" y="327"/>
                </a:cubicBezTo>
                <a:cubicBezTo>
                  <a:pt x="30" y="325"/>
                  <a:pt x="30" y="325"/>
                  <a:pt x="30" y="325"/>
                </a:cubicBezTo>
                <a:cubicBezTo>
                  <a:pt x="30" y="324"/>
                  <a:pt x="30" y="324"/>
                  <a:pt x="30" y="324"/>
                </a:cubicBezTo>
                <a:cubicBezTo>
                  <a:pt x="30" y="323"/>
                  <a:pt x="30" y="323"/>
                  <a:pt x="30" y="323"/>
                </a:cubicBezTo>
                <a:cubicBezTo>
                  <a:pt x="31" y="324"/>
                  <a:pt x="31" y="324"/>
                  <a:pt x="31" y="324"/>
                </a:cubicBezTo>
                <a:cubicBezTo>
                  <a:pt x="34" y="324"/>
                  <a:pt x="34" y="324"/>
                  <a:pt x="34" y="324"/>
                </a:cubicBezTo>
                <a:cubicBezTo>
                  <a:pt x="35" y="322"/>
                  <a:pt x="35" y="322"/>
                  <a:pt x="35" y="322"/>
                </a:cubicBezTo>
                <a:cubicBezTo>
                  <a:pt x="35" y="322"/>
                  <a:pt x="35" y="322"/>
                  <a:pt x="35" y="322"/>
                </a:cubicBezTo>
                <a:cubicBezTo>
                  <a:pt x="34" y="321"/>
                  <a:pt x="34" y="321"/>
                  <a:pt x="34" y="321"/>
                </a:cubicBezTo>
                <a:cubicBezTo>
                  <a:pt x="34" y="320"/>
                  <a:pt x="34" y="320"/>
                  <a:pt x="34" y="320"/>
                </a:cubicBezTo>
                <a:cubicBezTo>
                  <a:pt x="32" y="318"/>
                  <a:pt x="32" y="318"/>
                  <a:pt x="32" y="318"/>
                </a:cubicBezTo>
                <a:cubicBezTo>
                  <a:pt x="30" y="318"/>
                  <a:pt x="30" y="318"/>
                  <a:pt x="30" y="318"/>
                </a:cubicBezTo>
                <a:cubicBezTo>
                  <a:pt x="30" y="316"/>
                  <a:pt x="30" y="316"/>
                  <a:pt x="30" y="316"/>
                </a:cubicBezTo>
                <a:cubicBezTo>
                  <a:pt x="29" y="316"/>
                  <a:pt x="29" y="316"/>
                  <a:pt x="29" y="316"/>
                </a:cubicBezTo>
                <a:cubicBezTo>
                  <a:pt x="28" y="314"/>
                  <a:pt x="28" y="314"/>
                  <a:pt x="28" y="314"/>
                </a:cubicBezTo>
                <a:cubicBezTo>
                  <a:pt x="27" y="312"/>
                  <a:pt x="27" y="312"/>
                  <a:pt x="27" y="312"/>
                </a:cubicBezTo>
                <a:cubicBezTo>
                  <a:pt x="26" y="311"/>
                  <a:pt x="26" y="311"/>
                  <a:pt x="26" y="311"/>
                </a:cubicBezTo>
                <a:cubicBezTo>
                  <a:pt x="26" y="310"/>
                  <a:pt x="26" y="310"/>
                  <a:pt x="26" y="310"/>
                </a:cubicBezTo>
                <a:cubicBezTo>
                  <a:pt x="25" y="309"/>
                  <a:pt x="25" y="309"/>
                  <a:pt x="25" y="309"/>
                </a:cubicBezTo>
                <a:cubicBezTo>
                  <a:pt x="25" y="307"/>
                  <a:pt x="25" y="307"/>
                  <a:pt x="25" y="307"/>
                </a:cubicBezTo>
                <a:cubicBezTo>
                  <a:pt x="25" y="306"/>
                  <a:pt x="25" y="306"/>
                  <a:pt x="25" y="306"/>
                </a:cubicBezTo>
                <a:cubicBezTo>
                  <a:pt x="23" y="305"/>
                  <a:pt x="23" y="305"/>
                  <a:pt x="23" y="305"/>
                </a:cubicBezTo>
                <a:cubicBezTo>
                  <a:pt x="22" y="305"/>
                  <a:pt x="22" y="305"/>
                  <a:pt x="22" y="305"/>
                </a:cubicBezTo>
                <a:cubicBezTo>
                  <a:pt x="22" y="305"/>
                  <a:pt x="22" y="305"/>
                  <a:pt x="22" y="305"/>
                </a:cubicBezTo>
                <a:cubicBezTo>
                  <a:pt x="20" y="305"/>
                  <a:pt x="20" y="305"/>
                  <a:pt x="20" y="305"/>
                </a:cubicBezTo>
                <a:cubicBezTo>
                  <a:pt x="19" y="306"/>
                  <a:pt x="19" y="306"/>
                  <a:pt x="19" y="306"/>
                </a:cubicBezTo>
                <a:cubicBezTo>
                  <a:pt x="18" y="304"/>
                  <a:pt x="18" y="304"/>
                  <a:pt x="18" y="304"/>
                </a:cubicBezTo>
                <a:cubicBezTo>
                  <a:pt x="17" y="304"/>
                  <a:pt x="17" y="304"/>
                  <a:pt x="17" y="304"/>
                </a:cubicBezTo>
                <a:cubicBezTo>
                  <a:pt x="16" y="305"/>
                  <a:pt x="16" y="305"/>
                  <a:pt x="16" y="305"/>
                </a:cubicBezTo>
                <a:cubicBezTo>
                  <a:pt x="14" y="303"/>
                  <a:pt x="14" y="303"/>
                  <a:pt x="14" y="303"/>
                </a:cubicBezTo>
                <a:cubicBezTo>
                  <a:pt x="13" y="304"/>
                  <a:pt x="13" y="304"/>
                  <a:pt x="13" y="304"/>
                </a:cubicBezTo>
                <a:cubicBezTo>
                  <a:pt x="13" y="303"/>
                  <a:pt x="13" y="303"/>
                  <a:pt x="13" y="303"/>
                </a:cubicBezTo>
                <a:cubicBezTo>
                  <a:pt x="12" y="303"/>
                  <a:pt x="12" y="303"/>
                  <a:pt x="12" y="303"/>
                </a:cubicBezTo>
                <a:cubicBezTo>
                  <a:pt x="12" y="302"/>
                  <a:pt x="12" y="302"/>
                  <a:pt x="12" y="302"/>
                </a:cubicBezTo>
                <a:cubicBezTo>
                  <a:pt x="11" y="301"/>
                  <a:pt x="11" y="301"/>
                  <a:pt x="11" y="301"/>
                </a:cubicBezTo>
                <a:cubicBezTo>
                  <a:pt x="11" y="299"/>
                  <a:pt x="11" y="299"/>
                  <a:pt x="11" y="299"/>
                </a:cubicBezTo>
                <a:cubicBezTo>
                  <a:pt x="10" y="299"/>
                  <a:pt x="10" y="299"/>
                  <a:pt x="10" y="299"/>
                </a:cubicBezTo>
                <a:cubicBezTo>
                  <a:pt x="10" y="298"/>
                  <a:pt x="10" y="298"/>
                  <a:pt x="10" y="298"/>
                </a:cubicBezTo>
                <a:cubicBezTo>
                  <a:pt x="10" y="297"/>
                  <a:pt x="10" y="297"/>
                  <a:pt x="10" y="297"/>
                </a:cubicBezTo>
                <a:cubicBezTo>
                  <a:pt x="10" y="296"/>
                  <a:pt x="10" y="296"/>
                  <a:pt x="10" y="296"/>
                </a:cubicBezTo>
                <a:cubicBezTo>
                  <a:pt x="9" y="296"/>
                  <a:pt x="9" y="296"/>
                  <a:pt x="9" y="296"/>
                </a:cubicBezTo>
                <a:cubicBezTo>
                  <a:pt x="9" y="295"/>
                  <a:pt x="9" y="295"/>
                  <a:pt x="9" y="295"/>
                </a:cubicBezTo>
                <a:cubicBezTo>
                  <a:pt x="9" y="295"/>
                  <a:pt x="9" y="295"/>
                  <a:pt x="9" y="295"/>
                </a:cubicBezTo>
                <a:cubicBezTo>
                  <a:pt x="8" y="294"/>
                  <a:pt x="8" y="294"/>
                  <a:pt x="8" y="294"/>
                </a:cubicBezTo>
                <a:cubicBezTo>
                  <a:pt x="9" y="293"/>
                  <a:pt x="9" y="293"/>
                  <a:pt x="9" y="293"/>
                </a:cubicBezTo>
                <a:cubicBezTo>
                  <a:pt x="9" y="292"/>
                  <a:pt x="9" y="292"/>
                  <a:pt x="9" y="292"/>
                </a:cubicBezTo>
                <a:cubicBezTo>
                  <a:pt x="10" y="292"/>
                  <a:pt x="10" y="292"/>
                  <a:pt x="10" y="292"/>
                </a:cubicBezTo>
                <a:cubicBezTo>
                  <a:pt x="10" y="291"/>
                  <a:pt x="10" y="291"/>
                  <a:pt x="10" y="291"/>
                </a:cubicBezTo>
                <a:cubicBezTo>
                  <a:pt x="7" y="286"/>
                  <a:pt x="7" y="286"/>
                  <a:pt x="7" y="286"/>
                </a:cubicBezTo>
                <a:cubicBezTo>
                  <a:pt x="8" y="283"/>
                  <a:pt x="8" y="283"/>
                  <a:pt x="8" y="283"/>
                </a:cubicBezTo>
                <a:cubicBezTo>
                  <a:pt x="8" y="282"/>
                  <a:pt x="8" y="282"/>
                  <a:pt x="8" y="282"/>
                </a:cubicBezTo>
                <a:cubicBezTo>
                  <a:pt x="9" y="281"/>
                  <a:pt x="9" y="281"/>
                  <a:pt x="9" y="281"/>
                </a:cubicBezTo>
                <a:cubicBezTo>
                  <a:pt x="9" y="280"/>
                  <a:pt x="9" y="280"/>
                  <a:pt x="9" y="280"/>
                </a:cubicBezTo>
                <a:cubicBezTo>
                  <a:pt x="10" y="279"/>
                  <a:pt x="10" y="279"/>
                  <a:pt x="10" y="279"/>
                </a:cubicBezTo>
                <a:cubicBezTo>
                  <a:pt x="9" y="279"/>
                  <a:pt x="9" y="279"/>
                  <a:pt x="9" y="279"/>
                </a:cubicBezTo>
                <a:cubicBezTo>
                  <a:pt x="9" y="278"/>
                  <a:pt x="9" y="278"/>
                  <a:pt x="9" y="278"/>
                </a:cubicBezTo>
                <a:cubicBezTo>
                  <a:pt x="9" y="278"/>
                  <a:pt x="9" y="278"/>
                  <a:pt x="9" y="278"/>
                </a:cubicBezTo>
                <a:cubicBezTo>
                  <a:pt x="9" y="277"/>
                  <a:pt x="9" y="277"/>
                  <a:pt x="9" y="277"/>
                </a:cubicBezTo>
                <a:cubicBezTo>
                  <a:pt x="9" y="276"/>
                  <a:pt x="9" y="276"/>
                  <a:pt x="9" y="276"/>
                </a:cubicBezTo>
                <a:cubicBezTo>
                  <a:pt x="9" y="276"/>
                  <a:pt x="9" y="276"/>
                  <a:pt x="9" y="276"/>
                </a:cubicBezTo>
                <a:cubicBezTo>
                  <a:pt x="9" y="276"/>
                  <a:pt x="9" y="276"/>
                  <a:pt x="9" y="276"/>
                </a:cubicBezTo>
                <a:cubicBezTo>
                  <a:pt x="10" y="277"/>
                  <a:pt x="10" y="277"/>
                  <a:pt x="10" y="277"/>
                </a:cubicBezTo>
                <a:cubicBezTo>
                  <a:pt x="11" y="276"/>
                  <a:pt x="11" y="276"/>
                  <a:pt x="11" y="276"/>
                </a:cubicBezTo>
                <a:cubicBezTo>
                  <a:pt x="11" y="275"/>
                  <a:pt x="11" y="275"/>
                  <a:pt x="11" y="275"/>
                </a:cubicBezTo>
                <a:cubicBezTo>
                  <a:pt x="11" y="275"/>
                  <a:pt x="11" y="275"/>
                  <a:pt x="11" y="275"/>
                </a:cubicBezTo>
                <a:cubicBezTo>
                  <a:pt x="12" y="275"/>
                  <a:pt x="12" y="275"/>
                  <a:pt x="12" y="275"/>
                </a:cubicBezTo>
                <a:cubicBezTo>
                  <a:pt x="13" y="275"/>
                  <a:pt x="13" y="275"/>
                  <a:pt x="13" y="275"/>
                </a:cubicBezTo>
                <a:cubicBezTo>
                  <a:pt x="14" y="274"/>
                  <a:pt x="14" y="274"/>
                  <a:pt x="14" y="274"/>
                </a:cubicBezTo>
                <a:cubicBezTo>
                  <a:pt x="14" y="273"/>
                  <a:pt x="14" y="273"/>
                  <a:pt x="14" y="273"/>
                </a:cubicBezTo>
                <a:cubicBezTo>
                  <a:pt x="16" y="274"/>
                  <a:pt x="16" y="274"/>
                  <a:pt x="16" y="274"/>
                </a:cubicBezTo>
                <a:cubicBezTo>
                  <a:pt x="16" y="273"/>
                  <a:pt x="16" y="273"/>
                  <a:pt x="16" y="273"/>
                </a:cubicBezTo>
                <a:cubicBezTo>
                  <a:pt x="15" y="272"/>
                  <a:pt x="15" y="272"/>
                  <a:pt x="15" y="272"/>
                </a:cubicBezTo>
                <a:cubicBezTo>
                  <a:pt x="15" y="272"/>
                  <a:pt x="15" y="272"/>
                  <a:pt x="15" y="272"/>
                </a:cubicBezTo>
                <a:cubicBezTo>
                  <a:pt x="14" y="272"/>
                  <a:pt x="14" y="272"/>
                  <a:pt x="14" y="272"/>
                </a:cubicBezTo>
                <a:cubicBezTo>
                  <a:pt x="13" y="272"/>
                  <a:pt x="13" y="272"/>
                  <a:pt x="13" y="272"/>
                </a:cubicBezTo>
                <a:cubicBezTo>
                  <a:pt x="12" y="271"/>
                  <a:pt x="12" y="271"/>
                  <a:pt x="12" y="271"/>
                </a:cubicBezTo>
                <a:cubicBezTo>
                  <a:pt x="11" y="271"/>
                  <a:pt x="11" y="271"/>
                  <a:pt x="11" y="271"/>
                </a:cubicBezTo>
                <a:cubicBezTo>
                  <a:pt x="10" y="270"/>
                  <a:pt x="10" y="270"/>
                  <a:pt x="10" y="270"/>
                </a:cubicBezTo>
                <a:cubicBezTo>
                  <a:pt x="10" y="269"/>
                  <a:pt x="10" y="269"/>
                  <a:pt x="10" y="269"/>
                </a:cubicBezTo>
                <a:cubicBezTo>
                  <a:pt x="11" y="270"/>
                  <a:pt x="11" y="270"/>
                  <a:pt x="11" y="270"/>
                </a:cubicBezTo>
                <a:cubicBezTo>
                  <a:pt x="11" y="269"/>
                  <a:pt x="11" y="269"/>
                  <a:pt x="11" y="269"/>
                </a:cubicBezTo>
                <a:cubicBezTo>
                  <a:pt x="11" y="269"/>
                  <a:pt x="11" y="269"/>
                  <a:pt x="11" y="269"/>
                </a:cubicBezTo>
                <a:cubicBezTo>
                  <a:pt x="12" y="268"/>
                  <a:pt x="12" y="268"/>
                  <a:pt x="12" y="268"/>
                </a:cubicBezTo>
                <a:cubicBezTo>
                  <a:pt x="11" y="268"/>
                  <a:pt x="11" y="268"/>
                  <a:pt x="11" y="268"/>
                </a:cubicBezTo>
                <a:cubicBezTo>
                  <a:pt x="11" y="268"/>
                  <a:pt x="9" y="269"/>
                  <a:pt x="9" y="269"/>
                </a:cubicBezTo>
                <a:cubicBezTo>
                  <a:pt x="9" y="269"/>
                  <a:pt x="9" y="269"/>
                  <a:pt x="9" y="269"/>
                </a:cubicBezTo>
                <a:cubicBezTo>
                  <a:pt x="9" y="269"/>
                  <a:pt x="9" y="269"/>
                  <a:pt x="9" y="269"/>
                </a:cubicBezTo>
                <a:cubicBezTo>
                  <a:pt x="9" y="268"/>
                  <a:pt x="9" y="268"/>
                  <a:pt x="9" y="268"/>
                </a:cubicBezTo>
                <a:cubicBezTo>
                  <a:pt x="11" y="266"/>
                  <a:pt x="11" y="266"/>
                  <a:pt x="11" y="266"/>
                </a:cubicBezTo>
                <a:cubicBezTo>
                  <a:pt x="12" y="265"/>
                  <a:pt x="12" y="265"/>
                  <a:pt x="12" y="265"/>
                </a:cubicBezTo>
                <a:cubicBezTo>
                  <a:pt x="14" y="263"/>
                  <a:pt x="14" y="263"/>
                  <a:pt x="14" y="263"/>
                </a:cubicBezTo>
                <a:cubicBezTo>
                  <a:pt x="15" y="260"/>
                  <a:pt x="15" y="260"/>
                  <a:pt x="15" y="260"/>
                </a:cubicBezTo>
                <a:cubicBezTo>
                  <a:pt x="16" y="258"/>
                  <a:pt x="16" y="258"/>
                  <a:pt x="16" y="258"/>
                </a:cubicBezTo>
                <a:cubicBezTo>
                  <a:pt x="18" y="254"/>
                  <a:pt x="18" y="254"/>
                  <a:pt x="18" y="254"/>
                </a:cubicBezTo>
                <a:cubicBezTo>
                  <a:pt x="20" y="251"/>
                  <a:pt x="20" y="251"/>
                  <a:pt x="20" y="251"/>
                </a:cubicBezTo>
                <a:cubicBezTo>
                  <a:pt x="19" y="249"/>
                  <a:pt x="19" y="249"/>
                  <a:pt x="19" y="249"/>
                </a:cubicBezTo>
                <a:cubicBezTo>
                  <a:pt x="17" y="247"/>
                  <a:pt x="17" y="247"/>
                  <a:pt x="17" y="247"/>
                </a:cubicBezTo>
                <a:cubicBezTo>
                  <a:pt x="16" y="246"/>
                  <a:pt x="16" y="246"/>
                  <a:pt x="16" y="246"/>
                </a:cubicBezTo>
                <a:cubicBezTo>
                  <a:pt x="13" y="243"/>
                  <a:pt x="13" y="243"/>
                  <a:pt x="13" y="243"/>
                </a:cubicBezTo>
                <a:cubicBezTo>
                  <a:pt x="14" y="242"/>
                  <a:pt x="14" y="242"/>
                  <a:pt x="14" y="242"/>
                </a:cubicBezTo>
                <a:cubicBezTo>
                  <a:pt x="15" y="240"/>
                  <a:pt x="15" y="240"/>
                  <a:pt x="15" y="240"/>
                </a:cubicBezTo>
                <a:cubicBezTo>
                  <a:pt x="15" y="239"/>
                  <a:pt x="15" y="239"/>
                  <a:pt x="15" y="239"/>
                </a:cubicBezTo>
                <a:cubicBezTo>
                  <a:pt x="13" y="238"/>
                  <a:pt x="13" y="238"/>
                  <a:pt x="13" y="238"/>
                </a:cubicBezTo>
                <a:cubicBezTo>
                  <a:pt x="13" y="237"/>
                  <a:pt x="13" y="237"/>
                  <a:pt x="13" y="237"/>
                </a:cubicBezTo>
                <a:cubicBezTo>
                  <a:pt x="13" y="235"/>
                  <a:pt x="13" y="235"/>
                  <a:pt x="13" y="235"/>
                </a:cubicBezTo>
                <a:cubicBezTo>
                  <a:pt x="13" y="234"/>
                  <a:pt x="13" y="234"/>
                  <a:pt x="13" y="234"/>
                </a:cubicBezTo>
                <a:cubicBezTo>
                  <a:pt x="12" y="233"/>
                  <a:pt x="12" y="233"/>
                  <a:pt x="12" y="233"/>
                </a:cubicBezTo>
                <a:cubicBezTo>
                  <a:pt x="11" y="233"/>
                  <a:pt x="11" y="233"/>
                  <a:pt x="11" y="233"/>
                </a:cubicBezTo>
                <a:cubicBezTo>
                  <a:pt x="11" y="232"/>
                  <a:pt x="11" y="232"/>
                  <a:pt x="11" y="232"/>
                </a:cubicBezTo>
                <a:cubicBezTo>
                  <a:pt x="11" y="231"/>
                  <a:pt x="11" y="231"/>
                  <a:pt x="11" y="231"/>
                </a:cubicBezTo>
                <a:cubicBezTo>
                  <a:pt x="11" y="230"/>
                  <a:pt x="11" y="230"/>
                  <a:pt x="11" y="230"/>
                </a:cubicBezTo>
                <a:cubicBezTo>
                  <a:pt x="10" y="229"/>
                  <a:pt x="10" y="229"/>
                  <a:pt x="10" y="229"/>
                </a:cubicBezTo>
                <a:cubicBezTo>
                  <a:pt x="10" y="229"/>
                  <a:pt x="10" y="229"/>
                  <a:pt x="10" y="229"/>
                </a:cubicBezTo>
                <a:cubicBezTo>
                  <a:pt x="10" y="225"/>
                  <a:pt x="10" y="225"/>
                  <a:pt x="10" y="225"/>
                </a:cubicBezTo>
                <a:cubicBezTo>
                  <a:pt x="11" y="225"/>
                  <a:pt x="11" y="225"/>
                  <a:pt x="11" y="225"/>
                </a:cubicBezTo>
                <a:cubicBezTo>
                  <a:pt x="9" y="220"/>
                  <a:pt x="9" y="220"/>
                  <a:pt x="9" y="220"/>
                </a:cubicBezTo>
                <a:cubicBezTo>
                  <a:pt x="7" y="216"/>
                  <a:pt x="7" y="216"/>
                  <a:pt x="7" y="216"/>
                </a:cubicBezTo>
                <a:cubicBezTo>
                  <a:pt x="7" y="215"/>
                  <a:pt x="7" y="215"/>
                  <a:pt x="7" y="215"/>
                </a:cubicBezTo>
                <a:cubicBezTo>
                  <a:pt x="5" y="213"/>
                  <a:pt x="5" y="213"/>
                  <a:pt x="5" y="213"/>
                </a:cubicBezTo>
                <a:cubicBezTo>
                  <a:pt x="6" y="211"/>
                  <a:pt x="6" y="211"/>
                  <a:pt x="6" y="211"/>
                </a:cubicBezTo>
                <a:cubicBezTo>
                  <a:pt x="7" y="209"/>
                  <a:pt x="7" y="209"/>
                  <a:pt x="7" y="209"/>
                </a:cubicBezTo>
                <a:cubicBezTo>
                  <a:pt x="8" y="208"/>
                  <a:pt x="8" y="208"/>
                  <a:pt x="8" y="208"/>
                </a:cubicBezTo>
                <a:cubicBezTo>
                  <a:pt x="7" y="207"/>
                  <a:pt x="7" y="207"/>
                  <a:pt x="7" y="207"/>
                </a:cubicBezTo>
                <a:cubicBezTo>
                  <a:pt x="5" y="206"/>
                  <a:pt x="5" y="206"/>
                  <a:pt x="5" y="206"/>
                </a:cubicBezTo>
                <a:cubicBezTo>
                  <a:pt x="4" y="205"/>
                  <a:pt x="4" y="205"/>
                  <a:pt x="4" y="205"/>
                </a:cubicBezTo>
                <a:cubicBezTo>
                  <a:pt x="4" y="204"/>
                  <a:pt x="4" y="204"/>
                  <a:pt x="4" y="204"/>
                </a:cubicBezTo>
                <a:cubicBezTo>
                  <a:pt x="2" y="203"/>
                  <a:pt x="2" y="203"/>
                  <a:pt x="2" y="203"/>
                </a:cubicBezTo>
                <a:cubicBezTo>
                  <a:pt x="2" y="203"/>
                  <a:pt x="2" y="203"/>
                  <a:pt x="2" y="203"/>
                </a:cubicBezTo>
                <a:cubicBezTo>
                  <a:pt x="1" y="200"/>
                  <a:pt x="1" y="200"/>
                  <a:pt x="1" y="200"/>
                </a:cubicBezTo>
                <a:cubicBezTo>
                  <a:pt x="0" y="200"/>
                  <a:pt x="0" y="200"/>
                  <a:pt x="0" y="200"/>
                </a:cubicBezTo>
                <a:cubicBezTo>
                  <a:pt x="0" y="198"/>
                  <a:pt x="0" y="198"/>
                  <a:pt x="0" y="198"/>
                </a:cubicBezTo>
                <a:cubicBezTo>
                  <a:pt x="1" y="197"/>
                  <a:pt x="1" y="197"/>
                  <a:pt x="1" y="197"/>
                </a:cubicBezTo>
                <a:cubicBezTo>
                  <a:pt x="0" y="196"/>
                  <a:pt x="0" y="196"/>
                  <a:pt x="0" y="196"/>
                </a:cubicBezTo>
                <a:cubicBezTo>
                  <a:pt x="1" y="196"/>
                  <a:pt x="1" y="196"/>
                  <a:pt x="1" y="196"/>
                </a:cubicBezTo>
                <a:cubicBezTo>
                  <a:pt x="2" y="195"/>
                  <a:pt x="2" y="195"/>
                  <a:pt x="2" y="195"/>
                </a:cubicBezTo>
                <a:cubicBezTo>
                  <a:pt x="2" y="195"/>
                  <a:pt x="2" y="195"/>
                  <a:pt x="2" y="195"/>
                </a:cubicBezTo>
                <a:cubicBezTo>
                  <a:pt x="3" y="195"/>
                  <a:pt x="3" y="195"/>
                  <a:pt x="3" y="195"/>
                </a:cubicBezTo>
                <a:cubicBezTo>
                  <a:pt x="3" y="193"/>
                  <a:pt x="3" y="193"/>
                  <a:pt x="3" y="193"/>
                </a:cubicBezTo>
                <a:cubicBezTo>
                  <a:pt x="4" y="192"/>
                  <a:pt x="4" y="192"/>
                  <a:pt x="4" y="192"/>
                </a:cubicBezTo>
                <a:cubicBezTo>
                  <a:pt x="5" y="192"/>
                  <a:pt x="5" y="192"/>
                  <a:pt x="5" y="192"/>
                </a:cubicBezTo>
                <a:cubicBezTo>
                  <a:pt x="6" y="191"/>
                  <a:pt x="6" y="191"/>
                  <a:pt x="6" y="191"/>
                </a:cubicBezTo>
                <a:cubicBezTo>
                  <a:pt x="6" y="189"/>
                  <a:pt x="6" y="189"/>
                  <a:pt x="6" y="189"/>
                </a:cubicBezTo>
                <a:cubicBezTo>
                  <a:pt x="7" y="189"/>
                  <a:pt x="7" y="189"/>
                  <a:pt x="7" y="189"/>
                </a:cubicBezTo>
                <a:cubicBezTo>
                  <a:pt x="8" y="190"/>
                  <a:pt x="8" y="190"/>
                  <a:pt x="8" y="190"/>
                </a:cubicBezTo>
                <a:cubicBezTo>
                  <a:pt x="8" y="189"/>
                  <a:pt x="8" y="189"/>
                  <a:pt x="8" y="189"/>
                </a:cubicBezTo>
                <a:cubicBezTo>
                  <a:pt x="8" y="188"/>
                  <a:pt x="8" y="188"/>
                  <a:pt x="8" y="188"/>
                </a:cubicBezTo>
                <a:cubicBezTo>
                  <a:pt x="8" y="188"/>
                  <a:pt x="8" y="188"/>
                  <a:pt x="8" y="188"/>
                </a:cubicBezTo>
                <a:cubicBezTo>
                  <a:pt x="9" y="188"/>
                  <a:pt x="9" y="188"/>
                  <a:pt x="9" y="188"/>
                </a:cubicBezTo>
                <a:cubicBezTo>
                  <a:pt x="10" y="188"/>
                  <a:pt x="10" y="188"/>
                  <a:pt x="10" y="188"/>
                </a:cubicBezTo>
                <a:cubicBezTo>
                  <a:pt x="10" y="189"/>
                  <a:pt x="10" y="189"/>
                  <a:pt x="10" y="189"/>
                </a:cubicBezTo>
                <a:cubicBezTo>
                  <a:pt x="10" y="190"/>
                  <a:pt x="10" y="190"/>
                  <a:pt x="10" y="190"/>
                </a:cubicBezTo>
                <a:cubicBezTo>
                  <a:pt x="10" y="189"/>
                  <a:pt x="10" y="189"/>
                  <a:pt x="10" y="189"/>
                </a:cubicBezTo>
                <a:cubicBezTo>
                  <a:pt x="11" y="188"/>
                  <a:pt x="11" y="188"/>
                  <a:pt x="11" y="188"/>
                </a:cubicBezTo>
                <a:cubicBezTo>
                  <a:pt x="11" y="188"/>
                  <a:pt x="11" y="188"/>
                  <a:pt x="11" y="188"/>
                </a:cubicBezTo>
                <a:cubicBezTo>
                  <a:pt x="12" y="188"/>
                  <a:pt x="12" y="188"/>
                  <a:pt x="12" y="188"/>
                </a:cubicBezTo>
                <a:cubicBezTo>
                  <a:pt x="11" y="187"/>
                  <a:pt x="11" y="187"/>
                  <a:pt x="11" y="187"/>
                </a:cubicBezTo>
                <a:cubicBezTo>
                  <a:pt x="11" y="187"/>
                  <a:pt x="11" y="187"/>
                  <a:pt x="11" y="187"/>
                </a:cubicBezTo>
                <a:cubicBezTo>
                  <a:pt x="12" y="187"/>
                  <a:pt x="12" y="187"/>
                  <a:pt x="12" y="187"/>
                </a:cubicBezTo>
                <a:cubicBezTo>
                  <a:pt x="12" y="187"/>
                  <a:pt x="12" y="187"/>
                  <a:pt x="12" y="187"/>
                </a:cubicBezTo>
                <a:cubicBezTo>
                  <a:pt x="12" y="186"/>
                  <a:pt x="12" y="186"/>
                  <a:pt x="12" y="186"/>
                </a:cubicBezTo>
                <a:cubicBezTo>
                  <a:pt x="12" y="186"/>
                  <a:pt x="12" y="186"/>
                  <a:pt x="12" y="186"/>
                </a:cubicBezTo>
                <a:cubicBezTo>
                  <a:pt x="12" y="186"/>
                  <a:pt x="12" y="186"/>
                  <a:pt x="12" y="186"/>
                </a:cubicBezTo>
                <a:cubicBezTo>
                  <a:pt x="12" y="185"/>
                  <a:pt x="12" y="185"/>
                  <a:pt x="12" y="185"/>
                </a:cubicBezTo>
                <a:cubicBezTo>
                  <a:pt x="13" y="186"/>
                  <a:pt x="13" y="186"/>
                  <a:pt x="13" y="186"/>
                </a:cubicBezTo>
                <a:cubicBezTo>
                  <a:pt x="14" y="186"/>
                  <a:pt x="14" y="186"/>
                  <a:pt x="14" y="186"/>
                </a:cubicBezTo>
                <a:cubicBezTo>
                  <a:pt x="14" y="187"/>
                  <a:pt x="14" y="187"/>
                  <a:pt x="14" y="187"/>
                </a:cubicBezTo>
                <a:cubicBezTo>
                  <a:pt x="15" y="187"/>
                  <a:pt x="15" y="187"/>
                  <a:pt x="15" y="187"/>
                </a:cubicBezTo>
                <a:cubicBezTo>
                  <a:pt x="15" y="187"/>
                  <a:pt x="15" y="187"/>
                  <a:pt x="15" y="187"/>
                </a:cubicBezTo>
                <a:cubicBezTo>
                  <a:pt x="16" y="187"/>
                  <a:pt x="16" y="187"/>
                  <a:pt x="16" y="187"/>
                </a:cubicBezTo>
                <a:cubicBezTo>
                  <a:pt x="16" y="188"/>
                  <a:pt x="16" y="188"/>
                  <a:pt x="16" y="188"/>
                </a:cubicBezTo>
                <a:cubicBezTo>
                  <a:pt x="17" y="188"/>
                  <a:pt x="17" y="188"/>
                  <a:pt x="17" y="188"/>
                </a:cubicBezTo>
                <a:cubicBezTo>
                  <a:pt x="17" y="188"/>
                  <a:pt x="17" y="188"/>
                  <a:pt x="17" y="188"/>
                </a:cubicBezTo>
                <a:cubicBezTo>
                  <a:pt x="16" y="189"/>
                  <a:pt x="16" y="189"/>
                  <a:pt x="16" y="189"/>
                </a:cubicBezTo>
                <a:cubicBezTo>
                  <a:pt x="15" y="189"/>
                  <a:pt x="15" y="189"/>
                  <a:pt x="15" y="189"/>
                </a:cubicBezTo>
                <a:cubicBezTo>
                  <a:pt x="14" y="189"/>
                  <a:pt x="14" y="189"/>
                  <a:pt x="14" y="189"/>
                </a:cubicBezTo>
                <a:cubicBezTo>
                  <a:pt x="13" y="188"/>
                  <a:pt x="13" y="188"/>
                  <a:pt x="13" y="188"/>
                </a:cubicBezTo>
                <a:cubicBezTo>
                  <a:pt x="13" y="188"/>
                  <a:pt x="13" y="188"/>
                  <a:pt x="13" y="188"/>
                </a:cubicBezTo>
                <a:cubicBezTo>
                  <a:pt x="13" y="188"/>
                  <a:pt x="13" y="188"/>
                  <a:pt x="13" y="188"/>
                </a:cubicBezTo>
                <a:cubicBezTo>
                  <a:pt x="13" y="189"/>
                  <a:pt x="13" y="189"/>
                  <a:pt x="13" y="189"/>
                </a:cubicBezTo>
                <a:cubicBezTo>
                  <a:pt x="13" y="190"/>
                  <a:pt x="13" y="190"/>
                  <a:pt x="13" y="190"/>
                </a:cubicBezTo>
                <a:cubicBezTo>
                  <a:pt x="14" y="190"/>
                  <a:pt x="14" y="190"/>
                  <a:pt x="14" y="190"/>
                </a:cubicBezTo>
                <a:cubicBezTo>
                  <a:pt x="14" y="190"/>
                  <a:pt x="14" y="190"/>
                  <a:pt x="14" y="190"/>
                </a:cubicBezTo>
                <a:cubicBezTo>
                  <a:pt x="14" y="191"/>
                  <a:pt x="14" y="191"/>
                  <a:pt x="14" y="191"/>
                </a:cubicBezTo>
                <a:cubicBezTo>
                  <a:pt x="15" y="190"/>
                  <a:pt x="15" y="190"/>
                  <a:pt x="15" y="190"/>
                </a:cubicBezTo>
                <a:cubicBezTo>
                  <a:pt x="16" y="190"/>
                  <a:pt x="16" y="190"/>
                  <a:pt x="16" y="190"/>
                </a:cubicBezTo>
                <a:cubicBezTo>
                  <a:pt x="16" y="191"/>
                  <a:pt x="16" y="191"/>
                  <a:pt x="16" y="191"/>
                </a:cubicBezTo>
                <a:cubicBezTo>
                  <a:pt x="16" y="191"/>
                  <a:pt x="16" y="191"/>
                  <a:pt x="16" y="191"/>
                </a:cubicBezTo>
                <a:cubicBezTo>
                  <a:pt x="17" y="190"/>
                  <a:pt x="17" y="190"/>
                  <a:pt x="17" y="190"/>
                </a:cubicBezTo>
                <a:cubicBezTo>
                  <a:pt x="17" y="191"/>
                  <a:pt x="17" y="191"/>
                  <a:pt x="17" y="191"/>
                </a:cubicBezTo>
                <a:cubicBezTo>
                  <a:pt x="17" y="191"/>
                  <a:pt x="17" y="191"/>
                  <a:pt x="17" y="191"/>
                </a:cubicBezTo>
                <a:cubicBezTo>
                  <a:pt x="17" y="192"/>
                  <a:pt x="17" y="192"/>
                  <a:pt x="17" y="192"/>
                </a:cubicBezTo>
                <a:cubicBezTo>
                  <a:pt x="18" y="191"/>
                  <a:pt x="18" y="191"/>
                  <a:pt x="18" y="191"/>
                </a:cubicBezTo>
                <a:cubicBezTo>
                  <a:pt x="18" y="190"/>
                  <a:pt x="18" y="190"/>
                  <a:pt x="18" y="190"/>
                </a:cubicBezTo>
                <a:cubicBezTo>
                  <a:pt x="19" y="190"/>
                  <a:pt x="19" y="190"/>
                  <a:pt x="19" y="190"/>
                </a:cubicBezTo>
                <a:cubicBezTo>
                  <a:pt x="18" y="191"/>
                  <a:pt x="18" y="191"/>
                  <a:pt x="18" y="191"/>
                </a:cubicBezTo>
                <a:cubicBezTo>
                  <a:pt x="18" y="191"/>
                  <a:pt x="18" y="191"/>
                  <a:pt x="18" y="191"/>
                </a:cubicBezTo>
                <a:cubicBezTo>
                  <a:pt x="19" y="191"/>
                  <a:pt x="19" y="191"/>
                  <a:pt x="19" y="191"/>
                </a:cubicBezTo>
                <a:cubicBezTo>
                  <a:pt x="19" y="192"/>
                  <a:pt x="19" y="192"/>
                  <a:pt x="19" y="192"/>
                </a:cubicBezTo>
                <a:cubicBezTo>
                  <a:pt x="19" y="192"/>
                  <a:pt x="19" y="192"/>
                  <a:pt x="19" y="192"/>
                </a:cubicBezTo>
                <a:cubicBezTo>
                  <a:pt x="18" y="193"/>
                  <a:pt x="18" y="193"/>
                  <a:pt x="18" y="193"/>
                </a:cubicBezTo>
                <a:cubicBezTo>
                  <a:pt x="19" y="193"/>
                  <a:pt x="19" y="193"/>
                  <a:pt x="19" y="193"/>
                </a:cubicBezTo>
                <a:cubicBezTo>
                  <a:pt x="20" y="192"/>
                  <a:pt x="20" y="192"/>
                  <a:pt x="20" y="192"/>
                </a:cubicBezTo>
                <a:cubicBezTo>
                  <a:pt x="20" y="191"/>
                  <a:pt x="20" y="191"/>
                  <a:pt x="20" y="191"/>
                </a:cubicBezTo>
                <a:cubicBezTo>
                  <a:pt x="20" y="191"/>
                  <a:pt x="20" y="191"/>
                  <a:pt x="20" y="191"/>
                </a:cubicBezTo>
                <a:cubicBezTo>
                  <a:pt x="21" y="191"/>
                  <a:pt x="21" y="191"/>
                  <a:pt x="21" y="191"/>
                </a:cubicBezTo>
                <a:cubicBezTo>
                  <a:pt x="22" y="191"/>
                  <a:pt x="22" y="191"/>
                  <a:pt x="22" y="191"/>
                </a:cubicBezTo>
                <a:cubicBezTo>
                  <a:pt x="22" y="191"/>
                  <a:pt x="22" y="191"/>
                  <a:pt x="22" y="191"/>
                </a:cubicBezTo>
                <a:cubicBezTo>
                  <a:pt x="21" y="190"/>
                  <a:pt x="21" y="190"/>
                  <a:pt x="21" y="190"/>
                </a:cubicBezTo>
                <a:cubicBezTo>
                  <a:pt x="21" y="190"/>
                  <a:pt x="21" y="190"/>
                  <a:pt x="21" y="190"/>
                </a:cubicBezTo>
                <a:cubicBezTo>
                  <a:pt x="22" y="190"/>
                  <a:pt x="22" y="190"/>
                  <a:pt x="22" y="190"/>
                </a:cubicBezTo>
                <a:cubicBezTo>
                  <a:pt x="23" y="191"/>
                  <a:pt x="23" y="191"/>
                  <a:pt x="23" y="191"/>
                </a:cubicBezTo>
                <a:cubicBezTo>
                  <a:pt x="24" y="191"/>
                  <a:pt x="24" y="191"/>
                  <a:pt x="24" y="191"/>
                </a:cubicBezTo>
                <a:cubicBezTo>
                  <a:pt x="25" y="191"/>
                  <a:pt x="25" y="191"/>
                  <a:pt x="25" y="191"/>
                </a:cubicBezTo>
                <a:cubicBezTo>
                  <a:pt x="26" y="191"/>
                  <a:pt x="26" y="191"/>
                  <a:pt x="26" y="191"/>
                </a:cubicBezTo>
                <a:cubicBezTo>
                  <a:pt x="26" y="191"/>
                  <a:pt x="26" y="191"/>
                  <a:pt x="26" y="191"/>
                </a:cubicBezTo>
                <a:cubicBezTo>
                  <a:pt x="27" y="191"/>
                  <a:pt x="27" y="191"/>
                  <a:pt x="27" y="191"/>
                </a:cubicBezTo>
                <a:cubicBezTo>
                  <a:pt x="28" y="191"/>
                  <a:pt x="28" y="191"/>
                  <a:pt x="28" y="191"/>
                </a:cubicBezTo>
                <a:cubicBezTo>
                  <a:pt x="29" y="191"/>
                  <a:pt x="29" y="191"/>
                  <a:pt x="29" y="191"/>
                </a:cubicBezTo>
                <a:cubicBezTo>
                  <a:pt x="30" y="192"/>
                  <a:pt x="30" y="192"/>
                  <a:pt x="30" y="192"/>
                </a:cubicBezTo>
                <a:cubicBezTo>
                  <a:pt x="35" y="194"/>
                  <a:pt x="35" y="194"/>
                  <a:pt x="35" y="194"/>
                </a:cubicBezTo>
                <a:cubicBezTo>
                  <a:pt x="38" y="197"/>
                  <a:pt x="38" y="197"/>
                  <a:pt x="38" y="197"/>
                </a:cubicBezTo>
                <a:cubicBezTo>
                  <a:pt x="39" y="197"/>
                  <a:pt x="39" y="197"/>
                  <a:pt x="39" y="197"/>
                </a:cubicBezTo>
                <a:cubicBezTo>
                  <a:pt x="40" y="198"/>
                  <a:pt x="40" y="198"/>
                  <a:pt x="40" y="198"/>
                </a:cubicBezTo>
                <a:cubicBezTo>
                  <a:pt x="41" y="200"/>
                  <a:pt x="41" y="200"/>
                  <a:pt x="41" y="200"/>
                </a:cubicBezTo>
                <a:cubicBezTo>
                  <a:pt x="42" y="200"/>
                  <a:pt x="42" y="200"/>
                  <a:pt x="42" y="200"/>
                </a:cubicBezTo>
                <a:cubicBezTo>
                  <a:pt x="42" y="199"/>
                  <a:pt x="42" y="199"/>
                  <a:pt x="42" y="199"/>
                </a:cubicBezTo>
                <a:cubicBezTo>
                  <a:pt x="42" y="199"/>
                  <a:pt x="42" y="199"/>
                  <a:pt x="42" y="199"/>
                </a:cubicBezTo>
                <a:cubicBezTo>
                  <a:pt x="42" y="199"/>
                  <a:pt x="42" y="199"/>
                  <a:pt x="42" y="199"/>
                </a:cubicBezTo>
                <a:cubicBezTo>
                  <a:pt x="44" y="200"/>
                  <a:pt x="44" y="200"/>
                  <a:pt x="44" y="200"/>
                </a:cubicBezTo>
                <a:cubicBezTo>
                  <a:pt x="45" y="200"/>
                  <a:pt x="45" y="200"/>
                  <a:pt x="45" y="200"/>
                </a:cubicBezTo>
                <a:cubicBezTo>
                  <a:pt x="46" y="201"/>
                  <a:pt x="46" y="201"/>
                  <a:pt x="46" y="201"/>
                </a:cubicBezTo>
                <a:cubicBezTo>
                  <a:pt x="46" y="201"/>
                  <a:pt x="46" y="201"/>
                  <a:pt x="46" y="201"/>
                </a:cubicBezTo>
                <a:cubicBezTo>
                  <a:pt x="46" y="200"/>
                  <a:pt x="46" y="200"/>
                  <a:pt x="46" y="200"/>
                </a:cubicBezTo>
                <a:cubicBezTo>
                  <a:pt x="45" y="199"/>
                  <a:pt x="45" y="199"/>
                  <a:pt x="45" y="199"/>
                </a:cubicBezTo>
                <a:cubicBezTo>
                  <a:pt x="46" y="199"/>
                  <a:pt x="46" y="199"/>
                  <a:pt x="46" y="199"/>
                </a:cubicBezTo>
                <a:cubicBezTo>
                  <a:pt x="47" y="200"/>
                  <a:pt x="47" y="200"/>
                  <a:pt x="47" y="200"/>
                </a:cubicBezTo>
                <a:cubicBezTo>
                  <a:pt x="47" y="201"/>
                  <a:pt x="47" y="201"/>
                  <a:pt x="47" y="201"/>
                </a:cubicBezTo>
                <a:cubicBezTo>
                  <a:pt x="49" y="203"/>
                  <a:pt x="49" y="203"/>
                  <a:pt x="49" y="203"/>
                </a:cubicBezTo>
                <a:cubicBezTo>
                  <a:pt x="49" y="203"/>
                  <a:pt x="49" y="203"/>
                  <a:pt x="49" y="203"/>
                </a:cubicBezTo>
                <a:cubicBezTo>
                  <a:pt x="50" y="204"/>
                  <a:pt x="50" y="204"/>
                  <a:pt x="50" y="204"/>
                </a:cubicBezTo>
                <a:cubicBezTo>
                  <a:pt x="50" y="203"/>
                  <a:pt x="50" y="203"/>
                  <a:pt x="50" y="203"/>
                </a:cubicBezTo>
                <a:cubicBezTo>
                  <a:pt x="51" y="204"/>
                  <a:pt x="51" y="204"/>
                  <a:pt x="51" y="204"/>
                </a:cubicBezTo>
                <a:cubicBezTo>
                  <a:pt x="52" y="205"/>
                  <a:pt x="52" y="205"/>
                  <a:pt x="52" y="205"/>
                </a:cubicBezTo>
                <a:cubicBezTo>
                  <a:pt x="53" y="206"/>
                  <a:pt x="53" y="206"/>
                  <a:pt x="53" y="206"/>
                </a:cubicBezTo>
                <a:cubicBezTo>
                  <a:pt x="53" y="206"/>
                  <a:pt x="53" y="206"/>
                  <a:pt x="53" y="206"/>
                </a:cubicBezTo>
                <a:cubicBezTo>
                  <a:pt x="54" y="208"/>
                  <a:pt x="54" y="208"/>
                  <a:pt x="54" y="208"/>
                </a:cubicBezTo>
                <a:cubicBezTo>
                  <a:pt x="54" y="208"/>
                  <a:pt x="54" y="208"/>
                  <a:pt x="54" y="208"/>
                </a:cubicBezTo>
                <a:cubicBezTo>
                  <a:pt x="55" y="208"/>
                  <a:pt x="55" y="208"/>
                  <a:pt x="55" y="208"/>
                </a:cubicBezTo>
                <a:cubicBezTo>
                  <a:pt x="55" y="209"/>
                  <a:pt x="55" y="209"/>
                  <a:pt x="55" y="209"/>
                </a:cubicBezTo>
                <a:cubicBezTo>
                  <a:pt x="55" y="210"/>
                  <a:pt x="55" y="210"/>
                  <a:pt x="55" y="210"/>
                </a:cubicBezTo>
                <a:cubicBezTo>
                  <a:pt x="55" y="212"/>
                  <a:pt x="55" y="212"/>
                  <a:pt x="55" y="212"/>
                </a:cubicBezTo>
                <a:cubicBezTo>
                  <a:pt x="54" y="213"/>
                  <a:pt x="54" y="213"/>
                  <a:pt x="54" y="213"/>
                </a:cubicBezTo>
                <a:cubicBezTo>
                  <a:pt x="54" y="213"/>
                  <a:pt x="54" y="213"/>
                  <a:pt x="54" y="213"/>
                </a:cubicBezTo>
                <a:cubicBezTo>
                  <a:pt x="53" y="215"/>
                  <a:pt x="53" y="215"/>
                  <a:pt x="53" y="215"/>
                </a:cubicBezTo>
                <a:cubicBezTo>
                  <a:pt x="53" y="215"/>
                  <a:pt x="53" y="215"/>
                  <a:pt x="53" y="215"/>
                </a:cubicBezTo>
                <a:cubicBezTo>
                  <a:pt x="51" y="218"/>
                  <a:pt x="51" y="218"/>
                  <a:pt x="51" y="218"/>
                </a:cubicBezTo>
                <a:cubicBezTo>
                  <a:pt x="50" y="219"/>
                  <a:pt x="50" y="219"/>
                  <a:pt x="50" y="219"/>
                </a:cubicBezTo>
                <a:cubicBezTo>
                  <a:pt x="48" y="219"/>
                  <a:pt x="48" y="219"/>
                  <a:pt x="48" y="219"/>
                </a:cubicBezTo>
                <a:cubicBezTo>
                  <a:pt x="47" y="220"/>
                  <a:pt x="47" y="220"/>
                  <a:pt x="47" y="220"/>
                </a:cubicBezTo>
                <a:cubicBezTo>
                  <a:pt x="46" y="220"/>
                  <a:pt x="46" y="220"/>
                  <a:pt x="46" y="220"/>
                </a:cubicBezTo>
                <a:cubicBezTo>
                  <a:pt x="45" y="220"/>
                  <a:pt x="45" y="220"/>
                  <a:pt x="45" y="220"/>
                </a:cubicBezTo>
                <a:cubicBezTo>
                  <a:pt x="43" y="220"/>
                  <a:pt x="43" y="220"/>
                  <a:pt x="43" y="220"/>
                </a:cubicBezTo>
                <a:cubicBezTo>
                  <a:pt x="40" y="220"/>
                  <a:pt x="40" y="220"/>
                  <a:pt x="40" y="220"/>
                </a:cubicBezTo>
                <a:cubicBezTo>
                  <a:pt x="39" y="220"/>
                  <a:pt x="39" y="220"/>
                  <a:pt x="39" y="220"/>
                </a:cubicBezTo>
                <a:cubicBezTo>
                  <a:pt x="37" y="219"/>
                  <a:pt x="37" y="219"/>
                  <a:pt x="37" y="219"/>
                </a:cubicBezTo>
                <a:cubicBezTo>
                  <a:pt x="37" y="219"/>
                  <a:pt x="37" y="219"/>
                  <a:pt x="37" y="219"/>
                </a:cubicBezTo>
                <a:cubicBezTo>
                  <a:pt x="36" y="219"/>
                  <a:pt x="36" y="219"/>
                  <a:pt x="36" y="219"/>
                </a:cubicBezTo>
                <a:cubicBezTo>
                  <a:pt x="34" y="219"/>
                  <a:pt x="34" y="219"/>
                  <a:pt x="34" y="219"/>
                </a:cubicBezTo>
                <a:cubicBezTo>
                  <a:pt x="34" y="219"/>
                  <a:pt x="34" y="219"/>
                  <a:pt x="34" y="219"/>
                </a:cubicBezTo>
                <a:cubicBezTo>
                  <a:pt x="33" y="218"/>
                  <a:pt x="33" y="218"/>
                  <a:pt x="33" y="218"/>
                </a:cubicBezTo>
                <a:cubicBezTo>
                  <a:pt x="33" y="219"/>
                  <a:pt x="33" y="219"/>
                  <a:pt x="33" y="219"/>
                </a:cubicBezTo>
                <a:cubicBezTo>
                  <a:pt x="31" y="218"/>
                  <a:pt x="31" y="218"/>
                  <a:pt x="31" y="218"/>
                </a:cubicBezTo>
                <a:cubicBezTo>
                  <a:pt x="31" y="217"/>
                  <a:pt x="31" y="217"/>
                  <a:pt x="31" y="217"/>
                </a:cubicBezTo>
                <a:cubicBezTo>
                  <a:pt x="30" y="217"/>
                  <a:pt x="30" y="217"/>
                  <a:pt x="30" y="217"/>
                </a:cubicBezTo>
                <a:cubicBezTo>
                  <a:pt x="30" y="217"/>
                  <a:pt x="30" y="217"/>
                  <a:pt x="30" y="217"/>
                </a:cubicBezTo>
                <a:cubicBezTo>
                  <a:pt x="30" y="217"/>
                  <a:pt x="30" y="217"/>
                  <a:pt x="30" y="217"/>
                </a:cubicBezTo>
                <a:cubicBezTo>
                  <a:pt x="28" y="217"/>
                  <a:pt x="28" y="217"/>
                  <a:pt x="28" y="217"/>
                </a:cubicBezTo>
                <a:cubicBezTo>
                  <a:pt x="28" y="217"/>
                  <a:pt x="28" y="217"/>
                  <a:pt x="28" y="217"/>
                </a:cubicBezTo>
                <a:cubicBezTo>
                  <a:pt x="27" y="217"/>
                  <a:pt x="27" y="217"/>
                  <a:pt x="27" y="217"/>
                </a:cubicBezTo>
                <a:cubicBezTo>
                  <a:pt x="27" y="217"/>
                  <a:pt x="27" y="217"/>
                  <a:pt x="27" y="217"/>
                </a:cubicBezTo>
                <a:cubicBezTo>
                  <a:pt x="27" y="216"/>
                  <a:pt x="27" y="216"/>
                  <a:pt x="27" y="216"/>
                </a:cubicBezTo>
                <a:cubicBezTo>
                  <a:pt x="27" y="216"/>
                  <a:pt x="27" y="216"/>
                  <a:pt x="27" y="216"/>
                </a:cubicBezTo>
                <a:cubicBezTo>
                  <a:pt x="27" y="215"/>
                  <a:pt x="27" y="215"/>
                  <a:pt x="27" y="215"/>
                </a:cubicBezTo>
                <a:cubicBezTo>
                  <a:pt x="26" y="216"/>
                  <a:pt x="26" y="216"/>
                  <a:pt x="26" y="216"/>
                </a:cubicBezTo>
                <a:cubicBezTo>
                  <a:pt x="25" y="216"/>
                  <a:pt x="25" y="216"/>
                  <a:pt x="25" y="216"/>
                </a:cubicBezTo>
                <a:cubicBezTo>
                  <a:pt x="24" y="215"/>
                  <a:pt x="24" y="215"/>
                  <a:pt x="24" y="215"/>
                </a:cubicBezTo>
                <a:cubicBezTo>
                  <a:pt x="23" y="215"/>
                  <a:pt x="23" y="215"/>
                  <a:pt x="23" y="215"/>
                </a:cubicBezTo>
                <a:cubicBezTo>
                  <a:pt x="23" y="215"/>
                  <a:pt x="23" y="215"/>
                  <a:pt x="23" y="215"/>
                </a:cubicBezTo>
                <a:cubicBezTo>
                  <a:pt x="21" y="213"/>
                  <a:pt x="21" y="213"/>
                  <a:pt x="21" y="213"/>
                </a:cubicBezTo>
                <a:cubicBezTo>
                  <a:pt x="20" y="212"/>
                  <a:pt x="20" y="212"/>
                  <a:pt x="20" y="212"/>
                </a:cubicBezTo>
                <a:cubicBezTo>
                  <a:pt x="19" y="212"/>
                  <a:pt x="19" y="212"/>
                  <a:pt x="19" y="212"/>
                </a:cubicBezTo>
                <a:cubicBezTo>
                  <a:pt x="19" y="212"/>
                  <a:pt x="19" y="212"/>
                  <a:pt x="19" y="212"/>
                </a:cubicBezTo>
                <a:cubicBezTo>
                  <a:pt x="18" y="212"/>
                  <a:pt x="18" y="212"/>
                  <a:pt x="18" y="212"/>
                </a:cubicBezTo>
                <a:cubicBezTo>
                  <a:pt x="18" y="212"/>
                  <a:pt x="18" y="212"/>
                  <a:pt x="18" y="212"/>
                </a:cubicBezTo>
                <a:cubicBezTo>
                  <a:pt x="19" y="213"/>
                  <a:pt x="19" y="213"/>
                  <a:pt x="19" y="213"/>
                </a:cubicBezTo>
                <a:cubicBezTo>
                  <a:pt x="19" y="215"/>
                  <a:pt x="19" y="215"/>
                  <a:pt x="19" y="215"/>
                </a:cubicBezTo>
                <a:cubicBezTo>
                  <a:pt x="20" y="215"/>
                  <a:pt x="20" y="215"/>
                  <a:pt x="20" y="215"/>
                </a:cubicBezTo>
                <a:cubicBezTo>
                  <a:pt x="20" y="216"/>
                  <a:pt x="20" y="216"/>
                  <a:pt x="20" y="216"/>
                </a:cubicBezTo>
                <a:cubicBezTo>
                  <a:pt x="22" y="216"/>
                  <a:pt x="22" y="216"/>
                  <a:pt x="22" y="216"/>
                </a:cubicBezTo>
                <a:cubicBezTo>
                  <a:pt x="22" y="217"/>
                  <a:pt x="22" y="217"/>
                  <a:pt x="22" y="217"/>
                </a:cubicBezTo>
                <a:cubicBezTo>
                  <a:pt x="21" y="217"/>
                  <a:pt x="21" y="217"/>
                  <a:pt x="21" y="217"/>
                </a:cubicBezTo>
                <a:cubicBezTo>
                  <a:pt x="21" y="218"/>
                  <a:pt x="21" y="218"/>
                  <a:pt x="21" y="218"/>
                </a:cubicBezTo>
                <a:cubicBezTo>
                  <a:pt x="21" y="218"/>
                  <a:pt x="21" y="218"/>
                  <a:pt x="21" y="218"/>
                </a:cubicBezTo>
                <a:cubicBezTo>
                  <a:pt x="23" y="218"/>
                  <a:pt x="23" y="218"/>
                  <a:pt x="23" y="218"/>
                </a:cubicBezTo>
                <a:cubicBezTo>
                  <a:pt x="23" y="217"/>
                  <a:pt x="23" y="217"/>
                  <a:pt x="23" y="217"/>
                </a:cubicBezTo>
                <a:cubicBezTo>
                  <a:pt x="24" y="218"/>
                  <a:pt x="24" y="218"/>
                  <a:pt x="24" y="218"/>
                </a:cubicBezTo>
                <a:cubicBezTo>
                  <a:pt x="23" y="218"/>
                  <a:pt x="23" y="218"/>
                  <a:pt x="23" y="218"/>
                </a:cubicBezTo>
                <a:cubicBezTo>
                  <a:pt x="23" y="218"/>
                  <a:pt x="23" y="218"/>
                  <a:pt x="23" y="218"/>
                </a:cubicBezTo>
                <a:cubicBezTo>
                  <a:pt x="24" y="218"/>
                  <a:pt x="24" y="218"/>
                  <a:pt x="24" y="218"/>
                </a:cubicBezTo>
                <a:cubicBezTo>
                  <a:pt x="24" y="219"/>
                  <a:pt x="24" y="219"/>
                  <a:pt x="24" y="219"/>
                </a:cubicBezTo>
                <a:cubicBezTo>
                  <a:pt x="23" y="219"/>
                  <a:pt x="23" y="219"/>
                  <a:pt x="23" y="219"/>
                </a:cubicBezTo>
                <a:cubicBezTo>
                  <a:pt x="23" y="220"/>
                  <a:pt x="23" y="220"/>
                  <a:pt x="23" y="220"/>
                </a:cubicBezTo>
                <a:cubicBezTo>
                  <a:pt x="24" y="220"/>
                  <a:pt x="24" y="220"/>
                  <a:pt x="24" y="220"/>
                </a:cubicBezTo>
                <a:cubicBezTo>
                  <a:pt x="24" y="220"/>
                  <a:pt x="24" y="220"/>
                  <a:pt x="24" y="220"/>
                </a:cubicBezTo>
                <a:cubicBezTo>
                  <a:pt x="25" y="220"/>
                  <a:pt x="25" y="220"/>
                  <a:pt x="25" y="220"/>
                </a:cubicBezTo>
                <a:cubicBezTo>
                  <a:pt x="26" y="220"/>
                  <a:pt x="26" y="220"/>
                  <a:pt x="26" y="220"/>
                </a:cubicBezTo>
                <a:cubicBezTo>
                  <a:pt x="26" y="220"/>
                  <a:pt x="26" y="220"/>
                  <a:pt x="26" y="220"/>
                </a:cubicBezTo>
                <a:cubicBezTo>
                  <a:pt x="29" y="221"/>
                  <a:pt x="29" y="221"/>
                  <a:pt x="29" y="221"/>
                </a:cubicBezTo>
                <a:cubicBezTo>
                  <a:pt x="30" y="222"/>
                  <a:pt x="30" y="222"/>
                  <a:pt x="30" y="222"/>
                </a:cubicBezTo>
                <a:cubicBezTo>
                  <a:pt x="30" y="222"/>
                  <a:pt x="30" y="222"/>
                  <a:pt x="30" y="222"/>
                </a:cubicBezTo>
                <a:cubicBezTo>
                  <a:pt x="30" y="223"/>
                  <a:pt x="30" y="223"/>
                  <a:pt x="30" y="223"/>
                </a:cubicBezTo>
                <a:cubicBezTo>
                  <a:pt x="30" y="224"/>
                  <a:pt x="30" y="224"/>
                  <a:pt x="30" y="224"/>
                </a:cubicBezTo>
                <a:cubicBezTo>
                  <a:pt x="30" y="224"/>
                  <a:pt x="30" y="224"/>
                  <a:pt x="30" y="224"/>
                </a:cubicBezTo>
                <a:cubicBezTo>
                  <a:pt x="30" y="225"/>
                  <a:pt x="30" y="225"/>
                  <a:pt x="30" y="225"/>
                </a:cubicBezTo>
                <a:cubicBezTo>
                  <a:pt x="30" y="227"/>
                  <a:pt x="30" y="227"/>
                  <a:pt x="30" y="227"/>
                </a:cubicBezTo>
                <a:cubicBezTo>
                  <a:pt x="29" y="227"/>
                  <a:pt x="29" y="227"/>
                  <a:pt x="29" y="227"/>
                </a:cubicBezTo>
                <a:cubicBezTo>
                  <a:pt x="29" y="228"/>
                  <a:pt x="29" y="228"/>
                  <a:pt x="29" y="228"/>
                </a:cubicBezTo>
                <a:cubicBezTo>
                  <a:pt x="30" y="228"/>
                  <a:pt x="30" y="228"/>
                  <a:pt x="30" y="228"/>
                </a:cubicBezTo>
                <a:cubicBezTo>
                  <a:pt x="30" y="229"/>
                  <a:pt x="30" y="229"/>
                  <a:pt x="30" y="229"/>
                </a:cubicBezTo>
                <a:cubicBezTo>
                  <a:pt x="31" y="230"/>
                  <a:pt x="31" y="230"/>
                  <a:pt x="31" y="230"/>
                </a:cubicBezTo>
                <a:cubicBezTo>
                  <a:pt x="31" y="231"/>
                  <a:pt x="31" y="231"/>
                  <a:pt x="31" y="231"/>
                </a:cubicBezTo>
                <a:cubicBezTo>
                  <a:pt x="32" y="232"/>
                  <a:pt x="32" y="232"/>
                  <a:pt x="32" y="232"/>
                </a:cubicBezTo>
                <a:cubicBezTo>
                  <a:pt x="32" y="233"/>
                  <a:pt x="32" y="233"/>
                  <a:pt x="32" y="233"/>
                </a:cubicBezTo>
                <a:cubicBezTo>
                  <a:pt x="32" y="234"/>
                  <a:pt x="32" y="234"/>
                  <a:pt x="32" y="234"/>
                </a:cubicBezTo>
                <a:cubicBezTo>
                  <a:pt x="32" y="235"/>
                  <a:pt x="32" y="235"/>
                  <a:pt x="32" y="235"/>
                </a:cubicBezTo>
                <a:cubicBezTo>
                  <a:pt x="33" y="235"/>
                  <a:pt x="33" y="235"/>
                  <a:pt x="33" y="235"/>
                </a:cubicBezTo>
                <a:cubicBezTo>
                  <a:pt x="33" y="236"/>
                  <a:pt x="33" y="236"/>
                  <a:pt x="33" y="236"/>
                </a:cubicBezTo>
                <a:cubicBezTo>
                  <a:pt x="35" y="237"/>
                  <a:pt x="35" y="237"/>
                  <a:pt x="35" y="237"/>
                </a:cubicBezTo>
                <a:cubicBezTo>
                  <a:pt x="36" y="236"/>
                  <a:pt x="36" y="236"/>
                  <a:pt x="36" y="236"/>
                </a:cubicBezTo>
                <a:cubicBezTo>
                  <a:pt x="36" y="236"/>
                  <a:pt x="36" y="236"/>
                  <a:pt x="36" y="236"/>
                </a:cubicBezTo>
                <a:cubicBezTo>
                  <a:pt x="37" y="237"/>
                  <a:pt x="37" y="237"/>
                  <a:pt x="37" y="237"/>
                </a:cubicBezTo>
                <a:cubicBezTo>
                  <a:pt x="38" y="238"/>
                  <a:pt x="38" y="238"/>
                  <a:pt x="38" y="238"/>
                </a:cubicBezTo>
                <a:cubicBezTo>
                  <a:pt x="38" y="239"/>
                  <a:pt x="38" y="239"/>
                  <a:pt x="38" y="239"/>
                </a:cubicBezTo>
                <a:cubicBezTo>
                  <a:pt x="38" y="239"/>
                  <a:pt x="38" y="239"/>
                  <a:pt x="38" y="239"/>
                </a:cubicBezTo>
                <a:cubicBezTo>
                  <a:pt x="40" y="239"/>
                  <a:pt x="40" y="239"/>
                  <a:pt x="40" y="239"/>
                </a:cubicBezTo>
                <a:cubicBezTo>
                  <a:pt x="41" y="240"/>
                  <a:pt x="41" y="240"/>
                  <a:pt x="41" y="240"/>
                </a:cubicBezTo>
                <a:cubicBezTo>
                  <a:pt x="42" y="240"/>
                  <a:pt x="42" y="240"/>
                  <a:pt x="42" y="240"/>
                </a:cubicBezTo>
                <a:cubicBezTo>
                  <a:pt x="43" y="241"/>
                  <a:pt x="43" y="241"/>
                  <a:pt x="43" y="241"/>
                </a:cubicBezTo>
                <a:cubicBezTo>
                  <a:pt x="44" y="241"/>
                  <a:pt x="44" y="241"/>
                  <a:pt x="44" y="241"/>
                </a:cubicBezTo>
                <a:cubicBezTo>
                  <a:pt x="45" y="240"/>
                  <a:pt x="45" y="240"/>
                  <a:pt x="45" y="240"/>
                </a:cubicBezTo>
                <a:cubicBezTo>
                  <a:pt x="46" y="240"/>
                  <a:pt x="46" y="240"/>
                  <a:pt x="46" y="240"/>
                </a:cubicBezTo>
                <a:cubicBezTo>
                  <a:pt x="46" y="239"/>
                  <a:pt x="46" y="239"/>
                  <a:pt x="46" y="239"/>
                </a:cubicBezTo>
                <a:cubicBezTo>
                  <a:pt x="46" y="238"/>
                  <a:pt x="46" y="238"/>
                  <a:pt x="46" y="238"/>
                </a:cubicBezTo>
                <a:cubicBezTo>
                  <a:pt x="45" y="237"/>
                  <a:pt x="45" y="237"/>
                  <a:pt x="45" y="237"/>
                </a:cubicBezTo>
                <a:cubicBezTo>
                  <a:pt x="46" y="237"/>
                  <a:pt x="46" y="237"/>
                  <a:pt x="46" y="237"/>
                </a:cubicBezTo>
                <a:cubicBezTo>
                  <a:pt x="46" y="236"/>
                  <a:pt x="46" y="236"/>
                  <a:pt x="46" y="236"/>
                </a:cubicBezTo>
                <a:cubicBezTo>
                  <a:pt x="45" y="236"/>
                  <a:pt x="45" y="236"/>
                  <a:pt x="45" y="236"/>
                </a:cubicBezTo>
                <a:cubicBezTo>
                  <a:pt x="45" y="235"/>
                  <a:pt x="45" y="235"/>
                  <a:pt x="45" y="235"/>
                </a:cubicBezTo>
                <a:cubicBezTo>
                  <a:pt x="44" y="235"/>
                  <a:pt x="44" y="235"/>
                  <a:pt x="44" y="235"/>
                </a:cubicBezTo>
                <a:cubicBezTo>
                  <a:pt x="43" y="235"/>
                  <a:pt x="43" y="235"/>
                  <a:pt x="43" y="235"/>
                </a:cubicBezTo>
                <a:cubicBezTo>
                  <a:pt x="42" y="236"/>
                  <a:pt x="42" y="236"/>
                  <a:pt x="42" y="236"/>
                </a:cubicBezTo>
                <a:cubicBezTo>
                  <a:pt x="41" y="235"/>
                  <a:pt x="41" y="235"/>
                  <a:pt x="41" y="235"/>
                </a:cubicBezTo>
                <a:cubicBezTo>
                  <a:pt x="40" y="234"/>
                  <a:pt x="40" y="234"/>
                  <a:pt x="40" y="234"/>
                </a:cubicBezTo>
                <a:cubicBezTo>
                  <a:pt x="39" y="233"/>
                  <a:pt x="39" y="233"/>
                  <a:pt x="39" y="233"/>
                </a:cubicBezTo>
                <a:cubicBezTo>
                  <a:pt x="38" y="232"/>
                  <a:pt x="38" y="232"/>
                  <a:pt x="38" y="232"/>
                </a:cubicBezTo>
                <a:cubicBezTo>
                  <a:pt x="38" y="231"/>
                  <a:pt x="38" y="231"/>
                  <a:pt x="38" y="231"/>
                </a:cubicBezTo>
                <a:cubicBezTo>
                  <a:pt x="39" y="231"/>
                  <a:pt x="39" y="231"/>
                  <a:pt x="39" y="231"/>
                </a:cubicBezTo>
                <a:cubicBezTo>
                  <a:pt x="39" y="230"/>
                  <a:pt x="39" y="230"/>
                  <a:pt x="39" y="230"/>
                </a:cubicBezTo>
                <a:cubicBezTo>
                  <a:pt x="39" y="230"/>
                  <a:pt x="39" y="230"/>
                  <a:pt x="39" y="230"/>
                </a:cubicBezTo>
                <a:cubicBezTo>
                  <a:pt x="39" y="229"/>
                  <a:pt x="39" y="229"/>
                  <a:pt x="39" y="229"/>
                </a:cubicBezTo>
                <a:cubicBezTo>
                  <a:pt x="39" y="229"/>
                  <a:pt x="39" y="229"/>
                  <a:pt x="39" y="229"/>
                </a:cubicBezTo>
                <a:cubicBezTo>
                  <a:pt x="39" y="228"/>
                  <a:pt x="39" y="228"/>
                  <a:pt x="39" y="228"/>
                </a:cubicBezTo>
                <a:cubicBezTo>
                  <a:pt x="40" y="228"/>
                  <a:pt x="40" y="228"/>
                  <a:pt x="40" y="228"/>
                </a:cubicBezTo>
                <a:cubicBezTo>
                  <a:pt x="41" y="229"/>
                  <a:pt x="41" y="229"/>
                  <a:pt x="41" y="229"/>
                </a:cubicBezTo>
                <a:cubicBezTo>
                  <a:pt x="43" y="229"/>
                  <a:pt x="43" y="229"/>
                  <a:pt x="43" y="229"/>
                </a:cubicBezTo>
                <a:cubicBezTo>
                  <a:pt x="44" y="230"/>
                  <a:pt x="44" y="230"/>
                  <a:pt x="44" y="230"/>
                </a:cubicBezTo>
                <a:cubicBezTo>
                  <a:pt x="44" y="231"/>
                  <a:pt x="44" y="231"/>
                  <a:pt x="44" y="231"/>
                </a:cubicBezTo>
                <a:cubicBezTo>
                  <a:pt x="46" y="231"/>
                  <a:pt x="46" y="231"/>
                  <a:pt x="46" y="231"/>
                </a:cubicBezTo>
                <a:cubicBezTo>
                  <a:pt x="47" y="232"/>
                  <a:pt x="47" y="232"/>
                  <a:pt x="47" y="232"/>
                </a:cubicBezTo>
                <a:cubicBezTo>
                  <a:pt x="48" y="232"/>
                  <a:pt x="48" y="232"/>
                  <a:pt x="48" y="232"/>
                </a:cubicBezTo>
                <a:cubicBezTo>
                  <a:pt x="51" y="233"/>
                  <a:pt x="51" y="233"/>
                  <a:pt x="51" y="233"/>
                </a:cubicBezTo>
                <a:cubicBezTo>
                  <a:pt x="52" y="234"/>
                  <a:pt x="52" y="234"/>
                  <a:pt x="52" y="234"/>
                </a:cubicBezTo>
                <a:cubicBezTo>
                  <a:pt x="53" y="234"/>
                  <a:pt x="53" y="234"/>
                  <a:pt x="53" y="234"/>
                </a:cubicBezTo>
                <a:cubicBezTo>
                  <a:pt x="54" y="233"/>
                  <a:pt x="54" y="233"/>
                  <a:pt x="54" y="233"/>
                </a:cubicBezTo>
                <a:cubicBezTo>
                  <a:pt x="54" y="232"/>
                  <a:pt x="54" y="232"/>
                  <a:pt x="54" y="232"/>
                </a:cubicBezTo>
                <a:cubicBezTo>
                  <a:pt x="54" y="232"/>
                  <a:pt x="54" y="232"/>
                  <a:pt x="54" y="232"/>
                </a:cubicBezTo>
                <a:cubicBezTo>
                  <a:pt x="55" y="231"/>
                  <a:pt x="55" y="231"/>
                  <a:pt x="55" y="231"/>
                </a:cubicBezTo>
                <a:cubicBezTo>
                  <a:pt x="54" y="229"/>
                  <a:pt x="54" y="229"/>
                  <a:pt x="54" y="229"/>
                </a:cubicBezTo>
                <a:cubicBezTo>
                  <a:pt x="52" y="227"/>
                  <a:pt x="52" y="227"/>
                  <a:pt x="52" y="227"/>
                </a:cubicBezTo>
                <a:cubicBezTo>
                  <a:pt x="51" y="225"/>
                  <a:pt x="51" y="225"/>
                  <a:pt x="51" y="225"/>
                </a:cubicBezTo>
                <a:cubicBezTo>
                  <a:pt x="51" y="224"/>
                  <a:pt x="51" y="224"/>
                  <a:pt x="51" y="224"/>
                </a:cubicBezTo>
                <a:cubicBezTo>
                  <a:pt x="53" y="223"/>
                  <a:pt x="53" y="223"/>
                  <a:pt x="53" y="223"/>
                </a:cubicBezTo>
                <a:cubicBezTo>
                  <a:pt x="54" y="222"/>
                  <a:pt x="54" y="222"/>
                  <a:pt x="54" y="222"/>
                </a:cubicBezTo>
                <a:cubicBezTo>
                  <a:pt x="54" y="220"/>
                  <a:pt x="54" y="220"/>
                  <a:pt x="54" y="220"/>
                </a:cubicBezTo>
                <a:cubicBezTo>
                  <a:pt x="55" y="220"/>
                  <a:pt x="55" y="220"/>
                  <a:pt x="55" y="220"/>
                </a:cubicBezTo>
                <a:cubicBezTo>
                  <a:pt x="56" y="219"/>
                  <a:pt x="56" y="219"/>
                  <a:pt x="56" y="219"/>
                </a:cubicBezTo>
                <a:cubicBezTo>
                  <a:pt x="58" y="218"/>
                  <a:pt x="58" y="218"/>
                  <a:pt x="58" y="218"/>
                </a:cubicBezTo>
                <a:cubicBezTo>
                  <a:pt x="59" y="216"/>
                  <a:pt x="59" y="216"/>
                  <a:pt x="59" y="216"/>
                </a:cubicBezTo>
                <a:cubicBezTo>
                  <a:pt x="59" y="215"/>
                  <a:pt x="59" y="215"/>
                  <a:pt x="59" y="215"/>
                </a:cubicBezTo>
                <a:cubicBezTo>
                  <a:pt x="61" y="215"/>
                  <a:pt x="61" y="215"/>
                  <a:pt x="61" y="215"/>
                </a:cubicBezTo>
                <a:cubicBezTo>
                  <a:pt x="62" y="216"/>
                  <a:pt x="62" y="216"/>
                  <a:pt x="62" y="216"/>
                </a:cubicBezTo>
                <a:cubicBezTo>
                  <a:pt x="63" y="216"/>
                  <a:pt x="63" y="216"/>
                  <a:pt x="63" y="216"/>
                </a:cubicBezTo>
                <a:cubicBezTo>
                  <a:pt x="65" y="216"/>
                  <a:pt x="65" y="216"/>
                  <a:pt x="65" y="216"/>
                </a:cubicBezTo>
                <a:cubicBezTo>
                  <a:pt x="65" y="217"/>
                  <a:pt x="65" y="217"/>
                  <a:pt x="65" y="217"/>
                </a:cubicBezTo>
                <a:cubicBezTo>
                  <a:pt x="65" y="218"/>
                  <a:pt x="65" y="218"/>
                  <a:pt x="65" y="218"/>
                </a:cubicBezTo>
                <a:cubicBezTo>
                  <a:pt x="66" y="217"/>
                  <a:pt x="66" y="217"/>
                  <a:pt x="66" y="217"/>
                </a:cubicBezTo>
                <a:cubicBezTo>
                  <a:pt x="68" y="218"/>
                  <a:pt x="68" y="218"/>
                  <a:pt x="68" y="218"/>
                </a:cubicBezTo>
                <a:cubicBezTo>
                  <a:pt x="68" y="219"/>
                  <a:pt x="68" y="219"/>
                  <a:pt x="68" y="219"/>
                </a:cubicBezTo>
                <a:cubicBezTo>
                  <a:pt x="69" y="219"/>
                  <a:pt x="69" y="219"/>
                  <a:pt x="69" y="219"/>
                </a:cubicBezTo>
                <a:cubicBezTo>
                  <a:pt x="68" y="218"/>
                  <a:pt x="68" y="218"/>
                  <a:pt x="68" y="218"/>
                </a:cubicBezTo>
                <a:cubicBezTo>
                  <a:pt x="68" y="216"/>
                  <a:pt x="68" y="216"/>
                  <a:pt x="68" y="216"/>
                </a:cubicBezTo>
                <a:cubicBezTo>
                  <a:pt x="68" y="216"/>
                  <a:pt x="68" y="216"/>
                  <a:pt x="68" y="216"/>
                </a:cubicBezTo>
                <a:cubicBezTo>
                  <a:pt x="68" y="213"/>
                  <a:pt x="68" y="213"/>
                  <a:pt x="68" y="213"/>
                </a:cubicBezTo>
                <a:cubicBezTo>
                  <a:pt x="68" y="213"/>
                  <a:pt x="68" y="213"/>
                  <a:pt x="68" y="213"/>
                </a:cubicBezTo>
                <a:cubicBezTo>
                  <a:pt x="68" y="212"/>
                  <a:pt x="68" y="212"/>
                  <a:pt x="68" y="212"/>
                </a:cubicBezTo>
                <a:cubicBezTo>
                  <a:pt x="68" y="212"/>
                  <a:pt x="68" y="212"/>
                  <a:pt x="68" y="212"/>
                </a:cubicBezTo>
                <a:cubicBezTo>
                  <a:pt x="68" y="211"/>
                  <a:pt x="68" y="211"/>
                  <a:pt x="68" y="211"/>
                </a:cubicBezTo>
                <a:cubicBezTo>
                  <a:pt x="68" y="211"/>
                  <a:pt x="68" y="211"/>
                  <a:pt x="68" y="211"/>
                </a:cubicBezTo>
                <a:cubicBezTo>
                  <a:pt x="68" y="210"/>
                  <a:pt x="68" y="210"/>
                  <a:pt x="68" y="210"/>
                </a:cubicBezTo>
                <a:cubicBezTo>
                  <a:pt x="67" y="209"/>
                  <a:pt x="67" y="209"/>
                  <a:pt x="67" y="209"/>
                </a:cubicBezTo>
                <a:cubicBezTo>
                  <a:pt x="66" y="209"/>
                  <a:pt x="66" y="209"/>
                  <a:pt x="66" y="209"/>
                </a:cubicBezTo>
                <a:cubicBezTo>
                  <a:pt x="65" y="209"/>
                  <a:pt x="65" y="209"/>
                  <a:pt x="65" y="209"/>
                </a:cubicBezTo>
                <a:cubicBezTo>
                  <a:pt x="64" y="207"/>
                  <a:pt x="64" y="207"/>
                  <a:pt x="64" y="207"/>
                </a:cubicBezTo>
                <a:cubicBezTo>
                  <a:pt x="65" y="206"/>
                  <a:pt x="65" y="206"/>
                  <a:pt x="65" y="206"/>
                </a:cubicBezTo>
                <a:cubicBezTo>
                  <a:pt x="65" y="204"/>
                  <a:pt x="65" y="204"/>
                  <a:pt x="65" y="204"/>
                </a:cubicBezTo>
                <a:cubicBezTo>
                  <a:pt x="65" y="203"/>
                  <a:pt x="65" y="203"/>
                  <a:pt x="65" y="203"/>
                </a:cubicBezTo>
                <a:cubicBezTo>
                  <a:pt x="65" y="203"/>
                  <a:pt x="65" y="203"/>
                  <a:pt x="65" y="203"/>
                </a:cubicBezTo>
                <a:cubicBezTo>
                  <a:pt x="65" y="202"/>
                  <a:pt x="65" y="202"/>
                  <a:pt x="65" y="202"/>
                </a:cubicBezTo>
                <a:cubicBezTo>
                  <a:pt x="65" y="201"/>
                  <a:pt x="65" y="201"/>
                  <a:pt x="65" y="201"/>
                </a:cubicBezTo>
                <a:cubicBezTo>
                  <a:pt x="65" y="201"/>
                  <a:pt x="65" y="201"/>
                  <a:pt x="65" y="201"/>
                </a:cubicBezTo>
                <a:cubicBezTo>
                  <a:pt x="65" y="200"/>
                  <a:pt x="65" y="200"/>
                  <a:pt x="65" y="200"/>
                </a:cubicBezTo>
                <a:cubicBezTo>
                  <a:pt x="64" y="197"/>
                  <a:pt x="64" y="197"/>
                  <a:pt x="64" y="197"/>
                </a:cubicBezTo>
                <a:cubicBezTo>
                  <a:pt x="63" y="196"/>
                  <a:pt x="63" y="196"/>
                  <a:pt x="63" y="196"/>
                </a:cubicBezTo>
                <a:cubicBezTo>
                  <a:pt x="60" y="194"/>
                  <a:pt x="60" y="194"/>
                  <a:pt x="60" y="194"/>
                </a:cubicBezTo>
                <a:cubicBezTo>
                  <a:pt x="60" y="194"/>
                  <a:pt x="60" y="194"/>
                  <a:pt x="60" y="194"/>
                </a:cubicBezTo>
                <a:cubicBezTo>
                  <a:pt x="61" y="194"/>
                  <a:pt x="61" y="194"/>
                  <a:pt x="61" y="194"/>
                </a:cubicBezTo>
                <a:cubicBezTo>
                  <a:pt x="63" y="195"/>
                  <a:pt x="63" y="195"/>
                  <a:pt x="63" y="195"/>
                </a:cubicBezTo>
                <a:cubicBezTo>
                  <a:pt x="65" y="195"/>
                  <a:pt x="65" y="195"/>
                  <a:pt x="65" y="195"/>
                </a:cubicBezTo>
                <a:cubicBezTo>
                  <a:pt x="65" y="195"/>
                  <a:pt x="65" y="195"/>
                  <a:pt x="65" y="195"/>
                </a:cubicBezTo>
                <a:cubicBezTo>
                  <a:pt x="67" y="195"/>
                  <a:pt x="67" y="195"/>
                  <a:pt x="67" y="195"/>
                </a:cubicBezTo>
                <a:cubicBezTo>
                  <a:pt x="70" y="195"/>
                  <a:pt x="70" y="195"/>
                  <a:pt x="70" y="195"/>
                </a:cubicBezTo>
                <a:cubicBezTo>
                  <a:pt x="71" y="196"/>
                  <a:pt x="71" y="196"/>
                  <a:pt x="71" y="196"/>
                </a:cubicBezTo>
                <a:cubicBezTo>
                  <a:pt x="71" y="197"/>
                  <a:pt x="71" y="197"/>
                  <a:pt x="71" y="197"/>
                </a:cubicBezTo>
                <a:cubicBezTo>
                  <a:pt x="72" y="198"/>
                  <a:pt x="72" y="198"/>
                  <a:pt x="72" y="198"/>
                </a:cubicBezTo>
                <a:cubicBezTo>
                  <a:pt x="73" y="198"/>
                  <a:pt x="73" y="198"/>
                  <a:pt x="73" y="198"/>
                </a:cubicBezTo>
                <a:cubicBezTo>
                  <a:pt x="74" y="199"/>
                  <a:pt x="74" y="199"/>
                  <a:pt x="74" y="199"/>
                </a:cubicBezTo>
                <a:cubicBezTo>
                  <a:pt x="75" y="201"/>
                  <a:pt x="75" y="201"/>
                  <a:pt x="75" y="201"/>
                </a:cubicBezTo>
                <a:cubicBezTo>
                  <a:pt x="75" y="201"/>
                  <a:pt x="75" y="201"/>
                  <a:pt x="75" y="201"/>
                </a:cubicBezTo>
                <a:cubicBezTo>
                  <a:pt x="73" y="201"/>
                  <a:pt x="73" y="201"/>
                  <a:pt x="73" y="201"/>
                </a:cubicBezTo>
                <a:cubicBezTo>
                  <a:pt x="73" y="202"/>
                  <a:pt x="73" y="202"/>
                  <a:pt x="73" y="202"/>
                </a:cubicBezTo>
                <a:cubicBezTo>
                  <a:pt x="71" y="202"/>
                  <a:pt x="71" y="202"/>
                  <a:pt x="71" y="202"/>
                </a:cubicBezTo>
                <a:cubicBezTo>
                  <a:pt x="71" y="203"/>
                  <a:pt x="71" y="203"/>
                  <a:pt x="71" y="203"/>
                </a:cubicBezTo>
                <a:cubicBezTo>
                  <a:pt x="71" y="203"/>
                  <a:pt x="71" y="203"/>
                  <a:pt x="71" y="203"/>
                </a:cubicBezTo>
                <a:cubicBezTo>
                  <a:pt x="70" y="204"/>
                  <a:pt x="70" y="204"/>
                  <a:pt x="70" y="204"/>
                </a:cubicBezTo>
                <a:cubicBezTo>
                  <a:pt x="70" y="204"/>
                  <a:pt x="70" y="204"/>
                  <a:pt x="70" y="204"/>
                </a:cubicBezTo>
                <a:cubicBezTo>
                  <a:pt x="69" y="204"/>
                  <a:pt x="69" y="204"/>
                  <a:pt x="69" y="204"/>
                </a:cubicBezTo>
                <a:cubicBezTo>
                  <a:pt x="69" y="206"/>
                  <a:pt x="69" y="206"/>
                  <a:pt x="69" y="206"/>
                </a:cubicBezTo>
                <a:cubicBezTo>
                  <a:pt x="70" y="206"/>
                  <a:pt x="70" y="206"/>
                  <a:pt x="70" y="206"/>
                </a:cubicBezTo>
                <a:cubicBezTo>
                  <a:pt x="72" y="208"/>
                  <a:pt x="72" y="208"/>
                  <a:pt x="72" y="208"/>
                </a:cubicBezTo>
                <a:cubicBezTo>
                  <a:pt x="74" y="210"/>
                  <a:pt x="74" y="210"/>
                  <a:pt x="74" y="210"/>
                </a:cubicBezTo>
                <a:cubicBezTo>
                  <a:pt x="75" y="210"/>
                  <a:pt x="75" y="210"/>
                  <a:pt x="75" y="210"/>
                </a:cubicBezTo>
                <a:cubicBezTo>
                  <a:pt x="76" y="210"/>
                  <a:pt x="76" y="210"/>
                  <a:pt x="76" y="210"/>
                </a:cubicBezTo>
                <a:cubicBezTo>
                  <a:pt x="77" y="211"/>
                  <a:pt x="77" y="211"/>
                  <a:pt x="77" y="211"/>
                </a:cubicBezTo>
                <a:cubicBezTo>
                  <a:pt x="78" y="210"/>
                  <a:pt x="78" y="210"/>
                  <a:pt x="78" y="210"/>
                </a:cubicBezTo>
                <a:cubicBezTo>
                  <a:pt x="79" y="210"/>
                  <a:pt x="79" y="210"/>
                  <a:pt x="79" y="210"/>
                </a:cubicBezTo>
                <a:cubicBezTo>
                  <a:pt x="79" y="209"/>
                  <a:pt x="79" y="209"/>
                  <a:pt x="79" y="209"/>
                </a:cubicBezTo>
                <a:cubicBezTo>
                  <a:pt x="81" y="209"/>
                  <a:pt x="81" y="209"/>
                  <a:pt x="81" y="209"/>
                </a:cubicBezTo>
                <a:cubicBezTo>
                  <a:pt x="81" y="208"/>
                  <a:pt x="81" y="208"/>
                  <a:pt x="81" y="208"/>
                </a:cubicBezTo>
                <a:cubicBezTo>
                  <a:pt x="81" y="206"/>
                  <a:pt x="81" y="206"/>
                  <a:pt x="81" y="206"/>
                </a:cubicBezTo>
                <a:cubicBezTo>
                  <a:pt x="81" y="205"/>
                  <a:pt x="81" y="205"/>
                  <a:pt x="81" y="205"/>
                </a:cubicBezTo>
                <a:cubicBezTo>
                  <a:pt x="81" y="204"/>
                  <a:pt x="81" y="204"/>
                  <a:pt x="81" y="204"/>
                </a:cubicBezTo>
                <a:cubicBezTo>
                  <a:pt x="80" y="203"/>
                  <a:pt x="80" y="203"/>
                  <a:pt x="80" y="203"/>
                </a:cubicBezTo>
                <a:cubicBezTo>
                  <a:pt x="81" y="203"/>
                  <a:pt x="81" y="203"/>
                  <a:pt x="81" y="203"/>
                </a:cubicBezTo>
                <a:cubicBezTo>
                  <a:pt x="84" y="202"/>
                  <a:pt x="84" y="202"/>
                  <a:pt x="84" y="202"/>
                </a:cubicBezTo>
                <a:cubicBezTo>
                  <a:pt x="84" y="202"/>
                  <a:pt x="84" y="202"/>
                  <a:pt x="84" y="202"/>
                </a:cubicBezTo>
                <a:cubicBezTo>
                  <a:pt x="86" y="202"/>
                  <a:pt x="86" y="202"/>
                  <a:pt x="86" y="202"/>
                </a:cubicBezTo>
                <a:cubicBezTo>
                  <a:pt x="85" y="202"/>
                  <a:pt x="85" y="202"/>
                  <a:pt x="85" y="202"/>
                </a:cubicBezTo>
                <a:cubicBezTo>
                  <a:pt x="84" y="201"/>
                  <a:pt x="84" y="201"/>
                  <a:pt x="84" y="201"/>
                </a:cubicBezTo>
                <a:cubicBezTo>
                  <a:pt x="84" y="200"/>
                  <a:pt x="84" y="200"/>
                  <a:pt x="84" y="200"/>
                </a:cubicBezTo>
                <a:cubicBezTo>
                  <a:pt x="84" y="200"/>
                  <a:pt x="84" y="200"/>
                  <a:pt x="84" y="200"/>
                </a:cubicBezTo>
                <a:cubicBezTo>
                  <a:pt x="85" y="200"/>
                  <a:pt x="85" y="200"/>
                  <a:pt x="85" y="200"/>
                </a:cubicBezTo>
                <a:cubicBezTo>
                  <a:pt x="86" y="200"/>
                  <a:pt x="86" y="200"/>
                  <a:pt x="86" y="200"/>
                </a:cubicBezTo>
                <a:cubicBezTo>
                  <a:pt x="88" y="198"/>
                  <a:pt x="88" y="198"/>
                  <a:pt x="88" y="198"/>
                </a:cubicBezTo>
                <a:cubicBezTo>
                  <a:pt x="88" y="197"/>
                  <a:pt x="88" y="197"/>
                  <a:pt x="88" y="197"/>
                </a:cubicBezTo>
                <a:cubicBezTo>
                  <a:pt x="90" y="195"/>
                  <a:pt x="90" y="195"/>
                  <a:pt x="90" y="195"/>
                </a:cubicBezTo>
                <a:cubicBezTo>
                  <a:pt x="90" y="194"/>
                  <a:pt x="90" y="194"/>
                  <a:pt x="90" y="194"/>
                </a:cubicBezTo>
                <a:cubicBezTo>
                  <a:pt x="91" y="194"/>
                  <a:pt x="91" y="194"/>
                  <a:pt x="91" y="194"/>
                </a:cubicBezTo>
                <a:cubicBezTo>
                  <a:pt x="92" y="194"/>
                  <a:pt x="92" y="194"/>
                  <a:pt x="92" y="194"/>
                </a:cubicBezTo>
                <a:cubicBezTo>
                  <a:pt x="93" y="194"/>
                  <a:pt x="93" y="194"/>
                  <a:pt x="93" y="194"/>
                </a:cubicBezTo>
                <a:cubicBezTo>
                  <a:pt x="94" y="193"/>
                  <a:pt x="94" y="193"/>
                  <a:pt x="94" y="193"/>
                </a:cubicBezTo>
                <a:cubicBezTo>
                  <a:pt x="96" y="192"/>
                  <a:pt x="96" y="192"/>
                  <a:pt x="96" y="192"/>
                </a:cubicBezTo>
                <a:cubicBezTo>
                  <a:pt x="96" y="193"/>
                  <a:pt x="96" y="193"/>
                  <a:pt x="96" y="193"/>
                </a:cubicBezTo>
                <a:cubicBezTo>
                  <a:pt x="96" y="193"/>
                  <a:pt x="96" y="193"/>
                  <a:pt x="96" y="193"/>
                </a:cubicBezTo>
                <a:cubicBezTo>
                  <a:pt x="96" y="194"/>
                  <a:pt x="96" y="194"/>
                  <a:pt x="96" y="194"/>
                </a:cubicBezTo>
                <a:cubicBezTo>
                  <a:pt x="96" y="195"/>
                  <a:pt x="96" y="195"/>
                  <a:pt x="96" y="195"/>
                </a:cubicBezTo>
                <a:cubicBezTo>
                  <a:pt x="96" y="195"/>
                  <a:pt x="96" y="195"/>
                  <a:pt x="96" y="195"/>
                </a:cubicBezTo>
                <a:cubicBezTo>
                  <a:pt x="98" y="194"/>
                  <a:pt x="98" y="194"/>
                  <a:pt x="98" y="194"/>
                </a:cubicBezTo>
                <a:cubicBezTo>
                  <a:pt x="98" y="193"/>
                  <a:pt x="98" y="193"/>
                  <a:pt x="98" y="193"/>
                </a:cubicBezTo>
                <a:cubicBezTo>
                  <a:pt x="97" y="193"/>
                  <a:pt x="97" y="193"/>
                  <a:pt x="97" y="193"/>
                </a:cubicBezTo>
                <a:cubicBezTo>
                  <a:pt x="96" y="192"/>
                  <a:pt x="96" y="192"/>
                  <a:pt x="96" y="192"/>
                </a:cubicBezTo>
                <a:cubicBezTo>
                  <a:pt x="96" y="192"/>
                  <a:pt x="96" y="192"/>
                  <a:pt x="96" y="192"/>
                </a:cubicBezTo>
                <a:cubicBezTo>
                  <a:pt x="98" y="190"/>
                  <a:pt x="98" y="190"/>
                  <a:pt x="98" y="190"/>
                </a:cubicBezTo>
                <a:cubicBezTo>
                  <a:pt x="99" y="190"/>
                  <a:pt x="99" y="190"/>
                  <a:pt x="99" y="190"/>
                </a:cubicBezTo>
                <a:cubicBezTo>
                  <a:pt x="99" y="190"/>
                  <a:pt x="99" y="190"/>
                  <a:pt x="99" y="190"/>
                </a:cubicBezTo>
                <a:cubicBezTo>
                  <a:pt x="98" y="191"/>
                  <a:pt x="98" y="191"/>
                  <a:pt x="98" y="191"/>
                </a:cubicBezTo>
                <a:cubicBezTo>
                  <a:pt x="98" y="191"/>
                  <a:pt x="98" y="191"/>
                  <a:pt x="98" y="191"/>
                </a:cubicBezTo>
                <a:cubicBezTo>
                  <a:pt x="99" y="192"/>
                  <a:pt x="99" y="192"/>
                  <a:pt x="99" y="192"/>
                </a:cubicBezTo>
                <a:cubicBezTo>
                  <a:pt x="100" y="192"/>
                  <a:pt x="100" y="192"/>
                  <a:pt x="100" y="192"/>
                </a:cubicBezTo>
                <a:cubicBezTo>
                  <a:pt x="100" y="191"/>
                  <a:pt x="100" y="191"/>
                  <a:pt x="100" y="191"/>
                </a:cubicBezTo>
                <a:cubicBezTo>
                  <a:pt x="100" y="190"/>
                  <a:pt x="100" y="190"/>
                  <a:pt x="100" y="190"/>
                </a:cubicBezTo>
                <a:cubicBezTo>
                  <a:pt x="99" y="190"/>
                  <a:pt x="99" y="190"/>
                  <a:pt x="99" y="190"/>
                </a:cubicBezTo>
                <a:cubicBezTo>
                  <a:pt x="99" y="189"/>
                  <a:pt x="99" y="189"/>
                  <a:pt x="99" y="189"/>
                </a:cubicBezTo>
                <a:cubicBezTo>
                  <a:pt x="100" y="188"/>
                  <a:pt x="100" y="188"/>
                  <a:pt x="100" y="188"/>
                </a:cubicBezTo>
                <a:cubicBezTo>
                  <a:pt x="103" y="187"/>
                  <a:pt x="103" y="187"/>
                  <a:pt x="103" y="187"/>
                </a:cubicBezTo>
                <a:cubicBezTo>
                  <a:pt x="104" y="187"/>
                  <a:pt x="104" y="187"/>
                  <a:pt x="104" y="187"/>
                </a:cubicBezTo>
                <a:cubicBezTo>
                  <a:pt x="105" y="187"/>
                  <a:pt x="105" y="187"/>
                  <a:pt x="105" y="187"/>
                </a:cubicBezTo>
                <a:cubicBezTo>
                  <a:pt x="104" y="188"/>
                  <a:pt x="104" y="188"/>
                  <a:pt x="104" y="188"/>
                </a:cubicBezTo>
                <a:cubicBezTo>
                  <a:pt x="103" y="188"/>
                  <a:pt x="103" y="188"/>
                  <a:pt x="103" y="188"/>
                </a:cubicBezTo>
                <a:cubicBezTo>
                  <a:pt x="101" y="189"/>
                  <a:pt x="101" y="189"/>
                  <a:pt x="101" y="189"/>
                </a:cubicBezTo>
                <a:cubicBezTo>
                  <a:pt x="101" y="189"/>
                  <a:pt x="101" y="189"/>
                  <a:pt x="101" y="189"/>
                </a:cubicBezTo>
                <a:cubicBezTo>
                  <a:pt x="102" y="190"/>
                  <a:pt x="102" y="190"/>
                  <a:pt x="102" y="190"/>
                </a:cubicBezTo>
                <a:cubicBezTo>
                  <a:pt x="102" y="189"/>
                  <a:pt x="102" y="189"/>
                  <a:pt x="102" y="189"/>
                </a:cubicBezTo>
                <a:cubicBezTo>
                  <a:pt x="104" y="190"/>
                  <a:pt x="104" y="190"/>
                  <a:pt x="104" y="190"/>
                </a:cubicBezTo>
                <a:cubicBezTo>
                  <a:pt x="103" y="191"/>
                  <a:pt x="103" y="191"/>
                  <a:pt x="103" y="191"/>
                </a:cubicBezTo>
                <a:cubicBezTo>
                  <a:pt x="103" y="191"/>
                  <a:pt x="103" y="191"/>
                  <a:pt x="103" y="191"/>
                </a:cubicBezTo>
                <a:cubicBezTo>
                  <a:pt x="103" y="192"/>
                  <a:pt x="103" y="192"/>
                  <a:pt x="103" y="192"/>
                </a:cubicBezTo>
                <a:cubicBezTo>
                  <a:pt x="103" y="193"/>
                  <a:pt x="103" y="193"/>
                  <a:pt x="103" y="193"/>
                </a:cubicBezTo>
                <a:cubicBezTo>
                  <a:pt x="102" y="193"/>
                  <a:pt x="102" y="193"/>
                  <a:pt x="102" y="193"/>
                </a:cubicBezTo>
                <a:cubicBezTo>
                  <a:pt x="101" y="194"/>
                  <a:pt x="101" y="194"/>
                  <a:pt x="101" y="194"/>
                </a:cubicBezTo>
                <a:cubicBezTo>
                  <a:pt x="101" y="195"/>
                  <a:pt x="101" y="195"/>
                  <a:pt x="101" y="195"/>
                </a:cubicBezTo>
                <a:cubicBezTo>
                  <a:pt x="102" y="195"/>
                  <a:pt x="102" y="195"/>
                  <a:pt x="102" y="195"/>
                </a:cubicBezTo>
                <a:cubicBezTo>
                  <a:pt x="103" y="195"/>
                  <a:pt x="103" y="195"/>
                  <a:pt x="103" y="195"/>
                </a:cubicBezTo>
                <a:cubicBezTo>
                  <a:pt x="103" y="195"/>
                  <a:pt x="103" y="195"/>
                  <a:pt x="103" y="195"/>
                </a:cubicBezTo>
                <a:cubicBezTo>
                  <a:pt x="104" y="194"/>
                  <a:pt x="104" y="194"/>
                  <a:pt x="104" y="194"/>
                </a:cubicBezTo>
                <a:cubicBezTo>
                  <a:pt x="105" y="195"/>
                  <a:pt x="105" y="195"/>
                  <a:pt x="105" y="195"/>
                </a:cubicBezTo>
                <a:cubicBezTo>
                  <a:pt x="105" y="196"/>
                  <a:pt x="105" y="196"/>
                  <a:pt x="105" y="196"/>
                </a:cubicBezTo>
                <a:cubicBezTo>
                  <a:pt x="106" y="195"/>
                  <a:pt x="106" y="195"/>
                  <a:pt x="106" y="195"/>
                </a:cubicBezTo>
                <a:cubicBezTo>
                  <a:pt x="107" y="193"/>
                  <a:pt x="107" y="193"/>
                  <a:pt x="107" y="193"/>
                </a:cubicBezTo>
                <a:cubicBezTo>
                  <a:pt x="107" y="193"/>
                  <a:pt x="107" y="193"/>
                  <a:pt x="107" y="193"/>
                </a:cubicBezTo>
                <a:cubicBezTo>
                  <a:pt x="108" y="194"/>
                  <a:pt x="108" y="194"/>
                  <a:pt x="108" y="194"/>
                </a:cubicBezTo>
                <a:cubicBezTo>
                  <a:pt x="108" y="195"/>
                  <a:pt x="108" y="195"/>
                  <a:pt x="108" y="195"/>
                </a:cubicBezTo>
                <a:cubicBezTo>
                  <a:pt x="109" y="194"/>
                  <a:pt x="109" y="194"/>
                  <a:pt x="109" y="194"/>
                </a:cubicBezTo>
                <a:cubicBezTo>
                  <a:pt x="109" y="194"/>
                  <a:pt x="109" y="194"/>
                  <a:pt x="109" y="194"/>
                </a:cubicBezTo>
                <a:cubicBezTo>
                  <a:pt x="109" y="193"/>
                  <a:pt x="109" y="193"/>
                  <a:pt x="109" y="193"/>
                </a:cubicBezTo>
                <a:cubicBezTo>
                  <a:pt x="108" y="192"/>
                  <a:pt x="108" y="192"/>
                  <a:pt x="108" y="192"/>
                </a:cubicBezTo>
                <a:cubicBezTo>
                  <a:pt x="108" y="192"/>
                  <a:pt x="108" y="192"/>
                  <a:pt x="108" y="192"/>
                </a:cubicBezTo>
                <a:cubicBezTo>
                  <a:pt x="109" y="191"/>
                  <a:pt x="109" y="191"/>
                  <a:pt x="109" y="191"/>
                </a:cubicBezTo>
                <a:cubicBezTo>
                  <a:pt x="110" y="191"/>
                  <a:pt x="110" y="191"/>
                  <a:pt x="110" y="191"/>
                </a:cubicBezTo>
                <a:cubicBezTo>
                  <a:pt x="110" y="190"/>
                  <a:pt x="110" y="190"/>
                  <a:pt x="110" y="190"/>
                </a:cubicBezTo>
                <a:cubicBezTo>
                  <a:pt x="112" y="190"/>
                  <a:pt x="112" y="190"/>
                  <a:pt x="112" y="190"/>
                </a:cubicBezTo>
                <a:cubicBezTo>
                  <a:pt x="112" y="190"/>
                  <a:pt x="112" y="190"/>
                  <a:pt x="112" y="190"/>
                </a:cubicBezTo>
                <a:cubicBezTo>
                  <a:pt x="113" y="190"/>
                  <a:pt x="113" y="190"/>
                  <a:pt x="113" y="190"/>
                </a:cubicBezTo>
                <a:cubicBezTo>
                  <a:pt x="113" y="190"/>
                  <a:pt x="113" y="190"/>
                  <a:pt x="113" y="190"/>
                </a:cubicBezTo>
                <a:cubicBezTo>
                  <a:pt x="114" y="190"/>
                  <a:pt x="114" y="190"/>
                  <a:pt x="114" y="190"/>
                </a:cubicBezTo>
                <a:cubicBezTo>
                  <a:pt x="116" y="190"/>
                  <a:pt x="116" y="190"/>
                  <a:pt x="116" y="190"/>
                </a:cubicBezTo>
                <a:cubicBezTo>
                  <a:pt x="117" y="189"/>
                  <a:pt x="117" y="189"/>
                  <a:pt x="117" y="189"/>
                </a:cubicBezTo>
                <a:cubicBezTo>
                  <a:pt x="117" y="189"/>
                  <a:pt x="117" y="189"/>
                  <a:pt x="117" y="189"/>
                </a:cubicBezTo>
                <a:cubicBezTo>
                  <a:pt x="117" y="188"/>
                  <a:pt x="117" y="188"/>
                  <a:pt x="117" y="188"/>
                </a:cubicBezTo>
                <a:cubicBezTo>
                  <a:pt x="119" y="188"/>
                  <a:pt x="119" y="188"/>
                  <a:pt x="119" y="188"/>
                </a:cubicBezTo>
                <a:cubicBezTo>
                  <a:pt x="119" y="188"/>
                  <a:pt x="119" y="188"/>
                  <a:pt x="119" y="188"/>
                </a:cubicBezTo>
                <a:cubicBezTo>
                  <a:pt x="120" y="187"/>
                  <a:pt x="120" y="187"/>
                  <a:pt x="120" y="187"/>
                </a:cubicBezTo>
                <a:cubicBezTo>
                  <a:pt x="121" y="187"/>
                  <a:pt x="121" y="187"/>
                  <a:pt x="121" y="187"/>
                </a:cubicBezTo>
                <a:cubicBezTo>
                  <a:pt x="122" y="185"/>
                  <a:pt x="122" y="185"/>
                  <a:pt x="122" y="185"/>
                </a:cubicBezTo>
                <a:cubicBezTo>
                  <a:pt x="122" y="185"/>
                  <a:pt x="122" y="185"/>
                  <a:pt x="122" y="185"/>
                </a:cubicBezTo>
                <a:cubicBezTo>
                  <a:pt x="123" y="185"/>
                  <a:pt x="123" y="185"/>
                  <a:pt x="123" y="185"/>
                </a:cubicBezTo>
                <a:cubicBezTo>
                  <a:pt x="123" y="185"/>
                  <a:pt x="123" y="185"/>
                  <a:pt x="123" y="185"/>
                </a:cubicBezTo>
                <a:cubicBezTo>
                  <a:pt x="123" y="186"/>
                  <a:pt x="123" y="186"/>
                  <a:pt x="123" y="186"/>
                </a:cubicBezTo>
                <a:cubicBezTo>
                  <a:pt x="123" y="186"/>
                  <a:pt x="123" y="186"/>
                  <a:pt x="123" y="186"/>
                </a:cubicBezTo>
                <a:cubicBezTo>
                  <a:pt x="124" y="187"/>
                  <a:pt x="124" y="187"/>
                  <a:pt x="124" y="187"/>
                </a:cubicBezTo>
                <a:cubicBezTo>
                  <a:pt x="124" y="188"/>
                  <a:pt x="124" y="188"/>
                  <a:pt x="124" y="188"/>
                </a:cubicBezTo>
                <a:cubicBezTo>
                  <a:pt x="124" y="189"/>
                  <a:pt x="124" y="189"/>
                  <a:pt x="124" y="189"/>
                </a:cubicBezTo>
                <a:cubicBezTo>
                  <a:pt x="124" y="190"/>
                  <a:pt x="124" y="190"/>
                  <a:pt x="124" y="190"/>
                </a:cubicBezTo>
                <a:cubicBezTo>
                  <a:pt x="124" y="190"/>
                  <a:pt x="124" y="190"/>
                  <a:pt x="124" y="190"/>
                </a:cubicBezTo>
                <a:cubicBezTo>
                  <a:pt x="124" y="191"/>
                  <a:pt x="124" y="191"/>
                  <a:pt x="124" y="191"/>
                </a:cubicBezTo>
                <a:cubicBezTo>
                  <a:pt x="127" y="191"/>
                  <a:pt x="127" y="191"/>
                  <a:pt x="127" y="191"/>
                </a:cubicBezTo>
                <a:cubicBezTo>
                  <a:pt x="128" y="191"/>
                  <a:pt x="128" y="191"/>
                  <a:pt x="128" y="191"/>
                </a:cubicBezTo>
                <a:cubicBezTo>
                  <a:pt x="128" y="190"/>
                  <a:pt x="128" y="190"/>
                  <a:pt x="128" y="190"/>
                </a:cubicBezTo>
                <a:cubicBezTo>
                  <a:pt x="127" y="190"/>
                  <a:pt x="127" y="190"/>
                  <a:pt x="127" y="190"/>
                </a:cubicBezTo>
                <a:cubicBezTo>
                  <a:pt x="126" y="188"/>
                  <a:pt x="126" y="188"/>
                  <a:pt x="126" y="188"/>
                </a:cubicBezTo>
                <a:cubicBezTo>
                  <a:pt x="126" y="188"/>
                  <a:pt x="126" y="188"/>
                  <a:pt x="126" y="188"/>
                </a:cubicBezTo>
                <a:cubicBezTo>
                  <a:pt x="127" y="187"/>
                  <a:pt x="127" y="187"/>
                  <a:pt x="127" y="187"/>
                </a:cubicBezTo>
                <a:cubicBezTo>
                  <a:pt x="128" y="188"/>
                  <a:pt x="128" y="188"/>
                  <a:pt x="128" y="188"/>
                </a:cubicBezTo>
                <a:cubicBezTo>
                  <a:pt x="129" y="187"/>
                  <a:pt x="129" y="187"/>
                  <a:pt x="129" y="187"/>
                </a:cubicBezTo>
                <a:cubicBezTo>
                  <a:pt x="130" y="186"/>
                  <a:pt x="130" y="186"/>
                  <a:pt x="130" y="186"/>
                </a:cubicBezTo>
                <a:cubicBezTo>
                  <a:pt x="130" y="186"/>
                  <a:pt x="130" y="186"/>
                  <a:pt x="130" y="186"/>
                </a:cubicBezTo>
                <a:cubicBezTo>
                  <a:pt x="131" y="186"/>
                  <a:pt x="131" y="186"/>
                  <a:pt x="131" y="186"/>
                </a:cubicBezTo>
                <a:cubicBezTo>
                  <a:pt x="132" y="186"/>
                  <a:pt x="132" y="186"/>
                  <a:pt x="132" y="186"/>
                </a:cubicBezTo>
                <a:cubicBezTo>
                  <a:pt x="131" y="185"/>
                  <a:pt x="131" y="185"/>
                  <a:pt x="131" y="185"/>
                </a:cubicBezTo>
                <a:cubicBezTo>
                  <a:pt x="130" y="184"/>
                  <a:pt x="130" y="184"/>
                  <a:pt x="130" y="184"/>
                </a:cubicBezTo>
                <a:cubicBezTo>
                  <a:pt x="130" y="183"/>
                  <a:pt x="130" y="183"/>
                  <a:pt x="130" y="183"/>
                </a:cubicBezTo>
                <a:cubicBezTo>
                  <a:pt x="129" y="182"/>
                  <a:pt x="129" y="182"/>
                  <a:pt x="129" y="182"/>
                </a:cubicBezTo>
                <a:cubicBezTo>
                  <a:pt x="128" y="182"/>
                  <a:pt x="128" y="182"/>
                  <a:pt x="128" y="182"/>
                </a:cubicBezTo>
                <a:cubicBezTo>
                  <a:pt x="128" y="183"/>
                  <a:pt x="128" y="183"/>
                  <a:pt x="128" y="183"/>
                </a:cubicBezTo>
                <a:cubicBezTo>
                  <a:pt x="127" y="182"/>
                  <a:pt x="127" y="182"/>
                  <a:pt x="127" y="182"/>
                </a:cubicBezTo>
                <a:cubicBezTo>
                  <a:pt x="127" y="180"/>
                  <a:pt x="127" y="180"/>
                  <a:pt x="127" y="180"/>
                </a:cubicBezTo>
                <a:cubicBezTo>
                  <a:pt x="126" y="180"/>
                  <a:pt x="126" y="180"/>
                  <a:pt x="126" y="180"/>
                </a:cubicBezTo>
                <a:cubicBezTo>
                  <a:pt x="125" y="178"/>
                  <a:pt x="125" y="178"/>
                  <a:pt x="125" y="178"/>
                </a:cubicBezTo>
                <a:cubicBezTo>
                  <a:pt x="125" y="178"/>
                  <a:pt x="125" y="178"/>
                  <a:pt x="125" y="178"/>
                </a:cubicBezTo>
                <a:cubicBezTo>
                  <a:pt x="127" y="178"/>
                  <a:pt x="127" y="178"/>
                  <a:pt x="127" y="178"/>
                </a:cubicBezTo>
                <a:cubicBezTo>
                  <a:pt x="127" y="177"/>
                  <a:pt x="127" y="177"/>
                  <a:pt x="127" y="177"/>
                </a:cubicBezTo>
                <a:cubicBezTo>
                  <a:pt x="126" y="176"/>
                  <a:pt x="126" y="176"/>
                  <a:pt x="126" y="176"/>
                </a:cubicBezTo>
                <a:cubicBezTo>
                  <a:pt x="127" y="175"/>
                  <a:pt x="127" y="175"/>
                  <a:pt x="127" y="175"/>
                </a:cubicBezTo>
                <a:cubicBezTo>
                  <a:pt x="128" y="175"/>
                  <a:pt x="128" y="175"/>
                  <a:pt x="128" y="175"/>
                </a:cubicBezTo>
                <a:cubicBezTo>
                  <a:pt x="128" y="175"/>
                  <a:pt x="128" y="175"/>
                  <a:pt x="128" y="175"/>
                </a:cubicBezTo>
                <a:cubicBezTo>
                  <a:pt x="129" y="176"/>
                  <a:pt x="129" y="176"/>
                  <a:pt x="129" y="176"/>
                </a:cubicBezTo>
                <a:cubicBezTo>
                  <a:pt x="130" y="176"/>
                  <a:pt x="130" y="176"/>
                  <a:pt x="130" y="176"/>
                </a:cubicBezTo>
                <a:cubicBezTo>
                  <a:pt x="131" y="176"/>
                  <a:pt x="131" y="176"/>
                  <a:pt x="131" y="176"/>
                </a:cubicBezTo>
                <a:cubicBezTo>
                  <a:pt x="135" y="175"/>
                  <a:pt x="135" y="175"/>
                  <a:pt x="135" y="175"/>
                </a:cubicBezTo>
                <a:cubicBezTo>
                  <a:pt x="139" y="176"/>
                  <a:pt x="139" y="176"/>
                  <a:pt x="139" y="176"/>
                </a:cubicBezTo>
                <a:cubicBezTo>
                  <a:pt x="141" y="177"/>
                  <a:pt x="141" y="177"/>
                  <a:pt x="141" y="177"/>
                </a:cubicBezTo>
                <a:cubicBezTo>
                  <a:pt x="144" y="178"/>
                  <a:pt x="144" y="178"/>
                  <a:pt x="144" y="178"/>
                </a:cubicBezTo>
                <a:cubicBezTo>
                  <a:pt x="144" y="178"/>
                  <a:pt x="144" y="178"/>
                  <a:pt x="144" y="178"/>
                </a:cubicBezTo>
                <a:cubicBezTo>
                  <a:pt x="144" y="179"/>
                  <a:pt x="144" y="179"/>
                  <a:pt x="144" y="179"/>
                </a:cubicBezTo>
                <a:cubicBezTo>
                  <a:pt x="144" y="180"/>
                  <a:pt x="144" y="180"/>
                  <a:pt x="144" y="180"/>
                </a:cubicBezTo>
                <a:cubicBezTo>
                  <a:pt x="145" y="179"/>
                  <a:pt x="145" y="179"/>
                  <a:pt x="145" y="179"/>
                </a:cubicBezTo>
                <a:cubicBezTo>
                  <a:pt x="147" y="179"/>
                  <a:pt x="147" y="179"/>
                  <a:pt x="147" y="179"/>
                </a:cubicBezTo>
                <a:cubicBezTo>
                  <a:pt x="148" y="179"/>
                  <a:pt x="148" y="179"/>
                  <a:pt x="148" y="179"/>
                </a:cubicBezTo>
                <a:cubicBezTo>
                  <a:pt x="148" y="180"/>
                  <a:pt x="148" y="180"/>
                  <a:pt x="148" y="180"/>
                </a:cubicBezTo>
                <a:cubicBezTo>
                  <a:pt x="149" y="180"/>
                  <a:pt x="149" y="180"/>
                  <a:pt x="149" y="180"/>
                </a:cubicBezTo>
                <a:cubicBezTo>
                  <a:pt x="150" y="181"/>
                  <a:pt x="150" y="181"/>
                  <a:pt x="150" y="181"/>
                </a:cubicBezTo>
                <a:cubicBezTo>
                  <a:pt x="153" y="182"/>
                  <a:pt x="153" y="182"/>
                  <a:pt x="153" y="182"/>
                </a:cubicBezTo>
                <a:cubicBezTo>
                  <a:pt x="156" y="183"/>
                  <a:pt x="156" y="183"/>
                  <a:pt x="156" y="183"/>
                </a:cubicBezTo>
                <a:cubicBezTo>
                  <a:pt x="157" y="183"/>
                  <a:pt x="157" y="183"/>
                  <a:pt x="157" y="183"/>
                </a:cubicBezTo>
                <a:cubicBezTo>
                  <a:pt x="158" y="185"/>
                  <a:pt x="158" y="185"/>
                  <a:pt x="158" y="185"/>
                </a:cubicBezTo>
                <a:cubicBezTo>
                  <a:pt x="159" y="185"/>
                  <a:pt x="159" y="185"/>
                  <a:pt x="159" y="185"/>
                </a:cubicBezTo>
                <a:cubicBezTo>
                  <a:pt x="160" y="186"/>
                  <a:pt x="160" y="186"/>
                  <a:pt x="160" y="186"/>
                </a:cubicBezTo>
                <a:cubicBezTo>
                  <a:pt x="162" y="188"/>
                  <a:pt x="162" y="188"/>
                  <a:pt x="162" y="188"/>
                </a:cubicBezTo>
                <a:cubicBezTo>
                  <a:pt x="163" y="189"/>
                  <a:pt x="163" y="189"/>
                  <a:pt x="163" y="189"/>
                </a:cubicBezTo>
                <a:cubicBezTo>
                  <a:pt x="163" y="188"/>
                  <a:pt x="163" y="188"/>
                  <a:pt x="163" y="188"/>
                </a:cubicBezTo>
                <a:cubicBezTo>
                  <a:pt x="163" y="187"/>
                  <a:pt x="163" y="187"/>
                  <a:pt x="163" y="187"/>
                </a:cubicBezTo>
                <a:cubicBezTo>
                  <a:pt x="163" y="187"/>
                  <a:pt x="163" y="187"/>
                  <a:pt x="163" y="187"/>
                </a:cubicBezTo>
                <a:cubicBezTo>
                  <a:pt x="163" y="186"/>
                  <a:pt x="163" y="186"/>
                  <a:pt x="163" y="186"/>
                </a:cubicBezTo>
                <a:cubicBezTo>
                  <a:pt x="163" y="185"/>
                  <a:pt x="163" y="185"/>
                  <a:pt x="163" y="185"/>
                </a:cubicBezTo>
                <a:cubicBezTo>
                  <a:pt x="163" y="184"/>
                  <a:pt x="163" y="184"/>
                  <a:pt x="163" y="184"/>
                </a:cubicBezTo>
                <a:cubicBezTo>
                  <a:pt x="163" y="182"/>
                  <a:pt x="163" y="182"/>
                  <a:pt x="163" y="182"/>
                </a:cubicBezTo>
                <a:cubicBezTo>
                  <a:pt x="164" y="181"/>
                  <a:pt x="164" y="181"/>
                  <a:pt x="164" y="181"/>
                </a:cubicBezTo>
                <a:cubicBezTo>
                  <a:pt x="163" y="181"/>
                  <a:pt x="163" y="181"/>
                  <a:pt x="163" y="181"/>
                </a:cubicBezTo>
                <a:cubicBezTo>
                  <a:pt x="163" y="180"/>
                  <a:pt x="163" y="180"/>
                  <a:pt x="163" y="180"/>
                </a:cubicBezTo>
                <a:cubicBezTo>
                  <a:pt x="162" y="180"/>
                  <a:pt x="162" y="180"/>
                  <a:pt x="162" y="180"/>
                </a:cubicBezTo>
                <a:cubicBezTo>
                  <a:pt x="161" y="181"/>
                  <a:pt x="161" y="181"/>
                  <a:pt x="161" y="181"/>
                </a:cubicBezTo>
                <a:cubicBezTo>
                  <a:pt x="160" y="181"/>
                  <a:pt x="160" y="181"/>
                  <a:pt x="160" y="181"/>
                </a:cubicBezTo>
                <a:cubicBezTo>
                  <a:pt x="158" y="178"/>
                  <a:pt x="158" y="178"/>
                  <a:pt x="158" y="178"/>
                </a:cubicBezTo>
                <a:cubicBezTo>
                  <a:pt x="157" y="178"/>
                  <a:pt x="157" y="178"/>
                  <a:pt x="157" y="178"/>
                </a:cubicBezTo>
                <a:cubicBezTo>
                  <a:pt x="157" y="177"/>
                  <a:pt x="157" y="177"/>
                  <a:pt x="157" y="177"/>
                </a:cubicBezTo>
                <a:cubicBezTo>
                  <a:pt x="157" y="175"/>
                  <a:pt x="157" y="175"/>
                  <a:pt x="157" y="175"/>
                </a:cubicBezTo>
                <a:cubicBezTo>
                  <a:pt x="156" y="175"/>
                  <a:pt x="156" y="175"/>
                  <a:pt x="156" y="175"/>
                </a:cubicBezTo>
                <a:cubicBezTo>
                  <a:pt x="155" y="176"/>
                  <a:pt x="155" y="176"/>
                  <a:pt x="155" y="176"/>
                </a:cubicBezTo>
                <a:cubicBezTo>
                  <a:pt x="154" y="175"/>
                  <a:pt x="154" y="175"/>
                  <a:pt x="154" y="175"/>
                </a:cubicBezTo>
                <a:cubicBezTo>
                  <a:pt x="153" y="175"/>
                  <a:pt x="153" y="175"/>
                  <a:pt x="153" y="175"/>
                </a:cubicBezTo>
                <a:cubicBezTo>
                  <a:pt x="152" y="175"/>
                  <a:pt x="152" y="175"/>
                  <a:pt x="152" y="175"/>
                </a:cubicBezTo>
                <a:cubicBezTo>
                  <a:pt x="152" y="176"/>
                  <a:pt x="152" y="176"/>
                  <a:pt x="152" y="176"/>
                </a:cubicBezTo>
                <a:cubicBezTo>
                  <a:pt x="151" y="174"/>
                  <a:pt x="151" y="174"/>
                  <a:pt x="151" y="174"/>
                </a:cubicBezTo>
                <a:cubicBezTo>
                  <a:pt x="150" y="173"/>
                  <a:pt x="150" y="173"/>
                  <a:pt x="150" y="173"/>
                </a:cubicBezTo>
                <a:cubicBezTo>
                  <a:pt x="150" y="171"/>
                  <a:pt x="150" y="171"/>
                  <a:pt x="150" y="171"/>
                </a:cubicBezTo>
                <a:cubicBezTo>
                  <a:pt x="150" y="170"/>
                  <a:pt x="150" y="170"/>
                  <a:pt x="150" y="170"/>
                </a:cubicBezTo>
                <a:cubicBezTo>
                  <a:pt x="150" y="171"/>
                  <a:pt x="150" y="171"/>
                  <a:pt x="150" y="171"/>
                </a:cubicBezTo>
                <a:cubicBezTo>
                  <a:pt x="151" y="170"/>
                  <a:pt x="151" y="170"/>
                  <a:pt x="151" y="170"/>
                </a:cubicBezTo>
                <a:cubicBezTo>
                  <a:pt x="151" y="169"/>
                  <a:pt x="151" y="169"/>
                  <a:pt x="151" y="169"/>
                </a:cubicBezTo>
                <a:cubicBezTo>
                  <a:pt x="150" y="168"/>
                  <a:pt x="150" y="168"/>
                  <a:pt x="150" y="168"/>
                </a:cubicBezTo>
                <a:cubicBezTo>
                  <a:pt x="149" y="167"/>
                  <a:pt x="149" y="167"/>
                  <a:pt x="149" y="167"/>
                </a:cubicBezTo>
                <a:cubicBezTo>
                  <a:pt x="150" y="166"/>
                  <a:pt x="150" y="166"/>
                  <a:pt x="150" y="166"/>
                </a:cubicBezTo>
                <a:cubicBezTo>
                  <a:pt x="151" y="166"/>
                  <a:pt x="151" y="166"/>
                  <a:pt x="151" y="166"/>
                </a:cubicBezTo>
                <a:cubicBezTo>
                  <a:pt x="150" y="165"/>
                  <a:pt x="150" y="165"/>
                  <a:pt x="150" y="165"/>
                </a:cubicBezTo>
                <a:cubicBezTo>
                  <a:pt x="149" y="165"/>
                  <a:pt x="149" y="165"/>
                  <a:pt x="149" y="165"/>
                </a:cubicBezTo>
                <a:cubicBezTo>
                  <a:pt x="148" y="163"/>
                  <a:pt x="148" y="163"/>
                  <a:pt x="148" y="163"/>
                </a:cubicBezTo>
                <a:cubicBezTo>
                  <a:pt x="147" y="162"/>
                  <a:pt x="147" y="162"/>
                  <a:pt x="147" y="162"/>
                </a:cubicBezTo>
                <a:cubicBezTo>
                  <a:pt x="147" y="163"/>
                  <a:pt x="147" y="163"/>
                  <a:pt x="147" y="163"/>
                </a:cubicBezTo>
                <a:cubicBezTo>
                  <a:pt x="146" y="162"/>
                  <a:pt x="146" y="162"/>
                  <a:pt x="146" y="162"/>
                </a:cubicBezTo>
                <a:cubicBezTo>
                  <a:pt x="146" y="160"/>
                  <a:pt x="146" y="160"/>
                  <a:pt x="146" y="160"/>
                </a:cubicBezTo>
                <a:cubicBezTo>
                  <a:pt x="146" y="159"/>
                  <a:pt x="146" y="159"/>
                  <a:pt x="146" y="159"/>
                </a:cubicBezTo>
                <a:cubicBezTo>
                  <a:pt x="146" y="158"/>
                  <a:pt x="146" y="158"/>
                  <a:pt x="146" y="158"/>
                </a:cubicBezTo>
                <a:cubicBezTo>
                  <a:pt x="145" y="157"/>
                  <a:pt x="145" y="157"/>
                  <a:pt x="145" y="157"/>
                </a:cubicBezTo>
                <a:cubicBezTo>
                  <a:pt x="146" y="157"/>
                  <a:pt x="146" y="157"/>
                  <a:pt x="146" y="157"/>
                </a:cubicBezTo>
                <a:cubicBezTo>
                  <a:pt x="148" y="154"/>
                  <a:pt x="148" y="154"/>
                  <a:pt x="148" y="154"/>
                </a:cubicBezTo>
                <a:cubicBezTo>
                  <a:pt x="149" y="153"/>
                  <a:pt x="149" y="153"/>
                  <a:pt x="149" y="153"/>
                </a:cubicBezTo>
                <a:cubicBezTo>
                  <a:pt x="149" y="153"/>
                  <a:pt x="149" y="153"/>
                  <a:pt x="149" y="153"/>
                </a:cubicBezTo>
                <a:cubicBezTo>
                  <a:pt x="149" y="151"/>
                  <a:pt x="149" y="151"/>
                  <a:pt x="149" y="151"/>
                </a:cubicBezTo>
                <a:cubicBezTo>
                  <a:pt x="149" y="151"/>
                  <a:pt x="149" y="151"/>
                  <a:pt x="149" y="151"/>
                </a:cubicBezTo>
                <a:cubicBezTo>
                  <a:pt x="149" y="149"/>
                  <a:pt x="149" y="149"/>
                  <a:pt x="149" y="149"/>
                </a:cubicBezTo>
                <a:cubicBezTo>
                  <a:pt x="149" y="148"/>
                  <a:pt x="149" y="148"/>
                  <a:pt x="149" y="148"/>
                </a:cubicBezTo>
                <a:cubicBezTo>
                  <a:pt x="148" y="147"/>
                  <a:pt x="148" y="147"/>
                  <a:pt x="148" y="147"/>
                </a:cubicBezTo>
                <a:cubicBezTo>
                  <a:pt x="149" y="146"/>
                  <a:pt x="149" y="146"/>
                  <a:pt x="149" y="146"/>
                </a:cubicBezTo>
                <a:cubicBezTo>
                  <a:pt x="149" y="145"/>
                  <a:pt x="149" y="145"/>
                  <a:pt x="149" y="145"/>
                </a:cubicBezTo>
                <a:cubicBezTo>
                  <a:pt x="149" y="144"/>
                  <a:pt x="149" y="144"/>
                  <a:pt x="149" y="144"/>
                </a:cubicBezTo>
                <a:cubicBezTo>
                  <a:pt x="148" y="143"/>
                  <a:pt x="148" y="143"/>
                  <a:pt x="148" y="143"/>
                </a:cubicBezTo>
                <a:cubicBezTo>
                  <a:pt x="148" y="141"/>
                  <a:pt x="148" y="141"/>
                  <a:pt x="148" y="141"/>
                </a:cubicBezTo>
                <a:cubicBezTo>
                  <a:pt x="149" y="141"/>
                  <a:pt x="149" y="141"/>
                  <a:pt x="149" y="141"/>
                </a:cubicBezTo>
                <a:cubicBezTo>
                  <a:pt x="148" y="140"/>
                  <a:pt x="148" y="140"/>
                  <a:pt x="148" y="140"/>
                </a:cubicBezTo>
                <a:cubicBezTo>
                  <a:pt x="148" y="138"/>
                  <a:pt x="148" y="138"/>
                  <a:pt x="148" y="138"/>
                </a:cubicBezTo>
                <a:cubicBezTo>
                  <a:pt x="148" y="136"/>
                  <a:pt x="148" y="136"/>
                  <a:pt x="148" y="136"/>
                </a:cubicBezTo>
                <a:cubicBezTo>
                  <a:pt x="149" y="136"/>
                  <a:pt x="149" y="136"/>
                  <a:pt x="149" y="136"/>
                </a:cubicBezTo>
                <a:cubicBezTo>
                  <a:pt x="150" y="136"/>
                  <a:pt x="150" y="136"/>
                  <a:pt x="150" y="136"/>
                </a:cubicBezTo>
                <a:cubicBezTo>
                  <a:pt x="149" y="137"/>
                  <a:pt x="149" y="137"/>
                  <a:pt x="149" y="137"/>
                </a:cubicBezTo>
                <a:cubicBezTo>
                  <a:pt x="150" y="137"/>
                  <a:pt x="150" y="137"/>
                  <a:pt x="150" y="137"/>
                </a:cubicBezTo>
                <a:cubicBezTo>
                  <a:pt x="151" y="137"/>
                  <a:pt x="151" y="137"/>
                  <a:pt x="151" y="137"/>
                </a:cubicBezTo>
                <a:cubicBezTo>
                  <a:pt x="152" y="137"/>
                  <a:pt x="152" y="137"/>
                  <a:pt x="152" y="137"/>
                </a:cubicBezTo>
                <a:cubicBezTo>
                  <a:pt x="154" y="136"/>
                  <a:pt x="154" y="136"/>
                  <a:pt x="154" y="136"/>
                </a:cubicBezTo>
                <a:cubicBezTo>
                  <a:pt x="154" y="136"/>
                  <a:pt x="154" y="136"/>
                  <a:pt x="154" y="136"/>
                </a:cubicBezTo>
                <a:cubicBezTo>
                  <a:pt x="155" y="136"/>
                  <a:pt x="155" y="136"/>
                  <a:pt x="155" y="136"/>
                </a:cubicBezTo>
                <a:cubicBezTo>
                  <a:pt x="156" y="136"/>
                  <a:pt x="156" y="136"/>
                  <a:pt x="156" y="136"/>
                </a:cubicBezTo>
                <a:cubicBezTo>
                  <a:pt x="157" y="136"/>
                  <a:pt x="157" y="136"/>
                  <a:pt x="157" y="136"/>
                </a:cubicBezTo>
                <a:cubicBezTo>
                  <a:pt x="160" y="137"/>
                  <a:pt x="160" y="137"/>
                  <a:pt x="160" y="137"/>
                </a:cubicBezTo>
                <a:cubicBezTo>
                  <a:pt x="161" y="137"/>
                  <a:pt x="161" y="137"/>
                  <a:pt x="161" y="137"/>
                </a:cubicBezTo>
                <a:cubicBezTo>
                  <a:pt x="163" y="137"/>
                  <a:pt x="163" y="137"/>
                  <a:pt x="163" y="137"/>
                </a:cubicBezTo>
                <a:cubicBezTo>
                  <a:pt x="163" y="138"/>
                  <a:pt x="163" y="138"/>
                  <a:pt x="163" y="138"/>
                </a:cubicBezTo>
                <a:cubicBezTo>
                  <a:pt x="162" y="139"/>
                  <a:pt x="162" y="139"/>
                  <a:pt x="162" y="139"/>
                </a:cubicBezTo>
                <a:cubicBezTo>
                  <a:pt x="163" y="140"/>
                  <a:pt x="163" y="140"/>
                  <a:pt x="163" y="140"/>
                </a:cubicBezTo>
                <a:cubicBezTo>
                  <a:pt x="163" y="141"/>
                  <a:pt x="163" y="141"/>
                  <a:pt x="163" y="141"/>
                </a:cubicBezTo>
                <a:cubicBezTo>
                  <a:pt x="163" y="142"/>
                  <a:pt x="163" y="142"/>
                  <a:pt x="163" y="142"/>
                </a:cubicBezTo>
                <a:cubicBezTo>
                  <a:pt x="163" y="143"/>
                  <a:pt x="163" y="143"/>
                  <a:pt x="163" y="143"/>
                </a:cubicBezTo>
                <a:cubicBezTo>
                  <a:pt x="164" y="145"/>
                  <a:pt x="164" y="145"/>
                  <a:pt x="164" y="145"/>
                </a:cubicBezTo>
                <a:cubicBezTo>
                  <a:pt x="163" y="148"/>
                  <a:pt x="163" y="148"/>
                  <a:pt x="163" y="148"/>
                </a:cubicBezTo>
                <a:cubicBezTo>
                  <a:pt x="164" y="148"/>
                  <a:pt x="164" y="148"/>
                  <a:pt x="164" y="148"/>
                </a:cubicBezTo>
                <a:cubicBezTo>
                  <a:pt x="164" y="149"/>
                  <a:pt x="164" y="149"/>
                  <a:pt x="164" y="149"/>
                </a:cubicBezTo>
                <a:cubicBezTo>
                  <a:pt x="164" y="150"/>
                  <a:pt x="164" y="150"/>
                  <a:pt x="164" y="150"/>
                </a:cubicBezTo>
                <a:cubicBezTo>
                  <a:pt x="164" y="151"/>
                  <a:pt x="164" y="151"/>
                  <a:pt x="164" y="151"/>
                </a:cubicBezTo>
                <a:cubicBezTo>
                  <a:pt x="163" y="151"/>
                  <a:pt x="163" y="151"/>
                  <a:pt x="163" y="151"/>
                </a:cubicBezTo>
                <a:cubicBezTo>
                  <a:pt x="164" y="152"/>
                  <a:pt x="164" y="152"/>
                  <a:pt x="164" y="152"/>
                </a:cubicBezTo>
                <a:cubicBezTo>
                  <a:pt x="165" y="153"/>
                  <a:pt x="165" y="153"/>
                  <a:pt x="165" y="153"/>
                </a:cubicBezTo>
                <a:cubicBezTo>
                  <a:pt x="166" y="155"/>
                  <a:pt x="166" y="155"/>
                  <a:pt x="166" y="155"/>
                </a:cubicBezTo>
                <a:cubicBezTo>
                  <a:pt x="167" y="155"/>
                  <a:pt x="167" y="155"/>
                  <a:pt x="167" y="155"/>
                </a:cubicBezTo>
                <a:cubicBezTo>
                  <a:pt x="167" y="155"/>
                  <a:pt x="167" y="155"/>
                  <a:pt x="167" y="155"/>
                </a:cubicBezTo>
                <a:cubicBezTo>
                  <a:pt x="167" y="155"/>
                  <a:pt x="167" y="155"/>
                  <a:pt x="167" y="155"/>
                </a:cubicBezTo>
                <a:cubicBezTo>
                  <a:pt x="168" y="155"/>
                  <a:pt x="168" y="155"/>
                  <a:pt x="168" y="155"/>
                </a:cubicBezTo>
                <a:cubicBezTo>
                  <a:pt x="168" y="157"/>
                  <a:pt x="168" y="157"/>
                  <a:pt x="168" y="157"/>
                </a:cubicBezTo>
                <a:cubicBezTo>
                  <a:pt x="170" y="158"/>
                  <a:pt x="170" y="158"/>
                  <a:pt x="170" y="158"/>
                </a:cubicBezTo>
                <a:cubicBezTo>
                  <a:pt x="170" y="159"/>
                  <a:pt x="170" y="159"/>
                  <a:pt x="170" y="159"/>
                </a:cubicBezTo>
                <a:cubicBezTo>
                  <a:pt x="171" y="162"/>
                  <a:pt x="171" y="162"/>
                  <a:pt x="171" y="162"/>
                </a:cubicBezTo>
                <a:cubicBezTo>
                  <a:pt x="172" y="163"/>
                  <a:pt x="172" y="163"/>
                  <a:pt x="172" y="163"/>
                </a:cubicBezTo>
                <a:cubicBezTo>
                  <a:pt x="171" y="164"/>
                  <a:pt x="171" y="164"/>
                  <a:pt x="171" y="164"/>
                </a:cubicBezTo>
                <a:cubicBezTo>
                  <a:pt x="171" y="165"/>
                  <a:pt x="171" y="165"/>
                  <a:pt x="171" y="165"/>
                </a:cubicBezTo>
                <a:cubicBezTo>
                  <a:pt x="172" y="166"/>
                  <a:pt x="172" y="166"/>
                  <a:pt x="172" y="166"/>
                </a:cubicBezTo>
                <a:cubicBezTo>
                  <a:pt x="172" y="167"/>
                  <a:pt x="172" y="167"/>
                  <a:pt x="172" y="167"/>
                </a:cubicBezTo>
                <a:cubicBezTo>
                  <a:pt x="174" y="170"/>
                  <a:pt x="174" y="170"/>
                  <a:pt x="174" y="170"/>
                </a:cubicBezTo>
                <a:cubicBezTo>
                  <a:pt x="173" y="171"/>
                  <a:pt x="173" y="171"/>
                  <a:pt x="173" y="171"/>
                </a:cubicBezTo>
                <a:cubicBezTo>
                  <a:pt x="174" y="172"/>
                  <a:pt x="174" y="172"/>
                  <a:pt x="174" y="172"/>
                </a:cubicBezTo>
                <a:cubicBezTo>
                  <a:pt x="175" y="173"/>
                  <a:pt x="175" y="173"/>
                  <a:pt x="175" y="173"/>
                </a:cubicBezTo>
                <a:cubicBezTo>
                  <a:pt x="175" y="174"/>
                  <a:pt x="175" y="174"/>
                  <a:pt x="175" y="174"/>
                </a:cubicBezTo>
                <a:cubicBezTo>
                  <a:pt x="175" y="174"/>
                  <a:pt x="175" y="174"/>
                  <a:pt x="175" y="174"/>
                </a:cubicBezTo>
                <a:cubicBezTo>
                  <a:pt x="176" y="176"/>
                  <a:pt x="176" y="176"/>
                  <a:pt x="176" y="176"/>
                </a:cubicBezTo>
                <a:cubicBezTo>
                  <a:pt x="178" y="179"/>
                  <a:pt x="178" y="179"/>
                  <a:pt x="178" y="179"/>
                </a:cubicBezTo>
                <a:cubicBezTo>
                  <a:pt x="179" y="179"/>
                  <a:pt x="179" y="179"/>
                  <a:pt x="179" y="179"/>
                </a:cubicBezTo>
                <a:cubicBezTo>
                  <a:pt x="180" y="180"/>
                  <a:pt x="180" y="180"/>
                  <a:pt x="180" y="180"/>
                </a:cubicBezTo>
                <a:cubicBezTo>
                  <a:pt x="181" y="180"/>
                  <a:pt x="181" y="180"/>
                  <a:pt x="181" y="180"/>
                </a:cubicBezTo>
                <a:cubicBezTo>
                  <a:pt x="182" y="182"/>
                  <a:pt x="182" y="182"/>
                  <a:pt x="182" y="182"/>
                </a:cubicBezTo>
                <a:cubicBezTo>
                  <a:pt x="182" y="183"/>
                  <a:pt x="182" y="183"/>
                  <a:pt x="182" y="183"/>
                </a:cubicBezTo>
                <a:cubicBezTo>
                  <a:pt x="182" y="183"/>
                  <a:pt x="182" y="183"/>
                  <a:pt x="182" y="183"/>
                </a:cubicBezTo>
                <a:cubicBezTo>
                  <a:pt x="182" y="184"/>
                  <a:pt x="182" y="184"/>
                  <a:pt x="182" y="184"/>
                </a:cubicBezTo>
                <a:cubicBezTo>
                  <a:pt x="181" y="185"/>
                  <a:pt x="181" y="185"/>
                  <a:pt x="181" y="185"/>
                </a:cubicBezTo>
                <a:cubicBezTo>
                  <a:pt x="182" y="187"/>
                  <a:pt x="182" y="187"/>
                  <a:pt x="182" y="187"/>
                </a:cubicBezTo>
                <a:cubicBezTo>
                  <a:pt x="183" y="188"/>
                  <a:pt x="183" y="188"/>
                  <a:pt x="183" y="188"/>
                </a:cubicBezTo>
                <a:cubicBezTo>
                  <a:pt x="183" y="190"/>
                  <a:pt x="183" y="190"/>
                  <a:pt x="183" y="190"/>
                </a:cubicBezTo>
                <a:cubicBezTo>
                  <a:pt x="182" y="190"/>
                  <a:pt x="182" y="190"/>
                  <a:pt x="182" y="190"/>
                </a:cubicBezTo>
                <a:cubicBezTo>
                  <a:pt x="182" y="191"/>
                  <a:pt x="182" y="191"/>
                  <a:pt x="182" y="191"/>
                </a:cubicBezTo>
                <a:cubicBezTo>
                  <a:pt x="182" y="192"/>
                  <a:pt x="182" y="192"/>
                  <a:pt x="182" y="192"/>
                </a:cubicBezTo>
                <a:cubicBezTo>
                  <a:pt x="182" y="192"/>
                  <a:pt x="182" y="192"/>
                  <a:pt x="182" y="192"/>
                </a:cubicBezTo>
                <a:cubicBezTo>
                  <a:pt x="182" y="195"/>
                  <a:pt x="182" y="195"/>
                  <a:pt x="182" y="195"/>
                </a:cubicBezTo>
                <a:cubicBezTo>
                  <a:pt x="181" y="195"/>
                  <a:pt x="181" y="195"/>
                  <a:pt x="181" y="195"/>
                </a:cubicBezTo>
                <a:cubicBezTo>
                  <a:pt x="181" y="196"/>
                  <a:pt x="181" y="196"/>
                  <a:pt x="181" y="196"/>
                </a:cubicBezTo>
                <a:cubicBezTo>
                  <a:pt x="182" y="195"/>
                  <a:pt x="182" y="195"/>
                  <a:pt x="182" y="195"/>
                </a:cubicBezTo>
                <a:cubicBezTo>
                  <a:pt x="182" y="196"/>
                  <a:pt x="182" y="196"/>
                  <a:pt x="182" y="196"/>
                </a:cubicBezTo>
                <a:cubicBezTo>
                  <a:pt x="181" y="197"/>
                  <a:pt x="181" y="197"/>
                  <a:pt x="181" y="197"/>
                </a:cubicBezTo>
                <a:cubicBezTo>
                  <a:pt x="181" y="199"/>
                  <a:pt x="181" y="199"/>
                  <a:pt x="181" y="199"/>
                </a:cubicBezTo>
                <a:cubicBezTo>
                  <a:pt x="180" y="199"/>
                  <a:pt x="180" y="199"/>
                  <a:pt x="180" y="199"/>
                </a:cubicBezTo>
                <a:cubicBezTo>
                  <a:pt x="179" y="199"/>
                  <a:pt x="179" y="199"/>
                  <a:pt x="179" y="199"/>
                </a:cubicBezTo>
                <a:cubicBezTo>
                  <a:pt x="179" y="199"/>
                  <a:pt x="179" y="199"/>
                  <a:pt x="179" y="199"/>
                </a:cubicBezTo>
                <a:cubicBezTo>
                  <a:pt x="180" y="201"/>
                  <a:pt x="180" y="201"/>
                  <a:pt x="180" y="201"/>
                </a:cubicBezTo>
                <a:cubicBezTo>
                  <a:pt x="180" y="201"/>
                  <a:pt x="180" y="201"/>
                  <a:pt x="180" y="201"/>
                </a:cubicBezTo>
                <a:cubicBezTo>
                  <a:pt x="179" y="202"/>
                  <a:pt x="179" y="202"/>
                  <a:pt x="179" y="202"/>
                </a:cubicBezTo>
                <a:cubicBezTo>
                  <a:pt x="179" y="203"/>
                  <a:pt x="179" y="203"/>
                  <a:pt x="179" y="203"/>
                </a:cubicBezTo>
                <a:cubicBezTo>
                  <a:pt x="177" y="203"/>
                  <a:pt x="177" y="203"/>
                  <a:pt x="177" y="203"/>
                </a:cubicBezTo>
                <a:cubicBezTo>
                  <a:pt x="176" y="202"/>
                  <a:pt x="176" y="202"/>
                  <a:pt x="176" y="202"/>
                </a:cubicBezTo>
                <a:cubicBezTo>
                  <a:pt x="177" y="201"/>
                  <a:pt x="177" y="201"/>
                  <a:pt x="177" y="201"/>
                </a:cubicBezTo>
                <a:cubicBezTo>
                  <a:pt x="177" y="201"/>
                  <a:pt x="177" y="201"/>
                  <a:pt x="177" y="201"/>
                </a:cubicBezTo>
                <a:cubicBezTo>
                  <a:pt x="176" y="201"/>
                  <a:pt x="176" y="201"/>
                  <a:pt x="176" y="201"/>
                </a:cubicBezTo>
                <a:cubicBezTo>
                  <a:pt x="176" y="201"/>
                  <a:pt x="176" y="201"/>
                  <a:pt x="176" y="201"/>
                </a:cubicBezTo>
                <a:cubicBezTo>
                  <a:pt x="175" y="201"/>
                  <a:pt x="175" y="201"/>
                  <a:pt x="175" y="201"/>
                </a:cubicBezTo>
                <a:cubicBezTo>
                  <a:pt x="173" y="200"/>
                  <a:pt x="173" y="200"/>
                  <a:pt x="173" y="200"/>
                </a:cubicBezTo>
                <a:cubicBezTo>
                  <a:pt x="172" y="201"/>
                  <a:pt x="172" y="201"/>
                  <a:pt x="172" y="201"/>
                </a:cubicBezTo>
                <a:cubicBezTo>
                  <a:pt x="170" y="201"/>
                  <a:pt x="170" y="201"/>
                  <a:pt x="170" y="201"/>
                </a:cubicBezTo>
                <a:cubicBezTo>
                  <a:pt x="168" y="201"/>
                  <a:pt x="168" y="201"/>
                  <a:pt x="168" y="201"/>
                </a:cubicBezTo>
                <a:cubicBezTo>
                  <a:pt x="167" y="202"/>
                  <a:pt x="167" y="202"/>
                  <a:pt x="167" y="202"/>
                </a:cubicBezTo>
                <a:cubicBezTo>
                  <a:pt x="168" y="203"/>
                  <a:pt x="168" y="203"/>
                  <a:pt x="168" y="203"/>
                </a:cubicBezTo>
                <a:cubicBezTo>
                  <a:pt x="168" y="203"/>
                  <a:pt x="168" y="203"/>
                  <a:pt x="168" y="203"/>
                </a:cubicBezTo>
                <a:cubicBezTo>
                  <a:pt x="169" y="202"/>
                  <a:pt x="169" y="202"/>
                  <a:pt x="169" y="202"/>
                </a:cubicBezTo>
                <a:cubicBezTo>
                  <a:pt x="170" y="202"/>
                  <a:pt x="170" y="202"/>
                  <a:pt x="170" y="202"/>
                </a:cubicBezTo>
                <a:cubicBezTo>
                  <a:pt x="171" y="203"/>
                  <a:pt x="171" y="203"/>
                  <a:pt x="171" y="203"/>
                </a:cubicBezTo>
                <a:cubicBezTo>
                  <a:pt x="172" y="204"/>
                  <a:pt x="172" y="204"/>
                  <a:pt x="172" y="204"/>
                </a:cubicBezTo>
                <a:cubicBezTo>
                  <a:pt x="176" y="205"/>
                  <a:pt x="176" y="205"/>
                  <a:pt x="176" y="205"/>
                </a:cubicBezTo>
                <a:cubicBezTo>
                  <a:pt x="178" y="205"/>
                  <a:pt x="178" y="205"/>
                  <a:pt x="178" y="205"/>
                </a:cubicBezTo>
                <a:cubicBezTo>
                  <a:pt x="179" y="205"/>
                  <a:pt x="179" y="205"/>
                  <a:pt x="179" y="205"/>
                </a:cubicBezTo>
                <a:cubicBezTo>
                  <a:pt x="181" y="205"/>
                  <a:pt x="181" y="205"/>
                  <a:pt x="181" y="205"/>
                </a:cubicBezTo>
                <a:cubicBezTo>
                  <a:pt x="182" y="205"/>
                  <a:pt x="182" y="205"/>
                  <a:pt x="182" y="205"/>
                </a:cubicBezTo>
                <a:cubicBezTo>
                  <a:pt x="184" y="206"/>
                  <a:pt x="184" y="206"/>
                  <a:pt x="184" y="206"/>
                </a:cubicBezTo>
                <a:cubicBezTo>
                  <a:pt x="185" y="205"/>
                  <a:pt x="185" y="205"/>
                  <a:pt x="185" y="205"/>
                </a:cubicBezTo>
                <a:cubicBezTo>
                  <a:pt x="185" y="204"/>
                  <a:pt x="185" y="204"/>
                  <a:pt x="185" y="204"/>
                </a:cubicBezTo>
                <a:cubicBezTo>
                  <a:pt x="184" y="203"/>
                  <a:pt x="184" y="203"/>
                  <a:pt x="184" y="203"/>
                </a:cubicBezTo>
                <a:cubicBezTo>
                  <a:pt x="184" y="202"/>
                  <a:pt x="184" y="202"/>
                  <a:pt x="184" y="202"/>
                </a:cubicBezTo>
                <a:cubicBezTo>
                  <a:pt x="185" y="201"/>
                  <a:pt x="185" y="201"/>
                  <a:pt x="185" y="201"/>
                </a:cubicBezTo>
                <a:cubicBezTo>
                  <a:pt x="186" y="200"/>
                  <a:pt x="186" y="200"/>
                  <a:pt x="186" y="200"/>
                </a:cubicBezTo>
                <a:cubicBezTo>
                  <a:pt x="186" y="200"/>
                  <a:pt x="186" y="200"/>
                  <a:pt x="186" y="200"/>
                </a:cubicBezTo>
                <a:cubicBezTo>
                  <a:pt x="188" y="198"/>
                  <a:pt x="188" y="198"/>
                  <a:pt x="188" y="198"/>
                </a:cubicBezTo>
                <a:cubicBezTo>
                  <a:pt x="188" y="197"/>
                  <a:pt x="188" y="197"/>
                  <a:pt x="188" y="197"/>
                </a:cubicBezTo>
                <a:cubicBezTo>
                  <a:pt x="189" y="195"/>
                  <a:pt x="189" y="195"/>
                  <a:pt x="189" y="195"/>
                </a:cubicBezTo>
                <a:cubicBezTo>
                  <a:pt x="188" y="193"/>
                  <a:pt x="188" y="193"/>
                  <a:pt x="188" y="193"/>
                </a:cubicBezTo>
                <a:cubicBezTo>
                  <a:pt x="188" y="192"/>
                  <a:pt x="188" y="192"/>
                  <a:pt x="188" y="192"/>
                </a:cubicBezTo>
                <a:cubicBezTo>
                  <a:pt x="189" y="189"/>
                  <a:pt x="189" y="189"/>
                  <a:pt x="189" y="189"/>
                </a:cubicBezTo>
                <a:cubicBezTo>
                  <a:pt x="190" y="188"/>
                  <a:pt x="190" y="188"/>
                  <a:pt x="190" y="188"/>
                </a:cubicBezTo>
                <a:cubicBezTo>
                  <a:pt x="188" y="184"/>
                  <a:pt x="188" y="184"/>
                  <a:pt x="188" y="184"/>
                </a:cubicBezTo>
                <a:cubicBezTo>
                  <a:pt x="186" y="183"/>
                  <a:pt x="186" y="183"/>
                  <a:pt x="186" y="183"/>
                </a:cubicBezTo>
                <a:cubicBezTo>
                  <a:pt x="185" y="182"/>
                  <a:pt x="185" y="182"/>
                  <a:pt x="185" y="182"/>
                </a:cubicBezTo>
                <a:cubicBezTo>
                  <a:pt x="185" y="179"/>
                  <a:pt x="185" y="179"/>
                  <a:pt x="185" y="179"/>
                </a:cubicBezTo>
                <a:cubicBezTo>
                  <a:pt x="187" y="178"/>
                  <a:pt x="187" y="178"/>
                  <a:pt x="187" y="178"/>
                </a:cubicBezTo>
                <a:cubicBezTo>
                  <a:pt x="188" y="177"/>
                  <a:pt x="188" y="177"/>
                  <a:pt x="188" y="177"/>
                </a:cubicBezTo>
                <a:cubicBezTo>
                  <a:pt x="189" y="177"/>
                  <a:pt x="189" y="177"/>
                  <a:pt x="189" y="177"/>
                </a:cubicBezTo>
                <a:cubicBezTo>
                  <a:pt x="191" y="175"/>
                  <a:pt x="191" y="175"/>
                  <a:pt x="191" y="175"/>
                </a:cubicBezTo>
                <a:cubicBezTo>
                  <a:pt x="192" y="175"/>
                  <a:pt x="192" y="175"/>
                  <a:pt x="192" y="175"/>
                </a:cubicBezTo>
                <a:cubicBezTo>
                  <a:pt x="194" y="176"/>
                  <a:pt x="194" y="176"/>
                  <a:pt x="194" y="176"/>
                </a:cubicBezTo>
                <a:cubicBezTo>
                  <a:pt x="194" y="178"/>
                  <a:pt x="194" y="178"/>
                  <a:pt x="194" y="178"/>
                </a:cubicBezTo>
                <a:cubicBezTo>
                  <a:pt x="196" y="179"/>
                  <a:pt x="196" y="179"/>
                  <a:pt x="196" y="179"/>
                </a:cubicBezTo>
                <a:cubicBezTo>
                  <a:pt x="196" y="179"/>
                  <a:pt x="196" y="179"/>
                  <a:pt x="196" y="179"/>
                </a:cubicBezTo>
                <a:cubicBezTo>
                  <a:pt x="196" y="179"/>
                  <a:pt x="196" y="179"/>
                  <a:pt x="196" y="179"/>
                </a:cubicBezTo>
                <a:cubicBezTo>
                  <a:pt x="198" y="181"/>
                  <a:pt x="198" y="181"/>
                  <a:pt x="198" y="181"/>
                </a:cubicBezTo>
                <a:cubicBezTo>
                  <a:pt x="198" y="182"/>
                  <a:pt x="198" y="182"/>
                  <a:pt x="198" y="182"/>
                </a:cubicBezTo>
                <a:cubicBezTo>
                  <a:pt x="198" y="183"/>
                  <a:pt x="198" y="183"/>
                  <a:pt x="198" y="183"/>
                </a:cubicBezTo>
                <a:cubicBezTo>
                  <a:pt x="199" y="184"/>
                  <a:pt x="199" y="184"/>
                  <a:pt x="199" y="184"/>
                </a:cubicBezTo>
                <a:cubicBezTo>
                  <a:pt x="200" y="185"/>
                  <a:pt x="200" y="185"/>
                  <a:pt x="200" y="185"/>
                </a:cubicBezTo>
                <a:cubicBezTo>
                  <a:pt x="200" y="186"/>
                  <a:pt x="200" y="186"/>
                  <a:pt x="200" y="186"/>
                </a:cubicBezTo>
                <a:cubicBezTo>
                  <a:pt x="199" y="187"/>
                  <a:pt x="199" y="187"/>
                  <a:pt x="199" y="187"/>
                </a:cubicBezTo>
                <a:cubicBezTo>
                  <a:pt x="200" y="188"/>
                  <a:pt x="200" y="188"/>
                  <a:pt x="200" y="188"/>
                </a:cubicBezTo>
                <a:cubicBezTo>
                  <a:pt x="201" y="188"/>
                  <a:pt x="201" y="188"/>
                  <a:pt x="201" y="188"/>
                </a:cubicBezTo>
                <a:cubicBezTo>
                  <a:pt x="203" y="189"/>
                  <a:pt x="203" y="189"/>
                  <a:pt x="203" y="189"/>
                </a:cubicBezTo>
                <a:cubicBezTo>
                  <a:pt x="204" y="189"/>
                  <a:pt x="204" y="189"/>
                  <a:pt x="204" y="189"/>
                </a:cubicBezTo>
                <a:cubicBezTo>
                  <a:pt x="205" y="188"/>
                  <a:pt x="205" y="188"/>
                  <a:pt x="205" y="188"/>
                </a:cubicBezTo>
                <a:cubicBezTo>
                  <a:pt x="206" y="188"/>
                  <a:pt x="206" y="188"/>
                  <a:pt x="206" y="188"/>
                </a:cubicBezTo>
                <a:cubicBezTo>
                  <a:pt x="207" y="188"/>
                  <a:pt x="207" y="188"/>
                  <a:pt x="207" y="188"/>
                </a:cubicBezTo>
                <a:cubicBezTo>
                  <a:pt x="207" y="187"/>
                  <a:pt x="207" y="187"/>
                  <a:pt x="207" y="187"/>
                </a:cubicBezTo>
                <a:cubicBezTo>
                  <a:pt x="207" y="187"/>
                  <a:pt x="207" y="187"/>
                  <a:pt x="207" y="187"/>
                </a:cubicBezTo>
                <a:cubicBezTo>
                  <a:pt x="206" y="187"/>
                  <a:pt x="206" y="187"/>
                  <a:pt x="206" y="187"/>
                </a:cubicBezTo>
                <a:cubicBezTo>
                  <a:pt x="205" y="186"/>
                  <a:pt x="205" y="186"/>
                  <a:pt x="205" y="186"/>
                </a:cubicBezTo>
                <a:cubicBezTo>
                  <a:pt x="205" y="188"/>
                  <a:pt x="205" y="188"/>
                  <a:pt x="205" y="188"/>
                </a:cubicBezTo>
                <a:cubicBezTo>
                  <a:pt x="203" y="188"/>
                  <a:pt x="203" y="188"/>
                  <a:pt x="203" y="188"/>
                </a:cubicBezTo>
                <a:cubicBezTo>
                  <a:pt x="202" y="187"/>
                  <a:pt x="202" y="187"/>
                  <a:pt x="202" y="187"/>
                </a:cubicBezTo>
                <a:cubicBezTo>
                  <a:pt x="201" y="187"/>
                  <a:pt x="201" y="187"/>
                  <a:pt x="201" y="187"/>
                </a:cubicBezTo>
                <a:cubicBezTo>
                  <a:pt x="201" y="186"/>
                  <a:pt x="201" y="186"/>
                  <a:pt x="201" y="186"/>
                </a:cubicBezTo>
                <a:cubicBezTo>
                  <a:pt x="201" y="185"/>
                  <a:pt x="201" y="185"/>
                  <a:pt x="201" y="185"/>
                </a:cubicBezTo>
                <a:cubicBezTo>
                  <a:pt x="200" y="185"/>
                  <a:pt x="200" y="185"/>
                  <a:pt x="200" y="185"/>
                </a:cubicBezTo>
                <a:cubicBezTo>
                  <a:pt x="200" y="183"/>
                  <a:pt x="200" y="183"/>
                  <a:pt x="200" y="183"/>
                </a:cubicBezTo>
                <a:cubicBezTo>
                  <a:pt x="200" y="182"/>
                  <a:pt x="200" y="182"/>
                  <a:pt x="200" y="182"/>
                </a:cubicBezTo>
                <a:cubicBezTo>
                  <a:pt x="201" y="181"/>
                  <a:pt x="201" y="181"/>
                  <a:pt x="201" y="181"/>
                </a:cubicBezTo>
                <a:cubicBezTo>
                  <a:pt x="202" y="181"/>
                  <a:pt x="202" y="181"/>
                  <a:pt x="202" y="181"/>
                </a:cubicBezTo>
                <a:cubicBezTo>
                  <a:pt x="201" y="180"/>
                  <a:pt x="201" y="180"/>
                  <a:pt x="201" y="180"/>
                </a:cubicBezTo>
                <a:cubicBezTo>
                  <a:pt x="201" y="179"/>
                  <a:pt x="201" y="179"/>
                  <a:pt x="201" y="179"/>
                </a:cubicBezTo>
                <a:cubicBezTo>
                  <a:pt x="200" y="179"/>
                  <a:pt x="200" y="179"/>
                  <a:pt x="200" y="179"/>
                </a:cubicBezTo>
                <a:cubicBezTo>
                  <a:pt x="200" y="178"/>
                  <a:pt x="200" y="178"/>
                  <a:pt x="200" y="178"/>
                </a:cubicBezTo>
                <a:cubicBezTo>
                  <a:pt x="198" y="177"/>
                  <a:pt x="198" y="177"/>
                  <a:pt x="198" y="177"/>
                </a:cubicBezTo>
                <a:cubicBezTo>
                  <a:pt x="198" y="177"/>
                  <a:pt x="198" y="177"/>
                  <a:pt x="198" y="177"/>
                </a:cubicBezTo>
                <a:cubicBezTo>
                  <a:pt x="197" y="175"/>
                  <a:pt x="197" y="175"/>
                  <a:pt x="197" y="175"/>
                </a:cubicBezTo>
                <a:cubicBezTo>
                  <a:pt x="196" y="175"/>
                  <a:pt x="196" y="175"/>
                  <a:pt x="196" y="175"/>
                </a:cubicBezTo>
                <a:cubicBezTo>
                  <a:pt x="193" y="174"/>
                  <a:pt x="193" y="174"/>
                  <a:pt x="193" y="174"/>
                </a:cubicBezTo>
                <a:cubicBezTo>
                  <a:pt x="193" y="173"/>
                  <a:pt x="193" y="173"/>
                  <a:pt x="193" y="173"/>
                </a:cubicBezTo>
                <a:cubicBezTo>
                  <a:pt x="191" y="173"/>
                  <a:pt x="191" y="173"/>
                  <a:pt x="191" y="173"/>
                </a:cubicBezTo>
                <a:cubicBezTo>
                  <a:pt x="190" y="172"/>
                  <a:pt x="190" y="172"/>
                  <a:pt x="190" y="172"/>
                </a:cubicBezTo>
                <a:cubicBezTo>
                  <a:pt x="189" y="173"/>
                  <a:pt x="189" y="173"/>
                  <a:pt x="189" y="173"/>
                </a:cubicBezTo>
                <a:cubicBezTo>
                  <a:pt x="187" y="172"/>
                  <a:pt x="187" y="172"/>
                  <a:pt x="187" y="172"/>
                </a:cubicBezTo>
                <a:cubicBezTo>
                  <a:pt x="186" y="173"/>
                  <a:pt x="186" y="173"/>
                  <a:pt x="186" y="173"/>
                </a:cubicBezTo>
                <a:cubicBezTo>
                  <a:pt x="186" y="175"/>
                  <a:pt x="186" y="175"/>
                  <a:pt x="186" y="175"/>
                </a:cubicBezTo>
                <a:cubicBezTo>
                  <a:pt x="185" y="175"/>
                  <a:pt x="185" y="175"/>
                  <a:pt x="185" y="175"/>
                </a:cubicBezTo>
                <a:cubicBezTo>
                  <a:pt x="183" y="175"/>
                  <a:pt x="183" y="175"/>
                  <a:pt x="183" y="175"/>
                </a:cubicBezTo>
                <a:cubicBezTo>
                  <a:pt x="182" y="176"/>
                  <a:pt x="182" y="176"/>
                  <a:pt x="182" y="176"/>
                </a:cubicBezTo>
                <a:cubicBezTo>
                  <a:pt x="181" y="175"/>
                  <a:pt x="181" y="175"/>
                  <a:pt x="181" y="175"/>
                </a:cubicBezTo>
                <a:cubicBezTo>
                  <a:pt x="180" y="175"/>
                  <a:pt x="180" y="175"/>
                  <a:pt x="180" y="175"/>
                </a:cubicBezTo>
                <a:cubicBezTo>
                  <a:pt x="180" y="173"/>
                  <a:pt x="180" y="173"/>
                  <a:pt x="180" y="173"/>
                </a:cubicBezTo>
                <a:cubicBezTo>
                  <a:pt x="180" y="172"/>
                  <a:pt x="180" y="172"/>
                  <a:pt x="180" y="172"/>
                </a:cubicBezTo>
                <a:cubicBezTo>
                  <a:pt x="178" y="170"/>
                  <a:pt x="178" y="170"/>
                  <a:pt x="178" y="170"/>
                </a:cubicBezTo>
                <a:cubicBezTo>
                  <a:pt x="177" y="169"/>
                  <a:pt x="177" y="169"/>
                  <a:pt x="177" y="169"/>
                </a:cubicBezTo>
                <a:cubicBezTo>
                  <a:pt x="178" y="167"/>
                  <a:pt x="178" y="167"/>
                  <a:pt x="178" y="167"/>
                </a:cubicBezTo>
                <a:cubicBezTo>
                  <a:pt x="177" y="165"/>
                  <a:pt x="177" y="165"/>
                  <a:pt x="177" y="165"/>
                </a:cubicBezTo>
                <a:cubicBezTo>
                  <a:pt x="177" y="164"/>
                  <a:pt x="177" y="164"/>
                  <a:pt x="177" y="164"/>
                </a:cubicBezTo>
                <a:cubicBezTo>
                  <a:pt x="177" y="161"/>
                  <a:pt x="177" y="161"/>
                  <a:pt x="177" y="161"/>
                </a:cubicBezTo>
                <a:cubicBezTo>
                  <a:pt x="176" y="158"/>
                  <a:pt x="176" y="158"/>
                  <a:pt x="176" y="158"/>
                </a:cubicBezTo>
                <a:cubicBezTo>
                  <a:pt x="175" y="157"/>
                  <a:pt x="175" y="157"/>
                  <a:pt x="175" y="157"/>
                </a:cubicBezTo>
                <a:cubicBezTo>
                  <a:pt x="174" y="157"/>
                  <a:pt x="174" y="157"/>
                  <a:pt x="174" y="157"/>
                </a:cubicBezTo>
                <a:cubicBezTo>
                  <a:pt x="173" y="156"/>
                  <a:pt x="173" y="156"/>
                  <a:pt x="173" y="156"/>
                </a:cubicBezTo>
                <a:cubicBezTo>
                  <a:pt x="171" y="154"/>
                  <a:pt x="171" y="154"/>
                  <a:pt x="171" y="154"/>
                </a:cubicBezTo>
                <a:cubicBezTo>
                  <a:pt x="169" y="153"/>
                  <a:pt x="169" y="153"/>
                  <a:pt x="169" y="153"/>
                </a:cubicBezTo>
                <a:cubicBezTo>
                  <a:pt x="169" y="152"/>
                  <a:pt x="169" y="152"/>
                  <a:pt x="169" y="152"/>
                </a:cubicBezTo>
                <a:cubicBezTo>
                  <a:pt x="170" y="150"/>
                  <a:pt x="170" y="150"/>
                  <a:pt x="170" y="150"/>
                </a:cubicBezTo>
                <a:cubicBezTo>
                  <a:pt x="169" y="148"/>
                  <a:pt x="169" y="148"/>
                  <a:pt x="169" y="148"/>
                </a:cubicBezTo>
                <a:cubicBezTo>
                  <a:pt x="169" y="147"/>
                  <a:pt x="169" y="147"/>
                  <a:pt x="169" y="147"/>
                </a:cubicBezTo>
                <a:cubicBezTo>
                  <a:pt x="169" y="147"/>
                  <a:pt x="169" y="147"/>
                  <a:pt x="169" y="147"/>
                </a:cubicBezTo>
                <a:cubicBezTo>
                  <a:pt x="170" y="146"/>
                  <a:pt x="170" y="146"/>
                  <a:pt x="170" y="146"/>
                </a:cubicBezTo>
                <a:cubicBezTo>
                  <a:pt x="171" y="144"/>
                  <a:pt x="171" y="144"/>
                  <a:pt x="171" y="144"/>
                </a:cubicBezTo>
                <a:cubicBezTo>
                  <a:pt x="172" y="142"/>
                  <a:pt x="172" y="142"/>
                  <a:pt x="172" y="142"/>
                </a:cubicBezTo>
                <a:cubicBezTo>
                  <a:pt x="171" y="139"/>
                  <a:pt x="171" y="139"/>
                  <a:pt x="171" y="139"/>
                </a:cubicBezTo>
                <a:cubicBezTo>
                  <a:pt x="169" y="135"/>
                  <a:pt x="169" y="135"/>
                  <a:pt x="169" y="135"/>
                </a:cubicBezTo>
                <a:cubicBezTo>
                  <a:pt x="170" y="134"/>
                  <a:pt x="170" y="134"/>
                  <a:pt x="170" y="134"/>
                </a:cubicBezTo>
                <a:cubicBezTo>
                  <a:pt x="171" y="135"/>
                  <a:pt x="171" y="135"/>
                  <a:pt x="171" y="135"/>
                </a:cubicBezTo>
                <a:cubicBezTo>
                  <a:pt x="171" y="137"/>
                  <a:pt x="171" y="137"/>
                  <a:pt x="171" y="137"/>
                </a:cubicBezTo>
                <a:cubicBezTo>
                  <a:pt x="172" y="137"/>
                  <a:pt x="172" y="137"/>
                  <a:pt x="172" y="137"/>
                </a:cubicBezTo>
                <a:cubicBezTo>
                  <a:pt x="173" y="137"/>
                  <a:pt x="173" y="137"/>
                  <a:pt x="173" y="137"/>
                </a:cubicBezTo>
                <a:cubicBezTo>
                  <a:pt x="173" y="139"/>
                  <a:pt x="173" y="139"/>
                  <a:pt x="173" y="139"/>
                </a:cubicBezTo>
                <a:cubicBezTo>
                  <a:pt x="174" y="140"/>
                  <a:pt x="174" y="140"/>
                  <a:pt x="174" y="140"/>
                </a:cubicBezTo>
                <a:cubicBezTo>
                  <a:pt x="174" y="142"/>
                  <a:pt x="174" y="142"/>
                  <a:pt x="174" y="142"/>
                </a:cubicBezTo>
                <a:cubicBezTo>
                  <a:pt x="174" y="144"/>
                  <a:pt x="174" y="144"/>
                  <a:pt x="174" y="144"/>
                </a:cubicBezTo>
                <a:cubicBezTo>
                  <a:pt x="174" y="145"/>
                  <a:pt x="174" y="145"/>
                  <a:pt x="174" y="145"/>
                </a:cubicBezTo>
                <a:cubicBezTo>
                  <a:pt x="175" y="146"/>
                  <a:pt x="175" y="146"/>
                  <a:pt x="175" y="146"/>
                </a:cubicBezTo>
                <a:cubicBezTo>
                  <a:pt x="176" y="147"/>
                  <a:pt x="176" y="147"/>
                  <a:pt x="176" y="147"/>
                </a:cubicBezTo>
                <a:cubicBezTo>
                  <a:pt x="176" y="148"/>
                  <a:pt x="176" y="148"/>
                  <a:pt x="176" y="148"/>
                </a:cubicBezTo>
                <a:cubicBezTo>
                  <a:pt x="177" y="149"/>
                  <a:pt x="177" y="149"/>
                  <a:pt x="177" y="149"/>
                </a:cubicBezTo>
                <a:cubicBezTo>
                  <a:pt x="177" y="150"/>
                  <a:pt x="177" y="150"/>
                  <a:pt x="177" y="150"/>
                </a:cubicBezTo>
                <a:cubicBezTo>
                  <a:pt x="176" y="150"/>
                  <a:pt x="176" y="150"/>
                  <a:pt x="176" y="150"/>
                </a:cubicBezTo>
                <a:cubicBezTo>
                  <a:pt x="177" y="151"/>
                  <a:pt x="177" y="151"/>
                  <a:pt x="177" y="151"/>
                </a:cubicBezTo>
                <a:cubicBezTo>
                  <a:pt x="178" y="151"/>
                  <a:pt x="178" y="151"/>
                  <a:pt x="178" y="151"/>
                </a:cubicBezTo>
                <a:cubicBezTo>
                  <a:pt x="179" y="152"/>
                  <a:pt x="179" y="152"/>
                  <a:pt x="179" y="152"/>
                </a:cubicBezTo>
                <a:cubicBezTo>
                  <a:pt x="181" y="152"/>
                  <a:pt x="181" y="152"/>
                  <a:pt x="181" y="152"/>
                </a:cubicBezTo>
                <a:cubicBezTo>
                  <a:pt x="182" y="151"/>
                  <a:pt x="182" y="151"/>
                  <a:pt x="182" y="151"/>
                </a:cubicBezTo>
                <a:cubicBezTo>
                  <a:pt x="183" y="152"/>
                  <a:pt x="183" y="152"/>
                  <a:pt x="183" y="152"/>
                </a:cubicBezTo>
                <a:cubicBezTo>
                  <a:pt x="183" y="153"/>
                  <a:pt x="183" y="153"/>
                  <a:pt x="183" y="153"/>
                </a:cubicBezTo>
                <a:cubicBezTo>
                  <a:pt x="184" y="152"/>
                  <a:pt x="184" y="152"/>
                  <a:pt x="184" y="152"/>
                </a:cubicBezTo>
                <a:cubicBezTo>
                  <a:pt x="185" y="152"/>
                  <a:pt x="185" y="152"/>
                  <a:pt x="185" y="152"/>
                </a:cubicBezTo>
                <a:cubicBezTo>
                  <a:pt x="186" y="151"/>
                  <a:pt x="186" y="151"/>
                  <a:pt x="186" y="151"/>
                </a:cubicBezTo>
                <a:cubicBezTo>
                  <a:pt x="187" y="151"/>
                  <a:pt x="187" y="151"/>
                  <a:pt x="187" y="151"/>
                </a:cubicBezTo>
                <a:cubicBezTo>
                  <a:pt x="189" y="153"/>
                  <a:pt x="189" y="153"/>
                  <a:pt x="189" y="153"/>
                </a:cubicBezTo>
                <a:cubicBezTo>
                  <a:pt x="189" y="153"/>
                  <a:pt x="189" y="153"/>
                  <a:pt x="189" y="153"/>
                </a:cubicBezTo>
                <a:cubicBezTo>
                  <a:pt x="191" y="154"/>
                  <a:pt x="191" y="154"/>
                  <a:pt x="191" y="154"/>
                </a:cubicBezTo>
                <a:cubicBezTo>
                  <a:pt x="193" y="153"/>
                  <a:pt x="193" y="153"/>
                  <a:pt x="193" y="153"/>
                </a:cubicBezTo>
                <a:cubicBezTo>
                  <a:pt x="194" y="152"/>
                  <a:pt x="194" y="152"/>
                  <a:pt x="194" y="152"/>
                </a:cubicBezTo>
                <a:cubicBezTo>
                  <a:pt x="193" y="153"/>
                  <a:pt x="193" y="153"/>
                  <a:pt x="193" y="153"/>
                </a:cubicBezTo>
                <a:cubicBezTo>
                  <a:pt x="191" y="153"/>
                  <a:pt x="191" y="153"/>
                  <a:pt x="191" y="153"/>
                </a:cubicBezTo>
                <a:cubicBezTo>
                  <a:pt x="190" y="152"/>
                  <a:pt x="190" y="152"/>
                  <a:pt x="190" y="152"/>
                </a:cubicBezTo>
                <a:cubicBezTo>
                  <a:pt x="190" y="152"/>
                  <a:pt x="190" y="152"/>
                  <a:pt x="190" y="152"/>
                </a:cubicBezTo>
                <a:cubicBezTo>
                  <a:pt x="189" y="150"/>
                  <a:pt x="189" y="150"/>
                  <a:pt x="189" y="150"/>
                </a:cubicBezTo>
                <a:cubicBezTo>
                  <a:pt x="187" y="150"/>
                  <a:pt x="187" y="150"/>
                  <a:pt x="187" y="150"/>
                </a:cubicBezTo>
                <a:cubicBezTo>
                  <a:pt x="187" y="149"/>
                  <a:pt x="187" y="149"/>
                  <a:pt x="187" y="149"/>
                </a:cubicBezTo>
                <a:cubicBezTo>
                  <a:pt x="187" y="149"/>
                  <a:pt x="187" y="149"/>
                  <a:pt x="187" y="149"/>
                </a:cubicBezTo>
                <a:cubicBezTo>
                  <a:pt x="186" y="150"/>
                  <a:pt x="186" y="150"/>
                  <a:pt x="186" y="150"/>
                </a:cubicBezTo>
                <a:cubicBezTo>
                  <a:pt x="184" y="150"/>
                  <a:pt x="184" y="150"/>
                  <a:pt x="184" y="150"/>
                </a:cubicBezTo>
                <a:cubicBezTo>
                  <a:pt x="183" y="149"/>
                  <a:pt x="183" y="149"/>
                  <a:pt x="183" y="149"/>
                </a:cubicBezTo>
                <a:cubicBezTo>
                  <a:pt x="181" y="149"/>
                  <a:pt x="181" y="149"/>
                  <a:pt x="181" y="149"/>
                </a:cubicBezTo>
                <a:cubicBezTo>
                  <a:pt x="179" y="147"/>
                  <a:pt x="179" y="147"/>
                  <a:pt x="179" y="147"/>
                </a:cubicBezTo>
                <a:cubicBezTo>
                  <a:pt x="179" y="146"/>
                  <a:pt x="179" y="146"/>
                  <a:pt x="179" y="146"/>
                </a:cubicBezTo>
                <a:cubicBezTo>
                  <a:pt x="178" y="146"/>
                  <a:pt x="178" y="146"/>
                  <a:pt x="178" y="146"/>
                </a:cubicBezTo>
                <a:cubicBezTo>
                  <a:pt x="177" y="144"/>
                  <a:pt x="177" y="144"/>
                  <a:pt x="177" y="144"/>
                </a:cubicBezTo>
                <a:cubicBezTo>
                  <a:pt x="178" y="143"/>
                  <a:pt x="178" y="143"/>
                  <a:pt x="178" y="143"/>
                </a:cubicBezTo>
                <a:cubicBezTo>
                  <a:pt x="178" y="143"/>
                  <a:pt x="178" y="143"/>
                  <a:pt x="178" y="143"/>
                </a:cubicBezTo>
                <a:cubicBezTo>
                  <a:pt x="179" y="142"/>
                  <a:pt x="179" y="142"/>
                  <a:pt x="179" y="142"/>
                </a:cubicBezTo>
                <a:cubicBezTo>
                  <a:pt x="180" y="142"/>
                  <a:pt x="180" y="142"/>
                  <a:pt x="180" y="142"/>
                </a:cubicBezTo>
                <a:cubicBezTo>
                  <a:pt x="182" y="143"/>
                  <a:pt x="182" y="143"/>
                  <a:pt x="182" y="143"/>
                </a:cubicBezTo>
                <a:cubicBezTo>
                  <a:pt x="184" y="144"/>
                  <a:pt x="184" y="144"/>
                  <a:pt x="184" y="144"/>
                </a:cubicBezTo>
                <a:cubicBezTo>
                  <a:pt x="185" y="144"/>
                  <a:pt x="185" y="144"/>
                  <a:pt x="185" y="144"/>
                </a:cubicBezTo>
                <a:cubicBezTo>
                  <a:pt x="186" y="142"/>
                  <a:pt x="186" y="142"/>
                  <a:pt x="186" y="142"/>
                </a:cubicBezTo>
                <a:cubicBezTo>
                  <a:pt x="185" y="140"/>
                  <a:pt x="185" y="140"/>
                  <a:pt x="185" y="140"/>
                </a:cubicBezTo>
                <a:cubicBezTo>
                  <a:pt x="184" y="140"/>
                  <a:pt x="184" y="140"/>
                  <a:pt x="184" y="140"/>
                </a:cubicBezTo>
                <a:cubicBezTo>
                  <a:pt x="182" y="141"/>
                  <a:pt x="182" y="141"/>
                  <a:pt x="182" y="141"/>
                </a:cubicBezTo>
                <a:cubicBezTo>
                  <a:pt x="181" y="140"/>
                  <a:pt x="181" y="140"/>
                  <a:pt x="181" y="140"/>
                </a:cubicBezTo>
                <a:cubicBezTo>
                  <a:pt x="182" y="139"/>
                  <a:pt x="182" y="139"/>
                  <a:pt x="182" y="139"/>
                </a:cubicBezTo>
                <a:cubicBezTo>
                  <a:pt x="182" y="140"/>
                  <a:pt x="182" y="140"/>
                  <a:pt x="182" y="140"/>
                </a:cubicBezTo>
                <a:cubicBezTo>
                  <a:pt x="183" y="139"/>
                  <a:pt x="183" y="139"/>
                  <a:pt x="183" y="139"/>
                </a:cubicBezTo>
                <a:cubicBezTo>
                  <a:pt x="183" y="138"/>
                  <a:pt x="183" y="138"/>
                  <a:pt x="183" y="138"/>
                </a:cubicBezTo>
                <a:cubicBezTo>
                  <a:pt x="184" y="136"/>
                  <a:pt x="184" y="136"/>
                  <a:pt x="184" y="136"/>
                </a:cubicBezTo>
                <a:cubicBezTo>
                  <a:pt x="185" y="136"/>
                  <a:pt x="185" y="136"/>
                  <a:pt x="185" y="136"/>
                </a:cubicBezTo>
                <a:cubicBezTo>
                  <a:pt x="186" y="136"/>
                  <a:pt x="186" y="136"/>
                  <a:pt x="186" y="136"/>
                </a:cubicBezTo>
                <a:cubicBezTo>
                  <a:pt x="190" y="136"/>
                  <a:pt x="190" y="136"/>
                  <a:pt x="190" y="136"/>
                </a:cubicBezTo>
                <a:cubicBezTo>
                  <a:pt x="191" y="137"/>
                  <a:pt x="191" y="137"/>
                  <a:pt x="191" y="137"/>
                </a:cubicBezTo>
                <a:cubicBezTo>
                  <a:pt x="192" y="138"/>
                  <a:pt x="192" y="138"/>
                  <a:pt x="192" y="138"/>
                </a:cubicBezTo>
                <a:cubicBezTo>
                  <a:pt x="195" y="139"/>
                  <a:pt x="195" y="139"/>
                  <a:pt x="195" y="139"/>
                </a:cubicBezTo>
                <a:cubicBezTo>
                  <a:pt x="195" y="140"/>
                  <a:pt x="195" y="140"/>
                  <a:pt x="195" y="140"/>
                </a:cubicBezTo>
                <a:cubicBezTo>
                  <a:pt x="196" y="140"/>
                  <a:pt x="196" y="140"/>
                  <a:pt x="196" y="140"/>
                </a:cubicBezTo>
                <a:cubicBezTo>
                  <a:pt x="198" y="142"/>
                  <a:pt x="198" y="142"/>
                  <a:pt x="198" y="142"/>
                </a:cubicBezTo>
                <a:cubicBezTo>
                  <a:pt x="200" y="142"/>
                  <a:pt x="200" y="142"/>
                  <a:pt x="200" y="142"/>
                </a:cubicBezTo>
                <a:cubicBezTo>
                  <a:pt x="203" y="142"/>
                  <a:pt x="203" y="142"/>
                  <a:pt x="203" y="142"/>
                </a:cubicBezTo>
                <a:cubicBezTo>
                  <a:pt x="205" y="141"/>
                  <a:pt x="205" y="141"/>
                  <a:pt x="205" y="141"/>
                </a:cubicBezTo>
                <a:cubicBezTo>
                  <a:pt x="205" y="141"/>
                  <a:pt x="205" y="141"/>
                  <a:pt x="205" y="141"/>
                </a:cubicBezTo>
                <a:cubicBezTo>
                  <a:pt x="206" y="141"/>
                  <a:pt x="206" y="141"/>
                  <a:pt x="206" y="141"/>
                </a:cubicBezTo>
                <a:cubicBezTo>
                  <a:pt x="207" y="141"/>
                  <a:pt x="207" y="141"/>
                  <a:pt x="207" y="141"/>
                </a:cubicBezTo>
                <a:cubicBezTo>
                  <a:pt x="207" y="143"/>
                  <a:pt x="207" y="143"/>
                  <a:pt x="207" y="143"/>
                </a:cubicBezTo>
                <a:cubicBezTo>
                  <a:pt x="207" y="144"/>
                  <a:pt x="207" y="144"/>
                  <a:pt x="207" y="144"/>
                </a:cubicBezTo>
                <a:cubicBezTo>
                  <a:pt x="207" y="145"/>
                  <a:pt x="207" y="145"/>
                  <a:pt x="207" y="145"/>
                </a:cubicBezTo>
                <a:cubicBezTo>
                  <a:pt x="205" y="146"/>
                  <a:pt x="205" y="146"/>
                  <a:pt x="205" y="146"/>
                </a:cubicBezTo>
                <a:cubicBezTo>
                  <a:pt x="205" y="147"/>
                  <a:pt x="205" y="147"/>
                  <a:pt x="205" y="147"/>
                </a:cubicBezTo>
                <a:cubicBezTo>
                  <a:pt x="206" y="148"/>
                  <a:pt x="206" y="148"/>
                  <a:pt x="206" y="148"/>
                </a:cubicBezTo>
                <a:cubicBezTo>
                  <a:pt x="206" y="150"/>
                  <a:pt x="206" y="150"/>
                  <a:pt x="206" y="150"/>
                </a:cubicBezTo>
                <a:cubicBezTo>
                  <a:pt x="208" y="151"/>
                  <a:pt x="208" y="151"/>
                  <a:pt x="208" y="151"/>
                </a:cubicBezTo>
                <a:cubicBezTo>
                  <a:pt x="208" y="153"/>
                  <a:pt x="208" y="153"/>
                  <a:pt x="208" y="153"/>
                </a:cubicBezTo>
                <a:cubicBezTo>
                  <a:pt x="207" y="153"/>
                  <a:pt x="207" y="153"/>
                  <a:pt x="207" y="153"/>
                </a:cubicBezTo>
                <a:cubicBezTo>
                  <a:pt x="208" y="157"/>
                  <a:pt x="208" y="157"/>
                  <a:pt x="208" y="157"/>
                </a:cubicBezTo>
                <a:cubicBezTo>
                  <a:pt x="208" y="156"/>
                  <a:pt x="208" y="156"/>
                  <a:pt x="208" y="156"/>
                </a:cubicBezTo>
                <a:cubicBezTo>
                  <a:pt x="209" y="155"/>
                  <a:pt x="209" y="155"/>
                  <a:pt x="209" y="155"/>
                </a:cubicBezTo>
                <a:cubicBezTo>
                  <a:pt x="208" y="155"/>
                  <a:pt x="208" y="155"/>
                  <a:pt x="208" y="155"/>
                </a:cubicBezTo>
                <a:cubicBezTo>
                  <a:pt x="209" y="154"/>
                  <a:pt x="209" y="154"/>
                  <a:pt x="209" y="154"/>
                </a:cubicBezTo>
                <a:cubicBezTo>
                  <a:pt x="209" y="153"/>
                  <a:pt x="209" y="153"/>
                  <a:pt x="209" y="153"/>
                </a:cubicBezTo>
                <a:cubicBezTo>
                  <a:pt x="210" y="152"/>
                  <a:pt x="210" y="152"/>
                  <a:pt x="210" y="152"/>
                </a:cubicBezTo>
                <a:cubicBezTo>
                  <a:pt x="210" y="151"/>
                  <a:pt x="210" y="151"/>
                  <a:pt x="210" y="151"/>
                </a:cubicBezTo>
                <a:cubicBezTo>
                  <a:pt x="211" y="151"/>
                  <a:pt x="211" y="151"/>
                  <a:pt x="211" y="151"/>
                </a:cubicBezTo>
                <a:cubicBezTo>
                  <a:pt x="212" y="153"/>
                  <a:pt x="212" y="153"/>
                  <a:pt x="212" y="153"/>
                </a:cubicBezTo>
                <a:cubicBezTo>
                  <a:pt x="212" y="156"/>
                  <a:pt x="212" y="156"/>
                  <a:pt x="212" y="156"/>
                </a:cubicBezTo>
                <a:cubicBezTo>
                  <a:pt x="212" y="156"/>
                  <a:pt x="212" y="156"/>
                  <a:pt x="212" y="156"/>
                </a:cubicBezTo>
                <a:cubicBezTo>
                  <a:pt x="211" y="157"/>
                  <a:pt x="211" y="157"/>
                  <a:pt x="211" y="157"/>
                </a:cubicBezTo>
                <a:cubicBezTo>
                  <a:pt x="211" y="158"/>
                  <a:pt x="211" y="158"/>
                  <a:pt x="211" y="158"/>
                </a:cubicBezTo>
                <a:cubicBezTo>
                  <a:pt x="211" y="158"/>
                  <a:pt x="211" y="158"/>
                  <a:pt x="211" y="158"/>
                </a:cubicBezTo>
                <a:cubicBezTo>
                  <a:pt x="213" y="160"/>
                  <a:pt x="213" y="160"/>
                  <a:pt x="213" y="160"/>
                </a:cubicBezTo>
                <a:cubicBezTo>
                  <a:pt x="214" y="159"/>
                  <a:pt x="214" y="159"/>
                  <a:pt x="214" y="159"/>
                </a:cubicBezTo>
                <a:cubicBezTo>
                  <a:pt x="216" y="160"/>
                  <a:pt x="216" y="160"/>
                  <a:pt x="216" y="160"/>
                </a:cubicBezTo>
                <a:cubicBezTo>
                  <a:pt x="217" y="161"/>
                  <a:pt x="217" y="161"/>
                  <a:pt x="217" y="161"/>
                </a:cubicBezTo>
                <a:cubicBezTo>
                  <a:pt x="217" y="162"/>
                  <a:pt x="217" y="162"/>
                  <a:pt x="217" y="162"/>
                </a:cubicBezTo>
                <a:cubicBezTo>
                  <a:pt x="218" y="163"/>
                  <a:pt x="218" y="163"/>
                  <a:pt x="218" y="163"/>
                </a:cubicBezTo>
                <a:cubicBezTo>
                  <a:pt x="220" y="163"/>
                  <a:pt x="220" y="163"/>
                  <a:pt x="220" y="163"/>
                </a:cubicBezTo>
                <a:cubicBezTo>
                  <a:pt x="222" y="165"/>
                  <a:pt x="222" y="165"/>
                  <a:pt x="222" y="165"/>
                </a:cubicBezTo>
                <a:cubicBezTo>
                  <a:pt x="222" y="164"/>
                  <a:pt x="222" y="164"/>
                  <a:pt x="222" y="164"/>
                </a:cubicBezTo>
                <a:cubicBezTo>
                  <a:pt x="222" y="163"/>
                  <a:pt x="222" y="163"/>
                  <a:pt x="222" y="163"/>
                </a:cubicBezTo>
                <a:cubicBezTo>
                  <a:pt x="223" y="161"/>
                  <a:pt x="223" y="161"/>
                  <a:pt x="223" y="161"/>
                </a:cubicBezTo>
                <a:cubicBezTo>
                  <a:pt x="224" y="161"/>
                  <a:pt x="224" y="161"/>
                  <a:pt x="224" y="161"/>
                </a:cubicBezTo>
                <a:cubicBezTo>
                  <a:pt x="227" y="163"/>
                  <a:pt x="227" y="163"/>
                  <a:pt x="227" y="163"/>
                </a:cubicBezTo>
                <a:cubicBezTo>
                  <a:pt x="228" y="163"/>
                  <a:pt x="228" y="163"/>
                  <a:pt x="228" y="163"/>
                </a:cubicBezTo>
                <a:cubicBezTo>
                  <a:pt x="229" y="164"/>
                  <a:pt x="229" y="164"/>
                  <a:pt x="229" y="164"/>
                </a:cubicBezTo>
                <a:cubicBezTo>
                  <a:pt x="229" y="166"/>
                  <a:pt x="229" y="166"/>
                  <a:pt x="229" y="166"/>
                </a:cubicBezTo>
                <a:cubicBezTo>
                  <a:pt x="229" y="164"/>
                  <a:pt x="229" y="164"/>
                  <a:pt x="229" y="164"/>
                </a:cubicBezTo>
                <a:cubicBezTo>
                  <a:pt x="229" y="163"/>
                  <a:pt x="229" y="163"/>
                  <a:pt x="229" y="163"/>
                </a:cubicBezTo>
                <a:cubicBezTo>
                  <a:pt x="228" y="163"/>
                  <a:pt x="228" y="163"/>
                  <a:pt x="228" y="163"/>
                </a:cubicBezTo>
                <a:cubicBezTo>
                  <a:pt x="226" y="162"/>
                  <a:pt x="226" y="162"/>
                  <a:pt x="226" y="162"/>
                </a:cubicBezTo>
                <a:cubicBezTo>
                  <a:pt x="224" y="161"/>
                  <a:pt x="224" y="161"/>
                  <a:pt x="224" y="161"/>
                </a:cubicBezTo>
                <a:cubicBezTo>
                  <a:pt x="223" y="161"/>
                  <a:pt x="223" y="161"/>
                  <a:pt x="223" y="161"/>
                </a:cubicBezTo>
                <a:cubicBezTo>
                  <a:pt x="221" y="162"/>
                  <a:pt x="221" y="162"/>
                  <a:pt x="221" y="162"/>
                </a:cubicBezTo>
                <a:cubicBezTo>
                  <a:pt x="220" y="162"/>
                  <a:pt x="220" y="162"/>
                  <a:pt x="220" y="162"/>
                </a:cubicBezTo>
                <a:cubicBezTo>
                  <a:pt x="220" y="162"/>
                  <a:pt x="220" y="162"/>
                  <a:pt x="220" y="162"/>
                </a:cubicBezTo>
                <a:cubicBezTo>
                  <a:pt x="218" y="162"/>
                  <a:pt x="218" y="162"/>
                  <a:pt x="218" y="162"/>
                </a:cubicBezTo>
                <a:cubicBezTo>
                  <a:pt x="216" y="160"/>
                  <a:pt x="216" y="160"/>
                  <a:pt x="216" y="160"/>
                </a:cubicBezTo>
                <a:cubicBezTo>
                  <a:pt x="215" y="159"/>
                  <a:pt x="215" y="159"/>
                  <a:pt x="215" y="159"/>
                </a:cubicBezTo>
                <a:cubicBezTo>
                  <a:pt x="214" y="159"/>
                  <a:pt x="214" y="159"/>
                  <a:pt x="214" y="159"/>
                </a:cubicBezTo>
                <a:cubicBezTo>
                  <a:pt x="213" y="157"/>
                  <a:pt x="213" y="157"/>
                  <a:pt x="213" y="157"/>
                </a:cubicBezTo>
                <a:cubicBezTo>
                  <a:pt x="214" y="158"/>
                  <a:pt x="214" y="158"/>
                  <a:pt x="214" y="158"/>
                </a:cubicBezTo>
                <a:cubicBezTo>
                  <a:pt x="214" y="157"/>
                  <a:pt x="214" y="157"/>
                  <a:pt x="214" y="157"/>
                </a:cubicBezTo>
                <a:cubicBezTo>
                  <a:pt x="215" y="155"/>
                  <a:pt x="215" y="155"/>
                  <a:pt x="215" y="155"/>
                </a:cubicBezTo>
                <a:cubicBezTo>
                  <a:pt x="215" y="154"/>
                  <a:pt x="215" y="154"/>
                  <a:pt x="215" y="154"/>
                </a:cubicBezTo>
                <a:cubicBezTo>
                  <a:pt x="214" y="153"/>
                  <a:pt x="214" y="153"/>
                  <a:pt x="214" y="153"/>
                </a:cubicBezTo>
                <a:cubicBezTo>
                  <a:pt x="213" y="151"/>
                  <a:pt x="213" y="151"/>
                  <a:pt x="213" y="151"/>
                </a:cubicBezTo>
                <a:cubicBezTo>
                  <a:pt x="211" y="148"/>
                  <a:pt x="211" y="148"/>
                  <a:pt x="211" y="148"/>
                </a:cubicBezTo>
                <a:cubicBezTo>
                  <a:pt x="210" y="148"/>
                  <a:pt x="210" y="148"/>
                  <a:pt x="210" y="148"/>
                </a:cubicBezTo>
                <a:cubicBezTo>
                  <a:pt x="209" y="146"/>
                  <a:pt x="209" y="146"/>
                  <a:pt x="209" y="146"/>
                </a:cubicBezTo>
                <a:cubicBezTo>
                  <a:pt x="210" y="145"/>
                  <a:pt x="210" y="145"/>
                  <a:pt x="210" y="145"/>
                </a:cubicBezTo>
                <a:cubicBezTo>
                  <a:pt x="209" y="144"/>
                  <a:pt x="209" y="144"/>
                  <a:pt x="209" y="144"/>
                </a:cubicBezTo>
                <a:cubicBezTo>
                  <a:pt x="209" y="142"/>
                  <a:pt x="209" y="142"/>
                  <a:pt x="209" y="142"/>
                </a:cubicBezTo>
                <a:cubicBezTo>
                  <a:pt x="208" y="140"/>
                  <a:pt x="208" y="140"/>
                  <a:pt x="208" y="140"/>
                </a:cubicBezTo>
                <a:cubicBezTo>
                  <a:pt x="207" y="140"/>
                  <a:pt x="207" y="140"/>
                  <a:pt x="207" y="140"/>
                </a:cubicBezTo>
                <a:cubicBezTo>
                  <a:pt x="205" y="139"/>
                  <a:pt x="205" y="139"/>
                  <a:pt x="205" y="139"/>
                </a:cubicBezTo>
                <a:cubicBezTo>
                  <a:pt x="203" y="139"/>
                  <a:pt x="203" y="139"/>
                  <a:pt x="203" y="139"/>
                </a:cubicBezTo>
                <a:cubicBezTo>
                  <a:pt x="202" y="138"/>
                  <a:pt x="202" y="138"/>
                  <a:pt x="202" y="138"/>
                </a:cubicBezTo>
                <a:cubicBezTo>
                  <a:pt x="200" y="137"/>
                  <a:pt x="200" y="137"/>
                  <a:pt x="200" y="137"/>
                </a:cubicBezTo>
                <a:cubicBezTo>
                  <a:pt x="201" y="136"/>
                  <a:pt x="201" y="136"/>
                  <a:pt x="201" y="136"/>
                </a:cubicBezTo>
                <a:cubicBezTo>
                  <a:pt x="200" y="135"/>
                  <a:pt x="200" y="135"/>
                  <a:pt x="200" y="135"/>
                </a:cubicBezTo>
                <a:cubicBezTo>
                  <a:pt x="200" y="134"/>
                  <a:pt x="200" y="134"/>
                  <a:pt x="200" y="134"/>
                </a:cubicBezTo>
                <a:cubicBezTo>
                  <a:pt x="199" y="135"/>
                  <a:pt x="199" y="135"/>
                  <a:pt x="199" y="135"/>
                </a:cubicBezTo>
                <a:cubicBezTo>
                  <a:pt x="195" y="135"/>
                  <a:pt x="195" y="135"/>
                  <a:pt x="195" y="135"/>
                </a:cubicBezTo>
                <a:cubicBezTo>
                  <a:pt x="194" y="135"/>
                  <a:pt x="194" y="135"/>
                  <a:pt x="194" y="135"/>
                </a:cubicBezTo>
                <a:cubicBezTo>
                  <a:pt x="193" y="134"/>
                  <a:pt x="193" y="134"/>
                  <a:pt x="193" y="134"/>
                </a:cubicBezTo>
                <a:cubicBezTo>
                  <a:pt x="193" y="132"/>
                  <a:pt x="193" y="132"/>
                  <a:pt x="193" y="132"/>
                </a:cubicBezTo>
                <a:cubicBezTo>
                  <a:pt x="192" y="132"/>
                  <a:pt x="192" y="132"/>
                  <a:pt x="192" y="132"/>
                </a:cubicBezTo>
                <a:cubicBezTo>
                  <a:pt x="192" y="131"/>
                  <a:pt x="192" y="131"/>
                  <a:pt x="192" y="131"/>
                </a:cubicBezTo>
                <a:cubicBezTo>
                  <a:pt x="192" y="130"/>
                  <a:pt x="192" y="130"/>
                  <a:pt x="192" y="130"/>
                </a:cubicBezTo>
                <a:cubicBezTo>
                  <a:pt x="190" y="127"/>
                  <a:pt x="190" y="127"/>
                  <a:pt x="190" y="127"/>
                </a:cubicBezTo>
                <a:cubicBezTo>
                  <a:pt x="189" y="126"/>
                  <a:pt x="189" y="126"/>
                  <a:pt x="189" y="126"/>
                </a:cubicBezTo>
                <a:cubicBezTo>
                  <a:pt x="189" y="126"/>
                  <a:pt x="189" y="126"/>
                  <a:pt x="189" y="126"/>
                </a:cubicBezTo>
                <a:cubicBezTo>
                  <a:pt x="189" y="125"/>
                  <a:pt x="189" y="125"/>
                  <a:pt x="189" y="125"/>
                </a:cubicBezTo>
                <a:cubicBezTo>
                  <a:pt x="188" y="125"/>
                  <a:pt x="188" y="125"/>
                  <a:pt x="188" y="125"/>
                </a:cubicBezTo>
                <a:cubicBezTo>
                  <a:pt x="187" y="124"/>
                  <a:pt x="187" y="124"/>
                  <a:pt x="187" y="124"/>
                </a:cubicBezTo>
                <a:cubicBezTo>
                  <a:pt x="188" y="123"/>
                  <a:pt x="188" y="123"/>
                  <a:pt x="188" y="123"/>
                </a:cubicBezTo>
                <a:cubicBezTo>
                  <a:pt x="188" y="122"/>
                  <a:pt x="188" y="122"/>
                  <a:pt x="188" y="122"/>
                </a:cubicBezTo>
                <a:cubicBezTo>
                  <a:pt x="187" y="121"/>
                  <a:pt x="187" y="121"/>
                  <a:pt x="187" y="121"/>
                </a:cubicBezTo>
                <a:cubicBezTo>
                  <a:pt x="187" y="121"/>
                  <a:pt x="187" y="121"/>
                  <a:pt x="187" y="121"/>
                </a:cubicBezTo>
                <a:cubicBezTo>
                  <a:pt x="189" y="121"/>
                  <a:pt x="189" y="121"/>
                  <a:pt x="189" y="121"/>
                </a:cubicBezTo>
                <a:cubicBezTo>
                  <a:pt x="190" y="119"/>
                  <a:pt x="190" y="119"/>
                  <a:pt x="190" y="119"/>
                </a:cubicBezTo>
                <a:cubicBezTo>
                  <a:pt x="191" y="119"/>
                  <a:pt x="191" y="119"/>
                  <a:pt x="191" y="119"/>
                </a:cubicBezTo>
                <a:cubicBezTo>
                  <a:pt x="194" y="119"/>
                  <a:pt x="194" y="119"/>
                  <a:pt x="194" y="119"/>
                </a:cubicBezTo>
                <a:cubicBezTo>
                  <a:pt x="198" y="117"/>
                  <a:pt x="198" y="117"/>
                  <a:pt x="198" y="117"/>
                </a:cubicBezTo>
                <a:cubicBezTo>
                  <a:pt x="199" y="116"/>
                  <a:pt x="199" y="116"/>
                  <a:pt x="199" y="116"/>
                </a:cubicBezTo>
                <a:cubicBezTo>
                  <a:pt x="201" y="116"/>
                  <a:pt x="201" y="116"/>
                  <a:pt x="201" y="116"/>
                </a:cubicBezTo>
                <a:cubicBezTo>
                  <a:pt x="202" y="116"/>
                  <a:pt x="202" y="116"/>
                  <a:pt x="202" y="116"/>
                </a:cubicBezTo>
                <a:cubicBezTo>
                  <a:pt x="203" y="116"/>
                  <a:pt x="203" y="116"/>
                  <a:pt x="203" y="116"/>
                </a:cubicBezTo>
                <a:cubicBezTo>
                  <a:pt x="203" y="114"/>
                  <a:pt x="203" y="114"/>
                  <a:pt x="203" y="114"/>
                </a:cubicBezTo>
                <a:cubicBezTo>
                  <a:pt x="205" y="114"/>
                  <a:pt x="205" y="114"/>
                  <a:pt x="205" y="114"/>
                </a:cubicBezTo>
                <a:cubicBezTo>
                  <a:pt x="209" y="112"/>
                  <a:pt x="209" y="112"/>
                  <a:pt x="209" y="112"/>
                </a:cubicBezTo>
                <a:cubicBezTo>
                  <a:pt x="209" y="113"/>
                  <a:pt x="209" y="113"/>
                  <a:pt x="209" y="113"/>
                </a:cubicBezTo>
                <a:cubicBezTo>
                  <a:pt x="208" y="114"/>
                  <a:pt x="208" y="114"/>
                  <a:pt x="208" y="114"/>
                </a:cubicBezTo>
                <a:cubicBezTo>
                  <a:pt x="209" y="115"/>
                  <a:pt x="209" y="115"/>
                  <a:pt x="209" y="115"/>
                </a:cubicBezTo>
                <a:cubicBezTo>
                  <a:pt x="208" y="115"/>
                  <a:pt x="208" y="115"/>
                  <a:pt x="208" y="115"/>
                </a:cubicBezTo>
                <a:cubicBezTo>
                  <a:pt x="207" y="117"/>
                  <a:pt x="207" y="117"/>
                  <a:pt x="207" y="117"/>
                </a:cubicBezTo>
                <a:cubicBezTo>
                  <a:pt x="207" y="118"/>
                  <a:pt x="207" y="118"/>
                  <a:pt x="207" y="118"/>
                </a:cubicBezTo>
                <a:cubicBezTo>
                  <a:pt x="209" y="120"/>
                  <a:pt x="209" y="120"/>
                  <a:pt x="209" y="120"/>
                </a:cubicBezTo>
                <a:cubicBezTo>
                  <a:pt x="211" y="120"/>
                  <a:pt x="211" y="120"/>
                  <a:pt x="211" y="120"/>
                </a:cubicBezTo>
                <a:cubicBezTo>
                  <a:pt x="210" y="119"/>
                  <a:pt x="210" y="119"/>
                  <a:pt x="210" y="119"/>
                </a:cubicBezTo>
                <a:cubicBezTo>
                  <a:pt x="208" y="118"/>
                  <a:pt x="208" y="118"/>
                  <a:pt x="208" y="118"/>
                </a:cubicBezTo>
                <a:cubicBezTo>
                  <a:pt x="208" y="117"/>
                  <a:pt x="208" y="117"/>
                  <a:pt x="208" y="117"/>
                </a:cubicBezTo>
                <a:cubicBezTo>
                  <a:pt x="209" y="116"/>
                  <a:pt x="209" y="116"/>
                  <a:pt x="209" y="116"/>
                </a:cubicBezTo>
                <a:cubicBezTo>
                  <a:pt x="211" y="115"/>
                  <a:pt x="211" y="115"/>
                  <a:pt x="211" y="115"/>
                </a:cubicBezTo>
                <a:cubicBezTo>
                  <a:pt x="211" y="113"/>
                  <a:pt x="211" y="113"/>
                  <a:pt x="211" y="113"/>
                </a:cubicBezTo>
                <a:cubicBezTo>
                  <a:pt x="211" y="111"/>
                  <a:pt x="211" y="111"/>
                  <a:pt x="211" y="111"/>
                </a:cubicBezTo>
                <a:cubicBezTo>
                  <a:pt x="210" y="111"/>
                  <a:pt x="210" y="111"/>
                  <a:pt x="210" y="111"/>
                </a:cubicBezTo>
                <a:cubicBezTo>
                  <a:pt x="208" y="110"/>
                  <a:pt x="208" y="110"/>
                  <a:pt x="208" y="110"/>
                </a:cubicBezTo>
                <a:cubicBezTo>
                  <a:pt x="208" y="109"/>
                  <a:pt x="208" y="109"/>
                  <a:pt x="208" y="109"/>
                </a:cubicBezTo>
                <a:cubicBezTo>
                  <a:pt x="207" y="109"/>
                  <a:pt x="207" y="109"/>
                  <a:pt x="207" y="109"/>
                </a:cubicBezTo>
                <a:cubicBezTo>
                  <a:pt x="206" y="110"/>
                  <a:pt x="206" y="110"/>
                  <a:pt x="206" y="110"/>
                </a:cubicBezTo>
                <a:cubicBezTo>
                  <a:pt x="206" y="109"/>
                  <a:pt x="206" y="109"/>
                  <a:pt x="206" y="109"/>
                </a:cubicBezTo>
                <a:cubicBezTo>
                  <a:pt x="205" y="108"/>
                  <a:pt x="205" y="108"/>
                  <a:pt x="205" y="108"/>
                </a:cubicBezTo>
                <a:cubicBezTo>
                  <a:pt x="204" y="108"/>
                  <a:pt x="204" y="108"/>
                  <a:pt x="204" y="108"/>
                </a:cubicBezTo>
                <a:cubicBezTo>
                  <a:pt x="203" y="109"/>
                  <a:pt x="203" y="109"/>
                  <a:pt x="203" y="109"/>
                </a:cubicBezTo>
                <a:cubicBezTo>
                  <a:pt x="202" y="107"/>
                  <a:pt x="202" y="107"/>
                  <a:pt x="202" y="107"/>
                </a:cubicBezTo>
                <a:cubicBezTo>
                  <a:pt x="202" y="107"/>
                  <a:pt x="202" y="107"/>
                  <a:pt x="202" y="107"/>
                </a:cubicBezTo>
                <a:cubicBezTo>
                  <a:pt x="202" y="106"/>
                  <a:pt x="202" y="106"/>
                  <a:pt x="202" y="106"/>
                </a:cubicBezTo>
                <a:cubicBezTo>
                  <a:pt x="203" y="106"/>
                  <a:pt x="203" y="106"/>
                  <a:pt x="203" y="106"/>
                </a:cubicBezTo>
                <a:cubicBezTo>
                  <a:pt x="204" y="107"/>
                  <a:pt x="204" y="107"/>
                  <a:pt x="204" y="107"/>
                </a:cubicBezTo>
                <a:cubicBezTo>
                  <a:pt x="205" y="106"/>
                  <a:pt x="205" y="106"/>
                  <a:pt x="205" y="106"/>
                </a:cubicBezTo>
                <a:cubicBezTo>
                  <a:pt x="206" y="106"/>
                  <a:pt x="206" y="106"/>
                  <a:pt x="206" y="106"/>
                </a:cubicBezTo>
                <a:cubicBezTo>
                  <a:pt x="206" y="105"/>
                  <a:pt x="206" y="105"/>
                  <a:pt x="206" y="105"/>
                </a:cubicBezTo>
                <a:cubicBezTo>
                  <a:pt x="205" y="106"/>
                  <a:pt x="205" y="106"/>
                  <a:pt x="205" y="106"/>
                </a:cubicBezTo>
                <a:cubicBezTo>
                  <a:pt x="204" y="106"/>
                  <a:pt x="204" y="106"/>
                  <a:pt x="204" y="106"/>
                </a:cubicBezTo>
                <a:cubicBezTo>
                  <a:pt x="203" y="105"/>
                  <a:pt x="203" y="105"/>
                  <a:pt x="203" y="105"/>
                </a:cubicBezTo>
                <a:cubicBezTo>
                  <a:pt x="203" y="104"/>
                  <a:pt x="203" y="104"/>
                  <a:pt x="203" y="104"/>
                </a:cubicBezTo>
                <a:cubicBezTo>
                  <a:pt x="202" y="104"/>
                  <a:pt x="202" y="104"/>
                  <a:pt x="202" y="104"/>
                </a:cubicBezTo>
                <a:cubicBezTo>
                  <a:pt x="200" y="104"/>
                  <a:pt x="200" y="104"/>
                  <a:pt x="200" y="104"/>
                </a:cubicBezTo>
                <a:cubicBezTo>
                  <a:pt x="199" y="104"/>
                  <a:pt x="199" y="104"/>
                  <a:pt x="199" y="104"/>
                </a:cubicBezTo>
                <a:cubicBezTo>
                  <a:pt x="199" y="103"/>
                  <a:pt x="199" y="103"/>
                  <a:pt x="199" y="103"/>
                </a:cubicBezTo>
                <a:cubicBezTo>
                  <a:pt x="199" y="102"/>
                  <a:pt x="199" y="102"/>
                  <a:pt x="199" y="102"/>
                </a:cubicBezTo>
                <a:cubicBezTo>
                  <a:pt x="199" y="101"/>
                  <a:pt x="199" y="101"/>
                  <a:pt x="199" y="101"/>
                </a:cubicBezTo>
                <a:cubicBezTo>
                  <a:pt x="198" y="101"/>
                  <a:pt x="198" y="101"/>
                  <a:pt x="198" y="101"/>
                </a:cubicBezTo>
                <a:cubicBezTo>
                  <a:pt x="199" y="100"/>
                  <a:pt x="199" y="100"/>
                  <a:pt x="199" y="100"/>
                </a:cubicBezTo>
                <a:cubicBezTo>
                  <a:pt x="199" y="101"/>
                  <a:pt x="199" y="101"/>
                  <a:pt x="199" y="101"/>
                </a:cubicBezTo>
                <a:cubicBezTo>
                  <a:pt x="200" y="102"/>
                  <a:pt x="200" y="102"/>
                  <a:pt x="200" y="102"/>
                </a:cubicBezTo>
                <a:cubicBezTo>
                  <a:pt x="201" y="102"/>
                  <a:pt x="201" y="102"/>
                  <a:pt x="201" y="102"/>
                </a:cubicBezTo>
                <a:cubicBezTo>
                  <a:pt x="202" y="103"/>
                  <a:pt x="202" y="103"/>
                  <a:pt x="202" y="103"/>
                </a:cubicBezTo>
                <a:cubicBezTo>
                  <a:pt x="203" y="102"/>
                  <a:pt x="203" y="102"/>
                  <a:pt x="203" y="102"/>
                </a:cubicBezTo>
                <a:cubicBezTo>
                  <a:pt x="202" y="102"/>
                  <a:pt x="202" y="102"/>
                  <a:pt x="202" y="102"/>
                </a:cubicBezTo>
                <a:cubicBezTo>
                  <a:pt x="203" y="101"/>
                  <a:pt x="203" y="101"/>
                  <a:pt x="203" y="101"/>
                </a:cubicBezTo>
                <a:cubicBezTo>
                  <a:pt x="203" y="99"/>
                  <a:pt x="203" y="99"/>
                  <a:pt x="203" y="99"/>
                </a:cubicBezTo>
                <a:cubicBezTo>
                  <a:pt x="203" y="98"/>
                  <a:pt x="203" y="98"/>
                  <a:pt x="203" y="98"/>
                </a:cubicBezTo>
                <a:cubicBezTo>
                  <a:pt x="203" y="98"/>
                  <a:pt x="203" y="98"/>
                  <a:pt x="203" y="98"/>
                </a:cubicBezTo>
                <a:cubicBezTo>
                  <a:pt x="204" y="98"/>
                  <a:pt x="204" y="98"/>
                  <a:pt x="204" y="98"/>
                </a:cubicBezTo>
                <a:cubicBezTo>
                  <a:pt x="205" y="97"/>
                  <a:pt x="205" y="97"/>
                  <a:pt x="205" y="97"/>
                </a:cubicBezTo>
                <a:cubicBezTo>
                  <a:pt x="202" y="97"/>
                  <a:pt x="202" y="97"/>
                  <a:pt x="202" y="97"/>
                </a:cubicBezTo>
                <a:cubicBezTo>
                  <a:pt x="202" y="98"/>
                  <a:pt x="202" y="98"/>
                  <a:pt x="202" y="98"/>
                </a:cubicBezTo>
                <a:cubicBezTo>
                  <a:pt x="201" y="97"/>
                  <a:pt x="201" y="97"/>
                  <a:pt x="201" y="97"/>
                </a:cubicBezTo>
                <a:cubicBezTo>
                  <a:pt x="201" y="96"/>
                  <a:pt x="201" y="96"/>
                  <a:pt x="201" y="96"/>
                </a:cubicBezTo>
                <a:cubicBezTo>
                  <a:pt x="202" y="96"/>
                  <a:pt x="202" y="96"/>
                  <a:pt x="202" y="96"/>
                </a:cubicBezTo>
                <a:cubicBezTo>
                  <a:pt x="204" y="96"/>
                  <a:pt x="204" y="96"/>
                  <a:pt x="204" y="96"/>
                </a:cubicBezTo>
                <a:cubicBezTo>
                  <a:pt x="205" y="95"/>
                  <a:pt x="205" y="95"/>
                  <a:pt x="205" y="95"/>
                </a:cubicBezTo>
                <a:cubicBezTo>
                  <a:pt x="205" y="94"/>
                  <a:pt x="205" y="94"/>
                  <a:pt x="205" y="94"/>
                </a:cubicBezTo>
                <a:cubicBezTo>
                  <a:pt x="206" y="93"/>
                  <a:pt x="206" y="93"/>
                  <a:pt x="206" y="93"/>
                </a:cubicBezTo>
                <a:cubicBezTo>
                  <a:pt x="206" y="92"/>
                  <a:pt x="206" y="92"/>
                  <a:pt x="206" y="92"/>
                </a:cubicBezTo>
                <a:cubicBezTo>
                  <a:pt x="206" y="92"/>
                  <a:pt x="206" y="92"/>
                  <a:pt x="206" y="92"/>
                </a:cubicBezTo>
                <a:cubicBezTo>
                  <a:pt x="206" y="91"/>
                  <a:pt x="206" y="91"/>
                  <a:pt x="206" y="91"/>
                </a:cubicBezTo>
                <a:cubicBezTo>
                  <a:pt x="207" y="90"/>
                  <a:pt x="207" y="90"/>
                  <a:pt x="207" y="90"/>
                </a:cubicBezTo>
                <a:cubicBezTo>
                  <a:pt x="207" y="90"/>
                  <a:pt x="207" y="90"/>
                  <a:pt x="207" y="90"/>
                </a:cubicBezTo>
                <a:cubicBezTo>
                  <a:pt x="208" y="91"/>
                  <a:pt x="208" y="91"/>
                  <a:pt x="208" y="91"/>
                </a:cubicBezTo>
                <a:cubicBezTo>
                  <a:pt x="208" y="90"/>
                  <a:pt x="208" y="90"/>
                  <a:pt x="208" y="90"/>
                </a:cubicBezTo>
                <a:cubicBezTo>
                  <a:pt x="209" y="89"/>
                  <a:pt x="209" y="89"/>
                  <a:pt x="209" y="89"/>
                </a:cubicBezTo>
                <a:cubicBezTo>
                  <a:pt x="209" y="89"/>
                  <a:pt x="209" y="89"/>
                  <a:pt x="209" y="89"/>
                </a:cubicBezTo>
                <a:cubicBezTo>
                  <a:pt x="208" y="89"/>
                  <a:pt x="208" y="89"/>
                  <a:pt x="208" y="89"/>
                </a:cubicBezTo>
                <a:cubicBezTo>
                  <a:pt x="209" y="88"/>
                  <a:pt x="209" y="88"/>
                  <a:pt x="209" y="88"/>
                </a:cubicBezTo>
                <a:cubicBezTo>
                  <a:pt x="210" y="88"/>
                  <a:pt x="210" y="88"/>
                  <a:pt x="210" y="88"/>
                </a:cubicBezTo>
                <a:cubicBezTo>
                  <a:pt x="211" y="87"/>
                  <a:pt x="211" y="87"/>
                  <a:pt x="211" y="87"/>
                </a:cubicBezTo>
                <a:cubicBezTo>
                  <a:pt x="211" y="86"/>
                  <a:pt x="211" y="86"/>
                  <a:pt x="211" y="86"/>
                </a:cubicBezTo>
                <a:cubicBezTo>
                  <a:pt x="211" y="86"/>
                  <a:pt x="211" y="86"/>
                  <a:pt x="211" y="86"/>
                </a:cubicBezTo>
                <a:cubicBezTo>
                  <a:pt x="212" y="87"/>
                  <a:pt x="212" y="87"/>
                  <a:pt x="212" y="87"/>
                </a:cubicBezTo>
                <a:cubicBezTo>
                  <a:pt x="214" y="86"/>
                  <a:pt x="214" y="86"/>
                  <a:pt x="214" y="86"/>
                </a:cubicBezTo>
                <a:cubicBezTo>
                  <a:pt x="214" y="86"/>
                  <a:pt x="214" y="86"/>
                  <a:pt x="214" y="86"/>
                </a:cubicBezTo>
                <a:cubicBezTo>
                  <a:pt x="214" y="85"/>
                  <a:pt x="214" y="85"/>
                  <a:pt x="214" y="85"/>
                </a:cubicBezTo>
                <a:cubicBezTo>
                  <a:pt x="216" y="84"/>
                  <a:pt x="216" y="84"/>
                  <a:pt x="216" y="84"/>
                </a:cubicBezTo>
                <a:cubicBezTo>
                  <a:pt x="217" y="84"/>
                  <a:pt x="217" y="84"/>
                  <a:pt x="217" y="84"/>
                </a:cubicBezTo>
                <a:cubicBezTo>
                  <a:pt x="218" y="83"/>
                  <a:pt x="218" y="83"/>
                  <a:pt x="218" y="83"/>
                </a:cubicBezTo>
                <a:cubicBezTo>
                  <a:pt x="221" y="82"/>
                  <a:pt x="221" y="82"/>
                  <a:pt x="221" y="82"/>
                </a:cubicBezTo>
                <a:cubicBezTo>
                  <a:pt x="221" y="81"/>
                  <a:pt x="221" y="81"/>
                  <a:pt x="221" y="81"/>
                </a:cubicBezTo>
                <a:cubicBezTo>
                  <a:pt x="220" y="80"/>
                  <a:pt x="220" y="80"/>
                  <a:pt x="220" y="80"/>
                </a:cubicBezTo>
                <a:cubicBezTo>
                  <a:pt x="218" y="81"/>
                  <a:pt x="218" y="81"/>
                  <a:pt x="218" y="81"/>
                </a:cubicBezTo>
                <a:cubicBezTo>
                  <a:pt x="218" y="81"/>
                  <a:pt x="218" y="81"/>
                  <a:pt x="218" y="81"/>
                </a:cubicBezTo>
                <a:cubicBezTo>
                  <a:pt x="217" y="82"/>
                  <a:pt x="217" y="82"/>
                  <a:pt x="217" y="82"/>
                </a:cubicBezTo>
                <a:cubicBezTo>
                  <a:pt x="216" y="81"/>
                  <a:pt x="216" y="81"/>
                  <a:pt x="216" y="81"/>
                </a:cubicBezTo>
                <a:cubicBezTo>
                  <a:pt x="216" y="79"/>
                  <a:pt x="216" y="79"/>
                  <a:pt x="216" y="79"/>
                </a:cubicBezTo>
                <a:cubicBezTo>
                  <a:pt x="217" y="79"/>
                  <a:pt x="217" y="79"/>
                  <a:pt x="217" y="79"/>
                </a:cubicBezTo>
                <a:cubicBezTo>
                  <a:pt x="217" y="78"/>
                  <a:pt x="217" y="78"/>
                  <a:pt x="217" y="78"/>
                </a:cubicBezTo>
                <a:cubicBezTo>
                  <a:pt x="218" y="78"/>
                  <a:pt x="218" y="78"/>
                  <a:pt x="218" y="78"/>
                </a:cubicBezTo>
                <a:cubicBezTo>
                  <a:pt x="218" y="79"/>
                  <a:pt x="218" y="79"/>
                  <a:pt x="218" y="79"/>
                </a:cubicBezTo>
                <a:cubicBezTo>
                  <a:pt x="218" y="79"/>
                  <a:pt x="218" y="79"/>
                  <a:pt x="218" y="79"/>
                </a:cubicBezTo>
                <a:cubicBezTo>
                  <a:pt x="219" y="78"/>
                  <a:pt x="219" y="78"/>
                  <a:pt x="219" y="78"/>
                </a:cubicBezTo>
                <a:cubicBezTo>
                  <a:pt x="218" y="77"/>
                  <a:pt x="218" y="77"/>
                  <a:pt x="218" y="77"/>
                </a:cubicBezTo>
                <a:cubicBezTo>
                  <a:pt x="219" y="77"/>
                  <a:pt x="219" y="77"/>
                  <a:pt x="219" y="77"/>
                </a:cubicBezTo>
                <a:cubicBezTo>
                  <a:pt x="220" y="77"/>
                  <a:pt x="220" y="77"/>
                  <a:pt x="220" y="77"/>
                </a:cubicBezTo>
                <a:cubicBezTo>
                  <a:pt x="221" y="77"/>
                  <a:pt x="221" y="77"/>
                  <a:pt x="221" y="77"/>
                </a:cubicBezTo>
                <a:cubicBezTo>
                  <a:pt x="222" y="76"/>
                  <a:pt x="222" y="76"/>
                  <a:pt x="222" y="76"/>
                </a:cubicBezTo>
                <a:cubicBezTo>
                  <a:pt x="223" y="77"/>
                  <a:pt x="223" y="77"/>
                  <a:pt x="223" y="77"/>
                </a:cubicBezTo>
                <a:cubicBezTo>
                  <a:pt x="226" y="76"/>
                  <a:pt x="226" y="76"/>
                  <a:pt x="226" y="76"/>
                </a:cubicBezTo>
                <a:cubicBezTo>
                  <a:pt x="227" y="76"/>
                  <a:pt x="227" y="76"/>
                  <a:pt x="227" y="76"/>
                </a:cubicBezTo>
                <a:cubicBezTo>
                  <a:pt x="227" y="77"/>
                  <a:pt x="227" y="77"/>
                  <a:pt x="227" y="77"/>
                </a:cubicBezTo>
                <a:cubicBezTo>
                  <a:pt x="226" y="79"/>
                  <a:pt x="226" y="79"/>
                  <a:pt x="226" y="79"/>
                </a:cubicBezTo>
                <a:cubicBezTo>
                  <a:pt x="226" y="80"/>
                  <a:pt x="226" y="80"/>
                  <a:pt x="226" y="80"/>
                </a:cubicBezTo>
                <a:cubicBezTo>
                  <a:pt x="227" y="81"/>
                  <a:pt x="227" y="81"/>
                  <a:pt x="227" y="81"/>
                </a:cubicBezTo>
                <a:cubicBezTo>
                  <a:pt x="228" y="79"/>
                  <a:pt x="228" y="79"/>
                  <a:pt x="228" y="79"/>
                </a:cubicBezTo>
                <a:cubicBezTo>
                  <a:pt x="229" y="78"/>
                  <a:pt x="229" y="78"/>
                  <a:pt x="229" y="78"/>
                </a:cubicBezTo>
                <a:cubicBezTo>
                  <a:pt x="228" y="77"/>
                  <a:pt x="228" y="77"/>
                  <a:pt x="228" y="77"/>
                </a:cubicBezTo>
                <a:cubicBezTo>
                  <a:pt x="229" y="76"/>
                  <a:pt x="229" y="76"/>
                  <a:pt x="229" y="76"/>
                </a:cubicBezTo>
                <a:cubicBezTo>
                  <a:pt x="229" y="77"/>
                  <a:pt x="229" y="77"/>
                  <a:pt x="229" y="77"/>
                </a:cubicBezTo>
                <a:cubicBezTo>
                  <a:pt x="230" y="79"/>
                  <a:pt x="230" y="79"/>
                  <a:pt x="230" y="79"/>
                </a:cubicBezTo>
                <a:cubicBezTo>
                  <a:pt x="231" y="79"/>
                  <a:pt x="231" y="79"/>
                  <a:pt x="231" y="79"/>
                </a:cubicBezTo>
                <a:cubicBezTo>
                  <a:pt x="231" y="78"/>
                  <a:pt x="231" y="78"/>
                  <a:pt x="231" y="78"/>
                </a:cubicBezTo>
                <a:cubicBezTo>
                  <a:pt x="231" y="77"/>
                  <a:pt x="231" y="77"/>
                  <a:pt x="231" y="77"/>
                </a:cubicBezTo>
                <a:cubicBezTo>
                  <a:pt x="231" y="76"/>
                  <a:pt x="231" y="76"/>
                  <a:pt x="231" y="76"/>
                </a:cubicBezTo>
                <a:cubicBezTo>
                  <a:pt x="232" y="76"/>
                  <a:pt x="232" y="76"/>
                  <a:pt x="232" y="76"/>
                </a:cubicBezTo>
                <a:cubicBezTo>
                  <a:pt x="232" y="77"/>
                  <a:pt x="232" y="77"/>
                  <a:pt x="232" y="77"/>
                </a:cubicBezTo>
                <a:cubicBezTo>
                  <a:pt x="233" y="76"/>
                  <a:pt x="233" y="76"/>
                  <a:pt x="233" y="76"/>
                </a:cubicBezTo>
                <a:cubicBezTo>
                  <a:pt x="234" y="75"/>
                  <a:pt x="234" y="75"/>
                  <a:pt x="234" y="75"/>
                </a:cubicBezTo>
                <a:cubicBezTo>
                  <a:pt x="233" y="75"/>
                  <a:pt x="233" y="75"/>
                  <a:pt x="233" y="75"/>
                </a:cubicBezTo>
                <a:cubicBezTo>
                  <a:pt x="234" y="75"/>
                  <a:pt x="234" y="75"/>
                  <a:pt x="234" y="75"/>
                </a:cubicBezTo>
                <a:cubicBezTo>
                  <a:pt x="235" y="74"/>
                  <a:pt x="235" y="74"/>
                  <a:pt x="235" y="74"/>
                </a:cubicBezTo>
                <a:cubicBezTo>
                  <a:pt x="233" y="74"/>
                  <a:pt x="233" y="74"/>
                  <a:pt x="233" y="74"/>
                </a:cubicBezTo>
                <a:cubicBezTo>
                  <a:pt x="235" y="72"/>
                  <a:pt x="235" y="72"/>
                  <a:pt x="235" y="72"/>
                </a:cubicBezTo>
                <a:cubicBezTo>
                  <a:pt x="236" y="72"/>
                  <a:pt x="236" y="72"/>
                  <a:pt x="236" y="72"/>
                </a:cubicBezTo>
                <a:cubicBezTo>
                  <a:pt x="237" y="72"/>
                  <a:pt x="237" y="72"/>
                  <a:pt x="237" y="72"/>
                </a:cubicBezTo>
                <a:cubicBezTo>
                  <a:pt x="237" y="72"/>
                  <a:pt x="237" y="72"/>
                  <a:pt x="237" y="72"/>
                </a:cubicBezTo>
                <a:cubicBezTo>
                  <a:pt x="237" y="73"/>
                  <a:pt x="237" y="73"/>
                  <a:pt x="237" y="73"/>
                </a:cubicBezTo>
                <a:cubicBezTo>
                  <a:pt x="238" y="73"/>
                  <a:pt x="238" y="73"/>
                  <a:pt x="238" y="73"/>
                </a:cubicBezTo>
                <a:cubicBezTo>
                  <a:pt x="239" y="73"/>
                  <a:pt x="239" y="73"/>
                  <a:pt x="239" y="73"/>
                </a:cubicBezTo>
                <a:cubicBezTo>
                  <a:pt x="239" y="75"/>
                  <a:pt x="239" y="75"/>
                  <a:pt x="239" y="75"/>
                </a:cubicBezTo>
                <a:cubicBezTo>
                  <a:pt x="240" y="75"/>
                  <a:pt x="240" y="75"/>
                  <a:pt x="240" y="75"/>
                </a:cubicBezTo>
                <a:cubicBezTo>
                  <a:pt x="239" y="78"/>
                  <a:pt x="239" y="78"/>
                  <a:pt x="239" y="78"/>
                </a:cubicBezTo>
                <a:cubicBezTo>
                  <a:pt x="241" y="77"/>
                  <a:pt x="241" y="77"/>
                  <a:pt x="241" y="77"/>
                </a:cubicBezTo>
                <a:cubicBezTo>
                  <a:pt x="242" y="75"/>
                  <a:pt x="242" y="75"/>
                  <a:pt x="242" y="75"/>
                </a:cubicBezTo>
                <a:cubicBezTo>
                  <a:pt x="240" y="73"/>
                  <a:pt x="240" y="73"/>
                  <a:pt x="240" y="73"/>
                </a:cubicBezTo>
                <a:cubicBezTo>
                  <a:pt x="239" y="72"/>
                  <a:pt x="239" y="72"/>
                  <a:pt x="239" y="72"/>
                </a:cubicBezTo>
                <a:cubicBezTo>
                  <a:pt x="238" y="71"/>
                  <a:pt x="238" y="71"/>
                  <a:pt x="238" y="71"/>
                </a:cubicBezTo>
                <a:cubicBezTo>
                  <a:pt x="237" y="71"/>
                  <a:pt x="237" y="71"/>
                  <a:pt x="237" y="71"/>
                </a:cubicBezTo>
                <a:cubicBezTo>
                  <a:pt x="236" y="71"/>
                  <a:pt x="236" y="71"/>
                  <a:pt x="236" y="71"/>
                </a:cubicBezTo>
                <a:cubicBezTo>
                  <a:pt x="235" y="71"/>
                  <a:pt x="235" y="71"/>
                  <a:pt x="235" y="71"/>
                </a:cubicBezTo>
                <a:cubicBezTo>
                  <a:pt x="235" y="70"/>
                  <a:pt x="235" y="70"/>
                  <a:pt x="235" y="70"/>
                </a:cubicBezTo>
                <a:cubicBezTo>
                  <a:pt x="234" y="70"/>
                  <a:pt x="234" y="70"/>
                  <a:pt x="234" y="70"/>
                </a:cubicBezTo>
                <a:cubicBezTo>
                  <a:pt x="234" y="69"/>
                  <a:pt x="234" y="69"/>
                  <a:pt x="234" y="69"/>
                </a:cubicBezTo>
                <a:cubicBezTo>
                  <a:pt x="235" y="69"/>
                  <a:pt x="235" y="69"/>
                  <a:pt x="235" y="69"/>
                </a:cubicBezTo>
                <a:cubicBezTo>
                  <a:pt x="237" y="69"/>
                  <a:pt x="237" y="69"/>
                  <a:pt x="237" y="69"/>
                </a:cubicBezTo>
                <a:cubicBezTo>
                  <a:pt x="237" y="68"/>
                  <a:pt x="237" y="68"/>
                  <a:pt x="237" y="68"/>
                </a:cubicBezTo>
                <a:cubicBezTo>
                  <a:pt x="238" y="68"/>
                  <a:pt x="238" y="68"/>
                  <a:pt x="238" y="68"/>
                </a:cubicBezTo>
                <a:cubicBezTo>
                  <a:pt x="239" y="68"/>
                  <a:pt x="239" y="68"/>
                  <a:pt x="239" y="68"/>
                </a:cubicBezTo>
                <a:cubicBezTo>
                  <a:pt x="240" y="68"/>
                  <a:pt x="240" y="68"/>
                  <a:pt x="240" y="68"/>
                </a:cubicBezTo>
                <a:cubicBezTo>
                  <a:pt x="241" y="68"/>
                  <a:pt x="241" y="68"/>
                  <a:pt x="241" y="68"/>
                </a:cubicBezTo>
                <a:cubicBezTo>
                  <a:pt x="243" y="67"/>
                  <a:pt x="243" y="67"/>
                  <a:pt x="243" y="67"/>
                </a:cubicBezTo>
                <a:cubicBezTo>
                  <a:pt x="244" y="68"/>
                  <a:pt x="244" y="68"/>
                  <a:pt x="244" y="68"/>
                </a:cubicBezTo>
                <a:cubicBezTo>
                  <a:pt x="245" y="68"/>
                  <a:pt x="245" y="68"/>
                  <a:pt x="245" y="68"/>
                </a:cubicBezTo>
                <a:cubicBezTo>
                  <a:pt x="246" y="68"/>
                  <a:pt x="246" y="68"/>
                  <a:pt x="246" y="68"/>
                </a:cubicBezTo>
                <a:cubicBezTo>
                  <a:pt x="247" y="67"/>
                  <a:pt x="247" y="67"/>
                  <a:pt x="247" y="67"/>
                </a:cubicBezTo>
                <a:cubicBezTo>
                  <a:pt x="247" y="67"/>
                  <a:pt x="247" y="67"/>
                  <a:pt x="247" y="67"/>
                </a:cubicBezTo>
                <a:cubicBezTo>
                  <a:pt x="245" y="67"/>
                  <a:pt x="245" y="67"/>
                  <a:pt x="245" y="67"/>
                </a:cubicBezTo>
                <a:cubicBezTo>
                  <a:pt x="243" y="66"/>
                  <a:pt x="243" y="66"/>
                  <a:pt x="243" y="66"/>
                </a:cubicBezTo>
                <a:cubicBezTo>
                  <a:pt x="242" y="66"/>
                  <a:pt x="242" y="66"/>
                  <a:pt x="242" y="66"/>
                </a:cubicBezTo>
                <a:cubicBezTo>
                  <a:pt x="240" y="66"/>
                  <a:pt x="240" y="66"/>
                  <a:pt x="240" y="66"/>
                </a:cubicBezTo>
                <a:cubicBezTo>
                  <a:pt x="240" y="65"/>
                  <a:pt x="240" y="65"/>
                  <a:pt x="240" y="65"/>
                </a:cubicBezTo>
                <a:cubicBezTo>
                  <a:pt x="240" y="64"/>
                  <a:pt x="240" y="64"/>
                  <a:pt x="240" y="64"/>
                </a:cubicBezTo>
                <a:cubicBezTo>
                  <a:pt x="241" y="63"/>
                  <a:pt x="241" y="63"/>
                  <a:pt x="241" y="63"/>
                </a:cubicBezTo>
                <a:cubicBezTo>
                  <a:pt x="240" y="63"/>
                  <a:pt x="240" y="63"/>
                  <a:pt x="240" y="63"/>
                </a:cubicBezTo>
                <a:cubicBezTo>
                  <a:pt x="239" y="62"/>
                  <a:pt x="239" y="62"/>
                  <a:pt x="239" y="62"/>
                </a:cubicBezTo>
                <a:cubicBezTo>
                  <a:pt x="238" y="62"/>
                  <a:pt x="238" y="62"/>
                  <a:pt x="238" y="62"/>
                </a:cubicBezTo>
                <a:cubicBezTo>
                  <a:pt x="237" y="60"/>
                  <a:pt x="237" y="60"/>
                  <a:pt x="237" y="60"/>
                </a:cubicBezTo>
                <a:cubicBezTo>
                  <a:pt x="237" y="59"/>
                  <a:pt x="237" y="59"/>
                  <a:pt x="237" y="59"/>
                </a:cubicBezTo>
                <a:cubicBezTo>
                  <a:pt x="238" y="59"/>
                  <a:pt x="238" y="59"/>
                  <a:pt x="238" y="59"/>
                </a:cubicBezTo>
                <a:cubicBezTo>
                  <a:pt x="238" y="58"/>
                  <a:pt x="238" y="58"/>
                  <a:pt x="238" y="58"/>
                </a:cubicBezTo>
                <a:cubicBezTo>
                  <a:pt x="236" y="57"/>
                  <a:pt x="236" y="57"/>
                  <a:pt x="236" y="57"/>
                </a:cubicBezTo>
                <a:cubicBezTo>
                  <a:pt x="236" y="52"/>
                  <a:pt x="236" y="52"/>
                  <a:pt x="236" y="52"/>
                </a:cubicBezTo>
                <a:cubicBezTo>
                  <a:pt x="238" y="51"/>
                  <a:pt x="238" y="51"/>
                  <a:pt x="238" y="51"/>
                </a:cubicBezTo>
                <a:cubicBezTo>
                  <a:pt x="237" y="50"/>
                  <a:pt x="237" y="50"/>
                  <a:pt x="237" y="50"/>
                </a:cubicBezTo>
                <a:cubicBezTo>
                  <a:pt x="237" y="48"/>
                  <a:pt x="237" y="48"/>
                  <a:pt x="237" y="48"/>
                </a:cubicBezTo>
                <a:cubicBezTo>
                  <a:pt x="238" y="47"/>
                  <a:pt x="238" y="47"/>
                  <a:pt x="238" y="47"/>
                </a:cubicBezTo>
                <a:cubicBezTo>
                  <a:pt x="238" y="46"/>
                  <a:pt x="238" y="46"/>
                  <a:pt x="238" y="46"/>
                </a:cubicBezTo>
                <a:cubicBezTo>
                  <a:pt x="239" y="46"/>
                  <a:pt x="239" y="46"/>
                  <a:pt x="239" y="46"/>
                </a:cubicBezTo>
                <a:cubicBezTo>
                  <a:pt x="239" y="45"/>
                  <a:pt x="239" y="45"/>
                  <a:pt x="239" y="45"/>
                </a:cubicBezTo>
                <a:cubicBezTo>
                  <a:pt x="240" y="44"/>
                  <a:pt x="240" y="44"/>
                  <a:pt x="240" y="44"/>
                </a:cubicBezTo>
                <a:cubicBezTo>
                  <a:pt x="241" y="44"/>
                  <a:pt x="241" y="44"/>
                  <a:pt x="241" y="44"/>
                </a:cubicBezTo>
                <a:cubicBezTo>
                  <a:pt x="242" y="45"/>
                  <a:pt x="242" y="45"/>
                  <a:pt x="242" y="45"/>
                </a:cubicBezTo>
                <a:cubicBezTo>
                  <a:pt x="243" y="44"/>
                  <a:pt x="243" y="44"/>
                  <a:pt x="243" y="44"/>
                </a:cubicBezTo>
                <a:cubicBezTo>
                  <a:pt x="244" y="44"/>
                  <a:pt x="244" y="44"/>
                  <a:pt x="244" y="44"/>
                </a:cubicBezTo>
                <a:cubicBezTo>
                  <a:pt x="245" y="46"/>
                  <a:pt x="245" y="46"/>
                  <a:pt x="245" y="46"/>
                </a:cubicBezTo>
                <a:cubicBezTo>
                  <a:pt x="246" y="46"/>
                  <a:pt x="246" y="46"/>
                  <a:pt x="246" y="46"/>
                </a:cubicBezTo>
                <a:cubicBezTo>
                  <a:pt x="247" y="45"/>
                  <a:pt x="247" y="45"/>
                  <a:pt x="247" y="45"/>
                </a:cubicBezTo>
                <a:cubicBezTo>
                  <a:pt x="248" y="45"/>
                  <a:pt x="248" y="45"/>
                  <a:pt x="248" y="45"/>
                </a:cubicBezTo>
                <a:cubicBezTo>
                  <a:pt x="248" y="46"/>
                  <a:pt x="248" y="46"/>
                  <a:pt x="248" y="46"/>
                </a:cubicBezTo>
                <a:cubicBezTo>
                  <a:pt x="248" y="47"/>
                  <a:pt x="248" y="47"/>
                  <a:pt x="248" y="47"/>
                </a:cubicBezTo>
                <a:cubicBezTo>
                  <a:pt x="250" y="47"/>
                  <a:pt x="250" y="47"/>
                  <a:pt x="250" y="47"/>
                </a:cubicBezTo>
                <a:cubicBezTo>
                  <a:pt x="250" y="48"/>
                  <a:pt x="250" y="48"/>
                  <a:pt x="250" y="48"/>
                </a:cubicBezTo>
                <a:cubicBezTo>
                  <a:pt x="249" y="48"/>
                  <a:pt x="249" y="48"/>
                  <a:pt x="249" y="48"/>
                </a:cubicBezTo>
                <a:cubicBezTo>
                  <a:pt x="249" y="49"/>
                  <a:pt x="249" y="49"/>
                  <a:pt x="249" y="49"/>
                </a:cubicBezTo>
                <a:cubicBezTo>
                  <a:pt x="248" y="50"/>
                  <a:pt x="248" y="50"/>
                  <a:pt x="248" y="50"/>
                </a:cubicBezTo>
                <a:cubicBezTo>
                  <a:pt x="249" y="51"/>
                  <a:pt x="249" y="51"/>
                  <a:pt x="249" y="51"/>
                </a:cubicBezTo>
                <a:cubicBezTo>
                  <a:pt x="248" y="52"/>
                  <a:pt x="248" y="52"/>
                  <a:pt x="248" y="52"/>
                </a:cubicBezTo>
                <a:cubicBezTo>
                  <a:pt x="246" y="52"/>
                  <a:pt x="246" y="52"/>
                  <a:pt x="246" y="52"/>
                </a:cubicBezTo>
                <a:cubicBezTo>
                  <a:pt x="246" y="54"/>
                  <a:pt x="246" y="54"/>
                  <a:pt x="246" y="54"/>
                </a:cubicBezTo>
                <a:cubicBezTo>
                  <a:pt x="246" y="54"/>
                  <a:pt x="246" y="54"/>
                  <a:pt x="246" y="54"/>
                </a:cubicBezTo>
                <a:cubicBezTo>
                  <a:pt x="249" y="53"/>
                  <a:pt x="249" y="53"/>
                  <a:pt x="249" y="53"/>
                </a:cubicBezTo>
                <a:cubicBezTo>
                  <a:pt x="250" y="51"/>
                  <a:pt x="250" y="51"/>
                  <a:pt x="250" y="51"/>
                </a:cubicBezTo>
                <a:cubicBezTo>
                  <a:pt x="251" y="51"/>
                  <a:pt x="251" y="51"/>
                  <a:pt x="251" y="51"/>
                </a:cubicBezTo>
                <a:cubicBezTo>
                  <a:pt x="251" y="52"/>
                  <a:pt x="251" y="52"/>
                  <a:pt x="251" y="52"/>
                </a:cubicBezTo>
                <a:cubicBezTo>
                  <a:pt x="250" y="53"/>
                  <a:pt x="250" y="53"/>
                  <a:pt x="250" y="53"/>
                </a:cubicBezTo>
                <a:cubicBezTo>
                  <a:pt x="251" y="53"/>
                  <a:pt x="251" y="53"/>
                  <a:pt x="251" y="53"/>
                </a:cubicBezTo>
                <a:cubicBezTo>
                  <a:pt x="251" y="53"/>
                  <a:pt x="251" y="53"/>
                  <a:pt x="251" y="53"/>
                </a:cubicBezTo>
                <a:cubicBezTo>
                  <a:pt x="252" y="52"/>
                  <a:pt x="252" y="52"/>
                  <a:pt x="252" y="52"/>
                </a:cubicBezTo>
                <a:cubicBezTo>
                  <a:pt x="253" y="51"/>
                  <a:pt x="253" y="51"/>
                  <a:pt x="253" y="51"/>
                </a:cubicBezTo>
                <a:cubicBezTo>
                  <a:pt x="254" y="52"/>
                  <a:pt x="254" y="52"/>
                  <a:pt x="254" y="52"/>
                </a:cubicBezTo>
                <a:cubicBezTo>
                  <a:pt x="255" y="52"/>
                  <a:pt x="255" y="52"/>
                  <a:pt x="255" y="52"/>
                </a:cubicBezTo>
                <a:cubicBezTo>
                  <a:pt x="255" y="51"/>
                  <a:pt x="255" y="51"/>
                  <a:pt x="255" y="51"/>
                </a:cubicBezTo>
                <a:cubicBezTo>
                  <a:pt x="256" y="51"/>
                  <a:pt x="256" y="51"/>
                  <a:pt x="256" y="51"/>
                </a:cubicBezTo>
                <a:cubicBezTo>
                  <a:pt x="257" y="51"/>
                  <a:pt x="257" y="51"/>
                  <a:pt x="257" y="51"/>
                </a:cubicBezTo>
                <a:cubicBezTo>
                  <a:pt x="257" y="51"/>
                  <a:pt x="257" y="51"/>
                  <a:pt x="257" y="51"/>
                </a:cubicBezTo>
                <a:cubicBezTo>
                  <a:pt x="259" y="52"/>
                  <a:pt x="259" y="52"/>
                  <a:pt x="259" y="52"/>
                </a:cubicBezTo>
                <a:cubicBezTo>
                  <a:pt x="259" y="53"/>
                  <a:pt x="259" y="53"/>
                  <a:pt x="259" y="53"/>
                </a:cubicBezTo>
                <a:cubicBezTo>
                  <a:pt x="259" y="54"/>
                  <a:pt x="259" y="54"/>
                  <a:pt x="259" y="54"/>
                </a:cubicBezTo>
                <a:cubicBezTo>
                  <a:pt x="259" y="55"/>
                  <a:pt x="259" y="55"/>
                  <a:pt x="259" y="55"/>
                </a:cubicBezTo>
                <a:cubicBezTo>
                  <a:pt x="259" y="56"/>
                  <a:pt x="259" y="56"/>
                  <a:pt x="259" y="56"/>
                </a:cubicBezTo>
                <a:cubicBezTo>
                  <a:pt x="258" y="57"/>
                  <a:pt x="258" y="57"/>
                  <a:pt x="258" y="57"/>
                </a:cubicBezTo>
                <a:cubicBezTo>
                  <a:pt x="259" y="59"/>
                  <a:pt x="259" y="59"/>
                  <a:pt x="259" y="59"/>
                </a:cubicBezTo>
                <a:cubicBezTo>
                  <a:pt x="259" y="61"/>
                  <a:pt x="259" y="61"/>
                  <a:pt x="259" y="61"/>
                </a:cubicBezTo>
                <a:cubicBezTo>
                  <a:pt x="259" y="61"/>
                  <a:pt x="259" y="61"/>
                  <a:pt x="259" y="61"/>
                </a:cubicBezTo>
                <a:cubicBezTo>
                  <a:pt x="258" y="62"/>
                  <a:pt x="258" y="62"/>
                  <a:pt x="258" y="62"/>
                </a:cubicBezTo>
                <a:cubicBezTo>
                  <a:pt x="258" y="62"/>
                  <a:pt x="258" y="62"/>
                  <a:pt x="258" y="62"/>
                </a:cubicBezTo>
                <a:cubicBezTo>
                  <a:pt x="260" y="61"/>
                  <a:pt x="260" y="61"/>
                  <a:pt x="260" y="61"/>
                </a:cubicBezTo>
                <a:cubicBezTo>
                  <a:pt x="262" y="60"/>
                  <a:pt x="262" y="60"/>
                  <a:pt x="262" y="60"/>
                </a:cubicBezTo>
                <a:cubicBezTo>
                  <a:pt x="263" y="60"/>
                  <a:pt x="263" y="60"/>
                  <a:pt x="263" y="60"/>
                </a:cubicBezTo>
                <a:cubicBezTo>
                  <a:pt x="264" y="59"/>
                  <a:pt x="264" y="59"/>
                  <a:pt x="264" y="59"/>
                </a:cubicBezTo>
                <a:cubicBezTo>
                  <a:pt x="264" y="57"/>
                  <a:pt x="264" y="57"/>
                  <a:pt x="264" y="57"/>
                </a:cubicBezTo>
                <a:cubicBezTo>
                  <a:pt x="263" y="55"/>
                  <a:pt x="263" y="55"/>
                  <a:pt x="263" y="55"/>
                </a:cubicBezTo>
                <a:cubicBezTo>
                  <a:pt x="263" y="56"/>
                  <a:pt x="263" y="56"/>
                  <a:pt x="263" y="56"/>
                </a:cubicBezTo>
                <a:cubicBezTo>
                  <a:pt x="262" y="55"/>
                  <a:pt x="262" y="55"/>
                  <a:pt x="262" y="55"/>
                </a:cubicBezTo>
                <a:cubicBezTo>
                  <a:pt x="262" y="54"/>
                  <a:pt x="262" y="54"/>
                  <a:pt x="262" y="54"/>
                </a:cubicBezTo>
                <a:cubicBezTo>
                  <a:pt x="262" y="54"/>
                  <a:pt x="262" y="54"/>
                  <a:pt x="262" y="54"/>
                </a:cubicBezTo>
                <a:cubicBezTo>
                  <a:pt x="263" y="54"/>
                  <a:pt x="263" y="54"/>
                  <a:pt x="263" y="54"/>
                </a:cubicBezTo>
                <a:cubicBezTo>
                  <a:pt x="263" y="54"/>
                  <a:pt x="263" y="54"/>
                  <a:pt x="263" y="54"/>
                </a:cubicBezTo>
                <a:cubicBezTo>
                  <a:pt x="264" y="54"/>
                  <a:pt x="264" y="54"/>
                  <a:pt x="264" y="54"/>
                </a:cubicBezTo>
                <a:cubicBezTo>
                  <a:pt x="266" y="54"/>
                  <a:pt x="266" y="54"/>
                  <a:pt x="266" y="54"/>
                </a:cubicBezTo>
                <a:cubicBezTo>
                  <a:pt x="267" y="52"/>
                  <a:pt x="267" y="52"/>
                  <a:pt x="267" y="52"/>
                </a:cubicBezTo>
                <a:cubicBezTo>
                  <a:pt x="268" y="52"/>
                  <a:pt x="268" y="52"/>
                  <a:pt x="268" y="52"/>
                </a:cubicBezTo>
                <a:cubicBezTo>
                  <a:pt x="269" y="52"/>
                  <a:pt x="269" y="52"/>
                  <a:pt x="269" y="52"/>
                </a:cubicBezTo>
                <a:cubicBezTo>
                  <a:pt x="269" y="51"/>
                  <a:pt x="269" y="51"/>
                  <a:pt x="269" y="51"/>
                </a:cubicBezTo>
                <a:cubicBezTo>
                  <a:pt x="270" y="50"/>
                  <a:pt x="270" y="50"/>
                  <a:pt x="270" y="50"/>
                </a:cubicBezTo>
                <a:cubicBezTo>
                  <a:pt x="271" y="51"/>
                  <a:pt x="271" y="51"/>
                  <a:pt x="271" y="51"/>
                </a:cubicBezTo>
                <a:cubicBezTo>
                  <a:pt x="272" y="50"/>
                  <a:pt x="272" y="50"/>
                  <a:pt x="272" y="50"/>
                </a:cubicBezTo>
                <a:cubicBezTo>
                  <a:pt x="273" y="50"/>
                  <a:pt x="273" y="50"/>
                  <a:pt x="273" y="50"/>
                </a:cubicBezTo>
                <a:cubicBezTo>
                  <a:pt x="273" y="50"/>
                  <a:pt x="273" y="50"/>
                  <a:pt x="273" y="50"/>
                </a:cubicBezTo>
                <a:cubicBezTo>
                  <a:pt x="274" y="50"/>
                  <a:pt x="274" y="50"/>
                  <a:pt x="274" y="50"/>
                </a:cubicBezTo>
                <a:cubicBezTo>
                  <a:pt x="274" y="51"/>
                  <a:pt x="274" y="51"/>
                  <a:pt x="274" y="51"/>
                </a:cubicBezTo>
                <a:cubicBezTo>
                  <a:pt x="274" y="51"/>
                  <a:pt x="274" y="51"/>
                  <a:pt x="274" y="51"/>
                </a:cubicBezTo>
                <a:cubicBezTo>
                  <a:pt x="274" y="52"/>
                  <a:pt x="274" y="52"/>
                  <a:pt x="274" y="52"/>
                </a:cubicBezTo>
                <a:cubicBezTo>
                  <a:pt x="276" y="52"/>
                  <a:pt x="276" y="52"/>
                  <a:pt x="276" y="52"/>
                </a:cubicBezTo>
                <a:cubicBezTo>
                  <a:pt x="277" y="52"/>
                  <a:pt x="277" y="52"/>
                  <a:pt x="277" y="52"/>
                </a:cubicBezTo>
                <a:cubicBezTo>
                  <a:pt x="278" y="52"/>
                  <a:pt x="278" y="52"/>
                  <a:pt x="278" y="52"/>
                </a:cubicBezTo>
                <a:cubicBezTo>
                  <a:pt x="281" y="55"/>
                  <a:pt x="281" y="55"/>
                  <a:pt x="281" y="55"/>
                </a:cubicBezTo>
                <a:cubicBezTo>
                  <a:pt x="282" y="55"/>
                  <a:pt x="282" y="55"/>
                  <a:pt x="282" y="55"/>
                </a:cubicBezTo>
                <a:cubicBezTo>
                  <a:pt x="283" y="56"/>
                  <a:pt x="283" y="56"/>
                  <a:pt x="283" y="56"/>
                </a:cubicBezTo>
                <a:cubicBezTo>
                  <a:pt x="283" y="57"/>
                  <a:pt x="283" y="57"/>
                  <a:pt x="283" y="57"/>
                </a:cubicBezTo>
                <a:cubicBezTo>
                  <a:pt x="284" y="59"/>
                  <a:pt x="284" y="59"/>
                  <a:pt x="284" y="59"/>
                </a:cubicBezTo>
                <a:cubicBezTo>
                  <a:pt x="285" y="58"/>
                  <a:pt x="285" y="58"/>
                  <a:pt x="285" y="58"/>
                </a:cubicBezTo>
                <a:cubicBezTo>
                  <a:pt x="285" y="58"/>
                  <a:pt x="285" y="58"/>
                  <a:pt x="285" y="58"/>
                </a:cubicBezTo>
                <a:cubicBezTo>
                  <a:pt x="285" y="57"/>
                  <a:pt x="285" y="57"/>
                  <a:pt x="285" y="57"/>
                </a:cubicBezTo>
                <a:cubicBezTo>
                  <a:pt x="286" y="57"/>
                  <a:pt x="286" y="57"/>
                  <a:pt x="286" y="57"/>
                </a:cubicBezTo>
                <a:cubicBezTo>
                  <a:pt x="285" y="56"/>
                  <a:pt x="285" y="56"/>
                  <a:pt x="285" y="56"/>
                </a:cubicBezTo>
                <a:cubicBezTo>
                  <a:pt x="284" y="56"/>
                  <a:pt x="284" y="56"/>
                  <a:pt x="284" y="56"/>
                </a:cubicBezTo>
                <a:cubicBezTo>
                  <a:pt x="284" y="55"/>
                  <a:pt x="284" y="55"/>
                  <a:pt x="284" y="55"/>
                </a:cubicBezTo>
                <a:cubicBezTo>
                  <a:pt x="285" y="55"/>
                  <a:pt x="285" y="55"/>
                  <a:pt x="285" y="55"/>
                </a:cubicBezTo>
                <a:cubicBezTo>
                  <a:pt x="286" y="55"/>
                  <a:pt x="286" y="55"/>
                  <a:pt x="286" y="55"/>
                </a:cubicBezTo>
                <a:cubicBezTo>
                  <a:pt x="286" y="55"/>
                  <a:pt x="286" y="55"/>
                  <a:pt x="286" y="55"/>
                </a:cubicBezTo>
                <a:cubicBezTo>
                  <a:pt x="287" y="56"/>
                  <a:pt x="287" y="56"/>
                  <a:pt x="287" y="56"/>
                </a:cubicBezTo>
                <a:cubicBezTo>
                  <a:pt x="287" y="57"/>
                  <a:pt x="287" y="57"/>
                  <a:pt x="287" y="57"/>
                </a:cubicBezTo>
                <a:cubicBezTo>
                  <a:pt x="288" y="58"/>
                  <a:pt x="288" y="58"/>
                  <a:pt x="288" y="58"/>
                </a:cubicBezTo>
                <a:cubicBezTo>
                  <a:pt x="289" y="59"/>
                  <a:pt x="289" y="59"/>
                  <a:pt x="289" y="59"/>
                </a:cubicBezTo>
                <a:cubicBezTo>
                  <a:pt x="289" y="60"/>
                  <a:pt x="289" y="60"/>
                  <a:pt x="289" y="60"/>
                </a:cubicBezTo>
                <a:cubicBezTo>
                  <a:pt x="290" y="59"/>
                  <a:pt x="290" y="59"/>
                  <a:pt x="290" y="59"/>
                </a:cubicBezTo>
                <a:cubicBezTo>
                  <a:pt x="290" y="59"/>
                  <a:pt x="290" y="59"/>
                  <a:pt x="290" y="59"/>
                </a:cubicBezTo>
                <a:cubicBezTo>
                  <a:pt x="291" y="60"/>
                  <a:pt x="291" y="60"/>
                  <a:pt x="291" y="60"/>
                </a:cubicBezTo>
                <a:cubicBezTo>
                  <a:pt x="291" y="61"/>
                  <a:pt x="291" y="61"/>
                  <a:pt x="291" y="61"/>
                </a:cubicBezTo>
                <a:cubicBezTo>
                  <a:pt x="292" y="62"/>
                  <a:pt x="292" y="62"/>
                  <a:pt x="292" y="62"/>
                </a:cubicBezTo>
                <a:cubicBezTo>
                  <a:pt x="292" y="63"/>
                  <a:pt x="292" y="63"/>
                  <a:pt x="292" y="63"/>
                </a:cubicBezTo>
                <a:cubicBezTo>
                  <a:pt x="292" y="63"/>
                  <a:pt x="292" y="63"/>
                  <a:pt x="292" y="63"/>
                </a:cubicBezTo>
                <a:cubicBezTo>
                  <a:pt x="292" y="63"/>
                  <a:pt x="292" y="63"/>
                  <a:pt x="292" y="63"/>
                </a:cubicBezTo>
                <a:cubicBezTo>
                  <a:pt x="292" y="63"/>
                  <a:pt x="292" y="63"/>
                  <a:pt x="292" y="63"/>
                </a:cubicBezTo>
                <a:cubicBezTo>
                  <a:pt x="291" y="62"/>
                  <a:pt x="291" y="62"/>
                  <a:pt x="291" y="62"/>
                </a:cubicBezTo>
                <a:cubicBezTo>
                  <a:pt x="291" y="62"/>
                  <a:pt x="291" y="62"/>
                  <a:pt x="291" y="62"/>
                </a:cubicBezTo>
                <a:cubicBezTo>
                  <a:pt x="290" y="63"/>
                  <a:pt x="290" y="63"/>
                  <a:pt x="290" y="63"/>
                </a:cubicBezTo>
                <a:cubicBezTo>
                  <a:pt x="290" y="62"/>
                  <a:pt x="290" y="62"/>
                  <a:pt x="290" y="62"/>
                </a:cubicBezTo>
                <a:cubicBezTo>
                  <a:pt x="288" y="61"/>
                  <a:pt x="288" y="61"/>
                  <a:pt x="288" y="61"/>
                </a:cubicBezTo>
                <a:cubicBezTo>
                  <a:pt x="287" y="61"/>
                  <a:pt x="287" y="61"/>
                  <a:pt x="287" y="61"/>
                </a:cubicBezTo>
                <a:cubicBezTo>
                  <a:pt x="286" y="62"/>
                  <a:pt x="286" y="62"/>
                  <a:pt x="286" y="62"/>
                </a:cubicBezTo>
                <a:cubicBezTo>
                  <a:pt x="287" y="63"/>
                  <a:pt x="287" y="63"/>
                  <a:pt x="287" y="63"/>
                </a:cubicBezTo>
                <a:cubicBezTo>
                  <a:pt x="288" y="63"/>
                  <a:pt x="288" y="63"/>
                  <a:pt x="288" y="63"/>
                </a:cubicBezTo>
                <a:cubicBezTo>
                  <a:pt x="289" y="63"/>
                  <a:pt x="289" y="63"/>
                  <a:pt x="289" y="63"/>
                </a:cubicBezTo>
                <a:cubicBezTo>
                  <a:pt x="289" y="63"/>
                  <a:pt x="289" y="63"/>
                  <a:pt x="289" y="63"/>
                </a:cubicBezTo>
                <a:cubicBezTo>
                  <a:pt x="289" y="65"/>
                  <a:pt x="289" y="65"/>
                  <a:pt x="289" y="65"/>
                </a:cubicBezTo>
                <a:cubicBezTo>
                  <a:pt x="290" y="65"/>
                  <a:pt x="290" y="65"/>
                  <a:pt x="290" y="65"/>
                </a:cubicBezTo>
                <a:cubicBezTo>
                  <a:pt x="290" y="65"/>
                  <a:pt x="290" y="65"/>
                  <a:pt x="290" y="65"/>
                </a:cubicBezTo>
                <a:cubicBezTo>
                  <a:pt x="291" y="64"/>
                  <a:pt x="291" y="64"/>
                  <a:pt x="291" y="64"/>
                </a:cubicBezTo>
                <a:cubicBezTo>
                  <a:pt x="291" y="64"/>
                  <a:pt x="291" y="64"/>
                  <a:pt x="291" y="64"/>
                </a:cubicBezTo>
                <a:cubicBezTo>
                  <a:pt x="292" y="64"/>
                  <a:pt x="292" y="64"/>
                  <a:pt x="292" y="64"/>
                </a:cubicBezTo>
                <a:cubicBezTo>
                  <a:pt x="292" y="65"/>
                  <a:pt x="292" y="65"/>
                  <a:pt x="292" y="65"/>
                </a:cubicBezTo>
                <a:cubicBezTo>
                  <a:pt x="293" y="64"/>
                  <a:pt x="293" y="64"/>
                  <a:pt x="293" y="64"/>
                </a:cubicBezTo>
                <a:cubicBezTo>
                  <a:pt x="293" y="65"/>
                  <a:pt x="293" y="65"/>
                  <a:pt x="293" y="65"/>
                </a:cubicBezTo>
                <a:cubicBezTo>
                  <a:pt x="294" y="65"/>
                  <a:pt x="294" y="65"/>
                  <a:pt x="294" y="65"/>
                </a:cubicBezTo>
                <a:cubicBezTo>
                  <a:pt x="293" y="66"/>
                  <a:pt x="293" y="66"/>
                  <a:pt x="293" y="66"/>
                </a:cubicBezTo>
                <a:cubicBezTo>
                  <a:pt x="294" y="67"/>
                  <a:pt x="294" y="67"/>
                  <a:pt x="294" y="67"/>
                </a:cubicBezTo>
                <a:cubicBezTo>
                  <a:pt x="295" y="69"/>
                  <a:pt x="295" y="69"/>
                  <a:pt x="295" y="69"/>
                </a:cubicBezTo>
                <a:cubicBezTo>
                  <a:pt x="295" y="71"/>
                  <a:pt x="295" y="71"/>
                  <a:pt x="295" y="71"/>
                </a:cubicBezTo>
                <a:cubicBezTo>
                  <a:pt x="294" y="73"/>
                  <a:pt x="294" y="73"/>
                  <a:pt x="294" y="73"/>
                </a:cubicBezTo>
                <a:cubicBezTo>
                  <a:pt x="293" y="73"/>
                  <a:pt x="293" y="73"/>
                  <a:pt x="293" y="73"/>
                </a:cubicBezTo>
                <a:cubicBezTo>
                  <a:pt x="293" y="74"/>
                  <a:pt x="293" y="74"/>
                  <a:pt x="293" y="74"/>
                </a:cubicBezTo>
                <a:cubicBezTo>
                  <a:pt x="293" y="75"/>
                  <a:pt x="293" y="75"/>
                  <a:pt x="293" y="75"/>
                </a:cubicBezTo>
                <a:cubicBezTo>
                  <a:pt x="292" y="76"/>
                  <a:pt x="292" y="76"/>
                  <a:pt x="292" y="76"/>
                </a:cubicBezTo>
                <a:cubicBezTo>
                  <a:pt x="293" y="76"/>
                  <a:pt x="293" y="76"/>
                  <a:pt x="293" y="76"/>
                </a:cubicBezTo>
                <a:cubicBezTo>
                  <a:pt x="293" y="77"/>
                  <a:pt x="293" y="77"/>
                  <a:pt x="293" y="77"/>
                </a:cubicBezTo>
                <a:cubicBezTo>
                  <a:pt x="293" y="78"/>
                  <a:pt x="293" y="78"/>
                  <a:pt x="293" y="78"/>
                </a:cubicBezTo>
                <a:cubicBezTo>
                  <a:pt x="292" y="79"/>
                  <a:pt x="292" y="79"/>
                  <a:pt x="292" y="79"/>
                </a:cubicBezTo>
                <a:cubicBezTo>
                  <a:pt x="292" y="80"/>
                  <a:pt x="292" y="80"/>
                  <a:pt x="292" y="80"/>
                </a:cubicBezTo>
                <a:cubicBezTo>
                  <a:pt x="292" y="80"/>
                  <a:pt x="292" y="80"/>
                  <a:pt x="292" y="80"/>
                </a:cubicBezTo>
                <a:cubicBezTo>
                  <a:pt x="291" y="82"/>
                  <a:pt x="291" y="82"/>
                  <a:pt x="291" y="82"/>
                </a:cubicBezTo>
                <a:cubicBezTo>
                  <a:pt x="291" y="82"/>
                  <a:pt x="291" y="82"/>
                  <a:pt x="291" y="82"/>
                </a:cubicBezTo>
                <a:cubicBezTo>
                  <a:pt x="291" y="83"/>
                  <a:pt x="291" y="83"/>
                  <a:pt x="291" y="83"/>
                </a:cubicBezTo>
                <a:cubicBezTo>
                  <a:pt x="290" y="84"/>
                  <a:pt x="290" y="84"/>
                  <a:pt x="290" y="84"/>
                </a:cubicBezTo>
                <a:cubicBezTo>
                  <a:pt x="289" y="84"/>
                  <a:pt x="289" y="84"/>
                  <a:pt x="289" y="84"/>
                </a:cubicBezTo>
                <a:cubicBezTo>
                  <a:pt x="288" y="85"/>
                  <a:pt x="288" y="85"/>
                  <a:pt x="288" y="85"/>
                </a:cubicBezTo>
                <a:cubicBezTo>
                  <a:pt x="287" y="85"/>
                  <a:pt x="287" y="85"/>
                  <a:pt x="287" y="85"/>
                </a:cubicBezTo>
                <a:cubicBezTo>
                  <a:pt x="288" y="86"/>
                  <a:pt x="288" y="86"/>
                  <a:pt x="288" y="86"/>
                </a:cubicBezTo>
                <a:cubicBezTo>
                  <a:pt x="289" y="86"/>
                  <a:pt x="289" y="86"/>
                  <a:pt x="289" y="86"/>
                </a:cubicBezTo>
                <a:cubicBezTo>
                  <a:pt x="290" y="85"/>
                  <a:pt x="290" y="85"/>
                  <a:pt x="290" y="85"/>
                </a:cubicBezTo>
                <a:cubicBezTo>
                  <a:pt x="290" y="85"/>
                  <a:pt x="290" y="85"/>
                  <a:pt x="290" y="85"/>
                </a:cubicBezTo>
                <a:cubicBezTo>
                  <a:pt x="290" y="86"/>
                  <a:pt x="290" y="86"/>
                  <a:pt x="290" y="86"/>
                </a:cubicBezTo>
                <a:cubicBezTo>
                  <a:pt x="290" y="88"/>
                  <a:pt x="290" y="88"/>
                  <a:pt x="290" y="88"/>
                </a:cubicBezTo>
                <a:cubicBezTo>
                  <a:pt x="289" y="89"/>
                  <a:pt x="289" y="89"/>
                  <a:pt x="289" y="89"/>
                </a:cubicBezTo>
                <a:cubicBezTo>
                  <a:pt x="288" y="92"/>
                  <a:pt x="288" y="92"/>
                  <a:pt x="288" y="92"/>
                </a:cubicBezTo>
                <a:cubicBezTo>
                  <a:pt x="289" y="93"/>
                  <a:pt x="289" y="93"/>
                  <a:pt x="289" y="93"/>
                </a:cubicBezTo>
                <a:cubicBezTo>
                  <a:pt x="289" y="94"/>
                  <a:pt x="289" y="94"/>
                  <a:pt x="289" y="94"/>
                </a:cubicBezTo>
                <a:cubicBezTo>
                  <a:pt x="288" y="96"/>
                  <a:pt x="288" y="96"/>
                  <a:pt x="288" y="96"/>
                </a:cubicBezTo>
                <a:cubicBezTo>
                  <a:pt x="287" y="96"/>
                  <a:pt x="287" y="96"/>
                  <a:pt x="287" y="96"/>
                </a:cubicBezTo>
                <a:cubicBezTo>
                  <a:pt x="286" y="96"/>
                  <a:pt x="286" y="96"/>
                  <a:pt x="286" y="96"/>
                </a:cubicBezTo>
                <a:cubicBezTo>
                  <a:pt x="286" y="96"/>
                  <a:pt x="286" y="96"/>
                  <a:pt x="286" y="96"/>
                </a:cubicBezTo>
                <a:cubicBezTo>
                  <a:pt x="285" y="97"/>
                  <a:pt x="285" y="97"/>
                  <a:pt x="285" y="97"/>
                </a:cubicBezTo>
                <a:cubicBezTo>
                  <a:pt x="286" y="97"/>
                  <a:pt x="286" y="97"/>
                  <a:pt x="286" y="97"/>
                </a:cubicBezTo>
                <a:cubicBezTo>
                  <a:pt x="286" y="99"/>
                  <a:pt x="286" y="99"/>
                  <a:pt x="286" y="99"/>
                </a:cubicBezTo>
                <a:cubicBezTo>
                  <a:pt x="286" y="100"/>
                  <a:pt x="286" y="100"/>
                  <a:pt x="286" y="100"/>
                </a:cubicBezTo>
                <a:cubicBezTo>
                  <a:pt x="285" y="101"/>
                  <a:pt x="285" y="101"/>
                  <a:pt x="285" y="101"/>
                </a:cubicBezTo>
                <a:cubicBezTo>
                  <a:pt x="284" y="102"/>
                  <a:pt x="284" y="102"/>
                  <a:pt x="284" y="102"/>
                </a:cubicBezTo>
                <a:cubicBezTo>
                  <a:pt x="285" y="104"/>
                  <a:pt x="285" y="104"/>
                  <a:pt x="285" y="104"/>
                </a:cubicBezTo>
                <a:cubicBezTo>
                  <a:pt x="285" y="105"/>
                  <a:pt x="285" y="105"/>
                  <a:pt x="285" y="105"/>
                </a:cubicBezTo>
                <a:cubicBezTo>
                  <a:pt x="284" y="105"/>
                  <a:pt x="284" y="105"/>
                  <a:pt x="284" y="105"/>
                </a:cubicBezTo>
                <a:cubicBezTo>
                  <a:pt x="285" y="106"/>
                  <a:pt x="285" y="106"/>
                  <a:pt x="285" y="106"/>
                </a:cubicBezTo>
                <a:cubicBezTo>
                  <a:pt x="285" y="107"/>
                  <a:pt x="285" y="107"/>
                  <a:pt x="285" y="107"/>
                </a:cubicBezTo>
                <a:cubicBezTo>
                  <a:pt x="285" y="109"/>
                  <a:pt x="285" y="109"/>
                  <a:pt x="285" y="109"/>
                </a:cubicBezTo>
                <a:cubicBezTo>
                  <a:pt x="284" y="110"/>
                  <a:pt x="284" y="110"/>
                  <a:pt x="284" y="110"/>
                </a:cubicBezTo>
                <a:cubicBezTo>
                  <a:pt x="284" y="111"/>
                  <a:pt x="284" y="111"/>
                  <a:pt x="284" y="111"/>
                </a:cubicBezTo>
                <a:cubicBezTo>
                  <a:pt x="284" y="110"/>
                  <a:pt x="284" y="110"/>
                  <a:pt x="284" y="110"/>
                </a:cubicBezTo>
                <a:cubicBezTo>
                  <a:pt x="285" y="110"/>
                  <a:pt x="285" y="110"/>
                  <a:pt x="285" y="110"/>
                </a:cubicBezTo>
                <a:cubicBezTo>
                  <a:pt x="286" y="109"/>
                  <a:pt x="286" y="109"/>
                  <a:pt x="286" y="109"/>
                </a:cubicBezTo>
                <a:cubicBezTo>
                  <a:pt x="286" y="108"/>
                  <a:pt x="286" y="108"/>
                  <a:pt x="286" y="108"/>
                </a:cubicBezTo>
                <a:cubicBezTo>
                  <a:pt x="286" y="108"/>
                  <a:pt x="286" y="108"/>
                  <a:pt x="286" y="108"/>
                </a:cubicBezTo>
                <a:cubicBezTo>
                  <a:pt x="286" y="107"/>
                  <a:pt x="286" y="107"/>
                  <a:pt x="286" y="107"/>
                </a:cubicBezTo>
                <a:cubicBezTo>
                  <a:pt x="288" y="107"/>
                  <a:pt x="288" y="107"/>
                  <a:pt x="288" y="107"/>
                </a:cubicBezTo>
                <a:cubicBezTo>
                  <a:pt x="288" y="107"/>
                  <a:pt x="288" y="107"/>
                  <a:pt x="288" y="107"/>
                </a:cubicBezTo>
                <a:cubicBezTo>
                  <a:pt x="288" y="107"/>
                  <a:pt x="288" y="107"/>
                  <a:pt x="288" y="107"/>
                </a:cubicBezTo>
                <a:cubicBezTo>
                  <a:pt x="286" y="105"/>
                  <a:pt x="286" y="105"/>
                  <a:pt x="286" y="105"/>
                </a:cubicBezTo>
                <a:cubicBezTo>
                  <a:pt x="285" y="104"/>
                  <a:pt x="285" y="104"/>
                  <a:pt x="285" y="104"/>
                </a:cubicBezTo>
                <a:cubicBezTo>
                  <a:pt x="286" y="103"/>
                  <a:pt x="286" y="103"/>
                  <a:pt x="286" y="103"/>
                </a:cubicBezTo>
                <a:cubicBezTo>
                  <a:pt x="288" y="102"/>
                  <a:pt x="288" y="102"/>
                  <a:pt x="288" y="102"/>
                </a:cubicBezTo>
                <a:cubicBezTo>
                  <a:pt x="290" y="102"/>
                  <a:pt x="290" y="102"/>
                  <a:pt x="290" y="102"/>
                </a:cubicBezTo>
                <a:cubicBezTo>
                  <a:pt x="291" y="101"/>
                  <a:pt x="291" y="101"/>
                  <a:pt x="291" y="101"/>
                </a:cubicBezTo>
                <a:cubicBezTo>
                  <a:pt x="292" y="101"/>
                  <a:pt x="292" y="101"/>
                  <a:pt x="292" y="101"/>
                </a:cubicBezTo>
                <a:cubicBezTo>
                  <a:pt x="292" y="100"/>
                  <a:pt x="292" y="100"/>
                  <a:pt x="292" y="100"/>
                </a:cubicBezTo>
                <a:cubicBezTo>
                  <a:pt x="292" y="99"/>
                  <a:pt x="292" y="99"/>
                  <a:pt x="292" y="99"/>
                </a:cubicBezTo>
                <a:cubicBezTo>
                  <a:pt x="293" y="98"/>
                  <a:pt x="293" y="98"/>
                  <a:pt x="293" y="98"/>
                </a:cubicBezTo>
                <a:cubicBezTo>
                  <a:pt x="294" y="97"/>
                  <a:pt x="294" y="97"/>
                  <a:pt x="294" y="97"/>
                </a:cubicBezTo>
                <a:cubicBezTo>
                  <a:pt x="293" y="96"/>
                  <a:pt x="293" y="96"/>
                  <a:pt x="293" y="96"/>
                </a:cubicBezTo>
                <a:cubicBezTo>
                  <a:pt x="293" y="96"/>
                  <a:pt x="293" y="96"/>
                  <a:pt x="293" y="96"/>
                </a:cubicBezTo>
                <a:cubicBezTo>
                  <a:pt x="295" y="96"/>
                  <a:pt x="295" y="96"/>
                  <a:pt x="295" y="96"/>
                </a:cubicBezTo>
                <a:cubicBezTo>
                  <a:pt x="296" y="96"/>
                  <a:pt x="296" y="96"/>
                  <a:pt x="296" y="96"/>
                </a:cubicBezTo>
                <a:cubicBezTo>
                  <a:pt x="296" y="95"/>
                  <a:pt x="296" y="95"/>
                  <a:pt x="296" y="95"/>
                </a:cubicBezTo>
                <a:cubicBezTo>
                  <a:pt x="296" y="94"/>
                  <a:pt x="296" y="94"/>
                  <a:pt x="296" y="94"/>
                </a:cubicBezTo>
                <a:cubicBezTo>
                  <a:pt x="298" y="93"/>
                  <a:pt x="298" y="93"/>
                  <a:pt x="298" y="93"/>
                </a:cubicBezTo>
                <a:cubicBezTo>
                  <a:pt x="298" y="92"/>
                  <a:pt x="298" y="92"/>
                  <a:pt x="298" y="92"/>
                </a:cubicBezTo>
                <a:cubicBezTo>
                  <a:pt x="297" y="91"/>
                  <a:pt x="297" y="91"/>
                  <a:pt x="297" y="91"/>
                </a:cubicBezTo>
                <a:cubicBezTo>
                  <a:pt x="296" y="92"/>
                  <a:pt x="296" y="92"/>
                  <a:pt x="296" y="92"/>
                </a:cubicBezTo>
                <a:cubicBezTo>
                  <a:pt x="295" y="93"/>
                  <a:pt x="295" y="93"/>
                  <a:pt x="295" y="93"/>
                </a:cubicBezTo>
                <a:cubicBezTo>
                  <a:pt x="294" y="94"/>
                  <a:pt x="294" y="94"/>
                  <a:pt x="294" y="94"/>
                </a:cubicBezTo>
                <a:cubicBezTo>
                  <a:pt x="293" y="93"/>
                  <a:pt x="293" y="93"/>
                  <a:pt x="293" y="93"/>
                </a:cubicBezTo>
                <a:cubicBezTo>
                  <a:pt x="292" y="92"/>
                  <a:pt x="292" y="92"/>
                  <a:pt x="292" y="92"/>
                </a:cubicBezTo>
                <a:cubicBezTo>
                  <a:pt x="293" y="91"/>
                  <a:pt x="293" y="91"/>
                  <a:pt x="293" y="91"/>
                </a:cubicBezTo>
                <a:cubicBezTo>
                  <a:pt x="293" y="89"/>
                  <a:pt x="293" y="89"/>
                  <a:pt x="293" y="89"/>
                </a:cubicBezTo>
                <a:cubicBezTo>
                  <a:pt x="294" y="88"/>
                  <a:pt x="294" y="88"/>
                  <a:pt x="294" y="88"/>
                </a:cubicBezTo>
                <a:cubicBezTo>
                  <a:pt x="295" y="88"/>
                  <a:pt x="295" y="88"/>
                  <a:pt x="295" y="88"/>
                </a:cubicBezTo>
                <a:cubicBezTo>
                  <a:pt x="297" y="89"/>
                  <a:pt x="297" y="89"/>
                  <a:pt x="297" y="89"/>
                </a:cubicBezTo>
                <a:cubicBezTo>
                  <a:pt x="298" y="88"/>
                  <a:pt x="298" y="88"/>
                  <a:pt x="298" y="88"/>
                </a:cubicBezTo>
                <a:cubicBezTo>
                  <a:pt x="297" y="87"/>
                  <a:pt x="297" y="87"/>
                  <a:pt x="297" y="87"/>
                </a:cubicBezTo>
                <a:cubicBezTo>
                  <a:pt x="299" y="87"/>
                  <a:pt x="299" y="87"/>
                  <a:pt x="299" y="87"/>
                </a:cubicBezTo>
                <a:cubicBezTo>
                  <a:pt x="299" y="87"/>
                  <a:pt x="299" y="87"/>
                  <a:pt x="299" y="87"/>
                </a:cubicBezTo>
                <a:cubicBezTo>
                  <a:pt x="298" y="88"/>
                  <a:pt x="298" y="88"/>
                  <a:pt x="298" y="88"/>
                </a:cubicBezTo>
                <a:cubicBezTo>
                  <a:pt x="298" y="89"/>
                  <a:pt x="298" y="89"/>
                  <a:pt x="298" y="89"/>
                </a:cubicBezTo>
                <a:cubicBezTo>
                  <a:pt x="301" y="91"/>
                  <a:pt x="301" y="91"/>
                  <a:pt x="301" y="91"/>
                </a:cubicBezTo>
                <a:cubicBezTo>
                  <a:pt x="303" y="91"/>
                  <a:pt x="303" y="91"/>
                  <a:pt x="303" y="91"/>
                </a:cubicBezTo>
                <a:cubicBezTo>
                  <a:pt x="303" y="91"/>
                  <a:pt x="303" y="91"/>
                  <a:pt x="303" y="91"/>
                </a:cubicBezTo>
                <a:cubicBezTo>
                  <a:pt x="305" y="91"/>
                  <a:pt x="305" y="91"/>
                  <a:pt x="305" y="91"/>
                </a:cubicBezTo>
                <a:cubicBezTo>
                  <a:pt x="306" y="90"/>
                  <a:pt x="306" y="90"/>
                  <a:pt x="306" y="90"/>
                </a:cubicBezTo>
                <a:cubicBezTo>
                  <a:pt x="306" y="89"/>
                  <a:pt x="306" y="89"/>
                  <a:pt x="306" y="89"/>
                </a:cubicBezTo>
                <a:cubicBezTo>
                  <a:pt x="304" y="87"/>
                  <a:pt x="304" y="87"/>
                  <a:pt x="304" y="87"/>
                </a:cubicBezTo>
                <a:cubicBezTo>
                  <a:pt x="304" y="86"/>
                  <a:pt x="304" y="86"/>
                  <a:pt x="304" y="86"/>
                </a:cubicBezTo>
                <a:cubicBezTo>
                  <a:pt x="305" y="86"/>
                  <a:pt x="305" y="86"/>
                  <a:pt x="305" y="86"/>
                </a:cubicBezTo>
                <a:cubicBezTo>
                  <a:pt x="307" y="88"/>
                  <a:pt x="307" y="88"/>
                  <a:pt x="307" y="88"/>
                </a:cubicBezTo>
                <a:cubicBezTo>
                  <a:pt x="307" y="88"/>
                  <a:pt x="307" y="88"/>
                  <a:pt x="307" y="88"/>
                </a:cubicBezTo>
                <a:cubicBezTo>
                  <a:pt x="308" y="89"/>
                  <a:pt x="308" y="89"/>
                  <a:pt x="308" y="89"/>
                </a:cubicBezTo>
                <a:cubicBezTo>
                  <a:pt x="308" y="90"/>
                  <a:pt x="308" y="90"/>
                  <a:pt x="308" y="90"/>
                </a:cubicBezTo>
                <a:cubicBezTo>
                  <a:pt x="308" y="91"/>
                  <a:pt x="308" y="91"/>
                  <a:pt x="308" y="91"/>
                </a:cubicBezTo>
                <a:cubicBezTo>
                  <a:pt x="310" y="92"/>
                  <a:pt x="310" y="92"/>
                  <a:pt x="310" y="92"/>
                </a:cubicBezTo>
                <a:cubicBezTo>
                  <a:pt x="310" y="94"/>
                  <a:pt x="310" y="94"/>
                  <a:pt x="310" y="94"/>
                </a:cubicBezTo>
                <a:cubicBezTo>
                  <a:pt x="310" y="94"/>
                  <a:pt x="310" y="94"/>
                  <a:pt x="310" y="94"/>
                </a:cubicBezTo>
                <a:cubicBezTo>
                  <a:pt x="310" y="94"/>
                  <a:pt x="310" y="94"/>
                  <a:pt x="310" y="94"/>
                </a:cubicBezTo>
                <a:cubicBezTo>
                  <a:pt x="311" y="93"/>
                  <a:pt x="311" y="93"/>
                  <a:pt x="311" y="93"/>
                </a:cubicBezTo>
                <a:cubicBezTo>
                  <a:pt x="312" y="93"/>
                  <a:pt x="312" y="93"/>
                  <a:pt x="312" y="93"/>
                </a:cubicBezTo>
                <a:cubicBezTo>
                  <a:pt x="312" y="92"/>
                  <a:pt x="312" y="92"/>
                  <a:pt x="312" y="92"/>
                </a:cubicBezTo>
                <a:cubicBezTo>
                  <a:pt x="312" y="91"/>
                  <a:pt x="312" y="91"/>
                  <a:pt x="312" y="91"/>
                </a:cubicBezTo>
                <a:cubicBezTo>
                  <a:pt x="311" y="92"/>
                  <a:pt x="311" y="92"/>
                  <a:pt x="311" y="92"/>
                </a:cubicBezTo>
                <a:cubicBezTo>
                  <a:pt x="310" y="92"/>
                  <a:pt x="310" y="92"/>
                  <a:pt x="310" y="92"/>
                </a:cubicBezTo>
                <a:cubicBezTo>
                  <a:pt x="310" y="90"/>
                  <a:pt x="310" y="90"/>
                  <a:pt x="310" y="90"/>
                </a:cubicBezTo>
                <a:cubicBezTo>
                  <a:pt x="311" y="89"/>
                  <a:pt x="311" y="89"/>
                  <a:pt x="311" y="89"/>
                </a:cubicBezTo>
                <a:cubicBezTo>
                  <a:pt x="312" y="89"/>
                  <a:pt x="312" y="89"/>
                  <a:pt x="312" y="89"/>
                </a:cubicBezTo>
                <a:cubicBezTo>
                  <a:pt x="313" y="88"/>
                  <a:pt x="313" y="88"/>
                  <a:pt x="313" y="88"/>
                </a:cubicBezTo>
                <a:cubicBezTo>
                  <a:pt x="313" y="88"/>
                  <a:pt x="313" y="88"/>
                  <a:pt x="313" y="88"/>
                </a:cubicBezTo>
                <a:cubicBezTo>
                  <a:pt x="314" y="87"/>
                  <a:pt x="314" y="87"/>
                  <a:pt x="314" y="87"/>
                </a:cubicBezTo>
                <a:cubicBezTo>
                  <a:pt x="316" y="87"/>
                  <a:pt x="316" y="87"/>
                  <a:pt x="316" y="87"/>
                </a:cubicBezTo>
                <a:cubicBezTo>
                  <a:pt x="319" y="86"/>
                  <a:pt x="319" y="86"/>
                  <a:pt x="319" y="86"/>
                </a:cubicBezTo>
                <a:cubicBezTo>
                  <a:pt x="323" y="86"/>
                  <a:pt x="323" y="86"/>
                  <a:pt x="323" y="86"/>
                </a:cubicBezTo>
                <a:cubicBezTo>
                  <a:pt x="326" y="84"/>
                  <a:pt x="326" y="84"/>
                  <a:pt x="326" y="84"/>
                </a:cubicBezTo>
                <a:cubicBezTo>
                  <a:pt x="328" y="84"/>
                  <a:pt x="328" y="84"/>
                  <a:pt x="328" y="84"/>
                </a:cubicBezTo>
                <a:cubicBezTo>
                  <a:pt x="329" y="85"/>
                  <a:pt x="329" y="85"/>
                  <a:pt x="329" y="85"/>
                </a:cubicBezTo>
                <a:cubicBezTo>
                  <a:pt x="329" y="86"/>
                  <a:pt x="329" y="86"/>
                  <a:pt x="329" y="86"/>
                </a:cubicBezTo>
                <a:cubicBezTo>
                  <a:pt x="329" y="86"/>
                  <a:pt x="329" y="86"/>
                  <a:pt x="329" y="86"/>
                </a:cubicBezTo>
                <a:cubicBezTo>
                  <a:pt x="328" y="87"/>
                  <a:pt x="328" y="87"/>
                  <a:pt x="328" y="87"/>
                </a:cubicBezTo>
                <a:cubicBezTo>
                  <a:pt x="329" y="89"/>
                  <a:pt x="329" y="89"/>
                  <a:pt x="329" y="89"/>
                </a:cubicBezTo>
                <a:cubicBezTo>
                  <a:pt x="330" y="90"/>
                  <a:pt x="330" y="90"/>
                  <a:pt x="330" y="90"/>
                </a:cubicBezTo>
                <a:cubicBezTo>
                  <a:pt x="334" y="90"/>
                  <a:pt x="334" y="90"/>
                  <a:pt x="334" y="90"/>
                </a:cubicBezTo>
                <a:cubicBezTo>
                  <a:pt x="335" y="90"/>
                  <a:pt x="335" y="90"/>
                  <a:pt x="335" y="90"/>
                </a:cubicBezTo>
                <a:cubicBezTo>
                  <a:pt x="336" y="90"/>
                  <a:pt x="336" y="90"/>
                  <a:pt x="336" y="90"/>
                </a:cubicBezTo>
                <a:cubicBezTo>
                  <a:pt x="337" y="90"/>
                  <a:pt x="337" y="90"/>
                  <a:pt x="337" y="90"/>
                </a:cubicBezTo>
                <a:cubicBezTo>
                  <a:pt x="338" y="91"/>
                  <a:pt x="338" y="91"/>
                  <a:pt x="338" y="91"/>
                </a:cubicBezTo>
                <a:cubicBezTo>
                  <a:pt x="342" y="90"/>
                  <a:pt x="342" y="90"/>
                  <a:pt x="342" y="90"/>
                </a:cubicBezTo>
                <a:cubicBezTo>
                  <a:pt x="344" y="89"/>
                  <a:pt x="344" y="89"/>
                  <a:pt x="344" y="89"/>
                </a:cubicBezTo>
                <a:cubicBezTo>
                  <a:pt x="345" y="89"/>
                  <a:pt x="345" y="89"/>
                  <a:pt x="345" y="89"/>
                </a:cubicBezTo>
                <a:cubicBezTo>
                  <a:pt x="346" y="89"/>
                  <a:pt x="346" y="89"/>
                  <a:pt x="346" y="89"/>
                </a:cubicBezTo>
                <a:cubicBezTo>
                  <a:pt x="346" y="88"/>
                  <a:pt x="346" y="88"/>
                  <a:pt x="346" y="88"/>
                </a:cubicBezTo>
                <a:cubicBezTo>
                  <a:pt x="346" y="87"/>
                  <a:pt x="346" y="87"/>
                  <a:pt x="346" y="87"/>
                </a:cubicBezTo>
                <a:cubicBezTo>
                  <a:pt x="347" y="87"/>
                  <a:pt x="347" y="87"/>
                  <a:pt x="347" y="87"/>
                </a:cubicBezTo>
                <a:cubicBezTo>
                  <a:pt x="348" y="88"/>
                  <a:pt x="348" y="88"/>
                  <a:pt x="348" y="88"/>
                </a:cubicBezTo>
                <a:cubicBezTo>
                  <a:pt x="349" y="87"/>
                  <a:pt x="349" y="87"/>
                  <a:pt x="349" y="87"/>
                </a:cubicBezTo>
                <a:cubicBezTo>
                  <a:pt x="349" y="88"/>
                  <a:pt x="349" y="88"/>
                  <a:pt x="349" y="88"/>
                </a:cubicBezTo>
                <a:cubicBezTo>
                  <a:pt x="350" y="88"/>
                  <a:pt x="350" y="88"/>
                  <a:pt x="350" y="88"/>
                </a:cubicBezTo>
                <a:cubicBezTo>
                  <a:pt x="350" y="87"/>
                  <a:pt x="350" y="87"/>
                  <a:pt x="350" y="87"/>
                </a:cubicBezTo>
                <a:cubicBezTo>
                  <a:pt x="350" y="86"/>
                  <a:pt x="350" y="86"/>
                  <a:pt x="350" y="86"/>
                </a:cubicBezTo>
                <a:cubicBezTo>
                  <a:pt x="349" y="85"/>
                  <a:pt x="349" y="85"/>
                  <a:pt x="349" y="85"/>
                </a:cubicBezTo>
                <a:cubicBezTo>
                  <a:pt x="349" y="84"/>
                  <a:pt x="349" y="84"/>
                  <a:pt x="349" y="84"/>
                </a:cubicBezTo>
                <a:cubicBezTo>
                  <a:pt x="349" y="84"/>
                  <a:pt x="349" y="84"/>
                  <a:pt x="349" y="84"/>
                </a:cubicBezTo>
                <a:cubicBezTo>
                  <a:pt x="348" y="84"/>
                  <a:pt x="348" y="84"/>
                  <a:pt x="348" y="84"/>
                </a:cubicBezTo>
                <a:cubicBezTo>
                  <a:pt x="348" y="82"/>
                  <a:pt x="348" y="82"/>
                  <a:pt x="348" y="82"/>
                </a:cubicBezTo>
                <a:cubicBezTo>
                  <a:pt x="347" y="82"/>
                  <a:pt x="347" y="82"/>
                  <a:pt x="347" y="82"/>
                </a:cubicBezTo>
                <a:cubicBezTo>
                  <a:pt x="347" y="81"/>
                  <a:pt x="347" y="81"/>
                  <a:pt x="347" y="81"/>
                </a:cubicBezTo>
                <a:cubicBezTo>
                  <a:pt x="346" y="80"/>
                  <a:pt x="346" y="80"/>
                  <a:pt x="346" y="80"/>
                </a:cubicBezTo>
                <a:cubicBezTo>
                  <a:pt x="346" y="79"/>
                  <a:pt x="346" y="79"/>
                  <a:pt x="346" y="79"/>
                </a:cubicBezTo>
                <a:cubicBezTo>
                  <a:pt x="347" y="78"/>
                  <a:pt x="347" y="78"/>
                  <a:pt x="347" y="78"/>
                </a:cubicBezTo>
                <a:cubicBezTo>
                  <a:pt x="347" y="79"/>
                  <a:pt x="347" y="79"/>
                  <a:pt x="347" y="79"/>
                </a:cubicBezTo>
                <a:cubicBezTo>
                  <a:pt x="347" y="79"/>
                  <a:pt x="347" y="79"/>
                  <a:pt x="347" y="79"/>
                </a:cubicBezTo>
                <a:cubicBezTo>
                  <a:pt x="348" y="78"/>
                  <a:pt x="348" y="78"/>
                  <a:pt x="348" y="78"/>
                </a:cubicBezTo>
                <a:cubicBezTo>
                  <a:pt x="348" y="78"/>
                  <a:pt x="348" y="78"/>
                  <a:pt x="348" y="78"/>
                </a:cubicBezTo>
                <a:cubicBezTo>
                  <a:pt x="348" y="77"/>
                  <a:pt x="348" y="77"/>
                  <a:pt x="348" y="77"/>
                </a:cubicBezTo>
                <a:cubicBezTo>
                  <a:pt x="349" y="77"/>
                  <a:pt x="349" y="77"/>
                  <a:pt x="349" y="77"/>
                </a:cubicBezTo>
                <a:cubicBezTo>
                  <a:pt x="350" y="77"/>
                  <a:pt x="350" y="77"/>
                  <a:pt x="350" y="77"/>
                </a:cubicBezTo>
                <a:cubicBezTo>
                  <a:pt x="350" y="77"/>
                  <a:pt x="350" y="77"/>
                  <a:pt x="350" y="77"/>
                </a:cubicBezTo>
                <a:cubicBezTo>
                  <a:pt x="351" y="76"/>
                  <a:pt x="351" y="76"/>
                  <a:pt x="351" y="76"/>
                </a:cubicBezTo>
                <a:cubicBezTo>
                  <a:pt x="351" y="77"/>
                  <a:pt x="351" y="77"/>
                  <a:pt x="351" y="77"/>
                </a:cubicBezTo>
                <a:cubicBezTo>
                  <a:pt x="352" y="77"/>
                  <a:pt x="352" y="77"/>
                  <a:pt x="352" y="77"/>
                </a:cubicBezTo>
                <a:cubicBezTo>
                  <a:pt x="353" y="77"/>
                  <a:pt x="353" y="77"/>
                  <a:pt x="353" y="77"/>
                </a:cubicBezTo>
                <a:cubicBezTo>
                  <a:pt x="353" y="76"/>
                  <a:pt x="353" y="76"/>
                  <a:pt x="353" y="76"/>
                </a:cubicBezTo>
                <a:cubicBezTo>
                  <a:pt x="354" y="77"/>
                  <a:pt x="354" y="77"/>
                  <a:pt x="354" y="77"/>
                </a:cubicBezTo>
                <a:cubicBezTo>
                  <a:pt x="355" y="77"/>
                  <a:pt x="355" y="77"/>
                  <a:pt x="355" y="77"/>
                </a:cubicBezTo>
                <a:cubicBezTo>
                  <a:pt x="356" y="78"/>
                  <a:pt x="356" y="78"/>
                  <a:pt x="356" y="78"/>
                </a:cubicBezTo>
                <a:cubicBezTo>
                  <a:pt x="356" y="78"/>
                  <a:pt x="356" y="78"/>
                  <a:pt x="356" y="78"/>
                </a:cubicBezTo>
                <a:cubicBezTo>
                  <a:pt x="356" y="77"/>
                  <a:pt x="356" y="77"/>
                  <a:pt x="356" y="77"/>
                </a:cubicBezTo>
                <a:cubicBezTo>
                  <a:pt x="357" y="77"/>
                  <a:pt x="357" y="77"/>
                  <a:pt x="357" y="77"/>
                </a:cubicBezTo>
                <a:cubicBezTo>
                  <a:pt x="358" y="78"/>
                  <a:pt x="358" y="78"/>
                  <a:pt x="358" y="78"/>
                </a:cubicBezTo>
                <a:cubicBezTo>
                  <a:pt x="357" y="78"/>
                  <a:pt x="357" y="78"/>
                  <a:pt x="357" y="78"/>
                </a:cubicBezTo>
                <a:cubicBezTo>
                  <a:pt x="357" y="79"/>
                  <a:pt x="357" y="79"/>
                  <a:pt x="357" y="79"/>
                </a:cubicBezTo>
                <a:cubicBezTo>
                  <a:pt x="357" y="79"/>
                  <a:pt x="357" y="79"/>
                  <a:pt x="357" y="79"/>
                </a:cubicBezTo>
                <a:cubicBezTo>
                  <a:pt x="358" y="79"/>
                  <a:pt x="358" y="79"/>
                  <a:pt x="358" y="79"/>
                </a:cubicBezTo>
                <a:cubicBezTo>
                  <a:pt x="359" y="79"/>
                  <a:pt x="359" y="79"/>
                  <a:pt x="359" y="79"/>
                </a:cubicBezTo>
                <a:cubicBezTo>
                  <a:pt x="359" y="79"/>
                  <a:pt x="359" y="79"/>
                  <a:pt x="359" y="79"/>
                </a:cubicBezTo>
                <a:cubicBezTo>
                  <a:pt x="359" y="78"/>
                  <a:pt x="359" y="78"/>
                  <a:pt x="359" y="78"/>
                </a:cubicBezTo>
                <a:cubicBezTo>
                  <a:pt x="360" y="79"/>
                  <a:pt x="360" y="79"/>
                  <a:pt x="360" y="79"/>
                </a:cubicBezTo>
                <a:cubicBezTo>
                  <a:pt x="359" y="78"/>
                  <a:pt x="359" y="78"/>
                  <a:pt x="359" y="78"/>
                </a:cubicBezTo>
                <a:cubicBezTo>
                  <a:pt x="359" y="77"/>
                  <a:pt x="359" y="77"/>
                  <a:pt x="359" y="77"/>
                </a:cubicBezTo>
                <a:cubicBezTo>
                  <a:pt x="359" y="77"/>
                  <a:pt x="359" y="77"/>
                  <a:pt x="359" y="77"/>
                </a:cubicBezTo>
                <a:cubicBezTo>
                  <a:pt x="360" y="77"/>
                  <a:pt x="360" y="77"/>
                  <a:pt x="360" y="77"/>
                </a:cubicBezTo>
                <a:cubicBezTo>
                  <a:pt x="361" y="76"/>
                  <a:pt x="361" y="76"/>
                  <a:pt x="361" y="76"/>
                </a:cubicBezTo>
                <a:cubicBezTo>
                  <a:pt x="362" y="77"/>
                  <a:pt x="362" y="77"/>
                  <a:pt x="362" y="77"/>
                </a:cubicBezTo>
                <a:cubicBezTo>
                  <a:pt x="362" y="76"/>
                  <a:pt x="362" y="76"/>
                  <a:pt x="362" y="76"/>
                </a:cubicBezTo>
                <a:cubicBezTo>
                  <a:pt x="364" y="76"/>
                  <a:pt x="364" y="76"/>
                  <a:pt x="364" y="76"/>
                </a:cubicBezTo>
                <a:cubicBezTo>
                  <a:pt x="364" y="77"/>
                  <a:pt x="364" y="77"/>
                  <a:pt x="364" y="77"/>
                </a:cubicBezTo>
                <a:cubicBezTo>
                  <a:pt x="364" y="78"/>
                  <a:pt x="364" y="78"/>
                  <a:pt x="364" y="78"/>
                </a:cubicBezTo>
                <a:cubicBezTo>
                  <a:pt x="364" y="78"/>
                  <a:pt x="364" y="78"/>
                  <a:pt x="364" y="78"/>
                </a:cubicBezTo>
                <a:cubicBezTo>
                  <a:pt x="365" y="78"/>
                  <a:pt x="365" y="78"/>
                  <a:pt x="365" y="78"/>
                </a:cubicBezTo>
                <a:cubicBezTo>
                  <a:pt x="366" y="77"/>
                  <a:pt x="366" y="77"/>
                  <a:pt x="366" y="77"/>
                </a:cubicBezTo>
                <a:cubicBezTo>
                  <a:pt x="366" y="78"/>
                  <a:pt x="366" y="78"/>
                  <a:pt x="366" y="78"/>
                </a:cubicBezTo>
                <a:cubicBezTo>
                  <a:pt x="367" y="78"/>
                  <a:pt x="367" y="78"/>
                  <a:pt x="367" y="78"/>
                </a:cubicBezTo>
                <a:cubicBezTo>
                  <a:pt x="368" y="78"/>
                  <a:pt x="368" y="78"/>
                  <a:pt x="368" y="78"/>
                </a:cubicBezTo>
                <a:cubicBezTo>
                  <a:pt x="369" y="78"/>
                  <a:pt x="369" y="78"/>
                  <a:pt x="369" y="78"/>
                </a:cubicBezTo>
                <a:cubicBezTo>
                  <a:pt x="369" y="80"/>
                  <a:pt x="369" y="80"/>
                  <a:pt x="369" y="80"/>
                </a:cubicBezTo>
                <a:cubicBezTo>
                  <a:pt x="370" y="79"/>
                  <a:pt x="370" y="79"/>
                  <a:pt x="370" y="79"/>
                </a:cubicBezTo>
                <a:cubicBezTo>
                  <a:pt x="370" y="79"/>
                  <a:pt x="370" y="79"/>
                  <a:pt x="370" y="79"/>
                </a:cubicBezTo>
                <a:cubicBezTo>
                  <a:pt x="371" y="79"/>
                  <a:pt x="371" y="79"/>
                  <a:pt x="371" y="79"/>
                </a:cubicBezTo>
                <a:cubicBezTo>
                  <a:pt x="370" y="80"/>
                  <a:pt x="370" y="80"/>
                  <a:pt x="370" y="80"/>
                </a:cubicBezTo>
                <a:cubicBezTo>
                  <a:pt x="371" y="81"/>
                  <a:pt x="371" y="81"/>
                  <a:pt x="371" y="81"/>
                </a:cubicBezTo>
                <a:cubicBezTo>
                  <a:pt x="371" y="81"/>
                  <a:pt x="371" y="81"/>
                  <a:pt x="371" y="81"/>
                </a:cubicBezTo>
                <a:cubicBezTo>
                  <a:pt x="372" y="81"/>
                  <a:pt x="372" y="81"/>
                  <a:pt x="372" y="81"/>
                </a:cubicBezTo>
                <a:cubicBezTo>
                  <a:pt x="372" y="82"/>
                  <a:pt x="372" y="82"/>
                  <a:pt x="372" y="82"/>
                </a:cubicBezTo>
                <a:cubicBezTo>
                  <a:pt x="373" y="82"/>
                  <a:pt x="373" y="82"/>
                  <a:pt x="373" y="82"/>
                </a:cubicBezTo>
                <a:cubicBezTo>
                  <a:pt x="373" y="82"/>
                  <a:pt x="373" y="82"/>
                  <a:pt x="373" y="82"/>
                </a:cubicBezTo>
                <a:cubicBezTo>
                  <a:pt x="374" y="83"/>
                  <a:pt x="374" y="83"/>
                  <a:pt x="374" y="83"/>
                </a:cubicBezTo>
                <a:cubicBezTo>
                  <a:pt x="373" y="84"/>
                  <a:pt x="373" y="84"/>
                  <a:pt x="373" y="84"/>
                </a:cubicBezTo>
                <a:cubicBezTo>
                  <a:pt x="373" y="85"/>
                  <a:pt x="373" y="85"/>
                  <a:pt x="373" y="85"/>
                </a:cubicBezTo>
                <a:cubicBezTo>
                  <a:pt x="374" y="84"/>
                  <a:pt x="374" y="84"/>
                  <a:pt x="374" y="84"/>
                </a:cubicBezTo>
                <a:cubicBezTo>
                  <a:pt x="375" y="84"/>
                  <a:pt x="375" y="84"/>
                  <a:pt x="375" y="84"/>
                </a:cubicBezTo>
                <a:cubicBezTo>
                  <a:pt x="375" y="84"/>
                  <a:pt x="375" y="84"/>
                  <a:pt x="375" y="84"/>
                </a:cubicBezTo>
                <a:cubicBezTo>
                  <a:pt x="373" y="86"/>
                  <a:pt x="373" y="86"/>
                  <a:pt x="373" y="86"/>
                </a:cubicBezTo>
                <a:cubicBezTo>
                  <a:pt x="374" y="88"/>
                  <a:pt x="374" y="88"/>
                  <a:pt x="374" y="88"/>
                </a:cubicBezTo>
                <a:cubicBezTo>
                  <a:pt x="375" y="88"/>
                  <a:pt x="375" y="88"/>
                  <a:pt x="375" y="88"/>
                </a:cubicBezTo>
                <a:cubicBezTo>
                  <a:pt x="376" y="87"/>
                  <a:pt x="376" y="87"/>
                  <a:pt x="376" y="87"/>
                </a:cubicBezTo>
                <a:cubicBezTo>
                  <a:pt x="376" y="87"/>
                  <a:pt x="376" y="87"/>
                  <a:pt x="376" y="87"/>
                </a:cubicBezTo>
                <a:cubicBezTo>
                  <a:pt x="377" y="87"/>
                  <a:pt x="377" y="87"/>
                  <a:pt x="377" y="87"/>
                </a:cubicBezTo>
                <a:cubicBezTo>
                  <a:pt x="377" y="88"/>
                  <a:pt x="377" y="88"/>
                  <a:pt x="377" y="88"/>
                </a:cubicBezTo>
                <a:cubicBezTo>
                  <a:pt x="378" y="87"/>
                  <a:pt x="378" y="87"/>
                  <a:pt x="378" y="87"/>
                </a:cubicBezTo>
                <a:cubicBezTo>
                  <a:pt x="379" y="89"/>
                  <a:pt x="379" y="89"/>
                  <a:pt x="379" y="89"/>
                </a:cubicBezTo>
                <a:cubicBezTo>
                  <a:pt x="379" y="90"/>
                  <a:pt x="379" y="90"/>
                  <a:pt x="379" y="90"/>
                </a:cubicBezTo>
                <a:cubicBezTo>
                  <a:pt x="380" y="90"/>
                  <a:pt x="380" y="90"/>
                  <a:pt x="380" y="90"/>
                </a:cubicBezTo>
                <a:cubicBezTo>
                  <a:pt x="380" y="91"/>
                  <a:pt x="380" y="91"/>
                  <a:pt x="380" y="91"/>
                </a:cubicBezTo>
                <a:cubicBezTo>
                  <a:pt x="381" y="90"/>
                  <a:pt x="381" y="90"/>
                  <a:pt x="381" y="90"/>
                </a:cubicBezTo>
                <a:cubicBezTo>
                  <a:pt x="381" y="91"/>
                  <a:pt x="381" y="91"/>
                  <a:pt x="381" y="91"/>
                </a:cubicBezTo>
                <a:cubicBezTo>
                  <a:pt x="380" y="93"/>
                  <a:pt x="380" y="93"/>
                  <a:pt x="380" y="93"/>
                </a:cubicBezTo>
                <a:cubicBezTo>
                  <a:pt x="379" y="93"/>
                  <a:pt x="379" y="93"/>
                  <a:pt x="379" y="93"/>
                </a:cubicBezTo>
                <a:cubicBezTo>
                  <a:pt x="378" y="93"/>
                  <a:pt x="378" y="93"/>
                  <a:pt x="378" y="93"/>
                </a:cubicBezTo>
                <a:cubicBezTo>
                  <a:pt x="376" y="92"/>
                  <a:pt x="376" y="92"/>
                  <a:pt x="376" y="92"/>
                </a:cubicBezTo>
                <a:cubicBezTo>
                  <a:pt x="374" y="92"/>
                  <a:pt x="374" y="92"/>
                  <a:pt x="374" y="92"/>
                </a:cubicBezTo>
                <a:cubicBezTo>
                  <a:pt x="375" y="93"/>
                  <a:pt x="375" y="93"/>
                  <a:pt x="375" y="93"/>
                </a:cubicBezTo>
                <a:cubicBezTo>
                  <a:pt x="375" y="94"/>
                  <a:pt x="375" y="94"/>
                  <a:pt x="375" y="94"/>
                </a:cubicBezTo>
                <a:cubicBezTo>
                  <a:pt x="377" y="94"/>
                  <a:pt x="377" y="94"/>
                  <a:pt x="377" y="94"/>
                </a:cubicBezTo>
                <a:cubicBezTo>
                  <a:pt x="377" y="95"/>
                  <a:pt x="377" y="95"/>
                  <a:pt x="377" y="95"/>
                </a:cubicBezTo>
                <a:cubicBezTo>
                  <a:pt x="379" y="96"/>
                  <a:pt x="379" y="96"/>
                  <a:pt x="379" y="96"/>
                </a:cubicBezTo>
                <a:cubicBezTo>
                  <a:pt x="381" y="97"/>
                  <a:pt x="381" y="97"/>
                  <a:pt x="381" y="97"/>
                </a:cubicBezTo>
                <a:cubicBezTo>
                  <a:pt x="382" y="96"/>
                  <a:pt x="382" y="96"/>
                  <a:pt x="382" y="96"/>
                </a:cubicBezTo>
                <a:cubicBezTo>
                  <a:pt x="382" y="95"/>
                  <a:pt x="382" y="95"/>
                  <a:pt x="382" y="95"/>
                </a:cubicBezTo>
                <a:cubicBezTo>
                  <a:pt x="381" y="94"/>
                  <a:pt x="381" y="94"/>
                  <a:pt x="381" y="94"/>
                </a:cubicBezTo>
                <a:cubicBezTo>
                  <a:pt x="381" y="93"/>
                  <a:pt x="381" y="93"/>
                  <a:pt x="381" y="93"/>
                </a:cubicBezTo>
                <a:cubicBezTo>
                  <a:pt x="381" y="93"/>
                  <a:pt x="381" y="93"/>
                  <a:pt x="381" y="93"/>
                </a:cubicBezTo>
                <a:cubicBezTo>
                  <a:pt x="382" y="94"/>
                  <a:pt x="382" y="94"/>
                  <a:pt x="382" y="94"/>
                </a:cubicBezTo>
                <a:cubicBezTo>
                  <a:pt x="384" y="95"/>
                  <a:pt x="384" y="95"/>
                  <a:pt x="384" y="95"/>
                </a:cubicBezTo>
                <a:cubicBezTo>
                  <a:pt x="384" y="95"/>
                  <a:pt x="384" y="95"/>
                  <a:pt x="384" y="95"/>
                </a:cubicBezTo>
                <a:cubicBezTo>
                  <a:pt x="383" y="95"/>
                  <a:pt x="383" y="95"/>
                  <a:pt x="383" y="95"/>
                </a:cubicBezTo>
                <a:cubicBezTo>
                  <a:pt x="381" y="97"/>
                  <a:pt x="381" y="97"/>
                  <a:pt x="381" y="97"/>
                </a:cubicBezTo>
                <a:cubicBezTo>
                  <a:pt x="382" y="98"/>
                  <a:pt x="382" y="98"/>
                  <a:pt x="382" y="98"/>
                </a:cubicBezTo>
                <a:cubicBezTo>
                  <a:pt x="383" y="98"/>
                  <a:pt x="383" y="98"/>
                  <a:pt x="383" y="98"/>
                </a:cubicBezTo>
                <a:cubicBezTo>
                  <a:pt x="383" y="97"/>
                  <a:pt x="383" y="97"/>
                  <a:pt x="383" y="97"/>
                </a:cubicBezTo>
                <a:cubicBezTo>
                  <a:pt x="384" y="97"/>
                  <a:pt x="384" y="97"/>
                  <a:pt x="384" y="97"/>
                </a:cubicBezTo>
                <a:cubicBezTo>
                  <a:pt x="387" y="100"/>
                  <a:pt x="387" y="100"/>
                  <a:pt x="387" y="100"/>
                </a:cubicBezTo>
                <a:cubicBezTo>
                  <a:pt x="388" y="101"/>
                  <a:pt x="388" y="101"/>
                  <a:pt x="388" y="101"/>
                </a:cubicBezTo>
                <a:cubicBezTo>
                  <a:pt x="389" y="102"/>
                  <a:pt x="389" y="102"/>
                  <a:pt x="389" y="102"/>
                </a:cubicBezTo>
                <a:cubicBezTo>
                  <a:pt x="392" y="102"/>
                  <a:pt x="392" y="102"/>
                  <a:pt x="392" y="102"/>
                </a:cubicBezTo>
                <a:cubicBezTo>
                  <a:pt x="393" y="104"/>
                  <a:pt x="393" y="104"/>
                  <a:pt x="393" y="104"/>
                </a:cubicBezTo>
                <a:cubicBezTo>
                  <a:pt x="395" y="104"/>
                  <a:pt x="395" y="104"/>
                  <a:pt x="395" y="104"/>
                </a:cubicBezTo>
                <a:cubicBezTo>
                  <a:pt x="395" y="104"/>
                  <a:pt x="395" y="104"/>
                  <a:pt x="395" y="104"/>
                </a:cubicBezTo>
                <a:cubicBezTo>
                  <a:pt x="395" y="103"/>
                  <a:pt x="395" y="103"/>
                  <a:pt x="395" y="103"/>
                </a:cubicBezTo>
                <a:cubicBezTo>
                  <a:pt x="395" y="103"/>
                  <a:pt x="395" y="103"/>
                  <a:pt x="395" y="103"/>
                </a:cubicBezTo>
                <a:cubicBezTo>
                  <a:pt x="396" y="104"/>
                  <a:pt x="396" y="104"/>
                  <a:pt x="396" y="104"/>
                </a:cubicBezTo>
                <a:cubicBezTo>
                  <a:pt x="396" y="104"/>
                  <a:pt x="396" y="104"/>
                  <a:pt x="396" y="104"/>
                </a:cubicBezTo>
                <a:cubicBezTo>
                  <a:pt x="397" y="105"/>
                  <a:pt x="397" y="105"/>
                  <a:pt x="397" y="105"/>
                </a:cubicBezTo>
                <a:cubicBezTo>
                  <a:pt x="397" y="105"/>
                  <a:pt x="397" y="105"/>
                  <a:pt x="397" y="105"/>
                </a:cubicBezTo>
                <a:cubicBezTo>
                  <a:pt x="398" y="104"/>
                  <a:pt x="398" y="104"/>
                  <a:pt x="398" y="104"/>
                </a:cubicBezTo>
                <a:cubicBezTo>
                  <a:pt x="397" y="99"/>
                  <a:pt x="397" y="99"/>
                  <a:pt x="397" y="99"/>
                </a:cubicBezTo>
                <a:cubicBezTo>
                  <a:pt x="396" y="96"/>
                  <a:pt x="396" y="96"/>
                  <a:pt x="396" y="96"/>
                </a:cubicBezTo>
                <a:cubicBezTo>
                  <a:pt x="394" y="93"/>
                  <a:pt x="394" y="93"/>
                  <a:pt x="394" y="93"/>
                </a:cubicBezTo>
                <a:cubicBezTo>
                  <a:pt x="394" y="91"/>
                  <a:pt x="394" y="91"/>
                  <a:pt x="394" y="91"/>
                </a:cubicBezTo>
                <a:cubicBezTo>
                  <a:pt x="393" y="89"/>
                  <a:pt x="393" y="89"/>
                  <a:pt x="393" y="89"/>
                </a:cubicBezTo>
                <a:cubicBezTo>
                  <a:pt x="393" y="88"/>
                  <a:pt x="393" y="88"/>
                  <a:pt x="393" y="88"/>
                </a:cubicBezTo>
                <a:cubicBezTo>
                  <a:pt x="394" y="89"/>
                  <a:pt x="394" y="89"/>
                  <a:pt x="394" y="89"/>
                </a:cubicBezTo>
                <a:cubicBezTo>
                  <a:pt x="394" y="90"/>
                  <a:pt x="394" y="90"/>
                  <a:pt x="394" y="90"/>
                </a:cubicBezTo>
                <a:cubicBezTo>
                  <a:pt x="396" y="91"/>
                  <a:pt x="396" y="91"/>
                  <a:pt x="396" y="91"/>
                </a:cubicBezTo>
                <a:cubicBezTo>
                  <a:pt x="397" y="91"/>
                  <a:pt x="397" y="91"/>
                  <a:pt x="397" y="91"/>
                </a:cubicBezTo>
                <a:cubicBezTo>
                  <a:pt x="398" y="93"/>
                  <a:pt x="398" y="93"/>
                  <a:pt x="398" y="93"/>
                </a:cubicBezTo>
                <a:cubicBezTo>
                  <a:pt x="400" y="93"/>
                  <a:pt x="400" y="93"/>
                  <a:pt x="400" y="93"/>
                </a:cubicBezTo>
                <a:cubicBezTo>
                  <a:pt x="404" y="92"/>
                  <a:pt x="404" y="92"/>
                  <a:pt x="404" y="92"/>
                </a:cubicBezTo>
                <a:cubicBezTo>
                  <a:pt x="405" y="93"/>
                  <a:pt x="405" y="93"/>
                  <a:pt x="405" y="93"/>
                </a:cubicBezTo>
                <a:cubicBezTo>
                  <a:pt x="405" y="92"/>
                  <a:pt x="405" y="92"/>
                  <a:pt x="405" y="92"/>
                </a:cubicBezTo>
                <a:cubicBezTo>
                  <a:pt x="406" y="93"/>
                  <a:pt x="406" y="93"/>
                  <a:pt x="406" y="93"/>
                </a:cubicBezTo>
                <a:cubicBezTo>
                  <a:pt x="407" y="93"/>
                  <a:pt x="407" y="93"/>
                  <a:pt x="407" y="93"/>
                </a:cubicBezTo>
                <a:cubicBezTo>
                  <a:pt x="406" y="92"/>
                  <a:pt x="406" y="92"/>
                  <a:pt x="406" y="92"/>
                </a:cubicBezTo>
                <a:cubicBezTo>
                  <a:pt x="406" y="91"/>
                  <a:pt x="406" y="91"/>
                  <a:pt x="406" y="91"/>
                </a:cubicBezTo>
                <a:cubicBezTo>
                  <a:pt x="405" y="90"/>
                  <a:pt x="405" y="90"/>
                  <a:pt x="405" y="90"/>
                </a:cubicBezTo>
                <a:cubicBezTo>
                  <a:pt x="406" y="90"/>
                  <a:pt x="406" y="90"/>
                  <a:pt x="406" y="90"/>
                </a:cubicBezTo>
                <a:cubicBezTo>
                  <a:pt x="406" y="89"/>
                  <a:pt x="406" y="89"/>
                  <a:pt x="406" y="89"/>
                </a:cubicBezTo>
                <a:cubicBezTo>
                  <a:pt x="409" y="88"/>
                  <a:pt x="409" y="88"/>
                  <a:pt x="409" y="88"/>
                </a:cubicBezTo>
                <a:cubicBezTo>
                  <a:pt x="410" y="88"/>
                  <a:pt x="410" y="88"/>
                  <a:pt x="410" y="88"/>
                </a:cubicBezTo>
                <a:cubicBezTo>
                  <a:pt x="411" y="88"/>
                  <a:pt x="411" y="88"/>
                  <a:pt x="411" y="88"/>
                </a:cubicBezTo>
                <a:cubicBezTo>
                  <a:pt x="412" y="88"/>
                  <a:pt x="412" y="88"/>
                  <a:pt x="412" y="88"/>
                </a:cubicBezTo>
                <a:cubicBezTo>
                  <a:pt x="413" y="88"/>
                  <a:pt x="413" y="88"/>
                  <a:pt x="413" y="88"/>
                </a:cubicBezTo>
                <a:cubicBezTo>
                  <a:pt x="414" y="89"/>
                  <a:pt x="414" y="89"/>
                  <a:pt x="414" y="89"/>
                </a:cubicBezTo>
                <a:cubicBezTo>
                  <a:pt x="416" y="90"/>
                  <a:pt x="416" y="90"/>
                  <a:pt x="416" y="90"/>
                </a:cubicBezTo>
                <a:cubicBezTo>
                  <a:pt x="416" y="91"/>
                  <a:pt x="416" y="91"/>
                  <a:pt x="416" y="91"/>
                </a:cubicBezTo>
                <a:cubicBezTo>
                  <a:pt x="418" y="91"/>
                  <a:pt x="418" y="91"/>
                  <a:pt x="418" y="91"/>
                </a:cubicBezTo>
                <a:cubicBezTo>
                  <a:pt x="418" y="92"/>
                  <a:pt x="418" y="92"/>
                  <a:pt x="418" y="92"/>
                </a:cubicBezTo>
                <a:cubicBezTo>
                  <a:pt x="421" y="92"/>
                  <a:pt x="421" y="92"/>
                  <a:pt x="421" y="92"/>
                </a:cubicBezTo>
                <a:cubicBezTo>
                  <a:pt x="419" y="91"/>
                  <a:pt x="419" y="91"/>
                  <a:pt x="419" y="91"/>
                </a:cubicBezTo>
                <a:cubicBezTo>
                  <a:pt x="419" y="91"/>
                  <a:pt x="419" y="91"/>
                  <a:pt x="419" y="91"/>
                </a:cubicBezTo>
                <a:cubicBezTo>
                  <a:pt x="421" y="91"/>
                  <a:pt x="421" y="91"/>
                  <a:pt x="421" y="91"/>
                </a:cubicBezTo>
                <a:cubicBezTo>
                  <a:pt x="422" y="90"/>
                  <a:pt x="422" y="90"/>
                  <a:pt x="422" y="90"/>
                </a:cubicBezTo>
                <a:cubicBezTo>
                  <a:pt x="420" y="90"/>
                  <a:pt x="420" y="90"/>
                  <a:pt x="420" y="90"/>
                </a:cubicBezTo>
                <a:cubicBezTo>
                  <a:pt x="421" y="89"/>
                  <a:pt x="421" y="89"/>
                  <a:pt x="421" y="89"/>
                </a:cubicBezTo>
                <a:cubicBezTo>
                  <a:pt x="420" y="88"/>
                  <a:pt x="420" y="88"/>
                  <a:pt x="420" y="88"/>
                </a:cubicBezTo>
                <a:cubicBezTo>
                  <a:pt x="419" y="89"/>
                  <a:pt x="419" y="89"/>
                  <a:pt x="419" y="89"/>
                </a:cubicBezTo>
                <a:cubicBezTo>
                  <a:pt x="418" y="88"/>
                  <a:pt x="418" y="88"/>
                  <a:pt x="418" y="88"/>
                </a:cubicBezTo>
                <a:cubicBezTo>
                  <a:pt x="418" y="87"/>
                  <a:pt x="418" y="87"/>
                  <a:pt x="418" y="87"/>
                </a:cubicBezTo>
                <a:cubicBezTo>
                  <a:pt x="417" y="86"/>
                  <a:pt x="417" y="86"/>
                  <a:pt x="417" y="86"/>
                </a:cubicBezTo>
                <a:cubicBezTo>
                  <a:pt x="418" y="85"/>
                  <a:pt x="418" y="85"/>
                  <a:pt x="418" y="85"/>
                </a:cubicBezTo>
                <a:cubicBezTo>
                  <a:pt x="419" y="86"/>
                  <a:pt x="419" y="86"/>
                  <a:pt x="419" y="86"/>
                </a:cubicBezTo>
                <a:cubicBezTo>
                  <a:pt x="419" y="85"/>
                  <a:pt x="419" y="85"/>
                  <a:pt x="419" y="85"/>
                </a:cubicBezTo>
                <a:cubicBezTo>
                  <a:pt x="419" y="84"/>
                  <a:pt x="419" y="84"/>
                  <a:pt x="419" y="84"/>
                </a:cubicBezTo>
                <a:cubicBezTo>
                  <a:pt x="420" y="84"/>
                  <a:pt x="420" y="84"/>
                  <a:pt x="420" y="84"/>
                </a:cubicBezTo>
                <a:cubicBezTo>
                  <a:pt x="421" y="85"/>
                  <a:pt x="421" y="85"/>
                  <a:pt x="421" y="85"/>
                </a:cubicBezTo>
                <a:cubicBezTo>
                  <a:pt x="422" y="86"/>
                  <a:pt x="422" y="86"/>
                  <a:pt x="422" y="86"/>
                </a:cubicBezTo>
                <a:cubicBezTo>
                  <a:pt x="422" y="86"/>
                  <a:pt x="422" y="86"/>
                  <a:pt x="422" y="86"/>
                </a:cubicBezTo>
                <a:cubicBezTo>
                  <a:pt x="423" y="87"/>
                  <a:pt x="423" y="87"/>
                  <a:pt x="423" y="87"/>
                </a:cubicBezTo>
                <a:cubicBezTo>
                  <a:pt x="423" y="86"/>
                  <a:pt x="423" y="86"/>
                  <a:pt x="423" y="86"/>
                </a:cubicBezTo>
                <a:cubicBezTo>
                  <a:pt x="423" y="85"/>
                  <a:pt x="423" y="85"/>
                  <a:pt x="423" y="85"/>
                </a:cubicBezTo>
                <a:cubicBezTo>
                  <a:pt x="424" y="85"/>
                  <a:pt x="424" y="85"/>
                  <a:pt x="424" y="85"/>
                </a:cubicBezTo>
                <a:cubicBezTo>
                  <a:pt x="425" y="85"/>
                  <a:pt x="425" y="85"/>
                  <a:pt x="425" y="85"/>
                </a:cubicBezTo>
                <a:cubicBezTo>
                  <a:pt x="425" y="84"/>
                  <a:pt x="425" y="84"/>
                  <a:pt x="425" y="84"/>
                </a:cubicBezTo>
                <a:cubicBezTo>
                  <a:pt x="424" y="83"/>
                  <a:pt x="424" y="83"/>
                  <a:pt x="424" y="83"/>
                </a:cubicBezTo>
                <a:cubicBezTo>
                  <a:pt x="422" y="82"/>
                  <a:pt x="422" y="82"/>
                  <a:pt x="422" y="82"/>
                </a:cubicBezTo>
                <a:cubicBezTo>
                  <a:pt x="421" y="81"/>
                  <a:pt x="421" y="81"/>
                  <a:pt x="421" y="81"/>
                </a:cubicBezTo>
                <a:cubicBezTo>
                  <a:pt x="421" y="80"/>
                  <a:pt x="421" y="80"/>
                  <a:pt x="421" y="80"/>
                </a:cubicBezTo>
                <a:cubicBezTo>
                  <a:pt x="421" y="79"/>
                  <a:pt x="421" y="79"/>
                  <a:pt x="421" y="79"/>
                </a:cubicBezTo>
                <a:cubicBezTo>
                  <a:pt x="420" y="80"/>
                  <a:pt x="420" y="80"/>
                  <a:pt x="420" y="80"/>
                </a:cubicBezTo>
                <a:cubicBezTo>
                  <a:pt x="419" y="79"/>
                  <a:pt x="419" y="79"/>
                  <a:pt x="419" y="79"/>
                </a:cubicBezTo>
                <a:cubicBezTo>
                  <a:pt x="420" y="79"/>
                  <a:pt x="420" y="79"/>
                  <a:pt x="420" y="79"/>
                </a:cubicBezTo>
                <a:cubicBezTo>
                  <a:pt x="420" y="78"/>
                  <a:pt x="420" y="78"/>
                  <a:pt x="420" y="78"/>
                </a:cubicBezTo>
                <a:cubicBezTo>
                  <a:pt x="420" y="78"/>
                  <a:pt x="420" y="78"/>
                  <a:pt x="420" y="78"/>
                </a:cubicBezTo>
                <a:cubicBezTo>
                  <a:pt x="419" y="76"/>
                  <a:pt x="419" y="76"/>
                  <a:pt x="419" y="76"/>
                </a:cubicBezTo>
                <a:cubicBezTo>
                  <a:pt x="421" y="76"/>
                  <a:pt x="421" y="76"/>
                  <a:pt x="421" y="76"/>
                </a:cubicBezTo>
                <a:cubicBezTo>
                  <a:pt x="421" y="74"/>
                  <a:pt x="421" y="74"/>
                  <a:pt x="421" y="74"/>
                </a:cubicBezTo>
                <a:cubicBezTo>
                  <a:pt x="419" y="75"/>
                  <a:pt x="419" y="75"/>
                  <a:pt x="419" y="75"/>
                </a:cubicBezTo>
                <a:cubicBezTo>
                  <a:pt x="418" y="76"/>
                  <a:pt x="418" y="76"/>
                  <a:pt x="418" y="76"/>
                </a:cubicBezTo>
                <a:cubicBezTo>
                  <a:pt x="418" y="77"/>
                  <a:pt x="418" y="77"/>
                  <a:pt x="418" y="77"/>
                </a:cubicBezTo>
                <a:cubicBezTo>
                  <a:pt x="416" y="77"/>
                  <a:pt x="416" y="77"/>
                  <a:pt x="416" y="77"/>
                </a:cubicBezTo>
                <a:cubicBezTo>
                  <a:pt x="415" y="75"/>
                  <a:pt x="415" y="75"/>
                  <a:pt x="415" y="75"/>
                </a:cubicBezTo>
                <a:cubicBezTo>
                  <a:pt x="416" y="74"/>
                  <a:pt x="416" y="74"/>
                  <a:pt x="416" y="74"/>
                </a:cubicBezTo>
                <a:cubicBezTo>
                  <a:pt x="416" y="72"/>
                  <a:pt x="416" y="72"/>
                  <a:pt x="416" y="72"/>
                </a:cubicBezTo>
                <a:cubicBezTo>
                  <a:pt x="418" y="72"/>
                  <a:pt x="418" y="72"/>
                  <a:pt x="418" y="72"/>
                </a:cubicBezTo>
                <a:cubicBezTo>
                  <a:pt x="419" y="72"/>
                  <a:pt x="419" y="72"/>
                  <a:pt x="419" y="72"/>
                </a:cubicBezTo>
                <a:cubicBezTo>
                  <a:pt x="420" y="70"/>
                  <a:pt x="420" y="70"/>
                  <a:pt x="420" y="70"/>
                </a:cubicBezTo>
                <a:cubicBezTo>
                  <a:pt x="420" y="69"/>
                  <a:pt x="420" y="69"/>
                  <a:pt x="420" y="69"/>
                </a:cubicBezTo>
                <a:cubicBezTo>
                  <a:pt x="419" y="68"/>
                  <a:pt x="419" y="68"/>
                  <a:pt x="419" y="68"/>
                </a:cubicBezTo>
                <a:cubicBezTo>
                  <a:pt x="419" y="68"/>
                  <a:pt x="419" y="68"/>
                  <a:pt x="419" y="68"/>
                </a:cubicBezTo>
                <a:cubicBezTo>
                  <a:pt x="418" y="68"/>
                  <a:pt x="418" y="68"/>
                  <a:pt x="418" y="68"/>
                </a:cubicBezTo>
                <a:cubicBezTo>
                  <a:pt x="416" y="68"/>
                  <a:pt x="416" y="68"/>
                  <a:pt x="416" y="68"/>
                </a:cubicBezTo>
                <a:cubicBezTo>
                  <a:pt x="415" y="67"/>
                  <a:pt x="415" y="67"/>
                  <a:pt x="415" y="67"/>
                </a:cubicBezTo>
                <a:cubicBezTo>
                  <a:pt x="416" y="66"/>
                  <a:pt x="416" y="66"/>
                  <a:pt x="416" y="66"/>
                </a:cubicBezTo>
                <a:cubicBezTo>
                  <a:pt x="418" y="66"/>
                  <a:pt x="418" y="66"/>
                  <a:pt x="418" y="66"/>
                </a:cubicBezTo>
                <a:cubicBezTo>
                  <a:pt x="420" y="67"/>
                  <a:pt x="420" y="67"/>
                  <a:pt x="420" y="67"/>
                </a:cubicBezTo>
                <a:cubicBezTo>
                  <a:pt x="423" y="66"/>
                  <a:pt x="423" y="66"/>
                  <a:pt x="423" y="66"/>
                </a:cubicBezTo>
                <a:cubicBezTo>
                  <a:pt x="426" y="66"/>
                  <a:pt x="426" y="66"/>
                  <a:pt x="426" y="66"/>
                </a:cubicBezTo>
                <a:cubicBezTo>
                  <a:pt x="432" y="66"/>
                  <a:pt x="432" y="66"/>
                  <a:pt x="432" y="66"/>
                </a:cubicBezTo>
                <a:cubicBezTo>
                  <a:pt x="433" y="65"/>
                  <a:pt x="433" y="65"/>
                  <a:pt x="433" y="65"/>
                </a:cubicBezTo>
                <a:cubicBezTo>
                  <a:pt x="437" y="65"/>
                  <a:pt x="437" y="65"/>
                  <a:pt x="437" y="65"/>
                </a:cubicBezTo>
                <a:cubicBezTo>
                  <a:pt x="439" y="65"/>
                  <a:pt x="439" y="65"/>
                  <a:pt x="439" y="65"/>
                </a:cubicBezTo>
                <a:cubicBezTo>
                  <a:pt x="440" y="65"/>
                  <a:pt x="440" y="65"/>
                  <a:pt x="440" y="65"/>
                </a:cubicBezTo>
                <a:cubicBezTo>
                  <a:pt x="443" y="65"/>
                  <a:pt x="443" y="65"/>
                  <a:pt x="443" y="65"/>
                </a:cubicBezTo>
                <a:cubicBezTo>
                  <a:pt x="442" y="66"/>
                  <a:pt x="442" y="66"/>
                  <a:pt x="442" y="66"/>
                </a:cubicBezTo>
                <a:cubicBezTo>
                  <a:pt x="438" y="67"/>
                  <a:pt x="438" y="67"/>
                  <a:pt x="438" y="67"/>
                </a:cubicBezTo>
                <a:cubicBezTo>
                  <a:pt x="437" y="67"/>
                  <a:pt x="437" y="67"/>
                  <a:pt x="437" y="67"/>
                </a:cubicBezTo>
                <a:cubicBezTo>
                  <a:pt x="437" y="67"/>
                  <a:pt x="437" y="67"/>
                  <a:pt x="437" y="67"/>
                </a:cubicBezTo>
                <a:cubicBezTo>
                  <a:pt x="436" y="66"/>
                  <a:pt x="436" y="66"/>
                  <a:pt x="436" y="66"/>
                </a:cubicBezTo>
                <a:cubicBezTo>
                  <a:pt x="435" y="69"/>
                  <a:pt x="435" y="69"/>
                  <a:pt x="435" y="69"/>
                </a:cubicBezTo>
                <a:cubicBezTo>
                  <a:pt x="436" y="70"/>
                  <a:pt x="436" y="70"/>
                  <a:pt x="436" y="70"/>
                </a:cubicBezTo>
                <a:cubicBezTo>
                  <a:pt x="435" y="70"/>
                  <a:pt x="435" y="70"/>
                  <a:pt x="435" y="70"/>
                </a:cubicBezTo>
                <a:cubicBezTo>
                  <a:pt x="435" y="71"/>
                  <a:pt x="435" y="71"/>
                  <a:pt x="435" y="71"/>
                </a:cubicBezTo>
                <a:cubicBezTo>
                  <a:pt x="436" y="71"/>
                  <a:pt x="436" y="71"/>
                  <a:pt x="436" y="71"/>
                </a:cubicBezTo>
                <a:cubicBezTo>
                  <a:pt x="437" y="70"/>
                  <a:pt x="437" y="70"/>
                  <a:pt x="437" y="70"/>
                </a:cubicBezTo>
                <a:cubicBezTo>
                  <a:pt x="437" y="69"/>
                  <a:pt x="437" y="69"/>
                  <a:pt x="437" y="69"/>
                </a:cubicBezTo>
                <a:cubicBezTo>
                  <a:pt x="440" y="67"/>
                  <a:pt x="440" y="67"/>
                  <a:pt x="440" y="67"/>
                </a:cubicBezTo>
                <a:cubicBezTo>
                  <a:pt x="443" y="66"/>
                  <a:pt x="443" y="66"/>
                  <a:pt x="443" y="66"/>
                </a:cubicBezTo>
                <a:cubicBezTo>
                  <a:pt x="444" y="68"/>
                  <a:pt x="444" y="68"/>
                  <a:pt x="444" y="68"/>
                </a:cubicBezTo>
                <a:cubicBezTo>
                  <a:pt x="444" y="71"/>
                  <a:pt x="444" y="71"/>
                  <a:pt x="444" y="71"/>
                </a:cubicBezTo>
                <a:cubicBezTo>
                  <a:pt x="444" y="71"/>
                  <a:pt x="444" y="71"/>
                  <a:pt x="444" y="71"/>
                </a:cubicBezTo>
                <a:cubicBezTo>
                  <a:pt x="443" y="69"/>
                  <a:pt x="443" y="69"/>
                  <a:pt x="443" y="69"/>
                </a:cubicBezTo>
                <a:cubicBezTo>
                  <a:pt x="442" y="69"/>
                  <a:pt x="442" y="69"/>
                  <a:pt x="442" y="69"/>
                </a:cubicBezTo>
                <a:cubicBezTo>
                  <a:pt x="442" y="67"/>
                  <a:pt x="442" y="67"/>
                  <a:pt x="442" y="67"/>
                </a:cubicBezTo>
                <a:cubicBezTo>
                  <a:pt x="441" y="68"/>
                  <a:pt x="441" y="68"/>
                  <a:pt x="441" y="68"/>
                </a:cubicBezTo>
                <a:cubicBezTo>
                  <a:pt x="440" y="68"/>
                  <a:pt x="440" y="68"/>
                  <a:pt x="440" y="68"/>
                </a:cubicBezTo>
                <a:cubicBezTo>
                  <a:pt x="441" y="70"/>
                  <a:pt x="441" y="70"/>
                  <a:pt x="441" y="70"/>
                </a:cubicBezTo>
                <a:cubicBezTo>
                  <a:pt x="442" y="70"/>
                  <a:pt x="442" y="70"/>
                  <a:pt x="442" y="70"/>
                </a:cubicBezTo>
                <a:cubicBezTo>
                  <a:pt x="442" y="72"/>
                  <a:pt x="442" y="72"/>
                  <a:pt x="442" y="72"/>
                </a:cubicBezTo>
                <a:cubicBezTo>
                  <a:pt x="442" y="74"/>
                  <a:pt x="442" y="74"/>
                  <a:pt x="442" y="74"/>
                </a:cubicBezTo>
                <a:cubicBezTo>
                  <a:pt x="441" y="74"/>
                  <a:pt x="441" y="74"/>
                  <a:pt x="441" y="74"/>
                </a:cubicBezTo>
                <a:cubicBezTo>
                  <a:pt x="440" y="74"/>
                  <a:pt x="440" y="74"/>
                  <a:pt x="440" y="74"/>
                </a:cubicBezTo>
                <a:cubicBezTo>
                  <a:pt x="441" y="75"/>
                  <a:pt x="441" y="75"/>
                  <a:pt x="441" y="75"/>
                </a:cubicBezTo>
                <a:cubicBezTo>
                  <a:pt x="441" y="76"/>
                  <a:pt x="441" y="76"/>
                  <a:pt x="441" y="76"/>
                </a:cubicBezTo>
                <a:cubicBezTo>
                  <a:pt x="442" y="76"/>
                  <a:pt x="442" y="76"/>
                  <a:pt x="442" y="76"/>
                </a:cubicBezTo>
                <a:cubicBezTo>
                  <a:pt x="443" y="76"/>
                  <a:pt x="443" y="76"/>
                  <a:pt x="443" y="76"/>
                </a:cubicBezTo>
                <a:cubicBezTo>
                  <a:pt x="444" y="75"/>
                  <a:pt x="444" y="75"/>
                  <a:pt x="444" y="75"/>
                </a:cubicBezTo>
                <a:cubicBezTo>
                  <a:pt x="444" y="74"/>
                  <a:pt x="444" y="74"/>
                  <a:pt x="444" y="74"/>
                </a:cubicBezTo>
                <a:cubicBezTo>
                  <a:pt x="445" y="72"/>
                  <a:pt x="445" y="72"/>
                  <a:pt x="445" y="72"/>
                </a:cubicBezTo>
                <a:cubicBezTo>
                  <a:pt x="445" y="71"/>
                  <a:pt x="445" y="71"/>
                  <a:pt x="445" y="71"/>
                </a:cubicBezTo>
                <a:cubicBezTo>
                  <a:pt x="445" y="70"/>
                  <a:pt x="445" y="70"/>
                  <a:pt x="445" y="70"/>
                </a:cubicBezTo>
                <a:cubicBezTo>
                  <a:pt x="444" y="65"/>
                  <a:pt x="444" y="65"/>
                  <a:pt x="444" y="65"/>
                </a:cubicBezTo>
                <a:cubicBezTo>
                  <a:pt x="446" y="63"/>
                  <a:pt x="446" y="63"/>
                  <a:pt x="446" y="63"/>
                </a:cubicBezTo>
                <a:cubicBezTo>
                  <a:pt x="449" y="63"/>
                  <a:pt x="449" y="63"/>
                  <a:pt x="449" y="63"/>
                </a:cubicBezTo>
                <a:cubicBezTo>
                  <a:pt x="452" y="62"/>
                  <a:pt x="452" y="62"/>
                  <a:pt x="452" y="62"/>
                </a:cubicBezTo>
                <a:cubicBezTo>
                  <a:pt x="454" y="62"/>
                  <a:pt x="454" y="62"/>
                  <a:pt x="454" y="62"/>
                </a:cubicBezTo>
                <a:cubicBezTo>
                  <a:pt x="458" y="64"/>
                  <a:pt x="458" y="64"/>
                  <a:pt x="458" y="64"/>
                </a:cubicBezTo>
                <a:cubicBezTo>
                  <a:pt x="459" y="66"/>
                  <a:pt x="459" y="66"/>
                  <a:pt x="459" y="66"/>
                </a:cubicBezTo>
                <a:cubicBezTo>
                  <a:pt x="459" y="67"/>
                  <a:pt x="459" y="67"/>
                  <a:pt x="459" y="67"/>
                </a:cubicBezTo>
                <a:cubicBezTo>
                  <a:pt x="458" y="68"/>
                  <a:pt x="458" y="68"/>
                  <a:pt x="458" y="68"/>
                </a:cubicBezTo>
                <a:cubicBezTo>
                  <a:pt x="457" y="66"/>
                  <a:pt x="457" y="66"/>
                  <a:pt x="457" y="66"/>
                </a:cubicBezTo>
                <a:cubicBezTo>
                  <a:pt x="456" y="67"/>
                  <a:pt x="456" y="67"/>
                  <a:pt x="456" y="67"/>
                </a:cubicBezTo>
                <a:cubicBezTo>
                  <a:pt x="457" y="68"/>
                  <a:pt x="457" y="68"/>
                  <a:pt x="457" y="68"/>
                </a:cubicBezTo>
                <a:cubicBezTo>
                  <a:pt x="457" y="69"/>
                  <a:pt x="457" y="69"/>
                  <a:pt x="457" y="69"/>
                </a:cubicBezTo>
                <a:cubicBezTo>
                  <a:pt x="457" y="70"/>
                  <a:pt x="457" y="70"/>
                  <a:pt x="457" y="70"/>
                </a:cubicBezTo>
                <a:cubicBezTo>
                  <a:pt x="456" y="70"/>
                  <a:pt x="456" y="70"/>
                  <a:pt x="456" y="70"/>
                </a:cubicBezTo>
                <a:cubicBezTo>
                  <a:pt x="457" y="71"/>
                  <a:pt x="457" y="71"/>
                  <a:pt x="457" y="71"/>
                </a:cubicBezTo>
                <a:cubicBezTo>
                  <a:pt x="458" y="70"/>
                  <a:pt x="458" y="70"/>
                  <a:pt x="458" y="70"/>
                </a:cubicBezTo>
                <a:cubicBezTo>
                  <a:pt x="460" y="70"/>
                  <a:pt x="460" y="70"/>
                  <a:pt x="460" y="70"/>
                </a:cubicBezTo>
                <a:cubicBezTo>
                  <a:pt x="461" y="69"/>
                  <a:pt x="461" y="69"/>
                  <a:pt x="461" y="69"/>
                </a:cubicBezTo>
                <a:cubicBezTo>
                  <a:pt x="461" y="70"/>
                  <a:pt x="461" y="70"/>
                  <a:pt x="461" y="70"/>
                </a:cubicBezTo>
                <a:cubicBezTo>
                  <a:pt x="462" y="71"/>
                  <a:pt x="462" y="71"/>
                  <a:pt x="462" y="71"/>
                </a:cubicBezTo>
                <a:cubicBezTo>
                  <a:pt x="462" y="73"/>
                  <a:pt x="462" y="73"/>
                  <a:pt x="462" y="73"/>
                </a:cubicBezTo>
                <a:cubicBezTo>
                  <a:pt x="462" y="73"/>
                  <a:pt x="462" y="73"/>
                  <a:pt x="462" y="73"/>
                </a:cubicBezTo>
                <a:cubicBezTo>
                  <a:pt x="463" y="72"/>
                  <a:pt x="463" y="72"/>
                  <a:pt x="463" y="72"/>
                </a:cubicBezTo>
                <a:cubicBezTo>
                  <a:pt x="463" y="71"/>
                  <a:pt x="463" y="71"/>
                  <a:pt x="463" y="71"/>
                </a:cubicBezTo>
                <a:cubicBezTo>
                  <a:pt x="464" y="70"/>
                  <a:pt x="464" y="70"/>
                  <a:pt x="464" y="70"/>
                </a:cubicBezTo>
                <a:cubicBezTo>
                  <a:pt x="465" y="71"/>
                  <a:pt x="465" y="71"/>
                  <a:pt x="465" y="71"/>
                </a:cubicBezTo>
                <a:cubicBezTo>
                  <a:pt x="466" y="72"/>
                  <a:pt x="466" y="72"/>
                  <a:pt x="466" y="72"/>
                </a:cubicBezTo>
                <a:cubicBezTo>
                  <a:pt x="465" y="73"/>
                  <a:pt x="465" y="73"/>
                  <a:pt x="465" y="73"/>
                </a:cubicBezTo>
                <a:cubicBezTo>
                  <a:pt x="465" y="74"/>
                  <a:pt x="465" y="74"/>
                  <a:pt x="465" y="74"/>
                </a:cubicBezTo>
                <a:cubicBezTo>
                  <a:pt x="465" y="75"/>
                  <a:pt x="465" y="75"/>
                  <a:pt x="465" y="75"/>
                </a:cubicBezTo>
                <a:cubicBezTo>
                  <a:pt x="466" y="74"/>
                  <a:pt x="466" y="74"/>
                  <a:pt x="466" y="74"/>
                </a:cubicBezTo>
                <a:cubicBezTo>
                  <a:pt x="467" y="73"/>
                  <a:pt x="467" y="73"/>
                  <a:pt x="467" y="73"/>
                </a:cubicBezTo>
                <a:cubicBezTo>
                  <a:pt x="467" y="73"/>
                  <a:pt x="467" y="73"/>
                  <a:pt x="467" y="73"/>
                </a:cubicBezTo>
                <a:cubicBezTo>
                  <a:pt x="468" y="74"/>
                  <a:pt x="468" y="74"/>
                  <a:pt x="468" y="74"/>
                </a:cubicBezTo>
                <a:cubicBezTo>
                  <a:pt x="467" y="73"/>
                  <a:pt x="467" y="73"/>
                  <a:pt x="467" y="73"/>
                </a:cubicBezTo>
                <a:cubicBezTo>
                  <a:pt x="468" y="71"/>
                  <a:pt x="468" y="71"/>
                  <a:pt x="468" y="71"/>
                </a:cubicBezTo>
                <a:cubicBezTo>
                  <a:pt x="469" y="70"/>
                  <a:pt x="469" y="70"/>
                  <a:pt x="469" y="70"/>
                </a:cubicBezTo>
                <a:cubicBezTo>
                  <a:pt x="470" y="70"/>
                  <a:pt x="470" y="70"/>
                  <a:pt x="470" y="70"/>
                </a:cubicBezTo>
                <a:cubicBezTo>
                  <a:pt x="472" y="72"/>
                  <a:pt x="472" y="72"/>
                  <a:pt x="472" y="72"/>
                </a:cubicBezTo>
                <a:cubicBezTo>
                  <a:pt x="475" y="73"/>
                  <a:pt x="475" y="73"/>
                  <a:pt x="475" y="73"/>
                </a:cubicBezTo>
                <a:cubicBezTo>
                  <a:pt x="476" y="74"/>
                  <a:pt x="476" y="74"/>
                  <a:pt x="476" y="74"/>
                </a:cubicBezTo>
                <a:cubicBezTo>
                  <a:pt x="476" y="75"/>
                  <a:pt x="476" y="75"/>
                  <a:pt x="476" y="75"/>
                </a:cubicBezTo>
                <a:cubicBezTo>
                  <a:pt x="474" y="76"/>
                  <a:pt x="474" y="76"/>
                  <a:pt x="474" y="76"/>
                </a:cubicBezTo>
                <a:cubicBezTo>
                  <a:pt x="473" y="77"/>
                  <a:pt x="473" y="77"/>
                  <a:pt x="473" y="77"/>
                </a:cubicBezTo>
                <a:cubicBezTo>
                  <a:pt x="474" y="77"/>
                  <a:pt x="474" y="77"/>
                  <a:pt x="474" y="77"/>
                </a:cubicBezTo>
                <a:cubicBezTo>
                  <a:pt x="477" y="76"/>
                  <a:pt x="477" y="76"/>
                  <a:pt x="477" y="76"/>
                </a:cubicBezTo>
                <a:cubicBezTo>
                  <a:pt x="478" y="77"/>
                  <a:pt x="478" y="77"/>
                  <a:pt x="478" y="77"/>
                </a:cubicBezTo>
                <a:cubicBezTo>
                  <a:pt x="480" y="76"/>
                  <a:pt x="480" y="76"/>
                  <a:pt x="480" y="76"/>
                </a:cubicBezTo>
                <a:cubicBezTo>
                  <a:pt x="481" y="75"/>
                  <a:pt x="481" y="75"/>
                  <a:pt x="481" y="75"/>
                </a:cubicBezTo>
                <a:cubicBezTo>
                  <a:pt x="482" y="75"/>
                  <a:pt x="482" y="75"/>
                  <a:pt x="482" y="75"/>
                </a:cubicBezTo>
                <a:cubicBezTo>
                  <a:pt x="484" y="73"/>
                  <a:pt x="484" y="73"/>
                  <a:pt x="484" y="73"/>
                </a:cubicBezTo>
                <a:cubicBezTo>
                  <a:pt x="485" y="73"/>
                  <a:pt x="485" y="73"/>
                  <a:pt x="485" y="73"/>
                </a:cubicBezTo>
                <a:cubicBezTo>
                  <a:pt x="487" y="71"/>
                  <a:pt x="487" y="71"/>
                  <a:pt x="487" y="71"/>
                </a:cubicBezTo>
                <a:cubicBezTo>
                  <a:pt x="488" y="71"/>
                  <a:pt x="488" y="71"/>
                  <a:pt x="488" y="71"/>
                </a:cubicBezTo>
                <a:cubicBezTo>
                  <a:pt x="492" y="69"/>
                  <a:pt x="492" y="69"/>
                  <a:pt x="492" y="69"/>
                </a:cubicBezTo>
                <a:cubicBezTo>
                  <a:pt x="494" y="68"/>
                  <a:pt x="494" y="68"/>
                  <a:pt x="494" y="68"/>
                </a:cubicBezTo>
                <a:cubicBezTo>
                  <a:pt x="495" y="68"/>
                  <a:pt x="495" y="68"/>
                  <a:pt x="495" y="68"/>
                </a:cubicBezTo>
                <a:cubicBezTo>
                  <a:pt x="495" y="68"/>
                  <a:pt x="495" y="68"/>
                  <a:pt x="495" y="68"/>
                </a:cubicBezTo>
                <a:cubicBezTo>
                  <a:pt x="497" y="66"/>
                  <a:pt x="497" y="66"/>
                  <a:pt x="497" y="66"/>
                </a:cubicBezTo>
                <a:cubicBezTo>
                  <a:pt x="498" y="66"/>
                  <a:pt x="498" y="66"/>
                  <a:pt x="498" y="66"/>
                </a:cubicBezTo>
                <a:cubicBezTo>
                  <a:pt x="501" y="66"/>
                  <a:pt x="501" y="66"/>
                  <a:pt x="501" y="66"/>
                </a:cubicBezTo>
                <a:cubicBezTo>
                  <a:pt x="506" y="68"/>
                  <a:pt x="506" y="68"/>
                  <a:pt x="506" y="68"/>
                </a:cubicBezTo>
                <a:cubicBezTo>
                  <a:pt x="508" y="70"/>
                  <a:pt x="508" y="70"/>
                  <a:pt x="508" y="70"/>
                </a:cubicBezTo>
                <a:cubicBezTo>
                  <a:pt x="510" y="71"/>
                  <a:pt x="510" y="71"/>
                  <a:pt x="510" y="71"/>
                </a:cubicBezTo>
                <a:cubicBezTo>
                  <a:pt x="512" y="73"/>
                  <a:pt x="512" y="73"/>
                  <a:pt x="512" y="73"/>
                </a:cubicBezTo>
                <a:cubicBezTo>
                  <a:pt x="513" y="75"/>
                  <a:pt x="513" y="75"/>
                  <a:pt x="513" y="75"/>
                </a:cubicBezTo>
                <a:cubicBezTo>
                  <a:pt x="513" y="76"/>
                  <a:pt x="513" y="76"/>
                  <a:pt x="513" y="76"/>
                </a:cubicBezTo>
                <a:cubicBezTo>
                  <a:pt x="513" y="77"/>
                  <a:pt x="513" y="77"/>
                  <a:pt x="513" y="77"/>
                </a:cubicBezTo>
                <a:cubicBezTo>
                  <a:pt x="513" y="78"/>
                  <a:pt x="513" y="78"/>
                  <a:pt x="513" y="78"/>
                </a:cubicBezTo>
                <a:cubicBezTo>
                  <a:pt x="514" y="80"/>
                  <a:pt x="514" y="80"/>
                  <a:pt x="514" y="80"/>
                </a:cubicBezTo>
                <a:cubicBezTo>
                  <a:pt x="514" y="81"/>
                  <a:pt x="514" y="81"/>
                  <a:pt x="514" y="81"/>
                </a:cubicBezTo>
                <a:cubicBezTo>
                  <a:pt x="514" y="82"/>
                  <a:pt x="514" y="82"/>
                  <a:pt x="514" y="82"/>
                </a:cubicBezTo>
                <a:cubicBezTo>
                  <a:pt x="515" y="82"/>
                  <a:pt x="515" y="82"/>
                  <a:pt x="515" y="82"/>
                </a:cubicBezTo>
                <a:cubicBezTo>
                  <a:pt x="516" y="80"/>
                  <a:pt x="516" y="80"/>
                  <a:pt x="516" y="80"/>
                </a:cubicBezTo>
                <a:cubicBezTo>
                  <a:pt x="517" y="80"/>
                  <a:pt x="517" y="80"/>
                  <a:pt x="517" y="80"/>
                </a:cubicBezTo>
                <a:cubicBezTo>
                  <a:pt x="518" y="81"/>
                  <a:pt x="518" y="81"/>
                  <a:pt x="518" y="81"/>
                </a:cubicBezTo>
                <a:cubicBezTo>
                  <a:pt x="518" y="80"/>
                  <a:pt x="518" y="80"/>
                  <a:pt x="518" y="80"/>
                </a:cubicBezTo>
                <a:cubicBezTo>
                  <a:pt x="520" y="80"/>
                  <a:pt x="520" y="80"/>
                  <a:pt x="520" y="80"/>
                </a:cubicBezTo>
                <a:cubicBezTo>
                  <a:pt x="521" y="81"/>
                  <a:pt x="521" y="81"/>
                  <a:pt x="521" y="81"/>
                </a:cubicBezTo>
                <a:cubicBezTo>
                  <a:pt x="521" y="82"/>
                  <a:pt x="521" y="82"/>
                  <a:pt x="521" y="82"/>
                </a:cubicBezTo>
                <a:cubicBezTo>
                  <a:pt x="521" y="81"/>
                  <a:pt x="521" y="81"/>
                  <a:pt x="521" y="81"/>
                </a:cubicBezTo>
                <a:cubicBezTo>
                  <a:pt x="521" y="79"/>
                  <a:pt x="521" y="79"/>
                  <a:pt x="521" y="79"/>
                </a:cubicBezTo>
                <a:cubicBezTo>
                  <a:pt x="522" y="79"/>
                  <a:pt x="522" y="79"/>
                  <a:pt x="522" y="79"/>
                </a:cubicBezTo>
                <a:cubicBezTo>
                  <a:pt x="523" y="81"/>
                  <a:pt x="523" y="81"/>
                  <a:pt x="523" y="81"/>
                </a:cubicBezTo>
                <a:cubicBezTo>
                  <a:pt x="524" y="82"/>
                  <a:pt x="524" y="82"/>
                  <a:pt x="524" y="82"/>
                </a:cubicBezTo>
                <a:cubicBezTo>
                  <a:pt x="525" y="84"/>
                  <a:pt x="525" y="84"/>
                  <a:pt x="525" y="84"/>
                </a:cubicBezTo>
                <a:cubicBezTo>
                  <a:pt x="525" y="84"/>
                  <a:pt x="525" y="84"/>
                  <a:pt x="525" y="84"/>
                </a:cubicBezTo>
                <a:cubicBezTo>
                  <a:pt x="527" y="86"/>
                  <a:pt x="527" y="86"/>
                  <a:pt x="527" y="86"/>
                </a:cubicBezTo>
                <a:cubicBezTo>
                  <a:pt x="527" y="85"/>
                  <a:pt x="527" y="85"/>
                  <a:pt x="527" y="85"/>
                </a:cubicBezTo>
                <a:cubicBezTo>
                  <a:pt x="526" y="84"/>
                  <a:pt x="526" y="84"/>
                  <a:pt x="526" y="84"/>
                </a:cubicBezTo>
                <a:cubicBezTo>
                  <a:pt x="525" y="83"/>
                  <a:pt x="525" y="83"/>
                  <a:pt x="525" y="83"/>
                </a:cubicBezTo>
                <a:cubicBezTo>
                  <a:pt x="525" y="82"/>
                  <a:pt x="525" y="82"/>
                  <a:pt x="525" y="82"/>
                </a:cubicBezTo>
                <a:cubicBezTo>
                  <a:pt x="526" y="83"/>
                  <a:pt x="526" y="83"/>
                  <a:pt x="526" y="83"/>
                </a:cubicBezTo>
                <a:cubicBezTo>
                  <a:pt x="527" y="83"/>
                  <a:pt x="527" y="83"/>
                  <a:pt x="527" y="83"/>
                </a:cubicBezTo>
                <a:cubicBezTo>
                  <a:pt x="528" y="84"/>
                  <a:pt x="528" y="84"/>
                  <a:pt x="528" y="84"/>
                </a:cubicBezTo>
                <a:cubicBezTo>
                  <a:pt x="530" y="86"/>
                  <a:pt x="530" y="86"/>
                  <a:pt x="530" y="86"/>
                </a:cubicBezTo>
                <a:cubicBezTo>
                  <a:pt x="529" y="84"/>
                  <a:pt x="529" y="84"/>
                  <a:pt x="529" y="84"/>
                </a:cubicBezTo>
                <a:cubicBezTo>
                  <a:pt x="527" y="82"/>
                  <a:pt x="527" y="82"/>
                  <a:pt x="527" y="82"/>
                </a:cubicBezTo>
                <a:cubicBezTo>
                  <a:pt x="527" y="79"/>
                  <a:pt x="527" y="79"/>
                  <a:pt x="527" y="79"/>
                </a:cubicBezTo>
                <a:cubicBezTo>
                  <a:pt x="527" y="77"/>
                  <a:pt x="527" y="77"/>
                  <a:pt x="527" y="77"/>
                </a:cubicBezTo>
                <a:cubicBezTo>
                  <a:pt x="529" y="76"/>
                  <a:pt x="529" y="76"/>
                  <a:pt x="529" y="76"/>
                </a:cubicBezTo>
                <a:cubicBezTo>
                  <a:pt x="531" y="76"/>
                  <a:pt x="531" y="76"/>
                  <a:pt x="531" y="76"/>
                </a:cubicBezTo>
                <a:cubicBezTo>
                  <a:pt x="532" y="75"/>
                  <a:pt x="532" y="75"/>
                  <a:pt x="532" y="75"/>
                </a:cubicBezTo>
                <a:cubicBezTo>
                  <a:pt x="533" y="74"/>
                  <a:pt x="533" y="74"/>
                  <a:pt x="533" y="74"/>
                </a:cubicBezTo>
                <a:cubicBezTo>
                  <a:pt x="533" y="74"/>
                  <a:pt x="533" y="74"/>
                  <a:pt x="533" y="74"/>
                </a:cubicBezTo>
                <a:cubicBezTo>
                  <a:pt x="534" y="73"/>
                  <a:pt x="534" y="73"/>
                  <a:pt x="534" y="73"/>
                </a:cubicBezTo>
                <a:cubicBezTo>
                  <a:pt x="534" y="73"/>
                  <a:pt x="534" y="73"/>
                  <a:pt x="534" y="73"/>
                </a:cubicBezTo>
                <a:cubicBezTo>
                  <a:pt x="535" y="74"/>
                  <a:pt x="535" y="74"/>
                  <a:pt x="535" y="74"/>
                </a:cubicBezTo>
                <a:cubicBezTo>
                  <a:pt x="536" y="74"/>
                  <a:pt x="536" y="74"/>
                  <a:pt x="536" y="74"/>
                </a:cubicBezTo>
                <a:cubicBezTo>
                  <a:pt x="538" y="74"/>
                  <a:pt x="538" y="74"/>
                  <a:pt x="538" y="74"/>
                </a:cubicBezTo>
                <a:cubicBezTo>
                  <a:pt x="539" y="73"/>
                  <a:pt x="539" y="73"/>
                  <a:pt x="539" y="73"/>
                </a:cubicBezTo>
                <a:cubicBezTo>
                  <a:pt x="540" y="73"/>
                  <a:pt x="540" y="73"/>
                  <a:pt x="540" y="73"/>
                </a:cubicBezTo>
                <a:cubicBezTo>
                  <a:pt x="542" y="73"/>
                  <a:pt x="542" y="73"/>
                  <a:pt x="542" y="73"/>
                </a:cubicBezTo>
                <a:cubicBezTo>
                  <a:pt x="544" y="73"/>
                  <a:pt x="544" y="73"/>
                  <a:pt x="544" y="73"/>
                </a:cubicBezTo>
                <a:cubicBezTo>
                  <a:pt x="545" y="72"/>
                  <a:pt x="545" y="72"/>
                  <a:pt x="545" y="72"/>
                </a:cubicBezTo>
                <a:cubicBezTo>
                  <a:pt x="545" y="72"/>
                  <a:pt x="545" y="72"/>
                  <a:pt x="545" y="72"/>
                </a:cubicBezTo>
                <a:cubicBezTo>
                  <a:pt x="545" y="73"/>
                  <a:pt x="545" y="73"/>
                  <a:pt x="545" y="73"/>
                </a:cubicBezTo>
                <a:cubicBezTo>
                  <a:pt x="546" y="73"/>
                  <a:pt x="546" y="73"/>
                  <a:pt x="546" y="73"/>
                </a:cubicBezTo>
                <a:cubicBezTo>
                  <a:pt x="546" y="72"/>
                  <a:pt x="546" y="72"/>
                  <a:pt x="546" y="72"/>
                </a:cubicBezTo>
                <a:cubicBezTo>
                  <a:pt x="547" y="71"/>
                  <a:pt x="547" y="71"/>
                  <a:pt x="547" y="71"/>
                </a:cubicBezTo>
                <a:cubicBezTo>
                  <a:pt x="547" y="70"/>
                  <a:pt x="547" y="70"/>
                  <a:pt x="547" y="70"/>
                </a:cubicBezTo>
                <a:cubicBezTo>
                  <a:pt x="547" y="69"/>
                  <a:pt x="547" y="69"/>
                  <a:pt x="547" y="69"/>
                </a:cubicBezTo>
                <a:cubicBezTo>
                  <a:pt x="547" y="68"/>
                  <a:pt x="547" y="68"/>
                  <a:pt x="547" y="68"/>
                </a:cubicBezTo>
                <a:cubicBezTo>
                  <a:pt x="548" y="67"/>
                  <a:pt x="548" y="67"/>
                  <a:pt x="548" y="67"/>
                </a:cubicBezTo>
                <a:cubicBezTo>
                  <a:pt x="549" y="67"/>
                  <a:pt x="549" y="67"/>
                  <a:pt x="549" y="67"/>
                </a:cubicBezTo>
                <a:cubicBezTo>
                  <a:pt x="550" y="69"/>
                  <a:pt x="550" y="69"/>
                  <a:pt x="550" y="69"/>
                </a:cubicBezTo>
                <a:cubicBezTo>
                  <a:pt x="550" y="69"/>
                  <a:pt x="550" y="69"/>
                  <a:pt x="550" y="69"/>
                </a:cubicBezTo>
                <a:cubicBezTo>
                  <a:pt x="552" y="69"/>
                  <a:pt x="552" y="69"/>
                  <a:pt x="552" y="69"/>
                </a:cubicBezTo>
                <a:cubicBezTo>
                  <a:pt x="552" y="70"/>
                  <a:pt x="552" y="70"/>
                  <a:pt x="552" y="70"/>
                </a:cubicBezTo>
                <a:cubicBezTo>
                  <a:pt x="552" y="71"/>
                  <a:pt x="552" y="71"/>
                  <a:pt x="552" y="71"/>
                </a:cubicBezTo>
                <a:cubicBezTo>
                  <a:pt x="554" y="73"/>
                  <a:pt x="554" y="73"/>
                  <a:pt x="554" y="73"/>
                </a:cubicBezTo>
                <a:cubicBezTo>
                  <a:pt x="555" y="73"/>
                  <a:pt x="555" y="73"/>
                  <a:pt x="555" y="73"/>
                </a:cubicBezTo>
                <a:cubicBezTo>
                  <a:pt x="556" y="73"/>
                  <a:pt x="556" y="73"/>
                  <a:pt x="556" y="73"/>
                </a:cubicBezTo>
                <a:cubicBezTo>
                  <a:pt x="559" y="74"/>
                  <a:pt x="559" y="74"/>
                  <a:pt x="559" y="74"/>
                </a:cubicBezTo>
                <a:cubicBezTo>
                  <a:pt x="559" y="73"/>
                  <a:pt x="559" y="73"/>
                  <a:pt x="559" y="73"/>
                </a:cubicBezTo>
                <a:cubicBezTo>
                  <a:pt x="560" y="74"/>
                  <a:pt x="560" y="74"/>
                  <a:pt x="560" y="74"/>
                </a:cubicBezTo>
                <a:cubicBezTo>
                  <a:pt x="561" y="76"/>
                  <a:pt x="561" y="76"/>
                  <a:pt x="561" y="76"/>
                </a:cubicBezTo>
                <a:cubicBezTo>
                  <a:pt x="561" y="77"/>
                  <a:pt x="561" y="77"/>
                  <a:pt x="561" y="77"/>
                </a:cubicBezTo>
                <a:cubicBezTo>
                  <a:pt x="562" y="78"/>
                  <a:pt x="562" y="78"/>
                  <a:pt x="562" y="78"/>
                </a:cubicBezTo>
                <a:cubicBezTo>
                  <a:pt x="564" y="78"/>
                  <a:pt x="564" y="78"/>
                  <a:pt x="564" y="78"/>
                </a:cubicBezTo>
                <a:cubicBezTo>
                  <a:pt x="564" y="77"/>
                  <a:pt x="564" y="77"/>
                  <a:pt x="564" y="77"/>
                </a:cubicBezTo>
                <a:cubicBezTo>
                  <a:pt x="566" y="77"/>
                  <a:pt x="566" y="77"/>
                  <a:pt x="566" y="77"/>
                </a:cubicBezTo>
                <a:cubicBezTo>
                  <a:pt x="566" y="76"/>
                  <a:pt x="566" y="76"/>
                  <a:pt x="566" y="76"/>
                </a:cubicBezTo>
                <a:cubicBezTo>
                  <a:pt x="567" y="75"/>
                  <a:pt x="567" y="75"/>
                  <a:pt x="567" y="75"/>
                </a:cubicBezTo>
                <a:cubicBezTo>
                  <a:pt x="567" y="76"/>
                  <a:pt x="567" y="76"/>
                  <a:pt x="567" y="76"/>
                </a:cubicBezTo>
                <a:cubicBezTo>
                  <a:pt x="568" y="75"/>
                  <a:pt x="568" y="75"/>
                  <a:pt x="568" y="75"/>
                </a:cubicBezTo>
                <a:cubicBezTo>
                  <a:pt x="567" y="74"/>
                  <a:pt x="567" y="74"/>
                  <a:pt x="567" y="74"/>
                </a:cubicBezTo>
                <a:cubicBezTo>
                  <a:pt x="568" y="74"/>
                  <a:pt x="568" y="74"/>
                  <a:pt x="568" y="74"/>
                </a:cubicBezTo>
                <a:cubicBezTo>
                  <a:pt x="567" y="73"/>
                  <a:pt x="567" y="73"/>
                  <a:pt x="567" y="73"/>
                </a:cubicBezTo>
                <a:cubicBezTo>
                  <a:pt x="567" y="73"/>
                  <a:pt x="567" y="73"/>
                  <a:pt x="567" y="73"/>
                </a:cubicBezTo>
                <a:cubicBezTo>
                  <a:pt x="566" y="71"/>
                  <a:pt x="566" y="71"/>
                  <a:pt x="566" y="71"/>
                </a:cubicBezTo>
                <a:cubicBezTo>
                  <a:pt x="565" y="71"/>
                  <a:pt x="565" y="71"/>
                  <a:pt x="565" y="71"/>
                </a:cubicBezTo>
                <a:cubicBezTo>
                  <a:pt x="565" y="69"/>
                  <a:pt x="565" y="69"/>
                  <a:pt x="565" y="69"/>
                </a:cubicBezTo>
                <a:cubicBezTo>
                  <a:pt x="563" y="67"/>
                  <a:pt x="563" y="67"/>
                  <a:pt x="563" y="67"/>
                </a:cubicBezTo>
                <a:cubicBezTo>
                  <a:pt x="562" y="67"/>
                  <a:pt x="562" y="67"/>
                  <a:pt x="562" y="67"/>
                </a:cubicBezTo>
                <a:cubicBezTo>
                  <a:pt x="562" y="67"/>
                  <a:pt x="562" y="67"/>
                  <a:pt x="562" y="67"/>
                </a:cubicBezTo>
                <a:cubicBezTo>
                  <a:pt x="560" y="66"/>
                  <a:pt x="560" y="66"/>
                  <a:pt x="560" y="66"/>
                </a:cubicBezTo>
                <a:cubicBezTo>
                  <a:pt x="559" y="66"/>
                  <a:pt x="559" y="66"/>
                  <a:pt x="559" y="66"/>
                </a:cubicBezTo>
                <a:cubicBezTo>
                  <a:pt x="558" y="66"/>
                  <a:pt x="558" y="66"/>
                  <a:pt x="558" y="66"/>
                </a:cubicBezTo>
                <a:cubicBezTo>
                  <a:pt x="558" y="65"/>
                  <a:pt x="558" y="65"/>
                  <a:pt x="558" y="65"/>
                </a:cubicBezTo>
                <a:cubicBezTo>
                  <a:pt x="559" y="65"/>
                  <a:pt x="559" y="65"/>
                  <a:pt x="559" y="65"/>
                </a:cubicBezTo>
                <a:cubicBezTo>
                  <a:pt x="558" y="63"/>
                  <a:pt x="558" y="63"/>
                  <a:pt x="558" y="63"/>
                </a:cubicBezTo>
                <a:cubicBezTo>
                  <a:pt x="558" y="62"/>
                  <a:pt x="558" y="62"/>
                  <a:pt x="558" y="62"/>
                </a:cubicBezTo>
                <a:cubicBezTo>
                  <a:pt x="557" y="62"/>
                  <a:pt x="557" y="62"/>
                  <a:pt x="557" y="62"/>
                </a:cubicBezTo>
                <a:cubicBezTo>
                  <a:pt x="556" y="60"/>
                  <a:pt x="556" y="60"/>
                  <a:pt x="556" y="60"/>
                </a:cubicBezTo>
                <a:cubicBezTo>
                  <a:pt x="555" y="59"/>
                  <a:pt x="555" y="59"/>
                  <a:pt x="555" y="59"/>
                </a:cubicBezTo>
                <a:cubicBezTo>
                  <a:pt x="555" y="59"/>
                  <a:pt x="555" y="59"/>
                  <a:pt x="555" y="59"/>
                </a:cubicBezTo>
                <a:cubicBezTo>
                  <a:pt x="557" y="58"/>
                  <a:pt x="557" y="58"/>
                  <a:pt x="557" y="58"/>
                </a:cubicBezTo>
                <a:cubicBezTo>
                  <a:pt x="558" y="59"/>
                  <a:pt x="558" y="59"/>
                  <a:pt x="558" y="59"/>
                </a:cubicBezTo>
                <a:cubicBezTo>
                  <a:pt x="561" y="58"/>
                  <a:pt x="561" y="58"/>
                  <a:pt x="561" y="58"/>
                </a:cubicBezTo>
                <a:cubicBezTo>
                  <a:pt x="563" y="58"/>
                  <a:pt x="563" y="58"/>
                  <a:pt x="563" y="58"/>
                </a:cubicBezTo>
                <a:cubicBezTo>
                  <a:pt x="563" y="58"/>
                  <a:pt x="563" y="58"/>
                  <a:pt x="563" y="58"/>
                </a:cubicBezTo>
                <a:cubicBezTo>
                  <a:pt x="564" y="57"/>
                  <a:pt x="564" y="57"/>
                  <a:pt x="564" y="57"/>
                </a:cubicBezTo>
                <a:cubicBezTo>
                  <a:pt x="566" y="58"/>
                  <a:pt x="566" y="58"/>
                  <a:pt x="566" y="58"/>
                </a:cubicBezTo>
                <a:cubicBezTo>
                  <a:pt x="567" y="58"/>
                  <a:pt x="567" y="58"/>
                  <a:pt x="567" y="58"/>
                </a:cubicBezTo>
                <a:cubicBezTo>
                  <a:pt x="567" y="58"/>
                  <a:pt x="567" y="58"/>
                  <a:pt x="567" y="58"/>
                </a:cubicBezTo>
                <a:cubicBezTo>
                  <a:pt x="567" y="57"/>
                  <a:pt x="567" y="57"/>
                  <a:pt x="567" y="57"/>
                </a:cubicBezTo>
                <a:cubicBezTo>
                  <a:pt x="569" y="57"/>
                  <a:pt x="569" y="57"/>
                  <a:pt x="569" y="57"/>
                </a:cubicBezTo>
                <a:cubicBezTo>
                  <a:pt x="569" y="57"/>
                  <a:pt x="569" y="57"/>
                  <a:pt x="569" y="57"/>
                </a:cubicBezTo>
                <a:cubicBezTo>
                  <a:pt x="569" y="57"/>
                  <a:pt x="569" y="57"/>
                  <a:pt x="569" y="57"/>
                </a:cubicBezTo>
                <a:cubicBezTo>
                  <a:pt x="570" y="56"/>
                  <a:pt x="570" y="56"/>
                  <a:pt x="570" y="56"/>
                </a:cubicBezTo>
                <a:cubicBezTo>
                  <a:pt x="571" y="57"/>
                  <a:pt x="571" y="57"/>
                  <a:pt x="571" y="57"/>
                </a:cubicBezTo>
                <a:cubicBezTo>
                  <a:pt x="571" y="56"/>
                  <a:pt x="571" y="56"/>
                  <a:pt x="571" y="56"/>
                </a:cubicBezTo>
                <a:cubicBezTo>
                  <a:pt x="575" y="54"/>
                  <a:pt x="575" y="54"/>
                  <a:pt x="575" y="54"/>
                </a:cubicBezTo>
                <a:cubicBezTo>
                  <a:pt x="576" y="55"/>
                  <a:pt x="576" y="55"/>
                  <a:pt x="576" y="55"/>
                </a:cubicBezTo>
                <a:cubicBezTo>
                  <a:pt x="576" y="55"/>
                  <a:pt x="576" y="55"/>
                  <a:pt x="576" y="55"/>
                </a:cubicBezTo>
                <a:cubicBezTo>
                  <a:pt x="576" y="54"/>
                  <a:pt x="576" y="54"/>
                  <a:pt x="576" y="54"/>
                </a:cubicBezTo>
                <a:cubicBezTo>
                  <a:pt x="577" y="54"/>
                  <a:pt x="577" y="54"/>
                  <a:pt x="577" y="54"/>
                </a:cubicBezTo>
                <a:cubicBezTo>
                  <a:pt x="578" y="54"/>
                  <a:pt x="578" y="54"/>
                  <a:pt x="578" y="54"/>
                </a:cubicBezTo>
                <a:cubicBezTo>
                  <a:pt x="579" y="54"/>
                  <a:pt x="579" y="54"/>
                  <a:pt x="579" y="54"/>
                </a:cubicBezTo>
                <a:cubicBezTo>
                  <a:pt x="580" y="55"/>
                  <a:pt x="580" y="55"/>
                  <a:pt x="580" y="55"/>
                </a:cubicBezTo>
                <a:cubicBezTo>
                  <a:pt x="582" y="55"/>
                  <a:pt x="582" y="55"/>
                  <a:pt x="582" y="55"/>
                </a:cubicBezTo>
                <a:cubicBezTo>
                  <a:pt x="583" y="54"/>
                  <a:pt x="583" y="54"/>
                  <a:pt x="583" y="54"/>
                </a:cubicBezTo>
                <a:cubicBezTo>
                  <a:pt x="583" y="55"/>
                  <a:pt x="583" y="55"/>
                  <a:pt x="583" y="55"/>
                </a:cubicBezTo>
                <a:cubicBezTo>
                  <a:pt x="584" y="55"/>
                  <a:pt x="584" y="55"/>
                  <a:pt x="584" y="55"/>
                </a:cubicBezTo>
                <a:cubicBezTo>
                  <a:pt x="584" y="54"/>
                  <a:pt x="584" y="54"/>
                  <a:pt x="584" y="54"/>
                </a:cubicBezTo>
                <a:cubicBezTo>
                  <a:pt x="586" y="54"/>
                  <a:pt x="586" y="54"/>
                  <a:pt x="586" y="54"/>
                </a:cubicBezTo>
                <a:cubicBezTo>
                  <a:pt x="589" y="55"/>
                  <a:pt x="589" y="55"/>
                  <a:pt x="589" y="55"/>
                </a:cubicBezTo>
                <a:cubicBezTo>
                  <a:pt x="590" y="56"/>
                  <a:pt x="590" y="56"/>
                  <a:pt x="590" y="56"/>
                </a:cubicBezTo>
                <a:cubicBezTo>
                  <a:pt x="591" y="55"/>
                  <a:pt x="591" y="55"/>
                  <a:pt x="591" y="55"/>
                </a:cubicBezTo>
                <a:cubicBezTo>
                  <a:pt x="591" y="55"/>
                  <a:pt x="591" y="55"/>
                  <a:pt x="591" y="55"/>
                </a:cubicBezTo>
                <a:cubicBezTo>
                  <a:pt x="592" y="55"/>
                  <a:pt x="592" y="55"/>
                  <a:pt x="592" y="55"/>
                </a:cubicBezTo>
                <a:cubicBezTo>
                  <a:pt x="593" y="55"/>
                  <a:pt x="593" y="55"/>
                  <a:pt x="593" y="55"/>
                </a:cubicBezTo>
                <a:cubicBezTo>
                  <a:pt x="592" y="56"/>
                  <a:pt x="592" y="56"/>
                  <a:pt x="592" y="56"/>
                </a:cubicBezTo>
                <a:cubicBezTo>
                  <a:pt x="593" y="56"/>
                  <a:pt x="593" y="56"/>
                  <a:pt x="593" y="56"/>
                </a:cubicBezTo>
                <a:cubicBezTo>
                  <a:pt x="594" y="56"/>
                  <a:pt x="594" y="56"/>
                  <a:pt x="594" y="56"/>
                </a:cubicBezTo>
                <a:cubicBezTo>
                  <a:pt x="597" y="56"/>
                  <a:pt x="597" y="56"/>
                  <a:pt x="597" y="56"/>
                </a:cubicBezTo>
                <a:cubicBezTo>
                  <a:pt x="600" y="58"/>
                  <a:pt x="600" y="58"/>
                  <a:pt x="600" y="58"/>
                </a:cubicBezTo>
                <a:cubicBezTo>
                  <a:pt x="600" y="59"/>
                  <a:pt x="600" y="59"/>
                  <a:pt x="600" y="59"/>
                </a:cubicBezTo>
                <a:cubicBezTo>
                  <a:pt x="599" y="58"/>
                  <a:pt x="599" y="58"/>
                  <a:pt x="599" y="58"/>
                </a:cubicBezTo>
                <a:cubicBezTo>
                  <a:pt x="598" y="58"/>
                  <a:pt x="598" y="58"/>
                  <a:pt x="598" y="58"/>
                </a:cubicBezTo>
                <a:cubicBezTo>
                  <a:pt x="597" y="58"/>
                  <a:pt x="597" y="58"/>
                  <a:pt x="597" y="58"/>
                </a:cubicBezTo>
                <a:cubicBezTo>
                  <a:pt x="601" y="59"/>
                  <a:pt x="601" y="59"/>
                  <a:pt x="601" y="59"/>
                </a:cubicBezTo>
                <a:cubicBezTo>
                  <a:pt x="602" y="59"/>
                  <a:pt x="602" y="59"/>
                  <a:pt x="602" y="59"/>
                </a:cubicBezTo>
                <a:cubicBezTo>
                  <a:pt x="602" y="58"/>
                  <a:pt x="602" y="58"/>
                  <a:pt x="602" y="58"/>
                </a:cubicBezTo>
                <a:cubicBezTo>
                  <a:pt x="604" y="58"/>
                  <a:pt x="604" y="58"/>
                  <a:pt x="604" y="58"/>
                </a:cubicBezTo>
                <a:cubicBezTo>
                  <a:pt x="605" y="58"/>
                  <a:pt x="605" y="58"/>
                  <a:pt x="605" y="58"/>
                </a:cubicBezTo>
                <a:cubicBezTo>
                  <a:pt x="605" y="58"/>
                  <a:pt x="605" y="58"/>
                  <a:pt x="605" y="58"/>
                </a:cubicBezTo>
                <a:cubicBezTo>
                  <a:pt x="605" y="57"/>
                  <a:pt x="605" y="57"/>
                  <a:pt x="605" y="57"/>
                </a:cubicBezTo>
                <a:cubicBezTo>
                  <a:pt x="606" y="58"/>
                  <a:pt x="606" y="58"/>
                  <a:pt x="606" y="58"/>
                </a:cubicBezTo>
                <a:cubicBezTo>
                  <a:pt x="607" y="58"/>
                  <a:pt x="607" y="58"/>
                  <a:pt x="607" y="58"/>
                </a:cubicBezTo>
                <a:cubicBezTo>
                  <a:pt x="608" y="59"/>
                  <a:pt x="608" y="59"/>
                  <a:pt x="608" y="59"/>
                </a:cubicBezTo>
                <a:cubicBezTo>
                  <a:pt x="608" y="58"/>
                  <a:pt x="608" y="58"/>
                  <a:pt x="608" y="58"/>
                </a:cubicBezTo>
                <a:cubicBezTo>
                  <a:pt x="608" y="58"/>
                  <a:pt x="608" y="58"/>
                  <a:pt x="608" y="58"/>
                </a:cubicBezTo>
                <a:cubicBezTo>
                  <a:pt x="610" y="58"/>
                  <a:pt x="610" y="58"/>
                  <a:pt x="610" y="58"/>
                </a:cubicBezTo>
                <a:cubicBezTo>
                  <a:pt x="610" y="59"/>
                  <a:pt x="610" y="59"/>
                  <a:pt x="610" y="59"/>
                </a:cubicBezTo>
                <a:cubicBezTo>
                  <a:pt x="611" y="59"/>
                  <a:pt x="611" y="59"/>
                  <a:pt x="611" y="59"/>
                </a:cubicBezTo>
                <a:cubicBezTo>
                  <a:pt x="612" y="59"/>
                  <a:pt x="612" y="59"/>
                  <a:pt x="612" y="59"/>
                </a:cubicBezTo>
                <a:cubicBezTo>
                  <a:pt x="617" y="60"/>
                  <a:pt x="617" y="60"/>
                  <a:pt x="617" y="60"/>
                </a:cubicBezTo>
                <a:cubicBezTo>
                  <a:pt x="616" y="59"/>
                  <a:pt x="616" y="59"/>
                  <a:pt x="616" y="59"/>
                </a:cubicBezTo>
                <a:cubicBezTo>
                  <a:pt x="618" y="59"/>
                  <a:pt x="618" y="59"/>
                  <a:pt x="618" y="59"/>
                </a:cubicBezTo>
                <a:cubicBezTo>
                  <a:pt x="618" y="60"/>
                  <a:pt x="618" y="60"/>
                  <a:pt x="618" y="60"/>
                </a:cubicBezTo>
                <a:cubicBezTo>
                  <a:pt x="619" y="60"/>
                  <a:pt x="619" y="60"/>
                  <a:pt x="619" y="60"/>
                </a:cubicBezTo>
                <a:cubicBezTo>
                  <a:pt x="619" y="59"/>
                  <a:pt x="619" y="59"/>
                  <a:pt x="619" y="59"/>
                </a:cubicBezTo>
                <a:cubicBezTo>
                  <a:pt x="619" y="59"/>
                  <a:pt x="619" y="59"/>
                  <a:pt x="619" y="59"/>
                </a:cubicBezTo>
                <a:cubicBezTo>
                  <a:pt x="621" y="59"/>
                  <a:pt x="621" y="59"/>
                  <a:pt x="621" y="59"/>
                </a:cubicBezTo>
                <a:cubicBezTo>
                  <a:pt x="621" y="60"/>
                  <a:pt x="621" y="60"/>
                  <a:pt x="621" y="60"/>
                </a:cubicBezTo>
                <a:cubicBezTo>
                  <a:pt x="621" y="61"/>
                  <a:pt x="621" y="61"/>
                  <a:pt x="621" y="61"/>
                </a:cubicBezTo>
                <a:cubicBezTo>
                  <a:pt x="623" y="60"/>
                  <a:pt x="623" y="60"/>
                  <a:pt x="623" y="60"/>
                </a:cubicBezTo>
                <a:cubicBezTo>
                  <a:pt x="623" y="60"/>
                  <a:pt x="623" y="60"/>
                  <a:pt x="623" y="60"/>
                </a:cubicBezTo>
                <a:cubicBezTo>
                  <a:pt x="622" y="60"/>
                  <a:pt x="622" y="60"/>
                  <a:pt x="622" y="60"/>
                </a:cubicBezTo>
                <a:cubicBezTo>
                  <a:pt x="624" y="60"/>
                  <a:pt x="624" y="60"/>
                  <a:pt x="624" y="60"/>
                </a:cubicBezTo>
                <a:cubicBezTo>
                  <a:pt x="624" y="60"/>
                  <a:pt x="624" y="60"/>
                  <a:pt x="624" y="60"/>
                </a:cubicBezTo>
                <a:cubicBezTo>
                  <a:pt x="624" y="61"/>
                  <a:pt x="624" y="61"/>
                  <a:pt x="624" y="61"/>
                </a:cubicBezTo>
                <a:cubicBezTo>
                  <a:pt x="625" y="62"/>
                  <a:pt x="625" y="62"/>
                  <a:pt x="625" y="62"/>
                </a:cubicBezTo>
                <a:cubicBezTo>
                  <a:pt x="627" y="62"/>
                  <a:pt x="627" y="62"/>
                  <a:pt x="627" y="62"/>
                </a:cubicBezTo>
                <a:cubicBezTo>
                  <a:pt x="628" y="62"/>
                  <a:pt x="628" y="62"/>
                  <a:pt x="628" y="62"/>
                </a:cubicBezTo>
                <a:cubicBezTo>
                  <a:pt x="626" y="61"/>
                  <a:pt x="626" y="61"/>
                  <a:pt x="626" y="61"/>
                </a:cubicBezTo>
                <a:cubicBezTo>
                  <a:pt x="625" y="61"/>
                  <a:pt x="625" y="61"/>
                  <a:pt x="625" y="61"/>
                </a:cubicBezTo>
                <a:cubicBezTo>
                  <a:pt x="625" y="60"/>
                  <a:pt x="625" y="60"/>
                  <a:pt x="625" y="60"/>
                </a:cubicBezTo>
                <a:cubicBezTo>
                  <a:pt x="626" y="60"/>
                  <a:pt x="626" y="60"/>
                  <a:pt x="626" y="60"/>
                </a:cubicBezTo>
                <a:cubicBezTo>
                  <a:pt x="627" y="60"/>
                  <a:pt x="627" y="60"/>
                  <a:pt x="627" y="60"/>
                </a:cubicBezTo>
                <a:cubicBezTo>
                  <a:pt x="629" y="61"/>
                  <a:pt x="629" y="61"/>
                  <a:pt x="629" y="61"/>
                </a:cubicBezTo>
                <a:cubicBezTo>
                  <a:pt x="630" y="62"/>
                  <a:pt x="630" y="62"/>
                  <a:pt x="630" y="62"/>
                </a:cubicBezTo>
                <a:cubicBezTo>
                  <a:pt x="630" y="62"/>
                  <a:pt x="630" y="62"/>
                  <a:pt x="630" y="62"/>
                </a:cubicBezTo>
                <a:cubicBezTo>
                  <a:pt x="631" y="61"/>
                  <a:pt x="631" y="61"/>
                  <a:pt x="631" y="61"/>
                </a:cubicBezTo>
                <a:cubicBezTo>
                  <a:pt x="630" y="61"/>
                  <a:pt x="630" y="61"/>
                  <a:pt x="630" y="61"/>
                </a:cubicBezTo>
                <a:cubicBezTo>
                  <a:pt x="631" y="61"/>
                  <a:pt x="631" y="61"/>
                  <a:pt x="631" y="61"/>
                </a:cubicBezTo>
                <a:cubicBezTo>
                  <a:pt x="632" y="62"/>
                  <a:pt x="632" y="62"/>
                  <a:pt x="632" y="62"/>
                </a:cubicBezTo>
                <a:cubicBezTo>
                  <a:pt x="632" y="62"/>
                  <a:pt x="632" y="62"/>
                  <a:pt x="632" y="62"/>
                </a:cubicBezTo>
                <a:cubicBezTo>
                  <a:pt x="633" y="63"/>
                  <a:pt x="633" y="63"/>
                  <a:pt x="633" y="63"/>
                </a:cubicBezTo>
                <a:cubicBezTo>
                  <a:pt x="634" y="66"/>
                  <a:pt x="634" y="66"/>
                  <a:pt x="634" y="66"/>
                </a:cubicBezTo>
                <a:cubicBezTo>
                  <a:pt x="636" y="67"/>
                  <a:pt x="636" y="67"/>
                  <a:pt x="636" y="67"/>
                </a:cubicBezTo>
                <a:cubicBezTo>
                  <a:pt x="636" y="68"/>
                  <a:pt x="636" y="68"/>
                  <a:pt x="636" y="68"/>
                </a:cubicBezTo>
                <a:cubicBezTo>
                  <a:pt x="637" y="69"/>
                  <a:pt x="637" y="69"/>
                  <a:pt x="637" y="69"/>
                </a:cubicBezTo>
                <a:cubicBezTo>
                  <a:pt x="638" y="70"/>
                  <a:pt x="638" y="70"/>
                  <a:pt x="638" y="70"/>
                </a:cubicBezTo>
                <a:cubicBezTo>
                  <a:pt x="637" y="70"/>
                  <a:pt x="637" y="70"/>
                  <a:pt x="637" y="70"/>
                </a:cubicBezTo>
                <a:cubicBezTo>
                  <a:pt x="638" y="71"/>
                  <a:pt x="638" y="71"/>
                  <a:pt x="638" y="71"/>
                </a:cubicBezTo>
                <a:cubicBezTo>
                  <a:pt x="638" y="72"/>
                  <a:pt x="638" y="72"/>
                  <a:pt x="638" y="72"/>
                </a:cubicBezTo>
                <a:cubicBezTo>
                  <a:pt x="639" y="71"/>
                  <a:pt x="639" y="71"/>
                  <a:pt x="639" y="71"/>
                </a:cubicBezTo>
                <a:cubicBezTo>
                  <a:pt x="641" y="71"/>
                  <a:pt x="641" y="71"/>
                  <a:pt x="641" y="71"/>
                </a:cubicBezTo>
                <a:cubicBezTo>
                  <a:pt x="642" y="73"/>
                  <a:pt x="642" y="73"/>
                  <a:pt x="642" y="73"/>
                </a:cubicBezTo>
                <a:cubicBezTo>
                  <a:pt x="642" y="73"/>
                  <a:pt x="642" y="73"/>
                  <a:pt x="642" y="73"/>
                </a:cubicBezTo>
                <a:cubicBezTo>
                  <a:pt x="643" y="72"/>
                  <a:pt x="643" y="72"/>
                  <a:pt x="643" y="72"/>
                </a:cubicBezTo>
                <a:cubicBezTo>
                  <a:pt x="642" y="72"/>
                  <a:pt x="642" y="72"/>
                  <a:pt x="642" y="72"/>
                </a:cubicBezTo>
                <a:cubicBezTo>
                  <a:pt x="642" y="71"/>
                  <a:pt x="642" y="71"/>
                  <a:pt x="642" y="71"/>
                </a:cubicBezTo>
                <a:cubicBezTo>
                  <a:pt x="642" y="70"/>
                  <a:pt x="642" y="70"/>
                  <a:pt x="642" y="70"/>
                </a:cubicBezTo>
                <a:cubicBezTo>
                  <a:pt x="643" y="71"/>
                  <a:pt x="643" y="71"/>
                  <a:pt x="643" y="71"/>
                </a:cubicBezTo>
                <a:cubicBezTo>
                  <a:pt x="644" y="72"/>
                  <a:pt x="644" y="72"/>
                  <a:pt x="644" y="72"/>
                </a:cubicBezTo>
                <a:cubicBezTo>
                  <a:pt x="645" y="73"/>
                  <a:pt x="645" y="73"/>
                  <a:pt x="645" y="73"/>
                </a:cubicBezTo>
                <a:cubicBezTo>
                  <a:pt x="644" y="72"/>
                  <a:pt x="644" y="72"/>
                  <a:pt x="644" y="72"/>
                </a:cubicBezTo>
                <a:cubicBezTo>
                  <a:pt x="644" y="71"/>
                  <a:pt x="644" y="71"/>
                  <a:pt x="644" y="71"/>
                </a:cubicBezTo>
                <a:cubicBezTo>
                  <a:pt x="644" y="70"/>
                  <a:pt x="644" y="70"/>
                  <a:pt x="644" y="70"/>
                </a:cubicBezTo>
                <a:cubicBezTo>
                  <a:pt x="643" y="69"/>
                  <a:pt x="643" y="69"/>
                  <a:pt x="643" y="69"/>
                </a:cubicBezTo>
                <a:cubicBezTo>
                  <a:pt x="642" y="70"/>
                  <a:pt x="642" y="70"/>
                  <a:pt x="642" y="70"/>
                </a:cubicBezTo>
                <a:cubicBezTo>
                  <a:pt x="640" y="70"/>
                  <a:pt x="640" y="70"/>
                  <a:pt x="640" y="70"/>
                </a:cubicBezTo>
                <a:cubicBezTo>
                  <a:pt x="640" y="69"/>
                  <a:pt x="640" y="69"/>
                  <a:pt x="640" y="69"/>
                </a:cubicBezTo>
                <a:cubicBezTo>
                  <a:pt x="641" y="68"/>
                  <a:pt x="641" y="68"/>
                  <a:pt x="641" y="68"/>
                </a:cubicBezTo>
                <a:cubicBezTo>
                  <a:pt x="641" y="67"/>
                  <a:pt x="641" y="67"/>
                  <a:pt x="641" y="67"/>
                </a:cubicBezTo>
                <a:cubicBezTo>
                  <a:pt x="639" y="66"/>
                  <a:pt x="639" y="66"/>
                  <a:pt x="639" y="66"/>
                </a:cubicBezTo>
                <a:cubicBezTo>
                  <a:pt x="638" y="65"/>
                  <a:pt x="638" y="65"/>
                  <a:pt x="638" y="65"/>
                </a:cubicBezTo>
                <a:cubicBezTo>
                  <a:pt x="637" y="64"/>
                  <a:pt x="637" y="64"/>
                  <a:pt x="637" y="64"/>
                </a:cubicBezTo>
                <a:cubicBezTo>
                  <a:pt x="637" y="64"/>
                  <a:pt x="637" y="64"/>
                  <a:pt x="637" y="64"/>
                </a:cubicBezTo>
                <a:cubicBezTo>
                  <a:pt x="635" y="65"/>
                  <a:pt x="635" y="65"/>
                  <a:pt x="635" y="65"/>
                </a:cubicBezTo>
                <a:cubicBezTo>
                  <a:pt x="635" y="65"/>
                  <a:pt x="635" y="65"/>
                  <a:pt x="635" y="65"/>
                </a:cubicBezTo>
                <a:cubicBezTo>
                  <a:pt x="636" y="64"/>
                  <a:pt x="636" y="64"/>
                  <a:pt x="636" y="64"/>
                </a:cubicBezTo>
                <a:cubicBezTo>
                  <a:pt x="637" y="62"/>
                  <a:pt x="637" y="62"/>
                  <a:pt x="637" y="62"/>
                </a:cubicBezTo>
                <a:cubicBezTo>
                  <a:pt x="638" y="60"/>
                  <a:pt x="638" y="60"/>
                  <a:pt x="638" y="60"/>
                </a:cubicBezTo>
                <a:cubicBezTo>
                  <a:pt x="639" y="60"/>
                  <a:pt x="639" y="60"/>
                  <a:pt x="639" y="60"/>
                </a:cubicBezTo>
                <a:cubicBezTo>
                  <a:pt x="639" y="61"/>
                  <a:pt x="639" y="61"/>
                  <a:pt x="639" y="61"/>
                </a:cubicBezTo>
                <a:cubicBezTo>
                  <a:pt x="640" y="63"/>
                  <a:pt x="640" y="63"/>
                  <a:pt x="640" y="63"/>
                </a:cubicBezTo>
                <a:cubicBezTo>
                  <a:pt x="641" y="63"/>
                  <a:pt x="641" y="63"/>
                  <a:pt x="641" y="63"/>
                </a:cubicBezTo>
                <a:cubicBezTo>
                  <a:pt x="641" y="62"/>
                  <a:pt x="641" y="62"/>
                  <a:pt x="641" y="62"/>
                </a:cubicBezTo>
                <a:cubicBezTo>
                  <a:pt x="640" y="62"/>
                  <a:pt x="640" y="62"/>
                  <a:pt x="640" y="62"/>
                </a:cubicBezTo>
                <a:cubicBezTo>
                  <a:pt x="640" y="61"/>
                  <a:pt x="640" y="61"/>
                  <a:pt x="640" y="61"/>
                </a:cubicBezTo>
                <a:cubicBezTo>
                  <a:pt x="640" y="61"/>
                  <a:pt x="640" y="61"/>
                  <a:pt x="640" y="61"/>
                </a:cubicBezTo>
                <a:cubicBezTo>
                  <a:pt x="641" y="60"/>
                  <a:pt x="641" y="60"/>
                  <a:pt x="641" y="60"/>
                </a:cubicBezTo>
                <a:cubicBezTo>
                  <a:pt x="642" y="59"/>
                  <a:pt x="642" y="59"/>
                  <a:pt x="642" y="59"/>
                </a:cubicBezTo>
                <a:cubicBezTo>
                  <a:pt x="640" y="59"/>
                  <a:pt x="640" y="59"/>
                  <a:pt x="640" y="59"/>
                </a:cubicBezTo>
                <a:cubicBezTo>
                  <a:pt x="641" y="59"/>
                  <a:pt x="641" y="59"/>
                  <a:pt x="641" y="59"/>
                </a:cubicBezTo>
                <a:cubicBezTo>
                  <a:pt x="641" y="59"/>
                  <a:pt x="641" y="59"/>
                  <a:pt x="641" y="59"/>
                </a:cubicBezTo>
                <a:cubicBezTo>
                  <a:pt x="642" y="58"/>
                  <a:pt x="642" y="58"/>
                  <a:pt x="642" y="58"/>
                </a:cubicBezTo>
                <a:cubicBezTo>
                  <a:pt x="643" y="57"/>
                  <a:pt x="643" y="57"/>
                  <a:pt x="643" y="57"/>
                </a:cubicBezTo>
                <a:cubicBezTo>
                  <a:pt x="644" y="57"/>
                  <a:pt x="644" y="57"/>
                  <a:pt x="644" y="57"/>
                </a:cubicBezTo>
                <a:cubicBezTo>
                  <a:pt x="645" y="58"/>
                  <a:pt x="645" y="58"/>
                  <a:pt x="645" y="58"/>
                </a:cubicBezTo>
                <a:cubicBezTo>
                  <a:pt x="645" y="57"/>
                  <a:pt x="645" y="57"/>
                  <a:pt x="645" y="57"/>
                </a:cubicBezTo>
                <a:cubicBezTo>
                  <a:pt x="646" y="58"/>
                  <a:pt x="646" y="58"/>
                  <a:pt x="646" y="58"/>
                </a:cubicBezTo>
                <a:cubicBezTo>
                  <a:pt x="646" y="58"/>
                  <a:pt x="646" y="58"/>
                  <a:pt x="646" y="58"/>
                </a:cubicBezTo>
                <a:cubicBezTo>
                  <a:pt x="647" y="59"/>
                  <a:pt x="647" y="59"/>
                  <a:pt x="647" y="59"/>
                </a:cubicBezTo>
                <a:cubicBezTo>
                  <a:pt x="648" y="59"/>
                  <a:pt x="648" y="59"/>
                  <a:pt x="648" y="59"/>
                </a:cubicBezTo>
                <a:cubicBezTo>
                  <a:pt x="649" y="59"/>
                  <a:pt x="649" y="59"/>
                  <a:pt x="649" y="59"/>
                </a:cubicBezTo>
                <a:cubicBezTo>
                  <a:pt x="652" y="59"/>
                  <a:pt x="652" y="59"/>
                  <a:pt x="652" y="59"/>
                </a:cubicBezTo>
                <a:cubicBezTo>
                  <a:pt x="652" y="60"/>
                  <a:pt x="652" y="60"/>
                  <a:pt x="652" y="60"/>
                </a:cubicBezTo>
                <a:cubicBezTo>
                  <a:pt x="652" y="61"/>
                  <a:pt x="652" y="61"/>
                  <a:pt x="652" y="61"/>
                </a:cubicBezTo>
                <a:cubicBezTo>
                  <a:pt x="653" y="61"/>
                  <a:pt x="653" y="61"/>
                  <a:pt x="653" y="61"/>
                </a:cubicBezTo>
                <a:cubicBezTo>
                  <a:pt x="653" y="60"/>
                  <a:pt x="653" y="60"/>
                  <a:pt x="653" y="60"/>
                </a:cubicBezTo>
                <a:cubicBezTo>
                  <a:pt x="654" y="60"/>
                  <a:pt x="654" y="60"/>
                  <a:pt x="654" y="60"/>
                </a:cubicBezTo>
                <a:cubicBezTo>
                  <a:pt x="654" y="61"/>
                  <a:pt x="654" y="61"/>
                  <a:pt x="654" y="61"/>
                </a:cubicBezTo>
                <a:cubicBezTo>
                  <a:pt x="655" y="61"/>
                  <a:pt x="655" y="61"/>
                  <a:pt x="655" y="61"/>
                </a:cubicBezTo>
                <a:cubicBezTo>
                  <a:pt x="656" y="60"/>
                  <a:pt x="656" y="60"/>
                  <a:pt x="656" y="60"/>
                </a:cubicBezTo>
                <a:cubicBezTo>
                  <a:pt x="657" y="60"/>
                  <a:pt x="657" y="60"/>
                  <a:pt x="657" y="60"/>
                </a:cubicBezTo>
                <a:cubicBezTo>
                  <a:pt x="657" y="61"/>
                  <a:pt x="657" y="61"/>
                  <a:pt x="657" y="61"/>
                </a:cubicBezTo>
                <a:cubicBezTo>
                  <a:pt x="656" y="61"/>
                  <a:pt x="656" y="61"/>
                  <a:pt x="656" y="61"/>
                </a:cubicBezTo>
                <a:cubicBezTo>
                  <a:pt x="656" y="62"/>
                  <a:pt x="656" y="62"/>
                  <a:pt x="656" y="62"/>
                </a:cubicBezTo>
                <a:cubicBezTo>
                  <a:pt x="657" y="65"/>
                  <a:pt x="657" y="65"/>
                  <a:pt x="657" y="65"/>
                </a:cubicBezTo>
                <a:cubicBezTo>
                  <a:pt x="656" y="66"/>
                  <a:pt x="656" y="66"/>
                  <a:pt x="656" y="66"/>
                </a:cubicBezTo>
                <a:cubicBezTo>
                  <a:pt x="656" y="67"/>
                  <a:pt x="656" y="67"/>
                  <a:pt x="656" y="67"/>
                </a:cubicBezTo>
                <a:cubicBezTo>
                  <a:pt x="657" y="66"/>
                  <a:pt x="657" y="66"/>
                  <a:pt x="657" y="66"/>
                </a:cubicBezTo>
                <a:cubicBezTo>
                  <a:pt x="658" y="68"/>
                  <a:pt x="658" y="68"/>
                  <a:pt x="658" y="68"/>
                </a:cubicBezTo>
                <a:cubicBezTo>
                  <a:pt x="659" y="68"/>
                  <a:pt x="659" y="68"/>
                  <a:pt x="659" y="68"/>
                </a:cubicBezTo>
                <a:cubicBezTo>
                  <a:pt x="660" y="69"/>
                  <a:pt x="660" y="69"/>
                  <a:pt x="660" y="69"/>
                </a:cubicBezTo>
                <a:cubicBezTo>
                  <a:pt x="659" y="70"/>
                  <a:pt x="659" y="70"/>
                  <a:pt x="659" y="70"/>
                </a:cubicBezTo>
                <a:cubicBezTo>
                  <a:pt x="657" y="70"/>
                  <a:pt x="657" y="70"/>
                  <a:pt x="657" y="70"/>
                </a:cubicBezTo>
                <a:cubicBezTo>
                  <a:pt x="656" y="70"/>
                  <a:pt x="656" y="70"/>
                  <a:pt x="656" y="70"/>
                </a:cubicBezTo>
                <a:cubicBezTo>
                  <a:pt x="658" y="70"/>
                  <a:pt x="658" y="70"/>
                  <a:pt x="658" y="70"/>
                </a:cubicBezTo>
                <a:cubicBezTo>
                  <a:pt x="659" y="71"/>
                  <a:pt x="659" y="71"/>
                  <a:pt x="659" y="71"/>
                </a:cubicBezTo>
                <a:cubicBezTo>
                  <a:pt x="658" y="72"/>
                  <a:pt x="658" y="72"/>
                  <a:pt x="658" y="72"/>
                </a:cubicBezTo>
                <a:cubicBezTo>
                  <a:pt x="657" y="72"/>
                  <a:pt x="657" y="72"/>
                  <a:pt x="657" y="72"/>
                </a:cubicBezTo>
                <a:cubicBezTo>
                  <a:pt x="656" y="74"/>
                  <a:pt x="656" y="74"/>
                  <a:pt x="656" y="74"/>
                </a:cubicBezTo>
                <a:cubicBezTo>
                  <a:pt x="656" y="74"/>
                  <a:pt x="656" y="74"/>
                  <a:pt x="656" y="74"/>
                </a:cubicBezTo>
                <a:cubicBezTo>
                  <a:pt x="655" y="75"/>
                  <a:pt x="655" y="75"/>
                  <a:pt x="655" y="75"/>
                </a:cubicBezTo>
                <a:cubicBezTo>
                  <a:pt x="653" y="75"/>
                  <a:pt x="653" y="75"/>
                  <a:pt x="653" y="75"/>
                </a:cubicBezTo>
                <a:cubicBezTo>
                  <a:pt x="652" y="76"/>
                  <a:pt x="652" y="76"/>
                  <a:pt x="652" y="76"/>
                </a:cubicBezTo>
                <a:cubicBezTo>
                  <a:pt x="654" y="75"/>
                  <a:pt x="654" y="75"/>
                  <a:pt x="654" y="75"/>
                </a:cubicBezTo>
                <a:cubicBezTo>
                  <a:pt x="654" y="76"/>
                  <a:pt x="654" y="76"/>
                  <a:pt x="654" y="76"/>
                </a:cubicBezTo>
                <a:cubicBezTo>
                  <a:pt x="655" y="76"/>
                  <a:pt x="655" y="76"/>
                  <a:pt x="655" y="76"/>
                </a:cubicBezTo>
                <a:cubicBezTo>
                  <a:pt x="656" y="76"/>
                  <a:pt x="656" y="76"/>
                  <a:pt x="656" y="76"/>
                </a:cubicBezTo>
                <a:cubicBezTo>
                  <a:pt x="656" y="76"/>
                  <a:pt x="656" y="76"/>
                  <a:pt x="656" y="76"/>
                </a:cubicBezTo>
                <a:cubicBezTo>
                  <a:pt x="656" y="77"/>
                  <a:pt x="656" y="77"/>
                  <a:pt x="656" y="77"/>
                </a:cubicBezTo>
                <a:cubicBezTo>
                  <a:pt x="657" y="78"/>
                  <a:pt x="657" y="78"/>
                  <a:pt x="657" y="78"/>
                </a:cubicBezTo>
                <a:cubicBezTo>
                  <a:pt x="656" y="78"/>
                  <a:pt x="656" y="78"/>
                  <a:pt x="656" y="78"/>
                </a:cubicBezTo>
                <a:cubicBezTo>
                  <a:pt x="656" y="80"/>
                  <a:pt x="656" y="80"/>
                  <a:pt x="656" y="80"/>
                </a:cubicBezTo>
                <a:cubicBezTo>
                  <a:pt x="657" y="79"/>
                  <a:pt x="657" y="79"/>
                  <a:pt x="657" y="79"/>
                </a:cubicBezTo>
                <a:cubicBezTo>
                  <a:pt x="659" y="79"/>
                  <a:pt x="659" y="79"/>
                  <a:pt x="659" y="79"/>
                </a:cubicBezTo>
                <a:cubicBezTo>
                  <a:pt x="660" y="80"/>
                  <a:pt x="660" y="80"/>
                  <a:pt x="660" y="80"/>
                </a:cubicBezTo>
                <a:cubicBezTo>
                  <a:pt x="660" y="80"/>
                  <a:pt x="660" y="80"/>
                  <a:pt x="660" y="80"/>
                </a:cubicBezTo>
                <a:cubicBezTo>
                  <a:pt x="661" y="82"/>
                  <a:pt x="661" y="82"/>
                  <a:pt x="661" y="82"/>
                </a:cubicBezTo>
                <a:cubicBezTo>
                  <a:pt x="659" y="83"/>
                  <a:pt x="659" y="83"/>
                  <a:pt x="659" y="83"/>
                </a:cubicBezTo>
                <a:cubicBezTo>
                  <a:pt x="660" y="83"/>
                  <a:pt x="660" y="83"/>
                  <a:pt x="660" y="83"/>
                </a:cubicBezTo>
                <a:cubicBezTo>
                  <a:pt x="660" y="84"/>
                  <a:pt x="660" y="84"/>
                  <a:pt x="660" y="84"/>
                </a:cubicBezTo>
                <a:cubicBezTo>
                  <a:pt x="659" y="85"/>
                  <a:pt x="659" y="85"/>
                  <a:pt x="659" y="85"/>
                </a:cubicBezTo>
                <a:cubicBezTo>
                  <a:pt x="659" y="86"/>
                  <a:pt x="659" y="86"/>
                  <a:pt x="659" y="86"/>
                </a:cubicBezTo>
                <a:cubicBezTo>
                  <a:pt x="660" y="86"/>
                  <a:pt x="660" y="86"/>
                  <a:pt x="660" y="86"/>
                </a:cubicBezTo>
                <a:cubicBezTo>
                  <a:pt x="660" y="85"/>
                  <a:pt x="660" y="85"/>
                  <a:pt x="660" y="85"/>
                </a:cubicBezTo>
                <a:cubicBezTo>
                  <a:pt x="660" y="85"/>
                  <a:pt x="660" y="85"/>
                  <a:pt x="660" y="85"/>
                </a:cubicBezTo>
                <a:cubicBezTo>
                  <a:pt x="661" y="86"/>
                  <a:pt x="661" y="86"/>
                  <a:pt x="661" y="86"/>
                </a:cubicBezTo>
                <a:cubicBezTo>
                  <a:pt x="661" y="87"/>
                  <a:pt x="661" y="87"/>
                  <a:pt x="661" y="87"/>
                </a:cubicBezTo>
                <a:cubicBezTo>
                  <a:pt x="662" y="87"/>
                  <a:pt x="662" y="87"/>
                  <a:pt x="662" y="87"/>
                </a:cubicBezTo>
                <a:cubicBezTo>
                  <a:pt x="662" y="88"/>
                  <a:pt x="662" y="88"/>
                  <a:pt x="662" y="88"/>
                </a:cubicBezTo>
                <a:cubicBezTo>
                  <a:pt x="663" y="87"/>
                  <a:pt x="663" y="87"/>
                  <a:pt x="663" y="87"/>
                </a:cubicBezTo>
                <a:cubicBezTo>
                  <a:pt x="663" y="86"/>
                  <a:pt x="663" y="86"/>
                  <a:pt x="663" y="86"/>
                </a:cubicBezTo>
                <a:cubicBezTo>
                  <a:pt x="664" y="87"/>
                  <a:pt x="664" y="87"/>
                  <a:pt x="664" y="87"/>
                </a:cubicBezTo>
                <a:cubicBezTo>
                  <a:pt x="665" y="87"/>
                  <a:pt x="665" y="87"/>
                  <a:pt x="665" y="87"/>
                </a:cubicBezTo>
                <a:cubicBezTo>
                  <a:pt x="665" y="88"/>
                  <a:pt x="665" y="88"/>
                  <a:pt x="665" y="88"/>
                </a:cubicBezTo>
                <a:cubicBezTo>
                  <a:pt x="664" y="88"/>
                  <a:pt x="664" y="88"/>
                  <a:pt x="664" y="88"/>
                </a:cubicBezTo>
                <a:cubicBezTo>
                  <a:pt x="663" y="88"/>
                  <a:pt x="663" y="88"/>
                  <a:pt x="663" y="88"/>
                </a:cubicBezTo>
                <a:cubicBezTo>
                  <a:pt x="663" y="89"/>
                  <a:pt x="663" y="89"/>
                  <a:pt x="663" y="89"/>
                </a:cubicBezTo>
                <a:cubicBezTo>
                  <a:pt x="664" y="89"/>
                  <a:pt x="664" y="89"/>
                  <a:pt x="664" y="89"/>
                </a:cubicBezTo>
                <a:cubicBezTo>
                  <a:pt x="665" y="89"/>
                  <a:pt x="665" y="89"/>
                  <a:pt x="665" y="89"/>
                </a:cubicBezTo>
                <a:cubicBezTo>
                  <a:pt x="665" y="91"/>
                  <a:pt x="665" y="91"/>
                  <a:pt x="665" y="91"/>
                </a:cubicBezTo>
                <a:cubicBezTo>
                  <a:pt x="665" y="91"/>
                  <a:pt x="665" y="91"/>
                  <a:pt x="665" y="91"/>
                </a:cubicBezTo>
                <a:cubicBezTo>
                  <a:pt x="664" y="92"/>
                  <a:pt x="664" y="92"/>
                  <a:pt x="664" y="92"/>
                </a:cubicBezTo>
                <a:cubicBezTo>
                  <a:pt x="663" y="90"/>
                  <a:pt x="663" y="90"/>
                  <a:pt x="663" y="90"/>
                </a:cubicBezTo>
                <a:cubicBezTo>
                  <a:pt x="662" y="90"/>
                  <a:pt x="662" y="90"/>
                  <a:pt x="662" y="90"/>
                </a:cubicBezTo>
                <a:cubicBezTo>
                  <a:pt x="663" y="92"/>
                  <a:pt x="663" y="92"/>
                  <a:pt x="663" y="92"/>
                </a:cubicBezTo>
                <a:cubicBezTo>
                  <a:pt x="662" y="93"/>
                  <a:pt x="662" y="93"/>
                  <a:pt x="662" y="93"/>
                </a:cubicBezTo>
                <a:cubicBezTo>
                  <a:pt x="662" y="93"/>
                  <a:pt x="662" y="93"/>
                  <a:pt x="662" y="93"/>
                </a:cubicBezTo>
                <a:cubicBezTo>
                  <a:pt x="661" y="92"/>
                  <a:pt x="661" y="92"/>
                  <a:pt x="661" y="92"/>
                </a:cubicBezTo>
                <a:cubicBezTo>
                  <a:pt x="661" y="92"/>
                  <a:pt x="661" y="92"/>
                  <a:pt x="661" y="92"/>
                </a:cubicBezTo>
                <a:cubicBezTo>
                  <a:pt x="660" y="92"/>
                  <a:pt x="660" y="92"/>
                  <a:pt x="660" y="92"/>
                </a:cubicBezTo>
                <a:cubicBezTo>
                  <a:pt x="658" y="92"/>
                  <a:pt x="658" y="92"/>
                  <a:pt x="658" y="92"/>
                </a:cubicBezTo>
                <a:cubicBezTo>
                  <a:pt x="657" y="92"/>
                  <a:pt x="657" y="92"/>
                  <a:pt x="657" y="92"/>
                </a:cubicBezTo>
                <a:cubicBezTo>
                  <a:pt x="656" y="92"/>
                  <a:pt x="656" y="92"/>
                  <a:pt x="656" y="92"/>
                </a:cubicBezTo>
                <a:cubicBezTo>
                  <a:pt x="656" y="92"/>
                  <a:pt x="656" y="92"/>
                  <a:pt x="656" y="92"/>
                </a:cubicBezTo>
                <a:cubicBezTo>
                  <a:pt x="656" y="91"/>
                  <a:pt x="656" y="91"/>
                  <a:pt x="656" y="91"/>
                </a:cubicBezTo>
                <a:cubicBezTo>
                  <a:pt x="655" y="91"/>
                  <a:pt x="655" y="91"/>
                  <a:pt x="655" y="91"/>
                </a:cubicBezTo>
                <a:cubicBezTo>
                  <a:pt x="655" y="92"/>
                  <a:pt x="655" y="92"/>
                  <a:pt x="655" y="92"/>
                </a:cubicBezTo>
                <a:cubicBezTo>
                  <a:pt x="654" y="92"/>
                  <a:pt x="654" y="92"/>
                  <a:pt x="654" y="92"/>
                </a:cubicBezTo>
                <a:cubicBezTo>
                  <a:pt x="654" y="92"/>
                  <a:pt x="654" y="92"/>
                  <a:pt x="654" y="92"/>
                </a:cubicBezTo>
                <a:cubicBezTo>
                  <a:pt x="655" y="93"/>
                  <a:pt x="655" y="93"/>
                  <a:pt x="655" y="93"/>
                </a:cubicBezTo>
                <a:cubicBezTo>
                  <a:pt x="654" y="94"/>
                  <a:pt x="654" y="94"/>
                  <a:pt x="654" y="94"/>
                </a:cubicBezTo>
                <a:cubicBezTo>
                  <a:pt x="654" y="94"/>
                  <a:pt x="654" y="94"/>
                  <a:pt x="654" y="94"/>
                </a:cubicBezTo>
                <a:cubicBezTo>
                  <a:pt x="654" y="94"/>
                  <a:pt x="654" y="94"/>
                  <a:pt x="654" y="94"/>
                </a:cubicBezTo>
                <a:cubicBezTo>
                  <a:pt x="653" y="93"/>
                  <a:pt x="653" y="93"/>
                  <a:pt x="653" y="93"/>
                </a:cubicBezTo>
                <a:cubicBezTo>
                  <a:pt x="651" y="94"/>
                  <a:pt x="651" y="94"/>
                  <a:pt x="651" y="94"/>
                </a:cubicBezTo>
                <a:cubicBezTo>
                  <a:pt x="651" y="94"/>
                  <a:pt x="651" y="94"/>
                  <a:pt x="651" y="94"/>
                </a:cubicBezTo>
                <a:cubicBezTo>
                  <a:pt x="651" y="93"/>
                  <a:pt x="651" y="93"/>
                  <a:pt x="651" y="93"/>
                </a:cubicBezTo>
                <a:cubicBezTo>
                  <a:pt x="650" y="92"/>
                  <a:pt x="650" y="92"/>
                  <a:pt x="650" y="92"/>
                </a:cubicBezTo>
                <a:cubicBezTo>
                  <a:pt x="650" y="91"/>
                  <a:pt x="650" y="91"/>
                  <a:pt x="650" y="91"/>
                </a:cubicBezTo>
                <a:cubicBezTo>
                  <a:pt x="647" y="90"/>
                  <a:pt x="647" y="90"/>
                  <a:pt x="647" y="90"/>
                </a:cubicBezTo>
                <a:cubicBezTo>
                  <a:pt x="647" y="89"/>
                  <a:pt x="647" y="89"/>
                  <a:pt x="647" y="89"/>
                </a:cubicBezTo>
                <a:cubicBezTo>
                  <a:pt x="647" y="89"/>
                  <a:pt x="647" y="89"/>
                  <a:pt x="647" y="89"/>
                </a:cubicBezTo>
                <a:cubicBezTo>
                  <a:pt x="646" y="88"/>
                  <a:pt x="646" y="88"/>
                  <a:pt x="646" y="88"/>
                </a:cubicBezTo>
                <a:cubicBezTo>
                  <a:pt x="645" y="89"/>
                  <a:pt x="645" y="89"/>
                  <a:pt x="645" y="89"/>
                </a:cubicBezTo>
                <a:cubicBezTo>
                  <a:pt x="644" y="90"/>
                  <a:pt x="644" y="90"/>
                  <a:pt x="644" y="90"/>
                </a:cubicBezTo>
                <a:cubicBezTo>
                  <a:pt x="643" y="91"/>
                  <a:pt x="643" y="91"/>
                  <a:pt x="643" y="91"/>
                </a:cubicBezTo>
                <a:cubicBezTo>
                  <a:pt x="642" y="91"/>
                  <a:pt x="642" y="91"/>
                  <a:pt x="642" y="91"/>
                </a:cubicBezTo>
                <a:cubicBezTo>
                  <a:pt x="642" y="90"/>
                  <a:pt x="642" y="90"/>
                  <a:pt x="642" y="90"/>
                </a:cubicBezTo>
                <a:cubicBezTo>
                  <a:pt x="642" y="89"/>
                  <a:pt x="642" y="89"/>
                  <a:pt x="642" y="89"/>
                </a:cubicBezTo>
                <a:cubicBezTo>
                  <a:pt x="642" y="89"/>
                  <a:pt x="642" y="89"/>
                  <a:pt x="642" y="89"/>
                </a:cubicBezTo>
                <a:cubicBezTo>
                  <a:pt x="642" y="92"/>
                  <a:pt x="642" y="92"/>
                  <a:pt x="642" y="92"/>
                </a:cubicBezTo>
                <a:cubicBezTo>
                  <a:pt x="642" y="93"/>
                  <a:pt x="642" y="93"/>
                  <a:pt x="642" y="93"/>
                </a:cubicBezTo>
                <a:cubicBezTo>
                  <a:pt x="642" y="94"/>
                  <a:pt x="642" y="94"/>
                  <a:pt x="642" y="94"/>
                </a:cubicBezTo>
                <a:cubicBezTo>
                  <a:pt x="640" y="96"/>
                  <a:pt x="640" y="96"/>
                  <a:pt x="640" y="96"/>
                </a:cubicBezTo>
                <a:cubicBezTo>
                  <a:pt x="639" y="96"/>
                  <a:pt x="639" y="96"/>
                  <a:pt x="639" y="96"/>
                </a:cubicBezTo>
                <a:cubicBezTo>
                  <a:pt x="639" y="95"/>
                  <a:pt x="639" y="95"/>
                  <a:pt x="639" y="95"/>
                </a:cubicBezTo>
                <a:cubicBezTo>
                  <a:pt x="638" y="94"/>
                  <a:pt x="638" y="94"/>
                  <a:pt x="638" y="94"/>
                </a:cubicBezTo>
                <a:cubicBezTo>
                  <a:pt x="637" y="95"/>
                  <a:pt x="637" y="95"/>
                  <a:pt x="637" y="95"/>
                </a:cubicBezTo>
                <a:cubicBezTo>
                  <a:pt x="634" y="93"/>
                  <a:pt x="634" y="93"/>
                  <a:pt x="634" y="93"/>
                </a:cubicBezTo>
                <a:cubicBezTo>
                  <a:pt x="635" y="92"/>
                  <a:pt x="635" y="92"/>
                  <a:pt x="635" y="92"/>
                </a:cubicBezTo>
                <a:cubicBezTo>
                  <a:pt x="634" y="90"/>
                  <a:pt x="634" y="90"/>
                  <a:pt x="634" y="90"/>
                </a:cubicBezTo>
                <a:cubicBezTo>
                  <a:pt x="633" y="89"/>
                  <a:pt x="633" y="89"/>
                  <a:pt x="633" y="89"/>
                </a:cubicBezTo>
                <a:cubicBezTo>
                  <a:pt x="633" y="89"/>
                  <a:pt x="633" y="89"/>
                  <a:pt x="633" y="89"/>
                </a:cubicBezTo>
                <a:cubicBezTo>
                  <a:pt x="632" y="88"/>
                  <a:pt x="632" y="88"/>
                  <a:pt x="632" y="88"/>
                </a:cubicBezTo>
                <a:cubicBezTo>
                  <a:pt x="632" y="88"/>
                  <a:pt x="632" y="88"/>
                  <a:pt x="632" y="88"/>
                </a:cubicBezTo>
                <a:cubicBezTo>
                  <a:pt x="632" y="89"/>
                  <a:pt x="632" y="89"/>
                  <a:pt x="632" y="89"/>
                </a:cubicBezTo>
                <a:cubicBezTo>
                  <a:pt x="632" y="90"/>
                  <a:pt x="632" y="90"/>
                  <a:pt x="632" y="90"/>
                </a:cubicBezTo>
                <a:cubicBezTo>
                  <a:pt x="633" y="91"/>
                  <a:pt x="633" y="91"/>
                  <a:pt x="633" y="91"/>
                </a:cubicBezTo>
                <a:cubicBezTo>
                  <a:pt x="633" y="91"/>
                  <a:pt x="633" y="91"/>
                  <a:pt x="633" y="91"/>
                </a:cubicBezTo>
                <a:cubicBezTo>
                  <a:pt x="631" y="91"/>
                  <a:pt x="631" y="91"/>
                  <a:pt x="631" y="91"/>
                </a:cubicBezTo>
                <a:cubicBezTo>
                  <a:pt x="630" y="89"/>
                  <a:pt x="630" y="89"/>
                  <a:pt x="630" y="89"/>
                </a:cubicBezTo>
                <a:cubicBezTo>
                  <a:pt x="630" y="89"/>
                  <a:pt x="630" y="89"/>
                  <a:pt x="630" y="89"/>
                </a:cubicBezTo>
                <a:cubicBezTo>
                  <a:pt x="630" y="91"/>
                  <a:pt x="630" y="91"/>
                  <a:pt x="630" y="91"/>
                </a:cubicBezTo>
                <a:cubicBezTo>
                  <a:pt x="630" y="91"/>
                  <a:pt x="630" y="91"/>
                  <a:pt x="630" y="91"/>
                </a:cubicBezTo>
                <a:cubicBezTo>
                  <a:pt x="630" y="92"/>
                  <a:pt x="630" y="92"/>
                  <a:pt x="630" y="92"/>
                </a:cubicBezTo>
                <a:cubicBezTo>
                  <a:pt x="631" y="92"/>
                  <a:pt x="631" y="92"/>
                  <a:pt x="631" y="92"/>
                </a:cubicBezTo>
                <a:cubicBezTo>
                  <a:pt x="632" y="92"/>
                  <a:pt x="632" y="92"/>
                  <a:pt x="632" y="92"/>
                </a:cubicBezTo>
                <a:cubicBezTo>
                  <a:pt x="631" y="93"/>
                  <a:pt x="631" y="93"/>
                  <a:pt x="631" y="93"/>
                </a:cubicBezTo>
                <a:cubicBezTo>
                  <a:pt x="630" y="94"/>
                  <a:pt x="630" y="94"/>
                  <a:pt x="630" y="94"/>
                </a:cubicBezTo>
                <a:cubicBezTo>
                  <a:pt x="630" y="94"/>
                  <a:pt x="630" y="94"/>
                  <a:pt x="630" y="94"/>
                </a:cubicBezTo>
                <a:cubicBezTo>
                  <a:pt x="630" y="95"/>
                  <a:pt x="630" y="95"/>
                  <a:pt x="630" y="95"/>
                </a:cubicBezTo>
                <a:cubicBezTo>
                  <a:pt x="633" y="98"/>
                  <a:pt x="633" y="98"/>
                  <a:pt x="633" y="98"/>
                </a:cubicBezTo>
                <a:cubicBezTo>
                  <a:pt x="635" y="98"/>
                  <a:pt x="635" y="98"/>
                  <a:pt x="635" y="98"/>
                </a:cubicBezTo>
                <a:cubicBezTo>
                  <a:pt x="636" y="98"/>
                  <a:pt x="636" y="98"/>
                  <a:pt x="636" y="98"/>
                </a:cubicBezTo>
                <a:cubicBezTo>
                  <a:pt x="638" y="99"/>
                  <a:pt x="638" y="99"/>
                  <a:pt x="638" y="99"/>
                </a:cubicBezTo>
                <a:cubicBezTo>
                  <a:pt x="638" y="100"/>
                  <a:pt x="638" y="100"/>
                  <a:pt x="638" y="100"/>
                </a:cubicBezTo>
                <a:cubicBezTo>
                  <a:pt x="638" y="100"/>
                  <a:pt x="638" y="100"/>
                  <a:pt x="638" y="100"/>
                </a:cubicBezTo>
                <a:cubicBezTo>
                  <a:pt x="637" y="99"/>
                  <a:pt x="637" y="99"/>
                  <a:pt x="637" y="99"/>
                </a:cubicBezTo>
                <a:cubicBezTo>
                  <a:pt x="637" y="99"/>
                  <a:pt x="637" y="99"/>
                  <a:pt x="637" y="99"/>
                </a:cubicBezTo>
                <a:cubicBezTo>
                  <a:pt x="637" y="100"/>
                  <a:pt x="637" y="100"/>
                  <a:pt x="637" y="100"/>
                </a:cubicBezTo>
                <a:cubicBezTo>
                  <a:pt x="639" y="101"/>
                  <a:pt x="639" y="101"/>
                  <a:pt x="639" y="101"/>
                </a:cubicBezTo>
                <a:cubicBezTo>
                  <a:pt x="639" y="103"/>
                  <a:pt x="639" y="103"/>
                  <a:pt x="639" y="103"/>
                </a:cubicBezTo>
                <a:cubicBezTo>
                  <a:pt x="640" y="104"/>
                  <a:pt x="640" y="104"/>
                  <a:pt x="640" y="104"/>
                </a:cubicBezTo>
                <a:cubicBezTo>
                  <a:pt x="640" y="106"/>
                  <a:pt x="640" y="106"/>
                  <a:pt x="640" y="106"/>
                </a:cubicBezTo>
                <a:cubicBezTo>
                  <a:pt x="639" y="109"/>
                  <a:pt x="639" y="109"/>
                  <a:pt x="639" y="109"/>
                </a:cubicBezTo>
                <a:cubicBezTo>
                  <a:pt x="640" y="111"/>
                  <a:pt x="640" y="111"/>
                  <a:pt x="640" y="111"/>
                </a:cubicBezTo>
                <a:cubicBezTo>
                  <a:pt x="640" y="113"/>
                  <a:pt x="640" y="113"/>
                  <a:pt x="640" y="113"/>
                </a:cubicBezTo>
                <a:cubicBezTo>
                  <a:pt x="640" y="113"/>
                  <a:pt x="640" y="113"/>
                  <a:pt x="640" y="113"/>
                </a:cubicBezTo>
                <a:cubicBezTo>
                  <a:pt x="639" y="115"/>
                  <a:pt x="639" y="115"/>
                  <a:pt x="639" y="115"/>
                </a:cubicBezTo>
                <a:cubicBezTo>
                  <a:pt x="639" y="116"/>
                  <a:pt x="639" y="116"/>
                  <a:pt x="639" y="116"/>
                </a:cubicBezTo>
                <a:cubicBezTo>
                  <a:pt x="638" y="117"/>
                  <a:pt x="638" y="117"/>
                  <a:pt x="638" y="117"/>
                </a:cubicBezTo>
                <a:cubicBezTo>
                  <a:pt x="638" y="116"/>
                  <a:pt x="638" y="116"/>
                  <a:pt x="638" y="116"/>
                </a:cubicBezTo>
                <a:cubicBezTo>
                  <a:pt x="638" y="116"/>
                  <a:pt x="638" y="116"/>
                  <a:pt x="638" y="116"/>
                </a:cubicBezTo>
                <a:cubicBezTo>
                  <a:pt x="635" y="117"/>
                  <a:pt x="635" y="117"/>
                  <a:pt x="635" y="117"/>
                </a:cubicBezTo>
                <a:cubicBezTo>
                  <a:pt x="635" y="117"/>
                  <a:pt x="635" y="117"/>
                  <a:pt x="635" y="117"/>
                </a:cubicBezTo>
                <a:cubicBezTo>
                  <a:pt x="634" y="117"/>
                  <a:pt x="634" y="117"/>
                  <a:pt x="634" y="117"/>
                </a:cubicBezTo>
                <a:cubicBezTo>
                  <a:pt x="633" y="117"/>
                  <a:pt x="633" y="117"/>
                  <a:pt x="633" y="117"/>
                </a:cubicBezTo>
                <a:cubicBezTo>
                  <a:pt x="633" y="116"/>
                  <a:pt x="633" y="116"/>
                  <a:pt x="633" y="116"/>
                </a:cubicBezTo>
                <a:cubicBezTo>
                  <a:pt x="631" y="116"/>
                  <a:pt x="631" y="116"/>
                  <a:pt x="631" y="116"/>
                </a:cubicBezTo>
                <a:cubicBezTo>
                  <a:pt x="630" y="115"/>
                  <a:pt x="630" y="115"/>
                  <a:pt x="630" y="115"/>
                </a:cubicBezTo>
                <a:cubicBezTo>
                  <a:pt x="629" y="114"/>
                  <a:pt x="629" y="114"/>
                  <a:pt x="629" y="114"/>
                </a:cubicBezTo>
                <a:cubicBezTo>
                  <a:pt x="627" y="114"/>
                  <a:pt x="627" y="114"/>
                  <a:pt x="627" y="114"/>
                </a:cubicBezTo>
                <a:cubicBezTo>
                  <a:pt x="627" y="113"/>
                  <a:pt x="627" y="113"/>
                  <a:pt x="627" y="113"/>
                </a:cubicBezTo>
                <a:cubicBezTo>
                  <a:pt x="626" y="113"/>
                  <a:pt x="626" y="113"/>
                  <a:pt x="626" y="113"/>
                </a:cubicBezTo>
                <a:cubicBezTo>
                  <a:pt x="625" y="115"/>
                  <a:pt x="625" y="115"/>
                  <a:pt x="625" y="115"/>
                </a:cubicBezTo>
                <a:cubicBezTo>
                  <a:pt x="624" y="115"/>
                  <a:pt x="624" y="115"/>
                  <a:pt x="624" y="115"/>
                </a:cubicBezTo>
                <a:cubicBezTo>
                  <a:pt x="625" y="115"/>
                  <a:pt x="625" y="115"/>
                  <a:pt x="625" y="115"/>
                </a:cubicBezTo>
                <a:cubicBezTo>
                  <a:pt x="626" y="115"/>
                  <a:pt x="626" y="115"/>
                  <a:pt x="626" y="115"/>
                </a:cubicBezTo>
                <a:cubicBezTo>
                  <a:pt x="627" y="114"/>
                  <a:pt x="627" y="114"/>
                  <a:pt x="627" y="114"/>
                </a:cubicBezTo>
                <a:cubicBezTo>
                  <a:pt x="630" y="115"/>
                  <a:pt x="630" y="115"/>
                  <a:pt x="630" y="115"/>
                </a:cubicBezTo>
                <a:cubicBezTo>
                  <a:pt x="630" y="116"/>
                  <a:pt x="630" y="116"/>
                  <a:pt x="630" y="116"/>
                </a:cubicBezTo>
                <a:cubicBezTo>
                  <a:pt x="629" y="117"/>
                  <a:pt x="629" y="117"/>
                  <a:pt x="629" y="117"/>
                </a:cubicBezTo>
                <a:cubicBezTo>
                  <a:pt x="628" y="116"/>
                  <a:pt x="628" y="116"/>
                  <a:pt x="628" y="116"/>
                </a:cubicBezTo>
                <a:cubicBezTo>
                  <a:pt x="627" y="117"/>
                  <a:pt x="627" y="117"/>
                  <a:pt x="627" y="117"/>
                </a:cubicBezTo>
                <a:cubicBezTo>
                  <a:pt x="627" y="118"/>
                  <a:pt x="627" y="118"/>
                  <a:pt x="627" y="118"/>
                </a:cubicBezTo>
                <a:cubicBezTo>
                  <a:pt x="626" y="116"/>
                  <a:pt x="626" y="116"/>
                  <a:pt x="626" y="116"/>
                </a:cubicBezTo>
                <a:cubicBezTo>
                  <a:pt x="625" y="117"/>
                  <a:pt x="625" y="117"/>
                  <a:pt x="625" y="117"/>
                </a:cubicBezTo>
                <a:cubicBezTo>
                  <a:pt x="625" y="117"/>
                  <a:pt x="625" y="117"/>
                  <a:pt x="625" y="117"/>
                </a:cubicBezTo>
                <a:cubicBezTo>
                  <a:pt x="626" y="118"/>
                  <a:pt x="626" y="118"/>
                  <a:pt x="626" y="118"/>
                </a:cubicBezTo>
                <a:cubicBezTo>
                  <a:pt x="627" y="119"/>
                  <a:pt x="627" y="119"/>
                  <a:pt x="627" y="119"/>
                </a:cubicBezTo>
                <a:cubicBezTo>
                  <a:pt x="627" y="120"/>
                  <a:pt x="627" y="120"/>
                  <a:pt x="627" y="120"/>
                </a:cubicBezTo>
                <a:cubicBezTo>
                  <a:pt x="628" y="122"/>
                  <a:pt x="628" y="122"/>
                  <a:pt x="628" y="122"/>
                </a:cubicBezTo>
                <a:cubicBezTo>
                  <a:pt x="629" y="122"/>
                  <a:pt x="629" y="122"/>
                  <a:pt x="629" y="122"/>
                </a:cubicBezTo>
                <a:cubicBezTo>
                  <a:pt x="628" y="122"/>
                  <a:pt x="628" y="122"/>
                  <a:pt x="628" y="122"/>
                </a:cubicBezTo>
                <a:cubicBezTo>
                  <a:pt x="628" y="120"/>
                  <a:pt x="628" y="120"/>
                  <a:pt x="628" y="120"/>
                </a:cubicBezTo>
                <a:cubicBezTo>
                  <a:pt x="629" y="119"/>
                  <a:pt x="629" y="119"/>
                  <a:pt x="629" y="119"/>
                </a:cubicBezTo>
                <a:cubicBezTo>
                  <a:pt x="630" y="120"/>
                  <a:pt x="630" y="120"/>
                  <a:pt x="630" y="120"/>
                </a:cubicBezTo>
                <a:cubicBezTo>
                  <a:pt x="630" y="119"/>
                  <a:pt x="630" y="119"/>
                  <a:pt x="630" y="119"/>
                </a:cubicBezTo>
                <a:cubicBezTo>
                  <a:pt x="631" y="118"/>
                  <a:pt x="631" y="118"/>
                  <a:pt x="631" y="118"/>
                </a:cubicBezTo>
                <a:cubicBezTo>
                  <a:pt x="632" y="117"/>
                  <a:pt x="632" y="117"/>
                  <a:pt x="632" y="117"/>
                </a:cubicBezTo>
                <a:cubicBezTo>
                  <a:pt x="633" y="118"/>
                  <a:pt x="633" y="118"/>
                  <a:pt x="633" y="118"/>
                </a:cubicBezTo>
                <a:cubicBezTo>
                  <a:pt x="633" y="119"/>
                  <a:pt x="633" y="119"/>
                  <a:pt x="633" y="119"/>
                </a:cubicBezTo>
                <a:cubicBezTo>
                  <a:pt x="634" y="121"/>
                  <a:pt x="634" y="121"/>
                  <a:pt x="634" y="121"/>
                </a:cubicBezTo>
                <a:cubicBezTo>
                  <a:pt x="635" y="121"/>
                  <a:pt x="635" y="121"/>
                  <a:pt x="635" y="121"/>
                </a:cubicBezTo>
                <a:cubicBezTo>
                  <a:pt x="636" y="122"/>
                  <a:pt x="636" y="122"/>
                  <a:pt x="636" y="122"/>
                </a:cubicBezTo>
                <a:cubicBezTo>
                  <a:pt x="638" y="122"/>
                  <a:pt x="638" y="122"/>
                  <a:pt x="638" y="122"/>
                </a:cubicBezTo>
                <a:cubicBezTo>
                  <a:pt x="638" y="121"/>
                  <a:pt x="638" y="121"/>
                  <a:pt x="638" y="121"/>
                </a:cubicBezTo>
                <a:cubicBezTo>
                  <a:pt x="638" y="120"/>
                  <a:pt x="638" y="120"/>
                  <a:pt x="638" y="120"/>
                </a:cubicBezTo>
                <a:cubicBezTo>
                  <a:pt x="638" y="120"/>
                  <a:pt x="638" y="120"/>
                  <a:pt x="638" y="120"/>
                </a:cubicBezTo>
                <a:cubicBezTo>
                  <a:pt x="641" y="123"/>
                  <a:pt x="641" y="123"/>
                  <a:pt x="641" y="123"/>
                </a:cubicBezTo>
                <a:cubicBezTo>
                  <a:pt x="642" y="123"/>
                  <a:pt x="642" y="123"/>
                  <a:pt x="642" y="123"/>
                </a:cubicBezTo>
                <a:cubicBezTo>
                  <a:pt x="641" y="123"/>
                  <a:pt x="641" y="123"/>
                  <a:pt x="641" y="123"/>
                </a:cubicBezTo>
                <a:cubicBezTo>
                  <a:pt x="640" y="124"/>
                  <a:pt x="640" y="124"/>
                  <a:pt x="640" y="124"/>
                </a:cubicBezTo>
                <a:cubicBezTo>
                  <a:pt x="642" y="126"/>
                  <a:pt x="642" y="126"/>
                  <a:pt x="642" y="126"/>
                </a:cubicBezTo>
                <a:cubicBezTo>
                  <a:pt x="643" y="126"/>
                  <a:pt x="643" y="126"/>
                  <a:pt x="643" y="126"/>
                </a:cubicBezTo>
                <a:cubicBezTo>
                  <a:pt x="643" y="125"/>
                  <a:pt x="643" y="125"/>
                  <a:pt x="643" y="125"/>
                </a:cubicBezTo>
                <a:cubicBezTo>
                  <a:pt x="643" y="124"/>
                  <a:pt x="643" y="124"/>
                  <a:pt x="643" y="124"/>
                </a:cubicBezTo>
                <a:cubicBezTo>
                  <a:pt x="644" y="125"/>
                  <a:pt x="644" y="125"/>
                  <a:pt x="644" y="125"/>
                </a:cubicBezTo>
                <a:cubicBezTo>
                  <a:pt x="646" y="128"/>
                  <a:pt x="646" y="128"/>
                  <a:pt x="646" y="128"/>
                </a:cubicBezTo>
                <a:cubicBezTo>
                  <a:pt x="646" y="128"/>
                  <a:pt x="646" y="128"/>
                  <a:pt x="646" y="128"/>
                </a:cubicBezTo>
                <a:cubicBezTo>
                  <a:pt x="645" y="128"/>
                  <a:pt x="645" y="128"/>
                  <a:pt x="645" y="128"/>
                </a:cubicBezTo>
                <a:cubicBezTo>
                  <a:pt x="645" y="128"/>
                  <a:pt x="645" y="128"/>
                  <a:pt x="645" y="128"/>
                </a:cubicBezTo>
                <a:cubicBezTo>
                  <a:pt x="646" y="129"/>
                  <a:pt x="646" y="129"/>
                  <a:pt x="646" y="129"/>
                </a:cubicBezTo>
                <a:cubicBezTo>
                  <a:pt x="645" y="130"/>
                  <a:pt x="645" y="130"/>
                  <a:pt x="645" y="130"/>
                </a:cubicBezTo>
                <a:cubicBezTo>
                  <a:pt x="644" y="131"/>
                  <a:pt x="644" y="131"/>
                  <a:pt x="644" y="131"/>
                </a:cubicBezTo>
                <a:cubicBezTo>
                  <a:pt x="645" y="131"/>
                  <a:pt x="645" y="131"/>
                  <a:pt x="645" y="131"/>
                </a:cubicBezTo>
                <a:cubicBezTo>
                  <a:pt x="646" y="131"/>
                  <a:pt x="646" y="131"/>
                  <a:pt x="646" y="131"/>
                </a:cubicBezTo>
                <a:cubicBezTo>
                  <a:pt x="646" y="130"/>
                  <a:pt x="646" y="130"/>
                  <a:pt x="646" y="130"/>
                </a:cubicBezTo>
                <a:cubicBezTo>
                  <a:pt x="646" y="130"/>
                  <a:pt x="646" y="130"/>
                  <a:pt x="646" y="130"/>
                </a:cubicBezTo>
                <a:cubicBezTo>
                  <a:pt x="647" y="130"/>
                  <a:pt x="647" y="130"/>
                  <a:pt x="647" y="130"/>
                </a:cubicBezTo>
                <a:cubicBezTo>
                  <a:pt x="647" y="129"/>
                  <a:pt x="647" y="129"/>
                  <a:pt x="647" y="129"/>
                </a:cubicBezTo>
                <a:cubicBezTo>
                  <a:pt x="648" y="130"/>
                  <a:pt x="648" y="130"/>
                  <a:pt x="648" y="130"/>
                </a:cubicBezTo>
                <a:cubicBezTo>
                  <a:pt x="651" y="132"/>
                  <a:pt x="651" y="132"/>
                  <a:pt x="651" y="132"/>
                </a:cubicBezTo>
                <a:cubicBezTo>
                  <a:pt x="653" y="133"/>
                  <a:pt x="653" y="133"/>
                  <a:pt x="653" y="133"/>
                </a:cubicBezTo>
                <a:cubicBezTo>
                  <a:pt x="654" y="134"/>
                  <a:pt x="654" y="134"/>
                  <a:pt x="654" y="134"/>
                </a:cubicBezTo>
                <a:cubicBezTo>
                  <a:pt x="653" y="134"/>
                  <a:pt x="653" y="134"/>
                  <a:pt x="653" y="134"/>
                </a:cubicBezTo>
                <a:cubicBezTo>
                  <a:pt x="655" y="136"/>
                  <a:pt x="655" y="136"/>
                  <a:pt x="655" y="136"/>
                </a:cubicBezTo>
                <a:cubicBezTo>
                  <a:pt x="656" y="137"/>
                  <a:pt x="656" y="137"/>
                  <a:pt x="656" y="137"/>
                </a:cubicBezTo>
                <a:cubicBezTo>
                  <a:pt x="657" y="139"/>
                  <a:pt x="657" y="139"/>
                  <a:pt x="657" y="139"/>
                </a:cubicBezTo>
                <a:cubicBezTo>
                  <a:pt x="657" y="142"/>
                  <a:pt x="657" y="142"/>
                  <a:pt x="657" y="142"/>
                </a:cubicBezTo>
                <a:cubicBezTo>
                  <a:pt x="657" y="142"/>
                  <a:pt x="657" y="142"/>
                  <a:pt x="657" y="142"/>
                </a:cubicBezTo>
                <a:cubicBezTo>
                  <a:pt x="657" y="142"/>
                  <a:pt x="657" y="142"/>
                  <a:pt x="657" y="142"/>
                </a:cubicBezTo>
                <a:cubicBezTo>
                  <a:pt x="658" y="143"/>
                  <a:pt x="658" y="143"/>
                  <a:pt x="658" y="143"/>
                </a:cubicBezTo>
                <a:cubicBezTo>
                  <a:pt x="658" y="144"/>
                  <a:pt x="658" y="144"/>
                  <a:pt x="658" y="144"/>
                </a:cubicBezTo>
                <a:cubicBezTo>
                  <a:pt x="658" y="144"/>
                  <a:pt x="658" y="144"/>
                  <a:pt x="658" y="144"/>
                </a:cubicBezTo>
                <a:cubicBezTo>
                  <a:pt x="657" y="144"/>
                  <a:pt x="657" y="144"/>
                  <a:pt x="657" y="144"/>
                </a:cubicBezTo>
                <a:cubicBezTo>
                  <a:pt x="653" y="144"/>
                  <a:pt x="653" y="144"/>
                  <a:pt x="653" y="144"/>
                </a:cubicBezTo>
                <a:cubicBezTo>
                  <a:pt x="652" y="143"/>
                  <a:pt x="652" y="143"/>
                  <a:pt x="652" y="143"/>
                </a:cubicBezTo>
                <a:cubicBezTo>
                  <a:pt x="651" y="144"/>
                  <a:pt x="651" y="144"/>
                  <a:pt x="651" y="144"/>
                </a:cubicBezTo>
                <a:cubicBezTo>
                  <a:pt x="651" y="143"/>
                  <a:pt x="651" y="143"/>
                  <a:pt x="651" y="143"/>
                </a:cubicBezTo>
                <a:cubicBezTo>
                  <a:pt x="650" y="142"/>
                  <a:pt x="650" y="142"/>
                  <a:pt x="650" y="142"/>
                </a:cubicBezTo>
                <a:cubicBezTo>
                  <a:pt x="650" y="142"/>
                  <a:pt x="650" y="142"/>
                  <a:pt x="650" y="142"/>
                </a:cubicBezTo>
                <a:cubicBezTo>
                  <a:pt x="649" y="143"/>
                  <a:pt x="649" y="143"/>
                  <a:pt x="649" y="143"/>
                </a:cubicBezTo>
                <a:cubicBezTo>
                  <a:pt x="650" y="143"/>
                  <a:pt x="650" y="143"/>
                  <a:pt x="650" y="143"/>
                </a:cubicBezTo>
                <a:cubicBezTo>
                  <a:pt x="648" y="144"/>
                  <a:pt x="648" y="144"/>
                  <a:pt x="648" y="144"/>
                </a:cubicBezTo>
                <a:cubicBezTo>
                  <a:pt x="647" y="144"/>
                  <a:pt x="647" y="144"/>
                  <a:pt x="647" y="144"/>
                </a:cubicBezTo>
                <a:cubicBezTo>
                  <a:pt x="647" y="145"/>
                  <a:pt x="647" y="145"/>
                  <a:pt x="647" y="145"/>
                </a:cubicBezTo>
                <a:cubicBezTo>
                  <a:pt x="647" y="145"/>
                  <a:pt x="647" y="145"/>
                  <a:pt x="647" y="145"/>
                </a:cubicBezTo>
                <a:cubicBezTo>
                  <a:pt x="646" y="147"/>
                  <a:pt x="646" y="147"/>
                  <a:pt x="646" y="147"/>
                </a:cubicBezTo>
                <a:cubicBezTo>
                  <a:pt x="645" y="147"/>
                  <a:pt x="645" y="147"/>
                  <a:pt x="645" y="147"/>
                </a:cubicBezTo>
                <a:cubicBezTo>
                  <a:pt x="645" y="148"/>
                  <a:pt x="645" y="148"/>
                  <a:pt x="645" y="148"/>
                </a:cubicBezTo>
                <a:cubicBezTo>
                  <a:pt x="645" y="148"/>
                  <a:pt x="645" y="148"/>
                  <a:pt x="645" y="148"/>
                </a:cubicBezTo>
                <a:cubicBezTo>
                  <a:pt x="644" y="150"/>
                  <a:pt x="644" y="150"/>
                  <a:pt x="644" y="150"/>
                </a:cubicBezTo>
                <a:cubicBezTo>
                  <a:pt x="643" y="150"/>
                  <a:pt x="643" y="150"/>
                  <a:pt x="643" y="150"/>
                </a:cubicBezTo>
                <a:cubicBezTo>
                  <a:pt x="643" y="150"/>
                  <a:pt x="643" y="150"/>
                  <a:pt x="643" y="150"/>
                </a:cubicBezTo>
                <a:cubicBezTo>
                  <a:pt x="642" y="150"/>
                  <a:pt x="642" y="150"/>
                  <a:pt x="642" y="150"/>
                </a:cubicBezTo>
                <a:cubicBezTo>
                  <a:pt x="642" y="152"/>
                  <a:pt x="642" y="152"/>
                  <a:pt x="642" y="152"/>
                </a:cubicBezTo>
                <a:cubicBezTo>
                  <a:pt x="643" y="153"/>
                  <a:pt x="643" y="153"/>
                  <a:pt x="643" y="153"/>
                </a:cubicBezTo>
                <a:cubicBezTo>
                  <a:pt x="642" y="154"/>
                  <a:pt x="642" y="154"/>
                  <a:pt x="642" y="154"/>
                </a:cubicBezTo>
                <a:cubicBezTo>
                  <a:pt x="641" y="153"/>
                  <a:pt x="641" y="153"/>
                  <a:pt x="641" y="153"/>
                </a:cubicBezTo>
                <a:cubicBezTo>
                  <a:pt x="641" y="154"/>
                  <a:pt x="641" y="154"/>
                  <a:pt x="641" y="154"/>
                </a:cubicBezTo>
                <a:cubicBezTo>
                  <a:pt x="642" y="155"/>
                  <a:pt x="642" y="155"/>
                  <a:pt x="642" y="155"/>
                </a:cubicBezTo>
                <a:cubicBezTo>
                  <a:pt x="640" y="156"/>
                  <a:pt x="640" y="156"/>
                  <a:pt x="640" y="156"/>
                </a:cubicBezTo>
                <a:cubicBezTo>
                  <a:pt x="640" y="157"/>
                  <a:pt x="640" y="157"/>
                  <a:pt x="640" y="157"/>
                </a:cubicBezTo>
                <a:cubicBezTo>
                  <a:pt x="640" y="157"/>
                  <a:pt x="640" y="157"/>
                  <a:pt x="640" y="157"/>
                </a:cubicBezTo>
                <a:cubicBezTo>
                  <a:pt x="640" y="158"/>
                  <a:pt x="640" y="158"/>
                  <a:pt x="640" y="158"/>
                </a:cubicBezTo>
                <a:cubicBezTo>
                  <a:pt x="640" y="158"/>
                  <a:pt x="640" y="158"/>
                  <a:pt x="640" y="158"/>
                </a:cubicBezTo>
                <a:cubicBezTo>
                  <a:pt x="639" y="158"/>
                  <a:pt x="639" y="158"/>
                  <a:pt x="639" y="158"/>
                </a:cubicBezTo>
                <a:cubicBezTo>
                  <a:pt x="638" y="159"/>
                  <a:pt x="638" y="159"/>
                  <a:pt x="638" y="159"/>
                </a:cubicBezTo>
                <a:cubicBezTo>
                  <a:pt x="639" y="159"/>
                  <a:pt x="639" y="159"/>
                  <a:pt x="639" y="159"/>
                </a:cubicBezTo>
                <a:cubicBezTo>
                  <a:pt x="639" y="160"/>
                  <a:pt x="639" y="160"/>
                  <a:pt x="639" y="160"/>
                </a:cubicBezTo>
                <a:cubicBezTo>
                  <a:pt x="638" y="161"/>
                  <a:pt x="638" y="161"/>
                  <a:pt x="638" y="161"/>
                </a:cubicBezTo>
                <a:cubicBezTo>
                  <a:pt x="638" y="162"/>
                  <a:pt x="638" y="162"/>
                  <a:pt x="638" y="162"/>
                </a:cubicBezTo>
                <a:cubicBezTo>
                  <a:pt x="638" y="162"/>
                  <a:pt x="638" y="162"/>
                  <a:pt x="638" y="162"/>
                </a:cubicBezTo>
                <a:cubicBezTo>
                  <a:pt x="637" y="163"/>
                  <a:pt x="637" y="163"/>
                  <a:pt x="637" y="163"/>
                </a:cubicBezTo>
                <a:cubicBezTo>
                  <a:pt x="637" y="162"/>
                  <a:pt x="637" y="162"/>
                  <a:pt x="637" y="162"/>
                </a:cubicBezTo>
                <a:cubicBezTo>
                  <a:pt x="636" y="162"/>
                  <a:pt x="636" y="162"/>
                  <a:pt x="636" y="162"/>
                </a:cubicBezTo>
                <a:cubicBezTo>
                  <a:pt x="637" y="163"/>
                  <a:pt x="637" y="163"/>
                  <a:pt x="637" y="163"/>
                </a:cubicBezTo>
                <a:cubicBezTo>
                  <a:pt x="638" y="164"/>
                  <a:pt x="638" y="164"/>
                  <a:pt x="638" y="164"/>
                </a:cubicBezTo>
                <a:cubicBezTo>
                  <a:pt x="638" y="165"/>
                  <a:pt x="638" y="165"/>
                  <a:pt x="638" y="165"/>
                </a:cubicBezTo>
                <a:cubicBezTo>
                  <a:pt x="636" y="165"/>
                  <a:pt x="636" y="165"/>
                  <a:pt x="636" y="165"/>
                </a:cubicBezTo>
                <a:cubicBezTo>
                  <a:pt x="636" y="166"/>
                  <a:pt x="636" y="166"/>
                  <a:pt x="636" y="166"/>
                </a:cubicBezTo>
                <a:cubicBezTo>
                  <a:pt x="637" y="166"/>
                  <a:pt x="637" y="166"/>
                  <a:pt x="637" y="166"/>
                </a:cubicBezTo>
                <a:cubicBezTo>
                  <a:pt x="638" y="168"/>
                  <a:pt x="638" y="168"/>
                  <a:pt x="638" y="168"/>
                </a:cubicBezTo>
                <a:cubicBezTo>
                  <a:pt x="637" y="168"/>
                  <a:pt x="637" y="168"/>
                  <a:pt x="637" y="168"/>
                </a:cubicBezTo>
                <a:cubicBezTo>
                  <a:pt x="638" y="169"/>
                  <a:pt x="638" y="169"/>
                  <a:pt x="638" y="169"/>
                </a:cubicBezTo>
                <a:cubicBezTo>
                  <a:pt x="636" y="170"/>
                  <a:pt x="636" y="170"/>
                  <a:pt x="636" y="170"/>
                </a:cubicBezTo>
                <a:cubicBezTo>
                  <a:pt x="637" y="171"/>
                  <a:pt x="637" y="171"/>
                  <a:pt x="637" y="171"/>
                </a:cubicBezTo>
                <a:cubicBezTo>
                  <a:pt x="636" y="173"/>
                  <a:pt x="636" y="173"/>
                  <a:pt x="636" y="173"/>
                </a:cubicBezTo>
                <a:cubicBezTo>
                  <a:pt x="636" y="175"/>
                  <a:pt x="636" y="175"/>
                  <a:pt x="636" y="175"/>
                </a:cubicBezTo>
                <a:cubicBezTo>
                  <a:pt x="635" y="176"/>
                  <a:pt x="635" y="176"/>
                  <a:pt x="635" y="176"/>
                </a:cubicBezTo>
                <a:cubicBezTo>
                  <a:pt x="635" y="177"/>
                  <a:pt x="635" y="177"/>
                  <a:pt x="635" y="177"/>
                </a:cubicBezTo>
                <a:cubicBezTo>
                  <a:pt x="636" y="177"/>
                  <a:pt x="636" y="177"/>
                  <a:pt x="636" y="177"/>
                </a:cubicBezTo>
                <a:cubicBezTo>
                  <a:pt x="636" y="178"/>
                  <a:pt x="636" y="178"/>
                  <a:pt x="636" y="178"/>
                </a:cubicBezTo>
                <a:cubicBezTo>
                  <a:pt x="636" y="178"/>
                  <a:pt x="636" y="178"/>
                  <a:pt x="636" y="178"/>
                </a:cubicBezTo>
                <a:cubicBezTo>
                  <a:pt x="637" y="180"/>
                  <a:pt x="637" y="180"/>
                  <a:pt x="637" y="180"/>
                </a:cubicBezTo>
                <a:cubicBezTo>
                  <a:pt x="637" y="181"/>
                  <a:pt x="637" y="181"/>
                  <a:pt x="637" y="181"/>
                </a:cubicBezTo>
                <a:cubicBezTo>
                  <a:pt x="636" y="181"/>
                  <a:pt x="636" y="181"/>
                  <a:pt x="636" y="181"/>
                </a:cubicBezTo>
                <a:cubicBezTo>
                  <a:pt x="635" y="181"/>
                  <a:pt x="635" y="181"/>
                  <a:pt x="635" y="181"/>
                </a:cubicBezTo>
                <a:cubicBezTo>
                  <a:pt x="634" y="180"/>
                  <a:pt x="634" y="180"/>
                  <a:pt x="634" y="180"/>
                </a:cubicBezTo>
                <a:cubicBezTo>
                  <a:pt x="634" y="181"/>
                  <a:pt x="634" y="181"/>
                  <a:pt x="634" y="181"/>
                </a:cubicBezTo>
                <a:cubicBezTo>
                  <a:pt x="632" y="179"/>
                  <a:pt x="632" y="179"/>
                  <a:pt x="632" y="179"/>
                </a:cubicBezTo>
                <a:cubicBezTo>
                  <a:pt x="633" y="179"/>
                  <a:pt x="633" y="179"/>
                  <a:pt x="633" y="179"/>
                </a:cubicBezTo>
                <a:cubicBezTo>
                  <a:pt x="632" y="178"/>
                  <a:pt x="632" y="178"/>
                  <a:pt x="632" y="178"/>
                </a:cubicBezTo>
                <a:cubicBezTo>
                  <a:pt x="631" y="179"/>
                  <a:pt x="631" y="179"/>
                  <a:pt x="631" y="179"/>
                </a:cubicBezTo>
                <a:cubicBezTo>
                  <a:pt x="631" y="179"/>
                  <a:pt x="631" y="179"/>
                  <a:pt x="631" y="179"/>
                </a:cubicBezTo>
                <a:cubicBezTo>
                  <a:pt x="630" y="178"/>
                  <a:pt x="630" y="178"/>
                  <a:pt x="630" y="178"/>
                </a:cubicBezTo>
                <a:cubicBezTo>
                  <a:pt x="628" y="176"/>
                  <a:pt x="628" y="176"/>
                  <a:pt x="628" y="176"/>
                </a:cubicBezTo>
                <a:cubicBezTo>
                  <a:pt x="626" y="176"/>
                  <a:pt x="626" y="176"/>
                  <a:pt x="626" y="176"/>
                </a:cubicBezTo>
                <a:cubicBezTo>
                  <a:pt x="625" y="177"/>
                  <a:pt x="625" y="177"/>
                  <a:pt x="625" y="177"/>
                </a:cubicBezTo>
                <a:cubicBezTo>
                  <a:pt x="624" y="177"/>
                  <a:pt x="624" y="177"/>
                  <a:pt x="624" y="177"/>
                </a:cubicBezTo>
                <a:cubicBezTo>
                  <a:pt x="623" y="177"/>
                  <a:pt x="623" y="177"/>
                  <a:pt x="623" y="177"/>
                </a:cubicBezTo>
                <a:cubicBezTo>
                  <a:pt x="622" y="178"/>
                  <a:pt x="622" y="178"/>
                  <a:pt x="622" y="178"/>
                </a:cubicBezTo>
                <a:cubicBezTo>
                  <a:pt x="621" y="178"/>
                  <a:pt x="621" y="178"/>
                  <a:pt x="621" y="178"/>
                </a:cubicBezTo>
                <a:cubicBezTo>
                  <a:pt x="620" y="180"/>
                  <a:pt x="620" y="180"/>
                  <a:pt x="620" y="180"/>
                </a:cubicBezTo>
                <a:cubicBezTo>
                  <a:pt x="620" y="181"/>
                  <a:pt x="620" y="181"/>
                  <a:pt x="620" y="181"/>
                </a:cubicBezTo>
                <a:cubicBezTo>
                  <a:pt x="619" y="180"/>
                  <a:pt x="619" y="180"/>
                  <a:pt x="619" y="180"/>
                </a:cubicBezTo>
                <a:cubicBezTo>
                  <a:pt x="619" y="182"/>
                  <a:pt x="619" y="182"/>
                  <a:pt x="619" y="182"/>
                </a:cubicBezTo>
                <a:cubicBezTo>
                  <a:pt x="619" y="182"/>
                  <a:pt x="619" y="182"/>
                  <a:pt x="619" y="182"/>
                </a:cubicBezTo>
                <a:cubicBezTo>
                  <a:pt x="619" y="184"/>
                  <a:pt x="619" y="184"/>
                  <a:pt x="619" y="184"/>
                </a:cubicBezTo>
                <a:cubicBezTo>
                  <a:pt x="619" y="184"/>
                  <a:pt x="619" y="184"/>
                  <a:pt x="619" y="184"/>
                </a:cubicBezTo>
                <a:cubicBezTo>
                  <a:pt x="618" y="187"/>
                  <a:pt x="618" y="187"/>
                  <a:pt x="618" y="187"/>
                </a:cubicBezTo>
                <a:cubicBezTo>
                  <a:pt x="618" y="188"/>
                  <a:pt x="618" y="188"/>
                  <a:pt x="618" y="188"/>
                </a:cubicBezTo>
                <a:cubicBezTo>
                  <a:pt x="617" y="187"/>
                  <a:pt x="617" y="187"/>
                  <a:pt x="617" y="187"/>
                </a:cubicBezTo>
                <a:cubicBezTo>
                  <a:pt x="616" y="183"/>
                  <a:pt x="616" y="183"/>
                  <a:pt x="616" y="183"/>
                </a:cubicBezTo>
                <a:cubicBezTo>
                  <a:pt x="616" y="182"/>
                  <a:pt x="616" y="182"/>
                  <a:pt x="616" y="182"/>
                </a:cubicBezTo>
                <a:cubicBezTo>
                  <a:pt x="615" y="182"/>
                  <a:pt x="615" y="182"/>
                  <a:pt x="615" y="182"/>
                </a:cubicBezTo>
                <a:cubicBezTo>
                  <a:pt x="614" y="181"/>
                  <a:pt x="614" y="181"/>
                  <a:pt x="614" y="181"/>
                </a:cubicBezTo>
                <a:cubicBezTo>
                  <a:pt x="614" y="182"/>
                  <a:pt x="614" y="182"/>
                  <a:pt x="614" y="182"/>
                </a:cubicBezTo>
                <a:cubicBezTo>
                  <a:pt x="613" y="184"/>
                  <a:pt x="613" y="184"/>
                  <a:pt x="613" y="184"/>
                </a:cubicBezTo>
                <a:cubicBezTo>
                  <a:pt x="612" y="185"/>
                  <a:pt x="612" y="185"/>
                  <a:pt x="612" y="185"/>
                </a:cubicBezTo>
                <a:cubicBezTo>
                  <a:pt x="612" y="186"/>
                  <a:pt x="612" y="186"/>
                  <a:pt x="612" y="186"/>
                </a:cubicBezTo>
                <a:cubicBezTo>
                  <a:pt x="613" y="186"/>
                  <a:pt x="613" y="186"/>
                  <a:pt x="613" y="186"/>
                </a:cubicBezTo>
                <a:cubicBezTo>
                  <a:pt x="612" y="188"/>
                  <a:pt x="612" y="188"/>
                  <a:pt x="612" y="188"/>
                </a:cubicBezTo>
                <a:cubicBezTo>
                  <a:pt x="611" y="187"/>
                  <a:pt x="611" y="187"/>
                  <a:pt x="611" y="187"/>
                </a:cubicBezTo>
                <a:cubicBezTo>
                  <a:pt x="611" y="187"/>
                  <a:pt x="611" y="187"/>
                  <a:pt x="611" y="187"/>
                </a:cubicBezTo>
                <a:cubicBezTo>
                  <a:pt x="610" y="186"/>
                  <a:pt x="610" y="186"/>
                  <a:pt x="610" y="186"/>
                </a:cubicBezTo>
                <a:cubicBezTo>
                  <a:pt x="609" y="187"/>
                  <a:pt x="609" y="187"/>
                  <a:pt x="609" y="187"/>
                </a:cubicBezTo>
                <a:cubicBezTo>
                  <a:pt x="609" y="188"/>
                  <a:pt x="609" y="188"/>
                  <a:pt x="609" y="188"/>
                </a:cubicBezTo>
                <a:cubicBezTo>
                  <a:pt x="608" y="188"/>
                  <a:pt x="608" y="188"/>
                  <a:pt x="608" y="188"/>
                </a:cubicBezTo>
                <a:cubicBezTo>
                  <a:pt x="607" y="188"/>
                  <a:pt x="607" y="188"/>
                  <a:pt x="607" y="188"/>
                </a:cubicBezTo>
                <a:cubicBezTo>
                  <a:pt x="607" y="188"/>
                  <a:pt x="607" y="188"/>
                  <a:pt x="607" y="188"/>
                </a:cubicBezTo>
                <a:cubicBezTo>
                  <a:pt x="607" y="188"/>
                  <a:pt x="607" y="188"/>
                  <a:pt x="607" y="188"/>
                </a:cubicBezTo>
                <a:cubicBezTo>
                  <a:pt x="607" y="189"/>
                  <a:pt x="607" y="189"/>
                  <a:pt x="607" y="189"/>
                </a:cubicBezTo>
                <a:cubicBezTo>
                  <a:pt x="607" y="190"/>
                  <a:pt x="607" y="190"/>
                  <a:pt x="607" y="190"/>
                </a:cubicBezTo>
                <a:cubicBezTo>
                  <a:pt x="606" y="191"/>
                  <a:pt x="606" y="191"/>
                  <a:pt x="606" y="191"/>
                </a:cubicBezTo>
                <a:cubicBezTo>
                  <a:pt x="606" y="191"/>
                  <a:pt x="606" y="191"/>
                  <a:pt x="606" y="191"/>
                </a:cubicBezTo>
                <a:cubicBezTo>
                  <a:pt x="607" y="192"/>
                  <a:pt x="607" y="192"/>
                  <a:pt x="607" y="192"/>
                </a:cubicBezTo>
                <a:cubicBezTo>
                  <a:pt x="607" y="194"/>
                  <a:pt x="607" y="194"/>
                  <a:pt x="607" y="194"/>
                </a:cubicBezTo>
                <a:cubicBezTo>
                  <a:pt x="607" y="194"/>
                  <a:pt x="607" y="194"/>
                  <a:pt x="607" y="194"/>
                </a:cubicBezTo>
                <a:cubicBezTo>
                  <a:pt x="607" y="195"/>
                  <a:pt x="607" y="195"/>
                  <a:pt x="607" y="195"/>
                </a:cubicBezTo>
                <a:cubicBezTo>
                  <a:pt x="608" y="195"/>
                  <a:pt x="608" y="195"/>
                  <a:pt x="608" y="195"/>
                </a:cubicBezTo>
                <a:cubicBezTo>
                  <a:pt x="609" y="196"/>
                  <a:pt x="609" y="196"/>
                  <a:pt x="609" y="196"/>
                </a:cubicBezTo>
                <a:cubicBezTo>
                  <a:pt x="609" y="196"/>
                  <a:pt x="609" y="196"/>
                  <a:pt x="609" y="196"/>
                </a:cubicBezTo>
                <a:cubicBezTo>
                  <a:pt x="609" y="196"/>
                  <a:pt x="609" y="196"/>
                  <a:pt x="609" y="196"/>
                </a:cubicBezTo>
                <a:cubicBezTo>
                  <a:pt x="609" y="197"/>
                  <a:pt x="609" y="197"/>
                  <a:pt x="609" y="197"/>
                </a:cubicBezTo>
                <a:cubicBezTo>
                  <a:pt x="609" y="198"/>
                  <a:pt x="609" y="198"/>
                  <a:pt x="609" y="198"/>
                </a:cubicBezTo>
                <a:cubicBezTo>
                  <a:pt x="610" y="198"/>
                  <a:pt x="610" y="198"/>
                  <a:pt x="610" y="198"/>
                </a:cubicBezTo>
                <a:cubicBezTo>
                  <a:pt x="610" y="199"/>
                  <a:pt x="610" y="199"/>
                  <a:pt x="610" y="199"/>
                </a:cubicBezTo>
                <a:cubicBezTo>
                  <a:pt x="609" y="198"/>
                  <a:pt x="609" y="198"/>
                  <a:pt x="609" y="198"/>
                </a:cubicBezTo>
                <a:cubicBezTo>
                  <a:pt x="608" y="198"/>
                  <a:pt x="608" y="198"/>
                  <a:pt x="608" y="198"/>
                </a:cubicBezTo>
                <a:cubicBezTo>
                  <a:pt x="608" y="199"/>
                  <a:pt x="608" y="199"/>
                  <a:pt x="608" y="199"/>
                </a:cubicBezTo>
                <a:cubicBezTo>
                  <a:pt x="609" y="200"/>
                  <a:pt x="609" y="200"/>
                  <a:pt x="609" y="200"/>
                </a:cubicBezTo>
                <a:cubicBezTo>
                  <a:pt x="610" y="200"/>
                  <a:pt x="610" y="200"/>
                  <a:pt x="610" y="200"/>
                </a:cubicBezTo>
                <a:cubicBezTo>
                  <a:pt x="610" y="201"/>
                  <a:pt x="610" y="201"/>
                  <a:pt x="610" y="201"/>
                </a:cubicBezTo>
                <a:cubicBezTo>
                  <a:pt x="609" y="202"/>
                  <a:pt x="609" y="202"/>
                  <a:pt x="609" y="202"/>
                </a:cubicBezTo>
                <a:cubicBezTo>
                  <a:pt x="610" y="203"/>
                  <a:pt x="610" y="203"/>
                  <a:pt x="610" y="203"/>
                </a:cubicBezTo>
                <a:cubicBezTo>
                  <a:pt x="609" y="203"/>
                  <a:pt x="609" y="203"/>
                  <a:pt x="609" y="203"/>
                </a:cubicBezTo>
                <a:cubicBezTo>
                  <a:pt x="609" y="205"/>
                  <a:pt x="609" y="205"/>
                  <a:pt x="609" y="205"/>
                </a:cubicBezTo>
                <a:cubicBezTo>
                  <a:pt x="609" y="206"/>
                  <a:pt x="609" y="206"/>
                  <a:pt x="609" y="206"/>
                </a:cubicBezTo>
                <a:cubicBezTo>
                  <a:pt x="610" y="207"/>
                  <a:pt x="610" y="207"/>
                  <a:pt x="610" y="207"/>
                </a:cubicBezTo>
                <a:cubicBezTo>
                  <a:pt x="610" y="207"/>
                  <a:pt x="610" y="207"/>
                  <a:pt x="610" y="207"/>
                </a:cubicBezTo>
                <a:cubicBezTo>
                  <a:pt x="610" y="208"/>
                  <a:pt x="610" y="208"/>
                  <a:pt x="610" y="208"/>
                </a:cubicBezTo>
                <a:cubicBezTo>
                  <a:pt x="610" y="210"/>
                  <a:pt x="610" y="210"/>
                  <a:pt x="610" y="210"/>
                </a:cubicBezTo>
                <a:cubicBezTo>
                  <a:pt x="610" y="211"/>
                  <a:pt x="610" y="211"/>
                  <a:pt x="610" y="211"/>
                </a:cubicBezTo>
                <a:cubicBezTo>
                  <a:pt x="611" y="211"/>
                  <a:pt x="611" y="211"/>
                  <a:pt x="611" y="211"/>
                </a:cubicBezTo>
                <a:cubicBezTo>
                  <a:pt x="612" y="212"/>
                  <a:pt x="612" y="212"/>
                  <a:pt x="612" y="212"/>
                </a:cubicBezTo>
                <a:cubicBezTo>
                  <a:pt x="613" y="214"/>
                  <a:pt x="613" y="214"/>
                  <a:pt x="613" y="214"/>
                </a:cubicBezTo>
                <a:cubicBezTo>
                  <a:pt x="614" y="214"/>
                  <a:pt x="614" y="214"/>
                  <a:pt x="614" y="214"/>
                </a:cubicBezTo>
                <a:cubicBezTo>
                  <a:pt x="615" y="214"/>
                  <a:pt x="615" y="214"/>
                  <a:pt x="615" y="214"/>
                </a:cubicBezTo>
                <a:cubicBezTo>
                  <a:pt x="615" y="213"/>
                  <a:pt x="615" y="213"/>
                  <a:pt x="615" y="213"/>
                </a:cubicBezTo>
                <a:cubicBezTo>
                  <a:pt x="614" y="212"/>
                  <a:pt x="614" y="212"/>
                  <a:pt x="614" y="212"/>
                </a:cubicBezTo>
                <a:cubicBezTo>
                  <a:pt x="614" y="211"/>
                  <a:pt x="614" y="211"/>
                  <a:pt x="614" y="211"/>
                </a:cubicBezTo>
                <a:cubicBezTo>
                  <a:pt x="614" y="211"/>
                  <a:pt x="614" y="211"/>
                  <a:pt x="614" y="211"/>
                </a:cubicBezTo>
                <a:cubicBezTo>
                  <a:pt x="615" y="211"/>
                  <a:pt x="615" y="211"/>
                  <a:pt x="615" y="211"/>
                </a:cubicBezTo>
                <a:cubicBezTo>
                  <a:pt x="617" y="212"/>
                  <a:pt x="617" y="212"/>
                  <a:pt x="617" y="212"/>
                </a:cubicBezTo>
                <a:cubicBezTo>
                  <a:pt x="618" y="212"/>
                  <a:pt x="618" y="212"/>
                  <a:pt x="618" y="212"/>
                </a:cubicBezTo>
                <a:cubicBezTo>
                  <a:pt x="619" y="212"/>
                  <a:pt x="619" y="212"/>
                  <a:pt x="619" y="212"/>
                </a:cubicBezTo>
                <a:cubicBezTo>
                  <a:pt x="619" y="213"/>
                  <a:pt x="619" y="213"/>
                  <a:pt x="619" y="213"/>
                </a:cubicBezTo>
                <a:cubicBezTo>
                  <a:pt x="618" y="214"/>
                  <a:pt x="618" y="214"/>
                  <a:pt x="618" y="214"/>
                </a:cubicBezTo>
                <a:cubicBezTo>
                  <a:pt x="619" y="214"/>
                  <a:pt x="619" y="214"/>
                  <a:pt x="619" y="214"/>
                </a:cubicBezTo>
                <a:cubicBezTo>
                  <a:pt x="618" y="215"/>
                  <a:pt x="618" y="215"/>
                  <a:pt x="618" y="215"/>
                </a:cubicBezTo>
                <a:cubicBezTo>
                  <a:pt x="619" y="216"/>
                  <a:pt x="619" y="216"/>
                  <a:pt x="619" y="216"/>
                </a:cubicBezTo>
                <a:cubicBezTo>
                  <a:pt x="618" y="216"/>
                  <a:pt x="618" y="216"/>
                  <a:pt x="618" y="216"/>
                </a:cubicBezTo>
                <a:cubicBezTo>
                  <a:pt x="618" y="217"/>
                  <a:pt x="618" y="217"/>
                  <a:pt x="618" y="217"/>
                </a:cubicBezTo>
                <a:cubicBezTo>
                  <a:pt x="619" y="219"/>
                  <a:pt x="619" y="219"/>
                  <a:pt x="619" y="219"/>
                </a:cubicBezTo>
                <a:cubicBezTo>
                  <a:pt x="619" y="220"/>
                  <a:pt x="619" y="220"/>
                  <a:pt x="619" y="220"/>
                </a:cubicBezTo>
                <a:cubicBezTo>
                  <a:pt x="619" y="222"/>
                  <a:pt x="619" y="222"/>
                  <a:pt x="619" y="222"/>
                </a:cubicBezTo>
                <a:cubicBezTo>
                  <a:pt x="620" y="223"/>
                  <a:pt x="620" y="223"/>
                  <a:pt x="620" y="223"/>
                </a:cubicBezTo>
                <a:cubicBezTo>
                  <a:pt x="621" y="222"/>
                  <a:pt x="621" y="222"/>
                  <a:pt x="621" y="222"/>
                </a:cubicBezTo>
                <a:cubicBezTo>
                  <a:pt x="621" y="222"/>
                  <a:pt x="621" y="222"/>
                  <a:pt x="621" y="222"/>
                </a:cubicBezTo>
                <a:cubicBezTo>
                  <a:pt x="622" y="221"/>
                  <a:pt x="622" y="221"/>
                  <a:pt x="622" y="221"/>
                </a:cubicBezTo>
                <a:cubicBezTo>
                  <a:pt x="622" y="221"/>
                  <a:pt x="622" y="221"/>
                  <a:pt x="622" y="221"/>
                </a:cubicBezTo>
                <a:cubicBezTo>
                  <a:pt x="622" y="221"/>
                  <a:pt x="622" y="221"/>
                  <a:pt x="622" y="221"/>
                </a:cubicBezTo>
                <a:cubicBezTo>
                  <a:pt x="623" y="222"/>
                  <a:pt x="623" y="222"/>
                  <a:pt x="623" y="222"/>
                </a:cubicBezTo>
                <a:cubicBezTo>
                  <a:pt x="623" y="224"/>
                  <a:pt x="623" y="224"/>
                  <a:pt x="623" y="224"/>
                </a:cubicBezTo>
                <a:cubicBezTo>
                  <a:pt x="625" y="226"/>
                  <a:pt x="625" y="226"/>
                  <a:pt x="625" y="226"/>
                </a:cubicBezTo>
                <a:cubicBezTo>
                  <a:pt x="626" y="228"/>
                  <a:pt x="626" y="228"/>
                  <a:pt x="626" y="228"/>
                </a:cubicBezTo>
                <a:cubicBezTo>
                  <a:pt x="626" y="228"/>
                  <a:pt x="626" y="228"/>
                  <a:pt x="626" y="228"/>
                </a:cubicBezTo>
                <a:cubicBezTo>
                  <a:pt x="626" y="230"/>
                  <a:pt x="626" y="230"/>
                  <a:pt x="626" y="230"/>
                </a:cubicBezTo>
                <a:cubicBezTo>
                  <a:pt x="625" y="230"/>
                  <a:pt x="625" y="230"/>
                  <a:pt x="625" y="230"/>
                </a:cubicBezTo>
                <a:cubicBezTo>
                  <a:pt x="624" y="229"/>
                  <a:pt x="624" y="229"/>
                  <a:pt x="624" y="229"/>
                </a:cubicBezTo>
                <a:cubicBezTo>
                  <a:pt x="622" y="228"/>
                  <a:pt x="622" y="228"/>
                  <a:pt x="622" y="228"/>
                </a:cubicBezTo>
                <a:cubicBezTo>
                  <a:pt x="622" y="227"/>
                  <a:pt x="622" y="227"/>
                  <a:pt x="622" y="227"/>
                </a:cubicBezTo>
                <a:cubicBezTo>
                  <a:pt x="622" y="226"/>
                  <a:pt x="622" y="226"/>
                  <a:pt x="622" y="226"/>
                </a:cubicBezTo>
                <a:cubicBezTo>
                  <a:pt x="623" y="225"/>
                  <a:pt x="623" y="225"/>
                  <a:pt x="623" y="225"/>
                </a:cubicBezTo>
                <a:cubicBezTo>
                  <a:pt x="622" y="224"/>
                  <a:pt x="622" y="224"/>
                  <a:pt x="622" y="224"/>
                </a:cubicBezTo>
                <a:cubicBezTo>
                  <a:pt x="622" y="224"/>
                  <a:pt x="622" y="224"/>
                  <a:pt x="622" y="224"/>
                </a:cubicBezTo>
                <a:cubicBezTo>
                  <a:pt x="622" y="225"/>
                  <a:pt x="622" y="225"/>
                  <a:pt x="622" y="225"/>
                </a:cubicBezTo>
                <a:cubicBezTo>
                  <a:pt x="622" y="225"/>
                  <a:pt x="622" y="225"/>
                  <a:pt x="622" y="225"/>
                </a:cubicBezTo>
                <a:cubicBezTo>
                  <a:pt x="621" y="226"/>
                  <a:pt x="621" y="226"/>
                  <a:pt x="621" y="226"/>
                </a:cubicBezTo>
                <a:cubicBezTo>
                  <a:pt x="620" y="227"/>
                  <a:pt x="620" y="227"/>
                  <a:pt x="620" y="227"/>
                </a:cubicBezTo>
                <a:cubicBezTo>
                  <a:pt x="620" y="228"/>
                  <a:pt x="620" y="228"/>
                  <a:pt x="620" y="228"/>
                </a:cubicBezTo>
                <a:cubicBezTo>
                  <a:pt x="622" y="227"/>
                  <a:pt x="622" y="227"/>
                  <a:pt x="622" y="227"/>
                </a:cubicBezTo>
                <a:cubicBezTo>
                  <a:pt x="622" y="228"/>
                  <a:pt x="622" y="228"/>
                  <a:pt x="622" y="228"/>
                </a:cubicBezTo>
                <a:cubicBezTo>
                  <a:pt x="621" y="230"/>
                  <a:pt x="621" y="230"/>
                  <a:pt x="621" y="230"/>
                </a:cubicBezTo>
                <a:cubicBezTo>
                  <a:pt x="621" y="231"/>
                  <a:pt x="621" y="231"/>
                  <a:pt x="621" y="231"/>
                </a:cubicBezTo>
                <a:cubicBezTo>
                  <a:pt x="621" y="232"/>
                  <a:pt x="621" y="232"/>
                  <a:pt x="621" y="232"/>
                </a:cubicBezTo>
                <a:cubicBezTo>
                  <a:pt x="621" y="235"/>
                  <a:pt x="621" y="235"/>
                  <a:pt x="621" y="235"/>
                </a:cubicBezTo>
                <a:cubicBezTo>
                  <a:pt x="622" y="236"/>
                  <a:pt x="622" y="236"/>
                  <a:pt x="622" y="236"/>
                </a:cubicBezTo>
                <a:cubicBezTo>
                  <a:pt x="622" y="237"/>
                  <a:pt x="622" y="237"/>
                  <a:pt x="622" y="237"/>
                </a:cubicBezTo>
                <a:cubicBezTo>
                  <a:pt x="624" y="241"/>
                  <a:pt x="624" y="241"/>
                  <a:pt x="624" y="241"/>
                </a:cubicBezTo>
                <a:cubicBezTo>
                  <a:pt x="625" y="241"/>
                  <a:pt x="625" y="241"/>
                  <a:pt x="625" y="241"/>
                </a:cubicBezTo>
                <a:cubicBezTo>
                  <a:pt x="627" y="243"/>
                  <a:pt x="627" y="243"/>
                  <a:pt x="627" y="243"/>
                </a:cubicBezTo>
                <a:cubicBezTo>
                  <a:pt x="628" y="244"/>
                  <a:pt x="628" y="244"/>
                  <a:pt x="628" y="244"/>
                </a:cubicBezTo>
                <a:cubicBezTo>
                  <a:pt x="627" y="244"/>
                  <a:pt x="627" y="244"/>
                  <a:pt x="627" y="244"/>
                </a:cubicBezTo>
                <a:cubicBezTo>
                  <a:pt x="627" y="246"/>
                  <a:pt x="627" y="246"/>
                  <a:pt x="627" y="246"/>
                </a:cubicBezTo>
                <a:cubicBezTo>
                  <a:pt x="624" y="247"/>
                  <a:pt x="624" y="247"/>
                  <a:pt x="624" y="247"/>
                </a:cubicBezTo>
                <a:cubicBezTo>
                  <a:pt x="624" y="246"/>
                  <a:pt x="624" y="246"/>
                  <a:pt x="624" y="246"/>
                </a:cubicBezTo>
                <a:cubicBezTo>
                  <a:pt x="623" y="247"/>
                  <a:pt x="623" y="247"/>
                  <a:pt x="623" y="247"/>
                </a:cubicBezTo>
                <a:cubicBezTo>
                  <a:pt x="622" y="247"/>
                  <a:pt x="622" y="247"/>
                  <a:pt x="622" y="247"/>
                </a:cubicBezTo>
                <a:cubicBezTo>
                  <a:pt x="622" y="248"/>
                  <a:pt x="622" y="248"/>
                  <a:pt x="622" y="248"/>
                </a:cubicBezTo>
                <a:cubicBezTo>
                  <a:pt x="621" y="250"/>
                  <a:pt x="621" y="250"/>
                  <a:pt x="621" y="250"/>
                </a:cubicBezTo>
                <a:cubicBezTo>
                  <a:pt x="621" y="251"/>
                  <a:pt x="621" y="251"/>
                  <a:pt x="621" y="251"/>
                </a:cubicBezTo>
                <a:cubicBezTo>
                  <a:pt x="620" y="252"/>
                  <a:pt x="620" y="252"/>
                  <a:pt x="620" y="252"/>
                </a:cubicBezTo>
                <a:cubicBezTo>
                  <a:pt x="621" y="252"/>
                  <a:pt x="621" y="252"/>
                  <a:pt x="621" y="252"/>
                </a:cubicBezTo>
                <a:cubicBezTo>
                  <a:pt x="621" y="255"/>
                  <a:pt x="621" y="255"/>
                  <a:pt x="621" y="255"/>
                </a:cubicBezTo>
                <a:cubicBezTo>
                  <a:pt x="622" y="258"/>
                  <a:pt x="622" y="258"/>
                  <a:pt x="622" y="258"/>
                </a:cubicBezTo>
                <a:cubicBezTo>
                  <a:pt x="623" y="259"/>
                  <a:pt x="623" y="259"/>
                  <a:pt x="623" y="259"/>
                </a:cubicBezTo>
                <a:cubicBezTo>
                  <a:pt x="623" y="260"/>
                  <a:pt x="623" y="260"/>
                  <a:pt x="623" y="260"/>
                </a:cubicBezTo>
                <a:cubicBezTo>
                  <a:pt x="624" y="261"/>
                  <a:pt x="624" y="261"/>
                  <a:pt x="624" y="261"/>
                </a:cubicBezTo>
                <a:cubicBezTo>
                  <a:pt x="625" y="262"/>
                  <a:pt x="625" y="262"/>
                  <a:pt x="625" y="262"/>
                </a:cubicBezTo>
                <a:cubicBezTo>
                  <a:pt x="624" y="262"/>
                  <a:pt x="624" y="262"/>
                  <a:pt x="624" y="262"/>
                </a:cubicBezTo>
                <a:cubicBezTo>
                  <a:pt x="624" y="261"/>
                  <a:pt x="624" y="261"/>
                  <a:pt x="624" y="261"/>
                </a:cubicBezTo>
                <a:cubicBezTo>
                  <a:pt x="623" y="262"/>
                  <a:pt x="623" y="262"/>
                  <a:pt x="623" y="262"/>
                </a:cubicBezTo>
                <a:cubicBezTo>
                  <a:pt x="622" y="263"/>
                  <a:pt x="622" y="263"/>
                  <a:pt x="622" y="263"/>
                </a:cubicBezTo>
                <a:cubicBezTo>
                  <a:pt x="621" y="262"/>
                  <a:pt x="621" y="262"/>
                  <a:pt x="621" y="262"/>
                </a:cubicBezTo>
                <a:cubicBezTo>
                  <a:pt x="620" y="264"/>
                  <a:pt x="620" y="264"/>
                  <a:pt x="620" y="264"/>
                </a:cubicBezTo>
                <a:cubicBezTo>
                  <a:pt x="619" y="263"/>
                  <a:pt x="619" y="263"/>
                  <a:pt x="619" y="263"/>
                </a:cubicBezTo>
                <a:cubicBezTo>
                  <a:pt x="618" y="264"/>
                  <a:pt x="618" y="264"/>
                  <a:pt x="618" y="264"/>
                </a:cubicBezTo>
                <a:cubicBezTo>
                  <a:pt x="619" y="265"/>
                  <a:pt x="619" y="265"/>
                  <a:pt x="619" y="265"/>
                </a:cubicBezTo>
                <a:cubicBezTo>
                  <a:pt x="620" y="264"/>
                  <a:pt x="620" y="264"/>
                  <a:pt x="620" y="264"/>
                </a:cubicBezTo>
                <a:cubicBezTo>
                  <a:pt x="619" y="266"/>
                  <a:pt x="619" y="266"/>
                  <a:pt x="619" y="266"/>
                </a:cubicBezTo>
                <a:cubicBezTo>
                  <a:pt x="619" y="266"/>
                  <a:pt x="619" y="266"/>
                  <a:pt x="619" y="266"/>
                </a:cubicBezTo>
                <a:cubicBezTo>
                  <a:pt x="620" y="267"/>
                  <a:pt x="620" y="267"/>
                  <a:pt x="620" y="267"/>
                </a:cubicBezTo>
                <a:cubicBezTo>
                  <a:pt x="620" y="268"/>
                  <a:pt x="620" y="268"/>
                  <a:pt x="620" y="268"/>
                </a:cubicBezTo>
                <a:cubicBezTo>
                  <a:pt x="619" y="268"/>
                  <a:pt x="619" y="268"/>
                  <a:pt x="619" y="268"/>
                </a:cubicBezTo>
                <a:cubicBezTo>
                  <a:pt x="620" y="269"/>
                  <a:pt x="620" y="269"/>
                  <a:pt x="620" y="269"/>
                </a:cubicBezTo>
                <a:cubicBezTo>
                  <a:pt x="620" y="270"/>
                  <a:pt x="620" y="270"/>
                  <a:pt x="620" y="270"/>
                </a:cubicBezTo>
                <a:cubicBezTo>
                  <a:pt x="620" y="270"/>
                  <a:pt x="620" y="270"/>
                  <a:pt x="620" y="270"/>
                </a:cubicBezTo>
                <a:cubicBezTo>
                  <a:pt x="621" y="270"/>
                  <a:pt x="621" y="270"/>
                  <a:pt x="621" y="270"/>
                </a:cubicBezTo>
                <a:cubicBezTo>
                  <a:pt x="622" y="271"/>
                  <a:pt x="622" y="271"/>
                  <a:pt x="622" y="271"/>
                </a:cubicBezTo>
                <a:cubicBezTo>
                  <a:pt x="621" y="271"/>
                  <a:pt x="621" y="271"/>
                  <a:pt x="621" y="271"/>
                </a:cubicBezTo>
                <a:cubicBezTo>
                  <a:pt x="621" y="273"/>
                  <a:pt x="621" y="273"/>
                  <a:pt x="621" y="273"/>
                </a:cubicBezTo>
                <a:cubicBezTo>
                  <a:pt x="621" y="274"/>
                  <a:pt x="621" y="274"/>
                  <a:pt x="621" y="274"/>
                </a:cubicBezTo>
                <a:cubicBezTo>
                  <a:pt x="621" y="276"/>
                  <a:pt x="621" y="276"/>
                  <a:pt x="621" y="276"/>
                </a:cubicBezTo>
                <a:cubicBezTo>
                  <a:pt x="621" y="277"/>
                  <a:pt x="621" y="277"/>
                  <a:pt x="621" y="277"/>
                </a:cubicBezTo>
                <a:cubicBezTo>
                  <a:pt x="621" y="277"/>
                  <a:pt x="621" y="277"/>
                  <a:pt x="621" y="277"/>
                </a:cubicBezTo>
                <a:cubicBezTo>
                  <a:pt x="621" y="278"/>
                  <a:pt x="621" y="278"/>
                  <a:pt x="621" y="278"/>
                </a:cubicBezTo>
                <a:cubicBezTo>
                  <a:pt x="619" y="279"/>
                  <a:pt x="619" y="279"/>
                  <a:pt x="619" y="279"/>
                </a:cubicBezTo>
                <a:cubicBezTo>
                  <a:pt x="619" y="280"/>
                  <a:pt x="619" y="280"/>
                  <a:pt x="619" y="280"/>
                </a:cubicBezTo>
                <a:cubicBezTo>
                  <a:pt x="619" y="280"/>
                  <a:pt x="619" y="280"/>
                  <a:pt x="619" y="280"/>
                </a:cubicBezTo>
                <a:cubicBezTo>
                  <a:pt x="618" y="283"/>
                  <a:pt x="618" y="283"/>
                  <a:pt x="618" y="283"/>
                </a:cubicBezTo>
                <a:cubicBezTo>
                  <a:pt x="617" y="285"/>
                  <a:pt x="617" y="285"/>
                  <a:pt x="617" y="285"/>
                </a:cubicBezTo>
                <a:cubicBezTo>
                  <a:pt x="618" y="284"/>
                  <a:pt x="618" y="284"/>
                  <a:pt x="618" y="284"/>
                </a:cubicBezTo>
                <a:cubicBezTo>
                  <a:pt x="617" y="283"/>
                  <a:pt x="617" y="283"/>
                  <a:pt x="617" y="283"/>
                </a:cubicBezTo>
                <a:cubicBezTo>
                  <a:pt x="617" y="282"/>
                  <a:pt x="617" y="282"/>
                  <a:pt x="617" y="282"/>
                </a:cubicBezTo>
                <a:cubicBezTo>
                  <a:pt x="617" y="281"/>
                  <a:pt x="617" y="281"/>
                  <a:pt x="617" y="281"/>
                </a:cubicBezTo>
                <a:cubicBezTo>
                  <a:pt x="615" y="281"/>
                  <a:pt x="615" y="281"/>
                  <a:pt x="615" y="281"/>
                </a:cubicBezTo>
                <a:cubicBezTo>
                  <a:pt x="614" y="280"/>
                  <a:pt x="614" y="280"/>
                  <a:pt x="614" y="280"/>
                </a:cubicBezTo>
                <a:cubicBezTo>
                  <a:pt x="614" y="278"/>
                  <a:pt x="614" y="278"/>
                  <a:pt x="614" y="278"/>
                </a:cubicBezTo>
                <a:cubicBezTo>
                  <a:pt x="612" y="274"/>
                  <a:pt x="612" y="274"/>
                  <a:pt x="612" y="274"/>
                </a:cubicBezTo>
                <a:cubicBezTo>
                  <a:pt x="611" y="271"/>
                  <a:pt x="611" y="271"/>
                  <a:pt x="611" y="271"/>
                </a:cubicBezTo>
                <a:cubicBezTo>
                  <a:pt x="611" y="272"/>
                  <a:pt x="611" y="272"/>
                  <a:pt x="611" y="272"/>
                </a:cubicBezTo>
                <a:cubicBezTo>
                  <a:pt x="612" y="271"/>
                  <a:pt x="612" y="271"/>
                  <a:pt x="612" y="271"/>
                </a:cubicBezTo>
                <a:cubicBezTo>
                  <a:pt x="612" y="270"/>
                  <a:pt x="612" y="270"/>
                  <a:pt x="612" y="270"/>
                </a:cubicBezTo>
                <a:cubicBezTo>
                  <a:pt x="612" y="271"/>
                  <a:pt x="612" y="271"/>
                  <a:pt x="612" y="271"/>
                </a:cubicBezTo>
                <a:cubicBezTo>
                  <a:pt x="610" y="271"/>
                  <a:pt x="610" y="271"/>
                  <a:pt x="610" y="271"/>
                </a:cubicBezTo>
                <a:cubicBezTo>
                  <a:pt x="609" y="270"/>
                  <a:pt x="609" y="270"/>
                  <a:pt x="609" y="270"/>
                </a:cubicBezTo>
                <a:cubicBezTo>
                  <a:pt x="605" y="263"/>
                  <a:pt x="605" y="263"/>
                  <a:pt x="605" y="263"/>
                </a:cubicBezTo>
                <a:cubicBezTo>
                  <a:pt x="601" y="258"/>
                  <a:pt x="601" y="258"/>
                  <a:pt x="601" y="258"/>
                </a:cubicBezTo>
                <a:cubicBezTo>
                  <a:pt x="601" y="257"/>
                  <a:pt x="601" y="257"/>
                  <a:pt x="601" y="257"/>
                </a:cubicBezTo>
                <a:cubicBezTo>
                  <a:pt x="600" y="255"/>
                  <a:pt x="600" y="255"/>
                  <a:pt x="600" y="255"/>
                </a:cubicBezTo>
                <a:cubicBezTo>
                  <a:pt x="597" y="251"/>
                  <a:pt x="597" y="251"/>
                  <a:pt x="597" y="251"/>
                </a:cubicBezTo>
                <a:cubicBezTo>
                  <a:pt x="594" y="246"/>
                  <a:pt x="594" y="246"/>
                  <a:pt x="594" y="246"/>
                </a:cubicBezTo>
                <a:cubicBezTo>
                  <a:pt x="592" y="241"/>
                  <a:pt x="592" y="241"/>
                  <a:pt x="592" y="241"/>
                </a:cubicBezTo>
                <a:cubicBezTo>
                  <a:pt x="592" y="239"/>
                  <a:pt x="592" y="239"/>
                  <a:pt x="592" y="239"/>
                </a:cubicBezTo>
                <a:cubicBezTo>
                  <a:pt x="591" y="237"/>
                  <a:pt x="591" y="237"/>
                  <a:pt x="591" y="237"/>
                </a:cubicBezTo>
                <a:cubicBezTo>
                  <a:pt x="590" y="233"/>
                  <a:pt x="590" y="233"/>
                  <a:pt x="590" y="233"/>
                </a:cubicBezTo>
                <a:cubicBezTo>
                  <a:pt x="589" y="231"/>
                  <a:pt x="589" y="231"/>
                  <a:pt x="589" y="231"/>
                </a:cubicBezTo>
                <a:cubicBezTo>
                  <a:pt x="590" y="229"/>
                  <a:pt x="590" y="229"/>
                  <a:pt x="590" y="229"/>
                </a:cubicBezTo>
                <a:cubicBezTo>
                  <a:pt x="591" y="228"/>
                  <a:pt x="591" y="228"/>
                  <a:pt x="591" y="228"/>
                </a:cubicBezTo>
                <a:cubicBezTo>
                  <a:pt x="591" y="226"/>
                  <a:pt x="591" y="226"/>
                  <a:pt x="591" y="226"/>
                </a:cubicBezTo>
                <a:cubicBezTo>
                  <a:pt x="592" y="226"/>
                  <a:pt x="592" y="226"/>
                  <a:pt x="592" y="226"/>
                </a:cubicBezTo>
                <a:cubicBezTo>
                  <a:pt x="591" y="225"/>
                  <a:pt x="591" y="225"/>
                  <a:pt x="591" y="225"/>
                </a:cubicBezTo>
                <a:cubicBezTo>
                  <a:pt x="592" y="225"/>
                  <a:pt x="592" y="225"/>
                  <a:pt x="592" y="225"/>
                </a:cubicBezTo>
                <a:cubicBezTo>
                  <a:pt x="592" y="222"/>
                  <a:pt x="592" y="222"/>
                  <a:pt x="592" y="222"/>
                </a:cubicBezTo>
                <a:cubicBezTo>
                  <a:pt x="590" y="220"/>
                  <a:pt x="590" y="220"/>
                  <a:pt x="590" y="220"/>
                </a:cubicBezTo>
                <a:cubicBezTo>
                  <a:pt x="589" y="220"/>
                  <a:pt x="589" y="220"/>
                  <a:pt x="589" y="220"/>
                </a:cubicBezTo>
                <a:cubicBezTo>
                  <a:pt x="588" y="219"/>
                  <a:pt x="588" y="219"/>
                  <a:pt x="588" y="219"/>
                </a:cubicBezTo>
                <a:cubicBezTo>
                  <a:pt x="589" y="218"/>
                  <a:pt x="589" y="218"/>
                  <a:pt x="589" y="218"/>
                </a:cubicBezTo>
                <a:cubicBezTo>
                  <a:pt x="591" y="219"/>
                  <a:pt x="591" y="219"/>
                  <a:pt x="591" y="219"/>
                </a:cubicBezTo>
                <a:cubicBezTo>
                  <a:pt x="593" y="218"/>
                  <a:pt x="593" y="218"/>
                  <a:pt x="593" y="218"/>
                </a:cubicBezTo>
                <a:cubicBezTo>
                  <a:pt x="592" y="217"/>
                  <a:pt x="592" y="217"/>
                  <a:pt x="592" y="217"/>
                </a:cubicBezTo>
                <a:cubicBezTo>
                  <a:pt x="592" y="215"/>
                  <a:pt x="592" y="215"/>
                  <a:pt x="592" y="215"/>
                </a:cubicBezTo>
                <a:cubicBezTo>
                  <a:pt x="594" y="215"/>
                  <a:pt x="594" y="215"/>
                  <a:pt x="594" y="215"/>
                </a:cubicBezTo>
                <a:cubicBezTo>
                  <a:pt x="595" y="215"/>
                  <a:pt x="595" y="215"/>
                  <a:pt x="595" y="215"/>
                </a:cubicBezTo>
                <a:cubicBezTo>
                  <a:pt x="594" y="214"/>
                  <a:pt x="594" y="214"/>
                  <a:pt x="594" y="214"/>
                </a:cubicBezTo>
                <a:cubicBezTo>
                  <a:pt x="596" y="211"/>
                  <a:pt x="596" y="211"/>
                  <a:pt x="596" y="211"/>
                </a:cubicBezTo>
                <a:cubicBezTo>
                  <a:pt x="595" y="209"/>
                  <a:pt x="595" y="209"/>
                  <a:pt x="595" y="209"/>
                </a:cubicBezTo>
                <a:cubicBezTo>
                  <a:pt x="595" y="207"/>
                  <a:pt x="595" y="207"/>
                  <a:pt x="595" y="207"/>
                </a:cubicBezTo>
                <a:cubicBezTo>
                  <a:pt x="594" y="206"/>
                  <a:pt x="594" y="206"/>
                  <a:pt x="594" y="206"/>
                </a:cubicBezTo>
                <a:cubicBezTo>
                  <a:pt x="595" y="205"/>
                  <a:pt x="595" y="205"/>
                  <a:pt x="595" y="205"/>
                </a:cubicBezTo>
                <a:cubicBezTo>
                  <a:pt x="595" y="204"/>
                  <a:pt x="595" y="204"/>
                  <a:pt x="595" y="204"/>
                </a:cubicBezTo>
                <a:cubicBezTo>
                  <a:pt x="595" y="203"/>
                  <a:pt x="595" y="203"/>
                  <a:pt x="595" y="203"/>
                </a:cubicBezTo>
                <a:cubicBezTo>
                  <a:pt x="595" y="201"/>
                  <a:pt x="595" y="201"/>
                  <a:pt x="595" y="201"/>
                </a:cubicBezTo>
                <a:cubicBezTo>
                  <a:pt x="596" y="201"/>
                  <a:pt x="596" y="201"/>
                  <a:pt x="596" y="201"/>
                </a:cubicBezTo>
                <a:cubicBezTo>
                  <a:pt x="595" y="200"/>
                  <a:pt x="595" y="200"/>
                  <a:pt x="595" y="200"/>
                </a:cubicBezTo>
                <a:cubicBezTo>
                  <a:pt x="595" y="200"/>
                  <a:pt x="595" y="200"/>
                  <a:pt x="595" y="200"/>
                </a:cubicBezTo>
                <a:cubicBezTo>
                  <a:pt x="595" y="199"/>
                  <a:pt x="595" y="199"/>
                  <a:pt x="595" y="199"/>
                </a:cubicBezTo>
                <a:cubicBezTo>
                  <a:pt x="595" y="197"/>
                  <a:pt x="595" y="197"/>
                  <a:pt x="595" y="197"/>
                </a:cubicBezTo>
                <a:cubicBezTo>
                  <a:pt x="595" y="197"/>
                  <a:pt x="595" y="197"/>
                  <a:pt x="595" y="197"/>
                </a:cubicBezTo>
                <a:cubicBezTo>
                  <a:pt x="595" y="196"/>
                  <a:pt x="595" y="196"/>
                  <a:pt x="595" y="196"/>
                </a:cubicBezTo>
                <a:cubicBezTo>
                  <a:pt x="596" y="195"/>
                  <a:pt x="596" y="195"/>
                  <a:pt x="596" y="195"/>
                </a:cubicBezTo>
                <a:cubicBezTo>
                  <a:pt x="597" y="195"/>
                  <a:pt x="597" y="195"/>
                  <a:pt x="597" y="195"/>
                </a:cubicBezTo>
                <a:cubicBezTo>
                  <a:pt x="596" y="193"/>
                  <a:pt x="596" y="193"/>
                  <a:pt x="596" y="193"/>
                </a:cubicBezTo>
                <a:cubicBezTo>
                  <a:pt x="597" y="191"/>
                  <a:pt x="597" y="191"/>
                  <a:pt x="597" y="191"/>
                </a:cubicBezTo>
                <a:cubicBezTo>
                  <a:pt x="596" y="191"/>
                  <a:pt x="596" y="191"/>
                  <a:pt x="596" y="191"/>
                </a:cubicBezTo>
                <a:cubicBezTo>
                  <a:pt x="596" y="190"/>
                  <a:pt x="596" y="190"/>
                  <a:pt x="596" y="190"/>
                </a:cubicBezTo>
                <a:cubicBezTo>
                  <a:pt x="597" y="188"/>
                  <a:pt x="597" y="188"/>
                  <a:pt x="597" y="188"/>
                </a:cubicBezTo>
                <a:cubicBezTo>
                  <a:pt x="597" y="187"/>
                  <a:pt x="597" y="187"/>
                  <a:pt x="597" y="187"/>
                </a:cubicBezTo>
                <a:cubicBezTo>
                  <a:pt x="596" y="187"/>
                  <a:pt x="596" y="187"/>
                  <a:pt x="596" y="187"/>
                </a:cubicBezTo>
                <a:cubicBezTo>
                  <a:pt x="596" y="186"/>
                  <a:pt x="596" y="186"/>
                  <a:pt x="596" y="186"/>
                </a:cubicBezTo>
                <a:cubicBezTo>
                  <a:pt x="596" y="185"/>
                  <a:pt x="596" y="185"/>
                  <a:pt x="596" y="185"/>
                </a:cubicBezTo>
                <a:cubicBezTo>
                  <a:pt x="597" y="184"/>
                  <a:pt x="597" y="184"/>
                  <a:pt x="597" y="184"/>
                </a:cubicBezTo>
                <a:cubicBezTo>
                  <a:pt x="597" y="184"/>
                  <a:pt x="597" y="184"/>
                  <a:pt x="597" y="184"/>
                </a:cubicBezTo>
                <a:cubicBezTo>
                  <a:pt x="598" y="183"/>
                  <a:pt x="598" y="183"/>
                  <a:pt x="598" y="183"/>
                </a:cubicBezTo>
                <a:cubicBezTo>
                  <a:pt x="599" y="183"/>
                  <a:pt x="599" y="183"/>
                  <a:pt x="599" y="183"/>
                </a:cubicBezTo>
                <a:cubicBezTo>
                  <a:pt x="599" y="182"/>
                  <a:pt x="599" y="182"/>
                  <a:pt x="599" y="182"/>
                </a:cubicBezTo>
                <a:cubicBezTo>
                  <a:pt x="600" y="181"/>
                  <a:pt x="600" y="181"/>
                  <a:pt x="600" y="181"/>
                </a:cubicBezTo>
                <a:cubicBezTo>
                  <a:pt x="600" y="181"/>
                  <a:pt x="600" y="181"/>
                  <a:pt x="600" y="181"/>
                </a:cubicBezTo>
                <a:cubicBezTo>
                  <a:pt x="601" y="180"/>
                  <a:pt x="601" y="180"/>
                  <a:pt x="601" y="180"/>
                </a:cubicBezTo>
                <a:cubicBezTo>
                  <a:pt x="602" y="180"/>
                  <a:pt x="602" y="180"/>
                  <a:pt x="602" y="180"/>
                </a:cubicBezTo>
                <a:cubicBezTo>
                  <a:pt x="602" y="179"/>
                  <a:pt x="602" y="179"/>
                  <a:pt x="602" y="179"/>
                </a:cubicBezTo>
                <a:cubicBezTo>
                  <a:pt x="602" y="179"/>
                  <a:pt x="602" y="179"/>
                  <a:pt x="602" y="179"/>
                </a:cubicBezTo>
                <a:cubicBezTo>
                  <a:pt x="601" y="179"/>
                  <a:pt x="601" y="179"/>
                  <a:pt x="601" y="179"/>
                </a:cubicBezTo>
                <a:cubicBezTo>
                  <a:pt x="600" y="179"/>
                  <a:pt x="600" y="179"/>
                  <a:pt x="600" y="179"/>
                </a:cubicBezTo>
                <a:cubicBezTo>
                  <a:pt x="600" y="178"/>
                  <a:pt x="600" y="178"/>
                  <a:pt x="600" y="178"/>
                </a:cubicBezTo>
                <a:cubicBezTo>
                  <a:pt x="600" y="177"/>
                  <a:pt x="600" y="177"/>
                  <a:pt x="600" y="177"/>
                </a:cubicBezTo>
                <a:cubicBezTo>
                  <a:pt x="600" y="175"/>
                  <a:pt x="600" y="175"/>
                  <a:pt x="600" y="175"/>
                </a:cubicBezTo>
                <a:cubicBezTo>
                  <a:pt x="600" y="174"/>
                  <a:pt x="600" y="174"/>
                  <a:pt x="600" y="174"/>
                </a:cubicBezTo>
                <a:cubicBezTo>
                  <a:pt x="599" y="173"/>
                  <a:pt x="599" y="173"/>
                  <a:pt x="599" y="173"/>
                </a:cubicBezTo>
                <a:cubicBezTo>
                  <a:pt x="599" y="173"/>
                  <a:pt x="599" y="173"/>
                  <a:pt x="599" y="173"/>
                </a:cubicBezTo>
                <a:cubicBezTo>
                  <a:pt x="598" y="174"/>
                  <a:pt x="598" y="174"/>
                  <a:pt x="598" y="174"/>
                </a:cubicBezTo>
                <a:cubicBezTo>
                  <a:pt x="598" y="174"/>
                  <a:pt x="598" y="174"/>
                  <a:pt x="598" y="174"/>
                </a:cubicBezTo>
                <a:cubicBezTo>
                  <a:pt x="598" y="171"/>
                  <a:pt x="598" y="171"/>
                  <a:pt x="598" y="171"/>
                </a:cubicBezTo>
                <a:cubicBezTo>
                  <a:pt x="598" y="171"/>
                  <a:pt x="598" y="171"/>
                  <a:pt x="598" y="171"/>
                </a:cubicBezTo>
                <a:cubicBezTo>
                  <a:pt x="598" y="170"/>
                  <a:pt x="598" y="170"/>
                  <a:pt x="598" y="170"/>
                </a:cubicBezTo>
                <a:cubicBezTo>
                  <a:pt x="598" y="169"/>
                  <a:pt x="598" y="169"/>
                  <a:pt x="598" y="169"/>
                </a:cubicBezTo>
                <a:cubicBezTo>
                  <a:pt x="597" y="169"/>
                  <a:pt x="597" y="169"/>
                  <a:pt x="597" y="169"/>
                </a:cubicBezTo>
                <a:cubicBezTo>
                  <a:pt x="597" y="168"/>
                  <a:pt x="597" y="168"/>
                  <a:pt x="597" y="168"/>
                </a:cubicBezTo>
                <a:cubicBezTo>
                  <a:pt x="597" y="168"/>
                  <a:pt x="597" y="168"/>
                  <a:pt x="597" y="168"/>
                </a:cubicBezTo>
                <a:cubicBezTo>
                  <a:pt x="597" y="168"/>
                  <a:pt x="597" y="168"/>
                  <a:pt x="597" y="168"/>
                </a:cubicBezTo>
                <a:cubicBezTo>
                  <a:pt x="596" y="166"/>
                  <a:pt x="596" y="166"/>
                  <a:pt x="596" y="166"/>
                </a:cubicBezTo>
                <a:cubicBezTo>
                  <a:pt x="596" y="166"/>
                  <a:pt x="596" y="166"/>
                  <a:pt x="596" y="166"/>
                </a:cubicBezTo>
                <a:cubicBezTo>
                  <a:pt x="595" y="165"/>
                  <a:pt x="595" y="165"/>
                  <a:pt x="595" y="165"/>
                </a:cubicBezTo>
                <a:cubicBezTo>
                  <a:pt x="595" y="164"/>
                  <a:pt x="595" y="164"/>
                  <a:pt x="595" y="164"/>
                </a:cubicBezTo>
                <a:cubicBezTo>
                  <a:pt x="595" y="163"/>
                  <a:pt x="595" y="163"/>
                  <a:pt x="595" y="163"/>
                </a:cubicBezTo>
                <a:cubicBezTo>
                  <a:pt x="595" y="162"/>
                  <a:pt x="595" y="162"/>
                  <a:pt x="595" y="162"/>
                </a:cubicBezTo>
                <a:cubicBezTo>
                  <a:pt x="596" y="161"/>
                  <a:pt x="596" y="161"/>
                  <a:pt x="596" y="161"/>
                </a:cubicBezTo>
                <a:cubicBezTo>
                  <a:pt x="597" y="161"/>
                  <a:pt x="597" y="161"/>
                  <a:pt x="597" y="161"/>
                </a:cubicBezTo>
                <a:cubicBezTo>
                  <a:pt x="598" y="160"/>
                  <a:pt x="598" y="160"/>
                  <a:pt x="598" y="160"/>
                </a:cubicBezTo>
                <a:cubicBezTo>
                  <a:pt x="598" y="160"/>
                  <a:pt x="598" y="160"/>
                  <a:pt x="598" y="160"/>
                </a:cubicBezTo>
                <a:cubicBezTo>
                  <a:pt x="599" y="159"/>
                  <a:pt x="599" y="159"/>
                  <a:pt x="599" y="159"/>
                </a:cubicBezTo>
                <a:cubicBezTo>
                  <a:pt x="598" y="159"/>
                  <a:pt x="598" y="159"/>
                  <a:pt x="598" y="159"/>
                </a:cubicBezTo>
                <a:cubicBezTo>
                  <a:pt x="597" y="159"/>
                  <a:pt x="597" y="159"/>
                  <a:pt x="597" y="159"/>
                </a:cubicBezTo>
                <a:cubicBezTo>
                  <a:pt x="597" y="159"/>
                  <a:pt x="597" y="159"/>
                  <a:pt x="597" y="159"/>
                </a:cubicBezTo>
                <a:cubicBezTo>
                  <a:pt x="595" y="159"/>
                  <a:pt x="595" y="159"/>
                  <a:pt x="595" y="159"/>
                </a:cubicBezTo>
                <a:cubicBezTo>
                  <a:pt x="594" y="158"/>
                  <a:pt x="594" y="158"/>
                  <a:pt x="594" y="158"/>
                </a:cubicBezTo>
                <a:cubicBezTo>
                  <a:pt x="593" y="158"/>
                  <a:pt x="593" y="158"/>
                  <a:pt x="593" y="158"/>
                </a:cubicBezTo>
                <a:cubicBezTo>
                  <a:pt x="592" y="158"/>
                  <a:pt x="592" y="158"/>
                  <a:pt x="592" y="158"/>
                </a:cubicBezTo>
                <a:cubicBezTo>
                  <a:pt x="591" y="159"/>
                  <a:pt x="591" y="159"/>
                  <a:pt x="591" y="159"/>
                </a:cubicBezTo>
                <a:cubicBezTo>
                  <a:pt x="590" y="159"/>
                  <a:pt x="590" y="159"/>
                  <a:pt x="590" y="159"/>
                </a:cubicBezTo>
                <a:cubicBezTo>
                  <a:pt x="589" y="161"/>
                  <a:pt x="589" y="161"/>
                  <a:pt x="589" y="161"/>
                </a:cubicBezTo>
                <a:cubicBezTo>
                  <a:pt x="589" y="161"/>
                  <a:pt x="589" y="161"/>
                  <a:pt x="589" y="161"/>
                </a:cubicBezTo>
                <a:cubicBezTo>
                  <a:pt x="589" y="162"/>
                  <a:pt x="589" y="162"/>
                  <a:pt x="589" y="162"/>
                </a:cubicBezTo>
                <a:cubicBezTo>
                  <a:pt x="590" y="163"/>
                  <a:pt x="590" y="163"/>
                  <a:pt x="590" y="163"/>
                </a:cubicBezTo>
                <a:cubicBezTo>
                  <a:pt x="591" y="164"/>
                  <a:pt x="591" y="164"/>
                  <a:pt x="591" y="164"/>
                </a:cubicBezTo>
                <a:cubicBezTo>
                  <a:pt x="590" y="164"/>
                  <a:pt x="590" y="164"/>
                  <a:pt x="590" y="164"/>
                </a:cubicBezTo>
                <a:cubicBezTo>
                  <a:pt x="590" y="166"/>
                  <a:pt x="590" y="166"/>
                  <a:pt x="590" y="166"/>
                </a:cubicBezTo>
                <a:cubicBezTo>
                  <a:pt x="591" y="166"/>
                  <a:pt x="591" y="166"/>
                  <a:pt x="591" y="166"/>
                </a:cubicBezTo>
                <a:cubicBezTo>
                  <a:pt x="591" y="167"/>
                  <a:pt x="591" y="167"/>
                  <a:pt x="591" y="167"/>
                </a:cubicBezTo>
                <a:cubicBezTo>
                  <a:pt x="592" y="167"/>
                  <a:pt x="592" y="167"/>
                  <a:pt x="592" y="167"/>
                </a:cubicBezTo>
                <a:cubicBezTo>
                  <a:pt x="593" y="169"/>
                  <a:pt x="593" y="169"/>
                  <a:pt x="593" y="169"/>
                </a:cubicBezTo>
                <a:cubicBezTo>
                  <a:pt x="594" y="170"/>
                  <a:pt x="594" y="170"/>
                  <a:pt x="594" y="170"/>
                </a:cubicBezTo>
                <a:cubicBezTo>
                  <a:pt x="594" y="171"/>
                  <a:pt x="594" y="171"/>
                  <a:pt x="594" y="171"/>
                </a:cubicBezTo>
                <a:cubicBezTo>
                  <a:pt x="595" y="172"/>
                  <a:pt x="595" y="172"/>
                  <a:pt x="595" y="172"/>
                </a:cubicBezTo>
                <a:cubicBezTo>
                  <a:pt x="594" y="173"/>
                  <a:pt x="594" y="173"/>
                  <a:pt x="594" y="173"/>
                </a:cubicBezTo>
                <a:cubicBezTo>
                  <a:pt x="593" y="172"/>
                  <a:pt x="593" y="172"/>
                  <a:pt x="593" y="172"/>
                </a:cubicBezTo>
                <a:cubicBezTo>
                  <a:pt x="593" y="171"/>
                  <a:pt x="593" y="171"/>
                  <a:pt x="593" y="171"/>
                </a:cubicBezTo>
                <a:cubicBezTo>
                  <a:pt x="592" y="171"/>
                  <a:pt x="592" y="171"/>
                  <a:pt x="592" y="171"/>
                </a:cubicBezTo>
                <a:cubicBezTo>
                  <a:pt x="591" y="172"/>
                  <a:pt x="591" y="172"/>
                  <a:pt x="591" y="172"/>
                </a:cubicBezTo>
                <a:cubicBezTo>
                  <a:pt x="590" y="174"/>
                  <a:pt x="590" y="174"/>
                  <a:pt x="590" y="174"/>
                </a:cubicBezTo>
                <a:cubicBezTo>
                  <a:pt x="591" y="174"/>
                  <a:pt x="591" y="174"/>
                  <a:pt x="591" y="174"/>
                </a:cubicBezTo>
                <a:cubicBezTo>
                  <a:pt x="591" y="176"/>
                  <a:pt x="591" y="176"/>
                  <a:pt x="591" y="176"/>
                </a:cubicBezTo>
                <a:cubicBezTo>
                  <a:pt x="590" y="176"/>
                  <a:pt x="590" y="176"/>
                  <a:pt x="590" y="176"/>
                </a:cubicBezTo>
                <a:cubicBezTo>
                  <a:pt x="590" y="176"/>
                  <a:pt x="590" y="176"/>
                  <a:pt x="590" y="176"/>
                </a:cubicBezTo>
                <a:cubicBezTo>
                  <a:pt x="591" y="177"/>
                  <a:pt x="591" y="177"/>
                  <a:pt x="591" y="177"/>
                </a:cubicBezTo>
                <a:cubicBezTo>
                  <a:pt x="591" y="177"/>
                  <a:pt x="591" y="177"/>
                  <a:pt x="591" y="177"/>
                </a:cubicBezTo>
                <a:cubicBezTo>
                  <a:pt x="590" y="178"/>
                  <a:pt x="590" y="178"/>
                  <a:pt x="590" y="178"/>
                </a:cubicBezTo>
                <a:cubicBezTo>
                  <a:pt x="590" y="179"/>
                  <a:pt x="590" y="179"/>
                  <a:pt x="590" y="179"/>
                </a:cubicBezTo>
                <a:cubicBezTo>
                  <a:pt x="590" y="180"/>
                  <a:pt x="590" y="180"/>
                  <a:pt x="590" y="180"/>
                </a:cubicBezTo>
                <a:cubicBezTo>
                  <a:pt x="590" y="182"/>
                  <a:pt x="590" y="182"/>
                  <a:pt x="590" y="182"/>
                </a:cubicBezTo>
                <a:cubicBezTo>
                  <a:pt x="589" y="183"/>
                  <a:pt x="589" y="183"/>
                  <a:pt x="589" y="183"/>
                </a:cubicBezTo>
                <a:cubicBezTo>
                  <a:pt x="589" y="183"/>
                  <a:pt x="589" y="183"/>
                  <a:pt x="589" y="183"/>
                </a:cubicBezTo>
                <a:cubicBezTo>
                  <a:pt x="589" y="184"/>
                  <a:pt x="589" y="184"/>
                  <a:pt x="589" y="184"/>
                </a:cubicBezTo>
                <a:cubicBezTo>
                  <a:pt x="588" y="185"/>
                  <a:pt x="588" y="185"/>
                  <a:pt x="588" y="185"/>
                </a:cubicBezTo>
                <a:cubicBezTo>
                  <a:pt x="588" y="184"/>
                  <a:pt x="588" y="184"/>
                  <a:pt x="588" y="184"/>
                </a:cubicBezTo>
                <a:cubicBezTo>
                  <a:pt x="587" y="183"/>
                  <a:pt x="587" y="183"/>
                  <a:pt x="587" y="183"/>
                </a:cubicBezTo>
                <a:cubicBezTo>
                  <a:pt x="588" y="182"/>
                  <a:pt x="588" y="182"/>
                  <a:pt x="588" y="182"/>
                </a:cubicBezTo>
                <a:cubicBezTo>
                  <a:pt x="587" y="181"/>
                  <a:pt x="587" y="181"/>
                  <a:pt x="587" y="181"/>
                </a:cubicBezTo>
                <a:cubicBezTo>
                  <a:pt x="587" y="181"/>
                  <a:pt x="587" y="181"/>
                  <a:pt x="587" y="181"/>
                </a:cubicBezTo>
                <a:cubicBezTo>
                  <a:pt x="586" y="182"/>
                  <a:pt x="586" y="182"/>
                  <a:pt x="586" y="182"/>
                </a:cubicBezTo>
                <a:cubicBezTo>
                  <a:pt x="586" y="183"/>
                  <a:pt x="586" y="183"/>
                  <a:pt x="586" y="183"/>
                </a:cubicBezTo>
                <a:cubicBezTo>
                  <a:pt x="585" y="183"/>
                  <a:pt x="585" y="183"/>
                  <a:pt x="585" y="183"/>
                </a:cubicBezTo>
                <a:cubicBezTo>
                  <a:pt x="585" y="181"/>
                  <a:pt x="585" y="181"/>
                  <a:pt x="585" y="181"/>
                </a:cubicBezTo>
                <a:cubicBezTo>
                  <a:pt x="584" y="181"/>
                  <a:pt x="584" y="181"/>
                  <a:pt x="584" y="181"/>
                </a:cubicBezTo>
                <a:cubicBezTo>
                  <a:pt x="584" y="180"/>
                  <a:pt x="584" y="180"/>
                  <a:pt x="584" y="180"/>
                </a:cubicBezTo>
                <a:cubicBezTo>
                  <a:pt x="583" y="181"/>
                  <a:pt x="583" y="181"/>
                  <a:pt x="583" y="181"/>
                </a:cubicBezTo>
                <a:cubicBezTo>
                  <a:pt x="582" y="181"/>
                  <a:pt x="582" y="181"/>
                  <a:pt x="582" y="181"/>
                </a:cubicBezTo>
                <a:cubicBezTo>
                  <a:pt x="583" y="180"/>
                  <a:pt x="583" y="180"/>
                  <a:pt x="583" y="180"/>
                </a:cubicBezTo>
                <a:cubicBezTo>
                  <a:pt x="583" y="180"/>
                  <a:pt x="583" y="180"/>
                  <a:pt x="583" y="180"/>
                </a:cubicBezTo>
                <a:cubicBezTo>
                  <a:pt x="583" y="179"/>
                  <a:pt x="583" y="179"/>
                  <a:pt x="583" y="179"/>
                </a:cubicBezTo>
                <a:cubicBezTo>
                  <a:pt x="583" y="179"/>
                  <a:pt x="583" y="179"/>
                  <a:pt x="583" y="179"/>
                </a:cubicBezTo>
                <a:cubicBezTo>
                  <a:pt x="583" y="178"/>
                  <a:pt x="583" y="178"/>
                  <a:pt x="583" y="178"/>
                </a:cubicBezTo>
                <a:cubicBezTo>
                  <a:pt x="583" y="177"/>
                  <a:pt x="583" y="177"/>
                  <a:pt x="583" y="177"/>
                </a:cubicBezTo>
                <a:cubicBezTo>
                  <a:pt x="582" y="177"/>
                  <a:pt x="582" y="177"/>
                  <a:pt x="582" y="177"/>
                </a:cubicBezTo>
                <a:cubicBezTo>
                  <a:pt x="583" y="176"/>
                  <a:pt x="583" y="176"/>
                  <a:pt x="583" y="176"/>
                </a:cubicBezTo>
                <a:cubicBezTo>
                  <a:pt x="583" y="175"/>
                  <a:pt x="583" y="175"/>
                  <a:pt x="583" y="175"/>
                </a:cubicBezTo>
                <a:cubicBezTo>
                  <a:pt x="582" y="175"/>
                  <a:pt x="582" y="175"/>
                  <a:pt x="582" y="175"/>
                </a:cubicBezTo>
                <a:cubicBezTo>
                  <a:pt x="583" y="175"/>
                  <a:pt x="583" y="175"/>
                  <a:pt x="583" y="175"/>
                </a:cubicBezTo>
                <a:cubicBezTo>
                  <a:pt x="582" y="173"/>
                  <a:pt x="582" y="173"/>
                  <a:pt x="582" y="173"/>
                </a:cubicBezTo>
                <a:cubicBezTo>
                  <a:pt x="581" y="173"/>
                  <a:pt x="581" y="173"/>
                  <a:pt x="581" y="173"/>
                </a:cubicBezTo>
                <a:cubicBezTo>
                  <a:pt x="581" y="172"/>
                  <a:pt x="581" y="172"/>
                  <a:pt x="581" y="172"/>
                </a:cubicBezTo>
                <a:cubicBezTo>
                  <a:pt x="581" y="172"/>
                  <a:pt x="581" y="172"/>
                  <a:pt x="581" y="172"/>
                </a:cubicBezTo>
                <a:cubicBezTo>
                  <a:pt x="580" y="173"/>
                  <a:pt x="580" y="173"/>
                  <a:pt x="580" y="173"/>
                </a:cubicBezTo>
                <a:cubicBezTo>
                  <a:pt x="580" y="173"/>
                  <a:pt x="580" y="173"/>
                  <a:pt x="580" y="173"/>
                </a:cubicBezTo>
                <a:cubicBezTo>
                  <a:pt x="580" y="174"/>
                  <a:pt x="580" y="174"/>
                  <a:pt x="580" y="174"/>
                </a:cubicBezTo>
                <a:cubicBezTo>
                  <a:pt x="579" y="176"/>
                  <a:pt x="579" y="176"/>
                  <a:pt x="579" y="176"/>
                </a:cubicBezTo>
                <a:cubicBezTo>
                  <a:pt x="579" y="176"/>
                  <a:pt x="579" y="176"/>
                  <a:pt x="579" y="176"/>
                </a:cubicBezTo>
                <a:cubicBezTo>
                  <a:pt x="578" y="174"/>
                  <a:pt x="578" y="174"/>
                  <a:pt x="578" y="174"/>
                </a:cubicBezTo>
                <a:cubicBezTo>
                  <a:pt x="578" y="174"/>
                  <a:pt x="578" y="174"/>
                  <a:pt x="578" y="174"/>
                </a:cubicBezTo>
                <a:cubicBezTo>
                  <a:pt x="577" y="175"/>
                  <a:pt x="577" y="175"/>
                  <a:pt x="577" y="175"/>
                </a:cubicBezTo>
                <a:cubicBezTo>
                  <a:pt x="577" y="174"/>
                  <a:pt x="577" y="174"/>
                  <a:pt x="577" y="174"/>
                </a:cubicBezTo>
                <a:cubicBezTo>
                  <a:pt x="576" y="174"/>
                  <a:pt x="576" y="174"/>
                  <a:pt x="576" y="174"/>
                </a:cubicBezTo>
                <a:cubicBezTo>
                  <a:pt x="576" y="174"/>
                  <a:pt x="576" y="174"/>
                  <a:pt x="576" y="174"/>
                </a:cubicBezTo>
                <a:cubicBezTo>
                  <a:pt x="575" y="174"/>
                  <a:pt x="575" y="174"/>
                  <a:pt x="575" y="174"/>
                </a:cubicBezTo>
                <a:cubicBezTo>
                  <a:pt x="575" y="175"/>
                  <a:pt x="575" y="175"/>
                  <a:pt x="575" y="175"/>
                </a:cubicBezTo>
                <a:cubicBezTo>
                  <a:pt x="574" y="175"/>
                  <a:pt x="574" y="175"/>
                  <a:pt x="574" y="175"/>
                </a:cubicBezTo>
                <a:cubicBezTo>
                  <a:pt x="574" y="176"/>
                  <a:pt x="574" y="176"/>
                  <a:pt x="574" y="176"/>
                </a:cubicBezTo>
                <a:cubicBezTo>
                  <a:pt x="572" y="176"/>
                  <a:pt x="572" y="176"/>
                  <a:pt x="572" y="176"/>
                </a:cubicBezTo>
                <a:cubicBezTo>
                  <a:pt x="572" y="176"/>
                  <a:pt x="572" y="176"/>
                  <a:pt x="572" y="176"/>
                </a:cubicBezTo>
                <a:cubicBezTo>
                  <a:pt x="571" y="176"/>
                  <a:pt x="571" y="176"/>
                  <a:pt x="571" y="176"/>
                </a:cubicBezTo>
                <a:cubicBezTo>
                  <a:pt x="570" y="177"/>
                  <a:pt x="570" y="177"/>
                  <a:pt x="570" y="177"/>
                </a:cubicBezTo>
                <a:cubicBezTo>
                  <a:pt x="569" y="176"/>
                  <a:pt x="569" y="176"/>
                  <a:pt x="569" y="176"/>
                </a:cubicBezTo>
                <a:cubicBezTo>
                  <a:pt x="568" y="178"/>
                  <a:pt x="568" y="178"/>
                  <a:pt x="568" y="178"/>
                </a:cubicBezTo>
                <a:cubicBezTo>
                  <a:pt x="567" y="179"/>
                  <a:pt x="567" y="179"/>
                  <a:pt x="567" y="179"/>
                </a:cubicBezTo>
                <a:cubicBezTo>
                  <a:pt x="568" y="180"/>
                  <a:pt x="568" y="180"/>
                  <a:pt x="568" y="180"/>
                </a:cubicBezTo>
                <a:cubicBezTo>
                  <a:pt x="567" y="181"/>
                  <a:pt x="567" y="181"/>
                  <a:pt x="567" y="181"/>
                </a:cubicBezTo>
                <a:cubicBezTo>
                  <a:pt x="567" y="181"/>
                  <a:pt x="567" y="181"/>
                  <a:pt x="567" y="181"/>
                </a:cubicBezTo>
                <a:cubicBezTo>
                  <a:pt x="567" y="182"/>
                  <a:pt x="567" y="182"/>
                  <a:pt x="567" y="182"/>
                </a:cubicBezTo>
                <a:cubicBezTo>
                  <a:pt x="567" y="183"/>
                  <a:pt x="567" y="183"/>
                  <a:pt x="567" y="183"/>
                </a:cubicBezTo>
                <a:cubicBezTo>
                  <a:pt x="568" y="184"/>
                  <a:pt x="568" y="184"/>
                  <a:pt x="568" y="184"/>
                </a:cubicBezTo>
                <a:cubicBezTo>
                  <a:pt x="568" y="185"/>
                  <a:pt x="568" y="185"/>
                  <a:pt x="568" y="185"/>
                </a:cubicBezTo>
                <a:cubicBezTo>
                  <a:pt x="567" y="189"/>
                  <a:pt x="567" y="189"/>
                  <a:pt x="567" y="189"/>
                </a:cubicBezTo>
                <a:cubicBezTo>
                  <a:pt x="568" y="190"/>
                  <a:pt x="568" y="190"/>
                  <a:pt x="568" y="190"/>
                </a:cubicBezTo>
                <a:cubicBezTo>
                  <a:pt x="567" y="190"/>
                  <a:pt x="567" y="190"/>
                  <a:pt x="567" y="190"/>
                </a:cubicBezTo>
                <a:cubicBezTo>
                  <a:pt x="568" y="191"/>
                  <a:pt x="568" y="191"/>
                  <a:pt x="568" y="191"/>
                </a:cubicBezTo>
                <a:cubicBezTo>
                  <a:pt x="568" y="192"/>
                  <a:pt x="568" y="192"/>
                  <a:pt x="568" y="192"/>
                </a:cubicBezTo>
                <a:cubicBezTo>
                  <a:pt x="567" y="193"/>
                  <a:pt x="567" y="193"/>
                  <a:pt x="567" y="193"/>
                </a:cubicBezTo>
                <a:cubicBezTo>
                  <a:pt x="567" y="194"/>
                  <a:pt x="567" y="194"/>
                  <a:pt x="567" y="194"/>
                </a:cubicBezTo>
                <a:cubicBezTo>
                  <a:pt x="566" y="195"/>
                  <a:pt x="566" y="195"/>
                  <a:pt x="566" y="195"/>
                </a:cubicBezTo>
                <a:cubicBezTo>
                  <a:pt x="566" y="196"/>
                  <a:pt x="566" y="196"/>
                  <a:pt x="566" y="196"/>
                </a:cubicBezTo>
                <a:cubicBezTo>
                  <a:pt x="565" y="198"/>
                  <a:pt x="565" y="198"/>
                  <a:pt x="565" y="198"/>
                </a:cubicBezTo>
                <a:cubicBezTo>
                  <a:pt x="566" y="199"/>
                  <a:pt x="566" y="199"/>
                  <a:pt x="566" y="199"/>
                </a:cubicBezTo>
                <a:cubicBezTo>
                  <a:pt x="565" y="200"/>
                  <a:pt x="565" y="200"/>
                  <a:pt x="565" y="200"/>
                </a:cubicBezTo>
                <a:cubicBezTo>
                  <a:pt x="567" y="202"/>
                  <a:pt x="567" y="202"/>
                  <a:pt x="567" y="202"/>
                </a:cubicBezTo>
                <a:cubicBezTo>
                  <a:pt x="566" y="202"/>
                  <a:pt x="566" y="202"/>
                  <a:pt x="566" y="202"/>
                </a:cubicBezTo>
                <a:cubicBezTo>
                  <a:pt x="566" y="203"/>
                  <a:pt x="566" y="203"/>
                  <a:pt x="566" y="203"/>
                </a:cubicBezTo>
                <a:cubicBezTo>
                  <a:pt x="567" y="203"/>
                  <a:pt x="567" y="203"/>
                  <a:pt x="567" y="203"/>
                </a:cubicBezTo>
                <a:cubicBezTo>
                  <a:pt x="567" y="203"/>
                  <a:pt x="567" y="203"/>
                  <a:pt x="567" y="203"/>
                </a:cubicBezTo>
                <a:cubicBezTo>
                  <a:pt x="568" y="203"/>
                  <a:pt x="568" y="203"/>
                  <a:pt x="568" y="203"/>
                </a:cubicBezTo>
                <a:cubicBezTo>
                  <a:pt x="568" y="203"/>
                  <a:pt x="568" y="203"/>
                  <a:pt x="568" y="203"/>
                </a:cubicBezTo>
                <a:cubicBezTo>
                  <a:pt x="568" y="202"/>
                  <a:pt x="568" y="202"/>
                  <a:pt x="568" y="202"/>
                </a:cubicBezTo>
                <a:cubicBezTo>
                  <a:pt x="569" y="203"/>
                  <a:pt x="569" y="203"/>
                  <a:pt x="569" y="203"/>
                </a:cubicBezTo>
                <a:cubicBezTo>
                  <a:pt x="570" y="203"/>
                  <a:pt x="570" y="203"/>
                  <a:pt x="570" y="203"/>
                </a:cubicBezTo>
                <a:cubicBezTo>
                  <a:pt x="570" y="202"/>
                  <a:pt x="570" y="202"/>
                  <a:pt x="570" y="202"/>
                </a:cubicBezTo>
                <a:cubicBezTo>
                  <a:pt x="570" y="202"/>
                  <a:pt x="570" y="202"/>
                  <a:pt x="570" y="202"/>
                </a:cubicBezTo>
                <a:cubicBezTo>
                  <a:pt x="570" y="203"/>
                  <a:pt x="570" y="203"/>
                  <a:pt x="570" y="203"/>
                </a:cubicBezTo>
                <a:cubicBezTo>
                  <a:pt x="571" y="203"/>
                  <a:pt x="571" y="203"/>
                  <a:pt x="571" y="203"/>
                </a:cubicBezTo>
                <a:cubicBezTo>
                  <a:pt x="572" y="204"/>
                  <a:pt x="572" y="204"/>
                  <a:pt x="572" y="204"/>
                </a:cubicBezTo>
                <a:cubicBezTo>
                  <a:pt x="571" y="204"/>
                  <a:pt x="571" y="204"/>
                  <a:pt x="571" y="204"/>
                </a:cubicBezTo>
                <a:cubicBezTo>
                  <a:pt x="572" y="205"/>
                  <a:pt x="572" y="205"/>
                  <a:pt x="572" y="205"/>
                </a:cubicBezTo>
                <a:cubicBezTo>
                  <a:pt x="572" y="205"/>
                  <a:pt x="572" y="205"/>
                  <a:pt x="572" y="205"/>
                </a:cubicBezTo>
                <a:cubicBezTo>
                  <a:pt x="571" y="205"/>
                  <a:pt x="571" y="205"/>
                  <a:pt x="571" y="205"/>
                </a:cubicBezTo>
                <a:cubicBezTo>
                  <a:pt x="571" y="206"/>
                  <a:pt x="571" y="206"/>
                  <a:pt x="571" y="206"/>
                </a:cubicBezTo>
                <a:cubicBezTo>
                  <a:pt x="570" y="205"/>
                  <a:pt x="570" y="205"/>
                  <a:pt x="570" y="205"/>
                </a:cubicBezTo>
                <a:cubicBezTo>
                  <a:pt x="569" y="206"/>
                  <a:pt x="569" y="206"/>
                  <a:pt x="569" y="206"/>
                </a:cubicBezTo>
                <a:cubicBezTo>
                  <a:pt x="569" y="206"/>
                  <a:pt x="569" y="206"/>
                  <a:pt x="569" y="206"/>
                </a:cubicBezTo>
                <a:cubicBezTo>
                  <a:pt x="570" y="207"/>
                  <a:pt x="570" y="207"/>
                  <a:pt x="570" y="207"/>
                </a:cubicBezTo>
                <a:cubicBezTo>
                  <a:pt x="568" y="208"/>
                  <a:pt x="568" y="208"/>
                  <a:pt x="568" y="208"/>
                </a:cubicBezTo>
                <a:cubicBezTo>
                  <a:pt x="568" y="208"/>
                  <a:pt x="568" y="208"/>
                  <a:pt x="568" y="208"/>
                </a:cubicBezTo>
                <a:cubicBezTo>
                  <a:pt x="568" y="207"/>
                  <a:pt x="568" y="207"/>
                  <a:pt x="568" y="207"/>
                </a:cubicBezTo>
                <a:cubicBezTo>
                  <a:pt x="567" y="206"/>
                  <a:pt x="567" y="206"/>
                  <a:pt x="567" y="206"/>
                </a:cubicBezTo>
                <a:cubicBezTo>
                  <a:pt x="566" y="207"/>
                  <a:pt x="566" y="207"/>
                  <a:pt x="566" y="207"/>
                </a:cubicBezTo>
                <a:cubicBezTo>
                  <a:pt x="566" y="206"/>
                  <a:pt x="566" y="206"/>
                  <a:pt x="566" y="206"/>
                </a:cubicBezTo>
                <a:cubicBezTo>
                  <a:pt x="565" y="207"/>
                  <a:pt x="565" y="207"/>
                  <a:pt x="565" y="207"/>
                </a:cubicBezTo>
                <a:cubicBezTo>
                  <a:pt x="565" y="207"/>
                  <a:pt x="565" y="207"/>
                  <a:pt x="565" y="207"/>
                </a:cubicBezTo>
                <a:cubicBezTo>
                  <a:pt x="565" y="208"/>
                  <a:pt x="565" y="208"/>
                  <a:pt x="565" y="208"/>
                </a:cubicBezTo>
                <a:cubicBezTo>
                  <a:pt x="565" y="208"/>
                  <a:pt x="565" y="208"/>
                  <a:pt x="565" y="208"/>
                </a:cubicBezTo>
                <a:cubicBezTo>
                  <a:pt x="564" y="209"/>
                  <a:pt x="564" y="209"/>
                  <a:pt x="564" y="209"/>
                </a:cubicBezTo>
                <a:cubicBezTo>
                  <a:pt x="564" y="209"/>
                  <a:pt x="564" y="209"/>
                  <a:pt x="564" y="209"/>
                </a:cubicBezTo>
                <a:cubicBezTo>
                  <a:pt x="564" y="210"/>
                  <a:pt x="564" y="210"/>
                  <a:pt x="564" y="210"/>
                </a:cubicBezTo>
                <a:cubicBezTo>
                  <a:pt x="564" y="211"/>
                  <a:pt x="564" y="211"/>
                  <a:pt x="564" y="211"/>
                </a:cubicBezTo>
                <a:cubicBezTo>
                  <a:pt x="563" y="210"/>
                  <a:pt x="563" y="210"/>
                  <a:pt x="563" y="210"/>
                </a:cubicBezTo>
                <a:cubicBezTo>
                  <a:pt x="562" y="209"/>
                  <a:pt x="562" y="209"/>
                  <a:pt x="562" y="209"/>
                </a:cubicBezTo>
                <a:cubicBezTo>
                  <a:pt x="561" y="209"/>
                  <a:pt x="561" y="209"/>
                  <a:pt x="561" y="209"/>
                </a:cubicBezTo>
                <a:cubicBezTo>
                  <a:pt x="562" y="210"/>
                  <a:pt x="562" y="210"/>
                  <a:pt x="562" y="210"/>
                </a:cubicBezTo>
                <a:cubicBezTo>
                  <a:pt x="561" y="211"/>
                  <a:pt x="561" y="211"/>
                  <a:pt x="561" y="211"/>
                </a:cubicBezTo>
                <a:cubicBezTo>
                  <a:pt x="561" y="211"/>
                  <a:pt x="561" y="211"/>
                  <a:pt x="561" y="211"/>
                </a:cubicBezTo>
                <a:cubicBezTo>
                  <a:pt x="560" y="212"/>
                  <a:pt x="560" y="212"/>
                  <a:pt x="560" y="212"/>
                </a:cubicBezTo>
                <a:cubicBezTo>
                  <a:pt x="559" y="212"/>
                  <a:pt x="559" y="212"/>
                  <a:pt x="559" y="212"/>
                </a:cubicBezTo>
                <a:cubicBezTo>
                  <a:pt x="559" y="213"/>
                  <a:pt x="559" y="213"/>
                  <a:pt x="559" y="213"/>
                </a:cubicBezTo>
                <a:cubicBezTo>
                  <a:pt x="557" y="211"/>
                  <a:pt x="557" y="211"/>
                  <a:pt x="557" y="211"/>
                </a:cubicBezTo>
                <a:cubicBezTo>
                  <a:pt x="556" y="211"/>
                  <a:pt x="556" y="211"/>
                  <a:pt x="556" y="211"/>
                </a:cubicBezTo>
                <a:cubicBezTo>
                  <a:pt x="556" y="211"/>
                  <a:pt x="556" y="211"/>
                  <a:pt x="556" y="211"/>
                </a:cubicBezTo>
                <a:cubicBezTo>
                  <a:pt x="556" y="210"/>
                  <a:pt x="556" y="210"/>
                  <a:pt x="556" y="210"/>
                </a:cubicBezTo>
                <a:cubicBezTo>
                  <a:pt x="557" y="210"/>
                  <a:pt x="557" y="210"/>
                  <a:pt x="557" y="210"/>
                </a:cubicBezTo>
                <a:cubicBezTo>
                  <a:pt x="557" y="209"/>
                  <a:pt x="557" y="209"/>
                  <a:pt x="557" y="209"/>
                </a:cubicBezTo>
                <a:cubicBezTo>
                  <a:pt x="557" y="209"/>
                  <a:pt x="557" y="209"/>
                  <a:pt x="557" y="209"/>
                </a:cubicBezTo>
                <a:cubicBezTo>
                  <a:pt x="559" y="209"/>
                  <a:pt x="559" y="209"/>
                  <a:pt x="559" y="209"/>
                </a:cubicBezTo>
                <a:cubicBezTo>
                  <a:pt x="561" y="207"/>
                  <a:pt x="561" y="207"/>
                  <a:pt x="561" y="207"/>
                </a:cubicBezTo>
                <a:cubicBezTo>
                  <a:pt x="560" y="207"/>
                  <a:pt x="560" y="207"/>
                  <a:pt x="560" y="207"/>
                </a:cubicBezTo>
                <a:cubicBezTo>
                  <a:pt x="560" y="207"/>
                  <a:pt x="560" y="207"/>
                  <a:pt x="560" y="207"/>
                </a:cubicBezTo>
                <a:cubicBezTo>
                  <a:pt x="559" y="207"/>
                  <a:pt x="559" y="207"/>
                  <a:pt x="559" y="207"/>
                </a:cubicBezTo>
                <a:cubicBezTo>
                  <a:pt x="558" y="207"/>
                  <a:pt x="558" y="207"/>
                  <a:pt x="558" y="207"/>
                </a:cubicBezTo>
                <a:cubicBezTo>
                  <a:pt x="557" y="207"/>
                  <a:pt x="557" y="207"/>
                  <a:pt x="557" y="207"/>
                </a:cubicBezTo>
                <a:cubicBezTo>
                  <a:pt x="556" y="206"/>
                  <a:pt x="556" y="206"/>
                  <a:pt x="556" y="206"/>
                </a:cubicBezTo>
                <a:cubicBezTo>
                  <a:pt x="556" y="206"/>
                  <a:pt x="556" y="206"/>
                  <a:pt x="556" y="206"/>
                </a:cubicBezTo>
                <a:cubicBezTo>
                  <a:pt x="554" y="206"/>
                  <a:pt x="554" y="206"/>
                  <a:pt x="554" y="206"/>
                </a:cubicBezTo>
                <a:cubicBezTo>
                  <a:pt x="553" y="206"/>
                  <a:pt x="553" y="206"/>
                  <a:pt x="553" y="206"/>
                </a:cubicBezTo>
                <a:cubicBezTo>
                  <a:pt x="553" y="206"/>
                  <a:pt x="553" y="206"/>
                  <a:pt x="553" y="206"/>
                </a:cubicBezTo>
                <a:cubicBezTo>
                  <a:pt x="552" y="207"/>
                  <a:pt x="552" y="207"/>
                  <a:pt x="552" y="207"/>
                </a:cubicBezTo>
                <a:cubicBezTo>
                  <a:pt x="552" y="206"/>
                  <a:pt x="552" y="206"/>
                  <a:pt x="552" y="206"/>
                </a:cubicBezTo>
                <a:cubicBezTo>
                  <a:pt x="552" y="206"/>
                  <a:pt x="552" y="206"/>
                  <a:pt x="552" y="206"/>
                </a:cubicBezTo>
                <a:cubicBezTo>
                  <a:pt x="550" y="206"/>
                  <a:pt x="550" y="206"/>
                  <a:pt x="550" y="206"/>
                </a:cubicBezTo>
                <a:cubicBezTo>
                  <a:pt x="549" y="205"/>
                  <a:pt x="549" y="205"/>
                  <a:pt x="549" y="205"/>
                </a:cubicBezTo>
                <a:cubicBezTo>
                  <a:pt x="548" y="206"/>
                  <a:pt x="548" y="206"/>
                  <a:pt x="548" y="206"/>
                </a:cubicBezTo>
                <a:cubicBezTo>
                  <a:pt x="547" y="205"/>
                  <a:pt x="547" y="205"/>
                  <a:pt x="547" y="205"/>
                </a:cubicBezTo>
                <a:cubicBezTo>
                  <a:pt x="546" y="205"/>
                  <a:pt x="546" y="205"/>
                  <a:pt x="546" y="205"/>
                </a:cubicBezTo>
                <a:cubicBezTo>
                  <a:pt x="544" y="207"/>
                  <a:pt x="544" y="207"/>
                  <a:pt x="544" y="207"/>
                </a:cubicBezTo>
                <a:cubicBezTo>
                  <a:pt x="544" y="207"/>
                  <a:pt x="544" y="207"/>
                  <a:pt x="544" y="207"/>
                </a:cubicBezTo>
                <a:cubicBezTo>
                  <a:pt x="544" y="207"/>
                  <a:pt x="544" y="207"/>
                  <a:pt x="544" y="207"/>
                </a:cubicBezTo>
                <a:cubicBezTo>
                  <a:pt x="545" y="208"/>
                  <a:pt x="545" y="208"/>
                  <a:pt x="545" y="208"/>
                </a:cubicBezTo>
                <a:cubicBezTo>
                  <a:pt x="544" y="209"/>
                  <a:pt x="544" y="209"/>
                  <a:pt x="544" y="209"/>
                </a:cubicBezTo>
                <a:cubicBezTo>
                  <a:pt x="543" y="208"/>
                  <a:pt x="543" y="208"/>
                  <a:pt x="543" y="208"/>
                </a:cubicBezTo>
                <a:cubicBezTo>
                  <a:pt x="543" y="209"/>
                  <a:pt x="543" y="209"/>
                  <a:pt x="543" y="209"/>
                </a:cubicBezTo>
                <a:cubicBezTo>
                  <a:pt x="544" y="210"/>
                  <a:pt x="544" y="210"/>
                  <a:pt x="544" y="210"/>
                </a:cubicBezTo>
                <a:cubicBezTo>
                  <a:pt x="544" y="210"/>
                  <a:pt x="544" y="210"/>
                  <a:pt x="544" y="210"/>
                </a:cubicBezTo>
                <a:cubicBezTo>
                  <a:pt x="545" y="210"/>
                  <a:pt x="545" y="210"/>
                  <a:pt x="545" y="210"/>
                </a:cubicBezTo>
                <a:cubicBezTo>
                  <a:pt x="545" y="211"/>
                  <a:pt x="545" y="211"/>
                  <a:pt x="545" y="211"/>
                </a:cubicBezTo>
                <a:cubicBezTo>
                  <a:pt x="543" y="211"/>
                  <a:pt x="543" y="211"/>
                  <a:pt x="543" y="211"/>
                </a:cubicBezTo>
                <a:cubicBezTo>
                  <a:pt x="542" y="211"/>
                  <a:pt x="542" y="211"/>
                  <a:pt x="542" y="211"/>
                </a:cubicBezTo>
                <a:cubicBezTo>
                  <a:pt x="541" y="211"/>
                  <a:pt x="541" y="211"/>
                  <a:pt x="541" y="211"/>
                </a:cubicBezTo>
                <a:cubicBezTo>
                  <a:pt x="540" y="211"/>
                  <a:pt x="540" y="211"/>
                  <a:pt x="540" y="211"/>
                </a:cubicBezTo>
                <a:cubicBezTo>
                  <a:pt x="540" y="212"/>
                  <a:pt x="540" y="212"/>
                  <a:pt x="540" y="212"/>
                </a:cubicBezTo>
                <a:cubicBezTo>
                  <a:pt x="539" y="212"/>
                  <a:pt x="539" y="212"/>
                  <a:pt x="539" y="212"/>
                </a:cubicBezTo>
                <a:cubicBezTo>
                  <a:pt x="539" y="212"/>
                  <a:pt x="539" y="212"/>
                  <a:pt x="539" y="212"/>
                </a:cubicBezTo>
                <a:cubicBezTo>
                  <a:pt x="538" y="212"/>
                  <a:pt x="538" y="212"/>
                  <a:pt x="538" y="212"/>
                </a:cubicBezTo>
                <a:cubicBezTo>
                  <a:pt x="538" y="212"/>
                  <a:pt x="538" y="212"/>
                  <a:pt x="538" y="212"/>
                </a:cubicBezTo>
                <a:cubicBezTo>
                  <a:pt x="536" y="212"/>
                  <a:pt x="536" y="212"/>
                  <a:pt x="536" y="212"/>
                </a:cubicBezTo>
                <a:cubicBezTo>
                  <a:pt x="535" y="212"/>
                  <a:pt x="535" y="212"/>
                  <a:pt x="535" y="212"/>
                </a:cubicBezTo>
                <a:cubicBezTo>
                  <a:pt x="533" y="212"/>
                  <a:pt x="533" y="212"/>
                  <a:pt x="533" y="212"/>
                </a:cubicBezTo>
                <a:cubicBezTo>
                  <a:pt x="532" y="212"/>
                  <a:pt x="532" y="212"/>
                  <a:pt x="532" y="212"/>
                </a:cubicBezTo>
                <a:cubicBezTo>
                  <a:pt x="532" y="213"/>
                  <a:pt x="532" y="213"/>
                  <a:pt x="532" y="213"/>
                </a:cubicBezTo>
                <a:cubicBezTo>
                  <a:pt x="533" y="214"/>
                  <a:pt x="533" y="214"/>
                  <a:pt x="533" y="214"/>
                </a:cubicBezTo>
                <a:cubicBezTo>
                  <a:pt x="533" y="215"/>
                  <a:pt x="533" y="215"/>
                  <a:pt x="533" y="215"/>
                </a:cubicBezTo>
                <a:cubicBezTo>
                  <a:pt x="532" y="216"/>
                  <a:pt x="532" y="216"/>
                  <a:pt x="532" y="216"/>
                </a:cubicBezTo>
                <a:cubicBezTo>
                  <a:pt x="531" y="215"/>
                  <a:pt x="531" y="215"/>
                  <a:pt x="531" y="215"/>
                </a:cubicBezTo>
                <a:cubicBezTo>
                  <a:pt x="531" y="215"/>
                  <a:pt x="531" y="215"/>
                  <a:pt x="531" y="215"/>
                </a:cubicBezTo>
                <a:cubicBezTo>
                  <a:pt x="531" y="213"/>
                  <a:pt x="531" y="213"/>
                  <a:pt x="531" y="213"/>
                </a:cubicBezTo>
                <a:cubicBezTo>
                  <a:pt x="530" y="213"/>
                  <a:pt x="530" y="213"/>
                  <a:pt x="530" y="213"/>
                </a:cubicBezTo>
                <a:cubicBezTo>
                  <a:pt x="530" y="214"/>
                  <a:pt x="530" y="214"/>
                  <a:pt x="530" y="214"/>
                </a:cubicBezTo>
                <a:cubicBezTo>
                  <a:pt x="529" y="214"/>
                  <a:pt x="529" y="214"/>
                  <a:pt x="529" y="214"/>
                </a:cubicBezTo>
                <a:cubicBezTo>
                  <a:pt x="528" y="214"/>
                  <a:pt x="528" y="214"/>
                  <a:pt x="528" y="214"/>
                </a:cubicBezTo>
                <a:cubicBezTo>
                  <a:pt x="527" y="214"/>
                  <a:pt x="527" y="214"/>
                  <a:pt x="527" y="214"/>
                </a:cubicBezTo>
                <a:cubicBezTo>
                  <a:pt x="526" y="214"/>
                  <a:pt x="526" y="214"/>
                  <a:pt x="526" y="214"/>
                </a:cubicBezTo>
                <a:cubicBezTo>
                  <a:pt x="524" y="215"/>
                  <a:pt x="524" y="215"/>
                  <a:pt x="524" y="215"/>
                </a:cubicBezTo>
                <a:cubicBezTo>
                  <a:pt x="523" y="215"/>
                  <a:pt x="523" y="215"/>
                  <a:pt x="523" y="215"/>
                </a:cubicBezTo>
                <a:cubicBezTo>
                  <a:pt x="521" y="217"/>
                  <a:pt x="521" y="217"/>
                  <a:pt x="521" y="217"/>
                </a:cubicBezTo>
                <a:cubicBezTo>
                  <a:pt x="520" y="217"/>
                  <a:pt x="520" y="217"/>
                  <a:pt x="520" y="217"/>
                </a:cubicBezTo>
                <a:cubicBezTo>
                  <a:pt x="519" y="216"/>
                  <a:pt x="519" y="216"/>
                  <a:pt x="519" y="216"/>
                </a:cubicBezTo>
                <a:cubicBezTo>
                  <a:pt x="519" y="216"/>
                  <a:pt x="519" y="216"/>
                  <a:pt x="519" y="216"/>
                </a:cubicBezTo>
                <a:cubicBezTo>
                  <a:pt x="518" y="217"/>
                  <a:pt x="518" y="217"/>
                  <a:pt x="518" y="217"/>
                </a:cubicBezTo>
                <a:cubicBezTo>
                  <a:pt x="517" y="219"/>
                  <a:pt x="517" y="219"/>
                  <a:pt x="517" y="219"/>
                </a:cubicBezTo>
                <a:cubicBezTo>
                  <a:pt x="516" y="220"/>
                  <a:pt x="516" y="220"/>
                  <a:pt x="516" y="220"/>
                </a:cubicBezTo>
                <a:cubicBezTo>
                  <a:pt x="515" y="221"/>
                  <a:pt x="515" y="221"/>
                  <a:pt x="515" y="221"/>
                </a:cubicBezTo>
                <a:cubicBezTo>
                  <a:pt x="515" y="222"/>
                  <a:pt x="515" y="222"/>
                  <a:pt x="515" y="222"/>
                </a:cubicBezTo>
                <a:cubicBezTo>
                  <a:pt x="516" y="224"/>
                  <a:pt x="516" y="224"/>
                  <a:pt x="516" y="224"/>
                </a:cubicBezTo>
                <a:cubicBezTo>
                  <a:pt x="516" y="226"/>
                  <a:pt x="516" y="226"/>
                  <a:pt x="516" y="226"/>
                </a:cubicBezTo>
                <a:cubicBezTo>
                  <a:pt x="515" y="227"/>
                  <a:pt x="515" y="227"/>
                  <a:pt x="515" y="227"/>
                </a:cubicBezTo>
                <a:cubicBezTo>
                  <a:pt x="514" y="229"/>
                  <a:pt x="514" y="229"/>
                  <a:pt x="514" y="229"/>
                </a:cubicBezTo>
                <a:cubicBezTo>
                  <a:pt x="514" y="230"/>
                  <a:pt x="514" y="230"/>
                  <a:pt x="514" y="230"/>
                </a:cubicBezTo>
                <a:cubicBezTo>
                  <a:pt x="514" y="232"/>
                  <a:pt x="514" y="232"/>
                  <a:pt x="514" y="232"/>
                </a:cubicBezTo>
                <a:cubicBezTo>
                  <a:pt x="515" y="233"/>
                  <a:pt x="515" y="233"/>
                  <a:pt x="515" y="233"/>
                </a:cubicBezTo>
                <a:cubicBezTo>
                  <a:pt x="515" y="234"/>
                  <a:pt x="515" y="234"/>
                  <a:pt x="515" y="234"/>
                </a:cubicBezTo>
                <a:cubicBezTo>
                  <a:pt x="514" y="234"/>
                  <a:pt x="514" y="234"/>
                  <a:pt x="514" y="234"/>
                </a:cubicBezTo>
                <a:cubicBezTo>
                  <a:pt x="513" y="234"/>
                  <a:pt x="513" y="234"/>
                  <a:pt x="513" y="234"/>
                </a:cubicBezTo>
                <a:cubicBezTo>
                  <a:pt x="513" y="236"/>
                  <a:pt x="513" y="236"/>
                  <a:pt x="513" y="236"/>
                </a:cubicBezTo>
                <a:cubicBezTo>
                  <a:pt x="513" y="236"/>
                  <a:pt x="513" y="236"/>
                  <a:pt x="513" y="236"/>
                </a:cubicBezTo>
                <a:cubicBezTo>
                  <a:pt x="514" y="238"/>
                  <a:pt x="514" y="238"/>
                  <a:pt x="514" y="238"/>
                </a:cubicBezTo>
                <a:cubicBezTo>
                  <a:pt x="513" y="238"/>
                  <a:pt x="513" y="238"/>
                  <a:pt x="513" y="238"/>
                </a:cubicBezTo>
                <a:cubicBezTo>
                  <a:pt x="512" y="240"/>
                  <a:pt x="512" y="240"/>
                  <a:pt x="512" y="240"/>
                </a:cubicBezTo>
                <a:cubicBezTo>
                  <a:pt x="511" y="241"/>
                  <a:pt x="511" y="241"/>
                  <a:pt x="511" y="241"/>
                </a:cubicBezTo>
                <a:cubicBezTo>
                  <a:pt x="511" y="243"/>
                  <a:pt x="511" y="243"/>
                  <a:pt x="511" y="243"/>
                </a:cubicBezTo>
                <a:cubicBezTo>
                  <a:pt x="510" y="243"/>
                  <a:pt x="510" y="243"/>
                  <a:pt x="510" y="243"/>
                </a:cubicBezTo>
                <a:cubicBezTo>
                  <a:pt x="510" y="245"/>
                  <a:pt x="510" y="245"/>
                  <a:pt x="510" y="245"/>
                </a:cubicBezTo>
                <a:cubicBezTo>
                  <a:pt x="510" y="245"/>
                  <a:pt x="510" y="245"/>
                  <a:pt x="510" y="245"/>
                </a:cubicBezTo>
                <a:cubicBezTo>
                  <a:pt x="509" y="247"/>
                  <a:pt x="509" y="247"/>
                  <a:pt x="509" y="247"/>
                </a:cubicBezTo>
                <a:cubicBezTo>
                  <a:pt x="509" y="249"/>
                  <a:pt x="509" y="249"/>
                  <a:pt x="509" y="249"/>
                </a:cubicBezTo>
                <a:cubicBezTo>
                  <a:pt x="509" y="250"/>
                  <a:pt x="509" y="250"/>
                  <a:pt x="509" y="250"/>
                </a:cubicBezTo>
                <a:cubicBezTo>
                  <a:pt x="509" y="251"/>
                  <a:pt x="509" y="251"/>
                  <a:pt x="509" y="251"/>
                </a:cubicBezTo>
                <a:cubicBezTo>
                  <a:pt x="509" y="252"/>
                  <a:pt x="509" y="252"/>
                  <a:pt x="509" y="252"/>
                </a:cubicBezTo>
                <a:cubicBezTo>
                  <a:pt x="508" y="253"/>
                  <a:pt x="508" y="253"/>
                  <a:pt x="508" y="253"/>
                </a:cubicBezTo>
                <a:cubicBezTo>
                  <a:pt x="507" y="255"/>
                  <a:pt x="507" y="255"/>
                  <a:pt x="507" y="255"/>
                </a:cubicBezTo>
                <a:cubicBezTo>
                  <a:pt x="508" y="255"/>
                  <a:pt x="508" y="255"/>
                  <a:pt x="508" y="255"/>
                </a:cubicBezTo>
                <a:cubicBezTo>
                  <a:pt x="507" y="255"/>
                  <a:pt x="507" y="255"/>
                  <a:pt x="507" y="255"/>
                </a:cubicBezTo>
                <a:cubicBezTo>
                  <a:pt x="507" y="257"/>
                  <a:pt x="507" y="257"/>
                  <a:pt x="507" y="257"/>
                </a:cubicBezTo>
                <a:cubicBezTo>
                  <a:pt x="505" y="258"/>
                  <a:pt x="505" y="258"/>
                  <a:pt x="505" y="258"/>
                </a:cubicBezTo>
                <a:cubicBezTo>
                  <a:pt x="505" y="260"/>
                  <a:pt x="505" y="260"/>
                  <a:pt x="505" y="260"/>
                </a:cubicBezTo>
                <a:cubicBezTo>
                  <a:pt x="504" y="261"/>
                  <a:pt x="504" y="261"/>
                  <a:pt x="504" y="261"/>
                </a:cubicBezTo>
                <a:cubicBezTo>
                  <a:pt x="504" y="262"/>
                  <a:pt x="504" y="262"/>
                  <a:pt x="504" y="262"/>
                </a:cubicBezTo>
                <a:cubicBezTo>
                  <a:pt x="503" y="263"/>
                  <a:pt x="503" y="263"/>
                  <a:pt x="503" y="263"/>
                </a:cubicBezTo>
                <a:cubicBezTo>
                  <a:pt x="503" y="264"/>
                  <a:pt x="503" y="264"/>
                  <a:pt x="503" y="264"/>
                </a:cubicBezTo>
                <a:cubicBezTo>
                  <a:pt x="502" y="265"/>
                  <a:pt x="502" y="265"/>
                  <a:pt x="502" y="265"/>
                </a:cubicBezTo>
                <a:cubicBezTo>
                  <a:pt x="503" y="266"/>
                  <a:pt x="503" y="266"/>
                  <a:pt x="503" y="266"/>
                </a:cubicBezTo>
                <a:cubicBezTo>
                  <a:pt x="504" y="267"/>
                  <a:pt x="504" y="267"/>
                  <a:pt x="504" y="267"/>
                </a:cubicBezTo>
                <a:cubicBezTo>
                  <a:pt x="505" y="266"/>
                  <a:pt x="505" y="266"/>
                  <a:pt x="505" y="266"/>
                </a:cubicBezTo>
                <a:cubicBezTo>
                  <a:pt x="506" y="267"/>
                  <a:pt x="506" y="267"/>
                  <a:pt x="506" y="267"/>
                </a:cubicBezTo>
                <a:cubicBezTo>
                  <a:pt x="507" y="267"/>
                  <a:pt x="507" y="267"/>
                  <a:pt x="507" y="267"/>
                </a:cubicBezTo>
                <a:cubicBezTo>
                  <a:pt x="508" y="266"/>
                  <a:pt x="508" y="266"/>
                  <a:pt x="508" y="266"/>
                </a:cubicBezTo>
                <a:cubicBezTo>
                  <a:pt x="509" y="266"/>
                  <a:pt x="509" y="266"/>
                  <a:pt x="509" y="266"/>
                </a:cubicBezTo>
                <a:cubicBezTo>
                  <a:pt x="509" y="265"/>
                  <a:pt x="509" y="265"/>
                  <a:pt x="509" y="265"/>
                </a:cubicBezTo>
                <a:cubicBezTo>
                  <a:pt x="510" y="266"/>
                  <a:pt x="510" y="266"/>
                  <a:pt x="510" y="266"/>
                </a:cubicBezTo>
                <a:cubicBezTo>
                  <a:pt x="511" y="265"/>
                  <a:pt x="511" y="265"/>
                  <a:pt x="511" y="265"/>
                </a:cubicBezTo>
                <a:cubicBezTo>
                  <a:pt x="511" y="268"/>
                  <a:pt x="511" y="268"/>
                  <a:pt x="511" y="268"/>
                </a:cubicBezTo>
                <a:cubicBezTo>
                  <a:pt x="512" y="269"/>
                  <a:pt x="512" y="269"/>
                  <a:pt x="512" y="269"/>
                </a:cubicBezTo>
                <a:cubicBezTo>
                  <a:pt x="513" y="271"/>
                  <a:pt x="513" y="271"/>
                  <a:pt x="513" y="271"/>
                </a:cubicBezTo>
                <a:cubicBezTo>
                  <a:pt x="512" y="272"/>
                  <a:pt x="512" y="272"/>
                  <a:pt x="512" y="272"/>
                </a:cubicBezTo>
                <a:cubicBezTo>
                  <a:pt x="514" y="273"/>
                  <a:pt x="514" y="273"/>
                  <a:pt x="514" y="273"/>
                </a:cubicBezTo>
                <a:cubicBezTo>
                  <a:pt x="514" y="272"/>
                  <a:pt x="514" y="272"/>
                  <a:pt x="514" y="272"/>
                </a:cubicBezTo>
                <a:cubicBezTo>
                  <a:pt x="515" y="273"/>
                  <a:pt x="515" y="273"/>
                  <a:pt x="515" y="273"/>
                </a:cubicBezTo>
                <a:cubicBezTo>
                  <a:pt x="515" y="272"/>
                  <a:pt x="515" y="272"/>
                  <a:pt x="515" y="272"/>
                </a:cubicBezTo>
                <a:cubicBezTo>
                  <a:pt x="516" y="271"/>
                  <a:pt x="516" y="271"/>
                  <a:pt x="516" y="271"/>
                </a:cubicBezTo>
                <a:cubicBezTo>
                  <a:pt x="516" y="271"/>
                  <a:pt x="516" y="271"/>
                  <a:pt x="516" y="271"/>
                </a:cubicBezTo>
                <a:cubicBezTo>
                  <a:pt x="517" y="271"/>
                  <a:pt x="517" y="271"/>
                  <a:pt x="517" y="271"/>
                </a:cubicBezTo>
                <a:cubicBezTo>
                  <a:pt x="517" y="271"/>
                  <a:pt x="517" y="271"/>
                  <a:pt x="517" y="271"/>
                </a:cubicBezTo>
                <a:cubicBezTo>
                  <a:pt x="518" y="271"/>
                  <a:pt x="518" y="271"/>
                  <a:pt x="518" y="271"/>
                </a:cubicBezTo>
                <a:cubicBezTo>
                  <a:pt x="518" y="271"/>
                  <a:pt x="518" y="271"/>
                  <a:pt x="518" y="271"/>
                </a:cubicBezTo>
                <a:cubicBezTo>
                  <a:pt x="518" y="272"/>
                  <a:pt x="518" y="272"/>
                  <a:pt x="518" y="272"/>
                </a:cubicBezTo>
                <a:cubicBezTo>
                  <a:pt x="518" y="274"/>
                  <a:pt x="518" y="274"/>
                  <a:pt x="518" y="274"/>
                </a:cubicBezTo>
                <a:cubicBezTo>
                  <a:pt x="517" y="274"/>
                  <a:pt x="517" y="274"/>
                  <a:pt x="517" y="274"/>
                </a:cubicBezTo>
                <a:cubicBezTo>
                  <a:pt x="516" y="274"/>
                  <a:pt x="516" y="274"/>
                  <a:pt x="516" y="274"/>
                </a:cubicBezTo>
                <a:cubicBezTo>
                  <a:pt x="517" y="275"/>
                  <a:pt x="517" y="275"/>
                  <a:pt x="517" y="275"/>
                </a:cubicBezTo>
                <a:cubicBezTo>
                  <a:pt x="519" y="275"/>
                  <a:pt x="519" y="275"/>
                  <a:pt x="519" y="275"/>
                </a:cubicBezTo>
                <a:cubicBezTo>
                  <a:pt x="520" y="274"/>
                  <a:pt x="520" y="274"/>
                  <a:pt x="520" y="274"/>
                </a:cubicBezTo>
                <a:cubicBezTo>
                  <a:pt x="520" y="272"/>
                  <a:pt x="520" y="272"/>
                  <a:pt x="520" y="272"/>
                </a:cubicBezTo>
                <a:cubicBezTo>
                  <a:pt x="520" y="271"/>
                  <a:pt x="520" y="271"/>
                  <a:pt x="520" y="271"/>
                </a:cubicBezTo>
                <a:cubicBezTo>
                  <a:pt x="521" y="271"/>
                  <a:pt x="521" y="271"/>
                  <a:pt x="521" y="271"/>
                </a:cubicBezTo>
                <a:cubicBezTo>
                  <a:pt x="521" y="272"/>
                  <a:pt x="521" y="272"/>
                  <a:pt x="521" y="272"/>
                </a:cubicBezTo>
                <a:cubicBezTo>
                  <a:pt x="521" y="273"/>
                  <a:pt x="521" y="273"/>
                  <a:pt x="521" y="273"/>
                </a:cubicBezTo>
                <a:cubicBezTo>
                  <a:pt x="521" y="274"/>
                  <a:pt x="521" y="274"/>
                  <a:pt x="521" y="274"/>
                </a:cubicBezTo>
                <a:cubicBezTo>
                  <a:pt x="522" y="274"/>
                  <a:pt x="522" y="274"/>
                  <a:pt x="522" y="274"/>
                </a:cubicBezTo>
                <a:cubicBezTo>
                  <a:pt x="522" y="273"/>
                  <a:pt x="522" y="273"/>
                  <a:pt x="522" y="273"/>
                </a:cubicBezTo>
                <a:cubicBezTo>
                  <a:pt x="522" y="271"/>
                  <a:pt x="522" y="271"/>
                  <a:pt x="522" y="271"/>
                </a:cubicBezTo>
                <a:cubicBezTo>
                  <a:pt x="522" y="270"/>
                  <a:pt x="522" y="270"/>
                  <a:pt x="522" y="270"/>
                </a:cubicBezTo>
                <a:cubicBezTo>
                  <a:pt x="521" y="269"/>
                  <a:pt x="521" y="269"/>
                  <a:pt x="521" y="269"/>
                </a:cubicBezTo>
                <a:cubicBezTo>
                  <a:pt x="521" y="267"/>
                  <a:pt x="521" y="267"/>
                  <a:pt x="521" y="267"/>
                </a:cubicBezTo>
                <a:cubicBezTo>
                  <a:pt x="522" y="267"/>
                  <a:pt x="522" y="267"/>
                  <a:pt x="522" y="267"/>
                </a:cubicBezTo>
                <a:cubicBezTo>
                  <a:pt x="523" y="268"/>
                  <a:pt x="523" y="268"/>
                  <a:pt x="523" y="268"/>
                </a:cubicBezTo>
                <a:cubicBezTo>
                  <a:pt x="523" y="268"/>
                  <a:pt x="523" y="268"/>
                  <a:pt x="523" y="268"/>
                </a:cubicBezTo>
                <a:cubicBezTo>
                  <a:pt x="523" y="269"/>
                  <a:pt x="523" y="269"/>
                  <a:pt x="523" y="269"/>
                </a:cubicBezTo>
                <a:cubicBezTo>
                  <a:pt x="523" y="269"/>
                  <a:pt x="523" y="269"/>
                  <a:pt x="523" y="269"/>
                </a:cubicBezTo>
                <a:cubicBezTo>
                  <a:pt x="524" y="268"/>
                  <a:pt x="524" y="268"/>
                  <a:pt x="524" y="268"/>
                </a:cubicBezTo>
                <a:cubicBezTo>
                  <a:pt x="525" y="268"/>
                  <a:pt x="525" y="268"/>
                  <a:pt x="525" y="268"/>
                </a:cubicBezTo>
                <a:cubicBezTo>
                  <a:pt x="526" y="267"/>
                  <a:pt x="526" y="267"/>
                  <a:pt x="526" y="267"/>
                </a:cubicBezTo>
                <a:cubicBezTo>
                  <a:pt x="527" y="268"/>
                  <a:pt x="527" y="268"/>
                  <a:pt x="527" y="268"/>
                </a:cubicBezTo>
                <a:cubicBezTo>
                  <a:pt x="528" y="268"/>
                  <a:pt x="528" y="268"/>
                  <a:pt x="528" y="268"/>
                </a:cubicBezTo>
                <a:cubicBezTo>
                  <a:pt x="529" y="269"/>
                  <a:pt x="529" y="269"/>
                  <a:pt x="529" y="269"/>
                </a:cubicBezTo>
                <a:cubicBezTo>
                  <a:pt x="530" y="270"/>
                  <a:pt x="530" y="270"/>
                  <a:pt x="530" y="270"/>
                </a:cubicBezTo>
                <a:cubicBezTo>
                  <a:pt x="530" y="271"/>
                  <a:pt x="530" y="271"/>
                  <a:pt x="530" y="271"/>
                </a:cubicBezTo>
                <a:cubicBezTo>
                  <a:pt x="532" y="271"/>
                  <a:pt x="532" y="271"/>
                  <a:pt x="532" y="271"/>
                </a:cubicBezTo>
                <a:cubicBezTo>
                  <a:pt x="532" y="271"/>
                  <a:pt x="532" y="271"/>
                  <a:pt x="532" y="271"/>
                </a:cubicBezTo>
                <a:cubicBezTo>
                  <a:pt x="534" y="272"/>
                  <a:pt x="534" y="272"/>
                  <a:pt x="534" y="272"/>
                </a:cubicBezTo>
                <a:cubicBezTo>
                  <a:pt x="535" y="273"/>
                  <a:pt x="535" y="273"/>
                  <a:pt x="535" y="273"/>
                </a:cubicBezTo>
                <a:cubicBezTo>
                  <a:pt x="535" y="273"/>
                  <a:pt x="535" y="273"/>
                  <a:pt x="535" y="273"/>
                </a:cubicBezTo>
                <a:cubicBezTo>
                  <a:pt x="536" y="274"/>
                  <a:pt x="536" y="274"/>
                  <a:pt x="536" y="274"/>
                </a:cubicBezTo>
                <a:cubicBezTo>
                  <a:pt x="537" y="274"/>
                  <a:pt x="537" y="274"/>
                  <a:pt x="537" y="274"/>
                </a:cubicBezTo>
                <a:cubicBezTo>
                  <a:pt x="538" y="275"/>
                  <a:pt x="538" y="275"/>
                  <a:pt x="538" y="275"/>
                </a:cubicBezTo>
                <a:cubicBezTo>
                  <a:pt x="537" y="276"/>
                  <a:pt x="537" y="276"/>
                  <a:pt x="537" y="276"/>
                </a:cubicBezTo>
                <a:cubicBezTo>
                  <a:pt x="537" y="277"/>
                  <a:pt x="537" y="277"/>
                  <a:pt x="537" y="277"/>
                </a:cubicBezTo>
                <a:cubicBezTo>
                  <a:pt x="536" y="278"/>
                  <a:pt x="536" y="278"/>
                  <a:pt x="536" y="278"/>
                </a:cubicBezTo>
                <a:cubicBezTo>
                  <a:pt x="537" y="279"/>
                  <a:pt x="537" y="279"/>
                  <a:pt x="537" y="279"/>
                </a:cubicBezTo>
                <a:cubicBezTo>
                  <a:pt x="538" y="279"/>
                  <a:pt x="538" y="279"/>
                  <a:pt x="538" y="279"/>
                </a:cubicBezTo>
                <a:cubicBezTo>
                  <a:pt x="539" y="280"/>
                  <a:pt x="539" y="280"/>
                  <a:pt x="539" y="280"/>
                </a:cubicBezTo>
                <a:cubicBezTo>
                  <a:pt x="539" y="281"/>
                  <a:pt x="539" y="281"/>
                  <a:pt x="539" y="281"/>
                </a:cubicBezTo>
                <a:cubicBezTo>
                  <a:pt x="539" y="282"/>
                  <a:pt x="539" y="282"/>
                  <a:pt x="539" y="282"/>
                </a:cubicBezTo>
                <a:cubicBezTo>
                  <a:pt x="539" y="283"/>
                  <a:pt x="539" y="283"/>
                  <a:pt x="539" y="283"/>
                </a:cubicBezTo>
                <a:cubicBezTo>
                  <a:pt x="540" y="284"/>
                  <a:pt x="540" y="284"/>
                  <a:pt x="540" y="284"/>
                </a:cubicBezTo>
                <a:cubicBezTo>
                  <a:pt x="541" y="284"/>
                  <a:pt x="541" y="284"/>
                  <a:pt x="541" y="284"/>
                </a:cubicBezTo>
                <a:cubicBezTo>
                  <a:pt x="541" y="284"/>
                  <a:pt x="541" y="284"/>
                  <a:pt x="541" y="284"/>
                </a:cubicBezTo>
                <a:cubicBezTo>
                  <a:pt x="541" y="284"/>
                  <a:pt x="541" y="284"/>
                  <a:pt x="541" y="284"/>
                </a:cubicBezTo>
                <a:cubicBezTo>
                  <a:pt x="541" y="285"/>
                  <a:pt x="541" y="285"/>
                  <a:pt x="541" y="285"/>
                </a:cubicBezTo>
                <a:cubicBezTo>
                  <a:pt x="541" y="286"/>
                  <a:pt x="541" y="286"/>
                  <a:pt x="541" y="286"/>
                </a:cubicBezTo>
                <a:cubicBezTo>
                  <a:pt x="542" y="287"/>
                  <a:pt x="542" y="287"/>
                  <a:pt x="542" y="287"/>
                </a:cubicBezTo>
                <a:cubicBezTo>
                  <a:pt x="541" y="287"/>
                  <a:pt x="541" y="287"/>
                  <a:pt x="541" y="287"/>
                </a:cubicBezTo>
                <a:cubicBezTo>
                  <a:pt x="541" y="288"/>
                  <a:pt x="541" y="288"/>
                  <a:pt x="541" y="288"/>
                </a:cubicBezTo>
                <a:cubicBezTo>
                  <a:pt x="542" y="289"/>
                  <a:pt x="542" y="289"/>
                  <a:pt x="542" y="289"/>
                </a:cubicBezTo>
                <a:cubicBezTo>
                  <a:pt x="541" y="290"/>
                  <a:pt x="541" y="290"/>
                  <a:pt x="541" y="290"/>
                </a:cubicBezTo>
                <a:cubicBezTo>
                  <a:pt x="542" y="290"/>
                  <a:pt x="542" y="290"/>
                  <a:pt x="542" y="290"/>
                </a:cubicBezTo>
                <a:cubicBezTo>
                  <a:pt x="542" y="291"/>
                  <a:pt x="542" y="291"/>
                  <a:pt x="542" y="291"/>
                </a:cubicBezTo>
                <a:cubicBezTo>
                  <a:pt x="541" y="292"/>
                  <a:pt x="541" y="292"/>
                  <a:pt x="541" y="292"/>
                </a:cubicBezTo>
                <a:cubicBezTo>
                  <a:pt x="542" y="292"/>
                  <a:pt x="542" y="292"/>
                  <a:pt x="542" y="292"/>
                </a:cubicBezTo>
                <a:cubicBezTo>
                  <a:pt x="541" y="293"/>
                  <a:pt x="541" y="293"/>
                  <a:pt x="541" y="293"/>
                </a:cubicBezTo>
                <a:cubicBezTo>
                  <a:pt x="542" y="295"/>
                  <a:pt x="542" y="295"/>
                  <a:pt x="542" y="295"/>
                </a:cubicBezTo>
                <a:cubicBezTo>
                  <a:pt x="542" y="296"/>
                  <a:pt x="542" y="296"/>
                  <a:pt x="542" y="296"/>
                </a:cubicBezTo>
                <a:cubicBezTo>
                  <a:pt x="542" y="298"/>
                  <a:pt x="542" y="298"/>
                  <a:pt x="542" y="298"/>
                </a:cubicBezTo>
                <a:cubicBezTo>
                  <a:pt x="542" y="298"/>
                  <a:pt x="542" y="298"/>
                  <a:pt x="542" y="298"/>
                </a:cubicBezTo>
                <a:cubicBezTo>
                  <a:pt x="542" y="299"/>
                  <a:pt x="542" y="299"/>
                  <a:pt x="542" y="299"/>
                </a:cubicBezTo>
                <a:cubicBezTo>
                  <a:pt x="543" y="303"/>
                  <a:pt x="543" y="303"/>
                  <a:pt x="543" y="303"/>
                </a:cubicBezTo>
                <a:cubicBezTo>
                  <a:pt x="544" y="303"/>
                  <a:pt x="544" y="303"/>
                  <a:pt x="544" y="303"/>
                </a:cubicBezTo>
                <a:cubicBezTo>
                  <a:pt x="545" y="302"/>
                  <a:pt x="545" y="302"/>
                  <a:pt x="545" y="302"/>
                </a:cubicBezTo>
                <a:cubicBezTo>
                  <a:pt x="545" y="303"/>
                  <a:pt x="545" y="303"/>
                  <a:pt x="545" y="303"/>
                </a:cubicBezTo>
                <a:cubicBezTo>
                  <a:pt x="544" y="304"/>
                  <a:pt x="544" y="304"/>
                  <a:pt x="544" y="304"/>
                </a:cubicBezTo>
                <a:cubicBezTo>
                  <a:pt x="544" y="304"/>
                  <a:pt x="544" y="304"/>
                  <a:pt x="544" y="304"/>
                </a:cubicBezTo>
                <a:cubicBezTo>
                  <a:pt x="544" y="305"/>
                  <a:pt x="544" y="305"/>
                  <a:pt x="544" y="305"/>
                </a:cubicBezTo>
                <a:cubicBezTo>
                  <a:pt x="545" y="305"/>
                  <a:pt x="545" y="305"/>
                  <a:pt x="545" y="305"/>
                </a:cubicBezTo>
                <a:cubicBezTo>
                  <a:pt x="546" y="307"/>
                  <a:pt x="546" y="307"/>
                  <a:pt x="546" y="307"/>
                </a:cubicBezTo>
                <a:cubicBezTo>
                  <a:pt x="546" y="309"/>
                  <a:pt x="546" y="309"/>
                  <a:pt x="546" y="309"/>
                </a:cubicBezTo>
                <a:cubicBezTo>
                  <a:pt x="546" y="309"/>
                  <a:pt x="546" y="309"/>
                  <a:pt x="546" y="309"/>
                </a:cubicBezTo>
                <a:cubicBezTo>
                  <a:pt x="546" y="310"/>
                  <a:pt x="546" y="310"/>
                  <a:pt x="546" y="310"/>
                </a:cubicBezTo>
                <a:cubicBezTo>
                  <a:pt x="546" y="312"/>
                  <a:pt x="546" y="312"/>
                  <a:pt x="546" y="312"/>
                </a:cubicBezTo>
                <a:cubicBezTo>
                  <a:pt x="547" y="312"/>
                  <a:pt x="547" y="312"/>
                  <a:pt x="547" y="312"/>
                </a:cubicBezTo>
                <a:cubicBezTo>
                  <a:pt x="547" y="314"/>
                  <a:pt x="547" y="314"/>
                  <a:pt x="547" y="314"/>
                </a:cubicBezTo>
                <a:cubicBezTo>
                  <a:pt x="547" y="314"/>
                  <a:pt x="547" y="314"/>
                  <a:pt x="547" y="314"/>
                </a:cubicBezTo>
                <a:cubicBezTo>
                  <a:pt x="547" y="315"/>
                  <a:pt x="547" y="315"/>
                  <a:pt x="547" y="315"/>
                </a:cubicBezTo>
                <a:cubicBezTo>
                  <a:pt x="547" y="316"/>
                  <a:pt x="547" y="316"/>
                  <a:pt x="547" y="316"/>
                </a:cubicBezTo>
                <a:cubicBezTo>
                  <a:pt x="547" y="318"/>
                  <a:pt x="547" y="318"/>
                  <a:pt x="547" y="318"/>
                </a:cubicBezTo>
                <a:cubicBezTo>
                  <a:pt x="546" y="319"/>
                  <a:pt x="546" y="319"/>
                  <a:pt x="546" y="319"/>
                </a:cubicBezTo>
                <a:cubicBezTo>
                  <a:pt x="546" y="321"/>
                  <a:pt x="546" y="321"/>
                  <a:pt x="546" y="321"/>
                </a:cubicBezTo>
                <a:cubicBezTo>
                  <a:pt x="545" y="322"/>
                  <a:pt x="545" y="322"/>
                  <a:pt x="545" y="322"/>
                </a:cubicBezTo>
                <a:cubicBezTo>
                  <a:pt x="545" y="324"/>
                  <a:pt x="545" y="324"/>
                  <a:pt x="545" y="324"/>
                </a:cubicBezTo>
                <a:cubicBezTo>
                  <a:pt x="546" y="324"/>
                  <a:pt x="546" y="324"/>
                  <a:pt x="546" y="324"/>
                </a:cubicBezTo>
                <a:cubicBezTo>
                  <a:pt x="546" y="326"/>
                  <a:pt x="546" y="326"/>
                  <a:pt x="546" y="326"/>
                </a:cubicBezTo>
                <a:cubicBezTo>
                  <a:pt x="545" y="327"/>
                  <a:pt x="545" y="327"/>
                  <a:pt x="545" y="327"/>
                </a:cubicBezTo>
                <a:cubicBezTo>
                  <a:pt x="545" y="328"/>
                  <a:pt x="545" y="328"/>
                  <a:pt x="545" y="328"/>
                </a:cubicBezTo>
                <a:cubicBezTo>
                  <a:pt x="544" y="329"/>
                  <a:pt x="544" y="329"/>
                  <a:pt x="544" y="329"/>
                </a:cubicBezTo>
                <a:cubicBezTo>
                  <a:pt x="544" y="330"/>
                  <a:pt x="544" y="330"/>
                  <a:pt x="544" y="330"/>
                </a:cubicBezTo>
                <a:cubicBezTo>
                  <a:pt x="544" y="330"/>
                  <a:pt x="544" y="330"/>
                  <a:pt x="544" y="330"/>
                </a:cubicBezTo>
                <a:cubicBezTo>
                  <a:pt x="544" y="331"/>
                  <a:pt x="544" y="331"/>
                  <a:pt x="544" y="331"/>
                </a:cubicBezTo>
                <a:cubicBezTo>
                  <a:pt x="544" y="334"/>
                  <a:pt x="544" y="334"/>
                  <a:pt x="544" y="334"/>
                </a:cubicBezTo>
                <a:cubicBezTo>
                  <a:pt x="543" y="335"/>
                  <a:pt x="543" y="335"/>
                  <a:pt x="543" y="335"/>
                </a:cubicBezTo>
                <a:cubicBezTo>
                  <a:pt x="543" y="336"/>
                  <a:pt x="543" y="336"/>
                  <a:pt x="543" y="336"/>
                </a:cubicBezTo>
                <a:cubicBezTo>
                  <a:pt x="544" y="336"/>
                  <a:pt x="544" y="336"/>
                  <a:pt x="544" y="336"/>
                </a:cubicBezTo>
                <a:cubicBezTo>
                  <a:pt x="544" y="337"/>
                  <a:pt x="544" y="337"/>
                  <a:pt x="544" y="337"/>
                </a:cubicBezTo>
                <a:cubicBezTo>
                  <a:pt x="543" y="339"/>
                  <a:pt x="543" y="339"/>
                  <a:pt x="543" y="339"/>
                </a:cubicBezTo>
                <a:cubicBezTo>
                  <a:pt x="542" y="340"/>
                  <a:pt x="542" y="340"/>
                  <a:pt x="542" y="340"/>
                </a:cubicBezTo>
                <a:cubicBezTo>
                  <a:pt x="541" y="341"/>
                  <a:pt x="541" y="341"/>
                  <a:pt x="541" y="341"/>
                </a:cubicBezTo>
                <a:cubicBezTo>
                  <a:pt x="541" y="342"/>
                  <a:pt x="541" y="342"/>
                  <a:pt x="541" y="342"/>
                </a:cubicBezTo>
                <a:cubicBezTo>
                  <a:pt x="540" y="343"/>
                  <a:pt x="540" y="343"/>
                  <a:pt x="540" y="343"/>
                </a:cubicBezTo>
                <a:cubicBezTo>
                  <a:pt x="539" y="347"/>
                  <a:pt x="539" y="347"/>
                  <a:pt x="539" y="347"/>
                </a:cubicBezTo>
                <a:cubicBezTo>
                  <a:pt x="539" y="348"/>
                  <a:pt x="539" y="348"/>
                  <a:pt x="539" y="348"/>
                </a:cubicBezTo>
                <a:cubicBezTo>
                  <a:pt x="539" y="349"/>
                  <a:pt x="539" y="349"/>
                  <a:pt x="539" y="349"/>
                </a:cubicBezTo>
                <a:cubicBezTo>
                  <a:pt x="539" y="349"/>
                  <a:pt x="539" y="349"/>
                  <a:pt x="539" y="349"/>
                </a:cubicBezTo>
                <a:cubicBezTo>
                  <a:pt x="539" y="350"/>
                  <a:pt x="539" y="350"/>
                  <a:pt x="539" y="350"/>
                </a:cubicBezTo>
                <a:cubicBezTo>
                  <a:pt x="537" y="351"/>
                  <a:pt x="537" y="351"/>
                  <a:pt x="537" y="351"/>
                </a:cubicBezTo>
                <a:cubicBezTo>
                  <a:pt x="537" y="352"/>
                  <a:pt x="537" y="352"/>
                  <a:pt x="537" y="352"/>
                </a:cubicBezTo>
                <a:cubicBezTo>
                  <a:pt x="536" y="352"/>
                  <a:pt x="536" y="352"/>
                  <a:pt x="536" y="352"/>
                </a:cubicBezTo>
                <a:cubicBezTo>
                  <a:pt x="537" y="354"/>
                  <a:pt x="537" y="354"/>
                  <a:pt x="537" y="354"/>
                </a:cubicBezTo>
                <a:cubicBezTo>
                  <a:pt x="536" y="354"/>
                  <a:pt x="536" y="354"/>
                  <a:pt x="536" y="354"/>
                </a:cubicBezTo>
                <a:cubicBezTo>
                  <a:pt x="537" y="355"/>
                  <a:pt x="537" y="355"/>
                  <a:pt x="537" y="355"/>
                </a:cubicBezTo>
                <a:cubicBezTo>
                  <a:pt x="535" y="357"/>
                  <a:pt x="535" y="357"/>
                  <a:pt x="535" y="357"/>
                </a:cubicBezTo>
                <a:cubicBezTo>
                  <a:pt x="535" y="356"/>
                  <a:pt x="535" y="356"/>
                  <a:pt x="535" y="356"/>
                </a:cubicBezTo>
                <a:cubicBezTo>
                  <a:pt x="534" y="356"/>
                  <a:pt x="534" y="356"/>
                  <a:pt x="534" y="356"/>
                </a:cubicBezTo>
                <a:cubicBezTo>
                  <a:pt x="535" y="357"/>
                  <a:pt x="535" y="357"/>
                  <a:pt x="535" y="357"/>
                </a:cubicBezTo>
                <a:cubicBezTo>
                  <a:pt x="535" y="358"/>
                  <a:pt x="535" y="358"/>
                  <a:pt x="535" y="358"/>
                </a:cubicBezTo>
                <a:cubicBezTo>
                  <a:pt x="534" y="359"/>
                  <a:pt x="534" y="359"/>
                  <a:pt x="534" y="359"/>
                </a:cubicBezTo>
                <a:cubicBezTo>
                  <a:pt x="534" y="359"/>
                  <a:pt x="534" y="359"/>
                  <a:pt x="534" y="359"/>
                </a:cubicBezTo>
                <a:cubicBezTo>
                  <a:pt x="532" y="361"/>
                  <a:pt x="532" y="361"/>
                  <a:pt x="532" y="361"/>
                </a:cubicBezTo>
                <a:cubicBezTo>
                  <a:pt x="532" y="363"/>
                  <a:pt x="532" y="363"/>
                  <a:pt x="532" y="363"/>
                </a:cubicBezTo>
                <a:cubicBezTo>
                  <a:pt x="531" y="363"/>
                  <a:pt x="531" y="363"/>
                  <a:pt x="531" y="363"/>
                </a:cubicBezTo>
                <a:cubicBezTo>
                  <a:pt x="531" y="364"/>
                  <a:pt x="531" y="364"/>
                  <a:pt x="531" y="364"/>
                </a:cubicBezTo>
                <a:cubicBezTo>
                  <a:pt x="529" y="364"/>
                  <a:pt x="529" y="364"/>
                  <a:pt x="529" y="364"/>
                </a:cubicBezTo>
                <a:cubicBezTo>
                  <a:pt x="528" y="365"/>
                  <a:pt x="528" y="365"/>
                  <a:pt x="528" y="365"/>
                </a:cubicBezTo>
                <a:cubicBezTo>
                  <a:pt x="527" y="364"/>
                  <a:pt x="527" y="364"/>
                  <a:pt x="527" y="364"/>
                </a:cubicBezTo>
                <a:cubicBezTo>
                  <a:pt x="527" y="365"/>
                  <a:pt x="527" y="365"/>
                  <a:pt x="527" y="365"/>
                </a:cubicBezTo>
                <a:cubicBezTo>
                  <a:pt x="525" y="364"/>
                  <a:pt x="525" y="364"/>
                  <a:pt x="525" y="364"/>
                </a:cubicBezTo>
                <a:cubicBezTo>
                  <a:pt x="524" y="363"/>
                  <a:pt x="524" y="363"/>
                  <a:pt x="524" y="363"/>
                </a:cubicBezTo>
                <a:cubicBezTo>
                  <a:pt x="524" y="362"/>
                  <a:pt x="524" y="362"/>
                  <a:pt x="524" y="362"/>
                </a:cubicBezTo>
                <a:cubicBezTo>
                  <a:pt x="523" y="361"/>
                  <a:pt x="523" y="361"/>
                  <a:pt x="523" y="361"/>
                </a:cubicBezTo>
                <a:cubicBezTo>
                  <a:pt x="522" y="362"/>
                  <a:pt x="522" y="362"/>
                  <a:pt x="522" y="362"/>
                </a:cubicBezTo>
                <a:cubicBezTo>
                  <a:pt x="521" y="361"/>
                  <a:pt x="521" y="361"/>
                  <a:pt x="521" y="361"/>
                </a:cubicBezTo>
                <a:cubicBezTo>
                  <a:pt x="520" y="362"/>
                  <a:pt x="520" y="362"/>
                  <a:pt x="520" y="362"/>
                </a:cubicBezTo>
                <a:cubicBezTo>
                  <a:pt x="521" y="362"/>
                  <a:pt x="521" y="362"/>
                  <a:pt x="521" y="362"/>
                </a:cubicBezTo>
                <a:cubicBezTo>
                  <a:pt x="520" y="363"/>
                  <a:pt x="520" y="363"/>
                  <a:pt x="520" y="363"/>
                </a:cubicBezTo>
                <a:cubicBezTo>
                  <a:pt x="519" y="365"/>
                  <a:pt x="519" y="365"/>
                  <a:pt x="519" y="365"/>
                </a:cubicBezTo>
                <a:cubicBezTo>
                  <a:pt x="519" y="365"/>
                  <a:pt x="519" y="365"/>
                  <a:pt x="519" y="365"/>
                </a:cubicBezTo>
                <a:cubicBezTo>
                  <a:pt x="518" y="367"/>
                  <a:pt x="518" y="367"/>
                  <a:pt x="518" y="367"/>
                </a:cubicBezTo>
                <a:cubicBezTo>
                  <a:pt x="518" y="367"/>
                  <a:pt x="518" y="367"/>
                  <a:pt x="518" y="367"/>
                </a:cubicBezTo>
                <a:cubicBezTo>
                  <a:pt x="517" y="367"/>
                  <a:pt x="517" y="367"/>
                  <a:pt x="517" y="367"/>
                </a:cubicBezTo>
                <a:cubicBezTo>
                  <a:pt x="516" y="368"/>
                  <a:pt x="516" y="368"/>
                  <a:pt x="516" y="368"/>
                </a:cubicBezTo>
                <a:cubicBezTo>
                  <a:pt x="516" y="368"/>
                  <a:pt x="516" y="368"/>
                  <a:pt x="516" y="368"/>
                </a:cubicBezTo>
                <a:close/>
                <a:moveTo>
                  <a:pt x="167" y="372"/>
                </a:moveTo>
                <a:cubicBezTo>
                  <a:pt x="166" y="371"/>
                  <a:pt x="166" y="371"/>
                  <a:pt x="166" y="371"/>
                </a:cubicBezTo>
                <a:cubicBezTo>
                  <a:pt x="160" y="372"/>
                  <a:pt x="160" y="372"/>
                  <a:pt x="160" y="372"/>
                </a:cubicBezTo>
                <a:cubicBezTo>
                  <a:pt x="167" y="372"/>
                  <a:pt x="167" y="372"/>
                  <a:pt x="167" y="372"/>
                </a:cubicBezTo>
                <a:close/>
                <a:moveTo>
                  <a:pt x="590" y="351"/>
                </a:moveTo>
                <a:cubicBezTo>
                  <a:pt x="591" y="351"/>
                  <a:pt x="591" y="351"/>
                  <a:pt x="591" y="351"/>
                </a:cubicBezTo>
                <a:cubicBezTo>
                  <a:pt x="592" y="350"/>
                  <a:pt x="592" y="350"/>
                  <a:pt x="592" y="350"/>
                </a:cubicBezTo>
                <a:cubicBezTo>
                  <a:pt x="592" y="349"/>
                  <a:pt x="592" y="349"/>
                  <a:pt x="592" y="349"/>
                </a:cubicBezTo>
                <a:cubicBezTo>
                  <a:pt x="591" y="350"/>
                  <a:pt x="591" y="350"/>
                  <a:pt x="591" y="350"/>
                </a:cubicBezTo>
                <a:cubicBezTo>
                  <a:pt x="590" y="351"/>
                  <a:pt x="590" y="351"/>
                  <a:pt x="590" y="351"/>
                </a:cubicBezTo>
                <a:close/>
                <a:moveTo>
                  <a:pt x="33" y="51"/>
                </a:moveTo>
                <a:cubicBezTo>
                  <a:pt x="32" y="50"/>
                  <a:pt x="32" y="50"/>
                  <a:pt x="32" y="50"/>
                </a:cubicBezTo>
                <a:cubicBezTo>
                  <a:pt x="32" y="49"/>
                  <a:pt x="32" y="49"/>
                  <a:pt x="32" y="49"/>
                </a:cubicBezTo>
                <a:cubicBezTo>
                  <a:pt x="32" y="48"/>
                  <a:pt x="32" y="48"/>
                  <a:pt x="32" y="48"/>
                </a:cubicBezTo>
                <a:cubicBezTo>
                  <a:pt x="31" y="48"/>
                  <a:pt x="31" y="48"/>
                  <a:pt x="31" y="48"/>
                </a:cubicBezTo>
                <a:cubicBezTo>
                  <a:pt x="31" y="47"/>
                  <a:pt x="31" y="47"/>
                  <a:pt x="31" y="47"/>
                </a:cubicBezTo>
                <a:cubicBezTo>
                  <a:pt x="32" y="46"/>
                  <a:pt x="32" y="46"/>
                  <a:pt x="32" y="46"/>
                </a:cubicBezTo>
                <a:cubicBezTo>
                  <a:pt x="33" y="45"/>
                  <a:pt x="33" y="45"/>
                  <a:pt x="33" y="45"/>
                </a:cubicBezTo>
                <a:cubicBezTo>
                  <a:pt x="34" y="45"/>
                  <a:pt x="34" y="45"/>
                  <a:pt x="34" y="45"/>
                </a:cubicBezTo>
                <a:cubicBezTo>
                  <a:pt x="35" y="44"/>
                  <a:pt x="35" y="44"/>
                  <a:pt x="35" y="44"/>
                </a:cubicBezTo>
                <a:cubicBezTo>
                  <a:pt x="35" y="45"/>
                  <a:pt x="35" y="45"/>
                  <a:pt x="35" y="45"/>
                </a:cubicBezTo>
                <a:cubicBezTo>
                  <a:pt x="36" y="46"/>
                  <a:pt x="36" y="46"/>
                  <a:pt x="36" y="46"/>
                </a:cubicBezTo>
                <a:cubicBezTo>
                  <a:pt x="37" y="46"/>
                  <a:pt x="37" y="46"/>
                  <a:pt x="37" y="46"/>
                </a:cubicBezTo>
                <a:cubicBezTo>
                  <a:pt x="38" y="46"/>
                  <a:pt x="38" y="46"/>
                  <a:pt x="38" y="46"/>
                </a:cubicBezTo>
                <a:cubicBezTo>
                  <a:pt x="38" y="46"/>
                  <a:pt x="38" y="46"/>
                  <a:pt x="38" y="46"/>
                </a:cubicBezTo>
                <a:cubicBezTo>
                  <a:pt x="39" y="45"/>
                  <a:pt x="39" y="45"/>
                  <a:pt x="39" y="45"/>
                </a:cubicBezTo>
                <a:cubicBezTo>
                  <a:pt x="38" y="45"/>
                  <a:pt x="38" y="45"/>
                  <a:pt x="38" y="45"/>
                </a:cubicBezTo>
                <a:cubicBezTo>
                  <a:pt x="37" y="44"/>
                  <a:pt x="37" y="44"/>
                  <a:pt x="37" y="44"/>
                </a:cubicBezTo>
                <a:cubicBezTo>
                  <a:pt x="34" y="43"/>
                  <a:pt x="34" y="43"/>
                  <a:pt x="34" y="43"/>
                </a:cubicBezTo>
                <a:cubicBezTo>
                  <a:pt x="32" y="43"/>
                  <a:pt x="32" y="43"/>
                  <a:pt x="32" y="43"/>
                </a:cubicBezTo>
                <a:cubicBezTo>
                  <a:pt x="31" y="43"/>
                  <a:pt x="31" y="43"/>
                  <a:pt x="31" y="43"/>
                </a:cubicBezTo>
                <a:cubicBezTo>
                  <a:pt x="29" y="44"/>
                  <a:pt x="29" y="44"/>
                  <a:pt x="29" y="44"/>
                </a:cubicBezTo>
                <a:cubicBezTo>
                  <a:pt x="28" y="46"/>
                  <a:pt x="28" y="46"/>
                  <a:pt x="28" y="46"/>
                </a:cubicBezTo>
                <a:cubicBezTo>
                  <a:pt x="27" y="46"/>
                  <a:pt x="27" y="46"/>
                  <a:pt x="27" y="46"/>
                </a:cubicBezTo>
                <a:cubicBezTo>
                  <a:pt x="26" y="47"/>
                  <a:pt x="26" y="47"/>
                  <a:pt x="26" y="47"/>
                </a:cubicBezTo>
                <a:cubicBezTo>
                  <a:pt x="26" y="50"/>
                  <a:pt x="26" y="50"/>
                  <a:pt x="26" y="50"/>
                </a:cubicBezTo>
                <a:cubicBezTo>
                  <a:pt x="27" y="50"/>
                  <a:pt x="27" y="50"/>
                  <a:pt x="27" y="50"/>
                </a:cubicBezTo>
                <a:cubicBezTo>
                  <a:pt x="28" y="50"/>
                  <a:pt x="28" y="50"/>
                  <a:pt x="28" y="50"/>
                </a:cubicBezTo>
                <a:cubicBezTo>
                  <a:pt x="29" y="50"/>
                  <a:pt x="29" y="50"/>
                  <a:pt x="29" y="50"/>
                </a:cubicBezTo>
                <a:cubicBezTo>
                  <a:pt x="29" y="51"/>
                  <a:pt x="29" y="51"/>
                  <a:pt x="29" y="51"/>
                </a:cubicBezTo>
                <a:cubicBezTo>
                  <a:pt x="30" y="51"/>
                  <a:pt x="30" y="51"/>
                  <a:pt x="30" y="51"/>
                </a:cubicBezTo>
                <a:cubicBezTo>
                  <a:pt x="30" y="50"/>
                  <a:pt x="30" y="50"/>
                  <a:pt x="30" y="50"/>
                </a:cubicBezTo>
                <a:cubicBezTo>
                  <a:pt x="30" y="50"/>
                  <a:pt x="30" y="50"/>
                  <a:pt x="30" y="50"/>
                </a:cubicBezTo>
                <a:cubicBezTo>
                  <a:pt x="31" y="49"/>
                  <a:pt x="31" y="49"/>
                  <a:pt x="31" y="49"/>
                </a:cubicBezTo>
                <a:cubicBezTo>
                  <a:pt x="32" y="50"/>
                  <a:pt x="32" y="50"/>
                  <a:pt x="32" y="50"/>
                </a:cubicBezTo>
                <a:cubicBezTo>
                  <a:pt x="32" y="52"/>
                  <a:pt x="32" y="52"/>
                  <a:pt x="32" y="52"/>
                </a:cubicBezTo>
                <a:cubicBezTo>
                  <a:pt x="33" y="52"/>
                  <a:pt x="33" y="52"/>
                  <a:pt x="33" y="52"/>
                </a:cubicBezTo>
                <a:cubicBezTo>
                  <a:pt x="33" y="51"/>
                  <a:pt x="33" y="51"/>
                  <a:pt x="33" y="51"/>
                </a:cubicBezTo>
                <a:close/>
                <a:moveTo>
                  <a:pt x="41" y="37"/>
                </a:moveTo>
                <a:cubicBezTo>
                  <a:pt x="41" y="36"/>
                  <a:pt x="41" y="36"/>
                  <a:pt x="41" y="36"/>
                </a:cubicBezTo>
                <a:cubicBezTo>
                  <a:pt x="42" y="35"/>
                  <a:pt x="42" y="35"/>
                  <a:pt x="42" y="35"/>
                </a:cubicBezTo>
                <a:cubicBezTo>
                  <a:pt x="42" y="35"/>
                  <a:pt x="42" y="35"/>
                  <a:pt x="42" y="35"/>
                </a:cubicBezTo>
                <a:cubicBezTo>
                  <a:pt x="42" y="36"/>
                  <a:pt x="42" y="36"/>
                  <a:pt x="42" y="36"/>
                </a:cubicBezTo>
                <a:cubicBezTo>
                  <a:pt x="43" y="36"/>
                  <a:pt x="43" y="36"/>
                  <a:pt x="43" y="36"/>
                </a:cubicBezTo>
                <a:cubicBezTo>
                  <a:pt x="43" y="37"/>
                  <a:pt x="43" y="37"/>
                  <a:pt x="43" y="37"/>
                </a:cubicBezTo>
                <a:cubicBezTo>
                  <a:pt x="41" y="37"/>
                  <a:pt x="41" y="37"/>
                  <a:pt x="41" y="37"/>
                </a:cubicBezTo>
                <a:cubicBezTo>
                  <a:pt x="41" y="37"/>
                  <a:pt x="41" y="37"/>
                  <a:pt x="41" y="37"/>
                </a:cubicBezTo>
                <a:close/>
                <a:moveTo>
                  <a:pt x="39" y="57"/>
                </a:moveTo>
                <a:cubicBezTo>
                  <a:pt x="39" y="57"/>
                  <a:pt x="39" y="57"/>
                  <a:pt x="39" y="57"/>
                </a:cubicBezTo>
                <a:cubicBezTo>
                  <a:pt x="40" y="56"/>
                  <a:pt x="40" y="56"/>
                  <a:pt x="40" y="56"/>
                </a:cubicBezTo>
                <a:cubicBezTo>
                  <a:pt x="40" y="56"/>
                  <a:pt x="40" y="56"/>
                  <a:pt x="40" y="56"/>
                </a:cubicBezTo>
                <a:cubicBezTo>
                  <a:pt x="40" y="55"/>
                  <a:pt x="40" y="55"/>
                  <a:pt x="40" y="55"/>
                </a:cubicBezTo>
                <a:cubicBezTo>
                  <a:pt x="41" y="54"/>
                  <a:pt x="41" y="54"/>
                  <a:pt x="41" y="54"/>
                </a:cubicBezTo>
                <a:cubicBezTo>
                  <a:pt x="41" y="55"/>
                  <a:pt x="41" y="55"/>
                  <a:pt x="41" y="55"/>
                </a:cubicBezTo>
                <a:cubicBezTo>
                  <a:pt x="42" y="54"/>
                  <a:pt x="42" y="54"/>
                  <a:pt x="42" y="54"/>
                </a:cubicBezTo>
                <a:cubicBezTo>
                  <a:pt x="42" y="53"/>
                  <a:pt x="42" y="53"/>
                  <a:pt x="42" y="53"/>
                </a:cubicBezTo>
                <a:cubicBezTo>
                  <a:pt x="42" y="52"/>
                  <a:pt x="42" y="52"/>
                  <a:pt x="42" y="52"/>
                </a:cubicBezTo>
                <a:cubicBezTo>
                  <a:pt x="41" y="51"/>
                  <a:pt x="41" y="51"/>
                  <a:pt x="41" y="51"/>
                </a:cubicBezTo>
                <a:cubicBezTo>
                  <a:pt x="41" y="50"/>
                  <a:pt x="41" y="50"/>
                  <a:pt x="41" y="50"/>
                </a:cubicBezTo>
                <a:cubicBezTo>
                  <a:pt x="42" y="50"/>
                  <a:pt x="42" y="50"/>
                  <a:pt x="42" y="50"/>
                </a:cubicBezTo>
                <a:cubicBezTo>
                  <a:pt x="43" y="50"/>
                  <a:pt x="43" y="50"/>
                  <a:pt x="43" y="50"/>
                </a:cubicBezTo>
                <a:cubicBezTo>
                  <a:pt x="44" y="50"/>
                  <a:pt x="44" y="50"/>
                  <a:pt x="44" y="50"/>
                </a:cubicBezTo>
                <a:cubicBezTo>
                  <a:pt x="45" y="49"/>
                  <a:pt x="45" y="49"/>
                  <a:pt x="45" y="49"/>
                </a:cubicBezTo>
                <a:cubicBezTo>
                  <a:pt x="45" y="49"/>
                  <a:pt x="45" y="49"/>
                  <a:pt x="45" y="49"/>
                </a:cubicBezTo>
                <a:cubicBezTo>
                  <a:pt x="44" y="49"/>
                  <a:pt x="44" y="49"/>
                  <a:pt x="44" y="49"/>
                </a:cubicBezTo>
                <a:cubicBezTo>
                  <a:pt x="44" y="48"/>
                  <a:pt x="44" y="48"/>
                  <a:pt x="44" y="48"/>
                </a:cubicBezTo>
                <a:cubicBezTo>
                  <a:pt x="43" y="48"/>
                  <a:pt x="43" y="48"/>
                  <a:pt x="43" y="48"/>
                </a:cubicBezTo>
                <a:cubicBezTo>
                  <a:pt x="43" y="48"/>
                  <a:pt x="43" y="48"/>
                  <a:pt x="43" y="48"/>
                </a:cubicBezTo>
                <a:cubicBezTo>
                  <a:pt x="43" y="47"/>
                  <a:pt x="43" y="47"/>
                  <a:pt x="43" y="47"/>
                </a:cubicBezTo>
                <a:cubicBezTo>
                  <a:pt x="44" y="46"/>
                  <a:pt x="44" y="46"/>
                  <a:pt x="44" y="46"/>
                </a:cubicBezTo>
                <a:cubicBezTo>
                  <a:pt x="44" y="46"/>
                  <a:pt x="44" y="46"/>
                  <a:pt x="44" y="46"/>
                </a:cubicBezTo>
                <a:cubicBezTo>
                  <a:pt x="44" y="47"/>
                  <a:pt x="44" y="47"/>
                  <a:pt x="44" y="47"/>
                </a:cubicBezTo>
                <a:cubicBezTo>
                  <a:pt x="45" y="47"/>
                  <a:pt x="45" y="47"/>
                  <a:pt x="45" y="47"/>
                </a:cubicBezTo>
                <a:cubicBezTo>
                  <a:pt x="45" y="47"/>
                  <a:pt x="45" y="47"/>
                  <a:pt x="45" y="47"/>
                </a:cubicBezTo>
                <a:cubicBezTo>
                  <a:pt x="46" y="46"/>
                  <a:pt x="46" y="46"/>
                  <a:pt x="46" y="46"/>
                </a:cubicBezTo>
                <a:cubicBezTo>
                  <a:pt x="47" y="45"/>
                  <a:pt x="47" y="45"/>
                  <a:pt x="47" y="45"/>
                </a:cubicBezTo>
                <a:cubicBezTo>
                  <a:pt x="47" y="45"/>
                  <a:pt x="47" y="45"/>
                  <a:pt x="47" y="45"/>
                </a:cubicBezTo>
                <a:cubicBezTo>
                  <a:pt x="47" y="44"/>
                  <a:pt x="47" y="44"/>
                  <a:pt x="47" y="44"/>
                </a:cubicBezTo>
                <a:cubicBezTo>
                  <a:pt x="47" y="43"/>
                  <a:pt x="47" y="43"/>
                  <a:pt x="47" y="43"/>
                </a:cubicBezTo>
                <a:cubicBezTo>
                  <a:pt x="46" y="43"/>
                  <a:pt x="46" y="43"/>
                  <a:pt x="46" y="43"/>
                </a:cubicBezTo>
                <a:cubicBezTo>
                  <a:pt x="45" y="42"/>
                  <a:pt x="45" y="42"/>
                  <a:pt x="45" y="42"/>
                </a:cubicBezTo>
                <a:cubicBezTo>
                  <a:pt x="45" y="42"/>
                  <a:pt x="45" y="42"/>
                  <a:pt x="45" y="42"/>
                </a:cubicBezTo>
                <a:cubicBezTo>
                  <a:pt x="44" y="42"/>
                  <a:pt x="44" y="42"/>
                  <a:pt x="44" y="42"/>
                </a:cubicBezTo>
                <a:cubicBezTo>
                  <a:pt x="43" y="43"/>
                  <a:pt x="43" y="43"/>
                  <a:pt x="43" y="43"/>
                </a:cubicBezTo>
                <a:cubicBezTo>
                  <a:pt x="43" y="44"/>
                  <a:pt x="43" y="44"/>
                  <a:pt x="43" y="44"/>
                </a:cubicBezTo>
                <a:cubicBezTo>
                  <a:pt x="43" y="43"/>
                  <a:pt x="43" y="43"/>
                  <a:pt x="43" y="43"/>
                </a:cubicBezTo>
                <a:cubicBezTo>
                  <a:pt x="43" y="42"/>
                  <a:pt x="43" y="42"/>
                  <a:pt x="43" y="42"/>
                </a:cubicBezTo>
                <a:cubicBezTo>
                  <a:pt x="43" y="42"/>
                  <a:pt x="43" y="42"/>
                  <a:pt x="43" y="42"/>
                </a:cubicBezTo>
                <a:cubicBezTo>
                  <a:pt x="44" y="40"/>
                  <a:pt x="44" y="40"/>
                  <a:pt x="44" y="40"/>
                </a:cubicBezTo>
                <a:cubicBezTo>
                  <a:pt x="44" y="39"/>
                  <a:pt x="44" y="39"/>
                  <a:pt x="44" y="39"/>
                </a:cubicBezTo>
                <a:cubicBezTo>
                  <a:pt x="44" y="39"/>
                  <a:pt x="44" y="39"/>
                  <a:pt x="44" y="39"/>
                </a:cubicBezTo>
                <a:cubicBezTo>
                  <a:pt x="43" y="40"/>
                  <a:pt x="43" y="40"/>
                  <a:pt x="43" y="40"/>
                </a:cubicBezTo>
                <a:cubicBezTo>
                  <a:pt x="42" y="41"/>
                  <a:pt x="42" y="41"/>
                  <a:pt x="42" y="41"/>
                </a:cubicBezTo>
                <a:cubicBezTo>
                  <a:pt x="42" y="41"/>
                  <a:pt x="42" y="41"/>
                  <a:pt x="42" y="41"/>
                </a:cubicBezTo>
                <a:cubicBezTo>
                  <a:pt x="42" y="41"/>
                  <a:pt x="42" y="41"/>
                  <a:pt x="42" y="41"/>
                </a:cubicBezTo>
                <a:cubicBezTo>
                  <a:pt x="42" y="40"/>
                  <a:pt x="42" y="40"/>
                  <a:pt x="42" y="40"/>
                </a:cubicBezTo>
                <a:cubicBezTo>
                  <a:pt x="42" y="39"/>
                  <a:pt x="42" y="39"/>
                  <a:pt x="42" y="39"/>
                </a:cubicBezTo>
                <a:cubicBezTo>
                  <a:pt x="41" y="40"/>
                  <a:pt x="41" y="40"/>
                  <a:pt x="41" y="40"/>
                </a:cubicBezTo>
                <a:cubicBezTo>
                  <a:pt x="41" y="41"/>
                  <a:pt x="41" y="41"/>
                  <a:pt x="41" y="41"/>
                </a:cubicBezTo>
                <a:cubicBezTo>
                  <a:pt x="40" y="41"/>
                  <a:pt x="40" y="41"/>
                  <a:pt x="40" y="41"/>
                </a:cubicBezTo>
                <a:cubicBezTo>
                  <a:pt x="40" y="42"/>
                  <a:pt x="40" y="42"/>
                  <a:pt x="40" y="42"/>
                </a:cubicBezTo>
                <a:cubicBezTo>
                  <a:pt x="40" y="43"/>
                  <a:pt x="40" y="43"/>
                  <a:pt x="40" y="43"/>
                </a:cubicBezTo>
                <a:cubicBezTo>
                  <a:pt x="41" y="42"/>
                  <a:pt x="41" y="42"/>
                  <a:pt x="41" y="42"/>
                </a:cubicBezTo>
                <a:cubicBezTo>
                  <a:pt x="42" y="43"/>
                  <a:pt x="42" y="43"/>
                  <a:pt x="42" y="43"/>
                </a:cubicBezTo>
                <a:cubicBezTo>
                  <a:pt x="42" y="43"/>
                  <a:pt x="42" y="43"/>
                  <a:pt x="42" y="43"/>
                </a:cubicBezTo>
                <a:cubicBezTo>
                  <a:pt x="41" y="44"/>
                  <a:pt x="41" y="44"/>
                  <a:pt x="41" y="44"/>
                </a:cubicBezTo>
                <a:cubicBezTo>
                  <a:pt x="40" y="44"/>
                  <a:pt x="40" y="44"/>
                  <a:pt x="40" y="44"/>
                </a:cubicBezTo>
                <a:cubicBezTo>
                  <a:pt x="40" y="45"/>
                  <a:pt x="40" y="45"/>
                  <a:pt x="40" y="45"/>
                </a:cubicBezTo>
                <a:cubicBezTo>
                  <a:pt x="40" y="46"/>
                  <a:pt x="40" y="46"/>
                  <a:pt x="40" y="46"/>
                </a:cubicBezTo>
                <a:cubicBezTo>
                  <a:pt x="39" y="46"/>
                  <a:pt x="39" y="46"/>
                  <a:pt x="39" y="46"/>
                </a:cubicBezTo>
                <a:cubicBezTo>
                  <a:pt x="38" y="47"/>
                  <a:pt x="38" y="47"/>
                  <a:pt x="38" y="47"/>
                </a:cubicBezTo>
                <a:cubicBezTo>
                  <a:pt x="38" y="48"/>
                  <a:pt x="38" y="48"/>
                  <a:pt x="38" y="48"/>
                </a:cubicBezTo>
                <a:cubicBezTo>
                  <a:pt x="37" y="47"/>
                  <a:pt x="37" y="47"/>
                  <a:pt x="37" y="47"/>
                </a:cubicBezTo>
                <a:cubicBezTo>
                  <a:pt x="36" y="47"/>
                  <a:pt x="36" y="47"/>
                  <a:pt x="36" y="47"/>
                </a:cubicBezTo>
                <a:cubicBezTo>
                  <a:pt x="35" y="47"/>
                  <a:pt x="35" y="47"/>
                  <a:pt x="35" y="47"/>
                </a:cubicBezTo>
                <a:cubicBezTo>
                  <a:pt x="34" y="46"/>
                  <a:pt x="34" y="46"/>
                  <a:pt x="34" y="46"/>
                </a:cubicBezTo>
                <a:cubicBezTo>
                  <a:pt x="34" y="47"/>
                  <a:pt x="34" y="47"/>
                  <a:pt x="34" y="47"/>
                </a:cubicBezTo>
                <a:cubicBezTo>
                  <a:pt x="34" y="48"/>
                  <a:pt x="34" y="48"/>
                  <a:pt x="34" y="48"/>
                </a:cubicBezTo>
                <a:cubicBezTo>
                  <a:pt x="34" y="48"/>
                  <a:pt x="34" y="48"/>
                  <a:pt x="34" y="48"/>
                </a:cubicBezTo>
                <a:cubicBezTo>
                  <a:pt x="34" y="49"/>
                  <a:pt x="34" y="49"/>
                  <a:pt x="34" y="49"/>
                </a:cubicBezTo>
                <a:cubicBezTo>
                  <a:pt x="34" y="49"/>
                  <a:pt x="34" y="49"/>
                  <a:pt x="34" y="49"/>
                </a:cubicBezTo>
                <a:cubicBezTo>
                  <a:pt x="35" y="48"/>
                  <a:pt x="35" y="48"/>
                  <a:pt x="35" y="48"/>
                </a:cubicBezTo>
                <a:cubicBezTo>
                  <a:pt x="36" y="49"/>
                  <a:pt x="36" y="49"/>
                  <a:pt x="36" y="49"/>
                </a:cubicBezTo>
                <a:cubicBezTo>
                  <a:pt x="36" y="50"/>
                  <a:pt x="36" y="50"/>
                  <a:pt x="36" y="50"/>
                </a:cubicBezTo>
                <a:cubicBezTo>
                  <a:pt x="37" y="50"/>
                  <a:pt x="37" y="50"/>
                  <a:pt x="37" y="50"/>
                </a:cubicBezTo>
                <a:cubicBezTo>
                  <a:pt x="37" y="51"/>
                  <a:pt x="37" y="51"/>
                  <a:pt x="37" y="51"/>
                </a:cubicBezTo>
                <a:cubicBezTo>
                  <a:pt x="37" y="51"/>
                  <a:pt x="37" y="51"/>
                  <a:pt x="37" y="51"/>
                </a:cubicBezTo>
                <a:cubicBezTo>
                  <a:pt x="35" y="51"/>
                  <a:pt x="35" y="51"/>
                  <a:pt x="35" y="51"/>
                </a:cubicBezTo>
                <a:cubicBezTo>
                  <a:pt x="35" y="52"/>
                  <a:pt x="35" y="52"/>
                  <a:pt x="35" y="52"/>
                </a:cubicBezTo>
                <a:cubicBezTo>
                  <a:pt x="35" y="54"/>
                  <a:pt x="35" y="54"/>
                  <a:pt x="35" y="54"/>
                </a:cubicBezTo>
                <a:cubicBezTo>
                  <a:pt x="35" y="55"/>
                  <a:pt x="35" y="55"/>
                  <a:pt x="35" y="55"/>
                </a:cubicBezTo>
                <a:cubicBezTo>
                  <a:pt x="35" y="56"/>
                  <a:pt x="35" y="56"/>
                  <a:pt x="35" y="56"/>
                </a:cubicBezTo>
                <a:cubicBezTo>
                  <a:pt x="35" y="56"/>
                  <a:pt x="35" y="56"/>
                  <a:pt x="35" y="56"/>
                </a:cubicBezTo>
                <a:cubicBezTo>
                  <a:pt x="36" y="56"/>
                  <a:pt x="36" y="56"/>
                  <a:pt x="36" y="56"/>
                </a:cubicBezTo>
                <a:cubicBezTo>
                  <a:pt x="37" y="56"/>
                  <a:pt x="37" y="56"/>
                  <a:pt x="37" y="56"/>
                </a:cubicBezTo>
                <a:cubicBezTo>
                  <a:pt x="37" y="55"/>
                  <a:pt x="37" y="55"/>
                  <a:pt x="37" y="55"/>
                </a:cubicBezTo>
                <a:cubicBezTo>
                  <a:pt x="38" y="54"/>
                  <a:pt x="38" y="54"/>
                  <a:pt x="38" y="54"/>
                </a:cubicBezTo>
                <a:cubicBezTo>
                  <a:pt x="38" y="54"/>
                  <a:pt x="38" y="54"/>
                  <a:pt x="38" y="54"/>
                </a:cubicBezTo>
                <a:cubicBezTo>
                  <a:pt x="39" y="55"/>
                  <a:pt x="39" y="55"/>
                  <a:pt x="39" y="55"/>
                </a:cubicBezTo>
                <a:cubicBezTo>
                  <a:pt x="39" y="57"/>
                  <a:pt x="39" y="57"/>
                  <a:pt x="39" y="57"/>
                </a:cubicBezTo>
                <a:close/>
                <a:moveTo>
                  <a:pt x="45" y="55"/>
                </a:moveTo>
                <a:cubicBezTo>
                  <a:pt x="46" y="54"/>
                  <a:pt x="46" y="54"/>
                  <a:pt x="46" y="54"/>
                </a:cubicBezTo>
                <a:cubicBezTo>
                  <a:pt x="46" y="53"/>
                  <a:pt x="46" y="53"/>
                  <a:pt x="46" y="53"/>
                </a:cubicBezTo>
                <a:cubicBezTo>
                  <a:pt x="46" y="52"/>
                  <a:pt x="46" y="52"/>
                  <a:pt x="46" y="52"/>
                </a:cubicBezTo>
                <a:cubicBezTo>
                  <a:pt x="45" y="52"/>
                  <a:pt x="45" y="52"/>
                  <a:pt x="45" y="52"/>
                </a:cubicBezTo>
                <a:cubicBezTo>
                  <a:pt x="44" y="51"/>
                  <a:pt x="44" y="51"/>
                  <a:pt x="44" y="51"/>
                </a:cubicBezTo>
                <a:cubicBezTo>
                  <a:pt x="44" y="53"/>
                  <a:pt x="44" y="53"/>
                  <a:pt x="44" y="53"/>
                </a:cubicBezTo>
                <a:cubicBezTo>
                  <a:pt x="44" y="53"/>
                  <a:pt x="44" y="53"/>
                  <a:pt x="44" y="53"/>
                </a:cubicBezTo>
                <a:cubicBezTo>
                  <a:pt x="44" y="54"/>
                  <a:pt x="44" y="54"/>
                  <a:pt x="44" y="54"/>
                </a:cubicBezTo>
                <a:cubicBezTo>
                  <a:pt x="45" y="55"/>
                  <a:pt x="45" y="55"/>
                  <a:pt x="45" y="55"/>
                </a:cubicBezTo>
                <a:close/>
                <a:moveTo>
                  <a:pt x="47" y="58"/>
                </a:moveTo>
                <a:cubicBezTo>
                  <a:pt x="47" y="58"/>
                  <a:pt x="48" y="57"/>
                  <a:pt x="48" y="57"/>
                </a:cubicBezTo>
                <a:cubicBezTo>
                  <a:pt x="49" y="57"/>
                  <a:pt x="49" y="57"/>
                  <a:pt x="49" y="57"/>
                </a:cubicBezTo>
                <a:cubicBezTo>
                  <a:pt x="50" y="57"/>
                  <a:pt x="50" y="57"/>
                  <a:pt x="50" y="57"/>
                </a:cubicBezTo>
                <a:cubicBezTo>
                  <a:pt x="51" y="56"/>
                  <a:pt x="51" y="56"/>
                  <a:pt x="51" y="56"/>
                </a:cubicBezTo>
                <a:cubicBezTo>
                  <a:pt x="50" y="56"/>
                  <a:pt x="50" y="56"/>
                  <a:pt x="50" y="56"/>
                </a:cubicBezTo>
                <a:cubicBezTo>
                  <a:pt x="49" y="56"/>
                  <a:pt x="49" y="56"/>
                  <a:pt x="49" y="56"/>
                </a:cubicBezTo>
                <a:cubicBezTo>
                  <a:pt x="49" y="55"/>
                  <a:pt x="49" y="55"/>
                  <a:pt x="49" y="55"/>
                </a:cubicBezTo>
                <a:cubicBezTo>
                  <a:pt x="48" y="53"/>
                  <a:pt x="48" y="53"/>
                  <a:pt x="48" y="53"/>
                </a:cubicBezTo>
                <a:cubicBezTo>
                  <a:pt x="48" y="53"/>
                  <a:pt x="48" y="53"/>
                  <a:pt x="48" y="53"/>
                </a:cubicBezTo>
                <a:cubicBezTo>
                  <a:pt x="48" y="55"/>
                  <a:pt x="48" y="55"/>
                  <a:pt x="48" y="55"/>
                </a:cubicBezTo>
                <a:cubicBezTo>
                  <a:pt x="47" y="56"/>
                  <a:pt x="47" y="56"/>
                  <a:pt x="47" y="56"/>
                </a:cubicBezTo>
                <a:cubicBezTo>
                  <a:pt x="46" y="56"/>
                  <a:pt x="46" y="56"/>
                  <a:pt x="46" y="56"/>
                </a:cubicBezTo>
                <a:cubicBezTo>
                  <a:pt x="46" y="56"/>
                  <a:pt x="46" y="56"/>
                  <a:pt x="46" y="56"/>
                </a:cubicBezTo>
                <a:cubicBezTo>
                  <a:pt x="47" y="57"/>
                  <a:pt x="47" y="57"/>
                  <a:pt x="47" y="57"/>
                </a:cubicBezTo>
                <a:cubicBezTo>
                  <a:pt x="47" y="58"/>
                  <a:pt x="47" y="58"/>
                  <a:pt x="47" y="58"/>
                </a:cubicBezTo>
                <a:close/>
                <a:moveTo>
                  <a:pt x="60" y="22"/>
                </a:moveTo>
                <a:cubicBezTo>
                  <a:pt x="61" y="21"/>
                  <a:pt x="61" y="21"/>
                  <a:pt x="61" y="21"/>
                </a:cubicBezTo>
                <a:cubicBezTo>
                  <a:pt x="62" y="21"/>
                  <a:pt x="62" y="21"/>
                  <a:pt x="62" y="21"/>
                </a:cubicBezTo>
                <a:cubicBezTo>
                  <a:pt x="62" y="21"/>
                  <a:pt x="62" y="21"/>
                  <a:pt x="62" y="21"/>
                </a:cubicBezTo>
                <a:cubicBezTo>
                  <a:pt x="63" y="20"/>
                  <a:pt x="63" y="20"/>
                  <a:pt x="63" y="20"/>
                </a:cubicBezTo>
                <a:cubicBezTo>
                  <a:pt x="62" y="20"/>
                  <a:pt x="62" y="20"/>
                  <a:pt x="62" y="20"/>
                </a:cubicBezTo>
                <a:cubicBezTo>
                  <a:pt x="62" y="19"/>
                  <a:pt x="62" y="19"/>
                  <a:pt x="62" y="19"/>
                </a:cubicBezTo>
                <a:cubicBezTo>
                  <a:pt x="61" y="18"/>
                  <a:pt x="61" y="18"/>
                  <a:pt x="61" y="18"/>
                </a:cubicBezTo>
                <a:cubicBezTo>
                  <a:pt x="61" y="19"/>
                  <a:pt x="61" y="19"/>
                  <a:pt x="61" y="19"/>
                </a:cubicBezTo>
                <a:cubicBezTo>
                  <a:pt x="59" y="19"/>
                  <a:pt x="59" y="19"/>
                  <a:pt x="59" y="19"/>
                </a:cubicBezTo>
                <a:cubicBezTo>
                  <a:pt x="59" y="20"/>
                  <a:pt x="59" y="20"/>
                  <a:pt x="59" y="20"/>
                </a:cubicBezTo>
                <a:cubicBezTo>
                  <a:pt x="59" y="20"/>
                  <a:pt x="59" y="20"/>
                  <a:pt x="59" y="20"/>
                </a:cubicBezTo>
                <a:cubicBezTo>
                  <a:pt x="59" y="20"/>
                  <a:pt x="59" y="20"/>
                  <a:pt x="59" y="20"/>
                </a:cubicBezTo>
                <a:cubicBezTo>
                  <a:pt x="59" y="21"/>
                  <a:pt x="59" y="21"/>
                  <a:pt x="59" y="21"/>
                </a:cubicBezTo>
                <a:cubicBezTo>
                  <a:pt x="59" y="21"/>
                  <a:pt x="60" y="22"/>
                  <a:pt x="60" y="22"/>
                </a:cubicBezTo>
                <a:close/>
                <a:moveTo>
                  <a:pt x="61" y="24"/>
                </a:moveTo>
                <a:cubicBezTo>
                  <a:pt x="61" y="23"/>
                  <a:pt x="61" y="23"/>
                  <a:pt x="61" y="23"/>
                </a:cubicBezTo>
                <a:cubicBezTo>
                  <a:pt x="61" y="23"/>
                  <a:pt x="61" y="23"/>
                  <a:pt x="61" y="23"/>
                </a:cubicBezTo>
                <a:cubicBezTo>
                  <a:pt x="62" y="23"/>
                  <a:pt x="62" y="23"/>
                  <a:pt x="62" y="23"/>
                </a:cubicBezTo>
                <a:cubicBezTo>
                  <a:pt x="61" y="24"/>
                  <a:pt x="61" y="24"/>
                  <a:pt x="61" y="24"/>
                </a:cubicBezTo>
                <a:close/>
                <a:moveTo>
                  <a:pt x="61" y="27"/>
                </a:moveTo>
                <a:cubicBezTo>
                  <a:pt x="62" y="26"/>
                  <a:pt x="62" y="26"/>
                  <a:pt x="62" y="26"/>
                </a:cubicBezTo>
                <a:cubicBezTo>
                  <a:pt x="62" y="26"/>
                  <a:pt x="62" y="26"/>
                  <a:pt x="62" y="26"/>
                </a:cubicBezTo>
                <a:cubicBezTo>
                  <a:pt x="63" y="25"/>
                  <a:pt x="63" y="25"/>
                  <a:pt x="63" y="25"/>
                </a:cubicBezTo>
                <a:cubicBezTo>
                  <a:pt x="62" y="25"/>
                  <a:pt x="62" y="25"/>
                  <a:pt x="62" y="25"/>
                </a:cubicBezTo>
                <a:cubicBezTo>
                  <a:pt x="62" y="25"/>
                  <a:pt x="62" y="25"/>
                  <a:pt x="62" y="25"/>
                </a:cubicBezTo>
                <a:cubicBezTo>
                  <a:pt x="61" y="25"/>
                  <a:pt x="61" y="25"/>
                  <a:pt x="61" y="25"/>
                </a:cubicBezTo>
                <a:cubicBezTo>
                  <a:pt x="60" y="24"/>
                  <a:pt x="60" y="24"/>
                  <a:pt x="60" y="24"/>
                </a:cubicBezTo>
                <a:cubicBezTo>
                  <a:pt x="59" y="24"/>
                  <a:pt x="59" y="24"/>
                  <a:pt x="59" y="24"/>
                </a:cubicBezTo>
                <a:cubicBezTo>
                  <a:pt x="59" y="25"/>
                  <a:pt x="59" y="25"/>
                  <a:pt x="59" y="25"/>
                </a:cubicBezTo>
                <a:cubicBezTo>
                  <a:pt x="58" y="26"/>
                  <a:pt x="58" y="26"/>
                  <a:pt x="58" y="26"/>
                </a:cubicBezTo>
                <a:cubicBezTo>
                  <a:pt x="57" y="26"/>
                  <a:pt x="57" y="26"/>
                  <a:pt x="57" y="26"/>
                </a:cubicBezTo>
                <a:cubicBezTo>
                  <a:pt x="58" y="27"/>
                  <a:pt x="58" y="27"/>
                  <a:pt x="58" y="27"/>
                </a:cubicBezTo>
                <a:cubicBezTo>
                  <a:pt x="59" y="27"/>
                  <a:pt x="59" y="27"/>
                  <a:pt x="59" y="27"/>
                </a:cubicBezTo>
                <a:cubicBezTo>
                  <a:pt x="60" y="27"/>
                  <a:pt x="60" y="27"/>
                  <a:pt x="60" y="27"/>
                </a:cubicBezTo>
                <a:cubicBezTo>
                  <a:pt x="60" y="27"/>
                  <a:pt x="60" y="27"/>
                  <a:pt x="60" y="27"/>
                </a:cubicBezTo>
                <a:cubicBezTo>
                  <a:pt x="61" y="27"/>
                  <a:pt x="61" y="27"/>
                  <a:pt x="61" y="27"/>
                </a:cubicBezTo>
                <a:cubicBezTo>
                  <a:pt x="61" y="27"/>
                  <a:pt x="61" y="27"/>
                  <a:pt x="61" y="27"/>
                </a:cubicBezTo>
                <a:close/>
                <a:moveTo>
                  <a:pt x="64" y="27"/>
                </a:moveTo>
                <a:cubicBezTo>
                  <a:pt x="63" y="26"/>
                  <a:pt x="63" y="26"/>
                  <a:pt x="63" y="26"/>
                </a:cubicBezTo>
                <a:cubicBezTo>
                  <a:pt x="64" y="25"/>
                  <a:pt x="64" y="25"/>
                  <a:pt x="64" y="25"/>
                </a:cubicBezTo>
                <a:cubicBezTo>
                  <a:pt x="64" y="25"/>
                  <a:pt x="64" y="25"/>
                  <a:pt x="64" y="25"/>
                </a:cubicBezTo>
                <a:cubicBezTo>
                  <a:pt x="65" y="26"/>
                  <a:pt x="65" y="26"/>
                  <a:pt x="65" y="26"/>
                </a:cubicBezTo>
                <a:cubicBezTo>
                  <a:pt x="65" y="26"/>
                  <a:pt x="65" y="26"/>
                  <a:pt x="65" y="26"/>
                </a:cubicBezTo>
                <a:cubicBezTo>
                  <a:pt x="65" y="27"/>
                  <a:pt x="65" y="27"/>
                  <a:pt x="65" y="27"/>
                </a:cubicBezTo>
                <a:cubicBezTo>
                  <a:pt x="64" y="27"/>
                  <a:pt x="64" y="27"/>
                  <a:pt x="64" y="27"/>
                </a:cubicBezTo>
                <a:cubicBezTo>
                  <a:pt x="64" y="27"/>
                  <a:pt x="64" y="27"/>
                  <a:pt x="64" y="27"/>
                </a:cubicBezTo>
                <a:close/>
                <a:moveTo>
                  <a:pt x="60" y="32"/>
                </a:moveTo>
                <a:cubicBezTo>
                  <a:pt x="61" y="31"/>
                  <a:pt x="61" y="31"/>
                  <a:pt x="61" y="31"/>
                </a:cubicBezTo>
                <a:cubicBezTo>
                  <a:pt x="61" y="29"/>
                  <a:pt x="61" y="29"/>
                  <a:pt x="61" y="29"/>
                </a:cubicBezTo>
                <a:cubicBezTo>
                  <a:pt x="62" y="29"/>
                  <a:pt x="62" y="29"/>
                  <a:pt x="62" y="29"/>
                </a:cubicBezTo>
                <a:cubicBezTo>
                  <a:pt x="62" y="28"/>
                  <a:pt x="62" y="28"/>
                  <a:pt x="62" y="28"/>
                </a:cubicBezTo>
                <a:cubicBezTo>
                  <a:pt x="61" y="28"/>
                  <a:pt x="61" y="28"/>
                  <a:pt x="61" y="28"/>
                </a:cubicBezTo>
                <a:cubicBezTo>
                  <a:pt x="60" y="29"/>
                  <a:pt x="60" y="29"/>
                  <a:pt x="60" y="29"/>
                </a:cubicBezTo>
                <a:cubicBezTo>
                  <a:pt x="59" y="28"/>
                  <a:pt x="59" y="28"/>
                  <a:pt x="59" y="28"/>
                </a:cubicBezTo>
                <a:cubicBezTo>
                  <a:pt x="58" y="28"/>
                  <a:pt x="58" y="28"/>
                  <a:pt x="58" y="28"/>
                </a:cubicBezTo>
                <a:cubicBezTo>
                  <a:pt x="58" y="29"/>
                  <a:pt x="58" y="29"/>
                  <a:pt x="58" y="29"/>
                </a:cubicBezTo>
                <a:cubicBezTo>
                  <a:pt x="57" y="30"/>
                  <a:pt x="57" y="30"/>
                  <a:pt x="57" y="30"/>
                </a:cubicBezTo>
                <a:cubicBezTo>
                  <a:pt x="58" y="30"/>
                  <a:pt x="58" y="30"/>
                  <a:pt x="58" y="30"/>
                </a:cubicBezTo>
                <a:cubicBezTo>
                  <a:pt x="58" y="30"/>
                  <a:pt x="58" y="30"/>
                  <a:pt x="58" y="30"/>
                </a:cubicBezTo>
                <a:cubicBezTo>
                  <a:pt x="59" y="31"/>
                  <a:pt x="59" y="31"/>
                  <a:pt x="59" y="31"/>
                </a:cubicBezTo>
                <a:cubicBezTo>
                  <a:pt x="59" y="31"/>
                  <a:pt x="59" y="31"/>
                  <a:pt x="59" y="31"/>
                </a:cubicBezTo>
                <a:cubicBezTo>
                  <a:pt x="58" y="32"/>
                  <a:pt x="58" y="32"/>
                  <a:pt x="58" y="32"/>
                </a:cubicBezTo>
                <a:cubicBezTo>
                  <a:pt x="56" y="32"/>
                  <a:pt x="56" y="32"/>
                  <a:pt x="56" y="32"/>
                </a:cubicBezTo>
                <a:cubicBezTo>
                  <a:pt x="56" y="33"/>
                  <a:pt x="56" y="33"/>
                  <a:pt x="56" y="33"/>
                </a:cubicBezTo>
                <a:cubicBezTo>
                  <a:pt x="56" y="33"/>
                  <a:pt x="56" y="33"/>
                  <a:pt x="56" y="33"/>
                </a:cubicBezTo>
                <a:cubicBezTo>
                  <a:pt x="57" y="33"/>
                  <a:pt x="57" y="33"/>
                  <a:pt x="57" y="33"/>
                </a:cubicBezTo>
                <a:cubicBezTo>
                  <a:pt x="58" y="33"/>
                  <a:pt x="58" y="33"/>
                  <a:pt x="58" y="33"/>
                </a:cubicBezTo>
                <a:cubicBezTo>
                  <a:pt x="58" y="33"/>
                  <a:pt x="60" y="32"/>
                  <a:pt x="60" y="32"/>
                </a:cubicBezTo>
                <a:close/>
                <a:moveTo>
                  <a:pt x="62" y="32"/>
                </a:moveTo>
                <a:cubicBezTo>
                  <a:pt x="61" y="32"/>
                  <a:pt x="61" y="32"/>
                  <a:pt x="61" y="32"/>
                </a:cubicBezTo>
                <a:cubicBezTo>
                  <a:pt x="61" y="33"/>
                  <a:pt x="61" y="33"/>
                  <a:pt x="61" y="33"/>
                </a:cubicBezTo>
                <a:cubicBezTo>
                  <a:pt x="60" y="32"/>
                  <a:pt x="60" y="32"/>
                  <a:pt x="60" y="32"/>
                </a:cubicBezTo>
                <a:cubicBezTo>
                  <a:pt x="61" y="31"/>
                  <a:pt x="61" y="31"/>
                  <a:pt x="61" y="31"/>
                </a:cubicBezTo>
                <a:cubicBezTo>
                  <a:pt x="62" y="31"/>
                  <a:pt x="62" y="31"/>
                  <a:pt x="62" y="31"/>
                </a:cubicBezTo>
                <a:cubicBezTo>
                  <a:pt x="62" y="30"/>
                  <a:pt x="62" y="30"/>
                  <a:pt x="62" y="30"/>
                </a:cubicBezTo>
                <a:cubicBezTo>
                  <a:pt x="63" y="31"/>
                  <a:pt x="63" y="31"/>
                  <a:pt x="63" y="31"/>
                </a:cubicBezTo>
                <a:cubicBezTo>
                  <a:pt x="63" y="32"/>
                  <a:pt x="63" y="32"/>
                  <a:pt x="63" y="32"/>
                </a:cubicBezTo>
                <a:cubicBezTo>
                  <a:pt x="62" y="32"/>
                  <a:pt x="62" y="32"/>
                  <a:pt x="62" y="32"/>
                </a:cubicBezTo>
                <a:close/>
                <a:moveTo>
                  <a:pt x="65" y="34"/>
                </a:moveTo>
                <a:cubicBezTo>
                  <a:pt x="64" y="33"/>
                  <a:pt x="64" y="33"/>
                  <a:pt x="64" y="33"/>
                </a:cubicBezTo>
                <a:cubicBezTo>
                  <a:pt x="64" y="32"/>
                  <a:pt x="64" y="32"/>
                  <a:pt x="64" y="32"/>
                </a:cubicBezTo>
                <a:cubicBezTo>
                  <a:pt x="64" y="32"/>
                  <a:pt x="64" y="32"/>
                  <a:pt x="64" y="32"/>
                </a:cubicBezTo>
                <a:cubicBezTo>
                  <a:pt x="64" y="32"/>
                  <a:pt x="64" y="32"/>
                  <a:pt x="64" y="32"/>
                </a:cubicBezTo>
                <a:cubicBezTo>
                  <a:pt x="65" y="32"/>
                  <a:pt x="65" y="32"/>
                  <a:pt x="65" y="32"/>
                </a:cubicBezTo>
                <a:cubicBezTo>
                  <a:pt x="66" y="32"/>
                  <a:pt x="66" y="32"/>
                  <a:pt x="66" y="32"/>
                </a:cubicBezTo>
                <a:cubicBezTo>
                  <a:pt x="67" y="33"/>
                  <a:pt x="67" y="33"/>
                  <a:pt x="67" y="33"/>
                </a:cubicBezTo>
                <a:cubicBezTo>
                  <a:pt x="66" y="34"/>
                  <a:pt x="66" y="34"/>
                  <a:pt x="66" y="34"/>
                </a:cubicBezTo>
                <a:cubicBezTo>
                  <a:pt x="65" y="34"/>
                  <a:pt x="65" y="34"/>
                  <a:pt x="65" y="34"/>
                </a:cubicBezTo>
                <a:close/>
                <a:moveTo>
                  <a:pt x="64" y="37"/>
                </a:moveTo>
                <a:cubicBezTo>
                  <a:pt x="63" y="36"/>
                  <a:pt x="63" y="36"/>
                  <a:pt x="63" y="36"/>
                </a:cubicBezTo>
                <a:cubicBezTo>
                  <a:pt x="61" y="35"/>
                  <a:pt x="61" y="35"/>
                  <a:pt x="61" y="35"/>
                </a:cubicBezTo>
                <a:cubicBezTo>
                  <a:pt x="60" y="34"/>
                  <a:pt x="60" y="34"/>
                  <a:pt x="60" y="34"/>
                </a:cubicBezTo>
                <a:cubicBezTo>
                  <a:pt x="59" y="34"/>
                  <a:pt x="59" y="34"/>
                  <a:pt x="59" y="34"/>
                </a:cubicBezTo>
                <a:cubicBezTo>
                  <a:pt x="58" y="34"/>
                  <a:pt x="58" y="34"/>
                  <a:pt x="58" y="34"/>
                </a:cubicBezTo>
                <a:cubicBezTo>
                  <a:pt x="58" y="33"/>
                  <a:pt x="58" y="33"/>
                  <a:pt x="58" y="33"/>
                </a:cubicBezTo>
                <a:cubicBezTo>
                  <a:pt x="59" y="33"/>
                  <a:pt x="59" y="33"/>
                  <a:pt x="59" y="33"/>
                </a:cubicBezTo>
                <a:cubicBezTo>
                  <a:pt x="61" y="33"/>
                  <a:pt x="61" y="33"/>
                  <a:pt x="61" y="33"/>
                </a:cubicBezTo>
                <a:cubicBezTo>
                  <a:pt x="62" y="34"/>
                  <a:pt x="62" y="34"/>
                  <a:pt x="62" y="34"/>
                </a:cubicBezTo>
                <a:cubicBezTo>
                  <a:pt x="64" y="35"/>
                  <a:pt x="64" y="35"/>
                  <a:pt x="64" y="35"/>
                </a:cubicBezTo>
                <a:cubicBezTo>
                  <a:pt x="64" y="35"/>
                  <a:pt x="64" y="35"/>
                  <a:pt x="64" y="35"/>
                </a:cubicBezTo>
                <a:cubicBezTo>
                  <a:pt x="65" y="35"/>
                  <a:pt x="65" y="35"/>
                  <a:pt x="65" y="35"/>
                </a:cubicBezTo>
                <a:cubicBezTo>
                  <a:pt x="65" y="35"/>
                  <a:pt x="65" y="35"/>
                  <a:pt x="65" y="35"/>
                </a:cubicBezTo>
                <a:cubicBezTo>
                  <a:pt x="65" y="36"/>
                  <a:pt x="65" y="36"/>
                  <a:pt x="65" y="36"/>
                </a:cubicBezTo>
                <a:cubicBezTo>
                  <a:pt x="65" y="37"/>
                  <a:pt x="65" y="37"/>
                  <a:pt x="65" y="37"/>
                </a:cubicBezTo>
                <a:cubicBezTo>
                  <a:pt x="64" y="37"/>
                  <a:pt x="64" y="37"/>
                  <a:pt x="64" y="37"/>
                </a:cubicBezTo>
                <a:close/>
                <a:moveTo>
                  <a:pt x="65" y="40"/>
                </a:moveTo>
                <a:cubicBezTo>
                  <a:pt x="65" y="39"/>
                  <a:pt x="65" y="39"/>
                  <a:pt x="65" y="39"/>
                </a:cubicBezTo>
                <a:cubicBezTo>
                  <a:pt x="64" y="38"/>
                  <a:pt x="64" y="38"/>
                  <a:pt x="64" y="38"/>
                </a:cubicBezTo>
                <a:cubicBezTo>
                  <a:pt x="63" y="38"/>
                  <a:pt x="63" y="38"/>
                  <a:pt x="63" y="38"/>
                </a:cubicBezTo>
                <a:cubicBezTo>
                  <a:pt x="62" y="37"/>
                  <a:pt x="62" y="37"/>
                  <a:pt x="62" y="37"/>
                </a:cubicBezTo>
                <a:cubicBezTo>
                  <a:pt x="60" y="36"/>
                  <a:pt x="60" y="36"/>
                  <a:pt x="60" y="36"/>
                </a:cubicBezTo>
                <a:cubicBezTo>
                  <a:pt x="60" y="36"/>
                  <a:pt x="60" y="36"/>
                  <a:pt x="60" y="36"/>
                </a:cubicBezTo>
                <a:cubicBezTo>
                  <a:pt x="59" y="35"/>
                  <a:pt x="59" y="35"/>
                  <a:pt x="59" y="35"/>
                </a:cubicBezTo>
                <a:cubicBezTo>
                  <a:pt x="58" y="35"/>
                  <a:pt x="58" y="35"/>
                  <a:pt x="58" y="35"/>
                </a:cubicBezTo>
                <a:cubicBezTo>
                  <a:pt x="57" y="35"/>
                  <a:pt x="57" y="35"/>
                  <a:pt x="57" y="35"/>
                </a:cubicBezTo>
                <a:cubicBezTo>
                  <a:pt x="55" y="35"/>
                  <a:pt x="55" y="35"/>
                  <a:pt x="55" y="35"/>
                </a:cubicBezTo>
                <a:cubicBezTo>
                  <a:pt x="54" y="35"/>
                  <a:pt x="54" y="35"/>
                  <a:pt x="54" y="35"/>
                </a:cubicBezTo>
                <a:cubicBezTo>
                  <a:pt x="54" y="36"/>
                  <a:pt x="54" y="36"/>
                  <a:pt x="54" y="36"/>
                </a:cubicBezTo>
                <a:cubicBezTo>
                  <a:pt x="54" y="37"/>
                  <a:pt x="54" y="37"/>
                  <a:pt x="54" y="37"/>
                </a:cubicBezTo>
                <a:cubicBezTo>
                  <a:pt x="54" y="37"/>
                  <a:pt x="54" y="37"/>
                  <a:pt x="54" y="37"/>
                </a:cubicBezTo>
                <a:cubicBezTo>
                  <a:pt x="56" y="37"/>
                  <a:pt x="56" y="37"/>
                  <a:pt x="56" y="37"/>
                </a:cubicBezTo>
                <a:cubicBezTo>
                  <a:pt x="56" y="37"/>
                  <a:pt x="56" y="37"/>
                  <a:pt x="56" y="37"/>
                </a:cubicBezTo>
                <a:cubicBezTo>
                  <a:pt x="57" y="37"/>
                  <a:pt x="57" y="37"/>
                  <a:pt x="57" y="37"/>
                </a:cubicBezTo>
                <a:cubicBezTo>
                  <a:pt x="58" y="37"/>
                  <a:pt x="58" y="37"/>
                  <a:pt x="58" y="37"/>
                </a:cubicBezTo>
                <a:cubicBezTo>
                  <a:pt x="58" y="38"/>
                  <a:pt x="58" y="38"/>
                  <a:pt x="58" y="38"/>
                </a:cubicBezTo>
                <a:cubicBezTo>
                  <a:pt x="59" y="38"/>
                  <a:pt x="59" y="38"/>
                  <a:pt x="59" y="38"/>
                </a:cubicBezTo>
                <a:cubicBezTo>
                  <a:pt x="59" y="38"/>
                  <a:pt x="59" y="38"/>
                  <a:pt x="59" y="38"/>
                </a:cubicBezTo>
                <a:cubicBezTo>
                  <a:pt x="60" y="39"/>
                  <a:pt x="60" y="39"/>
                  <a:pt x="60" y="39"/>
                </a:cubicBezTo>
                <a:cubicBezTo>
                  <a:pt x="61" y="40"/>
                  <a:pt x="61" y="40"/>
                  <a:pt x="61" y="40"/>
                </a:cubicBezTo>
                <a:cubicBezTo>
                  <a:pt x="62" y="39"/>
                  <a:pt x="62" y="39"/>
                  <a:pt x="62" y="39"/>
                </a:cubicBezTo>
                <a:cubicBezTo>
                  <a:pt x="63" y="40"/>
                  <a:pt x="63" y="40"/>
                  <a:pt x="63" y="40"/>
                </a:cubicBezTo>
                <a:cubicBezTo>
                  <a:pt x="64" y="40"/>
                  <a:pt x="64" y="40"/>
                  <a:pt x="64" y="40"/>
                </a:cubicBezTo>
                <a:cubicBezTo>
                  <a:pt x="65" y="40"/>
                  <a:pt x="65" y="40"/>
                  <a:pt x="65" y="40"/>
                </a:cubicBezTo>
                <a:close/>
                <a:moveTo>
                  <a:pt x="57" y="42"/>
                </a:moveTo>
                <a:cubicBezTo>
                  <a:pt x="57" y="42"/>
                  <a:pt x="57" y="41"/>
                  <a:pt x="57" y="41"/>
                </a:cubicBezTo>
                <a:cubicBezTo>
                  <a:pt x="56" y="41"/>
                  <a:pt x="56" y="41"/>
                  <a:pt x="56" y="41"/>
                </a:cubicBezTo>
                <a:cubicBezTo>
                  <a:pt x="55" y="41"/>
                  <a:pt x="55" y="41"/>
                  <a:pt x="55" y="41"/>
                </a:cubicBezTo>
                <a:cubicBezTo>
                  <a:pt x="54" y="40"/>
                  <a:pt x="54" y="40"/>
                  <a:pt x="54" y="40"/>
                </a:cubicBezTo>
                <a:cubicBezTo>
                  <a:pt x="54" y="40"/>
                  <a:pt x="54" y="40"/>
                  <a:pt x="54" y="40"/>
                </a:cubicBezTo>
                <a:cubicBezTo>
                  <a:pt x="55" y="39"/>
                  <a:pt x="55" y="39"/>
                  <a:pt x="55" y="39"/>
                </a:cubicBezTo>
                <a:cubicBezTo>
                  <a:pt x="56" y="39"/>
                  <a:pt x="56" y="39"/>
                  <a:pt x="56" y="39"/>
                </a:cubicBezTo>
                <a:cubicBezTo>
                  <a:pt x="57" y="39"/>
                  <a:pt x="57" y="39"/>
                  <a:pt x="57" y="39"/>
                </a:cubicBezTo>
                <a:cubicBezTo>
                  <a:pt x="58" y="39"/>
                  <a:pt x="58" y="39"/>
                  <a:pt x="58" y="39"/>
                </a:cubicBezTo>
                <a:cubicBezTo>
                  <a:pt x="58" y="40"/>
                  <a:pt x="58" y="40"/>
                  <a:pt x="58" y="40"/>
                </a:cubicBezTo>
                <a:cubicBezTo>
                  <a:pt x="59" y="40"/>
                  <a:pt x="59" y="40"/>
                  <a:pt x="59" y="40"/>
                </a:cubicBezTo>
                <a:cubicBezTo>
                  <a:pt x="59" y="40"/>
                  <a:pt x="59" y="40"/>
                  <a:pt x="59" y="40"/>
                </a:cubicBezTo>
                <a:cubicBezTo>
                  <a:pt x="59" y="40"/>
                  <a:pt x="59" y="40"/>
                  <a:pt x="59" y="40"/>
                </a:cubicBezTo>
                <a:cubicBezTo>
                  <a:pt x="60" y="40"/>
                  <a:pt x="60" y="40"/>
                  <a:pt x="60" y="40"/>
                </a:cubicBezTo>
                <a:cubicBezTo>
                  <a:pt x="59" y="41"/>
                  <a:pt x="59" y="41"/>
                  <a:pt x="59" y="41"/>
                </a:cubicBezTo>
                <a:cubicBezTo>
                  <a:pt x="57" y="42"/>
                  <a:pt x="57" y="42"/>
                  <a:pt x="57" y="42"/>
                </a:cubicBezTo>
                <a:close/>
                <a:moveTo>
                  <a:pt x="55" y="47"/>
                </a:moveTo>
                <a:cubicBezTo>
                  <a:pt x="55" y="46"/>
                  <a:pt x="55" y="46"/>
                  <a:pt x="55" y="46"/>
                </a:cubicBezTo>
                <a:cubicBezTo>
                  <a:pt x="55" y="45"/>
                  <a:pt x="55" y="45"/>
                  <a:pt x="55" y="45"/>
                </a:cubicBezTo>
                <a:cubicBezTo>
                  <a:pt x="54" y="45"/>
                  <a:pt x="54" y="45"/>
                  <a:pt x="54" y="45"/>
                </a:cubicBezTo>
                <a:cubicBezTo>
                  <a:pt x="54" y="46"/>
                  <a:pt x="54" y="46"/>
                  <a:pt x="54" y="46"/>
                </a:cubicBezTo>
                <a:cubicBezTo>
                  <a:pt x="53" y="46"/>
                  <a:pt x="53" y="46"/>
                  <a:pt x="53" y="46"/>
                </a:cubicBezTo>
                <a:cubicBezTo>
                  <a:pt x="54" y="47"/>
                  <a:pt x="54" y="47"/>
                  <a:pt x="54" y="47"/>
                </a:cubicBezTo>
                <a:cubicBezTo>
                  <a:pt x="55" y="47"/>
                  <a:pt x="55" y="47"/>
                  <a:pt x="55" y="47"/>
                </a:cubicBezTo>
                <a:cubicBezTo>
                  <a:pt x="55" y="47"/>
                  <a:pt x="55" y="47"/>
                  <a:pt x="55" y="47"/>
                </a:cubicBezTo>
                <a:close/>
                <a:moveTo>
                  <a:pt x="56" y="47"/>
                </a:moveTo>
                <a:cubicBezTo>
                  <a:pt x="57" y="47"/>
                  <a:pt x="57" y="47"/>
                  <a:pt x="57" y="47"/>
                </a:cubicBezTo>
                <a:cubicBezTo>
                  <a:pt x="57" y="46"/>
                  <a:pt x="57" y="46"/>
                  <a:pt x="57" y="46"/>
                </a:cubicBezTo>
                <a:cubicBezTo>
                  <a:pt x="57" y="45"/>
                  <a:pt x="57" y="45"/>
                  <a:pt x="57" y="45"/>
                </a:cubicBezTo>
                <a:cubicBezTo>
                  <a:pt x="56" y="44"/>
                  <a:pt x="56" y="44"/>
                  <a:pt x="56" y="44"/>
                </a:cubicBezTo>
                <a:cubicBezTo>
                  <a:pt x="55" y="44"/>
                  <a:pt x="55" y="44"/>
                  <a:pt x="55" y="44"/>
                </a:cubicBezTo>
                <a:cubicBezTo>
                  <a:pt x="55" y="45"/>
                  <a:pt x="55" y="45"/>
                  <a:pt x="55" y="45"/>
                </a:cubicBezTo>
                <a:cubicBezTo>
                  <a:pt x="56" y="47"/>
                  <a:pt x="56" y="47"/>
                  <a:pt x="56" y="47"/>
                </a:cubicBezTo>
                <a:close/>
                <a:moveTo>
                  <a:pt x="58" y="46"/>
                </a:moveTo>
                <a:cubicBezTo>
                  <a:pt x="58" y="46"/>
                  <a:pt x="59" y="46"/>
                  <a:pt x="59" y="46"/>
                </a:cubicBezTo>
                <a:cubicBezTo>
                  <a:pt x="59" y="46"/>
                  <a:pt x="59" y="46"/>
                  <a:pt x="59" y="46"/>
                </a:cubicBezTo>
                <a:cubicBezTo>
                  <a:pt x="59" y="45"/>
                  <a:pt x="59" y="45"/>
                  <a:pt x="59" y="45"/>
                </a:cubicBezTo>
                <a:cubicBezTo>
                  <a:pt x="58" y="44"/>
                  <a:pt x="58" y="44"/>
                  <a:pt x="58" y="44"/>
                </a:cubicBezTo>
                <a:cubicBezTo>
                  <a:pt x="57" y="45"/>
                  <a:pt x="57" y="45"/>
                  <a:pt x="57" y="45"/>
                </a:cubicBezTo>
                <a:cubicBezTo>
                  <a:pt x="58" y="46"/>
                  <a:pt x="58" y="46"/>
                  <a:pt x="58" y="46"/>
                </a:cubicBezTo>
                <a:close/>
                <a:moveTo>
                  <a:pt x="58" y="48"/>
                </a:moveTo>
                <a:cubicBezTo>
                  <a:pt x="58" y="48"/>
                  <a:pt x="58" y="48"/>
                  <a:pt x="58" y="48"/>
                </a:cubicBezTo>
                <a:cubicBezTo>
                  <a:pt x="59" y="47"/>
                  <a:pt x="59" y="47"/>
                  <a:pt x="59" y="47"/>
                </a:cubicBezTo>
                <a:cubicBezTo>
                  <a:pt x="58" y="46"/>
                  <a:pt x="58" y="46"/>
                  <a:pt x="58" y="46"/>
                </a:cubicBezTo>
                <a:cubicBezTo>
                  <a:pt x="58" y="46"/>
                  <a:pt x="58" y="46"/>
                  <a:pt x="58" y="46"/>
                </a:cubicBezTo>
                <a:cubicBezTo>
                  <a:pt x="57" y="46"/>
                  <a:pt x="57" y="46"/>
                  <a:pt x="57" y="46"/>
                </a:cubicBezTo>
                <a:cubicBezTo>
                  <a:pt x="58" y="47"/>
                  <a:pt x="58" y="47"/>
                  <a:pt x="58" y="47"/>
                </a:cubicBezTo>
                <a:cubicBezTo>
                  <a:pt x="57" y="48"/>
                  <a:pt x="57" y="48"/>
                  <a:pt x="57" y="48"/>
                </a:cubicBezTo>
                <a:cubicBezTo>
                  <a:pt x="58" y="48"/>
                  <a:pt x="58" y="48"/>
                  <a:pt x="58" y="48"/>
                </a:cubicBezTo>
                <a:close/>
                <a:moveTo>
                  <a:pt x="57" y="51"/>
                </a:moveTo>
                <a:cubicBezTo>
                  <a:pt x="56" y="50"/>
                  <a:pt x="56" y="50"/>
                  <a:pt x="56" y="50"/>
                </a:cubicBezTo>
                <a:cubicBezTo>
                  <a:pt x="56" y="50"/>
                  <a:pt x="56" y="50"/>
                  <a:pt x="56" y="50"/>
                </a:cubicBezTo>
                <a:cubicBezTo>
                  <a:pt x="55" y="49"/>
                  <a:pt x="55" y="49"/>
                  <a:pt x="55" y="49"/>
                </a:cubicBezTo>
                <a:cubicBezTo>
                  <a:pt x="54" y="49"/>
                  <a:pt x="54" y="49"/>
                  <a:pt x="54" y="49"/>
                </a:cubicBezTo>
                <a:cubicBezTo>
                  <a:pt x="54" y="50"/>
                  <a:pt x="54" y="50"/>
                  <a:pt x="54" y="50"/>
                </a:cubicBezTo>
                <a:cubicBezTo>
                  <a:pt x="54" y="50"/>
                  <a:pt x="54" y="50"/>
                  <a:pt x="54" y="50"/>
                </a:cubicBezTo>
                <a:cubicBezTo>
                  <a:pt x="54" y="51"/>
                  <a:pt x="54" y="51"/>
                  <a:pt x="54" y="51"/>
                </a:cubicBezTo>
                <a:cubicBezTo>
                  <a:pt x="53" y="52"/>
                  <a:pt x="53" y="52"/>
                  <a:pt x="53" y="52"/>
                </a:cubicBezTo>
                <a:cubicBezTo>
                  <a:pt x="54" y="52"/>
                  <a:pt x="54" y="52"/>
                  <a:pt x="54" y="52"/>
                </a:cubicBezTo>
                <a:cubicBezTo>
                  <a:pt x="55" y="53"/>
                  <a:pt x="55" y="53"/>
                  <a:pt x="55" y="53"/>
                </a:cubicBezTo>
                <a:cubicBezTo>
                  <a:pt x="56" y="52"/>
                  <a:pt x="56" y="52"/>
                  <a:pt x="56" y="52"/>
                </a:cubicBezTo>
                <a:cubicBezTo>
                  <a:pt x="57" y="51"/>
                  <a:pt x="57" y="51"/>
                  <a:pt x="57" y="51"/>
                </a:cubicBezTo>
                <a:close/>
                <a:moveTo>
                  <a:pt x="57" y="49"/>
                </a:moveTo>
                <a:cubicBezTo>
                  <a:pt x="57" y="50"/>
                  <a:pt x="57" y="50"/>
                  <a:pt x="57" y="50"/>
                </a:cubicBezTo>
                <a:cubicBezTo>
                  <a:pt x="58" y="51"/>
                  <a:pt x="58" y="51"/>
                  <a:pt x="58" y="51"/>
                </a:cubicBezTo>
                <a:cubicBezTo>
                  <a:pt x="58" y="51"/>
                  <a:pt x="58" y="51"/>
                  <a:pt x="58" y="51"/>
                </a:cubicBezTo>
                <a:cubicBezTo>
                  <a:pt x="58" y="50"/>
                  <a:pt x="58" y="50"/>
                  <a:pt x="58" y="50"/>
                </a:cubicBezTo>
                <a:cubicBezTo>
                  <a:pt x="58" y="49"/>
                  <a:pt x="58" y="49"/>
                  <a:pt x="58" y="49"/>
                </a:cubicBezTo>
                <a:cubicBezTo>
                  <a:pt x="57" y="49"/>
                  <a:pt x="57" y="49"/>
                  <a:pt x="57" y="49"/>
                </a:cubicBezTo>
                <a:close/>
                <a:moveTo>
                  <a:pt x="65" y="38"/>
                </a:moveTo>
                <a:cubicBezTo>
                  <a:pt x="65" y="37"/>
                  <a:pt x="65" y="37"/>
                  <a:pt x="65" y="37"/>
                </a:cubicBezTo>
                <a:cubicBezTo>
                  <a:pt x="66" y="37"/>
                  <a:pt x="66" y="37"/>
                  <a:pt x="66" y="37"/>
                </a:cubicBezTo>
                <a:cubicBezTo>
                  <a:pt x="66" y="36"/>
                  <a:pt x="66" y="36"/>
                  <a:pt x="66" y="36"/>
                </a:cubicBezTo>
                <a:cubicBezTo>
                  <a:pt x="67" y="35"/>
                  <a:pt x="67" y="35"/>
                  <a:pt x="67" y="35"/>
                </a:cubicBezTo>
                <a:cubicBezTo>
                  <a:pt x="67" y="35"/>
                  <a:pt x="67" y="35"/>
                  <a:pt x="67" y="35"/>
                </a:cubicBezTo>
                <a:cubicBezTo>
                  <a:pt x="68" y="36"/>
                  <a:pt x="68" y="36"/>
                  <a:pt x="68" y="36"/>
                </a:cubicBezTo>
                <a:cubicBezTo>
                  <a:pt x="68" y="37"/>
                  <a:pt x="68" y="37"/>
                  <a:pt x="68" y="37"/>
                </a:cubicBezTo>
                <a:cubicBezTo>
                  <a:pt x="67" y="37"/>
                  <a:pt x="67" y="37"/>
                  <a:pt x="67" y="37"/>
                </a:cubicBezTo>
                <a:cubicBezTo>
                  <a:pt x="67" y="38"/>
                  <a:pt x="67" y="38"/>
                  <a:pt x="67" y="38"/>
                </a:cubicBezTo>
                <a:cubicBezTo>
                  <a:pt x="67" y="38"/>
                  <a:pt x="67" y="38"/>
                  <a:pt x="67" y="38"/>
                </a:cubicBezTo>
                <a:cubicBezTo>
                  <a:pt x="66" y="38"/>
                  <a:pt x="66" y="38"/>
                  <a:pt x="66" y="38"/>
                </a:cubicBezTo>
                <a:cubicBezTo>
                  <a:pt x="65" y="38"/>
                  <a:pt x="65" y="38"/>
                  <a:pt x="65" y="38"/>
                </a:cubicBezTo>
                <a:close/>
                <a:moveTo>
                  <a:pt x="59" y="49"/>
                </a:moveTo>
                <a:cubicBezTo>
                  <a:pt x="60" y="49"/>
                  <a:pt x="60" y="49"/>
                  <a:pt x="60" y="49"/>
                </a:cubicBezTo>
                <a:cubicBezTo>
                  <a:pt x="61" y="50"/>
                  <a:pt x="61" y="50"/>
                  <a:pt x="61" y="50"/>
                </a:cubicBezTo>
                <a:cubicBezTo>
                  <a:pt x="61" y="50"/>
                  <a:pt x="61" y="50"/>
                  <a:pt x="61" y="50"/>
                </a:cubicBezTo>
                <a:cubicBezTo>
                  <a:pt x="62" y="49"/>
                  <a:pt x="62" y="49"/>
                  <a:pt x="62" y="49"/>
                </a:cubicBezTo>
                <a:cubicBezTo>
                  <a:pt x="62" y="48"/>
                  <a:pt x="62" y="48"/>
                  <a:pt x="62" y="48"/>
                </a:cubicBezTo>
                <a:cubicBezTo>
                  <a:pt x="61" y="48"/>
                  <a:pt x="61" y="48"/>
                  <a:pt x="61" y="48"/>
                </a:cubicBezTo>
                <a:cubicBezTo>
                  <a:pt x="61" y="48"/>
                  <a:pt x="61" y="48"/>
                  <a:pt x="61" y="48"/>
                </a:cubicBezTo>
                <a:cubicBezTo>
                  <a:pt x="60" y="49"/>
                  <a:pt x="60" y="49"/>
                  <a:pt x="60" y="49"/>
                </a:cubicBezTo>
                <a:cubicBezTo>
                  <a:pt x="59" y="49"/>
                  <a:pt x="59" y="49"/>
                  <a:pt x="59" y="49"/>
                </a:cubicBezTo>
                <a:close/>
                <a:moveTo>
                  <a:pt x="60" y="47"/>
                </a:moveTo>
                <a:cubicBezTo>
                  <a:pt x="60" y="47"/>
                  <a:pt x="60" y="47"/>
                  <a:pt x="60" y="47"/>
                </a:cubicBezTo>
                <a:cubicBezTo>
                  <a:pt x="61" y="46"/>
                  <a:pt x="61" y="46"/>
                  <a:pt x="61" y="46"/>
                </a:cubicBezTo>
                <a:cubicBezTo>
                  <a:pt x="61" y="46"/>
                  <a:pt x="61" y="46"/>
                  <a:pt x="61" y="46"/>
                </a:cubicBezTo>
                <a:cubicBezTo>
                  <a:pt x="60" y="46"/>
                  <a:pt x="60" y="46"/>
                  <a:pt x="60" y="46"/>
                </a:cubicBezTo>
                <a:cubicBezTo>
                  <a:pt x="60" y="47"/>
                  <a:pt x="60" y="47"/>
                  <a:pt x="60" y="47"/>
                </a:cubicBezTo>
                <a:close/>
                <a:moveTo>
                  <a:pt x="61" y="46"/>
                </a:moveTo>
                <a:cubicBezTo>
                  <a:pt x="61" y="47"/>
                  <a:pt x="61" y="47"/>
                  <a:pt x="61" y="47"/>
                </a:cubicBezTo>
                <a:cubicBezTo>
                  <a:pt x="62" y="47"/>
                  <a:pt x="62" y="47"/>
                  <a:pt x="62" y="47"/>
                </a:cubicBezTo>
                <a:cubicBezTo>
                  <a:pt x="63" y="46"/>
                  <a:pt x="63" y="46"/>
                  <a:pt x="63" y="46"/>
                </a:cubicBezTo>
                <a:cubicBezTo>
                  <a:pt x="63" y="46"/>
                  <a:pt x="63" y="46"/>
                  <a:pt x="63" y="46"/>
                </a:cubicBezTo>
                <a:cubicBezTo>
                  <a:pt x="63" y="46"/>
                  <a:pt x="63" y="46"/>
                  <a:pt x="63" y="46"/>
                </a:cubicBezTo>
                <a:cubicBezTo>
                  <a:pt x="62" y="46"/>
                  <a:pt x="62" y="46"/>
                  <a:pt x="62" y="46"/>
                </a:cubicBezTo>
                <a:cubicBezTo>
                  <a:pt x="62" y="46"/>
                  <a:pt x="62" y="46"/>
                  <a:pt x="62" y="46"/>
                </a:cubicBezTo>
                <a:cubicBezTo>
                  <a:pt x="61" y="46"/>
                  <a:pt x="61" y="46"/>
                  <a:pt x="61" y="46"/>
                </a:cubicBezTo>
                <a:close/>
                <a:moveTo>
                  <a:pt x="62" y="42"/>
                </a:moveTo>
                <a:cubicBezTo>
                  <a:pt x="61" y="43"/>
                  <a:pt x="61" y="43"/>
                  <a:pt x="61" y="43"/>
                </a:cubicBezTo>
                <a:cubicBezTo>
                  <a:pt x="60" y="43"/>
                  <a:pt x="60" y="43"/>
                  <a:pt x="60" y="43"/>
                </a:cubicBezTo>
                <a:cubicBezTo>
                  <a:pt x="60" y="42"/>
                  <a:pt x="60" y="42"/>
                  <a:pt x="60" y="42"/>
                </a:cubicBezTo>
                <a:cubicBezTo>
                  <a:pt x="60" y="41"/>
                  <a:pt x="60" y="41"/>
                  <a:pt x="60" y="41"/>
                </a:cubicBezTo>
                <a:cubicBezTo>
                  <a:pt x="60" y="40"/>
                  <a:pt x="60" y="40"/>
                  <a:pt x="60" y="40"/>
                </a:cubicBezTo>
                <a:cubicBezTo>
                  <a:pt x="62" y="40"/>
                  <a:pt x="62" y="40"/>
                  <a:pt x="62" y="40"/>
                </a:cubicBezTo>
                <a:cubicBezTo>
                  <a:pt x="62" y="40"/>
                  <a:pt x="62" y="40"/>
                  <a:pt x="62" y="40"/>
                </a:cubicBezTo>
                <a:cubicBezTo>
                  <a:pt x="63" y="41"/>
                  <a:pt x="63" y="41"/>
                  <a:pt x="63" y="41"/>
                </a:cubicBezTo>
                <a:cubicBezTo>
                  <a:pt x="64" y="41"/>
                  <a:pt x="64" y="41"/>
                  <a:pt x="64" y="41"/>
                </a:cubicBezTo>
                <a:cubicBezTo>
                  <a:pt x="64" y="42"/>
                  <a:pt x="64" y="42"/>
                  <a:pt x="64" y="42"/>
                </a:cubicBezTo>
                <a:cubicBezTo>
                  <a:pt x="63" y="42"/>
                  <a:pt x="63" y="42"/>
                  <a:pt x="63" y="42"/>
                </a:cubicBezTo>
                <a:cubicBezTo>
                  <a:pt x="62" y="42"/>
                  <a:pt x="62" y="42"/>
                  <a:pt x="62" y="42"/>
                </a:cubicBezTo>
                <a:cubicBezTo>
                  <a:pt x="62" y="42"/>
                  <a:pt x="62" y="42"/>
                  <a:pt x="62" y="42"/>
                </a:cubicBezTo>
                <a:close/>
                <a:moveTo>
                  <a:pt x="65" y="42"/>
                </a:moveTo>
                <a:cubicBezTo>
                  <a:pt x="66" y="42"/>
                  <a:pt x="66" y="42"/>
                  <a:pt x="66" y="42"/>
                </a:cubicBezTo>
                <a:cubicBezTo>
                  <a:pt x="67" y="43"/>
                  <a:pt x="67" y="43"/>
                  <a:pt x="67" y="43"/>
                </a:cubicBezTo>
                <a:cubicBezTo>
                  <a:pt x="68" y="42"/>
                  <a:pt x="68" y="42"/>
                  <a:pt x="68" y="42"/>
                </a:cubicBezTo>
                <a:cubicBezTo>
                  <a:pt x="68" y="41"/>
                  <a:pt x="68" y="41"/>
                  <a:pt x="68" y="41"/>
                </a:cubicBezTo>
                <a:cubicBezTo>
                  <a:pt x="67" y="41"/>
                  <a:pt x="67" y="41"/>
                  <a:pt x="67" y="41"/>
                </a:cubicBezTo>
                <a:cubicBezTo>
                  <a:pt x="67" y="41"/>
                  <a:pt x="67" y="41"/>
                  <a:pt x="67" y="41"/>
                </a:cubicBezTo>
                <a:cubicBezTo>
                  <a:pt x="66" y="42"/>
                  <a:pt x="66" y="42"/>
                  <a:pt x="66" y="42"/>
                </a:cubicBezTo>
                <a:cubicBezTo>
                  <a:pt x="65" y="42"/>
                  <a:pt x="65" y="42"/>
                  <a:pt x="65" y="42"/>
                </a:cubicBezTo>
                <a:close/>
                <a:moveTo>
                  <a:pt x="68" y="51"/>
                </a:moveTo>
                <a:cubicBezTo>
                  <a:pt x="68" y="51"/>
                  <a:pt x="68" y="51"/>
                  <a:pt x="68" y="51"/>
                </a:cubicBezTo>
                <a:cubicBezTo>
                  <a:pt x="67" y="50"/>
                  <a:pt x="67" y="50"/>
                  <a:pt x="67" y="50"/>
                </a:cubicBezTo>
                <a:cubicBezTo>
                  <a:pt x="67" y="49"/>
                  <a:pt x="67" y="49"/>
                  <a:pt x="67" y="49"/>
                </a:cubicBezTo>
                <a:cubicBezTo>
                  <a:pt x="67" y="48"/>
                  <a:pt x="67" y="48"/>
                  <a:pt x="67" y="48"/>
                </a:cubicBezTo>
                <a:cubicBezTo>
                  <a:pt x="66" y="46"/>
                  <a:pt x="66" y="46"/>
                  <a:pt x="66" y="46"/>
                </a:cubicBezTo>
                <a:cubicBezTo>
                  <a:pt x="66" y="46"/>
                  <a:pt x="66" y="46"/>
                  <a:pt x="66" y="46"/>
                </a:cubicBezTo>
                <a:cubicBezTo>
                  <a:pt x="65" y="46"/>
                  <a:pt x="65" y="46"/>
                  <a:pt x="65" y="46"/>
                </a:cubicBezTo>
                <a:cubicBezTo>
                  <a:pt x="64" y="46"/>
                  <a:pt x="64" y="46"/>
                  <a:pt x="64" y="46"/>
                </a:cubicBezTo>
                <a:cubicBezTo>
                  <a:pt x="63" y="47"/>
                  <a:pt x="63" y="47"/>
                  <a:pt x="63" y="47"/>
                </a:cubicBezTo>
                <a:cubicBezTo>
                  <a:pt x="63" y="48"/>
                  <a:pt x="63" y="48"/>
                  <a:pt x="63" y="48"/>
                </a:cubicBezTo>
                <a:cubicBezTo>
                  <a:pt x="63" y="49"/>
                  <a:pt x="63" y="49"/>
                  <a:pt x="63" y="49"/>
                </a:cubicBezTo>
                <a:cubicBezTo>
                  <a:pt x="64" y="51"/>
                  <a:pt x="64" y="51"/>
                  <a:pt x="64" y="51"/>
                </a:cubicBezTo>
                <a:cubicBezTo>
                  <a:pt x="64" y="51"/>
                  <a:pt x="64" y="51"/>
                  <a:pt x="64" y="51"/>
                </a:cubicBezTo>
                <a:cubicBezTo>
                  <a:pt x="65" y="52"/>
                  <a:pt x="65" y="52"/>
                  <a:pt x="65" y="52"/>
                </a:cubicBezTo>
                <a:cubicBezTo>
                  <a:pt x="66" y="51"/>
                  <a:pt x="66" y="51"/>
                  <a:pt x="66" y="51"/>
                </a:cubicBezTo>
                <a:cubicBezTo>
                  <a:pt x="68" y="51"/>
                  <a:pt x="68" y="51"/>
                  <a:pt x="68" y="51"/>
                </a:cubicBezTo>
                <a:close/>
                <a:moveTo>
                  <a:pt x="70" y="50"/>
                </a:moveTo>
                <a:cubicBezTo>
                  <a:pt x="70" y="50"/>
                  <a:pt x="70" y="50"/>
                  <a:pt x="70" y="50"/>
                </a:cubicBezTo>
                <a:cubicBezTo>
                  <a:pt x="70" y="49"/>
                  <a:pt x="70" y="49"/>
                  <a:pt x="70" y="49"/>
                </a:cubicBezTo>
                <a:cubicBezTo>
                  <a:pt x="70" y="49"/>
                  <a:pt x="70" y="49"/>
                  <a:pt x="70" y="49"/>
                </a:cubicBezTo>
                <a:cubicBezTo>
                  <a:pt x="70" y="48"/>
                  <a:pt x="70" y="48"/>
                  <a:pt x="70" y="48"/>
                </a:cubicBezTo>
                <a:cubicBezTo>
                  <a:pt x="71" y="47"/>
                  <a:pt x="71" y="47"/>
                  <a:pt x="71" y="47"/>
                </a:cubicBezTo>
                <a:cubicBezTo>
                  <a:pt x="71" y="47"/>
                  <a:pt x="71" y="47"/>
                  <a:pt x="71" y="47"/>
                </a:cubicBezTo>
                <a:cubicBezTo>
                  <a:pt x="72" y="46"/>
                  <a:pt x="72" y="46"/>
                  <a:pt x="72" y="46"/>
                </a:cubicBezTo>
                <a:cubicBezTo>
                  <a:pt x="73" y="46"/>
                  <a:pt x="73" y="46"/>
                  <a:pt x="73" y="46"/>
                </a:cubicBezTo>
                <a:cubicBezTo>
                  <a:pt x="73" y="45"/>
                  <a:pt x="73" y="45"/>
                  <a:pt x="73" y="45"/>
                </a:cubicBezTo>
                <a:cubicBezTo>
                  <a:pt x="72" y="45"/>
                  <a:pt x="72" y="45"/>
                  <a:pt x="72" y="45"/>
                </a:cubicBezTo>
                <a:cubicBezTo>
                  <a:pt x="71" y="45"/>
                  <a:pt x="71" y="45"/>
                  <a:pt x="71" y="45"/>
                </a:cubicBezTo>
                <a:cubicBezTo>
                  <a:pt x="70" y="44"/>
                  <a:pt x="70" y="44"/>
                  <a:pt x="70" y="44"/>
                </a:cubicBezTo>
                <a:cubicBezTo>
                  <a:pt x="68" y="43"/>
                  <a:pt x="68" y="43"/>
                  <a:pt x="68" y="43"/>
                </a:cubicBezTo>
                <a:cubicBezTo>
                  <a:pt x="68" y="44"/>
                  <a:pt x="68" y="44"/>
                  <a:pt x="68" y="44"/>
                </a:cubicBezTo>
                <a:cubicBezTo>
                  <a:pt x="67" y="44"/>
                  <a:pt x="67" y="44"/>
                  <a:pt x="67" y="44"/>
                </a:cubicBezTo>
                <a:cubicBezTo>
                  <a:pt x="67" y="44"/>
                  <a:pt x="67" y="44"/>
                  <a:pt x="67" y="44"/>
                </a:cubicBezTo>
                <a:cubicBezTo>
                  <a:pt x="67" y="45"/>
                  <a:pt x="67" y="45"/>
                  <a:pt x="67" y="45"/>
                </a:cubicBezTo>
                <a:cubicBezTo>
                  <a:pt x="68" y="47"/>
                  <a:pt x="68" y="47"/>
                  <a:pt x="68" y="47"/>
                </a:cubicBezTo>
                <a:cubicBezTo>
                  <a:pt x="68" y="48"/>
                  <a:pt x="68" y="48"/>
                  <a:pt x="68" y="48"/>
                </a:cubicBezTo>
                <a:cubicBezTo>
                  <a:pt x="68" y="50"/>
                  <a:pt x="68" y="50"/>
                  <a:pt x="68" y="50"/>
                </a:cubicBezTo>
                <a:cubicBezTo>
                  <a:pt x="69" y="50"/>
                  <a:pt x="69" y="50"/>
                  <a:pt x="69" y="50"/>
                </a:cubicBezTo>
                <a:cubicBezTo>
                  <a:pt x="70" y="50"/>
                  <a:pt x="70" y="50"/>
                  <a:pt x="70" y="50"/>
                </a:cubicBezTo>
                <a:close/>
                <a:moveTo>
                  <a:pt x="73" y="50"/>
                </a:moveTo>
                <a:cubicBezTo>
                  <a:pt x="73" y="51"/>
                  <a:pt x="73" y="51"/>
                  <a:pt x="73" y="51"/>
                </a:cubicBezTo>
                <a:cubicBezTo>
                  <a:pt x="74" y="52"/>
                  <a:pt x="74" y="52"/>
                  <a:pt x="74" y="52"/>
                </a:cubicBezTo>
                <a:cubicBezTo>
                  <a:pt x="75" y="53"/>
                  <a:pt x="75" y="53"/>
                  <a:pt x="75" y="53"/>
                </a:cubicBezTo>
                <a:cubicBezTo>
                  <a:pt x="77" y="53"/>
                  <a:pt x="77" y="53"/>
                  <a:pt x="77" y="53"/>
                </a:cubicBezTo>
                <a:cubicBezTo>
                  <a:pt x="77" y="51"/>
                  <a:pt x="77" y="51"/>
                  <a:pt x="77" y="51"/>
                </a:cubicBezTo>
                <a:cubicBezTo>
                  <a:pt x="77" y="50"/>
                  <a:pt x="77" y="50"/>
                  <a:pt x="77" y="50"/>
                </a:cubicBezTo>
                <a:cubicBezTo>
                  <a:pt x="76" y="49"/>
                  <a:pt x="76" y="49"/>
                  <a:pt x="76" y="49"/>
                </a:cubicBezTo>
                <a:cubicBezTo>
                  <a:pt x="75" y="50"/>
                  <a:pt x="75" y="50"/>
                  <a:pt x="75" y="50"/>
                </a:cubicBezTo>
                <a:cubicBezTo>
                  <a:pt x="73" y="50"/>
                  <a:pt x="73" y="50"/>
                  <a:pt x="73" y="50"/>
                </a:cubicBezTo>
                <a:close/>
                <a:moveTo>
                  <a:pt x="73" y="53"/>
                </a:moveTo>
                <a:cubicBezTo>
                  <a:pt x="73" y="53"/>
                  <a:pt x="73" y="53"/>
                  <a:pt x="73" y="53"/>
                </a:cubicBezTo>
                <a:cubicBezTo>
                  <a:pt x="74" y="54"/>
                  <a:pt x="74" y="54"/>
                  <a:pt x="74" y="54"/>
                </a:cubicBezTo>
                <a:cubicBezTo>
                  <a:pt x="74" y="54"/>
                  <a:pt x="74" y="54"/>
                  <a:pt x="74" y="54"/>
                </a:cubicBezTo>
                <a:cubicBezTo>
                  <a:pt x="75" y="53"/>
                  <a:pt x="75" y="53"/>
                  <a:pt x="75" y="53"/>
                </a:cubicBezTo>
                <a:cubicBezTo>
                  <a:pt x="74" y="53"/>
                  <a:pt x="74" y="53"/>
                  <a:pt x="74" y="53"/>
                </a:cubicBezTo>
                <a:cubicBezTo>
                  <a:pt x="73" y="53"/>
                  <a:pt x="73" y="53"/>
                  <a:pt x="73" y="53"/>
                </a:cubicBezTo>
                <a:close/>
                <a:moveTo>
                  <a:pt x="73" y="20"/>
                </a:moveTo>
                <a:cubicBezTo>
                  <a:pt x="74" y="20"/>
                  <a:pt x="74" y="20"/>
                  <a:pt x="74" y="20"/>
                </a:cubicBezTo>
                <a:cubicBezTo>
                  <a:pt x="74" y="20"/>
                  <a:pt x="74" y="20"/>
                  <a:pt x="74" y="20"/>
                </a:cubicBezTo>
                <a:cubicBezTo>
                  <a:pt x="75" y="19"/>
                  <a:pt x="75" y="19"/>
                  <a:pt x="75" y="19"/>
                </a:cubicBezTo>
                <a:cubicBezTo>
                  <a:pt x="76" y="19"/>
                  <a:pt x="76" y="19"/>
                  <a:pt x="76" y="19"/>
                </a:cubicBezTo>
                <a:cubicBezTo>
                  <a:pt x="76" y="19"/>
                  <a:pt x="76" y="19"/>
                  <a:pt x="76" y="19"/>
                </a:cubicBezTo>
                <a:cubicBezTo>
                  <a:pt x="77" y="20"/>
                  <a:pt x="77" y="20"/>
                  <a:pt x="77" y="20"/>
                </a:cubicBezTo>
                <a:cubicBezTo>
                  <a:pt x="77" y="20"/>
                  <a:pt x="77" y="20"/>
                  <a:pt x="77" y="20"/>
                </a:cubicBezTo>
                <a:cubicBezTo>
                  <a:pt x="76" y="21"/>
                  <a:pt x="76" y="21"/>
                  <a:pt x="76" y="21"/>
                </a:cubicBezTo>
                <a:cubicBezTo>
                  <a:pt x="76" y="21"/>
                  <a:pt x="76" y="21"/>
                  <a:pt x="76" y="21"/>
                </a:cubicBezTo>
                <a:cubicBezTo>
                  <a:pt x="75" y="21"/>
                  <a:pt x="75" y="21"/>
                  <a:pt x="75" y="21"/>
                </a:cubicBezTo>
                <a:cubicBezTo>
                  <a:pt x="74" y="21"/>
                  <a:pt x="74" y="21"/>
                  <a:pt x="74" y="21"/>
                </a:cubicBezTo>
                <a:cubicBezTo>
                  <a:pt x="73" y="20"/>
                  <a:pt x="73" y="20"/>
                  <a:pt x="73" y="20"/>
                </a:cubicBezTo>
                <a:close/>
                <a:moveTo>
                  <a:pt x="75" y="34"/>
                </a:moveTo>
                <a:cubicBezTo>
                  <a:pt x="76" y="33"/>
                  <a:pt x="76" y="33"/>
                  <a:pt x="76" y="33"/>
                </a:cubicBezTo>
                <a:cubicBezTo>
                  <a:pt x="76" y="33"/>
                  <a:pt x="76" y="33"/>
                  <a:pt x="76" y="33"/>
                </a:cubicBezTo>
                <a:cubicBezTo>
                  <a:pt x="76" y="32"/>
                  <a:pt x="76" y="32"/>
                  <a:pt x="76" y="32"/>
                </a:cubicBezTo>
                <a:cubicBezTo>
                  <a:pt x="76" y="32"/>
                  <a:pt x="76" y="32"/>
                  <a:pt x="76" y="32"/>
                </a:cubicBezTo>
                <a:cubicBezTo>
                  <a:pt x="75" y="31"/>
                  <a:pt x="75" y="31"/>
                  <a:pt x="75" y="31"/>
                </a:cubicBezTo>
                <a:cubicBezTo>
                  <a:pt x="74" y="31"/>
                  <a:pt x="74" y="31"/>
                  <a:pt x="74" y="31"/>
                </a:cubicBezTo>
                <a:cubicBezTo>
                  <a:pt x="73" y="31"/>
                  <a:pt x="73" y="31"/>
                  <a:pt x="73" y="31"/>
                </a:cubicBezTo>
                <a:cubicBezTo>
                  <a:pt x="72" y="32"/>
                  <a:pt x="72" y="32"/>
                  <a:pt x="72" y="32"/>
                </a:cubicBezTo>
                <a:cubicBezTo>
                  <a:pt x="71" y="33"/>
                  <a:pt x="71" y="33"/>
                  <a:pt x="71" y="33"/>
                </a:cubicBezTo>
                <a:cubicBezTo>
                  <a:pt x="71" y="33"/>
                  <a:pt x="71" y="33"/>
                  <a:pt x="71" y="33"/>
                </a:cubicBezTo>
                <a:cubicBezTo>
                  <a:pt x="73" y="34"/>
                  <a:pt x="73" y="34"/>
                  <a:pt x="73" y="34"/>
                </a:cubicBezTo>
                <a:cubicBezTo>
                  <a:pt x="74" y="35"/>
                  <a:pt x="74" y="35"/>
                  <a:pt x="74" y="35"/>
                </a:cubicBezTo>
                <a:cubicBezTo>
                  <a:pt x="75" y="34"/>
                  <a:pt x="75" y="34"/>
                  <a:pt x="75" y="34"/>
                </a:cubicBezTo>
                <a:close/>
                <a:moveTo>
                  <a:pt x="78" y="33"/>
                </a:moveTo>
                <a:cubicBezTo>
                  <a:pt x="77" y="33"/>
                  <a:pt x="77" y="33"/>
                  <a:pt x="77" y="33"/>
                </a:cubicBezTo>
                <a:cubicBezTo>
                  <a:pt x="77" y="34"/>
                  <a:pt x="77" y="34"/>
                  <a:pt x="77" y="34"/>
                </a:cubicBezTo>
                <a:cubicBezTo>
                  <a:pt x="76" y="35"/>
                  <a:pt x="76" y="35"/>
                  <a:pt x="76" y="35"/>
                </a:cubicBezTo>
                <a:cubicBezTo>
                  <a:pt x="76" y="35"/>
                  <a:pt x="76" y="35"/>
                  <a:pt x="76" y="35"/>
                </a:cubicBezTo>
                <a:cubicBezTo>
                  <a:pt x="75" y="35"/>
                  <a:pt x="75" y="35"/>
                  <a:pt x="75" y="35"/>
                </a:cubicBezTo>
                <a:cubicBezTo>
                  <a:pt x="74" y="36"/>
                  <a:pt x="74" y="36"/>
                  <a:pt x="74" y="36"/>
                </a:cubicBezTo>
                <a:cubicBezTo>
                  <a:pt x="73" y="36"/>
                  <a:pt x="73" y="36"/>
                  <a:pt x="73" y="36"/>
                </a:cubicBezTo>
                <a:cubicBezTo>
                  <a:pt x="73" y="36"/>
                  <a:pt x="73" y="36"/>
                  <a:pt x="73" y="36"/>
                </a:cubicBezTo>
                <a:cubicBezTo>
                  <a:pt x="72" y="36"/>
                  <a:pt x="72" y="36"/>
                  <a:pt x="72" y="36"/>
                </a:cubicBezTo>
                <a:cubicBezTo>
                  <a:pt x="72" y="37"/>
                  <a:pt x="72" y="37"/>
                  <a:pt x="72" y="37"/>
                </a:cubicBezTo>
                <a:cubicBezTo>
                  <a:pt x="72" y="38"/>
                  <a:pt x="72" y="38"/>
                  <a:pt x="72" y="38"/>
                </a:cubicBezTo>
                <a:cubicBezTo>
                  <a:pt x="72" y="41"/>
                  <a:pt x="72" y="41"/>
                  <a:pt x="72" y="41"/>
                </a:cubicBezTo>
                <a:cubicBezTo>
                  <a:pt x="73" y="42"/>
                  <a:pt x="73" y="42"/>
                  <a:pt x="73" y="42"/>
                </a:cubicBezTo>
                <a:cubicBezTo>
                  <a:pt x="74" y="44"/>
                  <a:pt x="74" y="44"/>
                  <a:pt x="74" y="44"/>
                </a:cubicBezTo>
                <a:cubicBezTo>
                  <a:pt x="75" y="44"/>
                  <a:pt x="75" y="44"/>
                  <a:pt x="75" y="44"/>
                </a:cubicBezTo>
                <a:cubicBezTo>
                  <a:pt x="77" y="43"/>
                  <a:pt x="77" y="43"/>
                  <a:pt x="77" y="43"/>
                </a:cubicBezTo>
                <a:cubicBezTo>
                  <a:pt x="78" y="43"/>
                  <a:pt x="78" y="43"/>
                  <a:pt x="78" y="43"/>
                </a:cubicBezTo>
                <a:cubicBezTo>
                  <a:pt x="79" y="42"/>
                  <a:pt x="79" y="42"/>
                  <a:pt x="79" y="42"/>
                </a:cubicBezTo>
                <a:cubicBezTo>
                  <a:pt x="80" y="42"/>
                  <a:pt x="80" y="42"/>
                  <a:pt x="80" y="42"/>
                </a:cubicBezTo>
                <a:cubicBezTo>
                  <a:pt x="80" y="42"/>
                  <a:pt x="80" y="42"/>
                  <a:pt x="80" y="42"/>
                </a:cubicBezTo>
                <a:cubicBezTo>
                  <a:pt x="79" y="41"/>
                  <a:pt x="79" y="41"/>
                  <a:pt x="79" y="41"/>
                </a:cubicBezTo>
                <a:cubicBezTo>
                  <a:pt x="79" y="40"/>
                  <a:pt x="79" y="40"/>
                  <a:pt x="79" y="40"/>
                </a:cubicBezTo>
                <a:cubicBezTo>
                  <a:pt x="78" y="39"/>
                  <a:pt x="78" y="39"/>
                  <a:pt x="78" y="39"/>
                </a:cubicBezTo>
                <a:cubicBezTo>
                  <a:pt x="77" y="38"/>
                  <a:pt x="77" y="38"/>
                  <a:pt x="77" y="38"/>
                </a:cubicBezTo>
                <a:cubicBezTo>
                  <a:pt x="77" y="37"/>
                  <a:pt x="77" y="37"/>
                  <a:pt x="77" y="37"/>
                </a:cubicBezTo>
                <a:cubicBezTo>
                  <a:pt x="78" y="37"/>
                  <a:pt x="78" y="37"/>
                  <a:pt x="78" y="37"/>
                </a:cubicBezTo>
                <a:cubicBezTo>
                  <a:pt x="79" y="37"/>
                  <a:pt x="79" y="37"/>
                  <a:pt x="79" y="37"/>
                </a:cubicBezTo>
                <a:cubicBezTo>
                  <a:pt x="80" y="36"/>
                  <a:pt x="80" y="36"/>
                  <a:pt x="80" y="36"/>
                </a:cubicBezTo>
                <a:cubicBezTo>
                  <a:pt x="80" y="36"/>
                  <a:pt x="80" y="36"/>
                  <a:pt x="80" y="36"/>
                </a:cubicBezTo>
                <a:cubicBezTo>
                  <a:pt x="79" y="34"/>
                  <a:pt x="79" y="34"/>
                  <a:pt x="79" y="34"/>
                </a:cubicBezTo>
                <a:cubicBezTo>
                  <a:pt x="78" y="34"/>
                  <a:pt x="78" y="34"/>
                  <a:pt x="78" y="34"/>
                </a:cubicBezTo>
                <a:cubicBezTo>
                  <a:pt x="78" y="33"/>
                  <a:pt x="78" y="33"/>
                  <a:pt x="78" y="33"/>
                </a:cubicBezTo>
                <a:close/>
                <a:moveTo>
                  <a:pt x="82" y="35"/>
                </a:moveTo>
                <a:cubicBezTo>
                  <a:pt x="82" y="34"/>
                  <a:pt x="82" y="34"/>
                  <a:pt x="82" y="34"/>
                </a:cubicBezTo>
                <a:cubicBezTo>
                  <a:pt x="81" y="33"/>
                  <a:pt x="81" y="33"/>
                  <a:pt x="81" y="33"/>
                </a:cubicBezTo>
                <a:cubicBezTo>
                  <a:pt x="81" y="33"/>
                  <a:pt x="81" y="33"/>
                  <a:pt x="81" y="33"/>
                </a:cubicBezTo>
                <a:cubicBezTo>
                  <a:pt x="80" y="33"/>
                  <a:pt x="80" y="33"/>
                  <a:pt x="80" y="33"/>
                </a:cubicBezTo>
                <a:cubicBezTo>
                  <a:pt x="79" y="32"/>
                  <a:pt x="79" y="32"/>
                  <a:pt x="79" y="32"/>
                </a:cubicBezTo>
                <a:cubicBezTo>
                  <a:pt x="79" y="31"/>
                  <a:pt x="79" y="31"/>
                  <a:pt x="79" y="31"/>
                </a:cubicBezTo>
                <a:cubicBezTo>
                  <a:pt x="79" y="30"/>
                  <a:pt x="79" y="30"/>
                  <a:pt x="79" y="30"/>
                </a:cubicBezTo>
                <a:cubicBezTo>
                  <a:pt x="79" y="29"/>
                  <a:pt x="79" y="29"/>
                  <a:pt x="79" y="29"/>
                </a:cubicBezTo>
                <a:cubicBezTo>
                  <a:pt x="79" y="28"/>
                  <a:pt x="79" y="28"/>
                  <a:pt x="79" y="28"/>
                </a:cubicBezTo>
                <a:cubicBezTo>
                  <a:pt x="79" y="27"/>
                  <a:pt x="79" y="27"/>
                  <a:pt x="79" y="27"/>
                </a:cubicBezTo>
                <a:cubicBezTo>
                  <a:pt x="80" y="26"/>
                  <a:pt x="80" y="26"/>
                  <a:pt x="80" y="26"/>
                </a:cubicBezTo>
                <a:cubicBezTo>
                  <a:pt x="81" y="25"/>
                  <a:pt x="81" y="25"/>
                  <a:pt x="81" y="25"/>
                </a:cubicBezTo>
                <a:cubicBezTo>
                  <a:pt x="81" y="24"/>
                  <a:pt x="81" y="24"/>
                  <a:pt x="81" y="24"/>
                </a:cubicBezTo>
                <a:cubicBezTo>
                  <a:pt x="81" y="23"/>
                  <a:pt x="81" y="23"/>
                  <a:pt x="81" y="23"/>
                </a:cubicBezTo>
                <a:cubicBezTo>
                  <a:pt x="82" y="23"/>
                  <a:pt x="82" y="23"/>
                  <a:pt x="82" y="23"/>
                </a:cubicBezTo>
                <a:cubicBezTo>
                  <a:pt x="82" y="24"/>
                  <a:pt x="82" y="24"/>
                  <a:pt x="82" y="24"/>
                </a:cubicBezTo>
                <a:cubicBezTo>
                  <a:pt x="83" y="24"/>
                  <a:pt x="83" y="24"/>
                  <a:pt x="83" y="24"/>
                </a:cubicBezTo>
                <a:cubicBezTo>
                  <a:pt x="84" y="25"/>
                  <a:pt x="84" y="25"/>
                  <a:pt x="84" y="25"/>
                </a:cubicBezTo>
                <a:cubicBezTo>
                  <a:pt x="84" y="27"/>
                  <a:pt x="84" y="27"/>
                  <a:pt x="84" y="27"/>
                </a:cubicBezTo>
                <a:cubicBezTo>
                  <a:pt x="84" y="27"/>
                  <a:pt x="84" y="27"/>
                  <a:pt x="84" y="27"/>
                </a:cubicBezTo>
                <a:cubicBezTo>
                  <a:pt x="85" y="27"/>
                  <a:pt x="85" y="27"/>
                  <a:pt x="85" y="27"/>
                </a:cubicBezTo>
                <a:cubicBezTo>
                  <a:pt x="86" y="29"/>
                  <a:pt x="86" y="29"/>
                  <a:pt x="86" y="29"/>
                </a:cubicBezTo>
                <a:cubicBezTo>
                  <a:pt x="87" y="29"/>
                  <a:pt x="87" y="29"/>
                  <a:pt x="87" y="29"/>
                </a:cubicBezTo>
                <a:cubicBezTo>
                  <a:pt x="87" y="29"/>
                  <a:pt x="87" y="29"/>
                  <a:pt x="87" y="29"/>
                </a:cubicBezTo>
                <a:cubicBezTo>
                  <a:pt x="85" y="30"/>
                  <a:pt x="85" y="30"/>
                  <a:pt x="85" y="30"/>
                </a:cubicBezTo>
                <a:cubicBezTo>
                  <a:pt x="83" y="31"/>
                  <a:pt x="83" y="31"/>
                  <a:pt x="83" y="31"/>
                </a:cubicBezTo>
                <a:cubicBezTo>
                  <a:pt x="83" y="31"/>
                  <a:pt x="83" y="31"/>
                  <a:pt x="83" y="31"/>
                </a:cubicBezTo>
                <a:cubicBezTo>
                  <a:pt x="83" y="32"/>
                  <a:pt x="83" y="32"/>
                  <a:pt x="83" y="32"/>
                </a:cubicBezTo>
                <a:cubicBezTo>
                  <a:pt x="83" y="34"/>
                  <a:pt x="83" y="34"/>
                  <a:pt x="83" y="34"/>
                </a:cubicBezTo>
                <a:cubicBezTo>
                  <a:pt x="82" y="35"/>
                  <a:pt x="82" y="35"/>
                  <a:pt x="82" y="35"/>
                </a:cubicBezTo>
                <a:close/>
                <a:moveTo>
                  <a:pt x="516" y="63"/>
                </a:moveTo>
                <a:cubicBezTo>
                  <a:pt x="516" y="63"/>
                  <a:pt x="516" y="63"/>
                  <a:pt x="516" y="63"/>
                </a:cubicBezTo>
                <a:cubicBezTo>
                  <a:pt x="516" y="62"/>
                  <a:pt x="516" y="62"/>
                  <a:pt x="516" y="62"/>
                </a:cubicBezTo>
                <a:cubicBezTo>
                  <a:pt x="516" y="62"/>
                  <a:pt x="516" y="62"/>
                  <a:pt x="516" y="62"/>
                </a:cubicBezTo>
                <a:cubicBezTo>
                  <a:pt x="515" y="62"/>
                  <a:pt x="515" y="62"/>
                  <a:pt x="515" y="62"/>
                </a:cubicBezTo>
                <a:cubicBezTo>
                  <a:pt x="516" y="63"/>
                  <a:pt x="516" y="63"/>
                  <a:pt x="516" y="63"/>
                </a:cubicBezTo>
                <a:close/>
                <a:moveTo>
                  <a:pt x="512" y="62"/>
                </a:moveTo>
                <a:cubicBezTo>
                  <a:pt x="512" y="62"/>
                  <a:pt x="512" y="62"/>
                  <a:pt x="512" y="62"/>
                </a:cubicBezTo>
                <a:cubicBezTo>
                  <a:pt x="513" y="62"/>
                  <a:pt x="513" y="62"/>
                  <a:pt x="513" y="62"/>
                </a:cubicBezTo>
                <a:cubicBezTo>
                  <a:pt x="512" y="61"/>
                  <a:pt x="512" y="61"/>
                  <a:pt x="512" y="61"/>
                </a:cubicBezTo>
                <a:cubicBezTo>
                  <a:pt x="511" y="62"/>
                  <a:pt x="511" y="62"/>
                  <a:pt x="511" y="62"/>
                </a:cubicBezTo>
                <a:cubicBezTo>
                  <a:pt x="512" y="62"/>
                  <a:pt x="512" y="62"/>
                  <a:pt x="512" y="62"/>
                </a:cubicBezTo>
                <a:close/>
                <a:moveTo>
                  <a:pt x="508" y="64"/>
                </a:moveTo>
                <a:cubicBezTo>
                  <a:pt x="508" y="64"/>
                  <a:pt x="508" y="64"/>
                  <a:pt x="508" y="64"/>
                </a:cubicBezTo>
                <a:cubicBezTo>
                  <a:pt x="509" y="63"/>
                  <a:pt x="509" y="63"/>
                  <a:pt x="509" y="63"/>
                </a:cubicBezTo>
                <a:cubicBezTo>
                  <a:pt x="509" y="62"/>
                  <a:pt x="509" y="62"/>
                  <a:pt x="509" y="62"/>
                </a:cubicBezTo>
                <a:cubicBezTo>
                  <a:pt x="508" y="62"/>
                  <a:pt x="508" y="62"/>
                  <a:pt x="508" y="62"/>
                </a:cubicBezTo>
                <a:cubicBezTo>
                  <a:pt x="507" y="63"/>
                  <a:pt x="507" y="63"/>
                  <a:pt x="507" y="63"/>
                </a:cubicBezTo>
                <a:cubicBezTo>
                  <a:pt x="508" y="64"/>
                  <a:pt x="508" y="64"/>
                  <a:pt x="508" y="64"/>
                </a:cubicBezTo>
                <a:close/>
                <a:moveTo>
                  <a:pt x="596" y="171"/>
                </a:moveTo>
                <a:cubicBezTo>
                  <a:pt x="595" y="171"/>
                  <a:pt x="595" y="171"/>
                  <a:pt x="595" y="171"/>
                </a:cubicBezTo>
                <a:cubicBezTo>
                  <a:pt x="596" y="172"/>
                  <a:pt x="596" y="172"/>
                  <a:pt x="596" y="172"/>
                </a:cubicBezTo>
                <a:cubicBezTo>
                  <a:pt x="596" y="171"/>
                  <a:pt x="596" y="171"/>
                  <a:pt x="596" y="171"/>
                </a:cubicBezTo>
                <a:cubicBezTo>
                  <a:pt x="596" y="171"/>
                  <a:pt x="596" y="171"/>
                  <a:pt x="596" y="171"/>
                </a:cubicBezTo>
                <a:cubicBezTo>
                  <a:pt x="596" y="171"/>
                  <a:pt x="596" y="171"/>
                  <a:pt x="596" y="171"/>
                </a:cubicBezTo>
                <a:cubicBezTo>
                  <a:pt x="596" y="171"/>
                  <a:pt x="596" y="171"/>
                  <a:pt x="596" y="171"/>
                </a:cubicBezTo>
                <a:close/>
                <a:moveTo>
                  <a:pt x="594" y="169"/>
                </a:moveTo>
                <a:cubicBezTo>
                  <a:pt x="595" y="170"/>
                  <a:pt x="595" y="170"/>
                  <a:pt x="595" y="170"/>
                </a:cubicBezTo>
                <a:cubicBezTo>
                  <a:pt x="596" y="170"/>
                  <a:pt x="596" y="170"/>
                  <a:pt x="596" y="170"/>
                </a:cubicBezTo>
                <a:cubicBezTo>
                  <a:pt x="596" y="169"/>
                  <a:pt x="596" y="169"/>
                  <a:pt x="596" y="169"/>
                </a:cubicBezTo>
                <a:cubicBezTo>
                  <a:pt x="595" y="168"/>
                  <a:pt x="595" y="168"/>
                  <a:pt x="595" y="168"/>
                </a:cubicBezTo>
                <a:cubicBezTo>
                  <a:pt x="594" y="168"/>
                  <a:pt x="594" y="168"/>
                  <a:pt x="594" y="168"/>
                </a:cubicBezTo>
                <a:cubicBezTo>
                  <a:pt x="594" y="169"/>
                  <a:pt x="594" y="169"/>
                  <a:pt x="594" y="169"/>
                </a:cubicBezTo>
                <a:close/>
                <a:moveTo>
                  <a:pt x="95" y="108"/>
                </a:moveTo>
                <a:cubicBezTo>
                  <a:pt x="95" y="107"/>
                  <a:pt x="95" y="107"/>
                  <a:pt x="95" y="107"/>
                </a:cubicBezTo>
                <a:cubicBezTo>
                  <a:pt x="95" y="107"/>
                  <a:pt x="95" y="107"/>
                  <a:pt x="95" y="107"/>
                </a:cubicBezTo>
                <a:cubicBezTo>
                  <a:pt x="97" y="106"/>
                  <a:pt x="97" y="106"/>
                  <a:pt x="97" y="106"/>
                </a:cubicBezTo>
                <a:cubicBezTo>
                  <a:pt x="97" y="105"/>
                  <a:pt x="97" y="105"/>
                  <a:pt x="97" y="105"/>
                </a:cubicBezTo>
                <a:cubicBezTo>
                  <a:pt x="96" y="105"/>
                  <a:pt x="96" y="105"/>
                  <a:pt x="96" y="105"/>
                </a:cubicBezTo>
                <a:cubicBezTo>
                  <a:pt x="95" y="106"/>
                  <a:pt x="95" y="106"/>
                  <a:pt x="95" y="106"/>
                </a:cubicBezTo>
                <a:cubicBezTo>
                  <a:pt x="95" y="106"/>
                  <a:pt x="95" y="106"/>
                  <a:pt x="95" y="106"/>
                </a:cubicBezTo>
                <a:cubicBezTo>
                  <a:pt x="94" y="107"/>
                  <a:pt x="94" y="107"/>
                  <a:pt x="94" y="107"/>
                </a:cubicBezTo>
                <a:cubicBezTo>
                  <a:pt x="95" y="108"/>
                  <a:pt x="95" y="108"/>
                  <a:pt x="95" y="108"/>
                </a:cubicBezTo>
                <a:close/>
                <a:moveTo>
                  <a:pt x="88" y="140"/>
                </a:moveTo>
                <a:cubicBezTo>
                  <a:pt x="90" y="140"/>
                  <a:pt x="90" y="140"/>
                  <a:pt x="90" y="140"/>
                </a:cubicBezTo>
                <a:cubicBezTo>
                  <a:pt x="91" y="139"/>
                  <a:pt x="91" y="139"/>
                  <a:pt x="91" y="139"/>
                </a:cubicBezTo>
                <a:cubicBezTo>
                  <a:pt x="93" y="139"/>
                  <a:pt x="93" y="139"/>
                  <a:pt x="93" y="139"/>
                </a:cubicBezTo>
                <a:cubicBezTo>
                  <a:pt x="94" y="139"/>
                  <a:pt x="94" y="139"/>
                  <a:pt x="94" y="139"/>
                </a:cubicBezTo>
                <a:cubicBezTo>
                  <a:pt x="94" y="140"/>
                  <a:pt x="94" y="140"/>
                  <a:pt x="94" y="140"/>
                </a:cubicBezTo>
                <a:cubicBezTo>
                  <a:pt x="95" y="140"/>
                  <a:pt x="95" y="140"/>
                  <a:pt x="95" y="140"/>
                </a:cubicBezTo>
                <a:cubicBezTo>
                  <a:pt x="96" y="139"/>
                  <a:pt x="96" y="139"/>
                  <a:pt x="96" y="139"/>
                </a:cubicBezTo>
                <a:cubicBezTo>
                  <a:pt x="95" y="139"/>
                  <a:pt x="95" y="139"/>
                  <a:pt x="95" y="139"/>
                </a:cubicBezTo>
                <a:cubicBezTo>
                  <a:pt x="96" y="138"/>
                  <a:pt x="96" y="138"/>
                  <a:pt x="96" y="138"/>
                </a:cubicBezTo>
                <a:cubicBezTo>
                  <a:pt x="96" y="138"/>
                  <a:pt x="96" y="138"/>
                  <a:pt x="96" y="138"/>
                </a:cubicBezTo>
                <a:cubicBezTo>
                  <a:pt x="96" y="139"/>
                  <a:pt x="96" y="139"/>
                  <a:pt x="96" y="139"/>
                </a:cubicBezTo>
                <a:cubicBezTo>
                  <a:pt x="97" y="140"/>
                  <a:pt x="97" y="140"/>
                  <a:pt x="97" y="140"/>
                </a:cubicBezTo>
                <a:cubicBezTo>
                  <a:pt x="99" y="140"/>
                  <a:pt x="99" y="140"/>
                  <a:pt x="99" y="140"/>
                </a:cubicBezTo>
                <a:cubicBezTo>
                  <a:pt x="99" y="139"/>
                  <a:pt x="99" y="139"/>
                  <a:pt x="99" y="139"/>
                </a:cubicBezTo>
                <a:cubicBezTo>
                  <a:pt x="100" y="139"/>
                  <a:pt x="100" y="139"/>
                  <a:pt x="100" y="139"/>
                </a:cubicBezTo>
                <a:cubicBezTo>
                  <a:pt x="100" y="138"/>
                  <a:pt x="100" y="138"/>
                  <a:pt x="100" y="138"/>
                </a:cubicBezTo>
                <a:cubicBezTo>
                  <a:pt x="100" y="137"/>
                  <a:pt x="100" y="137"/>
                  <a:pt x="100" y="137"/>
                </a:cubicBezTo>
                <a:cubicBezTo>
                  <a:pt x="101" y="136"/>
                  <a:pt x="101" y="136"/>
                  <a:pt x="101" y="136"/>
                </a:cubicBezTo>
                <a:cubicBezTo>
                  <a:pt x="101" y="135"/>
                  <a:pt x="101" y="135"/>
                  <a:pt x="101" y="135"/>
                </a:cubicBezTo>
                <a:cubicBezTo>
                  <a:pt x="100" y="134"/>
                  <a:pt x="100" y="134"/>
                  <a:pt x="100" y="134"/>
                </a:cubicBezTo>
                <a:cubicBezTo>
                  <a:pt x="100" y="133"/>
                  <a:pt x="100" y="133"/>
                  <a:pt x="100" y="133"/>
                </a:cubicBezTo>
                <a:cubicBezTo>
                  <a:pt x="99" y="133"/>
                  <a:pt x="99" y="133"/>
                  <a:pt x="99" y="133"/>
                </a:cubicBezTo>
                <a:cubicBezTo>
                  <a:pt x="98" y="133"/>
                  <a:pt x="98" y="133"/>
                  <a:pt x="98" y="133"/>
                </a:cubicBezTo>
                <a:cubicBezTo>
                  <a:pt x="98" y="132"/>
                  <a:pt x="98" y="132"/>
                  <a:pt x="98" y="132"/>
                </a:cubicBezTo>
                <a:cubicBezTo>
                  <a:pt x="98" y="132"/>
                  <a:pt x="98" y="132"/>
                  <a:pt x="98" y="132"/>
                </a:cubicBezTo>
                <a:cubicBezTo>
                  <a:pt x="99" y="132"/>
                  <a:pt x="99" y="132"/>
                  <a:pt x="99" y="132"/>
                </a:cubicBezTo>
                <a:cubicBezTo>
                  <a:pt x="100" y="132"/>
                  <a:pt x="100" y="132"/>
                  <a:pt x="100" y="132"/>
                </a:cubicBezTo>
                <a:cubicBezTo>
                  <a:pt x="100" y="133"/>
                  <a:pt x="100" y="133"/>
                  <a:pt x="100" y="133"/>
                </a:cubicBezTo>
                <a:cubicBezTo>
                  <a:pt x="100" y="133"/>
                  <a:pt x="100" y="133"/>
                  <a:pt x="100" y="133"/>
                </a:cubicBezTo>
                <a:cubicBezTo>
                  <a:pt x="101" y="133"/>
                  <a:pt x="101" y="133"/>
                  <a:pt x="101" y="133"/>
                </a:cubicBezTo>
                <a:cubicBezTo>
                  <a:pt x="101" y="133"/>
                  <a:pt x="101" y="133"/>
                  <a:pt x="101" y="133"/>
                </a:cubicBezTo>
                <a:cubicBezTo>
                  <a:pt x="101" y="131"/>
                  <a:pt x="101" y="131"/>
                  <a:pt x="101" y="131"/>
                </a:cubicBezTo>
                <a:cubicBezTo>
                  <a:pt x="100" y="130"/>
                  <a:pt x="100" y="130"/>
                  <a:pt x="100" y="130"/>
                </a:cubicBezTo>
                <a:cubicBezTo>
                  <a:pt x="99" y="129"/>
                  <a:pt x="99" y="129"/>
                  <a:pt x="99" y="129"/>
                </a:cubicBezTo>
                <a:cubicBezTo>
                  <a:pt x="99" y="128"/>
                  <a:pt x="99" y="128"/>
                  <a:pt x="99" y="128"/>
                </a:cubicBezTo>
                <a:cubicBezTo>
                  <a:pt x="100" y="129"/>
                  <a:pt x="100" y="129"/>
                  <a:pt x="100" y="129"/>
                </a:cubicBezTo>
                <a:cubicBezTo>
                  <a:pt x="100" y="130"/>
                  <a:pt x="100" y="130"/>
                  <a:pt x="100" y="130"/>
                </a:cubicBezTo>
                <a:cubicBezTo>
                  <a:pt x="101" y="130"/>
                  <a:pt x="101" y="130"/>
                  <a:pt x="101" y="130"/>
                </a:cubicBezTo>
                <a:cubicBezTo>
                  <a:pt x="102" y="130"/>
                  <a:pt x="102" y="130"/>
                  <a:pt x="102" y="130"/>
                </a:cubicBezTo>
                <a:cubicBezTo>
                  <a:pt x="102" y="130"/>
                  <a:pt x="102" y="130"/>
                  <a:pt x="102" y="130"/>
                </a:cubicBezTo>
                <a:cubicBezTo>
                  <a:pt x="102" y="129"/>
                  <a:pt x="102" y="129"/>
                  <a:pt x="102" y="129"/>
                </a:cubicBezTo>
                <a:cubicBezTo>
                  <a:pt x="102" y="129"/>
                  <a:pt x="102" y="129"/>
                  <a:pt x="102" y="129"/>
                </a:cubicBezTo>
                <a:cubicBezTo>
                  <a:pt x="102" y="128"/>
                  <a:pt x="102" y="128"/>
                  <a:pt x="102" y="128"/>
                </a:cubicBezTo>
                <a:cubicBezTo>
                  <a:pt x="102" y="127"/>
                  <a:pt x="102" y="127"/>
                  <a:pt x="102" y="127"/>
                </a:cubicBezTo>
                <a:cubicBezTo>
                  <a:pt x="102" y="126"/>
                  <a:pt x="102" y="126"/>
                  <a:pt x="102" y="126"/>
                </a:cubicBezTo>
                <a:cubicBezTo>
                  <a:pt x="101" y="125"/>
                  <a:pt x="101" y="125"/>
                  <a:pt x="101" y="125"/>
                </a:cubicBezTo>
                <a:cubicBezTo>
                  <a:pt x="100" y="124"/>
                  <a:pt x="100" y="124"/>
                  <a:pt x="100" y="124"/>
                </a:cubicBezTo>
                <a:cubicBezTo>
                  <a:pt x="101" y="124"/>
                  <a:pt x="101" y="124"/>
                  <a:pt x="101" y="124"/>
                </a:cubicBezTo>
                <a:cubicBezTo>
                  <a:pt x="102" y="124"/>
                  <a:pt x="102" y="124"/>
                  <a:pt x="102" y="124"/>
                </a:cubicBezTo>
                <a:cubicBezTo>
                  <a:pt x="102" y="124"/>
                  <a:pt x="102" y="124"/>
                  <a:pt x="102" y="124"/>
                </a:cubicBezTo>
                <a:cubicBezTo>
                  <a:pt x="103" y="123"/>
                  <a:pt x="103" y="123"/>
                  <a:pt x="103" y="123"/>
                </a:cubicBezTo>
                <a:cubicBezTo>
                  <a:pt x="103" y="123"/>
                  <a:pt x="103" y="123"/>
                  <a:pt x="103" y="123"/>
                </a:cubicBezTo>
                <a:cubicBezTo>
                  <a:pt x="102" y="123"/>
                  <a:pt x="102" y="123"/>
                  <a:pt x="102" y="123"/>
                </a:cubicBezTo>
                <a:cubicBezTo>
                  <a:pt x="102" y="121"/>
                  <a:pt x="102" y="121"/>
                  <a:pt x="102" y="121"/>
                </a:cubicBezTo>
                <a:cubicBezTo>
                  <a:pt x="103" y="121"/>
                  <a:pt x="103" y="121"/>
                  <a:pt x="103" y="121"/>
                </a:cubicBezTo>
                <a:cubicBezTo>
                  <a:pt x="104" y="122"/>
                  <a:pt x="104" y="122"/>
                  <a:pt x="104" y="122"/>
                </a:cubicBezTo>
                <a:cubicBezTo>
                  <a:pt x="105" y="122"/>
                  <a:pt x="105" y="122"/>
                  <a:pt x="105" y="122"/>
                </a:cubicBezTo>
                <a:cubicBezTo>
                  <a:pt x="105" y="122"/>
                  <a:pt x="105" y="122"/>
                  <a:pt x="105" y="122"/>
                </a:cubicBezTo>
                <a:cubicBezTo>
                  <a:pt x="105" y="121"/>
                  <a:pt x="105" y="121"/>
                  <a:pt x="105" y="121"/>
                </a:cubicBezTo>
                <a:cubicBezTo>
                  <a:pt x="104" y="121"/>
                  <a:pt x="104" y="121"/>
                  <a:pt x="104" y="121"/>
                </a:cubicBezTo>
                <a:cubicBezTo>
                  <a:pt x="105" y="121"/>
                  <a:pt x="105" y="121"/>
                  <a:pt x="105" y="121"/>
                </a:cubicBezTo>
                <a:cubicBezTo>
                  <a:pt x="106" y="121"/>
                  <a:pt x="106" y="121"/>
                  <a:pt x="106" y="121"/>
                </a:cubicBezTo>
                <a:cubicBezTo>
                  <a:pt x="107" y="120"/>
                  <a:pt x="107" y="120"/>
                  <a:pt x="107" y="120"/>
                </a:cubicBezTo>
                <a:cubicBezTo>
                  <a:pt x="107" y="119"/>
                  <a:pt x="107" y="119"/>
                  <a:pt x="107" y="119"/>
                </a:cubicBezTo>
                <a:cubicBezTo>
                  <a:pt x="106" y="119"/>
                  <a:pt x="106" y="119"/>
                  <a:pt x="106" y="119"/>
                </a:cubicBezTo>
                <a:cubicBezTo>
                  <a:pt x="106" y="119"/>
                  <a:pt x="106" y="119"/>
                  <a:pt x="106" y="119"/>
                </a:cubicBezTo>
                <a:cubicBezTo>
                  <a:pt x="108" y="118"/>
                  <a:pt x="108" y="118"/>
                  <a:pt x="108" y="118"/>
                </a:cubicBezTo>
                <a:cubicBezTo>
                  <a:pt x="108" y="117"/>
                  <a:pt x="108" y="117"/>
                  <a:pt x="108" y="117"/>
                </a:cubicBezTo>
                <a:cubicBezTo>
                  <a:pt x="107" y="117"/>
                  <a:pt x="107" y="117"/>
                  <a:pt x="107" y="117"/>
                </a:cubicBezTo>
                <a:cubicBezTo>
                  <a:pt x="107" y="116"/>
                  <a:pt x="107" y="116"/>
                  <a:pt x="107" y="116"/>
                </a:cubicBezTo>
                <a:cubicBezTo>
                  <a:pt x="107" y="115"/>
                  <a:pt x="107" y="115"/>
                  <a:pt x="107" y="115"/>
                </a:cubicBezTo>
                <a:cubicBezTo>
                  <a:pt x="108" y="116"/>
                  <a:pt x="108" y="116"/>
                  <a:pt x="108" y="116"/>
                </a:cubicBezTo>
                <a:cubicBezTo>
                  <a:pt x="108" y="116"/>
                  <a:pt x="108" y="116"/>
                  <a:pt x="108" y="116"/>
                </a:cubicBezTo>
                <a:cubicBezTo>
                  <a:pt x="110" y="114"/>
                  <a:pt x="110" y="114"/>
                  <a:pt x="110" y="114"/>
                </a:cubicBezTo>
                <a:cubicBezTo>
                  <a:pt x="110" y="113"/>
                  <a:pt x="110" y="113"/>
                  <a:pt x="110" y="113"/>
                </a:cubicBezTo>
                <a:cubicBezTo>
                  <a:pt x="111" y="112"/>
                  <a:pt x="111" y="112"/>
                  <a:pt x="111" y="112"/>
                </a:cubicBezTo>
                <a:cubicBezTo>
                  <a:pt x="111" y="111"/>
                  <a:pt x="111" y="111"/>
                  <a:pt x="111" y="111"/>
                </a:cubicBezTo>
                <a:cubicBezTo>
                  <a:pt x="112" y="110"/>
                  <a:pt x="112" y="110"/>
                  <a:pt x="112" y="110"/>
                </a:cubicBezTo>
                <a:cubicBezTo>
                  <a:pt x="113" y="109"/>
                  <a:pt x="113" y="109"/>
                  <a:pt x="113" y="109"/>
                </a:cubicBezTo>
                <a:cubicBezTo>
                  <a:pt x="114" y="107"/>
                  <a:pt x="114" y="107"/>
                  <a:pt x="114" y="107"/>
                </a:cubicBezTo>
                <a:cubicBezTo>
                  <a:pt x="115" y="107"/>
                  <a:pt x="115" y="107"/>
                  <a:pt x="115" y="107"/>
                </a:cubicBezTo>
                <a:cubicBezTo>
                  <a:pt x="116" y="105"/>
                  <a:pt x="116" y="105"/>
                  <a:pt x="116" y="105"/>
                </a:cubicBezTo>
                <a:cubicBezTo>
                  <a:pt x="118" y="103"/>
                  <a:pt x="118" y="103"/>
                  <a:pt x="118" y="103"/>
                </a:cubicBezTo>
                <a:cubicBezTo>
                  <a:pt x="120" y="102"/>
                  <a:pt x="120" y="102"/>
                  <a:pt x="120" y="102"/>
                </a:cubicBezTo>
                <a:cubicBezTo>
                  <a:pt x="121" y="101"/>
                  <a:pt x="121" y="101"/>
                  <a:pt x="121" y="101"/>
                </a:cubicBezTo>
                <a:cubicBezTo>
                  <a:pt x="122" y="100"/>
                  <a:pt x="122" y="100"/>
                  <a:pt x="122" y="100"/>
                </a:cubicBezTo>
                <a:cubicBezTo>
                  <a:pt x="124" y="100"/>
                  <a:pt x="124" y="100"/>
                  <a:pt x="124" y="100"/>
                </a:cubicBezTo>
                <a:cubicBezTo>
                  <a:pt x="125" y="99"/>
                  <a:pt x="125" y="99"/>
                  <a:pt x="125" y="99"/>
                </a:cubicBezTo>
                <a:cubicBezTo>
                  <a:pt x="126" y="97"/>
                  <a:pt x="126" y="97"/>
                  <a:pt x="126" y="97"/>
                </a:cubicBezTo>
                <a:cubicBezTo>
                  <a:pt x="127" y="97"/>
                  <a:pt x="127" y="97"/>
                  <a:pt x="127" y="97"/>
                </a:cubicBezTo>
                <a:cubicBezTo>
                  <a:pt x="127" y="97"/>
                  <a:pt x="127" y="97"/>
                  <a:pt x="127" y="97"/>
                </a:cubicBezTo>
                <a:cubicBezTo>
                  <a:pt x="128" y="97"/>
                  <a:pt x="128" y="97"/>
                  <a:pt x="128" y="97"/>
                </a:cubicBezTo>
                <a:cubicBezTo>
                  <a:pt x="128" y="96"/>
                  <a:pt x="128" y="96"/>
                  <a:pt x="128" y="96"/>
                </a:cubicBezTo>
                <a:cubicBezTo>
                  <a:pt x="128" y="95"/>
                  <a:pt x="128" y="95"/>
                  <a:pt x="128" y="95"/>
                </a:cubicBezTo>
                <a:cubicBezTo>
                  <a:pt x="128" y="95"/>
                  <a:pt x="128" y="95"/>
                  <a:pt x="128" y="95"/>
                </a:cubicBezTo>
                <a:cubicBezTo>
                  <a:pt x="128" y="94"/>
                  <a:pt x="128" y="94"/>
                  <a:pt x="128" y="94"/>
                </a:cubicBezTo>
                <a:cubicBezTo>
                  <a:pt x="128" y="92"/>
                  <a:pt x="128" y="92"/>
                  <a:pt x="128" y="92"/>
                </a:cubicBezTo>
                <a:cubicBezTo>
                  <a:pt x="128" y="92"/>
                  <a:pt x="128" y="92"/>
                  <a:pt x="128" y="92"/>
                </a:cubicBezTo>
                <a:cubicBezTo>
                  <a:pt x="127" y="92"/>
                  <a:pt x="127" y="92"/>
                  <a:pt x="127" y="92"/>
                </a:cubicBezTo>
                <a:cubicBezTo>
                  <a:pt x="127" y="91"/>
                  <a:pt x="127" y="91"/>
                  <a:pt x="127" y="91"/>
                </a:cubicBezTo>
                <a:cubicBezTo>
                  <a:pt x="128" y="89"/>
                  <a:pt x="128" y="89"/>
                  <a:pt x="128" y="89"/>
                </a:cubicBezTo>
                <a:cubicBezTo>
                  <a:pt x="127" y="89"/>
                  <a:pt x="127" y="89"/>
                  <a:pt x="127" y="89"/>
                </a:cubicBezTo>
                <a:cubicBezTo>
                  <a:pt x="126" y="89"/>
                  <a:pt x="126" y="89"/>
                  <a:pt x="126" y="89"/>
                </a:cubicBezTo>
                <a:cubicBezTo>
                  <a:pt x="126" y="88"/>
                  <a:pt x="126" y="88"/>
                  <a:pt x="126" y="88"/>
                </a:cubicBezTo>
                <a:cubicBezTo>
                  <a:pt x="125" y="88"/>
                  <a:pt x="125" y="88"/>
                  <a:pt x="125" y="88"/>
                </a:cubicBezTo>
                <a:cubicBezTo>
                  <a:pt x="124" y="87"/>
                  <a:pt x="124" y="87"/>
                  <a:pt x="124" y="87"/>
                </a:cubicBezTo>
                <a:cubicBezTo>
                  <a:pt x="124" y="87"/>
                  <a:pt x="124" y="87"/>
                  <a:pt x="124" y="87"/>
                </a:cubicBezTo>
                <a:cubicBezTo>
                  <a:pt x="124" y="86"/>
                  <a:pt x="124" y="86"/>
                  <a:pt x="124" y="86"/>
                </a:cubicBezTo>
                <a:cubicBezTo>
                  <a:pt x="123" y="87"/>
                  <a:pt x="123" y="87"/>
                  <a:pt x="123" y="87"/>
                </a:cubicBezTo>
                <a:cubicBezTo>
                  <a:pt x="122" y="87"/>
                  <a:pt x="122" y="87"/>
                  <a:pt x="122" y="87"/>
                </a:cubicBezTo>
                <a:cubicBezTo>
                  <a:pt x="122" y="87"/>
                  <a:pt x="122" y="87"/>
                  <a:pt x="122" y="87"/>
                </a:cubicBezTo>
                <a:cubicBezTo>
                  <a:pt x="121" y="87"/>
                  <a:pt x="121" y="87"/>
                  <a:pt x="121" y="87"/>
                </a:cubicBezTo>
                <a:cubicBezTo>
                  <a:pt x="120" y="87"/>
                  <a:pt x="120" y="87"/>
                  <a:pt x="120" y="87"/>
                </a:cubicBezTo>
                <a:cubicBezTo>
                  <a:pt x="119" y="88"/>
                  <a:pt x="119" y="88"/>
                  <a:pt x="119" y="88"/>
                </a:cubicBezTo>
                <a:cubicBezTo>
                  <a:pt x="119" y="89"/>
                  <a:pt x="119" y="89"/>
                  <a:pt x="119" y="89"/>
                </a:cubicBezTo>
                <a:cubicBezTo>
                  <a:pt x="118" y="89"/>
                  <a:pt x="118" y="89"/>
                  <a:pt x="118" y="89"/>
                </a:cubicBezTo>
                <a:cubicBezTo>
                  <a:pt x="117" y="89"/>
                  <a:pt x="117" y="89"/>
                  <a:pt x="117" y="89"/>
                </a:cubicBezTo>
                <a:cubicBezTo>
                  <a:pt x="117" y="90"/>
                  <a:pt x="117" y="90"/>
                  <a:pt x="117" y="90"/>
                </a:cubicBezTo>
                <a:cubicBezTo>
                  <a:pt x="117" y="91"/>
                  <a:pt x="117" y="91"/>
                  <a:pt x="117" y="91"/>
                </a:cubicBezTo>
                <a:cubicBezTo>
                  <a:pt x="116" y="91"/>
                  <a:pt x="116" y="91"/>
                  <a:pt x="116" y="91"/>
                </a:cubicBezTo>
                <a:cubicBezTo>
                  <a:pt x="116" y="92"/>
                  <a:pt x="116" y="92"/>
                  <a:pt x="116" y="92"/>
                </a:cubicBezTo>
                <a:cubicBezTo>
                  <a:pt x="116" y="93"/>
                  <a:pt x="116" y="93"/>
                  <a:pt x="116" y="93"/>
                </a:cubicBezTo>
                <a:cubicBezTo>
                  <a:pt x="117" y="94"/>
                  <a:pt x="117" y="94"/>
                  <a:pt x="117" y="94"/>
                </a:cubicBezTo>
                <a:cubicBezTo>
                  <a:pt x="116" y="94"/>
                  <a:pt x="116" y="94"/>
                  <a:pt x="116" y="94"/>
                </a:cubicBezTo>
                <a:cubicBezTo>
                  <a:pt x="115" y="94"/>
                  <a:pt x="115" y="94"/>
                  <a:pt x="115" y="94"/>
                </a:cubicBezTo>
                <a:cubicBezTo>
                  <a:pt x="115" y="95"/>
                  <a:pt x="115" y="95"/>
                  <a:pt x="115" y="95"/>
                </a:cubicBezTo>
                <a:cubicBezTo>
                  <a:pt x="115" y="95"/>
                  <a:pt x="115" y="95"/>
                  <a:pt x="115" y="95"/>
                </a:cubicBezTo>
                <a:cubicBezTo>
                  <a:pt x="114" y="96"/>
                  <a:pt x="114" y="96"/>
                  <a:pt x="114" y="96"/>
                </a:cubicBezTo>
                <a:cubicBezTo>
                  <a:pt x="112" y="97"/>
                  <a:pt x="112" y="97"/>
                  <a:pt x="112" y="97"/>
                </a:cubicBezTo>
                <a:cubicBezTo>
                  <a:pt x="112" y="98"/>
                  <a:pt x="112" y="98"/>
                  <a:pt x="112" y="98"/>
                </a:cubicBezTo>
                <a:cubicBezTo>
                  <a:pt x="111" y="97"/>
                  <a:pt x="111" y="97"/>
                  <a:pt x="111" y="97"/>
                </a:cubicBezTo>
                <a:cubicBezTo>
                  <a:pt x="111" y="97"/>
                  <a:pt x="111" y="97"/>
                  <a:pt x="111" y="97"/>
                </a:cubicBezTo>
                <a:cubicBezTo>
                  <a:pt x="110" y="98"/>
                  <a:pt x="110" y="98"/>
                  <a:pt x="110" y="98"/>
                </a:cubicBezTo>
                <a:cubicBezTo>
                  <a:pt x="109" y="99"/>
                  <a:pt x="109" y="99"/>
                  <a:pt x="109" y="99"/>
                </a:cubicBezTo>
                <a:cubicBezTo>
                  <a:pt x="108" y="100"/>
                  <a:pt x="108" y="100"/>
                  <a:pt x="108" y="100"/>
                </a:cubicBezTo>
                <a:cubicBezTo>
                  <a:pt x="108" y="99"/>
                  <a:pt x="108" y="99"/>
                  <a:pt x="108" y="99"/>
                </a:cubicBezTo>
                <a:cubicBezTo>
                  <a:pt x="107" y="99"/>
                  <a:pt x="107" y="99"/>
                  <a:pt x="107" y="99"/>
                </a:cubicBezTo>
                <a:cubicBezTo>
                  <a:pt x="107" y="99"/>
                  <a:pt x="107" y="99"/>
                  <a:pt x="107" y="99"/>
                </a:cubicBezTo>
                <a:cubicBezTo>
                  <a:pt x="107" y="99"/>
                  <a:pt x="107" y="99"/>
                  <a:pt x="107" y="99"/>
                </a:cubicBezTo>
                <a:cubicBezTo>
                  <a:pt x="107" y="101"/>
                  <a:pt x="107" y="101"/>
                  <a:pt x="107" y="101"/>
                </a:cubicBezTo>
                <a:cubicBezTo>
                  <a:pt x="107" y="101"/>
                  <a:pt x="107" y="101"/>
                  <a:pt x="107" y="101"/>
                </a:cubicBezTo>
                <a:cubicBezTo>
                  <a:pt x="106" y="100"/>
                  <a:pt x="106" y="100"/>
                  <a:pt x="106" y="100"/>
                </a:cubicBezTo>
                <a:cubicBezTo>
                  <a:pt x="106" y="99"/>
                  <a:pt x="106" y="99"/>
                  <a:pt x="106" y="99"/>
                </a:cubicBezTo>
                <a:cubicBezTo>
                  <a:pt x="104" y="99"/>
                  <a:pt x="104" y="99"/>
                  <a:pt x="104" y="99"/>
                </a:cubicBezTo>
                <a:cubicBezTo>
                  <a:pt x="103" y="100"/>
                  <a:pt x="103" y="100"/>
                  <a:pt x="103" y="100"/>
                </a:cubicBezTo>
                <a:cubicBezTo>
                  <a:pt x="102" y="100"/>
                  <a:pt x="102" y="100"/>
                  <a:pt x="102" y="100"/>
                </a:cubicBezTo>
                <a:cubicBezTo>
                  <a:pt x="101" y="100"/>
                  <a:pt x="101" y="100"/>
                  <a:pt x="101" y="100"/>
                </a:cubicBezTo>
                <a:cubicBezTo>
                  <a:pt x="101" y="101"/>
                  <a:pt x="101" y="101"/>
                  <a:pt x="101" y="101"/>
                </a:cubicBezTo>
                <a:cubicBezTo>
                  <a:pt x="102" y="102"/>
                  <a:pt x="102" y="102"/>
                  <a:pt x="102" y="102"/>
                </a:cubicBezTo>
                <a:cubicBezTo>
                  <a:pt x="102" y="103"/>
                  <a:pt x="102" y="103"/>
                  <a:pt x="102" y="103"/>
                </a:cubicBezTo>
                <a:cubicBezTo>
                  <a:pt x="102" y="103"/>
                  <a:pt x="102" y="103"/>
                  <a:pt x="102" y="103"/>
                </a:cubicBezTo>
                <a:cubicBezTo>
                  <a:pt x="102" y="103"/>
                  <a:pt x="102" y="103"/>
                  <a:pt x="102" y="103"/>
                </a:cubicBezTo>
                <a:cubicBezTo>
                  <a:pt x="101" y="104"/>
                  <a:pt x="101" y="104"/>
                  <a:pt x="101" y="104"/>
                </a:cubicBezTo>
                <a:cubicBezTo>
                  <a:pt x="101" y="104"/>
                  <a:pt x="101" y="104"/>
                  <a:pt x="101" y="104"/>
                </a:cubicBezTo>
                <a:cubicBezTo>
                  <a:pt x="101" y="103"/>
                  <a:pt x="101" y="103"/>
                  <a:pt x="101" y="103"/>
                </a:cubicBezTo>
                <a:cubicBezTo>
                  <a:pt x="101" y="103"/>
                  <a:pt x="101" y="103"/>
                  <a:pt x="101" y="103"/>
                </a:cubicBezTo>
                <a:cubicBezTo>
                  <a:pt x="101" y="102"/>
                  <a:pt x="101" y="102"/>
                  <a:pt x="101" y="102"/>
                </a:cubicBezTo>
                <a:cubicBezTo>
                  <a:pt x="100" y="102"/>
                  <a:pt x="100" y="102"/>
                  <a:pt x="100" y="102"/>
                </a:cubicBezTo>
                <a:cubicBezTo>
                  <a:pt x="99" y="103"/>
                  <a:pt x="99" y="103"/>
                  <a:pt x="99" y="103"/>
                </a:cubicBezTo>
                <a:cubicBezTo>
                  <a:pt x="99" y="104"/>
                  <a:pt x="99" y="104"/>
                  <a:pt x="99" y="104"/>
                </a:cubicBezTo>
                <a:cubicBezTo>
                  <a:pt x="99" y="105"/>
                  <a:pt x="99" y="105"/>
                  <a:pt x="99" y="105"/>
                </a:cubicBezTo>
                <a:cubicBezTo>
                  <a:pt x="99" y="105"/>
                  <a:pt x="99" y="105"/>
                  <a:pt x="99" y="105"/>
                </a:cubicBezTo>
                <a:cubicBezTo>
                  <a:pt x="99" y="105"/>
                  <a:pt x="99" y="105"/>
                  <a:pt x="99" y="105"/>
                </a:cubicBezTo>
                <a:cubicBezTo>
                  <a:pt x="99" y="106"/>
                  <a:pt x="99" y="106"/>
                  <a:pt x="99" y="106"/>
                </a:cubicBezTo>
                <a:cubicBezTo>
                  <a:pt x="97" y="106"/>
                  <a:pt x="97" y="106"/>
                  <a:pt x="97" y="106"/>
                </a:cubicBezTo>
                <a:cubicBezTo>
                  <a:pt x="97" y="107"/>
                  <a:pt x="97" y="107"/>
                  <a:pt x="97" y="107"/>
                </a:cubicBezTo>
                <a:cubicBezTo>
                  <a:pt x="97" y="107"/>
                  <a:pt x="97" y="107"/>
                  <a:pt x="97" y="107"/>
                </a:cubicBezTo>
                <a:cubicBezTo>
                  <a:pt x="96" y="108"/>
                  <a:pt x="96" y="108"/>
                  <a:pt x="96" y="108"/>
                </a:cubicBezTo>
                <a:cubicBezTo>
                  <a:pt x="95" y="108"/>
                  <a:pt x="95" y="108"/>
                  <a:pt x="95" y="108"/>
                </a:cubicBezTo>
                <a:cubicBezTo>
                  <a:pt x="95" y="110"/>
                  <a:pt x="95" y="110"/>
                  <a:pt x="95" y="110"/>
                </a:cubicBezTo>
                <a:cubicBezTo>
                  <a:pt x="95" y="110"/>
                  <a:pt x="95" y="110"/>
                  <a:pt x="95" y="110"/>
                </a:cubicBezTo>
                <a:cubicBezTo>
                  <a:pt x="96" y="110"/>
                  <a:pt x="96" y="110"/>
                  <a:pt x="96" y="110"/>
                </a:cubicBezTo>
                <a:cubicBezTo>
                  <a:pt x="95" y="111"/>
                  <a:pt x="95" y="111"/>
                  <a:pt x="95" y="111"/>
                </a:cubicBezTo>
                <a:cubicBezTo>
                  <a:pt x="94" y="111"/>
                  <a:pt x="94" y="111"/>
                  <a:pt x="94" y="111"/>
                </a:cubicBezTo>
                <a:cubicBezTo>
                  <a:pt x="93" y="111"/>
                  <a:pt x="93" y="111"/>
                  <a:pt x="93" y="111"/>
                </a:cubicBezTo>
                <a:cubicBezTo>
                  <a:pt x="93" y="112"/>
                  <a:pt x="93" y="112"/>
                  <a:pt x="93" y="112"/>
                </a:cubicBezTo>
                <a:cubicBezTo>
                  <a:pt x="93" y="113"/>
                  <a:pt x="93" y="113"/>
                  <a:pt x="93" y="113"/>
                </a:cubicBezTo>
                <a:cubicBezTo>
                  <a:pt x="93" y="113"/>
                  <a:pt x="93" y="113"/>
                  <a:pt x="93" y="113"/>
                </a:cubicBezTo>
                <a:cubicBezTo>
                  <a:pt x="94" y="113"/>
                  <a:pt x="94" y="113"/>
                  <a:pt x="94" y="113"/>
                </a:cubicBezTo>
                <a:cubicBezTo>
                  <a:pt x="95" y="114"/>
                  <a:pt x="95" y="114"/>
                  <a:pt x="95" y="114"/>
                </a:cubicBezTo>
                <a:cubicBezTo>
                  <a:pt x="94" y="114"/>
                  <a:pt x="94" y="114"/>
                  <a:pt x="94" y="114"/>
                </a:cubicBezTo>
                <a:cubicBezTo>
                  <a:pt x="94" y="115"/>
                  <a:pt x="94" y="115"/>
                  <a:pt x="94" y="115"/>
                </a:cubicBezTo>
                <a:cubicBezTo>
                  <a:pt x="94" y="115"/>
                  <a:pt x="94" y="115"/>
                  <a:pt x="94" y="115"/>
                </a:cubicBezTo>
                <a:cubicBezTo>
                  <a:pt x="93" y="115"/>
                  <a:pt x="93" y="115"/>
                  <a:pt x="93" y="115"/>
                </a:cubicBezTo>
                <a:cubicBezTo>
                  <a:pt x="92" y="115"/>
                  <a:pt x="92" y="115"/>
                  <a:pt x="92" y="115"/>
                </a:cubicBezTo>
                <a:cubicBezTo>
                  <a:pt x="91" y="116"/>
                  <a:pt x="91" y="116"/>
                  <a:pt x="91" y="116"/>
                </a:cubicBezTo>
                <a:cubicBezTo>
                  <a:pt x="91" y="116"/>
                  <a:pt x="91" y="116"/>
                  <a:pt x="91" y="116"/>
                </a:cubicBezTo>
                <a:cubicBezTo>
                  <a:pt x="91" y="117"/>
                  <a:pt x="91" y="117"/>
                  <a:pt x="91" y="117"/>
                </a:cubicBezTo>
                <a:cubicBezTo>
                  <a:pt x="90" y="118"/>
                  <a:pt x="90" y="118"/>
                  <a:pt x="90" y="118"/>
                </a:cubicBezTo>
                <a:cubicBezTo>
                  <a:pt x="89" y="119"/>
                  <a:pt x="89" y="119"/>
                  <a:pt x="89" y="119"/>
                </a:cubicBezTo>
                <a:cubicBezTo>
                  <a:pt x="89" y="118"/>
                  <a:pt x="89" y="118"/>
                  <a:pt x="89" y="118"/>
                </a:cubicBezTo>
                <a:cubicBezTo>
                  <a:pt x="88" y="117"/>
                  <a:pt x="88" y="117"/>
                  <a:pt x="88" y="117"/>
                </a:cubicBezTo>
                <a:cubicBezTo>
                  <a:pt x="88" y="117"/>
                  <a:pt x="88" y="117"/>
                  <a:pt x="88" y="117"/>
                </a:cubicBezTo>
                <a:cubicBezTo>
                  <a:pt x="87" y="117"/>
                  <a:pt x="87" y="117"/>
                  <a:pt x="87" y="117"/>
                </a:cubicBezTo>
                <a:cubicBezTo>
                  <a:pt x="87" y="118"/>
                  <a:pt x="87" y="118"/>
                  <a:pt x="87" y="118"/>
                </a:cubicBezTo>
                <a:cubicBezTo>
                  <a:pt x="87" y="119"/>
                  <a:pt x="87" y="119"/>
                  <a:pt x="87" y="119"/>
                </a:cubicBezTo>
                <a:cubicBezTo>
                  <a:pt x="88" y="120"/>
                  <a:pt x="88" y="120"/>
                  <a:pt x="88" y="120"/>
                </a:cubicBezTo>
                <a:cubicBezTo>
                  <a:pt x="89" y="120"/>
                  <a:pt x="89" y="120"/>
                  <a:pt x="89" y="120"/>
                </a:cubicBezTo>
                <a:cubicBezTo>
                  <a:pt x="89" y="120"/>
                  <a:pt x="89" y="120"/>
                  <a:pt x="89" y="120"/>
                </a:cubicBezTo>
                <a:cubicBezTo>
                  <a:pt x="89" y="121"/>
                  <a:pt x="89" y="121"/>
                  <a:pt x="89" y="121"/>
                </a:cubicBezTo>
                <a:cubicBezTo>
                  <a:pt x="89" y="122"/>
                  <a:pt x="89" y="122"/>
                  <a:pt x="89" y="122"/>
                </a:cubicBezTo>
                <a:cubicBezTo>
                  <a:pt x="89" y="122"/>
                  <a:pt x="89" y="122"/>
                  <a:pt x="89" y="122"/>
                </a:cubicBezTo>
                <a:cubicBezTo>
                  <a:pt x="90" y="123"/>
                  <a:pt x="90" y="123"/>
                  <a:pt x="90" y="123"/>
                </a:cubicBezTo>
                <a:cubicBezTo>
                  <a:pt x="90" y="122"/>
                  <a:pt x="90" y="122"/>
                  <a:pt x="90" y="122"/>
                </a:cubicBezTo>
                <a:cubicBezTo>
                  <a:pt x="91" y="122"/>
                  <a:pt x="91" y="122"/>
                  <a:pt x="91" y="122"/>
                </a:cubicBezTo>
                <a:cubicBezTo>
                  <a:pt x="91" y="122"/>
                  <a:pt x="91" y="122"/>
                  <a:pt x="91" y="122"/>
                </a:cubicBezTo>
                <a:cubicBezTo>
                  <a:pt x="92" y="122"/>
                  <a:pt x="92" y="122"/>
                  <a:pt x="92" y="122"/>
                </a:cubicBezTo>
                <a:cubicBezTo>
                  <a:pt x="93" y="122"/>
                  <a:pt x="93" y="122"/>
                  <a:pt x="93" y="122"/>
                </a:cubicBezTo>
                <a:cubicBezTo>
                  <a:pt x="93" y="122"/>
                  <a:pt x="93" y="122"/>
                  <a:pt x="93" y="122"/>
                </a:cubicBezTo>
                <a:cubicBezTo>
                  <a:pt x="92" y="123"/>
                  <a:pt x="92" y="123"/>
                  <a:pt x="92" y="123"/>
                </a:cubicBezTo>
                <a:cubicBezTo>
                  <a:pt x="92" y="123"/>
                  <a:pt x="92" y="123"/>
                  <a:pt x="92" y="123"/>
                </a:cubicBezTo>
                <a:cubicBezTo>
                  <a:pt x="91" y="123"/>
                  <a:pt x="91" y="123"/>
                  <a:pt x="91" y="123"/>
                </a:cubicBezTo>
                <a:cubicBezTo>
                  <a:pt x="90" y="124"/>
                  <a:pt x="90" y="124"/>
                  <a:pt x="90" y="124"/>
                </a:cubicBezTo>
                <a:cubicBezTo>
                  <a:pt x="89" y="123"/>
                  <a:pt x="89" y="123"/>
                  <a:pt x="89" y="123"/>
                </a:cubicBezTo>
                <a:cubicBezTo>
                  <a:pt x="89" y="124"/>
                  <a:pt x="89" y="124"/>
                  <a:pt x="89" y="124"/>
                </a:cubicBezTo>
                <a:cubicBezTo>
                  <a:pt x="89" y="125"/>
                  <a:pt x="89" y="125"/>
                  <a:pt x="89" y="125"/>
                </a:cubicBezTo>
                <a:cubicBezTo>
                  <a:pt x="90" y="125"/>
                  <a:pt x="90" y="125"/>
                  <a:pt x="90" y="125"/>
                </a:cubicBezTo>
                <a:cubicBezTo>
                  <a:pt x="91" y="126"/>
                  <a:pt x="91" y="126"/>
                  <a:pt x="91" y="126"/>
                </a:cubicBezTo>
                <a:cubicBezTo>
                  <a:pt x="92" y="125"/>
                  <a:pt x="92" y="125"/>
                  <a:pt x="92" y="125"/>
                </a:cubicBezTo>
                <a:cubicBezTo>
                  <a:pt x="92" y="126"/>
                  <a:pt x="92" y="126"/>
                  <a:pt x="92" y="126"/>
                </a:cubicBezTo>
                <a:cubicBezTo>
                  <a:pt x="92" y="126"/>
                  <a:pt x="92" y="126"/>
                  <a:pt x="92" y="126"/>
                </a:cubicBezTo>
                <a:cubicBezTo>
                  <a:pt x="91" y="126"/>
                  <a:pt x="91" y="126"/>
                  <a:pt x="91" y="126"/>
                </a:cubicBezTo>
                <a:cubicBezTo>
                  <a:pt x="89" y="126"/>
                  <a:pt x="89" y="126"/>
                  <a:pt x="89" y="126"/>
                </a:cubicBezTo>
                <a:cubicBezTo>
                  <a:pt x="89" y="127"/>
                  <a:pt x="89" y="127"/>
                  <a:pt x="89" y="127"/>
                </a:cubicBezTo>
                <a:cubicBezTo>
                  <a:pt x="89" y="127"/>
                  <a:pt x="89" y="127"/>
                  <a:pt x="89" y="127"/>
                </a:cubicBezTo>
                <a:cubicBezTo>
                  <a:pt x="89" y="128"/>
                  <a:pt x="89" y="128"/>
                  <a:pt x="89" y="128"/>
                </a:cubicBezTo>
                <a:cubicBezTo>
                  <a:pt x="90" y="128"/>
                  <a:pt x="90" y="128"/>
                  <a:pt x="90" y="128"/>
                </a:cubicBezTo>
                <a:cubicBezTo>
                  <a:pt x="91" y="128"/>
                  <a:pt x="91" y="128"/>
                  <a:pt x="91" y="128"/>
                </a:cubicBezTo>
                <a:cubicBezTo>
                  <a:pt x="91" y="128"/>
                  <a:pt x="91" y="128"/>
                  <a:pt x="91" y="128"/>
                </a:cubicBezTo>
                <a:cubicBezTo>
                  <a:pt x="90" y="128"/>
                  <a:pt x="90" y="128"/>
                  <a:pt x="90" y="128"/>
                </a:cubicBezTo>
                <a:cubicBezTo>
                  <a:pt x="89" y="128"/>
                  <a:pt x="89" y="128"/>
                  <a:pt x="89" y="128"/>
                </a:cubicBezTo>
                <a:cubicBezTo>
                  <a:pt x="89" y="129"/>
                  <a:pt x="89" y="129"/>
                  <a:pt x="89" y="129"/>
                </a:cubicBezTo>
                <a:cubicBezTo>
                  <a:pt x="90" y="129"/>
                  <a:pt x="90" y="129"/>
                  <a:pt x="90" y="129"/>
                </a:cubicBezTo>
                <a:cubicBezTo>
                  <a:pt x="91" y="129"/>
                  <a:pt x="91" y="129"/>
                  <a:pt x="91" y="129"/>
                </a:cubicBezTo>
                <a:cubicBezTo>
                  <a:pt x="92" y="130"/>
                  <a:pt x="92" y="130"/>
                  <a:pt x="92" y="130"/>
                </a:cubicBezTo>
                <a:cubicBezTo>
                  <a:pt x="93" y="131"/>
                  <a:pt x="93" y="131"/>
                  <a:pt x="93" y="131"/>
                </a:cubicBezTo>
                <a:cubicBezTo>
                  <a:pt x="93" y="131"/>
                  <a:pt x="93" y="131"/>
                  <a:pt x="93" y="131"/>
                </a:cubicBezTo>
                <a:cubicBezTo>
                  <a:pt x="93" y="131"/>
                  <a:pt x="93" y="131"/>
                  <a:pt x="93" y="131"/>
                </a:cubicBezTo>
                <a:cubicBezTo>
                  <a:pt x="93" y="131"/>
                  <a:pt x="93" y="131"/>
                  <a:pt x="93" y="131"/>
                </a:cubicBezTo>
                <a:cubicBezTo>
                  <a:pt x="92" y="130"/>
                  <a:pt x="92" y="130"/>
                  <a:pt x="92" y="130"/>
                </a:cubicBezTo>
                <a:cubicBezTo>
                  <a:pt x="91" y="130"/>
                  <a:pt x="91" y="130"/>
                  <a:pt x="91" y="130"/>
                </a:cubicBezTo>
                <a:cubicBezTo>
                  <a:pt x="90" y="130"/>
                  <a:pt x="90" y="130"/>
                  <a:pt x="90" y="130"/>
                </a:cubicBezTo>
                <a:cubicBezTo>
                  <a:pt x="89" y="130"/>
                  <a:pt x="89" y="130"/>
                  <a:pt x="89" y="130"/>
                </a:cubicBezTo>
                <a:cubicBezTo>
                  <a:pt x="88" y="130"/>
                  <a:pt x="88" y="130"/>
                  <a:pt x="88" y="130"/>
                </a:cubicBezTo>
                <a:cubicBezTo>
                  <a:pt x="88" y="131"/>
                  <a:pt x="88" y="131"/>
                  <a:pt x="88" y="131"/>
                </a:cubicBezTo>
                <a:cubicBezTo>
                  <a:pt x="88" y="131"/>
                  <a:pt x="88" y="131"/>
                  <a:pt x="88" y="131"/>
                </a:cubicBezTo>
                <a:cubicBezTo>
                  <a:pt x="88" y="132"/>
                  <a:pt x="88" y="132"/>
                  <a:pt x="88" y="132"/>
                </a:cubicBezTo>
                <a:cubicBezTo>
                  <a:pt x="88" y="132"/>
                  <a:pt x="88" y="132"/>
                  <a:pt x="88" y="132"/>
                </a:cubicBezTo>
                <a:cubicBezTo>
                  <a:pt x="88" y="133"/>
                  <a:pt x="88" y="133"/>
                  <a:pt x="88" y="133"/>
                </a:cubicBezTo>
                <a:cubicBezTo>
                  <a:pt x="88" y="133"/>
                  <a:pt x="88" y="133"/>
                  <a:pt x="88" y="133"/>
                </a:cubicBezTo>
                <a:cubicBezTo>
                  <a:pt x="87" y="133"/>
                  <a:pt x="87" y="133"/>
                  <a:pt x="87" y="133"/>
                </a:cubicBezTo>
                <a:cubicBezTo>
                  <a:pt x="87" y="134"/>
                  <a:pt x="87" y="134"/>
                  <a:pt x="87" y="134"/>
                </a:cubicBezTo>
                <a:cubicBezTo>
                  <a:pt x="86" y="134"/>
                  <a:pt x="86" y="134"/>
                  <a:pt x="86" y="134"/>
                </a:cubicBezTo>
                <a:cubicBezTo>
                  <a:pt x="86" y="135"/>
                  <a:pt x="86" y="135"/>
                  <a:pt x="86" y="135"/>
                </a:cubicBezTo>
                <a:cubicBezTo>
                  <a:pt x="86" y="135"/>
                  <a:pt x="86" y="135"/>
                  <a:pt x="86" y="135"/>
                </a:cubicBezTo>
                <a:cubicBezTo>
                  <a:pt x="85" y="135"/>
                  <a:pt x="85" y="135"/>
                  <a:pt x="85" y="135"/>
                </a:cubicBezTo>
                <a:cubicBezTo>
                  <a:pt x="85" y="136"/>
                  <a:pt x="85" y="136"/>
                  <a:pt x="85" y="136"/>
                </a:cubicBezTo>
                <a:cubicBezTo>
                  <a:pt x="86" y="137"/>
                  <a:pt x="86" y="137"/>
                  <a:pt x="86" y="137"/>
                </a:cubicBezTo>
                <a:cubicBezTo>
                  <a:pt x="87" y="137"/>
                  <a:pt x="87" y="137"/>
                  <a:pt x="87" y="137"/>
                </a:cubicBezTo>
                <a:cubicBezTo>
                  <a:pt x="88" y="137"/>
                  <a:pt x="88" y="137"/>
                  <a:pt x="88" y="137"/>
                </a:cubicBezTo>
                <a:cubicBezTo>
                  <a:pt x="88" y="136"/>
                  <a:pt x="88" y="136"/>
                  <a:pt x="88" y="136"/>
                </a:cubicBezTo>
                <a:cubicBezTo>
                  <a:pt x="89" y="136"/>
                  <a:pt x="89" y="136"/>
                  <a:pt x="89" y="136"/>
                </a:cubicBezTo>
                <a:cubicBezTo>
                  <a:pt x="90" y="135"/>
                  <a:pt x="90" y="135"/>
                  <a:pt x="90" y="135"/>
                </a:cubicBezTo>
                <a:cubicBezTo>
                  <a:pt x="91" y="135"/>
                  <a:pt x="91" y="135"/>
                  <a:pt x="91" y="135"/>
                </a:cubicBezTo>
                <a:cubicBezTo>
                  <a:pt x="92" y="135"/>
                  <a:pt x="92" y="135"/>
                  <a:pt x="92" y="135"/>
                </a:cubicBezTo>
                <a:cubicBezTo>
                  <a:pt x="93" y="135"/>
                  <a:pt x="93" y="135"/>
                  <a:pt x="93" y="135"/>
                </a:cubicBezTo>
                <a:cubicBezTo>
                  <a:pt x="92" y="136"/>
                  <a:pt x="92" y="136"/>
                  <a:pt x="92" y="136"/>
                </a:cubicBezTo>
                <a:cubicBezTo>
                  <a:pt x="92" y="136"/>
                  <a:pt x="92" y="136"/>
                  <a:pt x="92" y="136"/>
                </a:cubicBezTo>
                <a:cubicBezTo>
                  <a:pt x="91" y="135"/>
                  <a:pt x="91" y="135"/>
                  <a:pt x="91" y="135"/>
                </a:cubicBezTo>
                <a:cubicBezTo>
                  <a:pt x="91" y="135"/>
                  <a:pt x="91" y="135"/>
                  <a:pt x="91" y="135"/>
                </a:cubicBezTo>
                <a:cubicBezTo>
                  <a:pt x="91" y="136"/>
                  <a:pt x="91" y="136"/>
                  <a:pt x="91" y="136"/>
                </a:cubicBezTo>
                <a:cubicBezTo>
                  <a:pt x="89" y="137"/>
                  <a:pt x="89" y="137"/>
                  <a:pt x="89" y="137"/>
                </a:cubicBezTo>
                <a:cubicBezTo>
                  <a:pt x="89" y="137"/>
                  <a:pt x="89" y="137"/>
                  <a:pt x="89" y="137"/>
                </a:cubicBezTo>
                <a:cubicBezTo>
                  <a:pt x="88" y="138"/>
                  <a:pt x="88" y="138"/>
                  <a:pt x="88" y="138"/>
                </a:cubicBezTo>
                <a:cubicBezTo>
                  <a:pt x="89" y="139"/>
                  <a:pt x="89" y="139"/>
                  <a:pt x="89" y="139"/>
                </a:cubicBezTo>
                <a:cubicBezTo>
                  <a:pt x="88" y="139"/>
                  <a:pt x="88" y="139"/>
                  <a:pt x="88" y="139"/>
                </a:cubicBezTo>
                <a:cubicBezTo>
                  <a:pt x="88" y="139"/>
                  <a:pt x="88" y="140"/>
                  <a:pt x="88" y="140"/>
                </a:cubicBezTo>
                <a:close/>
                <a:moveTo>
                  <a:pt x="93" y="167"/>
                </a:moveTo>
                <a:cubicBezTo>
                  <a:pt x="93" y="167"/>
                  <a:pt x="93" y="167"/>
                  <a:pt x="93" y="167"/>
                </a:cubicBezTo>
                <a:cubicBezTo>
                  <a:pt x="93" y="167"/>
                  <a:pt x="93" y="167"/>
                  <a:pt x="93" y="167"/>
                </a:cubicBezTo>
                <a:cubicBezTo>
                  <a:pt x="93" y="166"/>
                  <a:pt x="93" y="166"/>
                  <a:pt x="93" y="166"/>
                </a:cubicBezTo>
                <a:cubicBezTo>
                  <a:pt x="93" y="165"/>
                  <a:pt x="93" y="165"/>
                  <a:pt x="93" y="165"/>
                </a:cubicBezTo>
                <a:cubicBezTo>
                  <a:pt x="93" y="165"/>
                  <a:pt x="93" y="165"/>
                  <a:pt x="93" y="165"/>
                </a:cubicBezTo>
                <a:cubicBezTo>
                  <a:pt x="92" y="164"/>
                  <a:pt x="92" y="164"/>
                  <a:pt x="92" y="164"/>
                </a:cubicBezTo>
                <a:cubicBezTo>
                  <a:pt x="92" y="164"/>
                  <a:pt x="92" y="164"/>
                  <a:pt x="92" y="164"/>
                </a:cubicBezTo>
                <a:cubicBezTo>
                  <a:pt x="91" y="163"/>
                  <a:pt x="91" y="163"/>
                  <a:pt x="91" y="163"/>
                </a:cubicBezTo>
                <a:cubicBezTo>
                  <a:pt x="90" y="163"/>
                  <a:pt x="90" y="163"/>
                  <a:pt x="90" y="163"/>
                </a:cubicBezTo>
                <a:cubicBezTo>
                  <a:pt x="89" y="164"/>
                  <a:pt x="89" y="164"/>
                  <a:pt x="89" y="164"/>
                </a:cubicBezTo>
                <a:cubicBezTo>
                  <a:pt x="89" y="165"/>
                  <a:pt x="89" y="165"/>
                  <a:pt x="89" y="165"/>
                </a:cubicBezTo>
                <a:cubicBezTo>
                  <a:pt x="90" y="165"/>
                  <a:pt x="90" y="165"/>
                  <a:pt x="90" y="165"/>
                </a:cubicBezTo>
                <a:cubicBezTo>
                  <a:pt x="91" y="165"/>
                  <a:pt x="91" y="165"/>
                  <a:pt x="91" y="165"/>
                </a:cubicBezTo>
                <a:cubicBezTo>
                  <a:pt x="91" y="165"/>
                  <a:pt x="91" y="165"/>
                  <a:pt x="91" y="165"/>
                </a:cubicBezTo>
                <a:cubicBezTo>
                  <a:pt x="91" y="166"/>
                  <a:pt x="91" y="166"/>
                  <a:pt x="91" y="166"/>
                </a:cubicBezTo>
                <a:cubicBezTo>
                  <a:pt x="92" y="166"/>
                  <a:pt x="92" y="166"/>
                  <a:pt x="92" y="166"/>
                </a:cubicBezTo>
                <a:cubicBezTo>
                  <a:pt x="93" y="167"/>
                  <a:pt x="93" y="167"/>
                  <a:pt x="93" y="167"/>
                </a:cubicBezTo>
                <a:close/>
                <a:moveTo>
                  <a:pt x="111" y="167"/>
                </a:moveTo>
                <a:cubicBezTo>
                  <a:pt x="110" y="166"/>
                  <a:pt x="110" y="166"/>
                  <a:pt x="110" y="166"/>
                </a:cubicBezTo>
                <a:cubicBezTo>
                  <a:pt x="109" y="167"/>
                  <a:pt x="109" y="167"/>
                  <a:pt x="109" y="167"/>
                </a:cubicBezTo>
                <a:cubicBezTo>
                  <a:pt x="109" y="166"/>
                  <a:pt x="109" y="166"/>
                  <a:pt x="109" y="166"/>
                </a:cubicBezTo>
                <a:cubicBezTo>
                  <a:pt x="108" y="165"/>
                  <a:pt x="108" y="165"/>
                  <a:pt x="108" y="165"/>
                </a:cubicBezTo>
                <a:cubicBezTo>
                  <a:pt x="107" y="165"/>
                  <a:pt x="107" y="165"/>
                  <a:pt x="107" y="165"/>
                </a:cubicBezTo>
                <a:cubicBezTo>
                  <a:pt x="105" y="164"/>
                  <a:pt x="105" y="164"/>
                  <a:pt x="105" y="164"/>
                </a:cubicBezTo>
                <a:cubicBezTo>
                  <a:pt x="105" y="163"/>
                  <a:pt x="105" y="163"/>
                  <a:pt x="105" y="163"/>
                </a:cubicBezTo>
                <a:cubicBezTo>
                  <a:pt x="103" y="163"/>
                  <a:pt x="103" y="163"/>
                  <a:pt x="103" y="163"/>
                </a:cubicBezTo>
                <a:cubicBezTo>
                  <a:pt x="102" y="161"/>
                  <a:pt x="102" y="161"/>
                  <a:pt x="102" y="161"/>
                </a:cubicBezTo>
                <a:cubicBezTo>
                  <a:pt x="101" y="159"/>
                  <a:pt x="101" y="159"/>
                  <a:pt x="101" y="159"/>
                </a:cubicBezTo>
                <a:cubicBezTo>
                  <a:pt x="100" y="156"/>
                  <a:pt x="100" y="156"/>
                  <a:pt x="100" y="156"/>
                </a:cubicBezTo>
                <a:cubicBezTo>
                  <a:pt x="99" y="155"/>
                  <a:pt x="99" y="155"/>
                  <a:pt x="99" y="155"/>
                </a:cubicBezTo>
                <a:cubicBezTo>
                  <a:pt x="99" y="152"/>
                  <a:pt x="99" y="152"/>
                  <a:pt x="99" y="152"/>
                </a:cubicBezTo>
                <a:cubicBezTo>
                  <a:pt x="98" y="151"/>
                  <a:pt x="98" y="151"/>
                  <a:pt x="98" y="151"/>
                </a:cubicBezTo>
                <a:cubicBezTo>
                  <a:pt x="98" y="148"/>
                  <a:pt x="98" y="148"/>
                  <a:pt x="98" y="148"/>
                </a:cubicBezTo>
                <a:cubicBezTo>
                  <a:pt x="97" y="147"/>
                  <a:pt x="97" y="147"/>
                  <a:pt x="97" y="147"/>
                </a:cubicBezTo>
                <a:cubicBezTo>
                  <a:pt x="98" y="147"/>
                  <a:pt x="98" y="147"/>
                  <a:pt x="98" y="147"/>
                </a:cubicBezTo>
                <a:cubicBezTo>
                  <a:pt x="98" y="146"/>
                  <a:pt x="98" y="146"/>
                  <a:pt x="98" y="146"/>
                </a:cubicBezTo>
                <a:cubicBezTo>
                  <a:pt x="97" y="146"/>
                  <a:pt x="97" y="146"/>
                  <a:pt x="97" y="146"/>
                </a:cubicBezTo>
                <a:cubicBezTo>
                  <a:pt x="96" y="146"/>
                  <a:pt x="96" y="146"/>
                  <a:pt x="96" y="146"/>
                </a:cubicBezTo>
                <a:cubicBezTo>
                  <a:pt x="96" y="146"/>
                  <a:pt x="96" y="146"/>
                  <a:pt x="96" y="146"/>
                </a:cubicBezTo>
                <a:cubicBezTo>
                  <a:pt x="96" y="145"/>
                  <a:pt x="96" y="145"/>
                  <a:pt x="96" y="145"/>
                </a:cubicBezTo>
                <a:cubicBezTo>
                  <a:pt x="97" y="145"/>
                  <a:pt x="97" y="145"/>
                  <a:pt x="97" y="145"/>
                </a:cubicBezTo>
                <a:cubicBezTo>
                  <a:pt x="98" y="145"/>
                  <a:pt x="98" y="145"/>
                  <a:pt x="98" y="145"/>
                </a:cubicBezTo>
                <a:cubicBezTo>
                  <a:pt x="98" y="143"/>
                  <a:pt x="98" y="143"/>
                  <a:pt x="98" y="143"/>
                </a:cubicBezTo>
                <a:cubicBezTo>
                  <a:pt x="98" y="142"/>
                  <a:pt x="98" y="142"/>
                  <a:pt x="98" y="142"/>
                </a:cubicBezTo>
                <a:cubicBezTo>
                  <a:pt x="97" y="142"/>
                  <a:pt x="97" y="142"/>
                  <a:pt x="97" y="142"/>
                </a:cubicBezTo>
                <a:cubicBezTo>
                  <a:pt x="96" y="142"/>
                  <a:pt x="96" y="142"/>
                  <a:pt x="96" y="142"/>
                </a:cubicBezTo>
                <a:cubicBezTo>
                  <a:pt x="97" y="142"/>
                  <a:pt x="97" y="142"/>
                  <a:pt x="97" y="142"/>
                </a:cubicBezTo>
                <a:cubicBezTo>
                  <a:pt x="98" y="141"/>
                  <a:pt x="98" y="141"/>
                  <a:pt x="98" y="141"/>
                </a:cubicBezTo>
                <a:cubicBezTo>
                  <a:pt x="98" y="141"/>
                  <a:pt x="98" y="141"/>
                  <a:pt x="98" y="141"/>
                </a:cubicBezTo>
                <a:cubicBezTo>
                  <a:pt x="98" y="140"/>
                  <a:pt x="98" y="140"/>
                  <a:pt x="98" y="140"/>
                </a:cubicBezTo>
                <a:cubicBezTo>
                  <a:pt x="96" y="140"/>
                  <a:pt x="96" y="140"/>
                  <a:pt x="96" y="140"/>
                </a:cubicBezTo>
                <a:cubicBezTo>
                  <a:pt x="94" y="140"/>
                  <a:pt x="94" y="140"/>
                  <a:pt x="94" y="140"/>
                </a:cubicBezTo>
                <a:cubicBezTo>
                  <a:pt x="93" y="139"/>
                  <a:pt x="93" y="139"/>
                  <a:pt x="93" y="139"/>
                </a:cubicBezTo>
                <a:cubicBezTo>
                  <a:pt x="92" y="139"/>
                  <a:pt x="92" y="139"/>
                  <a:pt x="92" y="139"/>
                </a:cubicBezTo>
                <a:cubicBezTo>
                  <a:pt x="90" y="141"/>
                  <a:pt x="90" y="141"/>
                  <a:pt x="90" y="141"/>
                </a:cubicBezTo>
                <a:cubicBezTo>
                  <a:pt x="88" y="141"/>
                  <a:pt x="88" y="141"/>
                  <a:pt x="88" y="141"/>
                </a:cubicBezTo>
                <a:cubicBezTo>
                  <a:pt x="88" y="141"/>
                  <a:pt x="88" y="141"/>
                  <a:pt x="88" y="141"/>
                </a:cubicBezTo>
                <a:cubicBezTo>
                  <a:pt x="87" y="142"/>
                  <a:pt x="87" y="142"/>
                  <a:pt x="87" y="142"/>
                </a:cubicBezTo>
                <a:cubicBezTo>
                  <a:pt x="86" y="143"/>
                  <a:pt x="86" y="143"/>
                  <a:pt x="86" y="143"/>
                </a:cubicBezTo>
                <a:cubicBezTo>
                  <a:pt x="86" y="144"/>
                  <a:pt x="86" y="144"/>
                  <a:pt x="86" y="144"/>
                </a:cubicBezTo>
                <a:cubicBezTo>
                  <a:pt x="86" y="145"/>
                  <a:pt x="86" y="145"/>
                  <a:pt x="86" y="145"/>
                </a:cubicBezTo>
                <a:cubicBezTo>
                  <a:pt x="87" y="145"/>
                  <a:pt x="87" y="145"/>
                  <a:pt x="87" y="145"/>
                </a:cubicBezTo>
                <a:cubicBezTo>
                  <a:pt x="88" y="145"/>
                  <a:pt x="88" y="145"/>
                  <a:pt x="88" y="145"/>
                </a:cubicBezTo>
                <a:cubicBezTo>
                  <a:pt x="87" y="146"/>
                  <a:pt x="87" y="146"/>
                  <a:pt x="87" y="146"/>
                </a:cubicBezTo>
                <a:cubicBezTo>
                  <a:pt x="86" y="146"/>
                  <a:pt x="86" y="146"/>
                  <a:pt x="86" y="146"/>
                </a:cubicBezTo>
                <a:cubicBezTo>
                  <a:pt x="85" y="146"/>
                  <a:pt x="85" y="146"/>
                  <a:pt x="85" y="146"/>
                </a:cubicBezTo>
                <a:cubicBezTo>
                  <a:pt x="85" y="148"/>
                  <a:pt x="85" y="148"/>
                  <a:pt x="85" y="148"/>
                </a:cubicBezTo>
                <a:cubicBezTo>
                  <a:pt x="85" y="149"/>
                  <a:pt x="85" y="149"/>
                  <a:pt x="85" y="149"/>
                </a:cubicBezTo>
                <a:cubicBezTo>
                  <a:pt x="85" y="149"/>
                  <a:pt x="85" y="149"/>
                  <a:pt x="85" y="149"/>
                </a:cubicBezTo>
                <a:cubicBezTo>
                  <a:pt x="86" y="149"/>
                  <a:pt x="86" y="149"/>
                  <a:pt x="86" y="149"/>
                </a:cubicBezTo>
                <a:cubicBezTo>
                  <a:pt x="87" y="148"/>
                  <a:pt x="87" y="148"/>
                  <a:pt x="87" y="148"/>
                </a:cubicBezTo>
                <a:cubicBezTo>
                  <a:pt x="87" y="149"/>
                  <a:pt x="87" y="149"/>
                  <a:pt x="87" y="149"/>
                </a:cubicBezTo>
                <a:cubicBezTo>
                  <a:pt x="86" y="149"/>
                  <a:pt x="86" y="149"/>
                  <a:pt x="86" y="149"/>
                </a:cubicBezTo>
                <a:cubicBezTo>
                  <a:pt x="86" y="150"/>
                  <a:pt x="86" y="150"/>
                  <a:pt x="86" y="150"/>
                </a:cubicBezTo>
                <a:cubicBezTo>
                  <a:pt x="87" y="150"/>
                  <a:pt x="87" y="150"/>
                  <a:pt x="87" y="150"/>
                </a:cubicBezTo>
                <a:cubicBezTo>
                  <a:pt x="87" y="150"/>
                  <a:pt x="87" y="150"/>
                  <a:pt x="87" y="150"/>
                </a:cubicBezTo>
                <a:cubicBezTo>
                  <a:pt x="88" y="149"/>
                  <a:pt x="88" y="149"/>
                  <a:pt x="88" y="149"/>
                </a:cubicBezTo>
                <a:cubicBezTo>
                  <a:pt x="88" y="150"/>
                  <a:pt x="88" y="150"/>
                  <a:pt x="88" y="150"/>
                </a:cubicBezTo>
                <a:cubicBezTo>
                  <a:pt x="87" y="150"/>
                  <a:pt x="87" y="150"/>
                  <a:pt x="87" y="150"/>
                </a:cubicBezTo>
                <a:cubicBezTo>
                  <a:pt x="87" y="151"/>
                  <a:pt x="87" y="151"/>
                  <a:pt x="87" y="151"/>
                </a:cubicBezTo>
                <a:cubicBezTo>
                  <a:pt x="88" y="152"/>
                  <a:pt x="88" y="152"/>
                  <a:pt x="88" y="152"/>
                </a:cubicBezTo>
                <a:cubicBezTo>
                  <a:pt x="89" y="152"/>
                  <a:pt x="89" y="152"/>
                  <a:pt x="89" y="152"/>
                </a:cubicBezTo>
                <a:cubicBezTo>
                  <a:pt x="88" y="152"/>
                  <a:pt x="88" y="152"/>
                  <a:pt x="88" y="152"/>
                </a:cubicBezTo>
                <a:cubicBezTo>
                  <a:pt x="88" y="152"/>
                  <a:pt x="88" y="152"/>
                  <a:pt x="88" y="152"/>
                </a:cubicBezTo>
                <a:cubicBezTo>
                  <a:pt x="87" y="153"/>
                  <a:pt x="87" y="153"/>
                  <a:pt x="87" y="153"/>
                </a:cubicBezTo>
                <a:cubicBezTo>
                  <a:pt x="87" y="154"/>
                  <a:pt x="87" y="154"/>
                  <a:pt x="87" y="154"/>
                </a:cubicBezTo>
                <a:cubicBezTo>
                  <a:pt x="88" y="155"/>
                  <a:pt x="88" y="155"/>
                  <a:pt x="88" y="155"/>
                </a:cubicBezTo>
                <a:cubicBezTo>
                  <a:pt x="87" y="155"/>
                  <a:pt x="87" y="155"/>
                  <a:pt x="87" y="155"/>
                </a:cubicBezTo>
                <a:cubicBezTo>
                  <a:pt x="87" y="155"/>
                  <a:pt x="87" y="155"/>
                  <a:pt x="87" y="155"/>
                </a:cubicBezTo>
                <a:cubicBezTo>
                  <a:pt x="86" y="155"/>
                  <a:pt x="86" y="155"/>
                  <a:pt x="86" y="155"/>
                </a:cubicBezTo>
                <a:cubicBezTo>
                  <a:pt x="85" y="155"/>
                  <a:pt x="85" y="155"/>
                  <a:pt x="85" y="155"/>
                </a:cubicBezTo>
                <a:cubicBezTo>
                  <a:pt x="84" y="155"/>
                  <a:pt x="84" y="155"/>
                  <a:pt x="84" y="155"/>
                </a:cubicBezTo>
                <a:cubicBezTo>
                  <a:pt x="84" y="156"/>
                  <a:pt x="84" y="156"/>
                  <a:pt x="84" y="156"/>
                </a:cubicBezTo>
                <a:cubicBezTo>
                  <a:pt x="84" y="157"/>
                  <a:pt x="84" y="157"/>
                  <a:pt x="84" y="157"/>
                </a:cubicBezTo>
                <a:cubicBezTo>
                  <a:pt x="84" y="158"/>
                  <a:pt x="84" y="158"/>
                  <a:pt x="84" y="158"/>
                </a:cubicBezTo>
                <a:cubicBezTo>
                  <a:pt x="84" y="159"/>
                  <a:pt x="84" y="159"/>
                  <a:pt x="84" y="159"/>
                </a:cubicBezTo>
                <a:cubicBezTo>
                  <a:pt x="84" y="160"/>
                  <a:pt x="84" y="160"/>
                  <a:pt x="84" y="160"/>
                </a:cubicBezTo>
                <a:cubicBezTo>
                  <a:pt x="85" y="161"/>
                  <a:pt x="85" y="161"/>
                  <a:pt x="85" y="161"/>
                </a:cubicBezTo>
                <a:cubicBezTo>
                  <a:pt x="85" y="162"/>
                  <a:pt x="85" y="162"/>
                  <a:pt x="85" y="162"/>
                </a:cubicBezTo>
                <a:cubicBezTo>
                  <a:pt x="87" y="163"/>
                  <a:pt x="87" y="163"/>
                  <a:pt x="87" y="163"/>
                </a:cubicBezTo>
                <a:cubicBezTo>
                  <a:pt x="88" y="163"/>
                  <a:pt x="88" y="163"/>
                  <a:pt x="88" y="163"/>
                </a:cubicBezTo>
                <a:cubicBezTo>
                  <a:pt x="88" y="163"/>
                  <a:pt x="88" y="163"/>
                  <a:pt x="88" y="163"/>
                </a:cubicBezTo>
                <a:cubicBezTo>
                  <a:pt x="89" y="163"/>
                  <a:pt x="89" y="163"/>
                  <a:pt x="89" y="163"/>
                </a:cubicBezTo>
                <a:cubicBezTo>
                  <a:pt x="90" y="162"/>
                  <a:pt x="90" y="162"/>
                  <a:pt x="90" y="162"/>
                </a:cubicBezTo>
                <a:cubicBezTo>
                  <a:pt x="89" y="160"/>
                  <a:pt x="89" y="160"/>
                  <a:pt x="89" y="160"/>
                </a:cubicBezTo>
                <a:cubicBezTo>
                  <a:pt x="90" y="159"/>
                  <a:pt x="90" y="159"/>
                  <a:pt x="90" y="159"/>
                </a:cubicBezTo>
                <a:cubicBezTo>
                  <a:pt x="90" y="158"/>
                  <a:pt x="90" y="158"/>
                  <a:pt x="90" y="158"/>
                </a:cubicBezTo>
                <a:cubicBezTo>
                  <a:pt x="90" y="159"/>
                  <a:pt x="90" y="159"/>
                  <a:pt x="90" y="159"/>
                </a:cubicBezTo>
                <a:cubicBezTo>
                  <a:pt x="90" y="160"/>
                  <a:pt x="90" y="160"/>
                  <a:pt x="90" y="160"/>
                </a:cubicBezTo>
                <a:cubicBezTo>
                  <a:pt x="90" y="161"/>
                  <a:pt x="90" y="161"/>
                  <a:pt x="90" y="161"/>
                </a:cubicBezTo>
                <a:cubicBezTo>
                  <a:pt x="91" y="162"/>
                  <a:pt x="91" y="162"/>
                  <a:pt x="91" y="162"/>
                </a:cubicBezTo>
                <a:cubicBezTo>
                  <a:pt x="91" y="162"/>
                  <a:pt x="91" y="162"/>
                  <a:pt x="91" y="162"/>
                </a:cubicBezTo>
                <a:cubicBezTo>
                  <a:pt x="92" y="162"/>
                  <a:pt x="92" y="162"/>
                  <a:pt x="92" y="162"/>
                </a:cubicBezTo>
                <a:cubicBezTo>
                  <a:pt x="92" y="161"/>
                  <a:pt x="92" y="161"/>
                  <a:pt x="92" y="161"/>
                </a:cubicBezTo>
                <a:cubicBezTo>
                  <a:pt x="92" y="160"/>
                  <a:pt x="92" y="160"/>
                  <a:pt x="92" y="160"/>
                </a:cubicBezTo>
                <a:cubicBezTo>
                  <a:pt x="93" y="161"/>
                  <a:pt x="93" y="161"/>
                  <a:pt x="93" y="161"/>
                </a:cubicBezTo>
                <a:cubicBezTo>
                  <a:pt x="92" y="161"/>
                  <a:pt x="92" y="161"/>
                  <a:pt x="92" y="161"/>
                </a:cubicBezTo>
                <a:cubicBezTo>
                  <a:pt x="92" y="162"/>
                  <a:pt x="92" y="162"/>
                  <a:pt x="92" y="162"/>
                </a:cubicBezTo>
                <a:cubicBezTo>
                  <a:pt x="93" y="164"/>
                  <a:pt x="93" y="164"/>
                  <a:pt x="93" y="164"/>
                </a:cubicBezTo>
                <a:cubicBezTo>
                  <a:pt x="95" y="164"/>
                  <a:pt x="95" y="164"/>
                  <a:pt x="95" y="164"/>
                </a:cubicBezTo>
                <a:cubicBezTo>
                  <a:pt x="95" y="164"/>
                  <a:pt x="95" y="164"/>
                  <a:pt x="95" y="164"/>
                </a:cubicBezTo>
                <a:cubicBezTo>
                  <a:pt x="96" y="164"/>
                  <a:pt x="96" y="164"/>
                  <a:pt x="96" y="164"/>
                </a:cubicBezTo>
                <a:cubicBezTo>
                  <a:pt x="97" y="164"/>
                  <a:pt x="97" y="164"/>
                  <a:pt x="97" y="164"/>
                </a:cubicBezTo>
                <a:cubicBezTo>
                  <a:pt x="96" y="164"/>
                  <a:pt x="96" y="164"/>
                  <a:pt x="96" y="164"/>
                </a:cubicBezTo>
                <a:cubicBezTo>
                  <a:pt x="96" y="164"/>
                  <a:pt x="96" y="164"/>
                  <a:pt x="96" y="164"/>
                </a:cubicBezTo>
                <a:cubicBezTo>
                  <a:pt x="95" y="165"/>
                  <a:pt x="95" y="165"/>
                  <a:pt x="95" y="165"/>
                </a:cubicBezTo>
                <a:cubicBezTo>
                  <a:pt x="95" y="165"/>
                  <a:pt x="95" y="165"/>
                  <a:pt x="95" y="165"/>
                </a:cubicBezTo>
                <a:cubicBezTo>
                  <a:pt x="95" y="166"/>
                  <a:pt x="95" y="166"/>
                  <a:pt x="95" y="166"/>
                </a:cubicBezTo>
                <a:cubicBezTo>
                  <a:pt x="96" y="167"/>
                  <a:pt x="96" y="167"/>
                  <a:pt x="96" y="167"/>
                </a:cubicBezTo>
                <a:cubicBezTo>
                  <a:pt x="96" y="168"/>
                  <a:pt x="96" y="168"/>
                  <a:pt x="96" y="168"/>
                </a:cubicBezTo>
                <a:cubicBezTo>
                  <a:pt x="95" y="168"/>
                  <a:pt x="95" y="168"/>
                  <a:pt x="95" y="168"/>
                </a:cubicBezTo>
                <a:cubicBezTo>
                  <a:pt x="94" y="167"/>
                  <a:pt x="94" y="167"/>
                  <a:pt x="94" y="167"/>
                </a:cubicBezTo>
                <a:cubicBezTo>
                  <a:pt x="94" y="168"/>
                  <a:pt x="94" y="168"/>
                  <a:pt x="94" y="168"/>
                </a:cubicBezTo>
                <a:cubicBezTo>
                  <a:pt x="95" y="169"/>
                  <a:pt x="95" y="169"/>
                  <a:pt x="95" y="169"/>
                </a:cubicBezTo>
                <a:cubicBezTo>
                  <a:pt x="96" y="169"/>
                  <a:pt x="96" y="169"/>
                  <a:pt x="96" y="169"/>
                </a:cubicBezTo>
                <a:cubicBezTo>
                  <a:pt x="98" y="169"/>
                  <a:pt x="98" y="169"/>
                  <a:pt x="98" y="169"/>
                </a:cubicBezTo>
                <a:cubicBezTo>
                  <a:pt x="99" y="169"/>
                  <a:pt x="99" y="169"/>
                  <a:pt x="99" y="169"/>
                </a:cubicBezTo>
                <a:cubicBezTo>
                  <a:pt x="100" y="169"/>
                  <a:pt x="100" y="169"/>
                  <a:pt x="100" y="169"/>
                </a:cubicBezTo>
                <a:cubicBezTo>
                  <a:pt x="100" y="169"/>
                  <a:pt x="100" y="169"/>
                  <a:pt x="100" y="169"/>
                </a:cubicBezTo>
                <a:cubicBezTo>
                  <a:pt x="100" y="169"/>
                  <a:pt x="100" y="169"/>
                  <a:pt x="100" y="169"/>
                </a:cubicBezTo>
                <a:cubicBezTo>
                  <a:pt x="101" y="169"/>
                  <a:pt x="101" y="169"/>
                  <a:pt x="101" y="169"/>
                </a:cubicBezTo>
                <a:cubicBezTo>
                  <a:pt x="101" y="171"/>
                  <a:pt x="101" y="171"/>
                  <a:pt x="101" y="171"/>
                </a:cubicBezTo>
                <a:cubicBezTo>
                  <a:pt x="102" y="171"/>
                  <a:pt x="102" y="171"/>
                  <a:pt x="102" y="171"/>
                </a:cubicBezTo>
                <a:cubicBezTo>
                  <a:pt x="102" y="171"/>
                  <a:pt x="102" y="171"/>
                  <a:pt x="102" y="171"/>
                </a:cubicBezTo>
                <a:cubicBezTo>
                  <a:pt x="103" y="171"/>
                  <a:pt x="103" y="171"/>
                  <a:pt x="103" y="171"/>
                </a:cubicBezTo>
                <a:cubicBezTo>
                  <a:pt x="103" y="169"/>
                  <a:pt x="103" y="169"/>
                  <a:pt x="103" y="169"/>
                </a:cubicBezTo>
                <a:cubicBezTo>
                  <a:pt x="102" y="169"/>
                  <a:pt x="102" y="169"/>
                  <a:pt x="102" y="169"/>
                </a:cubicBezTo>
                <a:cubicBezTo>
                  <a:pt x="101" y="169"/>
                  <a:pt x="101" y="169"/>
                  <a:pt x="101" y="169"/>
                </a:cubicBezTo>
                <a:cubicBezTo>
                  <a:pt x="102" y="168"/>
                  <a:pt x="102" y="168"/>
                  <a:pt x="102" y="168"/>
                </a:cubicBezTo>
                <a:cubicBezTo>
                  <a:pt x="102" y="169"/>
                  <a:pt x="102" y="169"/>
                  <a:pt x="102" y="169"/>
                </a:cubicBezTo>
                <a:cubicBezTo>
                  <a:pt x="103" y="169"/>
                  <a:pt x="103" y="169"/>
                  <a:pt x="103" y="169"/>
                </a:cubicBezTo>
                <a:cubicBezTo>
                  <a:pt x="104" y="170"/>
                  <a:pt x="104" y="170"/>
                  <a:pt x="104" y="170"/>
                </a:cubicBezTo>
                <a:cubicBezTo>
                  <a:pt x="104" y="171"/>
                  <a:pt x="104" y="171"/>
                  <a:pt x="104" y="171"/>
                </a:cubicBezTo>
                <a:cubicBezTo>
                  <a:pt x="105" y="171"/>
                  <a:pt x="105" y="171"/>
                  <a:pt x="105" y="171"/>
                </a:cubicBezTo>
                <a:cubicBezTo>
                  <a:pt x="105" y="170"/>
                  <a:pt x="105" y="170"/>
                  <a:pt x="105" y="170"/>
                </a:cubicBezTo>
                <a:cubicBezTo>
                  <a:pt x="105" y="170"/>
                  <a:pt x="105" y="170"/>
                  <a:pt x="105" y="170"/>
                </a:cubicBezTo>
                <a:cubicBezTo>
                  <a:pt x="106" y="171"/>
                  <a:pt x="106" y="171"/>
                  <a:pt x="106" y="171"/>
                </a:cubicBezTo>
                <a:cubicBezTo>
                  <a:pt x="107" y="171"/>
                  <a:pt x="107" y="171"/>
                  <a:pt x="107" y="171"/>
                </a:cubicBezTo>
                <a:cubicBezTo>
                  <a:pt x="108" y="171"/>
                  <a:pt x="108" y="171"/>
                  <a:pt x="108" y="171"/>
                </a:cubicBezTo>
                <a:cubicBezTo>
                  <a:pt x="108" y="170"/>
                  <a:pt x="108" y="170"/>
                  <a:pt x="108" y="170"/>
                </a:cubicBezTo>
                <a:cubicBezTo>
                  <a:pt x="107" y="170"/>
                  <a:pt x="107" y="170"/>
                  <a:pt x="107" y="170"/>
                </a:cubicBezTo>
                <a:cubicBezTo>
                  <a:pt x="107" y="169"/>
                  <a:pt x="107" y="169"/>
                  <a:pt x="107" y="169"/>
                </a:cubicBezTo>
                <a:cubicBezTo>
                  <a:pt x="107" y="169"/>
                  <a:pt x="107" y="169"/>
                  <a:pt x="107" y="169"/>
                </a:cubicBezTo>
                <a:cubicBezTo>
                  <a:pt x="108" y="170"/>
                  <a:pt x="108" y="170"/>
                  <a:pt x="108" y="170"/>
                </a:cubicBezTo>
                <a:cubicBezTo>
                  <a:pt x="109" y="170"/>
                  <a:pt x="109" y="170"/>
                  <a:pt x="109" y="170"/>
                </a:cubicBezTo>
                <a:cubicBezTo>
                  <a:pt x="109" y="170"/>
                  <a:pt x="109" y="170"/>
                  <a:pt x="109" y="170"/>
                </a:cubicBezTo>
                <a:cubicBezTo>
                  <a:pt x="109" y="171"/>
                  <a:pt x="109" y="171"/>
                  <a:pt x="109" y="171"/>
                </a:cubicBezTo>
                <a:cubicBezTo>
                  <a:pt x="110" y="172"/>
                  <a:pt x="110" y="172"/>
                  <a:pt x="110" y="172"/>
                </a:cubicBezTo>
                <a:cubicBezTo>
                  <a:pt x="110" y="171"/>
                  <a:pt x="110" y="171"/>
                  <a:pt x="110" y="171"/>
                </a:cubicBezTo>
                <a:cubicBezTo>
                  <a:pt x="110" y="171"/>
                  <a:pt x="110" y="171"/>
                  <a:pt x="110" y="171"/>
                </a:cubicBezTo>
                <a:cubicBezTo>
                  <a:pt x="110" y="170"/>
                  <a:pt x="110" y="170"/>
                  <a:pt x="110" y="170"/>
                </a:cubicBezTo>
                <a:cubicBezTo>
                  <a:pt x="109" y="170"/>
                  <a:pt x="109" y="170"/>
                  <a:pt x="109" y="170"/>
                </a:cubicBezTo>
                <a:cubicBezTo>
                  <a:pt x="109" y="169"/>
                  <a:pt x="109" y="169"/>
                  <a:pt x="109" y="169"/>
                </a:cubicBezTo>
                <a:cubicBezTo>
                  <a:pt x="109" y="169"/>
                  <a:pt x="109" y="169"/>
                  <a:pt x="109" y="169"/>
                </a:cubicBezTo>
                <a:cubicBezTo>
                  <a:pt x="110" y="169"/>
                  <a:pt x="110" y="169"/>
                  <a:pt x="110" y="169"/>
                </a:cubicBezTo>
                <a:cubicBezTo>
                  <a:pt x="110" y="169"/>
                  <a:pt x="110" y="169"/>
                  <a:pt x="110" y="169"/>
                </a:cubicBezTo>
                <a:cubicBezTo>
                  <a:pt x="111" y="168"/>
                  <a:pt x="111" y="168"/>
                  <a:pt x="111" y="168"/>
                </a:cubicBezTo>
                <a:cubicBezTo>
                  <a:pt x="111" y="168"/>
                  <a:pt x="111" y="168"/>
                  <a:pt x="111" y="168"/>
                </a:cubicBezTo>
                <a:cubicBezTo>
                  <a:pt x="111" y="167"/>
                  <a:pt x="111" y="167"/>
                  <a:pt x="111" y="167"/>
                </a:cubicBezTo>
                <a:close/>
                <a:moveTo>
                  <a:pt x="35" y="230"/>
                </a:moveTo>
                <a:cubicBezTo>
                  <a:pt x="35" y="230"/>
                  <a:pt x="35" y="230"/>
                  <a:pt x="35" y="230"/>
                </a:cubicBezTo>
                <a:cubicBezTo>
                  <a:pt x="35" y="229"/>
                  <a:pt x="35" y="229"/>
                  <a:pt x="35" y="229"/>
                </a:cubicBezTo>
                <a:cubicBezTo>
                  <a:pt x="35" y="228"/>
                  <a:pt x="35" y="228"/>
                  <a:pt x="35" y="228"/>
                </a:cubicBezTo>
                <a:cubicBezTo>
                  <a:pt x="34" y="228"/>
                  <a:pt x="34" y="228"/>
                  <a:pt x="34" y="228"/>
                </a:cubicBezTo>
                <a:cubicBezTo>
                  <a:pt x="34" y="229"/>
                  <a:pt x="34" y="229"/>
                  <a:pt x="34" y="229"/>
                </a:cubicBezTo>
                <a:cubicBezTo>
                  <a:pt x="34" y="230"/>
                  <a:pt x="34" y="230"/>
                  <a:pt x="34" y="230"/>
                </a:cubicBezTo>
                <a:cubicBezTo>
                  <a:pt x="34" y="230"/>
                  <a:pt x="34" y="230"/>
                  <a:pt x="34" y="230"/>
                </a:cubicBezTo>
                <a:cubicBezTo>
                  <a:pt x="35" y="231"/>
                  <a:pt x="35" y="231"/>
                  <a:pt x="35" y="231"/>
                </a:cubicBezTo>
                <a:cubicBezTo>
                  <a:pt x="35" y="231"/>
                  <a:pt x="35" y="231"/>
                  <a:pt x="35" y="231"/>
                </a:cubicBezTo>
                <a:cubicBezTo>
                  <a:pt x="35" y="230"/>
                  <a:pt x="35" y="230"/>
                  <a:pt x="35" y="230"/>
                </a:cubicBezTo>
                <a:close/>
                <a:moveTo>
                  <a:pt x="61" y="214"/>
                </a:moveTo>
                <a:cubicBezTo>
                  <a:pt x="62" y="214"/>
                  <a:pt x="62" y="214"/>
                  <a:pt x="62" y="214"/>
                </a:cubicBezTo>
                <a:cubicBezTo>
                  <a:pt x="62" y="213"/>
                  <a:pt x="62" y="213"/>
                  <a:pt x="62" y="213"/>
                </a:cubicBezTo>
                <a:cubicBezTo>
                  <a:pt x="61" y="212"/>
                  <a:pt x="61" y="212"/>
                  <a:pt x="61" y="212"/>
                </a:cubicBezTo>
                <a:cubicBezTo>
                  <a:pt x="61" y="213"/>
                  <a:pt x="61" y="213"/>
                  <a:pt x="61" y="213"/>
                </a:cubicBezTo>
                <a:cubicBezTo>
                  <a:pt x="61" y="213"/>
                  <a:pt x="61" y="213"/>
                  <a:pt x="61" y="213"/>
                </a:cubicBezTo>
                <a:cubicBezTo>
                  <a:pt x="61" y="214"/>
                  <a:pt x="61" y="214"/>
                  <a:pt x="61" y="214"/>
                </a:cubicBezTo>
                <a:close/>
                <a:moveTo>
                  <a:pt x="82" y="192"/>
                </a:moveTo>
                <a:cubicBezTo>
                  <a:pt x="83" y="192"/>
                  <a:pt x="83" y="192"/>
                  <a:pt x="83" y="192"/>
                </a:cubicBezTo>
                <a:cubicBezTo>
                  <a:pt x="84" y="191"/>
                  <a:pt x="84" y="191"/>
                  <a:pt x="84" y="191"/>
                </a:cubicBezTo>
                <a:cubicBezTo>
                  <a:pt x="85" y="189"/>
                  <a:pt x="85" y="189"/>
                  <a:pt x="85" y="189"/>
                </a:cubicBezTo>
                <a:cubicBezTo>
                  <a:pt x="85" y="188"/>
                  <a:pt x="85" y="188"/>
                  <a:pt x="85" y="188"/>
                </a:cubicBezTo>
                <a:cubicBezTo>
                  <a:pt x="86" y="187"/>
                  <a:pt x="86" y="187"/>
                  <a:pt x="86" y="187"/>
                </a:cubicBezTo>
                <a:cubicBezTo>
                  <a:pt x="86" y="188"/>
                  <a:pt x="86" y="188"/>
                  <a:pt x="86" y="188"/>
                </a:cubicBezTo>
                <a:cubicBezTo>
                  <a:pt x="86" y="189"/>
                  <a:pt x="86" y="189"/>
                  <a:pt x="86" y="189"/>
                </a:cubicBezTo>
                <a:cubicBezTo>
                  <a:pt x="86" y="188"/>
                  <a:pt x="86" y="188"/>
                  <a:pt x="86" y="188"/>
                </a:cubicBezTo>
                <a:cubicBezTo>
                  <a:pt x="86" y="187"/>
                  <a:pt x="86" y="187"/>
                  <a:pt x="86" y="187"/>
                </a:cubicBezTo>
                <a:cubicBezTo>
                  <a:pt x="85" y="186"/>
                  <a:pt x="85" y="186"/>
                  <a:pt x="85" y="186"/>
                </a:cubicBezTo>
                <a:cubicBezTo>
                  <a:pt x="82" y="184"/>
                  <a:pt x="82" y="184"/>
                  <a:pt x="82" y="184"/>
                </a:cubicBezTo>
                <a:cubicBezTo>
                  <a:pt x="80" y="184"/>
                  <a:pt x="80" y="184"/>
                  <a:pt x="80" y="184"/>
                </a:cubicBezTo>
                <a:cubicBezTo>
                  <a:pt x="79" y="185"/>
                  <a:pt x="79" y="185"/>
                  <a:pt x="79" y="185"/>
                </a:cubicBezTo>
                <a:cubicBezTo>
                  <a:pt x="78" y="187"/>
                  <a:pt x="78" y="187"/>
                  <a:pt x="78" y="187"/>
                </a:cubicBezTo>
                <a:cubicBezTo>
                  <a:pt x="78" y="189"/>
                  <a:pt x="78" y="189"/>
                  <a:pt x="78" y="189"/>
                </a:cubicBezTo>
                <a:cubicBezTo>
                  <a:pt x="79" y="190"/>
                  <a:pt x="79" y="190"/>
                  <a:pt x="79" y="190"/>
                </a:cubicBezTo>
                <a:cubicBezTo>
                  <a:pt x="79" y="192"/>
                  <a:pt x="79" y="192"/>
                  <a:pt x="79" y="192"/>
                </a:cubicBezTo>
                <a:cubicBezTo>
                  <a:pt x="80" y="191"/>
                  <a:pt x="80" y="191"/>
                  <a:pt x="80" y="191"/>
                </a:cubicBezTo>
                <a:cubicBezTo>
                  <a:pt x="80" y="192"/>
                  <a:pt x="80" y="192"/>
                  <a:pt x="80" y="192"/>
                </a:cubicBezTo>
                <a:cubicBezTo>
                  <a:pt x="80" y="193"/>
                  <a:pt x="80" y="193"/>
                  <a:pt x="80" y="193"/>
                </a:cubicBezTo>
                <a:cubicBezTo>
                  <a:pt x="81" y="193"/>
                  <a:pt x="81" y="193"/>
                  <a:pt x="81" y="193"/>
                </a:cubicBezTo>
                <a:cubicBezTo>
                  <a:pt x="82" y="192"/>
                  <a:pt x="82" y="192"/>
                  <a:pt x="82" y="192"/>
                </a:cubicBezTo>
                <a:close/>
                <a:moveTo>
                  <a:pt x="91" y="194"/>
                </a:moveTo>
                <a:cubicBezTo>
                  <a:pt x="91" y="194"/>
                  <a:pt x="91" y="194"/>
                  <a:pt x="91" y="194"/>
                </a:cubicBezTo>
                <a:cubicBezTo>
                  <a:pt x="91" y="193"/>
                  <a:pt x="91" y="193"/>
                  <a:pt x="91" y="193"/>
                </a:cubicBezTo>
                <a:cubicBezTo>
                  <a:pt x="92" y="193"/>
                  <a:pt x="92" y="193"/>
                  <a:pt x="92" y="193"/>
                </a:cubicBezTo>
                <a:cubicBezTo>
                  <a:pt x="93" y="193"/>
                  <a:pt x="93" y="193"/>
                  <a:pt x="93" y="193"/>
                </a:cubicBezTo>
                <a:cubicBezTo>
                  <a:pt x="92" y="193"/>
                  <a:pt x="92" y="193"/>
                  <a:pt x="92" y="193"/>
                </a:cubicBezTo>
                <a:cubicBezTo>
                  <a:pt x="91" y="193"/>
                  <a:pt x="91" y="193"/>
                  <a:pt x="91" y="193"/>
                </a:cubicBezTo>
                <a:cubicBezTo>
                  <a:pt x="91" y="194"/>
                  <a:pt x="91" y="194"/>
                  <a:pt x="91" y="194"/>
                </a:cubicBezTo>
                <a:close/>
                <a:moveTo>
                  <a:pt x="105" y="193"/>
                </a:moveTo>
                <a:cubicBezTo>
                  <a:pt x="106" y="194"/>
                  <a:pt x="106" y="194"/>
                  <a:pt x="106" y="194"/>
                </a:cubicBezTo>
                <a:cubicBezTo>
                  <a:pt x="106" y="193"/>
                  <a:pt x="106" y="193"/>
                  <a:pt x="106" y="193"/>
                </a:cubicBezTo>
                <a:cubicBezTo>
                  <a:pt x="106" y="192"/>
                  <a:pt x="106" y="192"/>
                  <a:pt x="106" y="192"/>
                </a:cubicBezTo>
                <a:cubicBezTo>
                  <a:pt x="106" y="192"/>
                  <a:pt x="106" y="192"/>
                  <a:pt x="106" y="192"/>
                </a:cubicBezTo>
                <a:cubicBezTo>
                  <a:pt x="105" y="193"/>
                  <a:pt x="105" y="193"/>
                  <a:pt x="105" y="193"/>
                </a:cubicBezTo>
                <a:cubicBezTo>
                  <a:pt x="105" y="193"/>
                  <a:pt x="105" y="193"/>
                  <a:pt x="105" y="193"/>
                </a:cubicBezTo>
                <a:close/>
                <a:moveTo>
                  <a:pt x="103" y="194"/>
                </a:moveTo>
                <a:cubicBezTo>
                  <a:pt x="104" y="194"/>
                  <a:pt x="104" y="194"/>
                  <a:pt x="104" y="194"/>
                </a:cubicBezTo>
                <a:cubicBezTo>
                  <a:pt x="105" y="193"/>
                  <a:pt x="105" y="193"/>
                  <a:pt x="105" y="193"/>
                </a:cubicBezTo>
                <a:cubicBezTo>
                  <a:pt x="104" y="193"/>
                  <a:pt x="104" y="193"/>
                  <a:pt x="104" y="193"/>
                </a:cubicBezTo>
                <a:cubicBezTo>
                  <a:pt x="104" y="193"/>
                  <a:pt x="104" y="193"/>
                  <a:pt x="104" y="193"/>
                </a:cubicBezTo>
                <a:cubicBezTo>
                  <a:pt x="103" y="194"/>
                  <a:pt x="103" y="194"/>
                  <a:pt x="103" y="194"/>
                </a:cubicBezTo>
                <a:close/>
                <a:moveTo>
                  <a:pt x="115" y="189"/>
                </a:moveTo>
                <a:cubicBezTo>
                  <a:pt x="116" y="189"/>
                  <a:pt x="116" y="189"/>
                  <a:pt x="116" y="189"/>
                </a:cubicBezTo>
                <a:cubicBezTo>
                  <a:pt x="116" y="188"/>
                  <a:pt x="116" y="188"/>
                  <a:pt x="116" y="188"/>
                </a:cubicBezTo>
                <a:cubicBezTo>
                  <a:pt x="118" y="188"/>
                  <a:pt x="118" y="188"/>
                  <a:pt x="118" y="188"/>
                </a:cubicBezTo>
                <a:cubicBezTo>
                  <a:pt x="118" y="187"/>
                  <a:pt x="118" y="187"/>
                  <a:pt x="118" y="187"/>
                </a:cubicBezTo>
                <a:cubicBezTo>
                  <a:pt x="117" y="187"/>
                  <a:pt x="117" y="187"/>
                  <a:pt x="117" y="187"/>
                </a:cubicBezTo>
                <a:cubicBezTo>
                  <a:pt x="116" y="188"/>
                  <a:pt x="116" y="188"/>
                  <a:pt x="116" y="188"/>
                </a:cubicBezTo>
                <a:cubicBezTo>
                  <a:pt x="115" y="189"/>
                  <a:pt x="115" y="189"/>
                  <a:pt x="115" y="189"/>
                </a:cubicBezTo>
                <a:close/>
                <a:moveTo>
                  <a:pt x="111" y="187"/>
                </a:moveTo>
                <a:cubicBezTo>
                  <a:pt x="111" y="188"/>
                  <a:pt x="111" y="188"/>
                  <a:pt x="111" y="188"/>
                </a:cubicBezTo>
                <a:cubicBezTo>
                  <a:pt x="112" y="188"/>
                  <a:pt x="112" y="188"/>
                  <a:pt x="112" y="188"/>
                </a:cubicBezTo>
                <a:cubicBezTo>
                  <a:pt x="112" y="188"/>
                  <a:pt x="112" y="188"/>
                  <a:pt x="112" y="188"/>
                </a:cubicBezTo>
                <a:cubicBezTo>
                  <a:pt x="111" y="187"/>
                  <a:pt x="111" y="187"/>
                  <a:pt x="111" y="187"/>
                </a:cubicBezTo>
                <a:cubicBezTo>
                  <a:pt x="111" y="187"/>
                  <a:pt x="111" y="187"/>
                  <a:pt x="111" y="187"/>
                </a:cubicBezTo>
                <a:close/>
                <a:moveTo>
                  <a:pt x="107" y="187"/>
                </a:moveTo>
                <a:cubicBezTo>
                  <a:pt x="108" y="187"/>
                  <a:pt x="108" y="187"/>
                  <a:pt x="108" y="187"/>
                </a:cubicBezTo>
                <a:cubicBezTo>
                  <a:pt x="109" y="188"/>
                  <a:pt x="109" y="188"/>
                  <a:pt x="109" y="188"/>
                </a:cubicBezTo>
                <a:cubicBezTo>
                  <a:pt x="109" y="188"/>
                  <a:pt x="109" y="188"/>
                  <a:pt x="109" y="188"/>
                </a:cubicBezTo>
                <a:cubicBezTo>
                  <a:pt x="109" y="187"/>
                  <a:pt x="109" y="187"/>
                  <a:pt x="109" y="187"/>
                </a:cubicBezTo>
                <a:cubicBezTo>
                  <a:pt x="108" y="187"/>
                  <a:pt x="108" y="187"/>
                  <a:pt x="108" y="187"/>
                </a:cubicBezTo>
                <a:cubicBezTo>
                  <a:pt x="107" y="187"/>
                  <a:pt x="107" y="187"/>
                  <a:pt x="107" y="187"/>
                </a:cubicBezTo>
                <a:close/>
                <a:moveTo>
                  <a:pt x="106" y="187"/>
                </a:moveTo>
                <a:cubicBezTo>
                  <a:pt x="106" y="188"/>
                  <a:pt x="106" y="188"/>
                  <a:pt x="106" y="188"/>
                </a:cubicBezTo>
                <a:cubicBezTo>
                  <a:pt x="107" y="188"/>
                  <a:pt x="107" y="188"/>
                  <a:pt x="107" y="188"/>
                </a:cubicBezTo>
                <a:cubicBezTo>
                  <a:pt x="107" y="187"/>
                  <a:pt x="107" y="187"/>
                  <a:pt x="107" y="187"/>
                </a:cubicBezTo>
                <a:cubicBezTo>
                  <a:pt x="107" y="187"/>
                  <a:pt x="107" y="187"/>
                  <a:pt x="107" y="187"/>
                </a:cubicBezTo>
                <a:cubicBezTo>
                  <a:pt x="106" y="187"/>
                  <a:pt x="106" y="187"/>
                  <a:pt x="106" y="187"/>
                </a:cubicBezTo>
                <a:close/>
                <a:moveTo>
                  <a:pt x="214" y="155"/>
                </a:moveTo>
                <a:cubicBezTo>
                  <a:pt x="214" y="156"/>
                  <a:pt x="214" y="156"/>
                  <a:pt x="214" y="156"/>
                </a:cubicBezTo>
                <a:cubicBezTo>
                  <a:pt x="214" y="156"/>
                  <a:pt x="214" y="156"/>
                  <a:pt x="214" y="156"/>
                </a:cubicBezTo>
                <a:cubicBezTo>
                  <a:pt x="215" y="155"/>
                  <a:pt x="215" y="155"/>
                  <a:pt x="215" y="155"/>
                </a:cubicBezTo>
                <a:cubicBezTo>
                  <a:pt x="214" y="155"/>
                  <a:pt x="214" y="155"/>
                  <a:pt x="214" y="155"/>
                </a:cubicBezTo>
                <a:cubicBezTo>
                  <a:pt x="214" y="155"/>
                  <a:pt x="214" y="155"/>
                  <a:pt x="214" y="155"/>
                </a:cubicBezTo>
                <a:close/>
                <a:moveTo>
                  <a:pt x="212" y="151"/>
                </a:moveTo>
                <a:cubicBezTo>
                  <a:pt x="212" y="153"/>
                  <a:pt x="212" y="153"/>
                  <a:pt x="212" y="153"/>
                </a:cubicBezTo>
                <a:cubicBezTo>
                  <a:pt x="212" y="154"/>
                  <a:pt x="212" y="154"/>
                  <a:pt x="212" y="154"/>
                </a:cubicBezTo>
                <a:cubicBezTo>
                  <a:pt x="212" y="156"/>
                  <a:pt x="212" y="156"/>
                  <a:pt x="212" y="156"/>
                </a:cubicBezTo>
                <a:cubicBezTo>
                  <a:pt x="213" y="156"/>
                  <a:pt x="213" y="156"/>
                  <a:pt x="213" y="156"/>
                </a:cubicBezTo>
                <a:cubicBezTo>
                  <a:pt x="213" y="155"/>
                  <a:pt x="213" y="155"/>
                  <a:pt x="213" y="155"/>
                </a:cubicBezTo>
                <a:cubicBezTo>
                  <a:pt x="213" y="153"/>
                  <a:pt x="213" y="153"/>
                  <a:pt x="213" y="153"/>
                </a:cubicBezTo>
                <a:cubicBezTo>
                  <a:pt x="212" y="151"/>
                  <a:pt x="212" y="151"/>
                  <a:pt x="212" y="151"/>
                </a:cubicBezTo>
                <a:cubicBezTo>
                  <a:pt x="212" y="151"/>
                  <a:pt x="212" y="151"/>
                  <a:pt x="212" y="151"/>
                </a:cubicBezTo>
                <a:close/>
                <a:moveTo>
                  <a:pt x="211" y="150"/>
                </a:moveTo>
                <a:cubicBezTo>
                  <a:pt x="211" y="151"/>
                  <a:pt x="211" y="151"/>
                  <a:pt x="211" y="151"/>
                </a:cubicBezTo>
                <a:cubicBezTo>
                  <a:pt x="212" y="151"/>
                  <a:pt x="212" y="151"/>
                  <a:pt x="212" y="151"/>
                </a:cubicBezTo>
                <a:cubicBezTo>
                  <a:pt x="212" y="150"/>
                  <a:pt x="212" y="150"/>
                  <a:pt x="212" y="150"/>
                </a:cubicBezTo>
                <a:cubicBezTo>
                  <a:pt x="211" y="149"/>
                  <a:pt x="211" y="149"/>
                  <a:pt x="211" y="149"/>
                </a:cubicBezTo>
                <a:cubicBezTo>
                  <a:pt x="211" y="150"/>
                  <a:pt x="211" y="150"/>
                  <a:pt x="211" y="150"/>
                </a:cubicBezTo>
                <a:close/>
                <a:moveTo>
                  <a:pt x="119" y="180"/>
                </a:moveTo>
                <a:cubicBezTo>
                  <a:pt x="119" y="180"/>
                  <a:pt x="119" y="180"/>
                  <a:pt x="119" y="180"/>
                </a:cubicBezTo>
                <a:cubicBezTo>
                  <a:pt x="119" y="179"/>
                  <a:pt x="119" y="179"/>
                  <a:pt x="119" y="179"/>
                </a:cubicBezTo>
                <a:cubicBezTo>
                  <a:pt x="119" y="179"/>
                  <a:pt x="119" y="179"/>
                  <a:pt x="119" y="179"/>
                </a:cubicBezTo>
                <a:cubicBezTo>
                  <a:pt x="119" y="180"/>
                  <a:pt x="119" y="180"/>
                  <a:pt x="119" y="180"/>
                </a:cubicBezTo>
                <a:close/>
                <a:moveTo>
                  <a:pt x="124" y="184"/>
                </a:moveTo>
                <a:cubicBezTo>
                  <a:pt x="123" y="184"/>
                  <a:pt x="124" y="183"/>
                  <a:pt x="124" y="183"/>
                </a:cubicBezTo>
                <a:cubicBezTo>
                  <a:pt x="123" y="183"/>
                  <a:pt x="123" y="183"/>
                  <a:pt x="123" y="183"/>
                </a:cubicBezTo>
                <a:cubicBezTo>
                  <a:pt x="124" y="184"/>
                  <a:pt x="124" y="184"/>
                  <a:pt x="124" y="184"/>
                </a:cubicBezTo>
                <a:close/>
                <a:moveTo>
                  <a:pt x="123" y="183"/>
                </a:moveTo>
                <a:cubicBezTo>
                  <a:pt x="122" y="181"/>
                  <a:pt x="122" y="181"/>
                  <a:pt x="122" y="181"/>
                </a:cubicBezTo>
                <a:cubicBezTo>
                  <a:pt x="121" y="181"/>
                  <a:pt x="121" y="181"/>
                  <a:pt x="121" y="181"/>
                </a:cubicBezTo>
                <a:cubicBezTo>
                  <a:pt x="120" y="180"/>
                  <a:pt x="120" y="180"/>
                  <a:pt x="120" y="180"/>
                </a:cubicBezTo>
                <a:cubicBezTo>
                  <a:pt x="120" y="180"/>
                  <a:pt x="120" y="180"/>
                  <a:pt x="120" y="180"/>
                </a:cubicBezTo>
                <a:cubicBezTo>
                  <a:pt x="121" y="181"/>
                  <a:pt x="121" y="181"/>
                  <a:pt x="121" y="181"/>
                </a:cubicBezTo>
                <a:cubicBezTo>
                  <a:pt x="123" y="183"/>
                  <a:pt x="123" y="183"/>
                  <a:pt x="123" y="183"/>
                </a:cubicBezTo>
                <a:close/>
                <a:moveTo>
                  <a:pt x="125" y="178"/>
                </a:moveTo>
                <a:cubicBezTo>
                  <a:pt x="126" y="177"/>
                  <a:pt x="126" y="177"/>
                  <a:pt x="126" y="177"/>
                </a:cubicBezTo>
                <a:cubicBezTo>
                  <a:pt x="125" y="175"/>
                  <a:pt x="125" y="175"/>
                  <a:pt x="125" y="175"/>
                </a:cubicBezTo>
                <a:cubicBezTo>
                  <a:pt x="124" y="174"/>
                  <a:pt x="124" y="174"/>
                  <a:pt x="124" y="174"/>
                </a:cubicBezTo>
                <a:cubicBezTo>
                  <a:pt x="122" y="173"/>
                  <a:pt x="122" y="173"/>
                  <a:pt x="122" y="173"/>
                </a:cubicBezTo>
                <a:cubicBezTo>
                  <a:pt x="121" y="173"/>
                  <a:pt x="121" y="173"/>
                  <a:pt x="121" y="173"/>
                </a:cubicBezTo>
                <a:cubicBezTo>
                  <a:pt x="120" y="171"/>
                  <a:pt x="120" y="171"/>
                  <a:pt x="120" y="171"/>
                </a:cubicBezTo>
                <a:cubicBezTo>
                  <a:pt x="119" y="171"/>
                  <a:pt x="119" y="171"/>
                  <a:pt x="119" y="171"/>
                </a:cubicBezTo>
                <a:cubicBezTo>
                  <a:pt x="119" y="170"/>
                  <a:pt x="119" y="170"/>
                  <a:pt x="119" y="170"/>
                </a:cubicBezTo>
                <a:cubicBezTo>
                  <a:pt x="118" y="169"/>
                  <a:pt x="118" y="169"/>
                  <a:pt x="118" y="169"/>
                </a:cubicBezTo>
                <a:cubicBezTo>
                  <a:pt x="117" y="169"/>
                  <a:pt x="117" y="169"/>
                  <a:pt x="117" y="169"/>
                </a:cubicBezTo>
                <a:cubicBezTo>
                  <a:pt x="116" y="170"/>
                  <a:pt x="116" y="170"/>
                  <a:pt x="116" y="170"/>
                </a:cubicBezTo>
                <a:cubicBezTo>
                  <a:pt x="117" y="170"/>
                  <a:pt x="117" y="170"/>
                  <a:pt x="117" y="170"/>
                </a:cubicBezTo>
                <a:cubicBezTo>
                  <a:pt x="116" y="171"/>
                  <a:pt x="116" y="171"/>
                  <a:pt x="116" y="171"/>
                </a:cubicBezTo>
                <a:cubicBezTo>
                  <a:pt x="116" y="172"/>
                  <a:pt x="116" y="172"/>
                  <a:pt x="116" y="172"/>
                </a:cubicBezTo>
                <a:cubicBezTo>
                  <a:pt x="117" y="172"/>
                  <a:pt x="117" y="172"/>
                  <a:pt x="117" y="172"/>
                </a:cubicBezTo>
                <a:cubicBezTo>
                  <a:pt x="117" y="172"/>
                  <a:pt x="117" y="172"/>
                  <a:pt x="117" y="172"/>
                </a:cubicBezTo>
                <a:cubicBezTo>
                  <a:pt x="117" y="172"/>
                  <a:pt x="117" y="172"/>
                  <a:pt x="117" y="172"/>
                </a:cubicBezTo>
                <a:cubicBezTo>
                  <a:pt x="116" y="172"/>
                  <a:pt x="116" y="172"/>
                  <a:pt x="116" y="172"/>
                </a:cubicBezTo>
                <a:cubicBezTo>
                  <a:pt x="115" y="172"/>
                  <a:pt x="115" y="172"/>
                  <a:pt x="115" y="172"/>
                </a:cubicBezTo>
                <a:cubicBezTo>
                  <a:pt x="116" y="173"/>
                  <a:pt x="116" y="173"/>
                  <a:pt x="116" y="173"/>
                </a:cubicBezTo>
                <a:cubicBezTo>
                  <a:pt x="118" y="175"/>
                  <a:pt x="118" y="175"/>
                  <a:pt x="118" y="175"/>
                </a:cubicBezTo>
                <a:cubicBezTo>
                  <a:pt x="119" y="175"/>
                  <a:pt x="119" y="175"/>
                  <a:pt x="119" y="175"/>
                </a:cubicBezTo>
                <a:cubicBezTo>
                  <a:pt x="119" y="176"/>
                  <a:pt x="119" y="176"/>
                  <a:pt x="119" y="176"/>
                </a:cubicBezTo>
                <a:cubicBezTo>
                  <a:pt x="120" y="176"/>
                  <a:pt x="120" y="176"/>
                  <a:pt x="120" y="176"/>
                </a:cubicBezTo>
                <a:cubicBezTo>
                  <a:pt x="120" y="175"/>
                  <a:pt x="120" y="175"/>
                  <a:pt x="120" y="175"/>
                </a:cubicBezTo>
                <a:cubicBezTo>
                  <a:pt x="120" y="175"/>
                  <a:pt x="120" y="175"/>
                  <a:pt x="120" y="175"/>
                </a:cubicBezTo>
                <a:cubicBezTo>
                  <a:pt x="121" y="175"/>
                  <a:pt x="121" y="175"/>
                  <a:pt x="121" y="175"/>
                </a:cubicBezTo>
                <a:cubicBezTo>
                  <a:pt x="122" y="176"/>
                  <a:pt x="122" y="176"/>
                  <a:pt x="122" y="176"/>
                </a:cubicBezTo>
                <a:cubicBezTo>
                  <a:pt x="122" y="177"/>
                  <a:pt x="122" y="177"/>
                  <a:pt x="122" y="177"/>
                </a:cubicBezTo>
                <a:cubicBezTo>
                  <a:pt x="122" y="177"/>
                  <a:pt x="122" y="177"/>
                  <a:pt x="122" y="177"/>
                </a:cubicBezTo>
                <a:cubicBezTo>
                  <a:pt x="122" y="178"/>
                  <a:pt x="122" y="178"/>
                  <a:pt x="122" y="178"/>
                </a:cubicBezTo>
                <a:cubicBezTo>
                  <a:pt x="124" y="178"/>
                  <a:pt x="124" y="178"/>
                  <a:pt x="124" y="178"/>
                </a:cubicBezTo>
                <a:cubicBezTo>
                  <a:pt x="124" y="177"/>
                  <a:pt x="124" y="177"/>
                  <a:pt x="124" y="177"/>
                </a:cubicBezTo>
                <a:cubicBezTo>
                  <a:pt x="125" y="178"/>
                  <a:pt x="125" y="178"/>
                  <a:pt x="125" y="178"/>
                </a:cubicBezTo>
                <a:close/>
                <a:moveTo>
                  <a:pt x="149" y="135"/>
                </a:moveTo>
                <a:cubicBezTo>
                  <a:pt x="150" y="135"/>
                  <a:pt x="150" y="135"/>
                  <a:pt x="150" y="135"/>
                </a:cubicBezTo>
                <a:cubicBezTo>
                  <a:pt x="149" y="134"/>
                  <a:pt x="149" y="134"/>
                  <a:pt x="149" y="134"/>
                </a:cubicBezTo>
                <a:cubicBezTo>
                  <a:pt x="149" y="134"/>
                  <a:pt x="149" y="134"/>
                  <a:pt x="149" y="134"/>
                </a:cubicBezTo>
                <a:cubicBezTo>
                  <a:pt x="150" y="134"/>
                  <a:pt x="150" y="134"/>
                  <a:pt x="150" y="134"/>
                </a:cubicBezTo>
                <a:cubicBezTo>
                  <a:pt x="150" y="135"/>
                  <a:pt x="150" y="135"/>
                  <a:pt x="150" y="135"/>
                </a:cubicBezTo>
                <a:cubicBezTo>
                  <a:pt x="151" y="134"/>
                  <a:pt x="151" y="134"/>
                  <a:pt x="151" y="134"/>
                </a:cubicBezTo>
                <a:cubicBezTo>
                  <a:pt x="151" y="135"/>
                  <a:pt x="151" y="135"/>
                  <a:pt x="151" y="135"/>
                </a:cubicBezTo>
                <a:cubicBezTo>
                  <a:pt x="152" y="134"/>
                  <a:pt x="152" y="134"/>
                  <a:pt x="152" y="134"/>
                </a:cubicBezTo>
                <a:cubicBezTo>
                  <a:pt x="153" y="134"/>
                  <a:pt x="153" y="134"/>
                  <a:pt x="153" y="134"/>
                </a:cubicBezTo>
                <a:cubicBezTo>
                  <a:pt x="153" y="133"/>
                  <a:pt x="153" y="133"/>
                  <a:pt x="153" y="133"/>
                </a:cubicBezTo>
                <a:cubicBezTo>
                  <a:pt x="154" y="132"/>
                  <a:pt x="154" y="132"/>
                  <a:pt x="154" y="132"/>
                </a:cubicBezTo>
                <a:cubicBezTo>
                  <a:pt x="155" y="132"/>
                  <a:pt x="155" y="132"/>
                  <a:pt x="155" y="132"/>
                </a:cubicBezTo>
                <a:cubicBezTo>
                  <a:pt x="154" y="131"/>
                  <a:pt x="154" y="131"/>
                  <a:pt x="154" y="131"/>
                </a:cubicBezTo>
                <a:cubicBezTo>
                  <a:pt x="153" y="130"/>
                  <a:pt x="153" y="130"/>
                  <a:pt x="153" y="130"/>
                </a:cubicBezTo>
                <a:cubicBezTo>
                  <a:pt x="153" y="129"/>
                  <a:pt x="153" y="129"/>
                  <a:pt x="153" y="129"/>
                </a:cubicBezTo>
                <a:cubicBezTo>
                  <a:pt x="152" y="128"/>
                  <a:pt x="152" y="128"/>
                  <a:pt x="152" y="128"/>
                </a:cubicBezTo>
                <a:cubicBezTo>
                  <a:pt x="151" y="128"/>
                  <a:pt x="151" y="128"/>
                  <a:pt x="151" y="128"/>
                </a:cubicBezTo>
                <a:cubicBezTo>
                  <a:pt x="150" y="128"/>
                  <a:pt x="150" y="128"/>
                  <a:pt x="150" y="128"/>
                </a:cubicBezTo>
                <a:cubicBezTo>
                  <a:pt x="149" y="129"/>
                  <a:pt x="149" y="129"/>
                  <a:pt x="149" y="129"/>
                </a:cubicBezTo>
                <a:cubicBezTo>
                  <a:pt x="149" y="129"/>
                  <a:pt x="149" y="129"/>
                  <a:pt x="149" y="129"/>
                </a:cubicBezTo>
                <a:cubicBezTo>
                  <a:pt x="148" y="130"/>
                  <a:pt x="148" y="130"/>
                  <a:pt x="148" y="130"/>
                </a:cubicBezTo>
                <a:cubicBezTo>
                  <a:pt x="148" y="131"/>
                  <a:pt x="148" y="131"/>
                  <a:pt x="148" y="131"/>
                </a:cubicBezTo>
                <a:cubicBezTo>
                  <a:pt x="148" y="132"/>
                  <a:pt x="148" y="132"/>
                  <a:pt x="148" y="132"/>
                </a:cubicBezTo>
                <a:cubicBezTo>
                  <a:pt x="148" y="133"/>
                  <a:pt x="148" y="133"/>
                  <a:pt x="148" y="133"/>
                </a:cubicBezTo>
                <a:cubicBezTo>
                  <a:pt x="148" y="134"/>
                  <a:pt x="148" y="134"/>
                  <a:pt x="148" y="134"/>
                </a:cubicBezTo>
                <a:cubicBezTo>
                  <a:pt x="149" y="135"/>
                  <a:pt x="149" y="135"/>
                  <a:pt x="149" y="135"/>
                </a:cubicBezTo>
                <a:close/>
                <a:moveTo>
                  <a:pt x="152" y="177"/>
                </a:moveTo>
                <a:cubicBezTo>
                  <a:pt x="152" y="177"/>
                  <a:pt x="153" y="178"/>
                  <a:pt x="153" y="178"/>
                </a:cubicBezTo>
                <a:cubicBezTo>
                  <a:pt x="153" y="178"/>
                  <a:pt x="153" y="178"/>
                  <a:pt x="153" y="178"/>
                </a:cubicBezTo>
                <a:cubicBezTo>
                  <a:pt x="154" y="177"/>
                  <a:pt x="154" y="177"/>
                  <a:pt x="154" y="177"/>
                </a:cubicBezTo>
                <a:cubicBezTo>
                  <a:pt x="154" y="176"/>
                  <a:pt x="154" y="176"/>
                  <a:pt x="154" y="176"/>
                </a:cubicBezTo>
                <a:cubicBezTo>
                  <a:pt x="153" y="176"/>
                  <a:pt x="153" y="176"/>
                  <a:pt x="153" y="176"/>
                </a:cubicBezTo>
                <a:cubicBezTo>
                  <a:pt x="153" y="176"/>
                  <a:pt x="153" y="176"/>
                  <a:pt x="153" y="176"/>
                </a:cubicBezTo>
                <a:cubicBezTo>
                  <a:pt x="153" y="177"/>
                  <a:pt x="153" y="177"/>
                  <a:pt x="153" y="177"/>
                </a:cubicBezTo>
                <a:cubicBezTo>
                  <a:pt x="152" y="177"/>
                  <a:pt x="152" y="177"/>
                  <a:pt x="152" y="177"/>
                </a:cubicBezTo>
                <a:close/>
                <a:moveTo>
                  <a:pt x="171" y="201"/>
                </a:moveTo>
                <a:cubicBezTo>
                  <a:pt x="171" y="202"/>
                  <a:pt x="171" y="202"/>
                  <a:pt x="171" y="202"/>
                </a:cubicBezTo>
                <a:cubicBezTo>
                  <a:pt x="172" y="202"/>
                  <a:pt x="172" y="202"/>
                  <a:pt x="172" y="202"/>
                </a:cubicBezTo>
                <a:cubicBezTo>
                  <a:pt x="172" y="203"/>
                  <a:pt x="172" y="203"/>
                  <a:pt x="172" y="203"/>
                </a:cubicBezTo>
                <a:cubicBezTo>
                  <a:pt x="173" y="203"/>
                  <a:pt x="173" y="203"/>
                  <a:pt x="173" y="203"/>
                </a:cubicBezTo>
                <a:cubicBezTo>
                  <a:pt x="174" y="203"/>
                  <a:pt x="174" y="203"/>
                  <a:pt x="174" y="203"/>
                </a:cubicBezTo>
                <a:cubicBezTo>
                  <a:pt x="175" y="202"/>
                  <a:pt x="175" y="202"/>
                  <a:pt x="175" y="202"/>
                </a:cubicBezTo>
                <a:cubicBezTo>
                  <a:pt x="174" y="202"/>
                  <a:pt x="174" y="202"/>
                  <a:pt x="174" y="202"/>
                </a:cubicBezTo>
                <a:cubicBezTo>
                  <a:pt x="173" y="201"/>
                  <a:pt x="173" y="201"/>
                  <a:pt x="173" y="201"/>
                </a:cubicBezTo>
                <a:cubicBezTo>
                  <a:pt x="173" y="202"/>
                  <a:pt x="173" y="202"/>
                  <a:pt x="173" y="202"/>
                </a:cubicBezTo>
                <a:cubicBezTo>
                  <a:pt x="172" y="201"/>
                  <a:pt x="172" y="201"/>
                  <a:pt x="172" y="201"/>
                </a:cubicBezTo>
                <a:cubicBezTo>
                  <a:pt x="171" y="201"/>
                  <a:pt x="171" y="201"/>
                  <a:pt x="171" y="201"/>
                </a:cubicBezTo>
                <a:close/>
                <a:moveTo>
                  <a:pt x="168" y="134"/>
                </a:moveTo>
                <a:cubicBezTo>
                  <a:pt x="168" y="133"/>
                  <a:pt x="168" y="133"/>
                  <a:pt x="168" y="133"/>
                </a:cubicBezTo>
                <a:cubicBezTo>
                  <a:pt x="167" y="133"/>
                  <a:pt x="167" y="133"/>
                  <a:pt x="167" y="133"/>
                </a:cubicBezTo>
                <a:cubicBezTo>
                  <a:pt x="167" y="132"/>
                  <a:pt x="167" y="132"/>
                  <a:pt x="167" y="132"/>
                </a:cubicBezTo>
                <a:cubicBezTo>
                  <a:pt x="168" y="132"/>
                  <a:pt x="168" y="132"/>
                  <a:pt x="168" y="132"/>
                </a:cubicBezTo>
                <a:cubicBezTo>
                  <a:pt x="167" y="131"/>
                  <a:pt x="167" y="131"/>
                  <a:pt x="167" y="131"/>
                </a:cubicBezTo>
                <a:cubicBezTo>
                  <a:pt x="166" y="131"/>
                  <a:pt x="166" y="131"/>
                  <a:pt x="166" y="131"/>
                </a:cubicBezTo>
                <a:cubicBezTo>
                  <a:pt x="166" y="131"/>
                  <a:pt x="166" y="131"/>
                  <a:pt x="166" y="131"/>
                </a:cubicBezTo>
                <a:cubicBezTo>
                  <a:pt x="165" y="133"/>
                  <a:pt x="165" y="133"/>
                  <a:pt x="165" y="133"/>
                </a:cubicBezTo>
                <a:cubicBezTo>
                  <a:pt x="166" y="133"/>
                  <a:pt x="166" y="133"/>
                  <a:pt x="166" y="133"/>
                </a:cubicBezTo>
                <a:cubicBezTo>
                  <a:pt x="166" y="134"/>
                  <a:pt x="166" y="134"/>
                  <a:pt x="166" y="134"/>
                </a:cubicBezTo>
                <a:cubicBezTo>
                  <a:pt x="167" y="134"/>
                  <a:pt x="167" y="134"/>
                  <a:pt x="167" y="134"/>
                </a:cubicBezTo>
                <a:cubicBezTo>
                  <a:pt x="168" y="134"/>
                  <a:pt x="168" y="134"/>
                  <a:pt x="168" y="134"/>
                </a:cubicBezTo>
                <a:close/>
                <a:moveTo>
                  <a:pt x="166" y="127"/>
                </a:moveTo>
                <a:cubicBezTo>
                  <a:pt x="167" y="126"/>
                  <a:pt x="167" y="126"/>
                  <a:pt x="167" y="126"/>
                </a:cubicBezTo>
                <a:cubicBezTo>
                  <a:pt x="168" y="126"/>
                  <a:pt x="168" y="126"/>
                  <a:pt x="168" y="126"/>
                </a:cubicBezTo>
                <a:cubicBezTo>
                  <a:pt x="168" y="126"/>
                  <a:pt x="168" y="126"/>
                  <a:pt x="168" y="126"/>
                </a:cubicBezTo>
                <a:cubicBezTo>
                  <a:pt x="168" y="125"/>
                  <a:pt x="168" y="125"/>
                  <a:pt x="168" y="125"/>
                </a:cubicBezTo>
                <a:cubicBezTo>
                  <a:pt x="168" y="124"/>
                  <a:pt x="168" y="124"/>
                  <a:pt x="168" y="124"/>
                </a:cubicBezTo>
                <a:cubicBezTo>
                  <a:pt x="169" y="124"/>
                  <a:pt x="169" y="124"/>
                  <a:pt x="169" y="124"/>
                </a:cubicBezTo>
                <a:cubicBezTo>
                  <a:pt x="169" y="124"/>
                  <a:pt x="169" y="124"/>
                  <a:pt x="169" y="124"/>
                </a:cubicBezTo>
                <a:cubicBezTo>
                  <a:pt x="168" y="124"/>
                  <a:pt x="168" y="124"/>
                  <a:pt x="168" y="124"/>
                </a:cubicBezTo>
                <a:cubicBezTo>
                  <a:pt x="167" y="125"/>
                  <a:pt x="167" y="125"/>
                  <a:pt x="167" y="125"/>
                </a:cubicBezTo>
                <a:cubicBezTo>
                  <a:pt x="166" y="126"/>
                  <a:pt x="166" y="126"/>
                  <a:pt x="166" y="126"/>
                </a:cubicBezTo>
                <a:cubicBezTo>
                  <a:pt x="166" y="127"/>
                  <a:pt x="166" y="127"/>
                  <a:pt x="166" y="127"/>
                </a:cubicBezTo>
                <a:close/>
                <a:moveTo>
                  <a:pt x="170" y="128"/>
                </a:moveTo>
                <a:cubicBezTo>
                  <a:pt x="171" y="129"/>
                  <a:pt x="171" y="129"/>
                  <a:pt x="171" y="129"/>
                </a:cubicBezTo>
                <a:cubicBezTo>
                  <a:pt x="173" y="129"/>
                  <a:pt x="173" y="129"/>
                  <a:pt x="173" y="129"/>
                </a:cubicBezTo>
                <a:cubicBezTo>
                  <a:pt x="173" y="129"/>
                  <a:pt x="173" y="129"/>
                  <a:pt x="173" y="129"/>
                </a:cubicBezTo>
                <a:cubicBezTo>
                  <a:pt x="173" y="128"/>
                  <a:pt x="173" y="128"/>
                  <a:pt x="173" y="128"/>
                </a:cubicBezTo>
                <a:cubicBezTo>
                  <a:pt x="172" y="128"/>
                  <a:pt x="172" y="128"/>
                  <a:pt x="172" y="128"/>
                </a:cubicBezTo>
                <a:cubicBezTo>
                  <a:pt x="171" y="128"/>
                  <a:pt x="171" y="128"/>
                  <a:pt x="171" y="128"/>
                </a:cubicBezTo>
                <a:cubicBezTo>
                  <a:pt x="170" y="128"/>
                  <a:pt x="170" y="128"/>
                  <a:pt x="170" y="128"/>
                </a:cubicBezTo>
                <a:close/>
                <a:moveTo>
                  <a:pt x="180" y="135"/>
                </a:moveTo>
                <a:cubicBezTo>
                  <a:pt x="180" y="136"/>
                  <a:pt x="180" y="136"/>
                  <a:pt x="180" y="136"/>
                </a:cubicBezTo>
                <a:cubicBezTo>
                  <a:pt x="180" y="137"/>
                  <a:pt x="180" y="137"/>
                  <a:pt x="180" y="137"/>
                </a:cubicBezTo>
                <a:cubicBezTo>
                  <a:pt x="179" y="138"/>
                  <a:pt x="179" y="138"/>
                  <a:pt x="179" y="138"/>
                </a:cubicBezTo>
                <a:cubicBezTo>
                  <a:pt x="179" y="138"/>
                  <a:pt x="179" y="138"/>
                  <a:pt x="179" y="138"/>
                </a:cubicBezTo>
                <a:cubicBezTo>
                  <a:pt x="179" y="139"/>
                  <a:pt x="179" y="139"/>
                  <a:pt x="179" y="139"/>
                </a:cubicBezTo>
                <a:cubicBezTo>
                  <a:pt x="180" y="139"/>
                  <a:pt x="180" y="139"/>
                  <a:pt x="180" y="139"/>
                </a:cubicBezTo>
                <a:cubicBezTo>
                  <a:pt x="181" y="138"/>
                  <a:pt x="181" y="138"/>
                  <a:pt x="181" y="138"/>
                </a:cubicBezTo>
                <a:cubicBezTo>
                  <a:pt x="182" y="138"/>
                  <a:pt x="182" y="138"/>
                  <a:pt x="182" y="138"/>
                </a:cubicBezTo>
                <a:cubicBezTo>
                  <a:pt x="182" y="137"/>
                  <a:pt x="182" y="137"/>
                  <a:pt x="182" y="137"/>
                </a:cubicBezTo>
                <a:cubicBezTo>
                  <a:pt x="183" y="136"/>
                  <a:pt x="183" y="136"/>
                  <a:pt x="183" y="136"/>
                </a:cubicBezTo>
                <a:cubicBezTo>
                  <a:pt x="184" y="135"/>
                  <a:pt x="184" y="135"/>
                  <a:pt x="184" y="135"/>
                </a:cubicBezTo>
                <a:cubicBezTo>
                  <a:pt x="184" y="134"/>
                  <a:pt x="184" y="134"/>
                  <a:pt x="184" y="134"/>
                </a:cubicBezTo>
                <a:cubicBezTo>
                  <a:pt x="183" y="134"/>
                  <a:pt x="183" y="134"/>
                  <a:pt x="183" y="134"/>
                </a:cubicBezTo>
                <a:cubicBezTo>
                  <a:pt x="182" y="134"/>
                  <a:pt x="182" y="134"/>
                  <a:pt x="182" y="134"/>
                </a:cubicBezTo>
                <a:cubicBezTo>
                  <a:pt x="181" y="134"/>
                  <a:pt x="181" y="134"/>
                  <a:pt x="181" y="134"/>
                </a:cubicBezTo>
                <a:cubicBezTo>
                  <a:pt x="180" y="135"/>
                  <a:pt x="180" y="135"/>
                  <a:pt x="180" y="135"/>
                </a:cubicBezTo>
                <a:close/>
                <a:moveTo>
                  <a:pt x="184" y="126"/>
                </a:moveTo>
                <a:cubicBezTo>
                  <a:pt x="183" y="127"/>
                  <a:pt x="183" y="127"/>
                  <a:pt x="183" y="127"/>
                </a:cubicBezTo>
                <a:cubicBezTo>
                  <a:pt x="183" y="129"/>
                  <a:pt x="183" y="129"/>
                  <a:pt x="183" y="129"/>
                </a:cubicBezTo>
                <a:cubicBezTo>
                  <a:pt x="182" y="130"/>
                  <a:pt x="182" y="130"/>
                  <a:pt x="182" y="130"/>
                </a:cubicBezTo>
                <a:cubicBezTo>
                  <a:pt x="182" y="131"/>
                  <a:pt x="182" y="131"/>
                  <a:pt x="182" y="131"/>
                </a:cubicBezTo>
                <a:cubicBezTo>
                  <a:pt x="183" y="131"/>
                  <a:pt x="183" y="131"/>
                  <a:pt x="183" y="131"/>
                </a:cubicBezTo>
                <a:cubicBezTo>
                  <a:pt x="184" y="131"/>
                  <a:pt x="184" y="131"/>
                  <a:pt x="184" y="131"/>
                </a:cubicBezTo>
                <a:cubicBezTo>
                  <a:pt x="185" y="132"/>
                  <a:pt x="185" y="132"/>
                  <a:pt x="185" y="132"/>
                </a:cubicBezTo>
                <a:cubicBezTo>
                  <a:pt x="186" y="132"/>
                  <a:pt x="186" y="132"/>
                  <a:pt x="186" y="132"/>
                </a:cubicBezTo>
                <a:cubicBezTo>
                  <a:pt x="186" y="132"/>
                  <a:pt x="186" y="132"/>
                  <a:pt x="186" y="132"/>
                </a:cubicBezTo>
                <a:cubicBezTo>
                  <a:pt x="187" y="131"/>
                  <a:pt x="187" y="131"/>
                  <a:pt x="187" y="131"/>
                </a:cubicBezTo>
                <a:cubicBezTo>
                  <a:pt x="186" y="130"/>
                  <a:pt x="186" y="130"/>
                  <a:pt x="186" y="130"/>
                </a:cubicBezTo>
                <a:cubicBezTo>
                  <a:pt x="185" y="128"/>
                  <a:pt x="185" y="128"/>
                  <a:pt x="185" y="128"/>
                </a:cubicBezTo>
                <a:cubicBezTo>
                  <a:pt x="184" y="127"/>
                  <a:pt x="184" y="127"/>
                  <a:pt x="184" y="127"/>
                </a:cubicBezTo>
                <a:cubicBezTo>
                  <a:pt x="184" y="126"/>
                  <a:pt x="184" y="126"/>
                  <a:pt x="184" y="126"/>
                </a:cubicBezTo>
                <a:close/>
                <a:moveTo>
                  <a:pt x="177" y="109"/>
                </a:moveTo>
                <a:cubicBezTo>
                  <a:pt x="177" y="108"/>
                  <a:pt x="177" y="108"/>
                  <a:pt x="177" y="108"/>
                </a:cubicBezTo>
                <a:cubicBezTo>
                  <a:pt x="177" y="108"/>
                  <a:pt x="177" y="108"/>
                  <a:pt x="177" y="108"/>
                </a:cubicBezTo>
                <a:cubicBezTo>
                  <a:pt x="176" y="107"/>
                  <a:pt x="176" y="107"/>
                  <a:pt x="176" y="107"/>
                </a:cubicBezTo>
                <a:cubicBezTo>
                  <a:pt x="175" y="108"/>
                  <a:pt x="175" y="108"/>
                  <a:pt x="175" y="108"/>
                </a:cubicBezTo>
                <a:cubicBezTo>
                  <a:pt x="175" y="108"/>
                  <a:pt x="175" y="108"/>
                  <a:pt x="175" y="108"/>
                </a:cubicBezTo>
                <a:cubicBezTo>
                  <a:pt x="175" y="108"/>
                  <a:pt x="175" y="108"/>
                  <a:pt x="175" y="108"/>
                </a:cubicBezTo>
                <a:cubicBezTo>
                  <a:pt x="175" y="109"/>
                  <a:pt x="175" y="109"/>
                  <a:pt x="175" y="109"/>
                </a:cubicBezTo>
                <a:cubicBezTo>
                  <a:pt x="176" y="110"/>
                  <a:pt x="176" y="110"/>
                  <a:pt x="176" y="110"/>
                </a:cubicBezTo>
                <a:cubicBezTo>
                  <a:pt x="177" y="109"/>
                  <a:pt x="177" y="109"/>
                  <a:pt x="177" y="109"/>
                </a:cubicBezTo>
                <a:close/>
                <a:moveTo>
                  <a:pt x="180" y="97"/>
                </a:moveTo>
                <a:cubicBezTo>
                  <a:pt x="179" y="96"/>
                  <a:pt x="179" y="96"/>
                  <a:pt x="179" y="96"/>
                </a:cubicBezTo>
                <a:cubicBezTo>
                  <a:pt x="179" y="96"/>
                  <a:pt x="179" y="96"/>
                  <a:pt x="179" y="96"/>
                </a:cubicBezTo>
                <a:cubicBezTo>
                  <a:pt x="179" y="98"/>
                  <a:pt x="179" y="98"/>
                  <a:pt x="179" y="98"/>
                </a:cubicBezTo>
                <a:cubicBezTo>
                  <a:pt x="180" y="98"/>
                  <a:pt x="180" y="98"/>
                  <a:pt x="180" y="98"/>
                </a:cubicBezTo>
                <a:cubicBezTo>
                  <a:pt x="180" y="98"/>
                  <a:pt x="180" y="98"/>
                  <a:pt x="180" y="98"/>
                </a:cubicBezTo>
                <a:cubicBezTo>
                  <a:pt x="181" y="98"/>
                  <a:pt x="181" y="98"/>
                  <a:pt x="181" y="98"/>
                </a:cubicBezTo>
                <a:cubicBezTo>
                  <a:pt x="181" y="99"/>
                  <a:pt x="181" y="99"/>
                  <a:pt x="181" y="99"/>
                </a:cubicBezTo>
                <a:cubicBezTo>
                  <a:pt x="181" y="99"/>
                  <a:pt x="181" y="99"/>
                  <a:pt x="181" y="99"/>
                </a:cubicBezTo>
                <a:cubicBezTo>
                  <a:pt x="181" y="98"/>
                  <a:pt x="181" y="98"/>
                  <a:pt x="181" y="98"/>
                </a:cubicBezTo>
                <a:cubicBezTo>
                  <a:pt x="181" y="97"/>
                  <a:pt x="181" y="97"/>
                  <a:pt x="181" y="97"/>
                </a:cubicBezTo>
                <a:cubicBezTo>
                  <a:pt x="182" y="97"/>
                  <a:pt x="182" y="97"/>
                  <a:pt x="182" y="97"/>
                </a:cubicBezTo>
                <a:cubicBezTo>
                  <a:pt x="182" y="96"/>
                  <a:pt x="182" y="96"/>
                  <a:pt x="182" y="96"/>
                </a:cubicBezTo>
                <a:cubicBezTo>
                  <a:pt x="181" y="96"/>
                  <a:pt x="181" y="96"/>
                  <a:pt x="181" y="96"/>
                </a:cubicBezTo>
                <a:cubicBezTo>
                  <a:pt x="181" y="95"/>
                  <a:pt x="181" y="95"/>
                  <a:pt x="181" y="95"/>
                </a:cubicBezTo>
                <a:cubicBezTo>
                  <a:pt x="181" y="94"/>
                  <a:pt x="181" y="94"/>
                  <a:pt x="181" y="94"/>
                </a:cubicBezTo>
                <a:cubicBezTo>
                  <a:pt x="180" y="95"/>
                  <a:pt x="180" y="95"/>
                  <a:pt x="180" y="95"/>
                </a:cubicBezTo>
                <a:cubicBezTo>
                  <a:pt x="180" y="95"/>
                  <a:pt x="180" y="95"/>
                  <a:pt x="180" y="95"/>
                </a:cubicBezTo>
                <a:cubicBezTo>
                  <a:pt x="179" y="95"/>
                  <a:pt x="179" y="95"/>
                  <a:pt x="179" y="95"/>
                </a:cubicBezTo>
                <a:cubicBezTo>
                  <a:pt x="180" y="96"/>
                  <a:pt x="180" y="96"/>
                  <a:pt x="180" y="96"/>
                </a:cubicBezTo>
                <a:cubicBezTo>
                  <a:pt x="180" y="97"/>
                  <a:pt x="180" y="97"/>
                  <a:pt x="180" y="97"/>
                </a:cubicBezTo>
                <a:close/>
                <a:moveTo>
                  <a:pt x="178" y="91"/>
                </a:moveTo>
                <a:cubicBezTo>
                  <a:pt x="177" y="90"/>
                  <a:pt x="177" y="90"/>
                  <a:pt x="177" y="90"/>
                </a:cubicBezTo>
                <a:cubicBezTo>
                  <a:pt x="177" y="90"/>
                  <a:pt x="177" y="90"/>
                  <a:pt x="177" y="90"/>
                </a:cubicBezTo>
                <a:cubicBezTo>
                  <a:pt x="176" y="89"/>
                  <a:pt x="176" y="89"/>
                  <a:pt x="176" y="89"/>
                </a:cubicBezTo>
                <a:cubicBezTo>
                  <a:pt x="176" y="90"/>
                  <a:pt x="176" y="90"/>
                  <a:pt x="176" y="90"/>
                </a:cubicBezTo>
                <a:cubicBezTo>
                  <a:pt x="176" y="91"/>
                  <a:pt x="176" y="91"/>
                  <a:pt x="176" y="91"/>
                </a:cubicBezTo>
                <a:cubicBezTo>
                  <a:pt x="177" y="91"/>
                  <a:pt x="177" y="91"/>
                  <a:pt x="177" y="91"/>
                </a:cubicBezTo>
                <a:cubicBezTo>
                  <a:pt x="178" y="91"/>
                  <a:pt x="178" y="91"/>
                  <a:pt x="178" y="91"/>
                </a:cubicBezTo>
                <a:cubicBezTo>
                  <a:pt x="178" y="91"/>
                  <a:pt x="178" y="91"/>
                  <a:pt x="178" y="91"/>
                </a:cubicBezTo>
                <a:close/>
                <a:moveTo>
                  <a:pt x="179" y="90"/>
                </a:moveTo>
                <a:cubicBezTo>
                  <a:pt x="178" y="90"/>
                  <a:pt x="179" y="90"/>
                  <a:pt x="179" y="90"/>
                </a:cubicBezTo>
                <a:cubicBezTo>
                  <a:pt x="180" y="90"/>
                  <a:pt x="180" y="90"/>
                  <a:pt x="180" y="90"/>
                </a:cubicBezTo>
                <a:cubicBezTo>
                  <a:pt x="181" y="90"/>
                  <a:pt x="181" y="90"/>
                  <a:pt x="181" y="90"/>
                </a:cubicBezTo>
                <a:cubicBezTo>
                  <a:pt x="182" y="89"/>
                  <a:pt x="182" y="89"/>
                  <a:pt x="182" y="89"/>
                </a:cubicBezTo>
                <a:cubicBezTo>
                  <a:pt x="182" y="89"/>
                  <a:pt x="182" y="89"/>
                  <a:pt x="182" y="89"/>
                </a:cubicBezTo>
                <a:cubicBezTo>
                  <a:pt x="180" y="89"/>
                  <a:pt x="180" y="89"/>
                  <a:pt x="180" y="89"/>
                </a:cubicBezTo>
                <a:cubicBezTo>
                  <a:pt x="180" y="88"/>
                  <a:pt x="180" y="88"/>
                  <a:pt x="180" y="88"/>
                </a:cubicBezTo>
                <a:cubicBezTo>
                  <a:pt x="179" y="88"/>
                  <a:pt x="179" y="88"/>
                  <a:pt x="179" y="88"/>
                </a:cubicBezTo>
                <a:cubicBezTo>
                  <a:pt x="179" y="90"/>
                  <a:pt x="179" y="90"/>
                  <a:pt x="179" y="90"/>
                </a:cubicBezTo>
                <a:close/>
                <a:moveTo>
                  <a:pt x="190" y="114"/>
                </a:moveTo>
                <a:cubicBezTo>
                  <a:pt x="191" y="113"/>
                  <a:pt x="191" y="113"/>
                  <a:pt x="191" y="113"/>
                </a:cubicBezTo>
                <a:cubicBezTo>
                  <a:pt x="190" y="112"/>
                  <a:pt x="190" y="112"/>
                  <a:pt x="190" y="112"/>
                </a:cubicBezTo>
                <a:cubicBezTo>
                  <a:pt x="189" y="112"/>
                  <a:pt x="189" y="112"/>
                  <a:pt x="189" y="112"/>
                </a:cubicBezTo>
                <a:cubicBezTo>
                  <a:pt x="189" y="113"/>
                  <a:pt x="189" y="113"/>
                  <a:pt x="189" y="113"/>
                </a:cubicBezTo>
                <a:cubicBezTo>
                  <a:pt x="189" y="114"/>
                  <a:pt x="189" y="114"/>
                  <a:pt x="189" y="114"/>
                </a:cubicBezTo>
                <a:cubicBezTo>
                  <a:pt x="190" y="114"/>
                  <a:pt x="190" y="114"/>
                  <a:pt x="190" y="114"/>
                </a:cubicBezTo>
                <a:close/>
                <a:moveTo>
                  <a:pt x="193" y="113"/>
                </a:moveTo>
                <a:cubicBezTo>
                  <a:pt x="194" y="112"/>
                  <a:pt x="194" y="112"/>
                  <a:pt x="194" y="112"/>
                </a:cubicBezTo>
                <a:cubicBezTo>
                  <a:pt x="194" y="112"/>
                  <a:pt x="194" y="112"/>
                  <a:pt x="194" y="112"/>
                </a:cubicBezTo>
                <a:cubicBezTo>
                  <a:pt x="193" y="112"/>
                  <a:pt x="193" y="112"/>
                  <a:pt x="193" y="112"/>
                </a:cubicBezTo>
                <a:cubicBezTo>
                  <a:pt x="192" y="112"/>
                  <a:pt x="192" y="112"/>
                  <a:pt x="192" y="112"/>
                </a:cubicBezTo>
                <a:cubicBezTo>
                  <a:pt x="192" y="112"/>
                  <a:pt x="192" y="112"/>
                  <a:pt x="192" y="112"/>
                </a:cubicBezTo>
                <a:cubicBezTo>
                  <a:pt x="192" y="113"/>
                  <a:pt x="192" y="113"/>
                  <a:pt x="192" y="113"/>
                </a:cubicBezTo>
                <a:cubicBezTo>
                  <a:pt x="193" y="113"/>
                  <a:pt x="193" y="113"/>
                  <a:pt x="193" y="113"/>
                </a:cubicBezTo>
                <a:close/>
                <a:moveTo>
                  <a:pt x="197" y="114"/>
                </a:moveTo>
                <a:cubicBezTo>
                  <a:pt x="198" y="113"/>
                  <a:pt x="198" y="113"/>
                  <a:pt x="198" y="113"/>
                </a:cubicBezTo>
                <a:cubicBezTo>
                  <a:pt x="197" y="113"/>
                  <a:pt x="197" y="113"/>
                  <a:pt x="197" y="113"/>
                </a:cubicBezTo>
                <a:cubicBezTo>
                  <a:pt x="196" y="113"/>
                  <a:pt x="196" y="113"/>
                  <a:pt x="196" y="113"/>
                </a:cubicBezTo>
                <a:cubicBezTo>
                  <a:pt x="196" y="114"/>
                  <a:pt x="196" y="114"/>
                  <a:pt x="196" y="114"/>
                </a:cubicBezTo>
                <a:cubicBezTo>
                  <a:pt x="197" y="114"/>
                  <a:pt x="197" y="114"/>
                  <a:pt x="197" y="114"/>
                </a:cubicBezTo>
                <a:close/>
                <a:moveTo>
                  <a:pt x="205" y="111"/>
                </a:moveTo>
                <a:cubicBezTo>
                  <a:pt x="205" y="113"/>
                  <a:pt x="205" y="113"/>
                  <a:pt x="205" y="113"/>
                </a:cubicBezTo>
                <a:cubicBezTo>
                  <a:pt x="206" y="113"/>
                  <a:pt x="206" y="113"/>
                  <a:pt x="206" y="113"/>
                </a:cubicBezTo>
                <a:cubicBezTo>
                  <a:pt x="206" y="112"/>
                  <a:pt x="206" y="112"/>
                  <a:pt x="206" y="112"/>
                </a:cubicBezTo>
                <a:cubicBezTo>
                  <a:pt x="205" y="112"/>
                  <a:pt x="205" y="112"/>
                  <a:pt x="205" y="112"/>
                </a:cubicBezTo>
                <a:cubicBezTo>
                  <a:pt x="205" y="111"/>
                  <a:pt x="205" y="111"/>
                  <a:pt x="205" y="111"/>
                </a:cubicBezTo>
                <a:close/>
                <a:moveTo>
                  <a:pt x="200" y="111"/>
                </a:moveTo>
                <a:cubicBezTo>
                  <a:pt x="202" y="111"/>
                  <a:pt x="202" y="111"/>
                  <a:pt x="202" y="111"/>
                </a:cubicBezTo>
                <a:cubicBezTo>
                  <a:pt x="202" y="110"/>
                  <a:pt x="202" y="110"/>
                  <a:pt x="202" y="110"/>
                </a:cubicBezTo>
                <a:cubicBezTo>
                  <a:pt x="201" y="110"/>
                  <a:pt x="201" y="110"/>
                  <a:pt x="201" y="110"/>
                </a:cubicBezTo>
                <a:cubicBezTo>
                  <a:pt x="201" y="110"/>
                  <a:pt x="201" y="110"/>
                  <a:pt x="201" y="110"/>
                </a:cubicBezTo>
                <a:cubicBezTo>
                  <a:pt x="201" y="110"/>
                  <a:pt x="201" y="110"/>
                  <a:pt x="201" y="110"/>
                </a:cubicBezTo>
                <a:cubicBezTo>
                  <a:pt x="200" y="111"/>
                  <a:pt x="200" y="111"/>
                  <a:pt x="200" y="111"/>
                </a:cubicBezTo>
                <a:close/>
                <a:moveTo>
                  <a:pt x="197" y="106"/>
                </a:moveTo>
                <a:cubicBezTo>
                  <a:pt x="197" y="106"/>
                  <a:pt x="197" y="106"/>
                  <a:pt x="197" y="106"/>
                </a:cubicBezTo>
                <a:cubicBezTo>
                  <a:pt x="197" y="106"/>
                  <a:pt x="197" y="106"/>
                  <a:pt x="197" y="106"/>
                </a:cubicBezTo>
                <a:cubicBezTo>
                  <a:pt x="195" y="107"/>
                  <a:pt x="195" y="107"/>
                  <a:pt x="195" y="107"/>
                </a:cubicBezTo>
                <a:cubicBezTo>
                  <a:pt x="195" y="107"/>
                  <a:pt x="195" y="107"/>
                  <a:pt x="195" y="107"/>
                </a:cubicBezTo>
                <a:cubicBezTo>
                  <a:pt x="196" y="108"/>
                  <a:pt x="196" y="108"/>
                  <a:pt x="196" y="108"/>
                </a:cubicBezTo>
                <a:cubicBezTo>
                  <a:pt x="197" y="107"/>
                  <a:pt x="197" y="107"/>
                  <a:pt x="197" y="107"/>
                </a:cubicBezTo>
                <a:cubicBezTo>
                  <a:pt x="196" y="107"/>
                  <a:pt x="196" y="107"/>
                  <a:pt x="196" y="107"/>
                </a:cubicBezTo>
                <a:cubicBezTo>
                  <a:pt x="197" y="107"/>
                  <a:pt x="197" y="107"/>
                  <a:pt x="197" y="107"/>
                </a:cubicBezTo>
                <a:cubicBezTo>
                  <a:pt x="197" y="106"/>
                  <a:pt x="197" y="106"/>
                  <a:pt x="197" y="106"/>
                </a:cubicBezTo>
                <a:close/>
                <a:moveTo>
                  <a:pt x="200" y="106"/>
                </a:moveTo>
                <a:cubicBezTo>
                  <a:pt x="200" y="105"/>
                  <a:pt x="200" y="105"/>
                  <a:pt x="200" y="105"/>
                </a:cubicBezTo>
                <a:cubicBezTo>
                  <a:pt x="199" y="105"/>
                  <a:pt x="199" y="105"/>
                  <a:pt x="199" y="105"/>
                </a:cubicBezTo>
                <a:cubicBezTo>
                  <a:pt x="198" y="105"/>
                  <a:pt x="198" y="105"/>
                  <a:pt x="198" y="105"/>
                </a:cubicBezTo>
                <a:cubicBezTo>
                  <a:pt x="198" y="106"/>
                  <a:pt x="198" y="106"/>
                  <a:pt x="198" y="106"/>
                </a:cubicBezTo>
                <a:cubicBezTo>
                  <a:pt x="199" y="106"/>
                  <a:pt x="199" y="106"/>
                  <a:pt x="199" y="106"/>
                </a:cubicBezTo>
                <a:cubicBezTo>
                  <a:pt x="200" y="106"/>
                  <a:pt x="200" y="106"/>
                  <a:pt x="200" y="106"/>
                </a:cubicBezTo>
                <a:cubicBezTo>
                  <a:pt x="200" y="106"/>
                  <a:pt x="200" y="106"/>
                  <a:pt x="200" y="106"/>
                </a:cubicBezTo>
                <a:close/>
                <a:moveTo>
                  <a:pt x="200" y="106"/>
                </a:moveTo>
                <a:cubicBezTo>
                  <a:pt x="200" y="106"/>
                  <a:pt x="200" y="106"/>
                  <a:pt x="200" y="106"/>
                </a:cubicBezTo>
                <a:cubicBezTo>
                  <a:pt x="201" y="106"/>
                  <a:pt x="201" y="106"/>
                  <a:pt x="201" y="106"/>
                </a:cubicBezTo>
                <a:cubicBezTo>
                  <a:pt x="202" y="105"/>
                  <a:pt x="202" y="105"/>
                  <a:pt x="202" y="105"/>
                </a:cubicBezTo>
                <a:cubicBezTo>
                  <a:pt x="202" y="105"/>
                  <a:pt x="202" y="105"/>
                  <a:pt x="202" y="105"/>
                </a:cubicBezTo>
                <a:cubicBezTo>
                  <a:pt x="201" y="104"/>
                  <a:pt x="201" y="104"/>
                  <a:pt x="201" y="104"/>
                </a:cubicBezTo>
                <a:cubicBezTo>
                  <a:pt x="201" y="104"/>
                  <a:pt x="201" y="104"/>
                  <a:pt x="201" y="104"/>
                </a:cubicBezTo>
                <a:cubicBezTo>
                  <a:pt x="200" y="105"/>
                  <a:pt x="200" y="105"/>
                  <a:pt x="200" y="105"/>
                </a:cubicBezTo>
                <a:cubicBezTo>
                  <a:pt x="201" y="106"/>
                  <a:pt x="201" y="106"/>
                  <a:pt x="201" y="106"/>
                </a:cubicBezTo>
                <a:cubicBezTo>
                  <a:pt x="200" y="106"/>
                  <a:pt x="200" y="106"/>
                  <a:pt x="200" y="106"/>
                </a:cubicBezTo>
                <a:close/>
                <a:moveTo>
                  <a:pt x="197" y="103"/>
                </a:moveTo>
                <a:cubicBezTo>
                  <a:pt x="198" y="102"/>
                  <a:pt x="198" y="102"/>
                  <a:pt x="198" y="102"/>
                </a:cubicBezTo>
                <a:cubicBezTo>
                  <a:pt x="198" y="102"/>
                  <a:pt x="198" y="102"/>
                  <a:pt x="198" y="102"/>
                </a:cubicBezTo>
                <a:cubicBezTo>
                  <a:pt x="197" y="102"/>
                  <a:pt x="197" y="102"/>
                  <a:pt x="197" y="102"/>
                </a:cubicBezTo>
                <a:cubicBezTo>
                  <a:pt x="196" y="102"/>
                  <a:pt x="196" y="102"/>
                  <a:pt x="196" y="102"/>
                </a:cubicBezTo>
                <a:cubicBezTo>
                  <a:pt x="195" y="102"/>
                  <a:pt x="195" y="102"/>
                  <a:pt x="195" y="102"/>
                </a:cubicBezTo>
                <a:cubicBezTo>
                  <a:pt x="196" y="102"/>
                  <a:pt x="196" y="102"/>
                  <a:pt x="196" y="102"/>
                </a:cubicBezTo>
                <a:cubicBezTo>
                  <a:pt x="197" y="103"/>
                  <a:pt x="197" y="103"/>
                  <a:pt x="197" y="103"/>
                </a:cubicBezTo>
                <a:cubicBezTo>
                  <a:pt x="197" y="103"/>
                  <a:pt x="197" y="103"/>
                  <a:pt x="197" y="103"/>
                </a:cubicBezTo>
                <a:close/>
                <a:moveTo>
                  <a:pt x="202" y="101"/>
                </a:moveTo>
                <a:cubicBezTo>
                  <a:pt x="202" y="101"/>
                  <a:pt x="202" y="101"/>
                  <a:pt x="202" y="101"/>
                </a:cubicBezTo>
                <a:cubicBezTo>
                  <a:pt x="202" y="100"/>
                  <a:pt x="202" y="100"/>
                  <a:pt x="202" y="100"/>
                </a:cubicBezTo>
                <a:cubicBezTo>
                  <a:pt x="202" y="100"/>
                  <a:pt x="202" y="100"/>
                  <a:pt x="202" y="100"/>
                </a:cubicBezTo>
                <a:cubicBezTo>
                  <a:pt x="203" y="100"/>
                  <a:pt x="203" y="100"/>
                  <a:pt x="203" y="100"/>
                </a:cubicBezTo>
                <a:cubicBezTo>
                  <a:pt x="203" y="99"/>
                  <a:pt x="203" y="99"/>
                  <a:pt x="203" y="99"/>
                </a:cubicBezTo>
                <a:cubicBezTo>
                  <a:pt x="202" y="98"/>
                  <a:pt x="202" y="98"/>
                  <a:pt x="202" y="98"/>
                </a:cubicBezTo>
                <a:cubicBezTo>
                  <a:pt x="201" y="98"/>
                  <a:pt x="201" y="98"/>
                  <a:pt x="201" y="98"/>
                </a:cubicBezTo>
                <a:cubicBezTo>
                  <a:pt x="200" y="99"/>
                  <a:pt x="200" y="99"/>
                  <a:pt x="200" y="99"/>
                </a:cubicBezTo>
                <a:cubicBezTo>
                  <a:pt x="201" y="99"/>
                  <a:pt x="201" y="99"/>
                  <a:pt x="201" y="99"/>
                </a:cubicBezTo>
                <a:cubicBezTo>
                  <a:pt x="200" y="99"/>
                  <a:pt x="200" y="99"/>
                  <a:pt x="200" y="99"/>
                </a:cubicBezTo>
                <a:cubicBezTo>
                  <a:pt x="199" y="99"/>
                  <a:pt x="199" y="99"/>
                  <a:pt x="199" y="99"/>
                </a:cubicBezTo>
                <a:cubicBezTo>
                  <a:pt x="199" y="99"/>
                  <a:pt x="199" y="99"/>
                  <a:pt x="199" y="99"/>
                </a:cubicBezTo>
                <a:cubicBezTo>
                  <a:pt x="200" y="100"/>
                  <a:pt x="200" y="100"/>
                  <a:pt x="200" y="100"/>
                </a:cubicBezTo>
                <a:cubicBezTo>
                  <a:pt x="200" y="100"/>
                  <a:pt x="200" y="100"/>
                  <a:pt x="200" y="100"/>
                </a:cubicBezTo>
                <a:cubicBezTo>
                  <a:pt x="201" y="100"/>
                  <a:pt x="201" y="100"/>
                  <a:pt x="201" y="100"/>
                </a:cubicBezTo>
                <a:cubicBezTo>
                  <a:pt x="202" y="101"/>
                  <a:pt x="202" y="101"/>
                  <a:pt x="202" y="101"/>
                </a:cubicBezTo>
                <a:close/>
                <a:moveTo>
                  <a:pt x="198" y="57"/>
                </a:moveTo>
                <a:cubicBezTo>
                  <a:pt x="199" y="57"/>
                  <a:pt x="199" y="57"/>
                  <a:pt x="199" y="57"/>
                </a:cubicBezTo>
                <a:cubicBezTo>
                  <a:pt x="199" y="57"/>
                  <a:pt x="199" y="57"/>
                  <a:pt x="199" y="57"/>
                </a:cubicBezTo>
                <a:cubicBezTo>
                  <a:pt x="198" y="56"/>
                  <a:pt x="198" y="56"/>
                  <a:pt x="198" y="56"/>
                </a:cubicBezTo>
                <a:cubicBezTo>
                  <a:pt x="198" y="57"/>
                  <a:pt x="198" y="57"/>
                  <a:pt x="198" y="57"/>
                </a:cubicBezTo>
                <a:cubicBezTo>
                  <a:pt x="198" y="57"/>
                  <a:pt x="198" y="57"/>
                  <a:pt x="198" y="57"/>
                </a:cubicBezTo>
                <a:close/>
                <a:moveTo>
                  <a:pt x="193" y="66"/>
                </a:moveTo>
                <a:cubicBezTo>
                  <a:pt x="193" y="67"/>
                  <a:pt x="193" y="67"/>
                  <a:pt x="193" y="67"/>
                </a:cubicBezTo>
                <a:cubicBezTo>
                  <a:pt x="193" y="67"/>
                  <a:pt x="193" y="67"/>
                  <a:pt x="193" y="67"/>
                </a:cubicBezTo>
                <a:cubicBezTo>
                  <a:pt x="194" y="66"/>
                  <a:pt x="194" y="66"/>
                  <a:pt x="194" y="66"/>
                </a:cubicBezTo>
                <a:cubicBezTo>
                  <a:pt x="195" y="66"/>
                  <a:pt x="195" y="66"/>
                  <a:pt x="195" y="66"/>
                </a:cubicBezTo>
                <a:cubicBezTo>
                  <a:pt x="195" y="64"/>
                  <a:pt x="195" y="64"/>
                  <a:pt x="195" y="64"/>
                </a:cubicBezTo>
                <a:cubicBezTo>
                  <a:pt x="194" y="64"/>
                  <a:pt x="194" y="64"/>
                  <a:pt x="194" y="64"/>
                </a:cubicBezTo>
                <a:cubicBezTo>
                  <a:pt x="193" y="64"/>
                  <a:pt x="193" y="64"/>
                  <a:pt x="193" y="64"/>
                </a:cubicBezTo>
                <a:cubicBezTo>
                  <a:pt x="193" y="64"/>
                  <a:pt x="193" y="64"/>
                  <a:pt x="193" y="64"/>
                </a:cubicBezTo>
                <a:cubicBezTo>
                  <a:pt x="193" y="65"/>
                  <a:pt x="193" y="65"/>
                  <a:pt x="193" y="65"/>
                </a:cubicBezTo>
                <a:cubicBezTo>
                  <a:pt x="193" y="66"/>
                  <a:pt x="193" y="66"/>
                  <a:pt x="193" y="66"/>
                </a:cubicBezTo>
                <a:close/>
                <a:moveTo>
                  <a:pt x="215" y="64"/>
                </a:moveTo>
                <a:cubicBezTo>
                  <a:pt x="216" y="64"/>
                  <a:pt x="216" y="64"/>
                  <a:pt x="216" y="64"/>
                </a:cubicBezTo>
                <a:cubicBezTo>
                  <a:pt x="217" y="64"/>
                  <a:pt x="217" y="64"/>
                  <a:pt x="217" y="64"/>
                </a:cubicBezTo>
                <a:cubicBezTo>
                  <a:pt x="217" y="63"/>
                  <a:pt x="217" y="63"/>
                  <a:pt x="217" y="63"/>
                </a:cubicBezTo>
                <a:cubicBezTo>
                  <a:pt x="218" y="63"/>
                  <a:pt x="218" y="63"/>
                  <a:pt x="218" y="63"/>
                </a:cubicBezTo>
                <a:cubicBezTo>
                  <a:pt x="218" y="64"/>
                  <a:pt x="218" y="64"/>
                  <a:pt x="218" y="64"/>
                </a:cubicBezTo>
                <a:cubicBezTo>
                  <a:pt x="217" y="64"/>
                  <a:pt x="217" y="64"/>
                  <a:pt x="217" y="64"/>
                </a:cubicBezTo>
                <a:cubicBezTo>
                  <a:pt x="218" y="63"/>
                  <a:pt x="218" y="63"/>
                  <a:pt x="218" y="63"/>
                </a:cubicBezTo>
                <a:cubicBezTo>
                  <a:pt x="219" y="62"/>
                  <a:pt x="219" y="62"/>
                  <a:pt x="219" y="62"/>
                </a:cubicBezTo>
                <a:cubicBezTo>
                  <a:pt x="219" y="62"/>
                  <a:pt x="219" y="62"/>
                  <a:pt x="219" y="62"/>
                </a:cubicBezTo>
                <a:cubicBezTo>
                  <a:pt x="220" y="61"/>
                  <a:pt x="220" y="61"/>
                  <a:pt x="220" y="61"/>
                </a:cubicBezTo>
                <a:cubicBezTo>
                  <a:pt x="220" y="60"/>
                  <a:pt x="220" y="60"/>
                  <a:pt x="220" y="60"/>
                </a:cubicBezTo>
                <a:cubicBezTo>
                  <a:pt x="220" y="60"/>
                  <a:pt x="220" y="60"/>
                  <a:pt x="220" y="60"/>
                </a:cubicBezTo>
                <a:cubicBezTo>
                  <a:pt x="219" y="60"/>
                  <a:pt x="219" y="60"/>
                  <a:pt x="219" y="60"/>
                </a:cubicBezTo>
                <a:cubicBezTo>
                  <a:pt x="219" y="60"/>
                  <a:pt x="219" y="60"/>
                  <a:pt x="219" y="60"/>
                </a:cubicBezTo>
                <a:cubicBezTo>
                  <a:pt x="218" y="61"/>
                  <a:pt x="218" y="61"/>
                  <a:pt x="218" y="61"/>
                </a:cubicBezTo>
                <a:cubicBezTo>
                  <a:pt x="217" y="62"/>
                  <a:pt x="217" y="62"/>
                  <a:pt x="217" y="62"/>
                </a:cubicBezTo>
                <a:cubicBezTo>
                  <a:pt x="216" y="63"/>
                  <a:pt x="216" y="63"/>
                  <a:pt x="216" y="63"/>
                </a:cubicBezTo>
                <a:cubicBezTo>
                  <a:pt x="215" y="64"/>
                  <a:pt x="215" y="64"/>
                  <a:pt x="215" y="64"/>
                </a:cubicBezTo>
                <a:close/>
                <a:moveTo>
                  <a:pt x="225" y="65"/>
                </a:moveTo>
                <a:cubicBezTo>
                  <a:pt x="226" y="65"/>
                  <a:pt x="226" y="65"/>
                  <a:pt x="226" y="65"/>
                </a:cubicBezTo>
                <a:cubicBezTo>
                  <a:pt x="227" y="64"/>
                  <a:pt x="227" y="64"/>
                  <a:pt x="227" y="64"/>
                </a:cubicBezTo>
                <a:cubicBezTo>
                  <a:pt x="226" y="64"/>
                  <a:pt x="226" y="64"/>
                  <a:pt x="226" y="64"/>
                </a:cubicBezTo>
                <a:cubicBezTo>
                  <a:pt x="225" y="64"/>
                  <a:pt x="225" y="64"/>
                  <a:pt x="225" y="64"/>
                </a:cubicBezTo>
                <a:cubicBezTo>
                  <a:pt x="225" y="65"/>
                  <a:pt x="225" y="65"/>
                  <a:pt x="225" y="65"/>
                </a:cubicBezTo>
                <a:cubicBezTo>
                  <a:pt x="225" y="65"/>
                  <a:pt x="225" y="65"/>
                  <a:pt x="225" y="65"/>
                </a:cubicBezTo>
                <a:close/>
                <a:moveTo>
                  <a:pt x="227" y="67"/>
                </a:moveTo>
                <a:cubicBezTo>
                  <a:pt x="227" y="67"/>
                  <a:pt x="227" y="67"/>
                  <a:pt x="227" y="67"/>
                </a:cubicBezTo>
                <a:cubicBezTo>
                  <a:pt x="227" y="67"/>
                  <a:pt x="227" y="67"/>
                  <a:pt x="227" y="67"/>
                </a:cubicBezTo>
                <a:cubicBezTo>
                  <a:pt x="228" y="67"/>
                  <a:pt x="228" y="67"/>
                  <a:pt x="228" y="67"/>
                </a:cubicBezTo>
                <a:cubicBezTo>
                  <a:pt x="227" y="66"/>
                  <a:pt x="227" y="66"/>
                  <a:pt x="227" y="66"/>
                </a:cubicBezTo>
                <a:cubicBezTo>
                  <a:pt x="226" y="65"/>
                  <a:pt x="226" y="65"/>
                  <a:pt x="226" y="65"/>
                </a:cubicBezTo>
                <a:cubicBezTo>
                  <a:pt x="226" y="65"/>
                  <a:pt x="226" y="65"/>
                  <a:pt x="226" y="65"/>
                </a:cubicBezTo>
                <a:cubicBezTo>
                  <a:pt x="226" y="66"/>
                  <a:pt x="226" y="66"/>
                  <a:pt x="226" y="66"/>
                </a:cubicBezTo>
                <a:cubicBezTo>
                  <a:pt x="226" y="66"/>
                  <a:pt x="226" y="66"/>
                  <a:pt x="226" y="66"/>
                </a:cubicBezTo>
                <a:cubicBezTo>
                  <a:pt x="227" y="67"/>
                  <a:pt x="227" y="67"/>
                  <a:pt x="227" y="67"/>
                </a:cubicBezTo>
                <a:close/>
                <a:moveTo>
                  <a:pt x="218" y="70"/>
                </a:moveTo>
                <a:cubicBezTo>
                  <a:pt x="219" y="69"/>
                  <a:pt x="219" y="69"/>
                  <a:pt x="219" y="69"/>
                </a:cubicBezTo>
                <a:cubicBezTo>
                  <a:pt x="219" y="69"/>
                  <a:pt x="219" y="69"/>
                  <a:pt x="219" y="69"/>
                </a:cubicBezTo>
                <a:cubicBezTo>
                  <a:pt x="218" y="68"/>
                  <a:pt x="218" y="68"/>
                  <a:pt x="218" y="68"/>
                </a:cubicBezTo>
                <a:cubicBezTo>
                  <a:pt x="218" y="69"/>
                  <a:pt x="218" y="69"/>
                  <a:pt x="218" y="69"/>
                </a:cubicBezTo>
                <a:cubicBezTo>
                  <a:pt x="217" y="69"/>
                  <a:pt x="217" y="69"/>
                  <a:pt x="217" y="69"/>
                </a:cubicBezTo>
                <a:cubicBezTo>
                  <a:pt x="217" y="70"/>
                  <a:pt x="217" y="70"/>
                  <a:pt x="217" y="70"/>
                </a:cubicBezTo>
                <a:cubicBezTo>
                  <a:pt x="218" y="70"/>
                  <a:pt x="218" y="70"/>
                  <a:pt x="218" y="70"/>
                </a:cubicBezTo>
                <a:close/>
                <a:moveTo>
                  <a:pt x="223" y="70"/>
                </a:moveTo>
                <a:cubicBezTo>
                  <a:pt x="223" y="69"/>
                  <a:pt x="223" y="69"/>
                  <a:pt x="223" y="69"/>
                </a:cubicBezTo>
                <a:cubicBezTo>
                  <a:pt x="223" y="69"/>
                  <a:pt x="223" y="69"/>
                  <a:pt x="223" y="69"/>
                </a:cubicBezTo>
                <a:cubicBezTo>
                  <a:pt x="223" y="68"/>
                  <a:pt x="223" y="68"/>
                  <a:pt x="223" y="68"/>
                </a:cubicBezTo>
                <a:cubicBezTo>
                  <a:pt x="223" y="67"/>
                  <a:pt x="223" y="67"/>
                  <a:pt x="223" y="67"/>
                </a:cubicBezTo>
                <a:cubicBezTo>
                  <a:pt x="222" y="67"/>
                  <a:pt x="222" y="67"/>
                  <a:pt x="222" y="67"/>
                </a:cubicBezTo>
                <a:cubicBezTo>
                  <a:pt x="222" y="68"/>
                  <a:pt x="222" y="68"/>
                  <a:pt x="222" y="68"/>
                </a:cubicBezTo>
                <a:cubicBezTo>
                  <a:pt x="222" y="68"/>
                  <a:pt x="222" y="68"/>
                  <a:pt x="222" y="68"/>
                </a:cubicBezTo>
                <a:cubicBezTo>
                  <a:pt x="221" y="69"/>
                  <a:pt x="221" y="69"/>
                  <a:pt x="221" y="69"/>
                </a:cubicBezTo>
                <a:cubicBezTo>
                  <a:pt x="221" y="69"/>
                  <a:pt x="221" y="69"/>
                  <a:pt x="221" y="69"/>
                </a:cubicBezTo>
                <a:cubicBezTo>
                  <a:pt x="222" y="69"/>
                  <a:pt x="222" y="69"/>
                  <a:pt x="222" y="69"/>
                </a:cubicBezTo>
                <a:cubicBezTo>
                  <a:pt x="222" y="69"/>
                  <a:pt x="222" y="69"/>
                  <a:pt x="222" y="69"/>
                </a:cubicBezTo>
                <a:cubicBezTo>
                  <a:pt x="223" y="69"/>
                  <a:pt x="223" y="69"/>
                  <a:pt x="223" y="69"/>
                </a:cubicBezTo>
                <a:cubicBezTo>
                  <a:pt x="223" y="70"/>
                  <a:pt x="223" y="70"/>
                  <a:pt x="223" y="70"/>
                </a:cubicBezTo>
                <a:close/>
                <a:moveTo>
                  <a:pt x="223" y="75"/>
                </a:moveTo>
                <a:cubicBezTo>
                  <a:pt x="224" y="75"/>
                  <a:pt x="224" y="75"/>
                  <a:pt x="224" y="75"/>
                </a:cubicBezTo>
                <a:cubicBezTo>
                  <a:pt x="225" y="75"/>
                  <a:pt x="225" y="75"/>
                  <a:pt x="225" y="75"/>
                </a:cubicBezTo>
                <a:cubicBezTo>
                  <a:pt x="225" y="75"/>
                  <a:pt x="225" y="75"/>
                  <a:pt x="225" y="75"/>
                </a:cubicBezTo>
                <a:cubicBezTo>
                  <a:pt x="226" y="75"/>
                  <a:pt x="226" y="75"/>
                  <a:pt x="226" y="75"/>
                </a:cubicBezTo>
                <a:cubicBezTo>
                  <a:pt x="227" y="75"/>
                  <a:pt x="227" y="75"/>
                  <a:pt x="227" y="75"/>
                </a:cubicBezTo>
                <a:cubicBezTo>
                  <a:pt x="228" y="75"/>
                  <a:pt x="228" y="75"/>
                  <a:pt x="228" y="75"/>
                </a:cubicBezTo>
                <a:cubicBezTo>
                  <a:pt x="228" y="74"/>
                  <a:pt x="228" y="74"/>
                  <a:pt x="228" y="74"/>
                </a:cubicBezTo>
                <a:cubicBezTo>
                  <a:pt x="228" y="74"/>
                  <a:pt x="228" y="74"/>
                  <a:pt x="228" y="74"/>
                </a:cubicBezTo>
                <a:cubicBezTo>
                  <a:pt x="228" y="74"/>
                  <a:pt x="228" y="74"/>
                  <a:pt x="228" y="74"/>
                </a:cubicBezTo>
                <a:cubicBezTo>
                  <a:pt x="228" y="73"/>
                  <a:pt x="228" y="73"/>
                  <a:pt x="228" y="73"/>
                </a:cubicBezTo>
                <a:cubicBezTo>
                  <a:pt x="228" y="72"/>
                  <a:pt x="228" y="72"/>
                  <a:pt x="228" y="72"/>
                </a:cubicBezTo>
                <a:cubicBezTo>
                  <a:pt x="227" y="73"/>
                  <a:pt x="227" y="73"/>
                  <a:pt x="227" y="73"/>
                </a:cubicBezTo>
                <a:cubicBezTo>
                  <a:pt x="227" y="73"/>
                  <a:pt x="227" y="73"/>
                  <a:pt x="227" y="73"/>
                </a:cubicBezTo>
                <a:cubicBezTo>
                  <a:pt x="227" y="74"/>
                  <a:pt x="227" y="74"/>
                  <a:pt x="227" y="74"/>
                </a:cubicBezTo>
                <a:cubicBezTo>
                  <a:pt x="226" y="74"/>
                  <a:pt x="226" y="74"/>
                  <a:pt x="226" y="74"/>
                </a:cubicBezTo>
                <a:cubicBezTo>
                  <a:pt x="226" y="74"/>
                  <a:pt x="226" y="74"/>
                  <a:pt x="226" y="74"/>
                </a:cubicBezTo>
                <a:cubicBezTo>
                  <a:pt x="226" y="73"/>
                  <a:pt x="226" y="73"/>
                  <a:pt x="226" y="73"/>
                </a:cubicBezTo>
                <a:cubicBezTo>
                  <a:pt x="225" y="73"/>
                  <a:pt x="225" y="73"/>
                  <a:pt x="225" y="73"/>
                </a:cubicBezTo>
                <a:cubicBezTo>
                  <a:pt x="225" y="74"/>
                  <a:pt x="225" y="74"/>
                  <a:pt x="225" y="74"/>
                </a:cubicBezTo>
                <a:cubicBezTo>
                  <a:pt x="224" y="74"/>
                  <a:pt x="224" y="74"/>
                  <a:pt x="224" y="74"/>
                </a:cubicBezTo>
                <a:cubicBezTo>
                  <a:pt x="223" y="74"/>
                  <a:pt x="223" y="74"/>
                  <a:pt x="223" y="74"/>
                </a:cubicBezTo>
                <a:cubicBezTo>
                  <a:pt x="223" y="75"/>
                  <a:pt x="223" y="75"/>
                  <a:pt x="223" y="75"/>
                </a:cubicBezTo>
                <a:cubicBezTo>
                  <a:pt x="223" y="75"/>
                  <a:pt x="223" y="75"/>
                  <a:pt x="223" y="75"/>
                </a:cubicBezTo>
                <a:close/>
                <a:moveTo>
                  <a:pt x="133" y="45"/>
                </a:moveTo>
                <a:cubicBezTo>
                  <a:pt x="134" y="45"/>
                  <a:pt x="134" y="45"/>
                  <a:pt x="134" y="45"/>
                </a:cubicBezTo>
                <a:cubicBezTo>
                  <a:pt x="134" y="46"/>
                  <a:pt x="134" y="46"/>
                  <a:pt x="134" y="46"/>
                </a:cubicBezTo>
                <a:cubicBezTo>
                  <a:pt x="135" y="46"/>
                  <a:pt x="135" y="46"/>
                  <a:pt x="135" y="46"/>
                </a:cubicBezTo>
                <a:cubicBezTo>
                  <a:pt x="136" y="45"/>
                  <a:pt x="136" y="45"/>
                  <a:pt x="136" y="45"/>
                </a:cubicBezTo>
                <a:cubicBezTo>
                  <a:pt x="136" y="45"/>
                  <a:pt x="136" y="45"/>
                  <a:pt x="136" y="45"/>
                </a:cubicBezTo>
                <a:cubicBezTo>
                  <a:pt x="136" y="44"/>
                  <a:pt x="136" y="44"/>
                  <a:pt x="136" y="44"/>
                </a:cubicBezTo>
                <a:cubicBezTo>
                  <a:pt x="135" y="45"/>
                  <a:pt x="135" y="45"/>
                  <a:pt x="135" y="45"/>
                </a:cubicBezTo>
                <a:cubicBezTo>
                  <a:pt x="134" y="45"/>
                  <a:pt x="134" y="45"/>
                  <a:pt x="134" y="45"/>
                </a:cubicBezTo>
                <a:cubicBezTo>
                  <a:pt x="133" y="44"/>
                  <a:pt x="133" y="44"/>
                  <a:pt x="133" y="44"/>
                </a:cubicBezTo>
                <a:cubicBezTo>
                  <a:pt x="133" y="44"/>
                  <a:pt x="133" y="44"/>
                  <a:pt x="133" y="44"/>
                </a:cubicBezTo>
                <a:cubicBezTo>
                  <a:pt x="132" y="45"/>
                  <a:pt x="132" y="45"/>
                  <a:pt x="132" y="45"/>
                </a:cubicBezTo>
                <a:cubicBezTo>
                  <a:pt x="133" y="45"/>
                  <a:pt x="133" y="45"/>
                  <a:pt x="133" y="45"/>
                </a:cubicBezTo>
                <a:close/>
                <a:moveTo>
                  <a:pt x="130" y="24"/>
                </a:moveTo>
                <a:cubicBezTo>
                  <a:pt x="130" y="23"/>
                  <a:pt x="130" y="23"/>
                  <a:pt x="130" y="23"/>
                </a:cubicBezTo>
                <a:cubicBezTo>
                  <a:pt x="130" y="22"/>
                  <a:pt x="130" y="22"/>
                  <a:pt x="130" y="22"/>
                </a:cubicBezTo>
                <a:cubicBezTo>
                  <a:pt x="131" y="21"/>
                  <a:pt x="131" y="21"/>
                  <a:pt x="131" y="21"/>
                </a:cubicBezTo>
                <a:cubicBezTo>
                  <a:pt x="133" y="21"/>
                  <a:pt x="133" y="21"/>
                  <a:pt x="133" y="21"/>
                </a:cubicBezTo>
                <a:cubicBezTo>
                  <a:pt x="134" y="22"/>
                  <a:pt x="134" y="22"/>
                  <a:pt x="134" y="22"/>
                </a:cubicBezTo>
                <a:cubicBezTo>
                  <a:pt x="135" y="23"/>
                  <a:pt x="135" y="23"/>
                  <a:pt x="135" y="23"/>
                </a:cubicBezTo>
                <a:cubicBezTo>
                  <a:pt x="134" y="23"/>
                  <a:pt x="134" y="23"/>
                  <a:pt x="134" y="23"/>
                </a:cubicBezTo>
                <a:cubicBezTo>
                  <a:pt x="133" y="24"/>
                  <a:pt x="133" y="24"/>
                  <a:pt x="133" y="24"/>
                </a:cubicBezTo>
                <a:cubicBezTo>
                  <a:pt x="131" y="24"/>
                  <a:pt x="131" y="24"/>
                  <a:pt x="131" y="24"/>
                </a:cubicBezTo>
                <a:cubicBezTo>
                  <a:pt x="131" y="24"/>
                  <a:pt x="130" y="24"/>
                  <a:pt x="130" y="24"/>
                </a:cubicBezTo>
                <a:close/>
                <a:moveTo>
                  <a:pt x="162" y="7"/>
                </a:moveTo>
                <a:cubicBezTo>
                  <a:pt x="163" y="6"/>
                  <a:pt x="163" y="6"/>
                  <a:pt x="163" y="6"/>
                </a:cubicBezTo>
                <a:cubicBezTo>
                  <a:pt x="163" y="6"/>
                  <a:pt x="163" y="6"/>
                  <a:pt x="163" y="6"/>
                </a:cubicBezTo>
                <a:cubicBezTo>
                  <a:pt x="165" y="5"/>
                  <a:pt x="165" y="5"/>
                  <a:pt x="165" y="5"/>
                </a:cubicBezTo>
                <a:cubicBezTo>
                  <a:pt x="166" y="6"/>
                  <a:pt x="166" y="6"/>
                  <a:pt x="166" y="6"/>
                </a:cubicBezTo>
                <a:cubicBezTo>
                  <a:pt x="165" y="6"/>
                  <a:pt x="165" y="6"/>
                  <a:pt x="165" y="6"/>
                </a:cubicBezTo>
                <a:cubicBezTo>
                  <a:pt x="165" y="7"/>
                  <a:pt x="165" y="7"/>
                  <a:pt x="165" y="7"/>
                </a:cubicBezTo>
                <a:cubicBezTo>
                  <a:pt x="164" y="8"/>
                  <a:pt x="164" y="8"/>
                  <a:pt x="164" y="8"/>
                </a:cubicBezTo>
                <a:cubicBezTo>
                  <a:pt x="163" y="8"/>
                  <a:pt x="163" y="8"/>
                  <a:pt x="163" y="8"/>
                </a:cubicBezTo>
                <a:cubicBezTo>
                  <a:pt x="162" y="8"/>
                  <a:pt x="162" y="8"/>
                  <a:pt x="162" y="8"/>
                </a:cubicBezTo>
                <a:cubicBezTo>
                  <a:pt x="162" y="7"/>
                  <a:pt x="162" y="7"/>
                  <a:pt x="162" y="7"/>
                </a:cubicBezTo>
                <a:close/>
                <a:moveTo>
                  <a:pt x="184" y="22"/>
                </a:moveTo>
                <a:cubicBezTo>
                  <a:pt x="186" y="21"/>
                  <a:pt x="186" y="21"/>
                  <a:pt x="186" y="21"/>
                </a:cubicBezTo>
                <a:cubicBezTo>
                  <a:pt x="187" y="20"/>
                  <a:pt x="187" y="20"/>
                  <a:pt x="187" y="20"/>
                </a:cubicBezTo>
                <a:cubicBezTo>
                  <a:pt x="187" y="19"/>
                  <a:pt x="187" y="19"/>
                  <a:pt x="187" y="19"/>
                </a:cubicBezTo>
                <a:cubicBezTo>
                  <a:pt x="188" y="17"/>
                  <a:pt x="188" y="17"/>
                  <a:pt x="188" y="17"/>
                </a:cubicBezTo>
                <a:cubicBezTo>
                  <a:pt x="190" y="16"/>
                  <a:pt x="190" y="16"/>
                  <a:pt x="190" y="16"/>
                </a:cubicBezTo>
                <a:cubicBezTo>
                  <a:pt x="191" y="15"/>
                  <a:pt x="191" y="15"/>
                  <a:pt x="191" y="15"/>
                </a:cubicBezTo>
                <a:cubicBezTo>
                  <a:pt x="192" y="14"/>
                  <a:pt x="192" y="14"/>
                  <a:pt x="192" y="14"/>
                </a:cubicBezTo>
                <a:cubicBezTo>
                  <a:pt x="192" y="13"/>
                  <a:pt x="192" y="13"/>
                  <a:pt x="192" y="13"/>
                </a:cubicBezTo>
                <a:cubicBezTo>
                  <a:pt x="190" y="12"/>
                  <a:pt x="190" y="12"/>
                  <a:pt x="190" y="12"/>
                </a:cubicBezTo>
                <a:cubicBezTo>
                  <a:pt x="188" y="11"/>
                  <a:pt x="188" y="11"/>
                  <a:pt x="188" y="11"/>
                </a:cubicBezTo>
                <a:cubicBezTo>
                  <a:pt x="187" y="9"/>
                  <a:pt x="187" y="9"/>
                  <a:pt x="187" y="9"/>
                </a:cubicBezTo>
                <a:cubicBezTo>
                  <a:pt x="188" y="8"/>
                  <a:pt x="188" y="8"/>
                  <a:pt x="188" y="8"/>
                </a:cubicBezTo>
                <a:cubicBezTo>
                  <a:pt x="188" y="7"/>
                  <a:pt x="188" y="7"/>
                  <a:pt x="188" y="7"/>
                </a:cubicBezTo>
                <a:cubicBezTo>
                  <a:pt x="188" y="6"/>
                  <a:pt x="188" y="6"/>
                  <a:pt x="188" y="6"/>
                </a:cubicBezTo>
                <a:cubicBezTo>
                  <a:pt x="188" y="6"/>
                  <a:pt x="188" y="6"/>
                  <a:pt x="188" y="6"/>
                </a:cubicBezTo>
                <a:cubicBezTo>
                  <a:pt x="185" y="6"/>
                  <a:pt x="185" y="6"/>
                  <a:pt x="185" y="6"/>
                </a:cubicBezTo>
                <a:cubicBezTo>
                  <a:pt x="183" y="5"/>
                  <a:pt x="183" y="5"/>
                  <a:pt x="183" y="5"/>
                </a:cubicBezTo>
                <a:cubicBezTo>
                  <a:pt x="182" y="5"/>
                  <a:pt x="182" y="5"/>
                  <a:pt x="182" y="5"/>
                </a:cubicBezTo>
                <a:cubicBezTo>
                  <a:pt x="180" y="2"/>
                  <a:pt x="180" y="2"/>
                  <a:pt x="180" y="2"/>
                </a:cubicBezTo>
                <a:cubicBezTo>
                  <a:pt x="178" y="1"/>
                  <a:pt x="178" y="1"/>
                  <a:pt x="178" y="1"/>
                </a:cubicBezTo>
                <a:cubicBezTo>
                  <a:pt x="177" y="0"/>
                  <a:pt x="177" y="0"/>
                  <a:pt x="177" y="0"/>
                </a:cubicBezTo>
                <a:cubicBezTo>
                  <a:pt x="176" y="0"/>
                  <a:pt x="176" y="0"/>
                  <a:pt x="176" y="0"/>
                </a:cubicBezTo>
                <a:cubicBezTo>
                  <a:pt x="176" y="0"/>
                  <a:pt x="176" y="0"/>
                  <a:pt x="176" y="0"/>
                </a:cubicBezTo>
                <a:cubicBezTo>
                  <a:pt x="175" y="1"/>
                  <a:pt x="175" y="1"/>
                  <a:pt x="175" y="1"/>
                </a:cubicBezTo>
                <a:cubicBezTo>
                  <a:pt x="176" y="2"/>
                  <a:pt x="176" y="2"/>
                  <a:pt x="176" y="2"/>
                </a:cubicBezTo>
                <a:cubicBezTo>
                  <a:pt x="176" y="3"/>
                  <a:pt x="176" y="3"/>
                  <a:pt x="176" y="3"/>
                </a:cubicBezTo>
                <a:cubicBezTo>
                  <a:pt x="175" y="5"/>
                  <a:pt x="175" y="5"/>
                  <a:pt x="175" y="5"/>
                </a:cubicBezTo>
                <a:cubicBezTo>
                  <a:pt x="174" y="6"/>
                  <a:pt x="174" y="6"/>
                  <a:pt x="174" y="6"/>
                </a:cubicBezTo>
                <a:cubicBezTo>
                  <a:pt x="173" y="7"/>
                  <a:pt x="173" y="7"/>
                  <a:pt x="173" y="7"/>
                </a:cubicBezTo>
                <a:cubicBezTo>
                  <a:pt x="173" y="8"/>
                  <a:pt x="173" y="8"/>
                  <a:pt x="173" y="8"/>
                </a:cubicBezTo>
                <a:cubicBezTo>
                  <a:pt x="173" y="12"/>
                  <a:pt x="173" y="12"/>
                  <a:pt x="173" y="12"/>
                </a:cubicBezTo>
                <a:cubicBezTo>
                  <a:pt x="174" y="13"/>
                  <a:pt x="174" y="13"/>
                  <a:pt x="174" y="13"/>
                </a:cubicBezTo>
                <a:cubicBezTo>
                  <a:pt x="174" y="14"/>
                  <a:pt x="174" y="14"/>
                  <a:pt x="174" y="14"/>
                </a:cubicBezTo>
                <a:cubicBezTo>
                  <a:pt x="175" y="15"/>
                  <a:pt x="175" y="15"/>
                  <a:pt x="175" y="15"/>
                </a:cubicBezTo>
                <a:cubicBezTo>
                  <a:pt x="174" y="18"/>
                  <a:pt x="174" y="18"/>
                  <a:pt x="174" y="18"/>
                </a:cubicBezTo>
                <a:cubicBezTo>
                  <a:pt x="174" y="19"/>
                  <a:pt x="174" y="19"/>
                  <a:pt x="174" y="19"/>
                </a:cubicBezTo>
                <a:cubicBezTo>
                  <a:pt x="173" y="20"/>
                  <a:pt x="173" y="20"/>
                  <a:pt x="173" y="20"/>
                </a:cubicBezTo>
                <a:cubicBezTo>
                  <a:pt x="174" y="20"/>
                  <a:pt x="174" y="20"/>
                  <a:pt x="174" y="20"/>
                </a:cubicBezTo>
                <a:cubicBezTo>
                  <a:pt x="174" y="20"/>
                  <a:pt x="174" y="20"/>
                  <a:pt x="174" y="20"/>
                </a:cubicBezTo>
                <a:cubicBezTo>
                  <a:pt x="175" y="19"/>
                  <a:pt x="175" y="19"/>
                  <a:pt x="175" y="19"/>
                </a:cubicBezTo>
                <a:cubicBezTo>
                  <a:pt x="176" y="19"/>
                  <a:pt x="176" y="19"/>
                  <a:pt x="176" y="19"/>
                </a:cubicBezTo>
                <a:cubicBezTo>
                  <a:pt x="177" y="19"/>
                  <a:pt x="177" y="19"/>
                  <a:pt x="177" y="19"/>
                </a:cubicBezTo>
                <a:cubicBezTo>
                  <a:pt x="177" y="20"/>
                  <a:pt x="177" y="20"/>
                  <a:pt x="177" y="20"/>
                </a:cubicBezTo>
                <a:cubicBezTo>
                  <a:pt x="178" y="21"/>
                  <a:pt x="178" y="21"/>
                  <a:pt x="178" y="21"/>
                </a:cubicBezTo>
                <a:cubicBezTo>
                  <a:pt x="179" y="21"/>
                  <a:pt x="179" y="21"/>
                  <a:pt x="179" y="21"/>
                </a:cubicBezTo>
                <a:cubicBezTo>
                  <a:pt x="180" y="21"/>
                  <a:pt x="180" y="21"/>
                  <a:pt x="180" y="21"/>
                </a:cubicBezTo>
                <a:cubicBezTo>
                  <a:pt x="180" y="21"/>
                  <a:pt x="180" y="21"/>
                  <a:pt x="180" y="21"/>
                </a:cubicBezTo>
                <a:cubicBezTo>
                  <a:pt x="182" y="22"/>
                  <a:pt x="182" y="22"/>
                  <a:pt x="182" y="22"/>
                </a:cubicBezTo>
                <a:cubicBezTo>
                  <a:pt x="183" y="22"/>
                  <a:pt x="183" y="22"/>
                  <a:pt x="183" y="22"/>
                </a:cubicBezTo>
                <a:cubicBezTo>
                  <a:pt x="184" y="22"/>
                  <a:pt x="184" y="22"/>
                  <a:pt x="184" y="22"/>
                </a:cubicBezTo>
                <a:close/>
                <a:moveTo>
                  <a:pt x="180" y="29"/>
                </a:moveTo>
                <a:cubicBezTo>
                  <a:pt x="180" y="29"/>
                  <a:pt x="180" y="29"/>
                  <a:pt x="180" y="29"/>
                </a:cubicBezTo>
                <a:cubicBezTo>
                  <a:pt x="181" y="30"/>
                  <a:pt x="181" y="30"/>
                  <a:pt x="181" y="30"/>
                </a:cubicBezTo>
                <a:cubicBezTo>
                  <a:pt x="182" y="30"/>
                  <a:pt x="182" y="30"/>
                  <a:pt x="182" y="30"/>
                </a:cubicBezTo>
                <a:cubicBezTo>
                  <a:pt x="183" y="29"/>
                  <a:pt x="183" y="29"/>
                  <a:pt x="183" y="29"/>
                </a:cubicBezTo>
                <a:cubicBezTo>
                  <a:pt x="184" y="28"/>
                  <a:pt x="184" y="28"/>
                  <a:pt x="184" y="28"/>
                </a:cubicBezTo>
                <a:cubicBezTo>
                  <a:pt x="184" y="28"/>
                  <a:pt x="184" y="28"/>
                  <a:pt x="184" y="28"/>
                </a:cubicBezTo>
                <a:cubicBezTo>
                  <a:pt x="185" y="26"/>
                  <a:pt x="185" y="26"/>
                  <a:pt x="185" y="26"/>
                </a:cubicBezTo>
                <a:cubicBezTo>
                  <a:pt x="185" y="25"/>
                  <a:pt x="185" y="25"/>
                  <a:pt x="185" y="25"/>
                </a:cubicBezTo>
                <a:cubicBezTo>
                  <a:pt x="185" y="24"/>
                  <a:pt x="185" y="24"/>
                  <a:pt x="185" y="24"/>
                </a:cubicBezTo>
                <a:cubicBezTo>
                  <a:pt x="183" y="23"/>
                  <a:pt x="183" y="23"/>
                  <a:pt x="183" y="23"/>
                </a:cubicBezTo>
                <a:cubicBezTo>
                  <a:pt x="181" y="23"/>
                  <a:pt x="181" y="23"/>
                  <a:pt x="181" y="23"/>
                </a:cubicBezTo>
                <a:cubicBezTo>
                  <a:pt x="180" y="23"/>
                  <a:pt x="180" y="23"/>
                  <a:pt x="180" y="23"/>
                </a:cubicBezTo>
                <a:cubicBezTo>
                  <a:pt x="179" y="23"/>
                  <a:pt x="179" y="23"/>
                  <a:pt x="179" y="23"/>
                </a:cubicBezTo>
                <a:cubicBezTo>
                  <a:pt x="178" y="23"/>
                  <a:pt x="178" y="23"/>
                  <a:pt x="178" y="23"/>
                </a:cubicBezTo>
                <a:cubicBezTo>
                  <a:pt x="177" y="23"/>
                  <a:pt x="177" y="23"/>
                  <a:pt x="177" y="23"/>
                </a:cubicBezTo>
                <a:cubicBezTo>
                  <a:pt x="176" y="24"/>
                  <a:pt x="176" y="24"/>
                  <a:pt x="176" y="24"/>
                </a:cubicBezTo>
                <a:cubicBezTo>
                  <a:pt x="175" y="24"/>
                  <a:pt x="175" y="24"/>
                  <a:pt x="175" y="24"/>
                </a:cubicBezTo>
                <a:cubicBezTo>
                  <a:pt x="175" y="24"/>
                  <a:pt x="175" y="24"/>
                  <a:pt x="175" y="24"/>
                </a:cubicBezTo>
                <a:cubicBezTo>
                  <a:pt x="175" y="25"/>
                  <a:pt x="175" y="25"/>
                  <a:pt x="175" y="25"/>
                </a:cubicBezTo>
                <a:cubicBezTo>
                  <a:pt x="177" y="25"/>
                  <a:pt x="177" y="25"/>
                  <a:pt x="177" y="25"/>
                </a:cubicBezTo>
                <a:cubicBezTo>
                  <a:pt x="177" y="26"/>
                  <a:pt x="177" y="26"/>
                  <a:pt x="177" y="26"/>
                </a:cubicBezTo>
                <a:cubicBezTo>
                  <a:pt x="178" y="26"/>
                  <a:pt x="178" y="26"/>
                  <a:pt x="178" y="26"/>
                </a:cubicBezTo>
                <a:cubicBezTo>
                  <a:pt x="179" y="27"/>
                  <a:pt x="179" y="27"/>
                  <a:pt x="179" y="27"/>
                </a:cubicBezTo>
                <a:cubicBezTo>
                  <a:pt x="180" y="28"/>
                  <a:pt x="180" y="28"/>
                  <a:pt x="180" y="28"/>
                </a:cubicBezTo>
                <a:cubicBezTo>
                  <a:pt x="182" y="28"/>
                  <a:pt x="182" y="28"/>
                  <a:pt x="182" y="28"/>
                </a:cubicBezTo>
                <a:cubicBezTo>
                  <a:pt x="183" y="28"/>
                  <a:pt x="183" y="28"/>
                  <a:pt x="183" y="28"/>
                </a:cubicBezTo>
                <a:cubicBezTo>
                  <a:pt x="182" y="28"/>
                  <a:pt x="182" y="28"/>
                  <a:pt x="182" y="28"/>
                </a:cubicBezTo>
                <a:cubicBezTo>
                  <a:pt x="181" y="29"/>
                  <a:pt x="181" y="29"/>
                  <a:pt x="181" y="29"/>
                </a:cubicBezTo>
                <a:cubicBezTo>
                  <a:pt x="180" y="29"/>
                  <a:pt x="180" y="29"/>
                  <a:pt x="180" y="29"/>
                </a:cubicBezTo>
                <a:close/>
                <a:moveTo>
                  <a:pt x="214" y="32"/>
                </a:moveTo>
                <a:cubicBezTo>
                  <a:pt x="214" y="33"/>
                  <a:pt x="214" y="33"/>
                  <a:pt x="214" y="33"/>
                </a:cubicBezTo>
                <a:cubicBezTo>
                  <a:pt x="213" y="34"/>
                  <a:pt x="213" y="34"/>
                  <a:pt x="213" y="34"/>
                </a:cubicBezTo>
                <a:cubicBezTo>
                  <a:pt x="211" y="35"/>
                  <a:pt x="211" y="35"/>
                  <a:pt x="211" y="35"/>
                </a:cubicBezTo>
                <a:cubicBezTo>
                  <a:pt x="210" y="36"/>
                  <a:pt x="210" y="36"/>
                  <a:pt x="210" y="36"/>
                </a:cubicBezTo>
                <a:cubicBezTo>
                  <a:pt x="209" y="36"/>
                  <a:pt x="209" y="36"/>
                  <a:pt x="209" y="36"/>
                </a:cubicBezTo>
                <a:cubicBezTo>
                  <a:pt x="208" y="37"/>
                  <a:pt x="208" y="37"/>
                  <a:pt x="208" y="37"/>
                </a:cubicBezTo>
                <a:cubicBezTo>
                  <a:pt x="207" y="36"/>
                  <a:pt x="207" y="36"/>
                  <a:pt x="207" y="36"/>
                </a:cubicBezTo>
                <a:cubicBezTo>
                  <a:pt x="206" y="35"/>
                  <a:pt x="206" y="35"/>
                  <a:pt x="206" y="35"/>
                </a:cubicBezTo>
                <a:cubicBezTo>
                  <a:pt x="205" y="35"/>
                  <a:pt x="205" y="35"/>
                  <a:pt x="205" y="35"/>
                </a:cubicBezTo>
                <a:cubicBezTo>
                  <a:pt x="205" y="35"/>
                  <a:pt x="205" y="35"/>
                  <a:pt x="205" y="35"/>
                </a:cubicBezTo>
                <a:cubicBezTo>
                  <a:pt x="204" y="35"/>
                  <a:pt x="204" y="35"/>
                  <a:pt x="204" y="35"/>
                </a:cubicBezTo>
                <a:cubicBezTo>
                  <a:pt x="201" y="35"/>
                  <a:pt x="201" y="35"/>
                  <a:pt x="201" y="35"/>
                </a:cubicBezTo>
                <a:cubicBezTo>
                  <a:pt x="200" y="34"/>
                  <a:pt x="200" y="34"/>
                  <a:pt x="200" y="34"/>
                </a:cubicBezTo>
                <a:cubicBezTo>
                  <a:pt x="199" y="34"/>
                  <a:pt x="199" y="34"/>
                  <a:pt x="199" y="34"/>
                </a:cubicBezTo>
                <a:cubicBezTo>
                  <a:pt x="198" y="34"/>
                  <a:pt x="198" y="34"/>
                  <a:pt x="198" y="34"/>
                </a:cubicBezTo>
                <a:cubicBezTo>
                  <a:pt x="197" y="35"/>
                  <a:pt x="197" y="35"/>
                  <a:pt x="197" y="35"/>
                </a:cubicBezTo>
                <a:cubicBezTo>
                  <a:pt x="196" y="35"/>
                  <a:pt x="196" y="35"/>
                  <a:pt x="196" y="35"/>
                </a:cubicBezTo>
                <a:cubicBezTo>
                  <a:pt x="195" y="34"/>
                  <a:pt x="195" y="34"/>
                  <a:pt x="195" y="34"/>
                </a:cubicBezTo>
                <a:cubicBezTo>
                  <a:pt x="193" y="34"/>
                  <a:pt x="193" y="34"/>
                  <a:pt x="193" y="34"/>
                </a:cubicBezTo>
                <a:cubicBezTo>
                  <a:pt x="193" y="33"/>
                  <a:pt x="193" y="33"/>
                  <a:pt x="193" y="33"/>
                </a:cubicBezTo>
                <a:cubicBezTo>
                  <a:pt x="192" y="31"/>
                  <a:pt x="192" y="31"/>
                  <a:pt x="192" y="31"/>
                </a:cubicBezTo>
                <a:cubicBezTo>
                  <a:pt x="191" y="30"/>
                  <a:pt x="191" y="30"/>
                  <a:pt x="191" y="30"/>
                </a:cubicBezTo>
                <a:cubicBezTo>
                  <a:pt x="191" y="30"/>
                  <a:pt x="191" y="30"/>
                  <a:pt x="191" y="30"/>
                </a:cubicBezTo>
                <a:cubicBezTo>
                  <a:pt x="190" y="31"/>
                  <a:pt x="190" y="31"/>
                  <a:pt x="190" y="31"/>
                </a:cubicBezTo>
                <a:cubicBezTo>
                  <a:pt x="189" y="30"/>
                  <a:pt x="189" y="30"/>
                  <a:pt x="189" y="30"/>
                </a:cubicBezTo>
                <a:cubicBezTo>
                  <a:pt x="188" y="29"/>
                  <a:pt x="188" y="29"/>
                  <a:pt x="188" y="29"/>
                </a:cubicBezTo>
                <a:cubicBezTo>
                  <a:pt x="188" y="30"/>
                  <a:pt x="188" y="30"/>
                  <a:pt x="188" y="30"/>
                </a:cubicBezTo>
                <a:cubicBezTo>
                  <a:pt x="188" y="31"/>
                  <a:pt x="188" y="31"/>
                  <a:pt x="188" y="31"/>
                </a:cubicBezTo>
                <a:cubicBezTo>
                  <a:pt x="188" y="31"/>
                  <a:pt x="188" y="31"/>
                  <a:pt x="188" y="31"/>
                </a:cubicBezTo>
                <a:cubicBezTo>
                  <a:pt x="187" y="31"/>
                  <a:pt x="187" y="31"/>
                  <a:pt x="187" y="31"/>
                </a:cubicBezTo>
                <a:cubicBezTo>
                  <a:pt x="186" y="30"/>
                  <a:pt x="186" y="30"/>
                  <a:pt x="186" y="30"/>
                </a:cubicBezTo>
                <a:cubicBezTo>
                  <a:pt x="186" y="29"/>
                  <a:pt x="186" y="29"/>
                  <a:pt x="186" y="29"/>
                </a:cubicBezTo>
                <a:cubicBezTo>
                  <a:pt x="188" y="29"/>
                  <a:pt x="188" y="29"/>
                  <a:pt x="188" y="29"/>
                </a:cubicBezTo>
                <a:cubicBezTo>
                  <a:pt x="188" y="28"/>
                  <a:pt x="188" y="28"/>
                  <a:pt x="188" y="28"/>
                </a:cubicBezTo>
                <a:cubicBezTo>
                  <a:pt x="187" y="26"/>
                  <a:pt x="187" y="26"/>
                  <a:pt x="187" y="26"/>
                </a:cubicBezTo>
                <a:cubicBezTo>
                  <a:pt x="188" y="25"/>
                  <a:pt x="188" y="25"/>
                  <a:pt x="188" y="25"/>
                </a:cubicBezTo>
                <a:cubicBezTo>
                  <a:pt x="189" y="24"/>
                  <a:pt x="189" y="24"/>
                  <a:pt x="189" y="24"/>
                </a:cubicBezTo>
                <a:cubicBezTo>
                  <a:pt x="188" y="24"/>
                  <a:pt x="188" y="24"/>
                  <a:pt x="188" y="24"/>
                </a:cubicBezTo>
                <a:cubicBezTo>
                  <a:pt x="188" y="24"/>
                  <a:pt x="188" y="24"/>
                  <a:pt x="188" y="24"/>
                </a:cubicBezTo>
                <a:cubicBezTo>
                  <a:pt x="187" y="23"/>
                  <a:pt x="187" y="23"/>
                  <a:pt x="187" y="23"/>
                </a:cubicBezTo>
                <a:cubicBezTo>
                  <a:pt x="187" y="22"/>
                  <a:pt x="187" y="22"/>
                  <a:pt x="187" y="22"/>
                </a:cubicBezTo>
                <a:cubicBezTo>
                  <a:pt x="187" y="21"/>
                  <a:pt x="187" y="21"/>
                  <a:pt x="187" y="21"/>
                </a:cubicBezTo>
                <a:cubicBezTo>
                  <a:pt x="188" y="20"/>
                  <a:pt x="188" y="20"/>
                  <a:pt x="188" y="20"/>
                </a:cubicBezTo>
                <a:cubicBezTo>
                  <a:pt x="189" y="20"/>
                  <a:pt x="189" y="20"/>
                  <a:pt x="189" y="20"/>
                </a:cubicBezTo>
                <a:cubicBezTo>
                  <a:pt x="189" y="19"/>
                  <a:pt x="189" y="19"/>
                  <a:pt x="189" y="19"/>
                </a:cubicBezTo>
                <a:cubicBezTo>
                  <a:pt x="190" y="18"/>
                  <a:pt x="190" y="18"/>
                  <a:pt x="190" y="18"/>
                </a:cubicBezTo>
                <a:cubicBezTo>
                  <a:pt x="191" y="18"/>
                  <a:pt x="191" y="18"/>
                  <a:pt x="191" y="18"/>
                </a:cubicBezTo>
                <a:cubicBezTo>
                  <a:pt x="193" y="17"/>
                  <a:pt x="193" y="17"/>
                  <a:pt x="193" y="17"/>
                </a:cubicBezTo>
                <a:cubicBezTo>
                  <a:pt x="193" y="15"/>
                  <a:pt x="193" y="15"/>
                  <a:pt x="193" y="15"/>
                </a:cubicBezTo>
                <a:cubicBezTo>
                  <a:pt x="194" y="15"/>
                  <a:pt x="194" y="15"/>
                  <a:pt x="194" y="15"/>
                </a:cubicBezTo>
                <a:cubicBezTo>
                  <a:pt x="196" y="15"/>
                  <a:pt x="196" y="15"/>
                  <a:pt x="196" y="15"/>
                </a:cubicBezTo>
                <a:cubicBezTo>
                  <a:pt x="197" y="16"/>
                  <a:pt x="197" y="16"/>
                  <a:pt x="197" y="16"/>
                </a:cubicBezTo>
                <a:cubicBezTo>
                  <a:pt x="199" y="19"/>
                  <a:pt x="199" y="19"/>
                  <a:pt x="199" y="19"/>
                </a:cubicBezTo>
                <a:cubicBezTo>
                  <a:pt x="199" y="19"/>
                  <a:pt x="199" y="19"/>
                  <a:pt x="199" y="19"/>
                </a:cubicBezTo>
                <a:cubicBezTo>
                  <a:pt x="198" y="21"/>
                  <a:pt x="198" y="21"/>
                  <a:pt x="198" y="21"/>
                </a:cubicBezTo>
                <a:cubicBezTo>
                  <a:pt x="199" y="22"/>
                  <a:pt x="199" y="22"/>
                  <a:pt x="199" y="22"/>
                </a:cubicBezTo>
                <a:cubicBezTo>
                  <a:pt x="199" y="22"/>
                  <a:pt x="199" y="22"/>
                  <a:pt x="199" y="22"/>
                </a:cubicBezTo>
                <a:cubicBezTo>
                  <a:pt x="198" y="23"/>
                  <a:pt x="198" y="23"/>
                  <a:pt x="198" y="23"/>
                </a:cubicBezTo>
                <a:cubicBezTo>
                  <a:pt x="198" y="24"/>
                  <a:pt x="198" y="24"/>
                  <a:pt x="198" y="24"/>
                </a:cubicBezTo>
                <a:cubicBezTo>
                  <a:pt x="199" y="24"/>
                  <a:pt x="199" y="24"/>
                  <a:pt x="199" y="24"/>
                </a:cubicBezTo>
                <a:cubicBezTo>
                  <a:pt x="199" y="22"/>
                  <a:pt x="199" y="22"/>
                  <a:pt x="199" y="22"/>
                </a:cubicBezTo>
                <a:cubicBezTo>
                  <a:pt x="200" y="21"/>
                  <a:pt x="200" y="21"/>
                  <a:pt x="200" y="21"/>
                </a:cubicBezTo>
                <a:cubicBezTo>
                  <a:pt x="200" y="20"/>
                  <a:pt x="200" y="20"/>
                  <a:pt x="200" y="20"/>
                </a:cubicBezTo>
                <a:cubicBezTo>
                  <a:pt x="200" y="19"/>
                  <a:pt x="200" y="19"/>
                  <a:pt x="200" y="19"/>
                </a:cubicBezTo>
                <a:cubicBezTo>
                  <a:pt x="200" y="19"/>
                  <a:pt x="200" y="19"/>
                  <a:pt x="200" y="19"/>
                </a:cubicBezTo>
                <a:cubicBezTo>
                  <a:pt x="199" y="17"/>
                  <a:pt x="199" y="17"/>
                  <a:pt x="199" y="17"/>
                </a:cubicBezTo>
                <a:cubicBezTo>
                  <a:pt x="198" y="17"/>
                  <a:pt x="198" y="17"/>
                  <a:pt x="198" y="17"/>
                </a:cubicBezTo>
                <a:cubicBezTo>
                  <a:pt x="199" y="16"/>
                  <a:pt x="199" y="16"/>
                  <a:pt x="199" y="16"/>
                </a:cubicBezTo>
                <a:cubicBezTo>
                  <a:pt x="200" y="16"/>
                  <a:pt x="200" y="16"/>
                  <a:pt x="200" y="16"/>
                </a:cubicBezTo>
                <a:cubicBezTo>
                  <a:pt x="202" y="16"/>
                  <a:pt x="202" y="16"/>
                  <a:pt x="202" y="16"/>
                </a:cubicBezTo>
                <a:cubicBezTo>
                  <a:pt x="205" y="18"/>
                  <a:pt x="205" y="18"/>
                  <a:pt x="205" y="18"/>
                </a:cubicBezTo>
                <a:cubicBezTo>
                  <a:pt x="206" y="19"/>
                  <a:pt x="206" y="19"/>
                  <a:pt x="206" y="19"/>
                </a:cubicBezTo>
                <a:cubicBezTo>
                  <a:pt x="206" y="19"/>
                  <a:pt x="206" y="19"/>
                  <a:pt x="206" y="19"/>
                </a:cubicBezTo>
                <a:cubicBezTo>
                  <a:pt x="207" y="20"/>
                  <a:pt x="207" y="20"/>
                  <a:pt x="207" y="20"/>
                </a:cubicBezTo>
                <a:cubicBezTo>
                  <a:pt x="207" y="21"/>
                  <a:pt x="207" y="21"/>
                  <a:pt x="207" y="21"/>
                </a:cubicBezTo>
                <a:cubicBezTo>
                  <a:pt x="208" y="22"/>
                  <a:pt x="208" y="22"/>
                  <a:pt x="208" y="22"/>
                </a:cubicBezTo>
                <a:cubicBezTo>
                  <a:pt x="208" y="23"/>
                  <a:pt x="208" y="23"/>
                  <a:pt x="208" y="23"/>
                </a:cubicBezTo>
                <a:cubicBezTo>
                  <a:pt x="209" y="25"/>
                  <a:pt x="209" y="25"/>
                  <a:pt x="209" y="25"/>
                </a:cubicBezTo>
                <a:cubicBezTo>
                  <a:pt x="210" y="26"/>
                  <a:pt x="210" y="26"/>
                  <a:pt x="210" y="26"/>
                </a:cubicBezTo>
                <a:cubicBezTo>
                  <a:pt x="210" y="27"/>
                  <a:pt x="210" y="27"/>
                  <a:pt x="210" y="27"/>
                </a:cubicBezTo>
                <a:cubicBezTo>
                  <a:pt x="209" y="27"/>
                  <a:pt x="209" y="27"/>
                  <a:pt x="209" y="27"/>
                </a:cubicBezTo>
                <a:cubicBezTo>
                  <a:pt x="209" y="27"/>
                  <a:pt x="209" y="27"/>
                  <a:pt x="209" y="27"/>
                </a:cubicBezTo>
                <a:cubicBezTo>
                  <a:pt x="208" y="27"/>
                  <a:pt x="208" y="27"/>
                  <a:pt x="208" y="27"/>
                </a:cubicBezTo>
                <a:cubicBezTo>
                  <a:pt x="208" y="28"/>
                  <a:pt x="208" y="28"/>
                  <a:pt x="208" y="28"/>
                </a:cubicBezTo>
                <a:cubicBezTo>
                  <a:pt x="209" y="29"/>
                  <a:pt x="209" y="29"/>
                  <a:pt x="209" y="29"/>
                </a:cubicBezTo>
                <a:cubicBezTo>
                  <a:pt x="211" y="29"/>
                  <a:pt x="211" y="29"/>
                  <a:pt x="211" y="29"/>
                </a:cubicBezTo>
                <a:cubicBezTo>
                  <a:pt x="212" y="30"/>
                  <a:pt x="212" y="30"/>
                  <a:pt x="212" y="30"/>
                </a:cubicBezTo>
                <a:cubicBezTo>
                  <a:pt x="212" y="30"/>
                  <a:pt x="212" y="30"/>
                  <a:pt x="212" y="30"/>
                </a:cubicBezTo>
                <a:cubicBezTo>
                  <a:pt x="214" y="32"/>
                  <a:pt x="214" y="32"/>
                  <a:pt x="214" y="32"/>
                </a:cubicBezTo>
                <a:close/>
                <a:moveTo>
                  <a:pt x="398" y="4"/>
                </a:moveTo>
                <a:cubicBezTo>
                  <a:pt x="399" y="2"/>
                  <a:pt x="399" y="2"/>
                  <a:pt x="399" y="2"/>
                </a:cubicBezTo>
                <a:cubicBezTo>
                  <a:pt x="400" y="0"/>
                  <a:pt x="400" y="0"/>
                  <a:pt x="400" y="0"/>
                </a:cubicBezTo>
                <a:cubicBezTo>
                  <a:pt x="401" y="1"/>
                  <a:pt x="401" y="1"/>
                  <a:pt x="401" y="1"/>
                </a:cubicBezTo>
                <a:cubicBezTo>
                  <a:pt x="401" y="1"/>
                  <a:pt x="401" y="1"/>
                  <a:pt x="401" y="1"/>
                </a:cubicBezTo>
                <a:cubicBezTo>
                  <a:pt x="401" y="2"/>
                  <a:pt x="401" y="2"/>
                  <a:pt x="401" y="2"/>
                </a:cubicBezTo>
                <a:cubicBezTo>
                  <a:pt x="400" y="2"/>
                  <a:pt x="400" y="2"/>
                  <a:pt x="400" y="2"/>
                </a:cubicBezTo>
                <a:cubicBezTo>
                  <a:pt x="400" y="3"/>
                  <a:pt x="400" y="3"/>
                  <a:pt x="400" y="3"/>
                </a:cubicBezTo>
                <a:cubicBezTo>
                  <a:pt x="398" y="4"/>
                  <a:pt x="398" y="4"/>
                  <a:pt x="398" y="4"/>
                </a:cubicBezTo>
                <a:close/>
                <a:moveTo>
                  <a:pt x="409" y="21"/>
                </a:moveTo>
                <a:cubicBezTo>
                  <a:pt x="410" y="23"/>
                  <a:pt x="410" y="23"/>
                  <a:pt x="410" y="23"/>
                </a:cubicBezTo>
                <a:cubicBezTo>
                  <a:pt x="411" y="25"/>
                  <a:pt x="411" y="25"/>
                  <a:pt x="411" y="25"/>
                </a:cubicBezTo>
                <a:cubicBezTo>
                  <a:pt x="412" y="26"/>
                  <a:pt x="412" y="26"/>
                  <a:pt x="412" y="26"/>
                </a:cubicBezTo>
                <a:cubicBezTo>
                  <a:pt x="415" y="27"/>
                  <a:pt x="415" y="27"/>
                  <a:pt x="415" y="27"/>
                </a:cubicBezTo>
                <a:cubicBezTo>
                  <a:pt x="418" y="27"/>
                  <a:pt x="418" y="27"/>
                  <a:pt x="418" y="27"/>
                </a:cubicBezTo>
                <a:cubicBezTo>
                  <a:pt x="420" y="28"/>
                  <a:pt x="420" y="28"/>
                  <a:pt x="420" y="28"/>
                </a:cubicBezTo>
                <a:cubicBezTo>
                  <a:pt x="421" y="28"/>
                  <a:pt x="421" y="28"/>
                  <a:pt x="421" y="28"/>
                </a:cubicBezTo>
                <a:cubicBezTo>
                  <a:pt x="423" y="28"/>
                  <a:pt x="423" y="28"/>
                  <a:pt x="423" y="28"/>
                </a:cubicBezTo>
                <a:cubicBezTo>
                  <a:pt x="424" y="28"/>
                  <a:pt x="424" y="28"/>
                  <a:pt x="424" y="28"/>
                </a:cubicBezTo>
                <a:cubicBezTo>
                  <a:pt x="425" y="28"/>
                  <a:pt x="425" y="28"/>
                  <a:pt x="425" y="28"/>
                </a:cubicBezTo>
                <a:cubicBezTo>
                  <a:pt x="427" y="27"/>
                  <a:pt x="427" y="27"/>
                  <a:pt x="427" y="27"/>
                </a:cubicBezTo>
                <a:cubicBezTo>
                  <a:pt x="428" y="25"/>
                  <a:pt x="428" y="25"/>
                  <a:pt x="428" y="25"/>
                </a:cubicBezTo>
                <a:cubicBezTo>
                  <a:pt x="428" y="24"/>
                  <a:pt x="428" y="24"/>
                  <a:pt x="428" y="24"/>
                </a:cubicBezTo>
                <a:cubicBezTo>
                  <a:pt x="428" y="23"/>
                  <a:pt x="428" y="23"/>
                  <a:pt x="428" y="23"/>
                </a:cubicBezTo>
                <a:cubicBezTo>
                  <a:pt x="427" y="23"/>
                  <a:pt x="427" y="23"/>
                  <a:pt x="427" y="23"/>
                </a:cubicBezTo>
                <a:cubicBezTo>
                  <a:pt x="426" y="23"/>
                  <a:pt x="426" y="23"/>
                  <a:pt x="426" y="23"/>
                </a:cubicBezTo>
                <a:cubicBezTo>
                  <a:pt x="426" y="22"/>
                  <a:pt x="426" y="22"/>
                  <a:pt x="426" y="22"/>
                </a:cubicBezTo>
                <a:cubicBezTo>
                  <a:pt x="426" y="21"/>
                  <a:pt x="426" y="21"/>
                  <a:pt x="426" y="21"/>
                </a:cubicBezTo>
                <a:cubicBezTo>
                  <a:pt x="426" y="21"/>
                  <a:pt x="426" y="21"/>
                  <a:pt x="426" y="21"/>
                </a:cubicBezTo>
                <a:cubicBezTo>
                  <a:pt x="425" y="21"/>
                  <a:pt x="425" y="21"/>
                  <a:pt x="425" y="21"/>
                </a:cubicBezTo>
                <a:cubicBezTo>
                  <a:pt x="423" y="21"/>
                  <a:pt x="423" y="21"/>
                  <a:pt x="423" y="21"/>
                </a:cubicBezTo>
                <a:cubicBezTo>
                  <a:pt x="421" y="21"/>
                  <a:pt x="421" y="21"/>
                  <a:pt x="421" y="21"/>
                </a:cubicBezTo>
                <a:cubicBezTo>
                  <a:pt x="419" y="22"/>
                  <a:pt x="419" y="22"/>
                  <a:pt x="419" y="22"/>
                </a:cubicBezTo>
                <a:cubicBezTo>
                  <a:pt x="418" y="23"/>
                  <a:pt x="418" y="23"/>
                  <a:pt x="418" y="23"/>
                </a:cubicBezTo>
                <a:cubicBezTo>
                  <a:pt x="418" y="22"/>
                  <a:pt x="418" y="22"/>
                  <a:pt x="418" y="22"/>
                </a:cubicBezTo>
                <a:cubicBezTo>
                  <a:pt x="418" y="21"/>
                  <a:pt x="418" y="21"/>
                  <a:pt x="418" y="21"/>
                </a:cubicBezTo>
                <a:cubicBezTo>
                  <a:pt x="417" y="21"/>
                  <a:pt x="417" y="21"/>
                  <a:pt x="417" y="21"/>
                </a:cubicBezTo>
                <a:cubicBezTo>
                  <a:pt x="416" y="21"/>
                  <a:pt x="416" y="21"/>
                  <a:pt x="416" y="21"/>
                </a:cubicBezTo>
                <a:cubicBezTo>
                  <a:pt x="414" y="21"/>
                  <a:pt x="414" y="21"/>
                  <a:pt x="414" y="21"/>
                </a:cubicBezTo>
                <a:cubicBezTo>
                  <a:pt x="413" y="21"/>
                  <a:pt x="413" y="21"/>
                  <a:pt x="413" y="21"/>
                </a:cubicBezTo>
                <a:cubicBezTo>
                  <a:pt x="413" y="22"/>
                  <a:pt x="413" y="22"/>
                  <a:pt x="413" y="22"/>
                </a:cubicBezTo>
                <a:cubicBezTo>
                  <a:pt x="413" y="23"/>
                  <a:pt x="413" y="23"/>
                  <a:pt x="413" y="23"/>
                </a:cubicBezTo>
                <a:cubicBezTo>
                  <a:pt x="411" y="22"/>
                  <a:pt x="411" y="22"/>
                  <a:pt x="411" y="22"/>
                </a:cubicBezTo>
                <a:cubicBezTo>
                  <a:pt x="410" y="22"/>
                  <a:pt x="410" y="22"/>
                  <a:pt x="410" y="22"/>
                </a:cubicBezTo>
                <a:cubicBezTo>
                  <a:pt x="410" y="21"/>
                  <a:pt x="410" y="21"/>
                  <a:pt x="410" y="21"/>
                </a:cubicBezTo>
                <a:cubicBezTo>
                  <a:pt x="409" y="21"/>
                  <a:pt x="409" y="21"/>
                  <a:pt x="409" y="21"/>
                </a:cubicBezTo>
                <a:close/>
                <a:moveTo>
                  <a:pt x="370" y="38"/>
                </a:moveTo>
                <a:cubicBezTo>
                  <a:pt x="369" y="36"/>
                  <a:pt x="369" y="36"/>
                  <a:pt x="369" y="36"/>
                </a:cubicBezTo>
                <a:cubicBezTo>
                  <a:pt x="369" y="34"/>
                  <a:pt x="369" y="34"/>
                  <a:pt x="369" y="34"/>
                </a:cubicBezTo>
                <a:cubicBezTo>
                  <a:pt x="368" y="34"/>
                  <a:pt x="368" y="34"/>
                  <a:pt x="368" y="34"/>
                </a:cubicBezTo>
                <a:cubicBezTo>
                  <a:pt x="366" y="34"/>
                  <a:pt x="366" y="34"/>
                  <a:pt x="366" y="34"/>
                </a:cubicBezTo>
                <a:cubicBezTo>
                  <a:pt x="366" y="32"/>
                  <a:pt x="366" y="32"/>
                  <a:pt x="366" y="32"/>
                </a:cubicBezTo>
                <a:cubicBezTo>
                  <a:pt x="365" y="32"/>
                  <a:pt x="365" y="32"/>
                  <a:pt x="365" y="32"/>
                </a:cubicBezTo>
                <a:cubicBezTo>
                  <a:pt x="364" y="31"/>
                  <a:pt x="364" y="31"/>
                  <a:pt x="364" y="31"/>
                </a:cubicBezTo>
                <a:cubicBezTo>
                  <a:pt x="364" y="32"/>
                  <a:pt x="364" y="32"/>
                  <a:pt x="364" y="32"/>
                </a:cubicBezTo>
                <a:cubicBezTo>
                  <a:pt x="365" y="34"/>
                  <a:pt x="365" y="34"/>
                  <a:pt x="365" y="34"/>
                </a:cubicBezTo>
                <a:cubicBezTo>
                  <a:pt x="367" y="35"/>
                  <a:pt x="367" y="35"/>
                  <a:pt x="367" y="35"/>
                </a:cubicBezTo>
                <a:cubicBezTo>
                  <a:pt x="368" y="37"/>
                  <a:pt x="368" y="37"/>
                  <a:pt x="368" y="37"/>
                </a:cubicBezTo>
                <a:cubicBezTo>
                  <a:pt x="369" y="39"/>
                  <a:pt x="369" y="39"/>
                  <a:pt x="369" y="39"/>
                </a:cubicBezTo>
                <a:cubicBezTo>
                  <a:pt x="370" y="40"/>
                  <a:pt x="370" y="40"/>
                  <a:pt x="370" y="40"/>
                </a:cubicBezTo>
                <a:cubicBezTo>
                  <a:pt x="370" y="39"/>
                  <a:pt x="370" y="39"/>
                  <a:pt x="370" y="39"/>
                </a:cubicBezTo>
                <a:cubicBezTo>
                  <a:pt x="370" y="38"/>
                  <a:pt x="370" y="38"/>
                  <a:pt x="370" y="38"/>
                </a:cubicBezTo>
                <a:close/>
                <a:moveTo>
                  <a:pt x="390" y="40"/>
                </a:moveTo>
                <a:cubicBezTo>
                  <a:pt x="389" y="40"/>
                  <a:pt x="389" y="40"/>
                  <a:pt x="389" y="40"/>
                </a:cubicBezTo>
                <a:cubicBezTo>
                  <a:pt x="389" y="40"/>
                  <a:pt x="389" y="40"/>
                  <a:pt x="389" y="40"/>
                </a:cubicBezTo>
                <a:cubicBezTo>
                  <a:pt x="389" y="39"/>
                  <a:pt x="389" y="39"/>
                  <a:pt x="389" y="39"/>
                </a:cubicBezTo>
                <a:cubicBezTo>
                  <a:pt x="389" y="39"/>
                  <a:pt x="389" y="39"/>
                  <a:pt x="389" y="39"/>
                </a:cubicBezTo>
                <a:cubicBezTo>
                  <a:pt x="389" y="39"/>
                  <a:pt x="389" y="39"/>
                  <a:pt x="389" y="39"/>
                </a:cubicBezTo>
                <a:cubicBezTo>
                  <a:pt x="390" y="40"/>
                  <a:pt x="390" y="40"/>
                  <a:pt x="390" y="40"/>
                </a:cubicBezTo>
                <a:cubicBezTo>
                  <a:pt x="391" y="40"/>
                  <a:pt x="391" y="40"/>
                  <a:pt x="391" y="40"/>
                </a:cubicBezTo>
                <a:cubicBezTo>
                  <a:pt x="391" y="41"/>
                  <a:pt x="391" y="41"/>
                  <a:pt x="391" y="41"/>
                </a:cubicBezTo>
                <a:cubicBezTo>
                  <a:pt x="391" y="41"/>
                  <a:pt x="391" y="41"/>
                  <a:pt x="391" y="41"/>
                </a:cubicBezTo>
                <a:cubicBezTo>
                  <a:pt x="392" y="41"/>
                  <a:pt x="392" y="41"/>
                  <a:pt x="392" y="41"/>
                </a:cubicBezTo>
                <a:cubicBezTo>
                  <a:pt x="393" y="40"/>
                  <a:pt x="393" y="40"/>
                  <a:pt x="393" y="40"/>
                </a:cubicBezTo>
                <a:cubicBezTo>
                  <a:pt x="394" y="38"/>
                  <a:pt x="394" y="38"/>
                  <a:pt x="394" y="38"/>
                </a:cubicBezTo>
                <a:cubicBezTo>
                  <a:pt x="396" y="36"/>
                  <a:pt x="396" y="36"/>
                  <a:pt x="396" y="36"/>
                </a:cubicBezTo>
                <a:cubicBezTo>
                  <a:pt x="397" y="36"/>
                  <a:pt x="397" y="36"/>
                  <a:pt x="397" y="36"/>
                </a:cubicBezTo>
                <a:cubicBezTo>
                  <a:pt x="398" y="35"/>
                  <a:pt x="398" y="35"/>
                  <a:pt x="398" y="35"/>
                </a:cubicBezTo>
                <a:cubicBezTo>
                  <a:pt x="398" y="36"/>
                  <a:pt x="398" y="36"/>
                  <a:pt x="398" y="36"/>
                </a:cubicBezTo>
                <a:cubicBezTo>
                  <a:pt x="398" y="36"/>
                  <a:pt x="398" y="36"/>
                  <a:pt x="398" y="36"/>
                </a:cubicBezTo>
                <a:cubicBezTo>
                  <a:pt x="399" y="36"/>
                  <a:pt x="399" y="36"/>
                  <a:pt x="399" y="36"/>
                </a:cubicBezTo>
                <a:cubicBezTo>
                  <a:pt x="399" y="37"/>
                  <a:pt x="399" y="37"/>
                  <a:pt x="399" y="37"/>
                </a:cubicBezTo>
                <a:cubicBezTo>
                  <a:pt x="400" y="36"/>
                  <a:pt x="400" y="36"/>
                  <a:pt x="400" y="36"/>
                </a:cubicBezTo>
                <a:cubicBezTo>
                  <a:pt x="400" y="36"/>
                  <a:pt x="400" y="36"/>
                  <a:pt x="400" y="36"/>
                </a:cubicBezTo>
                <a:cubicBezTo>
                  <a:pt x="402" y="35"/>
                  <a:pt x="402" y="35"/>
                  <a:pt x="402" y="35"/>
                </a:cubicBezTo>
                <a:cubicBezTo>
                  <a:pt x="403" y="34"/>
                  <a:pt x="403" y="34"/>
                  <a:pt x="403" y="34"/>
                </a:cubicBezTo>
                <a:cubicBezTo>
                  <a:pt x="402" y="33"/>
                  <a:pt x="402" y="33"/>
                  <a:pt x="402" y="33"/>
                </a:cubicBezTo>
                <a:cubicBezTo>
                  <a:pt x="401" y="34"/>
                  <a:pt x="401" y="34"/>
                  <a:pt x="401" y="34"/>
                </a:cubicBezTo>
                <a:cubicBezTo>
                  <a:pt x="399" y="34"/>
                  <a:pt x="399" y="34"/>
                  <a:pt x="399" y="34"/>
                </a:cubicBezTo>
                <a:cubicBezTo>
                  <a:pt x="398" y="33"/>
                  <a:pt x="398" y="33"/>
                  <a:pt x="398" y="33"/>
                </a:cubicBezTo>
                <a:cubicBezTo>
                  <a:pt x="396" y="33"/>
                  <a:pt x="396" y="33"/>
                  <a:pt x="396" y="33"/>
                </a:cubicBezTo>
                <a:cubicBezTo>
                  <a:pt x="396" y="32"/>
                  <a:pt x="396" y="32"/>
                  <a:pt x="396" y="32"/>
                </a:cubicBezTo>
                <a:cubicBezTo>
                  <a:pt x="394" y="32"/>
                  <a:pt x="394" y="32"/>
                  <a:pt x="394" y="32"/>
                </a:cubicBezTo>
                <a:cubicBezTo>
                  <a:pt x="394" y="32"/>
                  <a:pt x="394" y="32"/>
                  <a:pt x="394" y="32"/>
                </a:cubicBezTo>
                <a:cubicBezTo>
                  <a:pt x="393" y="30"/>
                  <a:pt x="393" y="30"/>
                  <a:pt x="393" y="30"/>
                </a:cubicBezTo>
                <a:cubicBezTo>
                  <a:pt x="392" y="30"/>
                  <a:pt x="392" y="30"/>
                  <a:pt x="392" y="30"/>
                </a:cubicBezTo>
                <a:cubicBezTo>
                  <a:pt x="391" y="28"/>
                  <a:pt x="391" y="28"/>
                  <a:pt x="391" y="28"/>
                </a:cubicBezTo>
                <a:cubicBezTo>
                  <a:pt x="391" y="27"/>
                  <a:pt x="391" y="27"/>
                  <a:pt x="391" y="27"/>
                </a:cubicBezTo>
                <a:cubicBezTo>
                  <a:pt x="391" y="26"/>
                  <a:pt x="391" y="26"/>
                  <a:pt x="391" y="26"/>
                </a:cubicBezTo>
                <a:cubicBezTo>
                  <a:pt x="390" y="25"/>
                  <a:pt x="390" y="25"/>
                  <a:pt x="390" y="25"/>
                </a:cubicBezTo>
                <a:cubicBezTo>
                  <a:pt x="389" y="25"/>
                  <a:pt x="389" y="25"/>
                  <a:pt x="389" y="25"/>
                </a:cubicBezTo>
                <a:cubicBezTo>
                  <a:pt x="389" y="24"/>
                  <a:pt x="389" y="24"/>
                  <a:pt x="389" y="24"/>
                </a:cubicBezTo>
                <a:cubicBezTo>
                  <a:pt x="390" y="24"/>
                  <a:pt x="390" y="24"/>
                  <a:pt x="390" y="24"/>
                </a:cubicBezTo>
                <a:cubicBezTo>
                  <a:pt x="389" y="23"/>
                  <a:pt x="389" y="23"/>
                  <a:pt x="389" y="23"/>
                </a:cubicBezTo>
                <a:cubicBezTo>
                  <a:pt x="390" y="23"/>
                  <a:pt x="390" y="23"/>
                  <a:pt x="390" y="23"/>
                </a:cubicBezTo>
                <a:cubicBezTo>
                  <a:pt x="390" y="23"/>
                  <a:pt x="390" y="23"/>
                  <a:pt x="390" y="23"/>
                </a:cubicBezTo>
                <a:cubicBezTo>
                  <a:pt x="390" y="22"/>
                  <a:pt x="390" y="22"/>
                  <a:pt x="390" y="22"/>
                </a:cubicBezTo>
                <a:cubicBezTo>
                  <a:pt x="390" y="22"/>
                  <a:pt x="390" y="22"/>
                  <a:pt x="390" y="22"/>
                </a:cubicBezTo>
                <a:cubicBezTo>
                  <a:pt x="389" y="21"/>
                  <a:pt x="389" y="21"/>
                  <a:pt x="389" y="21"/>
                </a:cubicBezTo>
                <a:cubicBezTo>
                  <a:pt x="387" y="21"/>
                  <a:pt x="387" y="21"/>
                  <a:pt x="387" y="21"/>
                </a:cubicBezTo>
                <a:cubicBezTo>
                  <a:pt x="386" y="21"/>
                  <a:pt x="386" y="21"/>
                  <a:pt x="386" y="21"/>
                </a:cubicBezTo>
                <a:cubicBezTo>
                  <a:pt x="385" y="20"/>
                  <a:pt x="385" y="20"/>
                  <a:pt x="385" y="20"/>
                </a:cubicBezTo>
                <a:cubicBezTo>
                  <a:pt x="384" y="20"/>
                  <a:pt x="384" y="20"/>
                  <a:pt x="384" y="20"/>
                </a:cubicBezTo>
                <a:cubicBezTo>
                  <a:pt x="383" y="19"/>
                  <a:pt x="383" y="19"/>
                  <a:pt x="383" y="19"/>
                </a:cubicBezTo>
                <a:cubicBezTo>
                  <a:pt x="382" y="20"/>
                  <a:pt x="382" y="20"/>
                  <a:pt x="382" y="20"/>
                </a:cubicBezTo>
                <a:cubicBezTo>
                  <a:pt x="384" y="21"/>
                  <a:pt x="384" y="21"/>
                  <a:pt x="384" y="21"/>
                </a:cubicBezTo>
                <a:cubicBezTo>
                  <a:pt x="385" y="21"/>
                  <a:pt x="385" y="21"/>
                  <a:pt x="385" y="21"/>
                </a:cubicBezTo>
                <a:cubicBezTo>
                  <a:pt x="385" y="22"/>
                  <a:pt x="385" y="22"/>
                  <a:pt x="385" y="22"/>
                </a:cubicBezTo>
                <a:cubicBezTo>
                  <a:pt x="384" y="22"/>
                  <a:pt x="384" y="22"/>
                  <a:pt x="384" y="22"/>
                </a:cubicBezTo>
                <a:cubicBezTo>
                  <a:pt x="384" y="22"/>
                  <a:pt x="384" y="22"/>
                  <a:pt x="384" y="22"/>
                </a:cubicBezTo>
                <a:cubicBezTo>
                  <a:pt x="383" y="22"/>
                  <a:pt x="383" y="22"/>
                  <a:pt x="383" y="22"/>
                </a:cubicBezTo>
                <a:cubicBezTo>
                  <a:pt x="382" y="22"/>
                  <a:pt x="382" y="22"/>
                  <a:pt x="382" y="22"/>
                </a:cubicBezTo>
                <a:cubicBezTo>
                  <a:pt x="382" y="24"/>
                  <a:pt x="382" y="24"/>
                  <a:pt x="382" y="24"/>
                </a:cubicBezTo>
                <a:cubicBezTo>
                  <a:pt x="383" y="25"/>
                  <a:pt x="383" y="25"/>
                  <a:pt x="383" y="25"/>
                </a:cubicBezTo>
                <a:cubicBezTo>
                  <a:pt x="383" y="26"/>
                  <a:pt x="383" y="26"/>
                  <a:pt x="383" y="26"/>
                </a:cubicBezTo>
                <a:cubicBezTo>
                  <a:pt x="385" y="28"/>
                  <a:pt x="385" y="28"/>
                  <a:pt x="385" y="28"/>
                </a:cubicBezTo>
                <a:cubicBezTo>
                  <a:pt x="385" y="28"/>
                  <a:pt x="385" y="28"/>
                  <a:pt x="385" y="28"/>
                </a:cubicBezTo>
                <a:cubicBezTo>
                  <a:pt x="385" y="29"/>
                  <a:pt x="385" y="29"/>
                  <a:pt x="385" y="29"/>
                </a:cubicBezTo>
                <a:cubicBezTo>
                  <a:pt x="384" y="29"/>
                  <a:pt x="384" y="29"/>
                  <a:pt x="384" y="29"/>
                </a:cubicBezTo>
                <a:cubicBezTo>
                  <a:pt x="382" y="28"/>
                  <a:pt x="382" y="28"/>
                  <a:pt x="382" y="28"/>
                </a:cubicBezTo>
                <a:cubicBezTo>
                  <a:pt x="382" y="26"/>
                  <a:pt x="382" y="26"/>
                  <a:pt x="382" y="26"/>
                </a:cubicBezTo>
                <a:cubicBezTo>
                  <a:pt x="381" y="26"/>
                  <a:pt x="381" y="26"/>
                  <a:pt x="381" y="26"/>
                </a:cubicBezTo>
                <a:cubicBezTo>
                  <a:pt x="380" y="26"/>
                  <a:pt x="380" y="26"/>
                  <a:pt x="380" y="26"/>
                </a:cubicBezTo>
                <a:cubicBezTo>
                  <a:pt x="380" y="26"/>
                  <a:pt x="380" y="26"/>
                  <a:pt x="380" y="26"/>
                </a:cubicBezTo>
                <a:cubicBezTo>
                  <a:pt x="379" y="26"/>
                  <a:pt x="379" y="26"/>
                  <a:pt x="379" y="26"/>
                </a:cubicBezTo>
                <a:cubicBezTo>
                  <a:pt x="378" y="26"/>
                  <a:pt x="378" y="26"/>
                  <a:pt x="378" y="26"/>
                </a:cubicBezTo>
                <a:cubicBezTo>
                  <a:pt x="378" y="25"/>
                  <a:pt x="378" y="25"/>
                  <a:pt x="378" y="25"/>
                </a:cubicBezTo>
                <a:cubicBezTo>
                  <a:pt x="378" y="24"/>
                  <a:pt x="378" y="24"/>
                  <a:pt x="378" y="24"/>
                </a:cubicBezTo>
                <a:cubicBezTo>
                  <a:pt x="377" y="24"/>
                  <a:pt x="377" y="24"/>
                  <a:pt x="377" y="24"/>
                </a:cubicBezTo>
                <a:cubicBezTo>
                  <a:pt x="376" y="23"/>
                  <a:pt x="376" y="23"/>
                  <a:pt x="376" y="23"/>
                </a:cubicBezTo>
                <a:cubicBezTo>
                  <a:pt x="374" y="23"/>
                  <a:pt x="374" y="23"/>
                  <a:pt x="374" y="23"/>
                </a:cubicBezTo>
                <a:cubicBezTo>
                  <a:pt x="374" y="22"/>
                  <a:pt x="374" y="22"/>
                  <a:pt x="374" y="22"/>
                </a:cubicBezTo>
                <a:cubicBezTo>
                  <a:pt x="373" y="21"/>
                  <a:pt x="373" y="21"/>
                  <a:pt x="373" y="21"/>
                </a:cubicBezTo>
                <a:cubicBezTo>
                  <a:pt x="372" y="22"/>
                  <a:pt x="372" y="22"/>
                  <a:pt x="372" y="22"/>
                </a:cubicBezTo>
                <a:cubicBezTo>
                  <a:pt x="371" y="22"/>
                  <a:pt x="371" y="22"/>
                  <a:pt x="371" y="22"/>
                </a:cubicBezTo>
                <a:cubicBezTo>
                  <a:pt x="372" y="24"/>
                  <a:pt x="372" y="24"/>
                  <a:pt x="372" y="24"/>
                </a:cubicBezTo>
                <a:cubicBezTo>
                  <a:pt x="371" y="24"/>
                  <a:pt x="371" y="24"/>
                  <a:pt x="371" y="24"/>
                </a:cubicBezTo>
                <a:cubicBezTo>
                  <a:pt x="371" y="26"/>
                  <a:pt x="371" y="26"/>
                  <a:pt x="371" y="26"/>
                </a:cubicBezTo>
                <a:cubicBezTo>
                  <a:pt x="371" y="27"/>
                  <a:pt x="371" y="27"/>
                  <a:pt x="371" y="27"/>
                </a:cubicBezTo>
                <a:cubicBezTo>
                  <a:pt x="370" y="28"/>
                  <a:pt x="370" y="28"/>
                  <a:pt x="370" y="28"/>
                </a:cubicBezTo>
                <a:cubicBezTo>
                  <a:pt x="370" y="28"/>
                  <a:pt x="370" y="28"/>
                  <a:pt x="370" y="28"/>
                </a:cubicBezTo>
                <a:cubicBezTo>
                  <a:pt x="371" y="30"/>
                  <a:pt x="371" y="30"/>
                  <a:pt x="371" y="30"/>
                </a:cubicBezTo>
                <a:cubicBezTo>
                  <a:pt x="372" y="30"/>
                  <a:pt x="372" y="30"/>
                  <a:pt x="372" y="30"/>
                </a:cubicBezTo>
                <a:cubicBezTo>
                  <a:pt x="372" y="31"/>
                  <a:pt x="372" y="31"/>
                  <a:pt x="372" y="31"/>
                </a:cubicBezTo>
                <a:cubicBezTo>
                  <a:pt x="372" y="31"/>
                  <a:pt x="372" y="31"/>
                  <a:pt x="372" y="31"/>
                </a:cubicBezTo>
                <a:cubicBezTo>
                  <a:pt x="371" y="31"/>
                  <a:pt x="371" y="31"/>
                  <a:pt x="371" y="31"/>
                </a:cubicBezTo>
                <a:cubicBezTo>
                  <a:pt x="371" y="32"/>
                  <a:pt x="371" y="32"/>
                  <a:pt x="371" y="32"/>
                </a:cubicBezTo>
                <a:cubicBezTo>
                  <a:pt x="372" y="32"/>
                  <a:pt x="372" y="32"/>
                  <a:pt x="372" y="32"/>
                </a:cubicBezTo>
                <a:cubicBezTo>
                  <a:pt x="373" y="33"/>
                  <a:pt x="373" y="33"/>
                  <a:pt x="373" y="33"/>
                </a:cubicBezTo>
                <a:cubicBezTo>
                  <a:pt x="373" y="34"/>
                  <a:pt x="373" y="34"/>
                  <a:pt x="373" y="34"/>
                </a:cubicBezTo>
                <a:cubicBezTo>
                  <a:pt x="373" y="35"/>
                  <a:pt x="373" y="35"/>
                  <a:pt x="373" y="35"/>
                </a:cubicBezTo>
                <a:cubicBezTo>
                  <a:pt x="374" y="35"/>
                  <a:pt x="374" y="35"/>
                  <a:pt x="374" y="35"/>
                </a:cubicBezTo>
                <a:cubicBezTo>
                  <a:pt x="375" y="36"/>
                  <a:pt x="375" y="36"/>
                  <a:pt x="375" y="36"/>
                </a:cubicBezTo>
                <a:cubicBezTo>
                  <a:pt x="374" y="36"/>
                  <a:pt x="374" y="36"/>
                  <a:pt x="374" y="36"/>
                </a:cubicBezTo>
                <a:cubicBezTo>
                  <a:pt x="375" y="36"/>
                  <a:pt x="375" y="36"/>
                  <a:pt x="375" y="36"/>
                </a:cubicBezTo>
                <a:cubicBezTo>
                  <a:pt x="375" y="36"/>
                  <a:pt x="375" y="36"/>
                  <a:pt x="375" y="36"/>
                </a:cubicBezTo>
                <a:cubicBezTo>
                  <a:pt x="376" y="36"/>
                  <a:pt x="376" y="36"/>
                  <a:pt x="376" y="36"/>
                </a:cubicBezTo>
                <a:cubicBezTo>
                  <a:pt x="377" y="37"/>
                  <a:pt x="377" y="37"/>
                  <a:pt x="377" y="37"/>
                </a:cubicBezTo>
                <a:cubicBezTo>
                  <a:pt x="376" y="37"/>
                  <a:pt x="376" y="37"/>
                  <a:pt x="376" y="37"/>
                </a:cubicBezTo>
                <a:cubicBezTo>
                  <a:pt x="376" y="37"/>
                  <a:pt x="376" y="37"/>
                  <a:pt x="376" y="37"/>
                </a:cubicBezTo>
                <a:cubicBezTo>
                  <a:pt x="375" y="37"/>
                  <a:pt x="375" y="37"/>
                  <a:pt x="375" y="37"/>
                </a:cubicBezTo>
                <a:cubicBezTo>
                  <a:pt x="374" y="38"/>
                  <a:pt x="374" y="38"/>
                  <a:pt x="374" y="38"/>
                </a:cubicBezTo>
                <a:cubicBezTo>
                  <a:pt x="375" y="39"/>
                  <a:pt x="375" y="39"/>
                  <a:pt x="375" y="39"/>
                </a:cubicBezTo>
                <a:cubicBezTo>
                  <a:pt x="378" y="41"/>
                  <a:pt x="378" y="41"/>
                  <a:pt x="378" y="41"/>
                </a:cubicBezTo>
                <a:cubicBezTo>
                  <a:pt x="380" y="41"/>
                  <a:pt x="380" y="41"/>
                  <a:pt x="380" y="41"/>
                </a:cubicBezTo>
                <a:cubicBezTo>
                  <a:pt x="381" y="41"/>
                  <a:pt x="381" y="41"/>
                  <a:pt x="381" y="41"/>
                </a:cubicBezTo>
                <a:cubicBezTo>
                  <a:pt x="382" y="42"/>
                  <a:pt x="382" y="42"/>
                  <a:pt x="382" y="42"/>
                </a:cubicBezTo>
                <a:cubicBezTo>
                  <a:pt x="383" y="42"/>
                  <a:pt x="383" y="42"/>
                  <a:pt x="383" y="42"/>
                </a:cubicBezTo>
                <a:cubicBezTo>
                  <a:pt x="383" y="43"/>
                  <a:pt x="383" y="43"/>
                  <a:pt x="383" y="43"/>
                </a:cubicBezTo>
                <a:cubicBezTo>
                  <a:pt x="384" y="44"/>
                  <a:pt x="384" y="44"/>
                  <a:pt x="384" y="44"/>
                </a:cubicBezTo>
                <a:cubicBezTo>
                  <a:pt x="385" y="44"/>
                  <a:pt x="385" y="44"/>
                  <a:pt x="385" y="44"/>
                </a:cubicBezTo>
                <a:cubicBezTo>
                  <a:pt x="387" y="44"/>
                  <a:pt x="387" y="44"/>
                  <a:pt x="387" y="44"/>
                </a:cubicBezTo>
                <a:cubicBezTo>
                  <a:pt x="388" y="44"/>
                  <a:pt x="388" y="44"/>
                  <a:pt x="388" y="44"/>
                </a:cubicBezTo>
                <a:cubicBezTo>
                  <a:pt x="389" y="44"/>
                  <a:pt x="389" y="44"/>
                  <a:pt x="389" y="44"/>
                </a:cubicBezTo>
                <a:cubicBezTo>
                  <a:pt x="390" y="44"/>
                  <a:pt x="390" y="44"/>
                  <a:pt x="390" y="44"/>
                </a:cubicBezTo>
                <a:cubicBezTo>
                  <a:pt x="391" y="43"/>
                  <a:pt x="391" y="43"/>
                  <a:pt x="391" y="43"/>
                </a:cubicBezTo>
                <a:cubicBezTo>
                  <a:pt x="391" y="42"/>
                  <a:pt x="391" y="42"/>
                  <a:pt x="391" y="42"/>
                </a:cubicBezTo>
                <a:cubicBezTo>
                  <a:pt x="390" y="41"/>
                  <a:pt x="390" y="41"/>
                  <a:pt x="390" y="41"/>
                </a:cubicBezTo>
                <a:cubicBezTo>
                  <a:pt x="390" y="40"/>
                  <a:pt x="390" y="40"/>
                  <a:pt x="390" y="40"/>
                </a:cubicBezTo>
                <a:close/>
                <a:moveTo>
                  <a:pt x="391" y="21"/>
                </a:moveTo>
                <a:cubicBezTo>
                  <a:pt x="392" y="21"/>
                  <a:pt x="392" y="21"/>
                  <a:pt x="392" y="21"/>
                </a:cubicBezTo>
                <a:cubicBezTo>
                  <a:pt x="394" y="21"/>
                  <a:pt x="394" y="21"/>
                  <a:pt x="394" y="21"/>
                </a:cubicBezTo>
                <a:cubicBezTo>
                  <a:pt x="395" y="21"/>
                  <a:pt x="395" y="21"/>
                  <a:pt x="395" y="21"/>
                </a:cubicBezTo>
                <a:cubicBezTo>
                  <a:pt x="397" y="22"/>
                  <a:pt x="397" y="22"/>
                  <a:pt x="397" y="22"/>
                </a:cubicBezTo>
                <a:cubicBezTo>
                  <a:pt x="398" y="22"/>
                  <a:pt x="398" y="22"/>
                  <a:pt x="398" y="22"/>
                </a:cubicBezTo>
                <a:cubicBezTo>
                  <a:pt x="399" y="22"/>
                  <a:pt x="399" y="22"/>
                  <a:pt x="399" y="22"/>
                </a:cubicBezTo>
                <a:cubicBezTo>
                  <a:pt x="402" y="22"/>
                  <a:pt x="402" y="22"/>
                  <a:pt x="402" y="22"/>
                </a:cubicBezTo>
                <a:cubicBezTo>
                  <a:pt x="404" y="23"/>
                  <a:pt x="404" y="23"/>
                  <a:pt x="404" y="23"/>
                </a:cubicBezTo>
                <a:cubicBezTo>
                  <a:pt x="404" y="23"/>
                  <a:pt x="404" y="23"/>
                  <a:pt x="404" y="23"/>
                </a:cubicBezTo>
                <a:cubicBezTo>
                  <a:pt x="403" y="24"/>
                  <a:pt x="403" y="24"/>
                  <a:pt x="403" y="24"/>
                </a:cubicBezTo>
                <a:cubicBezTo>
                  <a:pt x="402" y="25"/>
                  <a:pt x="402" y="25"/>
                  <a:pt x="402" y="25"/>
                </a:cubicBezTo>
                <a:cubicBezTo>
                  <a:pt x="402" y="26"/>
                  <a:pt x="402" y="26"/>
                  <a:pt x="402" y="26"/>
                </a:cubicBezTo>
                <a:cubicBezTo>
                  <a:pt x="403" y="27"/>
                  <a:pt x="403" y="27"/>
                  <a:pt x="403" y="27"/>
                </a:cubicBezTo>
                <a:cubicBezTo>
                  <a:pt x="405" y="27"/>
                  <a:pt x="405" y="27"/>
                  <a:pt x="405" y="27"/>
                </a:cubicBezTo>
                <a:cubicBezTo>
                  <a:pt x="405" y="28"/>
                  <a:pt x="405" y="28"/>
                  <a:pt x="405" y="28"/>
                </a:cubicBezTo>
                <a:cubicBezTo>
                  <a:pt x="405" y="29"/>
                  <a:pt x="405" y="29"/>
                  <a:pt x="405" y="29"/>
                </a:cubicBezTo>
                <a:cubicBezTo>
                  <a:pt x="404" y="30"/>
                  <a:pt x="404" y="30"/>
                  <a:pt x="404" y="30"/>
                </a:cubicBezTo>
                <a:cubicBezTo>
                  <a:pt x="404" y="31"/>
                  <a:pt x="404" y="31"/>
                  <a:pt x="404" y="31"/>
                </a:cubicBezTo>
                <a:cubicBezTo>
                  <a:pt x="403" y="32"/>
                  <a:pt x="403" y="32"/>
                  <a:pt x="403" y="32"/>
                </a:cubicBezTo>
                <a:cubicBezTo>
                  <a:pt x="403" y="33"/>
                  <a:pt x="403" y="33"/>
                  <a:pt x="403" y="33"/>
                </a:cubicBezTo>
                <a:cubicBezTo>
                  <a:pt x="402" y="32"/>
                  <a:pt x="402" y="32"/>
                  <a:pt x="402" y="32"/>
                </a:cubicBezTo>
                <a:cubicBezTo>
                  <a:pt x="401" y="32"/>
                  <a:pt x="401" y="32"/>
                  <a:pt x="401" y="32"/>
                </a:cubicBezTo>
                <a:cubicBezTo>
                  <a:pt x="400" y="33"/>
                  <a:pt x="400" y="33"/>
                  <a:pt x="400" y="33"/>
                </a:cubicBezTo>
                <a:cubicBezTo>
                  <a:pt x="399" y="33"/>
                  <a:pt x="399" y="33"/>
                  <a:pt x="399" y="33"/>
                </a:cubicBezTo>
                <a:cubicBezTo>
                  <a:pt x="397" y="32"/>
                  <a:pt x="397" y="32"/>
                  <a:pt x="397" y="32"/>
                </a:cubicBezTo>
                <a:cubicBezTo>
                  <a:pt x="396" y="31"/>
                  <a:pt x="396" y="31"/>
                  <a:pt x="396" y="31"/>
                </a:cubicBezTo>
                <a:cubicBezTo>
                  <a:pt x="393" y="29"/>
                  <a:pt x="393" y="29"/>
                  <a:pt x="393" y="29"/>
                </a:cubicBezTo>
                <a:cubicBezTo>
                  <a:pt x="393" y="28"/>
                  <a:pt x="393" y="28"/>
                  <a:pt x="393" y="28"/>
                </a:cubicBezTo>
                <a:cubicBezTo>
                  <a:pt x="393" y="27"/>
                  <a:pt x="393" y="27"/>
                  <a:pt x="393" y="27"/>
                </a:cubicBezTo>
                <a:cubicBezTo>
                  <a:pt x="394" y="26"/>
                  <a:pt x="394" y="26"/>
                  <a:pt x="394" y="26"/>
                </a:cubicBezTo>
                <a:cubicBezTo>
                  <a:pt x="394" y="25"/>
                  <a:pt x="394" y="25"/>
                  <a:pt x="394" y="25"/>
                </a:cubicBezTo>
                <a:cubicBezTo>
                  <a:pt x="393" y="24"/>
                  <a:pt x="393" y="24"/>
                  <a:pt x="393" y="24"/>
                </a:cubicBezTo>
                <a:cubicBezTo>
                  <a:pt x="393" y="24"/>
                  <a:pt x="393" y="24"/>
                  <a:pt x="393" y="24"/>
                </a:cubicBezTo>
                <a:cubicBezTo>
                  <a:pt x="393" y="23"/>
                  <a:pt x="393" y="23"/>
                  <a:pt x="393" y="23"/>
                </a:cubicBezTo>
                <a:cubicBezTo>
                  <a:pt x="392" y="23"/>
                  <a:pt x="392" y="23"/>
                  <a:pt x="392" y="23"/>
                </a:cubicBezTo>
                <a:cubicBezTo>
                  <a:pt x="391" y="22"/>
                  <a:pt x="391" y="22"/>
                  <a:pt x="391" y="22"/>
                </a:cubicBezTo>
                <a:cubicBezTo>
                  <a:pt x="391" y="21"/>
                  <a:pt x="391" y="21"/>
                  <a:pt x="391" y="21"/>
                </a:cubicBezTo>
                <a:close/>
                <a:moveTo>
                  <a:pt x="223" y="47"/>
                </a:moveTo>
                <a:cubicBezTo>
                  <a:pt x="222" y="47"/>
                  <a:pt x="224" y="46"/>
                  <a:pt x="224" y="46"/>
                </a:cubicBezTo>
                <a:cubicBezTo>
                  <a:pt x="225" y="45"/>
                  <a:pt x="225" y="45"/>
                  <a:pt x="225" y="45"/>
                </a:cubicBezTo>
                <a:cubicBezTo>
                  <a:pt x="226" y="44"/>
                  <a:pt x="226" y="44"/>
                  <a:pt x="226" y="44"/>
                </a:cubicBezTo>
                <a:cubicBezTo>
                  <a:pt x="226" y="43"/>
                  <a:pt x="226" y="43"/>
                  <a:pt x="226" y="43"/>
                </a:cubicBezTo>
                <a:cubicBezTo>
                  <a:pt x="226" y="43"/>
                  <a:pt x="226" y="43"/>
                  <a:pt x="226" y="43"/>
                </a:cubicBezTo>
                <a:cubicBezTo>
                  <a:pt x="226" y="42"/>
                  <a:pt x="226" y="42"/>
                  <a:pt x="226" y="42"/>
                </a:cubicBezTo>
                <a:cubicBezTo>
                  <a:pt x="229" y="40"/>
                  <a:pt x="229" y="40"/>
                  <a:pt x="229" y="40"/>
                </a:cubicBezTo>
                <a:cubicBezTo>
                  <a:pt x="229" y="40"/>
                  <a:pt x="229" y="40"/>
                  <a:pt x="229" y="40"/>
                </a:cubicBezTo>
                <a:cubicBezTo>
                  <a:pt x="230" y="41"/>
                  <a:pt x="230" y="41"/>
                  <a:pt x="230" y="41"/>
                </a:cubicBezTo>
                <a:cubicBezTo>
                  <a:pt x="231" y="40"/>
                  <a:pt x="231" y="40"/>
                  <a:pt x="231" y="40"/>
                </a:cubicBezTo>
                <a:cubicBezTo>
                  <a:pt x="231" y="40"/>
                  <a:pt x="231" y="40"/>
                  <a:pt x="231" y="40"/>
                </a:cubicBezTo>
                <a:cubicBezTo>
                  <a:pt x="232" y="39"/>
                  <a:pt x="232" y="39"/>
                  <a:pt x="232" y="39"/>
                </a:cubicBezTo>
                <a:cubicBezTo>
                  <a:pt x="233" y="38"/>
                  <a:pt x="233" y="38"/>
                  <a:pt x="233" y="38"/>
                </a:cubicBezTo>
                <a:cubicBezTo>
                  <a:pt x="234" y="37"/>
                  <a:pt x="234" y="37"/>
                  <a:pt x="234" y="37"/>
                </a:cubicBezTo>
                <a:cubicBezTo>
                  <a:pt x="235" y="36"/>
                  <a:pt x="235" y="36"/>
                  <a:pt x="235" y="36"/>
                </a:cubicBezTo>
                <a:cubicBezTo>
                  <a:pt x="235" y="36"/>
                  <a:pt x="235" y="36"/>
                  <a:pt x="235" y="36"/>
                </a:cubicBezTo>
                <a:cubicBezTo>
                  <a:pt x="236" y="34"/>
                  <a:pt x="236" y="34"/>
                  <a:pt x="236" y="34"/>
                </a:cubicBezTo>
                <a:cubicBezTo>
                  <a:pt x="236" y="33"/>
                  <a:pt x="236" y="33"/>
                  <a:pt x="236" y="33"/>
                </a:cubicBezTo>
                <a:cubicBezTo>
                  <a:pt x="235" y="31"/>
                  <a:pt x="235" y="31"/>
                  <a:pt x="235" y="31"/>
                </a:cubicBezTo>
                <a:cubicBezTo>
                  <a:pt x="234" y="30"/>
                  <a:pt x="234" y="30"/>
                  <a:pt x="234" y="30"/>
                </a:cubicBezTo>
                <a:cubicBezTo>
                  <a:pt x="234" y="29"/>
                  <a:pt x="234" y="29"/>
                  <a:pt x="234" y="29"/>
                </a:cubicBezTo>
                <a:cubicBezTo>
                  <a:pt x="232" y="28"/>
                  <a:pt x="232" y="28"/>
                  <a:pt x="232" y="28"/>
                </a:cubicBezTo>
                <a:cubicBezTo>
                  <a:pt x="231" y="28"/>
                  <a:pt x="231" y="28"/>
                  <a:pt x="231" y="28"/>
                </a:cubicBezTo>
                <a:cubicBezTo>
                  <a:pt x="231" y="28"/>
                  <a:pt x="231" y="28"/>
                  <a:pt x="231" y="28"/>
                </a:cubicBezTo>
                <a:cubicBezTo>
                  <a:pt x="230" y="28"/>
                  <a:pt x="230" y="28"/>
                  <a:pt x="230" y="28"/>
                </a:cubicBezTo>
                <a:cubicBezTo>
                  <a:pt x="229" y="27"/>
                  <a:pt x="229" y="27"/>
                  <a:pt x="229" y="27"/>
                </a:cubicBezTo>
                <a:cubicBezTo>
                  <a:pt x="228" y="26"/>
                  <a:pt x="228" y="26"/>
                  <a:pt x="228" y="26"/>
                </a:cubicBezTo>
                <a:cubicBezTo>
                  <a:pt x="227" y="26"/>
                  <a:pt x="227" y="26"/>
                  <a:pt x="227" y="26"/>
                </a:cubicBezTo>
                <a:cubicBezTo>
                  <a:pt x="227" y="26"/>
                  <a:pt x="227" y="26"/>
                  <a:pt x="227" y="26"/>
                </a:cubicBezTo>
                <a:cubicBezTo>
                  <a:pt x="226" y="26"/>
                  <a:pt x="226" y="26"/>
                  <a:pt x="226" y="26"/>
                </a:cubicBezTo>
                <a:cubicBezTo>
                  <a:pt x="226" y="25"/>
                  <a:pt x="226" y="25"/>
                  <a:pt x="226" y="25"/>
                </a:cubicBezTo>
                <a:cubicBezTo>
                  <a:pt x="225" y="24"/>
                  <a:pt x="225" y="24"/>
                  <a:pt x="225" y="24"/>
                </a:cubicBezTo>
                <a:cubicBezTo>
                  <a:pt x="225" y="24"/>
                  <a:pt x="225" y="24"/>
                  <a:pt x="225" y="24"/>
                </a:cubicBezTo>
                <a:cubicBezTo>
                  <a:pt x="224" y="25"/>
                  <a:pt x="224" y="25"/>
                  <a:pt x="224" y="25"/>
                </a:cubicBezTo>
                <a:cubicBezTo>
                  <a:pt x="224" y="25"/>
                  <a:pt x="224" y="25"/>
                  <a:pt x="224" y="25"/>
                </a:cubicBezTo>
                <a:cubicBezTo>
                  <a:pt x="223" y="24"/>
                  <a:pt x="223" y="24"/>
                  <a:pt x="223" y="24"/>
                </a:cubicBezTo>
                <a:cubicBezTo>
                  <a:pt x="222" y="24"/>
                  <a:pt x="222" y="24"/>
                  <a:pt x="222" y="24"/>
                </a:cubicBezTo>
                <a:cubicBezTo>
                  <a:pt x="222" y="24"/>
                  <a:pt x="222" y="24"/>
                  <a:pt x="222" y="24"/>
                </a:cubicBezTo>
                <a:cubicBezTo>
                  <a:pt x="223" y="25"/>
                  <a:pt x="223" y="25"/>
                  <a:pt x="223" y="25"/>
                </a:cubicBezTo>
                <a:cubicBezTo>
                  <a:pt x="223" y="26"/>
                  <a:pt x="223" y="26"/>
                  <a:pt x="223" y="26"/>
                </a:cubicBezTo>
                <a:cubicBezTo>
                  <a:pt x="222" y="26"/>
                  <a:pt x="222" y="26"/>
                  <a:pt x="222" y="26"/>
                </a:cubicBezTo>
                <a:cubicBezTo>
                  <a:pt x="222" y="27"/>
                  <a:pt x="222" y="27"/>
                  <a:pt x="222" y="27"/>
                </a:cubicBezTo>
                <a:cubicBezTo>
                  <a:pt x="222" y="27"/>
                  <a:pt x="222" y="27"/>
                  <a:pt x="222" y="27"/>
                </a:cubicBezTo>
                <a:cubicBezTo>
                  <a:pt x="222" y="26"/>
                  <a:pt x="222" y="26"/>
                  <a:pt x="222" y="26"/>
                </a:cubicBezTo>
                <a:cubicBezTo>
                  <a:pt x="221" y="23"/>
                  <a:pt x="221" y="23"/>
                  <a:pt x="221" y="23"/>
                </a:cubicBezTo>
                <a:cubicBezTo>
                  <a:pt x="220" y="23"/>
                  <a:pt x="220" y="23"/>
                  <a:pt x="220" y="23"/>
                </a:cubicBezTo>
                <a:cubicBezTo>
                  <a:pt x="219" y="22"/>
                  <a:pt x="219" y="22"/>
                  <a:pt x="219" y="22"/>
                </a:cubicBezTo>
                <a:cubicBezTo>
                  <a:pt x="218" y="22"/>
                  <a:pt x="218" y="22"/>
                  <a:pt x="218" y="22"/>
                </a:cubicBezTo>
                <a:cubicBezTo>
                  <a:pt x="217" y="22"/>
                  <a:pt x="217" y="22"/>
                  <a:pt x="217" y="22"/>
                </a:cubicBezTo>
                <a:cubicBezTo>
                  <a:pt x="217" y="23"/>
                  <a:pt x="217" y="23"/>
                  <a:pt x="217" y="23"/>
                </a:cubicBezTo>
                <a:cubicBezTo>
                  <a:pt x="217" y="24"/>
                  <a:pt x="217" y="24"/>
                  <a:pt x="217" y="24"/>
                </a:cubicBezTo>
                <a:cubicBezTo>
                  <a:pt x="218" y="24"/>
                  <a:pt x="218" y="24"/>
                  <a:pt x="218" y="24"/>
                </a:cubicBezTo>
                <a:cubicBezTo>
                  <a:pt x="219" y="25"/>
                  <a:pt x="219" y="25"/>
                  <a:pt x="219" y="25"/>
                </a:cubicBezTo>
                <a:cubicBezTo>
                  <a:pt x="218" y="26"/>
                  <a:pt x="218" y="26"/>
                  <a:pt x="218" y="26"/>
                </a:cubicBezTo>
                <a:cubicBezTo>
                  <a:pt x="218" y="25"/>
                  <a:pt x="218" y="25"/>
                  <a:pt x="218" y="25"/>
                </a:cubicBezTo>
                <a:cubicBezTo>
                  <a:pt x="217" y="25"/>
                  <a:pt x="217" y="25"/>
                  <a:pt x="217" y="25"/>
                </a:cubicBezTo>
                <a:cubicBezTo>
                  <a:pt x="216" y="24"/>
                  <a:pt x="216" y="24"/>
                  <a:pt x="216" y="24"/>
                </a:cubicBezTo>
                <a:cubicBezTo>
                  <a:pt x="216" y="24"/>
                  <a:pt x="216" y="24"/>
                  <a:pt x="216" y="24"/>
                </a:cubicBezTo>
                <a:cubicBezTo>
                  <a:pt x="216" y="25"/>
                  <a:pt x="216" y="25"/>
                  <a:pt x="216" y="25"/>
                </a:cubicBezTo>
                <a:cubicBezTo>
                  <a:pt x="217" y="26"/>
                  <a:pt x="217" y="26"/>
                  <a:pt x="217" y="26"/>
                </a:cubicBezTo>
                <a:cubicBezTo>
                  <a:pt x="216" y="26"/>
                  <a:pt x="216" y="26"/>
                  <a:pt x="216" y="26"/>
                </a:cubicBezTo>
                <a:cubicBezTo>
                  <a:pt x="216" y="27"/>
                  <a:pt x="216" y="27"/>
                  <a:pt x="216" y="27"/>
                </a:cubicBezTo>
                <a:cubicBezTo>
                  <a:pt x="217" y="28"/>
                  <a:pt x="217" y="28"/>
                  <a:pt x="217" y="28"/>
                </a:cubicBezTo>
                <a:cubicBezTo>
                  <a:pt x="218" y="28"/>
                  <a:pt x="218" y="28"/>
                  <a:pt x="218" y="28"/>
                </a:cubicBezTo>
                <a:cubicBezTo>
                  <a:pt x="218" y="29"/>
                  <a:pt x="218" y="29"/>
                  <a:pt x="218" y="29"/>
                </a:cubicBezTo>
                <a:cubicBezTo>
                  <a:pt x="218" y="29"/>
                  <a:pt x="218" y="29"/>
                  <a:pt x="218" y="29"/>
                </a:cubicBezTo>
                <a:cubicBezTo>
                  <a:pt x="219" y="32"/>
                  <a:pt x="219" y="32"/>
                  <a:pt x="219" y="32"/>
                </a:cubicBezTo>
                <a:cubicBezTo>
                  <a:pt x="220" y="33"/>
                  <a:pt x="220" y="33"/>
                  <a:pt x="220" y="33"/>
                </a:cubicBezTo>
                <a:cubicBezTo>
                  <a:pt x="221" y="33"/>
                  <a:pt x="221" y="33"/>
                  <a:pt x="221" y="33"/>
                </a:cubicBezTo>
                <a:cubicBezTo>
                  <a:pt x="220" y="33"/>
                  <a:pt x="220" y="33"/>
                  <a:pt x="220" y="33"/>
                </a:cubicBezTo>
                <a:cubicBezTo>
                  <a:pt x="219" y="34"/>
                  <a:pt x="219" y="34"/>
                  <a:pt x="219" y="34"/>
                </a:cubicBezTo>
                <a:cubicBezTo>
                  <a:pt x="218" y="35"/>
                  <a:pt x="218" y="35"/>
                  <a:pt x="218" y="35"/>
                </a:cubicBezTo>
                <a:cubicBezTo>
                  <a:pt x="219" y="37"/>
                  <a:pt x="219" y="37"/>
                  <a:pt x="219" y="37"/>
                </a:cubicBezTo>
                <a:cubicBezTo>
                  <a:pt x="220" y="38"/>
                  <a:pt x="220" y="38"/>
                  <a:pt x="220" y="38"/>
                </a:cubicBezTo>
                <a:cubicBezTo>
                  <a:pt x="220" y="40"/>
                  <a:pt x="220" y="40"/>
                  <a:pt x="220" y="40"/>
                </a:cubicBezTo>
                <a:cubicBezTo>
                  <a:pt x="220" y="40"/>
                  <a:pt x="220" y="40"/>
                  <a:pt x="220" y="40"/>
                </a:cubicBezTo>
                <a:cubicBezTo>
                  <a:pt x="220" y="41"/>
                  <a:pt x="220" y="41"/>
                  <a:pt x="220" y="41"/>
                </a:cubicBezTo>
                <a:cubicBezTo>
                  <a:pt x="220" y="41"/>
                  <a:pt x="220" y="41"/>
                  <a:pt x="220" y="41"/>
                </a:cubicBezTo>
                <a:cubicBezTo>
                  <a:pt x="221" y="43"/>
                  <a:pt x="221" y="43"/>
                  <a:pt x="221" y="43"/>
                </a:cubicBezTo>
                <a:cubicBezTo>
                  <a:pt x="221" y="45"/>
                  <a:pt x="221" y="45"/>
                  <a:pt x="221" y="45"/>
                </a:cubicBezTo>
                <a:cubicBezTo>
                  <a:pt x="222" y="45"/>
                  <a:pt x="222" y="45"/>
                  <a:pt x="222" y="45"/>
                </a:cubicBezTo>
                <a:cubicBezTo>
                  <a:pt x="222" y="46"/>
                  <a:pt x="222" y="46"/>
                  <a:pt x="222" y="46"/>
                </a:cubicBezTo>
                <a:cubicBezTo>
                  <a:pt x="223" y="47"/>
                  <a:pt x="223" y="47"/>
                  <a:pt x="223" y="47"/>
                </a:cubicBezTo>
                <a:close/>
                <a:moveTo>
                  <a:pt x="242" y="36"/>
                </a:moveTo>
                <a:cubicBezTo>
                  <a:pt x="243" y="35"/>
                  <a:pt x="243" y="35"/>
                  <a:pt x="243" y="35"/>
                </a:cubicBezTo>
                <a:cubicBezTo>
                  <a:pt x="243" y="34"/>
                  <a:pt x="243" y="34"/>
                  <a:pt x="243" y="34"/>
                </a:cubicBezTo>
                <a:cubicBezTo>
                  <a:pt x="243" y="34"/>
                  <a:pt x="243" y="34"/>
                  <a:pt x="243" y="34"/>
                </a:cubicBezTo>
                <a:cubicBezTo>
                  <a:pt x="243" y="34"/>
                  <a:pt x="243" y="34"/>
                  <a:pt x="243" y="34"/>
                </a:cubicBezTo>
                <a:cubicBezTo>
                  <a:pt x="243" y="34"/>
                  <a:pt x="243" y="34"/>
                  <a:pt x="243" y="34"/>
                </a:cubicBezTo>
                <a:cubicBezTo>
                  <a:pt x="243" y="33"/>
                  <a:pt x="243" y="33"/>
                  <a:pt x="243" y="33"/>
                </a:cubicBezTo>
                <a:cubicBezTo>
                  <a:pt x="242" y="33"/>
                  <a:pt x="242" y="33"/>
                  <a:pt x="242" y="33"/>
                </a:cubicBezTo>
                <a:cubicBezTo>
                  <a:pt x="242" y="34"/>
                  <a:pt x="242" y="34"/>
                  <a:pt x="242" y="34"/>
                </a:cubicBezTo>
                <a:cubicBezTo>
                  <a:pt x="242" y="35"/>
                  <a:pt x="242" y="35"/>
                  <a:pt x="242" y="35"/>
                </a:cubicBezTo>
                <a:cubicBezTo>
                  <a:pt x="241" y="35"/>
                  <a:pt x="241" y="35"/>
                  <a:pt x="241" y="35"/>
                </a:cubicBezTo>
                <a:cubicBezTo>
                  <a:pt x="241" y="36"/>
                  <a:pt x="241" y="36"/>
                  <a:pt x="241" y="36"/>
                </a:cubicBezTo>
                <a:cubicBezTo>
                  <a:pt x="242" y="36"/>
                  <a:pt x="242" y="36"/>
                  <a:pt x="242" y="36"/>
                </a:cubicBezTo>
                <a:cubicBezTo>
                  <a:pt x="242" y="36"/>
                  <a:pt x="242" y="36"/>
                  <a:pt x="242" y="36"/>
                </a:cubicBezTo>
                <a:close/>
                <a:moveTo>
                  <a:pt x="243" y="36"/>
                </a:moveTo>
                <a:cubicBezTo>
                  <a:pt x="244" y="35"/>
                  <a:pt x="244" y="35"/>
                  <a:pt x="244" y="35"/>
                </a:cubicBezTo>
                <a:cubicBezTo>
                  <a:pt x="245" y="35"/>
                  <a:pt x="245" y="35"/>
                  <a:pt x="245" y="35"/>
                </a:cubicBezTo>
                <a:cubicBezTo>
                  <a:pt x="246" y="34"/>
                  <a:pt x="246" y="34"/>
                  <a:pt x="246" y="34"/>
                </a:cubicBezTo>
                <a:cubicBezTo>
                  <a:pt x="247" y="34"/>
                  <a:pt x="247" y="34"/>
                  <a:pt x="247" y="34"/>
                </a:cubicBezTo>
                <a:cubicBezTo>
                  <a:pt x="247" y="34"/>
                  <a:pt x="247" y="34"/>
                  <a:pt x="247" y="34"/>
                </a:cubicBezTo>
                <a:cubicBezTo>
                  <a:pt x="248" y="34"/>
                  <a:pt x="248" y="34"/>
                  <a:pt x="248" y="34"/>
                </a:cubicBezTo>
                <a:cubicBezTo>
                  <a:pt x="248" y="35"/>
                  <a:pt x="248" y="35"/>
                  <a:pt x="248" y="35"/>
                </a:cubicBezTo>
                <a:cubicBezTo>
                  <a:pt x="247" y="36"/>
                  <a:pt x="247" y="36"/>
                  <a:pt x="247" y="36"/>
                </a:cubicBezTo>
                <a:cubicBezTo>
                  <a:pt x="247" y="36"/>
                  <a:pt x="247" y="36"/>
                  <a:pt x="247" y="36"/>
                </a:cubicBezTo>
                <a:cubicBezTo>
                  <a:pt x="246" y="36"/>
                  <a:pt x="246" y="36"/>
                  <a:pt x="246" y="36"/>
                </a:cubicBezTo>
                <a:cubicBezTo>
                  <a:pt x="245" y="36"/>
                  <a:pt x="245" y="36"/>
                  <a:pt x="245" y="36"/>
                </a:cubicBezTo>
                <a:cubicBezTo>
                  <a:pt x="243" y="36"/>
                  <a:pt x="243" y="36"/>
                  <a:pt x="243" y="36"/>
                </a:cubicBezTo>
                <a:cubicBezTo>
                  <a:pt x="243" y="36"/>
                  <a:pt x="243" y="36"/>
                  <a:pt x="243" y="36"/>
                </a:cubicBezTo>
                <a:close/>
                <a:moveTo>
                  <a:pt x="254" y="45"/>
                </a:moveTo>
                <a:cubicBezTo>
                  <a:pt x="254" y="46"/>
                  <a:pt x="254" y="46"/>
                  <a:pt x="254" y="46"/>
                </a:cubicBezTo>
                <a:cubicBezTo>
                  <a:pt x="255" y="47"/>
                  <a:pt x="255" y="47"/>
                  <a:pt x="255" y="47"/>
                </a:cubicBezTo>
                <a:cubicBezTo>
                  <a:pt x="254" y="48"/>
                  <a:pt x="254" y="48"/>
                  <a:pt x="254" y="48"/>
                </a:cubicBezTo>
                <a:cubicBezTo>
                  <a:pt x="254" y="48"/>
                  <a:pt x="254" y="48"/>
                  <a:pt x="254" y="48"/>
                </a:cubicBezTo>
                <a:cubicBezTo>
                  <a:pt x="255" y="48"/>
                  <a:pt x="255" y="48"/>
                  <a:pt x="255" y="48"/>
                </a:cubicBezTo>
                <a:cubicBezTo>
                  <a:pt x="256" y="47"/>
                  <a:pt x="256" y="47"/>
                  <a:pt x="256" y="47"/>
                </a:cubicBezTo>
                <a:cubicBezTo>
                  <a:pt x="255" y="45"/>
                  <a:pt x="255" y="45"/>
                  <a:pt x="255" y="45"/>
                </a:cubicBezTo>
                <a:cubicBezTo>
                  <a:pt x="254" y="45"/>
                  <a:pt x="254" y="45"/>
                  <a:pt x="254" y="45"/>
                </a:cubicBezTo>
                <a:cubicBezTo>
                  <a:pt x="254" y="45"/>
                  <a:pt x="254" y="45"/>
                  <a:pt x="254" y="45"/>
                </a:cubicBezTo>
                <a:close/>
                <a:moveTo>
                  <a:pt x="348" y="76"/>
                </a:moveTo>
                <a:cubicBezTo>
                  <a:pt x="348" y="76"/>
                  <a:pt x="348" y="76"/>
                  <a:pt x="348" y="76"/>
                </a:cubicBezTo>
                <a:cubicBezTo>
                  <a:pt x="348" y="74"/>
                  <a:pt x="348" y="74"/>
                  <a:pt x="348" y="74"/>
                </a:cubicBezTo>
                <a:cubicBezTo>
                  <a:pt x="348" y="74"/>
                  <a:pt x="348" y="74"/>
                  <a:pt x="348" y="74"/>
                </a:cubicBezTo>
                <a:cubicBezTo>
                  <a:pt x="347" y="74"/>
                  <a:pt x="347" y="74"/>
                  <a:pt x="347" y="74"/>
                </a:cubicBezTo>
                <a:cubicBezTo>
                  <a:pt x="347" y="75"/>
                  <a:pt x="347" y="75"/>
                  <a:pt x="347" y="75"/>
                </a:cubicBezTo>
                <a:cubicBezTo>
                  <a:pt x="347" y="75"/>
                  <a:pt x="347" y="75"/>
                  <a:pt x="347" y="75"/>
                </a:cubicBezTo>
                <a:cubicBezTo>
                  <a:pt x="347" y="75"/>
                  <a:pt x="347" y="75"/>
                  <a:pt x="347" y="75"/>
                </a:cubicBezTo>
                <a:cubicBezTo>
                  <a:pt x="348" y="76"/>
                  <a:pt x="348" y="76"/>
                  <a:pt x="348" y="76"/>
                </a:cubicBezTo>
                <a:close/>
                <a:moveTo>
                  <a:pt x="335" y="90"/>
                </a:moveTo>
                <a:cubicBezTo>
                  <a:pt x="336" y="90"/>
                  <a:pt x="336" y="90"/>
                  <a:pt x="336" y="90"/>
                </a:cubicBezTo>
                <a:cubicBezTo>
                  <a:pt x="337" y="90"/>
                  <a:pt x="337" y="90"/>
                  <a:pt x="337" y="90"/>
                </a:cubicBezTo>
                <a:cubicBezTo>
                  <a:pt x="337" y="90"/>
                  <a:pt x="337" y="90"/>
                  <a:pt x="337" y="90"/>
                </a:cubicBezTo>
                <a:cubicBezTo>
                  <a:pt x="337" y="89"/>
                  <a:pt x="337" y="89"/>
                  <a:pt x="337" y="89"/>
                </a:cubicBezTo>
                <a:cubicBezTo>
                  <a:pt x="337" y="89"/>
                  <a:pt x="337" y="89"/>
                  <a:pt x="337" y="89"/>
                </a:cubicBezTo>
                <a:cubicBezTo>
                  <a:pt x="336" y="88"/>
                  <a:pt x="336" y="88"/>
                  <a:pt x="336" y="88"/>
                </a:cubicBezTo>
                <a:cubicBezTo>
                  <a:pt x="335" y="88"/>
                  <a:pt x="335" y="88"/>
                  <a:pt x="335" y="88"/>
                </a:cubicBezTo>
                <a:cubicBezTo>
                  <a:pt x="334" y="88"/>
                  <a:pt x="334" y="88"/>
                  <a:pt x="334" y="88"/>
                </a:cubicBezTo>
                <a:cubicBezTo>
                  <a:pt x="334" y="89"/>
                  <a:pt x="334" y="89"/>
                  <a:pt x="334" y="89"/>
                </a:cubicBezTo>
                <a:cubicBezTo>
                  <a:pt x="335" y="89"/>
                  <a:pt x="335" y="89"/>
                  <a:pt x="335" y="89"/>
                </a:cubicBezTo>
                <a:cubicBezTo>
                  <a:pt x="335" y="89"/>
                  <a:pt x="335" y="90"/>
                  <a:pt x="335" y="90"/>
                </a:cubicBezTo>
                <a:close/>
                <a:moveTo>
                  <a:pt x="300" y="84"/>
                </a:moveTo>
                <a:cubicBezTo>
                  <a:pt x="301" y="84"/>
                  <a:pt x="301" y="84"/>
                  <a:pt x="301" y="84"/>
                </a:cubicBezTo>
                <a:cubicBezTo>
                  <a:pt x="302" y="84"/>
                  <a:pt x="302" y="84"/>
                  <a:pt x="302" y="84"/>
                </a:cubicBezTo>
                <a:cubicBezTo>
                  <a:pt x="302" y="84"/>
                  <a:pt x="302" y="84"/>
                  <a:pt x="302" y="84"/>
                </a:cubicBezTo>
                <a:cubicBezTo>
                  <a:pt x="303" y="83"/>
                  <a:pt x="303" y="83"/>
                  <a:pt x="303" y="83"/>
                </a:cubicBezTo>
                <a:cubicBezTo>
                  <a:pt x="303" y="83"/>
                  <a:pt x="303" y="83"/>
                  <a:pt x="303" y="83"/>
                </a:cubicBezTo>
                <a:cubicBezTo>
                  <a:pt x="303" y="82"/>
                  <a:pt x="303" y="82"/>
                  <a:pt x="303" y="82"/>
                </a:cubicBezTo>
                <a:cubicBezTo>
                  <a:pt x="303" y="81"/>
                  <a:pt x="303" y="81"/>
                  <a:pt x="303" y="81"/>
                </a:cubicBezTo>
                <a:cubicBezTo>
                  <a:pt x="303" y="80"/>
                  <a:pt x="303" y="80"/>
                  <a:pt x="303" y="80"/>
                </a:cubicBezTo>
                <a:cubicBezTo>
                  <a:pt x="302" y="79"/>
                  <a:pt x="302" y="79"/>
                  <a:pt x="302" y="79"/>
                </a:cubicBezTo>
                <a:cubicBezTo>
                  <a:pt x="301" y="78"/>
                  <a:pt x="301" y="78"/>
                  <a:pt x="301" y="78"/>
                </a:cubicBezTo>
                <a:cubicBezTo>
                  <a:pt x="301" y="77"/>
                  <a:pt x="301" y="77"/>
                  <a:pt x="301" y="77"/>
                </a:cubicBezTo>
                <a:cubicBezTo>
                  <a:pt x="301" y="77"/>
                  <a:pt x="301" y="77"/>
                  <a:pt x="301" y="77"/>
                </a:cubicBezTo>
                <a:cubicBezTo>
                  <a:pt x="299" y="78"/>
                  <a:pt x="299" y="78"/>
                  <a:pt x="299" y="78"/>
                </a:cubicBezTo>
                <a:cubicBezTo>
                  <a:pt x="297" y="79"/>
                  <a:pt x="297" y="79"/>
                  <a:pt x="297" y="79"/>
                </a:cubicBezTo>
                <a:cubicBezTo>
                  <a:pt x="296" y="79"/>
                  <a:pt x="296" y="79"/>
                  <a:pt x="296" y="79"/>
                </a:cubicBezTo>
                <a:cubicBezTo>
                  <a:pt x="296" y="79"/>
                  <a:pt x="296" y="79"/>
                  <a:pt x="296" y="79"/>
                </a:cubicBezTo>
                <a:cubicBezTo>
                  <a:pt x="296" y="80"/>
                  <a:pt x="296" y="80"/>
                  <a:pt x="296" y="80"/>
                </a:cubicBezTo>
                <a:cubicBezTo>
                  <a:pt x="297" y="81"/>
                  <a:pt x="297" y="81"/>
                  <a:pt x="297" y="81"/>
                </a:cubicBezTo>
                <a:cubicBezTo>
                  <a:pt x="297" y="82"/>
                  <a:pt x="297" y="82"/>
                  <a:pt x="297" y="82"/>
                </a:cubicBezTo>
                <a:cubicBezTo>
                  <a:pt x="297" y="82"/>
                  <a:pt x="297" y="82"/>
                  <a:pt x="297" y="82"/>
                </a:cubicBezTo>
                <a:cubicBezTo>
                  <a:pt x="296" y="82"/>
                  <a:pt x="296" y="82"/>
                  <a:pt x="296" y="82"/>
                </a:cubicBezTo>
                <a:cubicBezTo>
                  <a:pt x="296" y="82"/>
                  <a:pt x="296" y="82"/>
                  <a:pt x="296" y="82"/>
                </a:cubicBezTo>
                <a:cubicBezTo>
                  <a:pt x="296" y="83"/>
                  <a:pt x="296" y="83"/>
                  <a:pt x="296" y="83"/>
                </a:cubicBezTo>
                <a:cubicBezTo>
                  <a:pt x="297" y="83"/>
                  <a:pt x="297" y="83"/>
                  <a:pt x="297" y="83"/>
                </a:cubicBezTo>
                <a:cubicBezTo>
                  <a:pt x="300" y="84"/>
                  <a:pt x="300" y="84"/>
                  <a:pt x="300" y="84"/>
                </a:cubicBezTo>
                <a:close/>
                <a:moveTo>
                  <a:pt x="403" y="53"/>
                </a:moveTo>
                <a:cubicBezTo>
                  <a:pt x="403" y="53"/>
                  <a:pt x="403" y="53"/>
                  <a:pt x="403" y="53"/>
                </a:cubicBezTo>
                <a:cubicBezTo>
                  <a:pt x="403" y="52"/>
                  <a:pt x="403" y="52"/>
                  <a:pt x="403" y="52"/>
                </a:cubicBezTo>
                <a:cubicBezTo>
                  <a:pt x="403" y="51"/>
                  <a:pt x="403" y="51"/>
                  <a:pt x="403" y="51"/>
                </a:cubicBezTo>
                <a:cubicBezTo>
                  <a:pt x="404" y="50"/>
                  <a:pt x="404" y="50"/>
                  <a:pt x="404" y="50"/>
                </a:cubicBezTo>
                <a:cubicBezTo>
                  <a:pt x="404" y="49"/>
                  <a:pt x="404" y="49"/>
                  <a:pt x="404" y="49"/>
                </a:cubicBezTo>
                <a:cubicBezTo>
                  <a:pt x="402" y="48"/>
                  <a:pt x="402" y="48"/>
                  <a:pt x="402" y="48"/>
                </a:cubicBezTo>
                <a:cubicBezTo>
                  <a:pt x="402" y="47"/>
                  <a:pt x="402" y="47"/>
                  <a:pt x="402" y="47"/>
                </a:cubicBezTo>
                <a:cubicBezTo>
                  <a:pt x="401" y="47"/>
                  <a:pt x="401" y="47"/>
                  <a:pt x="401" y="47"/>
                </a:cubicBezTo>
                <a:cubicBezTo>
                  <a:pt x="400" y="47"/>
                  <a:pt x="400" y="47"/>
                  <a:pt x="400" y="47"/>
                </a:cubicBezTo>
                <a:cubicBezTo>
                  <a:pt x="399" y="48"/>
                  <a:pt x="399" y="48"/>
                  <a:pt x="399" y="48"/>
                </a:cubicBezTo>
                <a:cubicBezTo>
                  <a:pt x="399" y="49"/>
                  <a:pt x="399" y="49"/>
                  <a:pt x="399" y="49"/>
                </a:cubicBezTo>
                <a:cubicBezTo>
                  <a:pt x="400" y="50"/>
                  <a:pt x="400" y="50"/>
                  <a:pt x="400" y="50"/>
                </a:cubicBezTo>
                <a:cubicBezTo>
                  <a:pt x="400" y="50"/>
                  <a:pt x="400" y="50"/>
                  <a:pt x="400" y="50"/>
                </a:cubicBezTo>
                <a:cubicBezTo>
                  <a:pt x="400" y="51"/>
                  <a:pt x="400" y="51"/>
                  <a:pt x="400" y="51"/>
                </a:cubicBezTo>
                <a:cubicBezTo>
                  <a:pt x="401" y="51"/>
                  <a:pt x="401" y="51"/>
                  <a:pt x="401" y="51"/>
                </a:cubicBezTo>
                <a:cubicBezTo>
                  <a:pt x="402" y="53"/>
                  <a:pt x="402" y="53"/>
                  <a:pt x="402" y="53"/>
                </a:cubicBezTo>
                <a:cubicBezTo>
                  <a:pt x="403" y="53"/>
                  <a:pt x="403" y="53"/>
                  <a:pt x="403" y="53"/>
                </a:cubicBezTo>
                <a:close/>
                <a:moveTo>
                  <a:pt x="406" y="61"/>
                </a:moveTo>
                <a:cubicBezTo>
                  <a:pt x="406" y="60"/>
                  <a:pt x="406" y="60"/>
                  <a:pt x="406" y="60"/>
                </a:cubicBezTo>
                <a:cubicBezTo>
                  <a:pt x="407" y="59"/>
                  <a:pt x="407" y="59"/>
                  <a:pt x="407" y="59"/>
                </a:cubicBezTo>
                <a:cubicBezTo>
                  <a:pt x="409" y="58"/>
                  <a:pt x="409" y="58"/>
                  <a:pt x="409" y="58"/>
                </a:cubicBezTo>
                <a:cubicBezTo>
                  <a:pt x="410" y="58"/>
                  <a:pt x="410" y="58"/>
                  <a:pt x="410" y="58"/>
                </a:cubicBezTo>
                <a:cubicBezTo>
                  <a:pt x="412" y="58"/>
                  <a:pt x="412" y="58"/>
                  <a:pt x="412" y="58"/>
                </a:cubicBezTo>
                <a:cubicBezTo>
                  <a:pt x="414" y="58"/>
                  <a:pt x="414" y="58"/>
                  <a:pt x="414" y="58"/>
                </a:cubicBezTo>
                <a:cubicBezTo>
                  <a:pt x="416" y="58"/>
                  <a:pt x="416" y="58"/>
                  <a:pt x="416" y="58"/>
                </a:cubicBezTo>
                <a:cubicBezTo>
                  <a:pt x="417" y="58"/>
                  <a:pt x="417" y="58"/>
                  <a:pt x="417" y="58"/>
                </a:cubicBezTo>
                <a:cubicBezTo>
                  <a:pt x="419" y="57"/>
                  <a:pt x="419" y="57"/>
                  <a:pt x="419" y="57"/>
                </a:cubicBezTo>
                <a:cubicBezTo>
                  <a:pt x="420" y="58"/>
                  <a:pt x="420" y="58"/>
                  <a:pt x="420" y="58"/>
                </a:cubicBezTo>
                <a:cubicBezTo>
                  <a:pt x="420" y="57"/>
                  <a:pt x="420" y="57"/>
                  <a:pt x="420" y="57"/>
                </a:cubicBezTo>
                <a:cubicBezTo>
                  <a:pt x="420" y="56"/>
                  <a:pt x="420" y="56"/>
                  <a:pt x="420" y="56"/>
                </a:cubicBezTo>
                <a:cubicBezTo>
                  <a:pt x="419" y="55"/>
                  <a:pt x="419" y="55"/>
                  <a:pt x="419" y="55"/>
                </a:cubicBezTo>
                <a:cubicBezTo>
                  <a:pt x="418" y="54"/>
                  <a:pt x="418" y="54"/>
                  <a:pt x="418" y="54"/>
                </a:cubicBezTo>
                <a:cubicBezTo>
                  <a:pt x="416" y="52"/>
                  <a:pt x="416" y="52"/>
                  <a:pt x="416" y="52"/>
                </a:cubicBezTo>
                <a:cubicBezTo>
                  <a:pt x="415" y="52"/>
                  <a:pt x="415" y="52"/>
                  <a:pt x="415" y="52"/>
                </a:cubicBezTo>
                <a:cubicBezTo>
                  <a:pt x="413" y="52"/>
                  <a:pt x="413" y="52"/>
                  <a:pt x="413" y="52"/>
                </a:cubicBezTo>
                <a:cubicBezTo>
                  <a:pt x="412" y="51"/>
                  <a:pt x="412" y="51"/>
                  <a:pt x="412" y="51"/>
                </a:cubicBezTo>
                <a:cubicBezTo>
                  <a:pt x="411" y="51"/>
                  <a:pt x="411" y="51"/>
                  <a:pt x="411" y="51"/>
                </a:cubicBezTo>
                <a:cubicBezTo>
                  <a:pt x="411" y="51"/>
                  <a:pt x="411" y="51"/>
                  <a:pt x="411" y="51"/>
                </a:cubicBezTo>
                <a:cubicBezTo>
                  <a:pt x="409" y="50"/>
                  <a:pt x="409" y="50"/>
                  <a:pt x="409" y="50"/>
                </a:cubicBezTo>
                <a:cubicBezTo>
                  <a:pt x="408" y="50"/>
                  <a:pt x="408" y="50"/>
                  <a:pt x="408" y="50"/>
                </a:cubicBezTo>
                <a:cubicBezTo>
                  <a:pt x="408" y="52"/>
                  <a:pt x="408" y="52"/>
                  <a:pt x="408" y="52"/>
                </a:cubicBezTo>
                <a:cubicBezTo>
                  <a:pt x="407" y="53"/>
                  <a:pt x="407" y="53"/>
                  <a:pt x="407" y="53"/>
                </a:cubicBezTo>
                <a:cubicBezTo>
                  <a:pt x="407" y="54"/>
                  <a:pt x="407" y="54"/>
                  <a:pt x="407" y="54"/>
                </a:cubicBezTo>
                <a:cubicBezTo>
                  <a:pt x="407" y="56"/>
                  <a:pt x="407" y="56"/>
                  <a:pt x="407" y="56"/>
                </a:cubicBezTo>
                <a:cubicBezTo>
                  <a:pt x="406" y="59"/>
                  <a:pt x="406" y="59"/>
                  <a:pt x="406" y="59"/>
                </a:cubicBezTo>
                <a:cubicBezTo>
                  <a:pt x="405" y="60"/>
                  <a:pt x="405" y="60"/>
                  <a:pt x="405" y="60"/>
                </a:cubicBezTo>
                <a:cubicBezTo>
                  <a:pt x="405" y="60"/>
                  <a:pt x="405" y="60"/>
                  <a:pt x="405" y="60"/>
                </a:cubicBezTo>
                <a:cubicBezTo>
                  <a:pt x="406" y="61"/>
                  <a:pt x="406" y="61"/>
                  <a:pt x="406" y="61"/>
                </a:cubicBezTo>
                <a:close/>
                <a:moveTo>
                  <a:pt x="382" y="56"/>
                </a:moveTo>
                <a:cubicBezTo>
                  <a:pt x="382" y="56"/>
                  <a:pt x="382" y="56"/>
                  <a:pt x="382" y="56"/>
                </a:cubicBezTo>
                <a:cubicBezTo>
                  <a:pt x="383" y="57"/>
                  <a:pt x="383" y="57"/>
                  <a:pt x="383" y="57"/>
                </a:cubicBezTo>
                <a:cubicBezTo>
                  <a:pt x="384" y="57"/>
                  <a:pt x="384" y="57"/>
                  <a:pt x="384" y="57"/>
                </a:cubicBezTo>
                <a:cubicBezTo>
                  <a:pt x="385" y="58"/>
                  <a:pt x="385" y="58"/>
                  <a:pt x="385" y="58"/>
                </a:cubicBezTo>
                <a:cubicBezTo>
                  <a:pt x="386" y="58"/>
                  <a:pt x="386" y="58"/>
                  <a:pt x="386" y="58"/>
                </a:cubicBezTo>
                <a:cubicBezTo>
                  <a:pt x="387" y="59"/>
                  <a:pt x="387" y="59"/>
                  <a:pt x="387" y="59"/>
                </a:cubicBezTo>
                <a:cubicBezTo>
                  <a:pt x="387" y="59"/>
                  <a:pt x="387" y="59"/>
                  <a:pt x="387" y="59"/>
                </a:cubicBezTo>
                <a:cubicBezTo>
                  <a:pt x="388" y="58"/>
                  <a:pt x="388" y="58"/>
                  <a:pt x="388" y="58"/>
                </a:cubicBezTo>
                <a:cubicBezTo>
                  <a:pt x="386" y="57"/>
                  <a:pt x="386" y="57"/>
                  <a:pt x="386" y="57"/>
                </a:cubicBezTo>
                <a:cubicBezTo>
                  <a:pt x="385" y="57"/>
                  <a:pt x="385" y="57"/>
                  <a:pt x="385" y="57"/>
                </a:cubicBezTo>
                <a:cubicBezTo>
                  <a:pt x="384" y="57"/>
                  <a:pt x="384" y="57"/>
                  <a:pt x="384" y="57"/>
                </a:cubicBezTo>
                <a:cubicBezTo>
                  <a:pt x="383" y="55"/>
                  <a:pt x="383" y="55"/>
                  <a:pt x="383" y="55"/>
                </a:cubicBezTo>
                <a:cubicBezTo>
                  <a:pt x="382" y="55"/>
                  <a:pt x="382" y="55"/>
                  <a:pt x="382" y="55"/>
                </a:cubicBezTo>
                <a:cubicBezTo>
                  <a:pt x="382" y="56"/>
                  <a:pt x="382" y="56"/>
                  <a:pt x="382" y="56"/>
                </a:cubicBezTo>
                <a:close/>
                <a:moveTo>
                  <a:pt x="414" y="88"/>
                </a:moveTo>
                <a:cubicBezTo>
                  <a:pt x="415" y="89"/>
                  <a:pt x="415" y="89"/>
                  <a:pt x="415" y="89"/>
                </a:cubicBezTo>
                <a:cubicBezTo>
                  <a:pt x="416" y="89"/>
                  <a:pt x="416" y="89"/>
                  <a:pt x="416" y="89"/>
                </a:cubicBezTo>
                <a:cubicBezTo>
                  <a:pt x="416" y="88"/>
                  <a:pt x="416" y="88"/>
                  <a:pt x="416" y="88"/>
                </a:cubicBezTo>
                <a:cubicBezTo>
                  <a:pt x="417" y="88"/>
                  <a:pt x="417" y="88"/>
                  <a:pt x="417" y="88"/>
                </a:cubicBezTo>
                <a:cubicBezTo>
                  <a:pt x="417" y="88"/>
                  <a:pt x="417" y="88"/>
                  <a:pt x="417" y="88"/>
                </a:cubicBezTo>
                <a:cubicBezTo>
                  <a:pt x="417" y="87"/>
                  <a:pt x="417" y="87"/>
                  <a:pt x="417" y="87"/>
                </a:cubicBezTo>
                <a:cubicBezTo>
                  <a:pt x="417" y="86"/>
                  <a:pt x="417" y="86"/>
                  <a:pt x="417" y="86"/>
                </a:cubicBezTo>
                <a:cubicBezTo>
                  <a:pt x="416" y="86"/>
                  <a:pt x="416" y="86"/>
                  <a:pt x="416" y="86"/>
                </a:cubicBezTo>
                <a:cubicBezTo>
                  <a:pt x="416" y="87"/>
                  <a:pt x="416" y="87"/>
                  <a:pt x="416" y="87"/>
                </a:cubicBezTo>
                <a:cubicBezTo>
                  <a:pt x="415" y="87"/>
                  <a:pt x="415" y="87"/>
                  <a:pt x="415" y="87"/>
                </a:cubicBezTo>
                <a:cubicBezTo>
                  <a:pt x="415" y="87"/>
                  <a:pt x="414" y="88"/>
                  <a:pt x="414" y="88"/>
                </a:cubicBezTo>
                <a:close/>
                <a:moveTo>
                  <a:pt x="527" y="79"/>
                </a:moveTo>
                <a:cubicBezTo>
                  <a:pt x="527" y="79"/>
                  <a:pt x="527" y="79"/>
                  <a:pt x="527" y="79"/>
                </a:cubicBezTo>
                <a:cubicBezTo>
                  <a:pt x="527" y="78"/>
                  <a:pt x="527" y="78"/>
                  <a:pt x="527" y="78"/>
                </a:cubicBezTo>
                <a:cubicBezTo>
                  <a:pt x="527" y="77"/>
                  <a:pt x="527" y="77"/>
                  <a:pt x="527" y="77"/>
                </a:cubicBezTo>
                <a:cubicBezTo>
                  <a:pt x="526" y="77"/>
                  <a:pt x="526" y="77"/>
                  <a:pt x="526" y="77"/>
                </a:cubicBezTo>
                <a:cubicBezTo>
                  <a:pt x="526" y="77"/>
                  <a:pt x="526" y="77"/>
                  <a:pt x="526" y="77"/>
                </a:cubicBezTo>
                <a:cubicBezTo>
                  <a:pt x="527" y="79"/>
                  <a:pt x="527" y="79"/>
                  <a:pt x="527" y="79"/>
                </a:cubicBezTo>
                <a:close/>
                <a:moveTo>
                  <a:pt x="526" y="80"/>
                </a:moveTo>
                <a:cubicBezTo>
                  <a:pt x="526" y="80"/>
                  <a:pt x="526" y="80"/>
                  <a:pt x="526" y="80"/>
                </a:cubicBezTo>
                <a:cubicBezTo>
                  <a:pt x="526" y="79"/>
                  <a:pt x="526" y="79"/>
                  <a:pt x="526" y="79"/>
                </a:cubicBezTo>
                <a:cubicBezTo>
                  <a:pt x="526" y="78"/>
                  <a:pt x="526" y="78"/>
                  <a:pt x="526" y="78"/>
                </a:cubicBezTo>
                <a:cubicBezTo>
                  <a:pt x="525" y="78"/>
                  <a:pt x="525" y="78"/>
                  <a:pt x="525" y="78"/>
                </a:cubicBezTo>
                <a:cubicBezTo>
                  <a:pt x="525" y="79"/>
                  <a:pt x="525" y="79"/>
                  <a:pt x="525" y="79"/>
                </a:cubicBezTo>
                <a:cubicBezTo>
                  <a:pt x="526" y="80"/>
                  <a:pt x="526" y="80"/>
                  <a:pt x="526" y="80"/>
                </a:cubicBezTo>
                <a:close/>
                <a:moveTo>
                  <a:pt x="525" y="80"/>
                </a:moveTo>
                <a:cubicBezTo>
                  <a:pt x="526" y="81"/>
                  <a:pt x="526" y="81"/>
                  <a:pt x="526" y="81"/>
                </a:cubicBezTo>
                <a:cubicBezTo>
                  <a:pt x="526" y="82"/>
                  <a:pt x="526" y="82"/>
                  <a:pt x="526" y="82"/>
                </a:cubicBezTo>
                <a:cubicBezTo>
                  <a:pt x="527" y="82"/>
                  <a:pt x="527" y="82"/>
                  <a:pt x="527" y="82"/>
                </a:cubicBezTo>
                <a:cubicBezTo>
                  <a:pt x="526" y="80"/>
                  <a:pt x="526" y="80"/>
                  <a:pt x="526" y="80"/>
                </a:cubicBezTo>
                <a:cubicBezTo>
                  <a:pt x="525" y="80"/>
                  <a:pt x="525" y="80"/>
                  <a:pt x="525" y="80"/>
                </a:cubicBezTo>
                <a:cubicBezTo>
                  <a:pt x="525" y="80"/>
                  <a:pt x="525" y="80"/>
                  <a:pt x="525" y="80"/>
                </a:cubicBezTo>
                <a:cubicBezTo>
                  <a:pt x="525" y="80"/>
                  <a:pt x="525" y="80"/>
                  <a:pt x="525" y="80"/>
                </a:cubicBezTo>
                <a:close/>
                <a:moveTo>
                  <a:pt x="522" y="79"/>
                </a:moveTo>
                <a:cubicBezTo>
                  <a:pt x="523" y="81"/>
                  <a:pt x="523" y="81"/>
                  <a:pt x="523" y="81"/>
                </a:cubicBezTo>
                <a:cubicBezTo>
                  <a:pt x="524" y="81"/>
                  <a:pt x="524" y="81"/>
                  <a:pt x="524" y="81"/>
                </a:cubicBezTo>
                <a:cubicBezTo>
                  <a:pt x="524" y="80"/>
                  <a:pt x="524" y="80"/>
                  <a:pt x="524" y="80"/>
                </a:cubicBezTo>
                <a:cubicBezTo>
                  <a:pt x="524" y="80"/>
                  <a:pt x="524" y="80"/>
                  <a:pt x="524" y="80"/>
                </a:cubicBezTo>
                <a:cubicBezTo>
                  <a:pt x="524" y="79"/>
                  <a:pt x="524" y="79"/>
                  <a:pt x="524" y="79"/>
                </a:cubicBezTo>
                <a:cubicBezTo>
                  <a:pt x="523" y="79"/>
                  <a:pt x="523" y="79"/>
                  <a:pt x="523" y="79"/>
                </a:cubicBezTo>
                <a:cubicBezTo>
                  <a:pt x="523" y="79"/>
                  <a:pt x="523" y="79"/>
                  <a:pt x="523" y="79"/>
                </a:cubicBezTo>
                <a:cubicBezTo>
                  <a:pt x="522" y="79"/>
                  <a:pt x="522" y="79"/>
                  <a:pt x="522" y="79"/>
                </a:cubicBezTo>
                <a:close/>
                <a:moveTo>
                  <a:pt x="551" y="68"/>
                </a:moveTo>
                <a:cubicBezTo>
                  <a:pt x="552" y="68"/>
                  <a:pt x="552" y="68"/>
                  <a:pt x="552" y="68"/>
                </a:cubicBezTo>
                <a:cubicBezTo>
                  <a:pt x="553" y="68"/>
                  <a:pt x="553" y="68"/>
                  <a:pt x="553" y="68"/>
                </a:cubicBezTo>
                <a:cubicBezTo>
                  <a:pt x="553" y="67"/>
                  <a:pt x="553" y="67"/>
                  <a:pt x="553" y="67"/>
                </a:cubicBezTo>
                <a:cubicBezTo>
                  <a:pt x="553" y="66"/>
                  <a:pt x="553" y="66"/>
                  <a:pt x="553" y="66"/>
                </a:cubicBezTo>
                <a:cubicBezTo>
                  <a:pt x="552" y="65"/>
                  <a:pt x="552" y="65"/>
                  <a:pt x="552" y="65"/>
                </a:cubicBezTo>
                <a:cubicBezTo>
                  <a:pt x="553" y="65"/>
                  <a:pt x="553" y="65"/>
                  <a:pt x="553" y="65"/>
                </a:cubicBezTo>
                <a:cubicBezTo>
                  <a:pt x="552" y="64"/>
                  <a:pt x="552" y="64"/>
                  <a:pt x="552" y="64"/>
                </a:cubicBezTo>
                <a:cubicBezTo>
                  <a:pt x="551" y="63"/>
                  <a:pt x="551" y="63"/>
                  <a:pt x="551" y="63"/>
                </a:cubicBezTo>
                <a:cubicBezTo>
                  <a:pt x="551" y="64"/>
                  <a:pt x="551" y="64"/>
                  <a:pt x="551" y="64"/>
                </a:cubicBezTo>
                <a:cubicBezTo>
                  <a:pt x="550" y="64"/>
                  <a:pt x="550" y="64"/>
                  <a:pt x="550" y="64"/>
                </a:cubicBezTo>
                <a:cubicBezTo>
                  <a:pt x="549" y="63"/>
                  <a:pt x="549" y="63"/>
                  <a:pt x="549" y="63"/>
                </a:cubicBezTo>
                <a:cubicBezTo>
                  <a:pt x="548" y="63"/>
                  <a:pt x="548" y="63"/>
                  <a:pt x="548" y="63"/>
                </a:cubicBezTo>
                <a:cubicBezTo>
                  <a:pt x="548" y="63"/>
                  <a:pt x="548" y="63"/>
                  <a:pt x="548" y="63"/>
                </a:cubicBezTo>
                <a:cubicBezTo>
                  <a:pt x="548" y="64"/>
                  <a:pt x="548" y="64"/>
                  <a:pt x="548" y="64"/>
                </a:cubicBezTo>
                <a:cubicBezTo>
                  <a:pt x="548" y="64"/>
                  <a:pt x="548" y="64"/>
                  <a:pt x="548" y="64"/>
                </a:cubicBezTo>
                <a:cubicBezTo>
                  <a:pt x="547" y="64"/>
                  <a:pt x="547" y="64"/>
                  <a:pt x="547" y="64"/>
                </a:cubicBezTo>
                <a:cubicBezTo>
                  <a:pt x="547" y="65"/>
                  <a:pt x="547" y="65"/>
                  <a:pt x="547" y="65"/>
                </a:cubicBezTo>
                <a:cubicBezTo>
                  <a:pt x="547" y="67"/>
                  <a:pt x="547" y="67"/>
                  <a:pt x="547" y="67"/>
                </a:cubicBezTo>
                <a:cubicBezTo>
                  <a:pt x="547" y="67"/>
                  <a:pt x="547" y="67"/>
                  <a:pt x="547" y="67"/>
                </a:cubicBezTo>
                <a:cubicBezTo>
                  <a:pt x="548" y="67"/>
                  <a:pt x="548" y="67"/>
                  <a:pt x="548" y="67"/>
                </a:cubicBezTo>
                <a:cubicBezTo>
                  <a:pt x="549" y="67"/>
                  <a:pt x="549" y="67"/>
                  <a:pt x="549" y="67"/>
                </a:cubicBezTo>
                <a:cubicBezTo>
                  <a:pt x="551" y="68"/>
                  <a:pt x="551" y="68"/>
                  <a:pt x="551" y="68"/>
                </a:cubicBezTo>
                <a:close/>
                <a:moveTo>
                  <a:pt x="557" y="66"/>
                </a:moveTo>
                <a:cubicBezTo>
                  <a:pt x="557" y="65"/>
                  <a:pt x="557" y="65"/>
                  <a:pt x="557" y="65"/>
                </a:cubicBezTo>
                <a:cubicBezTo>
                  <a:pt x="558" y="64"/>
                  <a:pt x="558" y="64"/>
                  <a:pt x="558" y="64"/>
                </a:cubicBezTo>
                <a:cubicBezTo>
                  <a:pt x="557" y="65"/>
                  <a:pt x="557" y="65"/>
                  <a:pt x="557" y="65"/>
                </a:cubicBezTo>
                <a:cubicBezTo>
                  <a:pt x="556" y="65"/>
                  <a:pt x="556" y="65"/>
                  <a:pt x="556" y="65"/>
                </a:cubicBezTo>
                <a:cubicBezTo>
                  <a:pt x="557" y="66"/>
                  <a:pt x="557" y="66"/>
                  <a:pt x="557" y="66"/>
                </a:cubicBezTo>
                <a:close/>
                <a:moveTo>
                  <a:pt x="564" y="336"/>
                </a:moveTo>
                <a:cubicBezTo>
                  <a:pt x="564" y="335"/>
                  <a:pt x="564" y="335"/>
                  <a:pt x="564" y="335"/>
                </a:cubicBezTo>
                <a:cubicBezTo>
                  <a:pt x="564" y="334"/>
                  <a:pt x="564" y="334"/>
                  <a:pt x="564" y="334"/>
                </a:cubicBezTo>
                <a:cubicBezTo>
                  <a:pt x="563" y="333"/>
                  <a:pt x="563" y="333"/>
                  <a:pt x="563" y="333"/>
                </a:cubicBezTo>
                <a:cubicBezTo>
                  <a:pt x="563" y="332"/>
                  <a:pt x="563" y="332"/>
                  <a:pt x="563" y="332"/>
                </a:cubicBezTo>
                <a:cubicBezTo>
                  <a:pt x="563" y="330"/>
                  <a:pt x="563" y="330"/>
                  <a:pt x="563" y="330"/>
                </a:cubicBezTo>
                <a:cubicBezTo>
                  <a:pt x="564" y="330"/>
                  <a:pt x="564" y="330"/>
                  <a:pt x="564" y="330"/>
                </a:cubicBezTo>
                <a:cubicBezTo>
                  <a:pt x="565" y="330"/>
                  <a:pt x="565" y="330"/>
                  <a:pt x="565" y="330"/>
                </a:cubicBezTo>
                <a:cubicBezTo>
                  <a:pt x="565" y="331"/>
                  <a:pt x="565" y="331"/>
                  <a:pt x="565" y="331"/>
                </a:cubicBezTo>
                <a:cubicBezTo>
                  <a:pt x="565" y="331"/>
                  <a:pt x="565" y="331"/>
                  <a:pt x="565" y="331"/>
                </a:cubicBezTo>
                <a:cubicBezTo>
                  <a:pt x="567" y="331"/>
                  <a:pt x="567" y="331"/>
                  <a:pt x="567" y="331"/>
                </a:cubicBezTo>
                <a:cubicBezTo>
                  <a:pt x="567" y="330"/>
                  <a:pt x="567" y="330"/>
                  <a:pt x="567" y="330"/>
                </a:cubicBezTo>
                <a:cubicBezTo>
                  <a:pt x="568" y="330"/>
                  <a:pt x="568" y="330"/>
                  <a:pt x="568" y="330"/>
                </a:cubicBezTo>
                <a:cubicBezTo>
                  <a:pt x="568" y="331"/>
                  <a:pt x="568" y="331"/>
                  <a:pt x="568" y="331"/>
                </a:cubicBezTo>
                <a:cubicBezTo>
                  <a:pt x="568" y="331"/>
                  <a:pt x="568" y="331"/>
                  <a:pt x="568" y="331"/>
                </a:cubicBezTo>
                <a:cubicBezTo>
                  <a:pt x="568" y="332"/>
                  <a:pt x="568" y="332"/>
                  <a:pt x="568" y="332"/>
                </a:cubicBezTo>
                <a:cubicBezTo>
                  <a:pt x="569" y="333"/>
                  <a:pt x="569" y="333"/>
                  <a:pt x="569" y="333"/>
                </a:cubicBezTo>
                <a:cubicBezTo>
                  <a:pt x="569" y="334"/>
                  <a:pt x="569" y="334"/>
                  <a:pt x="569" y="334"/>
                </a:cubicBezTo>
                <a:cubicBezTo>
                  <a:pt x="570" y="334"/>
                  <a:pt x="570" y="334"/>
                  <a:pt x="570" y="334"/>
                </a:cubicBezTo>
                <a:cubicBezTo>
                  <a:pt x="570" y="334"/>
                  <a:pt x="570" y="334"/>
                  <a:pt x="570" y="334"/>
                </a:cubicBezTo>
                <a:cubicBezTo>
                  <a:pt x="570" y="333"/>
                  <a:pt x="570" y="333"/>
                  <a:pt x="570" y="333"/>
                </a:cubicBezTo>
                <a:cubicBezTo>
                  <a:pt x="570" y="332"/>
                  <a:pt x="570" y="332"/>
                  <a:pt x="570" y="332"/>
                </a:cubicBezTo>
                <a:cubicBezTo>
                  <a:pt x="570" y="331"/>
                  <a:pt x="570" y="331"/>
                  <a:pt x="570" y="331"/>
                </a:cubicBezTo>
                <a:cubicBezTo>
                  <a:pt x="569" y="330"/>
                  <a:pt x="569" y="330"/>
                  <a:pt x="569" y="330"/>
                </a:cubicBezTo>
                <a:cubicBezTo>
                  <a:pt x="568" y="329"/>
                  <a:pt x="568" y="329"/>
                  <a:pt x="568" y="329"/>
                </a:cubicBezTo>
                <a:cubicBezTo>
                  <a:pt x="568" y="328"/>
                  <a:pt x="568" y="328"/>
                  <a:pt x="568" y="328"/>
                </a:cubicBezTo>
                <a:cubicBezTo>
                  <a:pt x="567" y="328"/>
                  <a:pt x="567" y="328"/>
                  <a:pt x="567" y="328"/>
                </a:cubicBezTo>
                <a:cubicBezTo>
                  <a:pt x="567" y="328"/>
                  <a:pt x="567" y="328"/>
                  <a:pt x="567" y="328"/>
                </a:cubicBezTo>
                <a:cubicBezTo>
                  <a:pt x="565" y="328"/>
                  <a:pt x="565" y="328"/>
                  <a:pt x="565" y="328"/>
                </a:cubicBezTo>
                <a:cubicBezTo>
                  <a:pt x="565" y="326"/>
                  <a:pt x="565" y="326"/>
                  <a:pt x="565" y="326"/>
                </a:cubicBezTo>
                <a:cubicBezTo>
                  <a:pt x="564" y="325"/>
                  <a:pt x="564" y="325"/>
                  <a:pt x="564" y="325"/>
                </a:cubicBezTo>
                <a:cubicBezTo>
                  <a:pt x="563" y="324"/>
                  <a:pt x="563" y="324"/>
                  <a:pt x="563" y="324"/>
                </a:cubicBezTo>
                <a:cubicBezTo>
                  <a:pt x="562" y="324"/>
                  <a:pt x="562" y="324"/>
                  <a:pt x="562" y="324"/>
                </a:cubicBezTo>
                <a:cubicBezTo>
                  <a:pt x="562" y="323"/>
                  <a:pt x="562" y="323"/>
                  <a:pt x="562" y="323"/>
                </a:cubicBezTo>
                <a:cubicBezTo>
                  <a:pt x="561" y="321"/>
                  <a:pt x="561" y="321"/>
                  <a:pt x="561" y="321"/>
                </a:cubicBezTo>
                <a:cubicBezTo>
                  <a:pt x="560" y="320"/>
                  <a:pt x="560" y="320"/>
                  <a:pt x="560" y="320"/>
                </a:cubicBezTo>
                <a:cubicBezTo>
                  <a:pt x="560" y="318"/>
                  <a:pt x="560" y="318"/>
                  <a:pt x="560" y="318"/>
                </a:cubicBezTo>
                <a:cubicBezTo>
                  <a:pt x="560" y="317"/>
                  <a:pt x="560" y="317"/>
                  <a:pt x="560" y="317"/>
                </a:cubicBezTo>
                <a:cubicBezTo>
                  <a:pt x="560" y="315"/>
                  <a:pt x="560" y="315"/>
                  <a:pt x="560" y="315"/>
                </a:cubicBezTo>
                <a:cubicBezTo>
                  <a:pt x="559" y="314"/>
                  <a:pt x="559" y="314"/>
                  <a:pt x="559" y="314"/>
                </a:cubicBezTo>
                <a:cubicBezTo>
                  <a:pt x="560" y="312"/>
                  <a:pt x="560" y="312"/>
                  <a:pt x="560" y="312"/>
                </a:cubicBezTo>
                <a:cubicBezTo>
                  <a:pt x="559" y="311"/>
                  <a:pt x="559" y="311"/>
                  <a:pt x="559" y="311"/>
                </a:cubicBezTo>
                <a:cubicBezTo>
                  <a:pt x="559" y="310"/>
                  <a:pt x="559" y="310"/>
                  <a:pt x="559" y="310"/>
                </a:cubicBezTo>
                <a:cubicBezTo>
                  <a:pt x="559" y="309"/>
                  <a:pt x="559" y="309"/>
                  <a:pt x="559" y="309"/>
                </a:cubicBezTo>
                <a:cubicBezTo>
                  <a:pt x="559" y="308"/>
                  <a:pt x="559" y="308"/>
                  <a:pt x="559" y="308"/>
                </a:cubicBezTo>
                <a:cubicBezTo>
                  <a:pt x="559" y="308"/>
                  <a:pt x="559" y="308"/>
                  <a:pt x="559" y="308"/>
                </a:cubicBezTo>
                <a:cubicBezTo>
                  <a:pt x="560" y="308"/>
                  <a:pt x="560" y="308"/>
                  <a:pt x="560" y="308"/>
                </a:cubicBezTo>
                <a:cubicBezTo>
                  <a:pt x="560" y="308"/>
                  <a:pt x="560" y="308"/>
                  <a:pt x="560" y="308"/>
                </a:cubicBezTo>
                <a:cubicBezTo>
                  <a:pt x="562" y="308"/>
                  <a:pt x="562" y="308"/>
                  <a:pt x="562" y="308"/>
                </a:cubicBezTo>
                <a:cubicBezTo>
                  <a:pt x="563" y="308"/>
                  <a:pt x="563" y="308"/>
                  <a:pt x="563" y="308"/>
                </a:cubicBezTo>
                <a:cubicBezTo>
                  <a:pt x="564" y="308"/>
                  <a:pt x="564" y="308"/>
                  <a:pt x="564" y="308"/>
                </a:cubicBezTo>
                <a:cubicBezTo>
                  <a:pt x="565" y="310"/>
                  <a:pt x="565" y="310"/>
                  <a:pt x="565" y="310"/>
                </a:cubicBezTo>
                <a:cubicBezTo>
                  <a:pt x="566" y="310"/>
                  <a:pt x="566" y="310"/>
                  <a:pt x="566" y="310"/>
                </a:cubicBezTo>
                <a:cubicBezTo>
                  <a:pt x="567" y="311"/>
                  <a:pt x="567" y="311"/>
                  <a:pt x="567" y="311"/>
                </a:cubicBezTo>
                <a:cubicBezTo>
                  <a:pt x="567" y="312"/>
                  <a:pt x="567" y="312"/>
                  <a:pt x="567" y="312"/>
                </a:cubicBezTo>
                <a:cubicBezTo>
                  <a:pt x="568" y="313"/>
                  <a:pt x="568" y="313"/>
                  <a:pt x="568" y="313"/>
                </a:cubicBezTo>
                <a:cubicBezTo>
                  <a:pt x="568" y="311"/>
                  <a:pt x="568" y="311"/>
                  <a:pt x="568" y="311"/>
                </a:cubicBezTo>
                <a:cubicBezTo>
                  <a:pt x="567" y="310"/>
                  <a:pt x="567" y="310"/>
                  <a:pt x="567" y="310"/>
                </a:cubicBezTo>
                <a:cubicBezTo>
                  <a:pt x="565" y="309"/>
                  <a:pt x="565" y="309"/>
                  <a:pt x="565" y="309"/>
                </a:cubicBezTo>
                <a:cubicBezTo>
                  <a:pt x="564" y="308"/>
                  <a:pt x="564" y="308"/>
                  <a:pt x="564" y="308"/>
                </a:cubicBezTo>
                <a:cubicBezTo>
                  <a:pt x="563" y="306"/>
                  <a:pt x="563" y="306"/>
                  <a:pt x="563" y="306"/>
                </a:cubicBezTo>
                <a:cubicBezTo>
                  <a:pt x="563" y="306"/>
                  <a:pt x="563" y="306"/>
                  <a:pt x="563" y="306"/>
                </a:cubicBezTo>
                <a:cubicBezTo>
                  <a:pt x="563" y="305"/>
                  <a:pt x="563" y="305"/>
                  <a:pt x="563" y="305"/>
                </a:cubicBezTo>
                <a:cubicBezTo>
                  <a:pt x="562" y="303"/>
                  <a:pt x="562" y="303"/>
                  <a:pt x="562" y="303"/>
                </a:cubicBezTo>
                <a:cubicBezTo>
                  <a:pt x="561" y="302"/>
                  <a:pt x="561" y="302"/>
                  <a:pt x="561" y="302"/>
                </a:cubicBezTo>
                <a:cubicBezTo>
                  <a:pt x="561" y="302"/>
                  <a:pt x="561" y="302"/>
                  <a:pt x="561" y="302"/>
                </a:cubicBezTo>
                <a:cubicBezTo>
                  <a:pt x="561" y="301"/>
                  <a:pt x="561" y="301"/>
                  <a:pt x="561" y="301"/>
                </a:cubicBezTo>
                <a:cubicBezTo>
                  <a:pt x="559" y="299"/>
                  <a:pt x="559" y="299"/>
                  <a:pt x="559" y="299"/>
                </a:cubicBezTo>
                <a:cubicBezTo>
                  <a:pt x="558" y="297"/>
                  <a:pt x="558" y="297"/>
                  <a:pt x="558" y="297"/>
                </a:cubicBezTo>
                <a:cubicBezTo>
                  <a:pt x="557" y="295"/>
                  <a:pt x="557" y="295"/>
                  <a:pt x="557" y="295"/>
                </a:cubicBezTo>
                <a:cubicBezTo>
                  <a:pt x="556" y="293"/>
                  <a:pt x="556" y="293"/>
                  <a:pt x="556" y="293"/>
                </a:cubicBezTo>
                <a:cubicBezTo>
                  <a:pt x="555" y="291"/>
                  <a:pt x="555" y="291"/>
                  <a:pt x="555" y="291"/>
                </a:cubicBezTo>
                <a:cubicBezTo>
                  <a:pt x="554" y="291"/>
                  <a:pt x="554" y="291"/>
                  <a:pt x="554" y="291"/>
                </a:cubicBezTo>
                <a:cubicBezTo>
                  <a:pt x="554" y="290"/>
                  <a:pt x="554" y="290"/>
                  <a:pt x="554" y="290"/>
                </a:cubicBezTo>
                <a:cubicBezTo>
                  <a:pt x="553" y="289"/>
                  <a:pt x="553" y="289"/>
                  <a:pt x="553" y="289"/>
                </a:cubicBezTo>
                <a:cubicBezTo>
                  <a:pt x="553" y="288"/>
                  <a:pt x="553" y="288"/>
                  <a:pt x="553" y="288"/>
                </a:cubicBezTo>
                <a:cubicBezTo>
                  <a:pt x="553" y="289"/>
                  <a:pt x="553" y="289"/>
                  <a:pt x="553" y="289"/>
                </a:cubicBezTo>
                <a:cubicBezTo>
                  <a:pt x="552" y="289"/>
                  <a:pt x="552" y="289"/>
                  <a:pt x="552" y="289"/>
                </a:cubicBezTo>
                <a:cubicBezTo>
                  <a:pt x="552" y="288"/>
                  <a:pt x="552" y="288"/>
                  <a:pt x="552" y="288"/>
                </a:cubicBezTo>
                <a:cubicBezTo>
                  <a:pt x="552" y="288"/>
                  <a:pt x="552" y="288"/>
                  <a:pt x="552" y="288"/>
                </a:cubicBezTo>
                <a:cubicBezTo>
                  <a:pt x="552" y="287"/>
                  <a:pt x="552" y="287"/>
                  <a:pt x="552" y="287"/>
                </a:cubicBezTo>
                <a:cubicBezTo>
                  <a:pt x="551" y="286"/>
                  <a:pt x="551" y="286"/>
                  <a:pt x="551" y="286"/>
                </a:cubicBezTo>
                <a:cubicBezTo>
                  <a:pt x="550" y="285"/>
                  <a:pt x="550" y="285"/>
                  <a:pt x="550" y="285"/>
                </a:cubicBezTo>
                <a:cubicBezTo>
                  <a:pt x="549" y="284"/>
                  <a:pt x="549" y="284"/>
                  <a:pt x="549" y="284"/>
                </a:cubicBezTo>
                <a:cubicBezTo>
                  <a:pt x="549" y="283"/>
                  <a:pt x="549" y="283"/>
                  <a:pt x="549" y="283"/>
                </a:cubicBezTo>
                <a:cubicBezTo>
                  <a:pt x="549" y="282"/>
                  <a:pt x="549" y="282"/>
                  <a:pt x="549" y="282"/>
                </a:cubicBezTo>
                <a:cubicBezTo>
                  <a:pt x="549" y="281"/>
                  <a:pt x="549" y="281"/>
                  <a:pt x="549" y="281"/>
                </a:cubicBezTo>
                <a:cubicBezTo>
                  <a:pt x="549" y="281"/>
                  <a:pt x="549" y="281"/>
                  <a:pt x="549" y="281"/>
                </a:cubicBezTo>
                <a:cubicBezTo>
                  <a:pt x="549" y="280"/>
                  <a:pt x="549" y="280"/>
                  <a:pt x="549" y="280"/>
                </a:cubicBezTo>
                <a:cubicBezTo>
                  <a:pt x="549" y="278"/>
                  <a:pt x="549" y="278"/>
                  <a:pt x="549" y="278"/>
                </a:cubicBezTo>
                <a:cubicBezTo>
                  <a:pt x="549" y="277"/>
                  <a:pt x="549" y="277"/>
                  <a:pt x="549" y="277"/>
                </a:cubicBezTo>
                <a:cubicBezTo>
                  <a:pt x="548" y="277"/>
                  <a:pt x="548" y="277"/>
                  <a:pt x="548" y="277"/>
                </a:cubicBezTo>
                <a:cubicBezTo>
                  <a:pt x="546" y="275"/>
                  <a:pt x="546" y="275"/>
                  <a:pt x="546" y="275"/>
                </a:cubicBezTo>
                <a:cubicBezTo>
                  <a:pt x="546" y="275"/>
                  <a:pt x="546" y="275"/>
                  <a:pt x="546" y="275"/>
                </a:cubicBezTo>
                <a:cubicBezTo>
                  <a:pt x="546" y="274"/>
                  <a:pt x="546" y="274"/>
                  <a:pt x="546" y="274"/>
                </a:cubicBezTo>
                <a:cubicBezTo>
                  <a:pt x="546" y="274"/>
                  <a:pt x="546" y="274"/>
                  <a:pt x="546" y="274"/>
                </a:cubicBezTo>
                <a:cubicBezTo>
                  <a:pt x="546" y="274"/>
                  <a:pt x="546" y="274"/>
                  <a:pt x="546" y="274"/>
                </a:cubicBezTo>
                <a:cubicBezTo>
                  <a:pt x="547" y="275"/>
                  <a:pt x="547" y="275"/>
                  <a:pt x="547" y="275"/>
                </a:cubicBezTo>
                <a:cubicBezTo>
                  <a:pt x="548" y="276"/>
                  <a:pt x="548" y="276"/>
                  <a:pt x="548" y="276"/>
                </a:cubicBezTo>
                <a:cubicBezTo>
                  <a:pt x="548" y="275"/>
                  <a:pt x="548" y="275"/>
                  <a:pt x="548" y="275"/>
                </a:cubicBezTo>
                <a:cubicBezTo>
                  <a:pt x="547" y="273"/>
                  <a:pt x="547" y="273"/>
                  <a:pt x="547" y="273"/>
                </a:cubicBezTo>
                <a:cubicBezTo>
                  <a:pt x="545" y="272"/>
                  <a:pt x="545" y="272"/>
                  <a:pt x="545" y="272"/>
                </a:cubicBezTo>
                <a:cubicBezTo>
                  <a:pt x="545" y="272"/>
                  <a:pt x="545" y="272"/>
                  <a:pt x="545" y="272"/>
                </a:cubicBezTo>
                <a:cubicBezTo>
                  <a:pt x="545" y="271"/>
                  <a:pt x="545" y="271"/>
                  <a:pt x="545" y="271"/>
                </a:cubicBezTo>
                <a:cubicBezTo>
                  <a:pt x="543" y="269"/>
                  <a:pt x="543" y="269"/>
                  <a:pt x="543" y="269"/>
                </a:cubicBezTo>
                <a:cubicBezTo>
                  <a:pt x="542" y="268"/>
                  <a:pt x="542" y="268"/>
                  <a:pt x="542" y="268"/>
                </a:cubicBezTo>
                <a:cubicBezTo>
                  <a:pt x="542" y="266"/>
                  <a:pt x="542" y="266"/>
                  <a:pt x="542" y="266"/>
                </a:cubicBezTo>
                <a:cubicBezTo>
                  <a:pt x="541" y="266"/>
                  <a:pt x="541" y="266"/>
                  <a:pt x="541" y="266"/>
                </a:cubicBezTo>
                <a:cubicBezTo>
                  <a:pt x="540" y="265"/>
                  <a:pt x="540" y="265"/>
                  <a:pt x="540" y="265"/>
                </a:cubicBezTo>
                <a:cubicBezTo>
                  <a:pt x="539" y="264"/>
                  <a:pt x="539" y="264"/>
                  <a:pt x="539" y="264"/>
                </a:cubicBezTo>
                <a:cubicBezTo>
                  <a:pt x="539" y="263"/>
                  <a:pt x="539" y="263"/>
                  <a:pt x="539" y="263"/>
                </a:cubicBezTo>
                <a:cubicBezTo>
                  <a:pt x="538" y="264"/>
                  <a:pt x="538" y="264"/>
                  <a:pt x="538" y="264"/>
                </a:cubicBezTo>
                <a:cubicBezTo>
                  <a:pt x="539" y="264"/>
                  <a:pt x="539" y="264"/>
                  <a:pt x="539" y="264"/>
                </a:cubicBezTo>
                <a:cubicBezTo>
                  <a:pt x="539" y="265"/>
                  <a:pt x="539" y="265"/>
                  <a:pt x="539" y="265"/>
                </a:cubicBezTo>
                <a:cubicBezTo>
                  <a:pt x="538" y="265"/>
                  <a:pt x="538" y="265"/>
                  <a:pt x="538" y="265"/>
                </a:cubicBezTo>
                <a:cubicBezTo>
                  <a:pt x="538" y="265"/>
                  <a:pt x="538" y="265"/>
                  <a:pt x="538" y="265"/>
                </a:cubicBezTo>
                <a:cubicBezTo>
                  <a:pt x="537" y="265"/>
                  <a:pt x="537" y="265"/>
                  <a:pt x="537" y="265"/>
                </a:cubicBezTo>
                <a:cubicBezTo>
                  <a:pt x="538" y="266"/>
                  <a:pt x="538" y="266"/>
                  <a:pt x="538" y="266"/>
                </a:cubicBezTo>
                <a:cubicBezTo>
                  <a:pt x="540" y="267"/>
                  <a:pt x="540" y="267"/>
                  <a:pt x="540" y="267"/>
                </a:cubicBezTo>
                <a:cubicBezTo>
                  <a:pt x="540" y="268"/>
                  <a:pt x="540" y="268"/>
                  <a:pt x="540" y="268"/>
                </a:cubicBezTo>
                <a:cubicBezTo>
                  <a:pt x="540" y="269"/>
                  <a:pt x="540" y="269"/>
                  <a:pt x="540" y="269"/>
                </a:cubicBezTo>
                <a:cubicBezTo>
                  <a:pt x="541" y="269"/>
                  <a:pt x="541" y="269"/>
                  <a:pt x="541" y="269"/>
                </a:cubicBezTo>
                <a:cubicBezTo>
                  <a:pt x="541" y="269"/>
                  <a:pt x="541" y="269"/>
                  <a:pt x="541" y="269"/>
                </a:cubicBezTo>
                <a:cubicBezTo>
                  <a:pt x="541" y="269"/>
                  <a:pt x="541" y="269"/>
                  <a:pt x="541" y="269"/>
                </a:cubicBezTo>
                <a:cubicBezTo>
                  <a:pt x="541" y="270"/>
                  <a:pt x="541" y="270"/>
                  <a:pt x="541" y="270"/>
                </a:cubicBezTo>
                <a:cubicBezTo>
                  <a:pt x="540" y="270"/>
                  <a:pt x="540" y="270"/>
                  <a:pt x="540" y="270"/>
                </a:cubicBezTo>
                <a:cubicBezTo>
                  <a:pt x="541" y="271"/>
                  <a:pt x="541" y="271"/>
                  <a:pt x="541" y="271"/>
                </a:cubicBezTo>
                <a:cubicBezTo>
                  <a:pt x="541" y="271"/>
                  <a:pt x="541" y="271"/>
                  <a:pt x="541" y="271"/>
                </a:cubicBezTo>
                <a:cubicBezTo>
                  <a:pt x="542" y="272"/>
                  <a:pt x="542" y="272"/>
                  <a:pt x="542" y="272"/>
                </a:cubicBezTo>
                <a:cubicBezTo>
                  <a:pt x="541" y="272"/>
                  <a:pt x="541" y="272"/>
                  <a:pt x="541" y="272"/>
                </a:cubicBezTo>
                <a:cubicBezTo>
                  <a:pt x="540" y="272"/>
                  <a:pt x="540" y="272"/>
                  <a:pt x="540" y="272"/>
                </a:cubicBezTo>
                <a:cubicBezTo>
                  <a:pt x="539" y="271"/>
                  <a:pt x="539" y="271"/>
                  <a:pt x="539" y="271"/>
                </a:cubicBezTo>
                <a:cubicBezTo>
                  <a:pt x="539" y="272"/>
                  <a:pt x="539" y="272"/>
                  <a:pt x="539" y="272"/>
                </a:cubicBezTo>
                <a:cubicBezTo>
                  <a:pt x="538" y="273"/>
                  <a:pt x="538" y="273"/>
                  <a:pt x="538" y="273"/>
                </a:cubicBezTo>
                <a:cubicBezTo>
                  <a:pt x="539" y="274"/>
                  <a:pt x="539" y="274"/>
                  <a:pt x="539" y="274"/>
                </a:cubicBezTo>
                <a:cubicBezTo>
                  <a:pt x="539" y="275"/>
                  <a:pt x="539" y="275"/>
                  <a:pt x="539" y="275"/>
                </a:cubicBezTo>
                <a:cubicBezTo>
                  <a:pt x="540" y="277"/>
                  <a:pt x="540" y="277"/>
                  <a:pt x="540" y="277"/>
                </a:cubicBezTo>
                <a:cubicBezTo>
                  <a:pt x="541" y="278"/>
                  <a:pt x="541" y="278"/>
                  <a:pt x="541" y="278"/>
                </a:cubicBezTo>
                <a:cubicBezTo>
                  <a:pt x="541" y="280"/>
                  <a:pt x="541" y="280"/>
                  <a:pt x="541" y="280"/>
                </a:cubicBezTo>
                <a:cubicBezTo>
                  <a:pt x="542" y="281"/>
                  <a:pt x="542" y="281"/>
                  <a:pt x="542" y="281"/>
                </a:cubicBezTo>
                <a:cubicBezTo>
                  <a:pt x="542" y="283"/>
                  <a:pt x="542" y="283"/>
                  <a:pt x="542" y="283"/>
                </a:cubicBezTo>
                <a:cubicBezTo>
                  <a:pt x="543" y="285"/>
                  <a:pt x="543" y="285"/>
                  <a:pt x="543" y="285"/>
                </a:cubicBezTo>
                <a:cubicBezTo>
                  <a:pt x="543" y="287"/>
                  <a:pt x="543" y="287"/>
                  <a:pt x="543" y="287"/>
                </a:cubicBezTo>
                <a:cubicBezTo>
                  <a:pt x="544" y="287"/>
                  <a:pt x="544" y="287"/>
                  <a:pt x="544" y="287"/>
                </a:cubicBezTo>
                <a:cubicBezTo>
                  <a:pt x="545" y="288"/>
                  <a:pt x="545" y="288"/>
                  <a:pt x="545" y="288"/>
                </a:cubicBezTo>
                <a:cubicBezTo>
                  <a:pt x="544" y="288"/>
                  <a:pt x="544" y="288"/>
                  <a:pt x="544" y="288"/>
                </a:cubicBezTo>
                <a:cubicBezTo>
                  <a:pt x="547" y="290"/>
                  <a:pt x="547" y="290"/>
                  <a:pt x="547" y="290"/>
                </a:cubicBezTo>
                <a:cubicBezTo>
                  <a:pt x="547" y="291"/>
                  <a:pt x="547" y="291"/>
                  <a:pt x="547" y="291"/>
                </a:cubicBezTo>
                <a:cubicBezTo>
                  <a:pt x="549" y="292"/>
                  <a:pt x="549" y="292"/>
                  <a:pt x="549" y="292"/>
                </a:cubicBezTo>
                <a:cubicBezTo>
                  <a:pt x="549" y="294"/>
                  <a:pt x="549" y="294"/>
                  <a:pt x="549" y="294"/>
                </a:cubicBezTo>
                <a:cubicBezTo>
                  <a:pt x="549" y="295"/>
                  <a:pt x="549" y="295"/>
                  <a:pt x="549" y="295"/>
                </a:cubicBezTo>
                <a:cubicBezTo>
                  <a:pt x="550" y="297"/>
                  <a:pt x="550" y="297"/>
                  <a:pt x="550" y="297"/>
                </a:cubicBezTo>
                <a:cubicBezTo>
                  <a:pt x="550" y="298"/>
                  <a:pt x="550" y="298"/>
                  <a:pt x="550" y="298"/>
                </a:cubicBezTo>
                <a:cubicBezTo>
                  <a:pt x="550" y="298"/>
                  <a:pt x="550" y="298"/>
                  <a:pt x="550" y="298"/>
                </a:cubicBezTo>
                <a:cubicBezTo>
                  <a:pt x="551" y="299"/>
                  <a:pt x="551" y="299"/>
                  <a:pt x="551" y="299"/>
                </a:cubicBezTo>
                <a:cubicBezTo>
                  <a:pt x="551" y="300"/>
                  <a:pt x="551" y="300"/>
                  <a:pt x="551" y="300"/>
                </a:cubicBezTo>
                <a:cubicBezTo>
                  <a:pt x="551" y="300"/>
                  <a:pt x="551" y="300"/>
                  <a:pt x="551" y="300"/>
                </a:cubicBezTo>
                <a:cubicBezTo>
                  <a:pt x="552" y="302"/>
                  <a:pt x="552" y="302"/>
                  <a:pt x="552" y="302"/>
                </a:cubicBezTo>
                <a:cubicBezTo>
                  <a:pt x="553" y="303"/>
                  <a:pt x="553" y="303"/>
                  <a:pt x="553" y="303"/>
                </a:cubicBezTo>
                <a:cubicBezTo>
                  <a:pt x="553" y="305"/>
                  <a:pt x="553" y="305"/>
                  <a:pt x="553" y="305"/>
                </a:cubicBezTo>
                <a:cubicBezTo>
                  <a:pt x="553" y="307"/>
                  <a:pt x="553" y="307"/>
                  <a:pt x="553" y="307"/>
                </a:cubicBezTo>
                <a:cubicBezTo>
                  <a:pt x="554" y="307"/>
                  <a:pt x="554" y="307"/>
                  <a:pt x="554" y="307"/>
                </a:cubicBezTo>
                <a:cubicBezTo>
                  <a:pt x="553" y="308"/>
                  <a:pt x="553" y="308"/>
                  <a:pt x="553" y="308"/>
                </a:cubicBezTo>
                <a:cubicBezTo>
                  <a:pt x="554" y="310"/>
                  <a:pt x="554" y="310"/>
                  <a:pt x="554" y="310"/>
                </a:cubicBezTo>
                <a:cubicBezTo>
                  <a:pt x="554" y="312"/>
                  <a:pt x="554" y="312"/>
                  <a:pt x="554" y="312"/>
                </a:cubicBezTo>
                <a:cubicBezTo>
                  <a:pt x="554" y="313"/>
                  <a:pt x="554" y="313"/>
                  <a:pt x="554" y="313"/>
                </a:cubicBezTo>
                <a:cubicBezTo>
                  <a:pt x="554" y="314"/>
                  <a:pt x="554" y="314"/>
                  <a:pt x="554" y="314"/>
                </a:cubicBezTo>
                <a:cubicBezTo>
                  <a:pt x="555" y="315"/>
                  <a:pt x="555" y="315"/>
                  <a:pt x="555" y="315"/>
                </a:cubicBezTo>
                <a:cubicBezTo>
                  <a:pt x="557" y="317"/>
                  <a:pt x="557" y="317"/>
                  <a:pt x="557" y="317"/>
                </a:cubicBezTo>
                <a:cubicBezTo>
                  <a:pt x="557" y="318"/>
                  <a:pt x="557" y="318"/>
                  <a:pt x="557" y="318"/>
                </a:cubicBezTo>
                <a:cubicBezTo>
                  <a:pt x="558" y="319"/>
                  <a:pt x="558" y="319"/>
                  <a:pt x="558" y="319"/>
                </a:cubicBezTo>
                <a:cubicBezTo>
                  <a:pt x="558" y="322"/>
                  <a:pt x="558" y="322"/>
                  <a:pt x="558" y="322"/>
                </a:cubicBezTo>
                <a:cubicBezTo>
                  <a:pt x="558" y="323"/>
                  <a:pt x="558" y="323"/>
                  <a:pt x="558" y="323"/>
                </a:cubicBezTo>
                <a:cubicBezTo>
                  <a:pt x="559" y="325"/>
                  <a:pt x="559" y="325"/>
                  <a:pt x="559" y="325"/>
                </a:cubicBezTo>
                <a:cubicBezTo>
                  <a:pt x="559" y="326"/>
                  <a:pt x="559" y="326"/>
                  <a:pt x="559" y="326"/>
                </a:cubicBezTo>
                <a:cubicBezTo>
                  <a:pt x="561" y="328"/>
                  <a:pt x="561" y="328"/>
                  <a:pt x="561" y="328"/>
                </a:cubicBezTo>
                <a:cubicBezTo>
                  <a:pt x="561" y="328"/>
                  <a:pt x="561" y="328"/>
                  <a:pt x="561" y="328"/>
                </a:cubicBezTo>
                <a:cubicBezTo>
                  <a:pt x="560" y="330"/>
                  <a:pt x="560" y="330"/>
                  <a:pt x="560" y="330"/>
                </a:cubicBezTo>
                <a:cubicBezTo>
                  <a:pt x="560" y="332"/>
                  <a:pt x="560" y="332"/>
                  <a:pt x="560" y="332"/>
                </a:cubicBezTo>
                <a:cubicBezTo>
                  <a:pt x="561" y="333"/>
                  <a:pt x="561" y="333"/>
                  <a:pt x="561" y="333"/>
                </a:cubicBezTo>
                <a:cubicBezTo>
                  <a:pt x="562" y="334"/>
                  <a:pt x="562" y="334"/>
                  <a:pt x="562" y="334"/>
                </a:cubicBezTo>
                <a:cubicBezTo>
                  <a:pt x="562" y="336"/>
                  <a:pt x="562" y="336"/>
                  <a:pt x="562" y="336"/>
                </a:cubicBezTo>
                <a:cubicBezTo>
                  <a:pt x="564" y="336"/>
                  <a:pt x="564" y="336"/>
                  <a:pt x="564" y="336"/>
                </a:cubicBezTo>
                <a:close/>
                <a:moveTo>
                  <a:pt x="512" y="265"/>
                </a:moveTo>
                <a:cubicBezTo>
                  <a:pt x="513" y="265"/>
                  <a:pt x="513" y="265"/>
                  <a:pt x="513" y="265"/>
                </a:cubicBezTo>
                <a:cubicBezTo>
                  <a:pt x="513" y="264"/>
                  <a:pt x="513" y="264"/>
                  <a:pt x="513" y="264"/>
                </a:cubicBezTo>
                <a:cubicBezTo>
                  <a:pt x="513" y="264"/>
                  <a:pt x="513" y="264"/>
                  <a:pt x="513" y="264"/>
                </a:cubicBezTo>
                <a:cubicBezTo>
                  <a:pt x="513" y="264"/>
                  <a:pt x="513" y="264"/>
                  <a:pt x="513" y="264"/>
                </a:cubicBezTo>
                <a:cubicBezTo>
                  <a:pt x="514" y="265"/>
                  <a:pt x="514" y="265"/>
                  <a:pt x="514" y="265"/>
                </a:cubicBezTo>
                <a:cubicBezTo>
                  <a:pt x="515" y="265"/>
                  <a:pt x="515" y="265"/>
                  <a:pt x="515" y="265"/>
                </a:cubicBezTo>
                <a:cubicBezTo>
                  <a:pt x="515" y="264"/>
                  <a:pt x="515" y="264"/>
                  <a:pt x="515" y="264"/>
                </a:cubicBezTo>
                <a:cubicBezTo>
                  <a:pt x="516" y="264"/>
                  <a:pt x="516" y="264"/>
                  <a:pt x="516" y="264"/>
                </a:cubicBezTo>
                <a:cubicBezTo>
                  <a:pt x="515" y="263"/>
                  <a:pt x="515" y="263"/>
                  <a:pt x="515" y="263"/>
                </a:cubicBezTo>
                <a:cubicBezTo>
                  <a:pt x="515" y="263"/>
                  <a:pt x="515" y="263"/>
                  <a:pt x="515" y="263"/>
                </a:cubicBezTo>
                <a:cubicBezTo>
                  <a:pt x="516" y="262"/>
                  <a:pt x="516" y="262"/>
                  <a:pt x="516" y="262"/>
                </a:cubicBezTo>
                <a:cubicBezTo>
                  <a:pt x="516" y="262"/>
                  <a:pt x="516" y="262"/>
                  <a:pt x="516" y="262"/>
                </a:cubicBezTo>
                <a:cubicBezTo>
                  <a:pt x="515" y="262"/>
                  <a:pt x="515" y="262"/>
                  <a:pt x="515" y="262"/>
                </a:cubicBezTo>
                <a:cubicBezTo>
                  <a:pt x="515" y="262"/>
                  <a:pt x="515" y="262"/>
                  <a:pt x="515" y="262"/>
                </a:cubicBezTo>
                <a:cubicBezTo>
                  <a:pt x="515" y="263"/>
                  <a:pt x="515" y="263"/>
                  <a:pt x="515" y="263"/>
                </a:cubicBezTo>
                <a:cubicBezTo>
                  <a:pt x="514" y="262"/>
                  <a:pt x="514" y="262"/>
                  <a:pt x="514" y="262"/>
                </a:cubicBezTo>
                <a:cubicBezTo>
                  <a:pt x="515" y="262"/>
                  <a:pt x="515" y="262"/>
                  <a:pt x="515" y="262"/>
                </a:cubicBezTo>
                <a:cubicBezTo>
                  <a:pt x="515" y="261"/>
                  <a:pt x="515" y="261"/>
                  <a:pt x="515" y="261"/>
                </a:cubicBezTo>
                <a:cubicBezTo>
                  <a:pt x="515" y="261"/>
                  <a:pt x="515" y="261"/>
                  <a:pt x="515" y="261"/>
                </a:cubicBezTo>
                <a:cubicBezTo>
                  <a:pt x="514" y="261"/>
                  <a:pt x="514" y="261"/>
                  <a:pt x="514" y="261"/>
                </a:cubicBezTo>
                <a:cubicBezTo>
                  <a:pt x="513" y="261"/>
                  <a:pt x="513" y="261"/>
                  <a:pt x="513" y="261"/>
                </a:cubicBezTo>
                <a:cubicBezTo>
                  <a:pt x="512" y="261"/>
                  <a:pt x="512" y="261"/>
                  <a:pt x="512" y="261"/>
                </a:cubicBezTo>
                <a:cubicBezTo>
                  <a:pt x="512" y="262"/>
                  <a:pt x="512" y="262"/>
                  <a:pt x="512" y="262"/>
                </a:cubicBezTo>
                <a:cubicBezTo>
                  <a:pt x="511" y="263"/>
                  <a:pt x="511" y="263"/>
                  <a:pt x="511" y="263"/>
                </a:cubicBezTo>
                <a:cubicBezTo>
                  <a:pt x="511" y="264"/>
                  <a:pt x="511" y="264"/>
                  <a:pt x="511" y="264"/>
                </a:cubicBezTo>
                <a:cubicBezTo>
                  <a:pt x="512" y="265"/>
                  <a:pt x="512" y="265"/>
                  <a:pt x="512" y="265"/>
                </a:cubicBezTo>
                <a:close/>
                <a:moveTo>
                  <a:pt x="509" y="264"/>
                </a:moveTo>
                <a:cubicBezTo>
                  <a:pt x="509" y="264"/>
                  <a:pt x="509" y="264"/>
                  <a:pt x="509" y="264"/>
                </a:cubicBezTo>
                <a:cubicBezTo>
                  <a:pt x="509" y="264"/>
                  <a:pt x="509" y="264"/>
                  <a:pt x="509" y="264"/>
                </a:cubicBezTo>
                <a:cubicBezTo>
                  <a:pt x="510" y="263"/>
                  <a:pt x="510" y="263"/>
                  <a:pt x="510" y="263"/>
                </a:cubicBezTo>
                <a:cubicBezTo>
                  <a:pt x="510" y="264"/>
                  <a:pt x="510" y="264"/>
                  <a:pt x="510" y="264"/>
                </a:cubicBezTo>
                <a:cubicBezTo>
                  <a:pt x="511" y="263"/>
                  <a:pt x="511" y="263"/>
                  <a:pt x="511" y="263"/>
                </a:cubicBezTo>
                <a:cubicBezTo>
                  <a:pt x="510" y="263"/>
                  <a:pt x="510" y="263"/>
                  <a:pt x="510" y="263"/>
                </a:cubicBezTo>
                <a:cubicBezTo>
                  <a:pt x="511" y="262"/>
                  <a:pt x="511" y="262"/>
                  <a:pt x="511" y="262"/>
                </a:cubicBezTo>
                <a:cubicBezTo>
                  <a:pt x="510" y="262"/>
                  <a:pt x="510" y="262"/>
                  <a:pt x="510" y="262"/>
                </a:cubicBezTo>
                <a:cubicBezTo>
                  <a:pt x="510" y="262"/>
                  <a:pt x="510" y="262"/>
                  <a:pt x="510" y="262"/>
                </a:cubicBezTo>
                <a:cubicBezTo>
                  <a:pt x="510" y="262"/>
                  <a:pt x="510" y="262"/>
                  <a:pt x="510" y="262"/>
                </a:cubicBezTo>
                <a:cubicBezTo>
                  <a:pt x="509" y="263"/>
                  <a:pt x="509" y="263"/>
                  <a:pt x="509" y="263"/>
                </a:cubicBezTo>
                <a:cubicBezTo>
                  <a:pt x="508" y="263"/>
                  <a:pt x="508" y="263"/>
                  <a:pt x="508" y="263"/>
                </a:cubicBezTo>
                <a:cubicBezTo>
                  <a:pt x="509" y="264"/>
                  <a:pt x="509" y="264"/>
                  <a:pt x="509" y="264"/>
                </a:cubicBezTo>
                <a:close/>
                <a:moveTo>
                  <a:pt x="516" y="267"/>
                </a:moveTo>
                <a:cubicBezTo>
                  <a:pt x="516" y="268"/>
                  <a:pt x="516" y="268"/>
                  <a:pt x="516" y="268"/>
                </a:cubicBezTo>
                <a:cubicBezTo>
                  <a:pt x="517" y="267"/>
                  <a:pt x="517" y="267"/>
                  <a:pt x="517" y="267"/>
                </a:cubicBezTo>
                <a:cubicBezTo>
                  <a:pt x="517" y="267"/>
                  <a:pt x="517" y="267"/>
                  <a:pt x="517" y="267"/>
                </a:cubicBezTo>
                <a:cubicBezTo>
                  <a:pt x="516" y="266"/>
                  <a:pt x="516" y="266"/>
                  <a:pt x="516" y="266"/>
                </a:cubicBezTo>
                <a:cubicBezTo>
                  <a:pt x="516" y="266"/>
                  <a:pt x="516" y="266"/>
                  <a:pt x="516" y="266"/>
                </a:cubicBezTo>
                <a:cubicBezTo>
                  <a:pt x="516" y="267"/>
                  <a:pt x="516" y="267"/>
                  <a:pt x="516" y="267"/>
                </a:cubicBezTo>
                <a:cubicBezTo>
                  <a:pt x="516" y="267"/>
                  <a:pt x="516" y="267"/>
                  <a:pt x="516" y="267"/>
                </a:cubicBezTo>
                <a:close/>
                <a:moveTo>
                  <a:pt x="515" y="266"/>
                </a:moveTo>
                <a:cubicBezTo>
                  <a:pt x="515" y="267"/>
                  <a:pt x="515" y="267"/>
                  <a:pt x="515" y="267"/>
                </a:cubicBezTo>
                <a:cubicBezTo>
                  <a:pt x="515" y="268"/>
                  <a:pt x="515" y="268"/>
                  <a:pt x="515" y="268"/>
                </a:cubicBezTo>
                <a:cubicBezTo>
                  <a:pt x="515" y="267"/>
                  <a:pt x="515" y="267"/>
                  <a:pt x="515" y="267"/>
                </a:cubicBezTo>
                <a:cubicBezTo>
                  <a:pt x="515" y="266"/>
                  <a:pt x="515" y="266"/>
                  <a:pt x="515" y="266"/>
                </a:cubicBezTo>
                <a:cubicBezTo>
                  <a:pt x="515" y="266"/>
                  <a:pt x="515" y="266"/>
                  <a:pt x="515" y="266"/>
                </a:cubicBezTo>
                <a:cubicBezTo>
                  <a:pt x="515" y="266"/>
                  <a:pt x="515" y="266"/>
                  <a:pt x="515" y="266"/>
                </a:cubicBezTo>
                <a:close/>
                <a:moveTo>
                  <a:pt x="515" y="271"/>
                </a:moveTo>
                <a:cubicBezTo>
                  <a:pt x="516" y="270"/>
                  <a:pt x="516" y="270"/>
                  <a:pt x="516" y="270"/>
                </a:cubicBezTo>
                <a:cubicBezTo>
                  <a:pt x="516" y="270"/>
                  <a:pt x="516" y="270"/>
                  <a:pt x="516" y="270"/>
                </a:cubicBezTo>
                <a:cubicBezTo>
                  <a:pt x="516" y="269"/>
                  <a:pt x="516" y="269"/>
                  <a:pt x="516" y="269"/>
                </a:cubicBezTo>
                <a:cubicBezTo>
                  <a:pt x="516" y="269"/>
                  <a:pt x="516" y="269"/>
                  <a:pt x="516" y="269"/>
                </a:cubicBezTo>
                <a:cubicBezTo>
                  <a:pt x="516" y="268"/>
                  <a:pt x="516" y="268"/>
                  <a:pt x="516" y="268"/>
                </a:cubicBezTo>
                <a:cubicBezTo>
                  <a:pt x="515" y="269"/>
                  <a:pt x="515" y="269"/>
                  <a:pt x="515" y="269"/>
                </a:cubicBezTo>
                <a:cubicBezTo>
                  <a:pt x="514" y="270"/>
                  <a:pt x="514" y="270"/>
                  <a:pt x="514" y="270"/>
                </a:cubicBezTo>
                <a:cubicBezTo>
                  <a:pt x="514" y="270"/>
                  <a:pt x="514" y="270"/>
                  <a:pt x="514" y="270"/>
                </a:cubicBezTo>
                <a:cubicBezTo>
                  <a:pt x="515" y="271"/>
                  <a:pt x="515" y="271"/>
                  <a:pt x="515" y="271"/>
                </a:cubicBezTo>
                <a:close/>
                <a:moveTo>
                  <a:pt x="554" y="212"/>
                </a:moveTo>
                <a:cubicBezTo>
                  <a:pt x="554" y="212"/>
                  <a:pt x="554" y="212"/>
                  <a:pt x="554" y="212"/>
                </a:cubicBezTo>
                <a:cubicBezTo>
                  <a:pt x="555" y="211"/>
                  <a:pt x="555" y="211"/>
                  <a:pt x="555" y="211"/>
                </a:cubicBezTo>
                <a:cubicBezTo>
                  <a:pt x="555" y="210"/>
                  <a:pt x="555" y="210"/>
                  <a:pt x="555" y="210"/>
                </a:cubicBezTo>
                <a:cubicBezTo>
                  <a:pt x="554" y="210"/>
                  <a:pt x="554" y="210"/>
                  <a:pt x="554" y="210"/>
                </a:cubicBezTo>
                <a:cubicBezTo>
                  <a:pt x="554" y="211"/>
                  <a:pt x="554" y="211"/>
                  <a:pt x="554" y="211"/>
                </a:cubicBezTo>
                <a:cubicBezTo>
                  <a:pt x="554" y="212"/>
                  <a:pt x="554" y="212"/>
                  <a:pt x="554" y="212"/>
                </a:cubicBezTo>
                <a:close/>
                <a:moveTo>
                  <a:pt x="615" y="205"/>
                </a:moveTo>
                <a:cubicBezTo>
                  <a:pt x="616" y="206"/>
                  <a:pt x="616" y="206"/>
                  <a:pt x="616" y="206"/>
                </a:cubicBezTo>
                <a:cubicBezTo>
                  <a:pt x="616" y="204"/>
                  <a:pt x="616" y="204"/>
                  <a:pt x="616" y="204"/>
                </a:cubicBezTo>
                <a:cubicBezTo>
                  <a:pt x="615" y="204"/>
                  <a:pt x="615" y="204"/>
                  <a:pt x="615" y="204"/>
                </a:cubicBezTo>
                <a:cubicBezTo>
                  <a:pt x="615" y="203"/>
                  <a:pt x="615" y="203"/>
                  <a:pt x="615" y="203"/>
                </a:cubicBezTo>
                <a:cubicBezTo>
                  <a:pt x="615" y="202"/>
                  <a:pt x="615" y="202"/>
                  <a:pt x="615" y="202"/>
                </a:cubicBezTo>
                <a:cubicBezTo>
                  <a:pt x="616" y="201"/>
                  <a:pt x="616" y="201"/>
                  <a:pt x="616" y="201"/>
                </a:cubicBezTo>
                <a:cubicBezTo>
                  <a:pt x="617" y="200"/>
                  <a:pt x="617" y="200"/>
                  <a:pt x="617" y="200"/>
                </a:cubicBezTo>
                <a:cubicBezTo>
                  <a:pt x="618" y="199"/>
                  <a:pt x="618" y="199"/>
                  <a:pt x="618" y="199"/>
                </a:cubicBezTo>
                <a:cubicBezTo>
                  <a:pt x="618" y="199"/>
                  <a:pt x="618" y="199"/>
                  <a:pt x="618" y="199"/>
                </a:cubicBezTo>
                <a:cubicBezTo>
                  <a:pt x="618" y="198"/>
                  <a:pt x="618" y="198"/>
                  <a:pt x="618" y="198"/>
                </a:cubicBezTo>
                <a:cubicBezTo>
                  <a:pt x="618" y="197"/>
                  <a:pt x="618" y="197"/>
                  <a:pt x="618" y="197"/>
                </a:cubicBezTo>
                <a:cubicBezTo>
                  <a:pt x="617" y="195"/>
                  <a:pt x="617" y="195"/>
                  <a:pt x="617" y="195"/>
                </a:cubicBezTo>
                <a:cubicBezTo>
                  <a:pt x="616" y="195"/>
                  <a:pt x="616" y="195"/>
                  <a:pt x="616" y="195"/>
                </a:cubicBezTo>
                <a:cubicBezTo>
                  <a:pt x="615" y="196"/>
                  <a:pt x="615" y="196"/>
                  <a:pt x="615" y="196"/>
                </a:cubicBezTo>
                <a:cubicBezTo>
                  <a:pt x="615" y="196"/>
                  <a:pt x="615" y="196"/>
                  <a:pt x="615" y="196"/>
                </a:cubicBezTo>
                <a:cubicBezTo>
                  <a:pt x="615" y="197"/>
                  <a:pt x="615" y="197"/>
                  <a:pt x="615" y="197"/>
                </a:cubicBezTo>
                <a:cubicBezTo>
                  <a:pt x="614" y="198"/>
                  <a:pt x="614" y="198"/>
                  <a:pt x="614" y="198"/>
                </a:cubicBezTo>
                <a:cubicBezTo>
                  <a:pt x="613" y="198"/>
                  <a:pt x="613" y="198"/>
                  <a:pt x="613" y="198"/>
                </a:cubicBezTo>
                <a:cubicBezTo>
                  <a:pt x="613" y="199"/>
                  <a:pt x="613" y="199"/>
                  <a:pt x="613" y="199"/>
                </a:cubicBezTo>
                <a:cubicBezTo>
                  <a:pt x="613" y="199"/>
                  <a:pt x="613" y="199"/>
                  <a:pt x="613" y="199"/>
                </a:cubicBezTo>
                <a:cubicBezTo>
                  <a:pt x="614" y="199"/>
                  <a:pt x="614" y="199"/>
                  <a:pt x="614" y="199"/>
                </a:cubicBezTo>
                <a:cubicBezTo>
                  <a:pt x="614" y="199"/>
                  <a:pt x="614" y="199"/>
                  <a:pt x="614" y="199"/>
                </a:cubicBezTo>
                <a:cubicBezTo>
                  <a:pt x="614" y="200"/>
                  <a:pt x="614" y="200"/>
                  <a:pt x="614" y="200"/>
                </a:cubicBezTo>
                <a:cubicBezTo>
                  <a:pt x="614" y="201"/>
                  <a:pt x="614" y="201"/>
                  <a:pt x="614" y="201"/>
                </a:cubicBezTo>
                <a:cubicBezTo>
                  <a:pt x="615" y="202"/>
                  <a:pt x="615" y="202"/>
                  <a:pt x="615" y="202"/>
                </a:cubicBezTo>
                <a:cubicBezTo>
                  <a:pt x="615" y="203"/>
                  <a:pt x="615" y="203"/>
                  <a:pt x="615" y="203"/>
                </a:cubicBezTo>
                <a:cubicBezTo>
                  <a:pt x="614" y="204"/>
                  <a:pt x="614" y="204"/>
                  <a:pt x="614" y="204"/>
                </a:cubicBezTo>
                <a:cubicBezTo>
                  <a:pt x="615" y="205"/>
                  <a:pt x="615" y="205"/>
                  <a:pt x="615" y="205"/>
                </a:cubicBezTo>
                <a:cubicBezTo>
                  <a:pt x="615" y="205"/>
                  <a:pt x="615" y="205"/>
                  <a:pt x="615" y="205"/>
                </a:cubicBezTo>
                <a:close/>
                <a:moveTo>
                  <a:pt x="652" y="237"/>
                </a:moveTo>
                <a:cubicBezTo>
                  <a:pt x="652" y="238"/>
                  <a:pt x="652" y="238"/>
                  <a:pt x="652" y="238"/>
                </a:cubicBezTo>
                <a:cubicBezTo>
                  <a:pt x="653" y="238"/>
                  <a:pt x="653" y="238"/>
                  <a:pt x="653" y="238"/>
                </a:cubicBezTo>
                <a:cubicBezTo>
                  <a:pt x="654" y="239"/>
                  <a:pt x="654" y="239"/>
                  <a:pt x="654" y="239"/>
                </a:cubicBezTo>
                <a:cubicBezTo>
                  <a:pt x="656" y="240"/>
                  <a:pt x="656" y="240"/>
                  <a:pt x="656" y="240"/>
                </a:cubicBezTo>
                <a:cubicBezTo>
                  <a:pt x="656" y="240"/>
                  <a:pt x="656" y="240"/>
                  <a:pt x="656" y="240"/>
                </a:cubicBezTo>
                <a:cubicBezTo>
                  <a:pt x="658" y="240"/>
                  <a:pt x="658" y="240"/>
                  <a:pt x="658" y="240"/>
                </a:cubicBezTo>
                <a:cubicBezTo>
                  <a:pt x="657" y="239"/>
                  <a:pt x="657" y="239"/>
                  <a:pt x="657" y="239"/>
                </a:cubicBezTo>
                <a:cubicBezTo>
                  <a:pt x="656" y="239"/>
                  <a:pt x="656" y="239"/>
                  <a:pt x="656" y="239"/>
                </a:cubicBezTo>
                <a:cubicBezTo>
                  <a:pt x="655" y="238"/>
                  <a:pt x="655" y="238"/>
                  <a:pt x="655" y="238"/>
                </a:cubicBezTo>
                <a:cubicBezTo>
                  <a:pt x="654" y="238"/>
                  <a:pt x="654" y="238"/>
                  <a:pt x="654" y="238"/>
                </a:cubicBezTo>
                <a:cubicBezTo>
                  <a:pt x="653" y="237"/>
                  <a:pt x="653" y="237"/>
                  <a:pt x="653" y="237"/>
                </a:cubicBezTo>
                <a:cubicBezTo>
                  <a:pt x="652" y="237"/>
                  <a:pt x="652" y="237"/>
                  <a:pt x="652" y="237"/>
                </a:cubicBezTo>
                <a:cubicBezTo>
                  <a:pt x="652" y="237"/>
                  <a:pt x="652" y="237"/>
                  <a:pt x="652" y="237"/>
                </a:cubicBezTo>
                <a:close/>
                <a:moveTo>
                  <a:pt x="641" y="235"/>
                </a:moveTo>
                <a:cubicBezTo>
                  <a:pt x="642" y="235"/>
                  <a:pt x="642" y="235"/>
                  <a:pt x="642" y="235"/>
                </a:cubicBezTo>
                <a:cubicBezTo>
                  <a:pt x="643" y="235"/>
                  <a:pt x="643" y="235"/>
                  <a:pt x="643" y="235"/>
                </a:cubicBezTo>
                <a:cubicBezTo>
                  <a:pt x="643" y="236"/>
                  <a:pt x="643" y="236"/>
                  <a:pt x="643" y="236"/>
                </a:cubicBezTo>
                <a:cubicBezTo>
                  <a:pt x="643" y="236"/>
                  <a:pt x="643" y="236"/>
                  <a:pt x="643" y="236"/>
                </a:cubicBezTo>
                <a:cubicBezTo>
                  <a:pt x="644" y="237"/>
                  <a:pt x="644" y="237"/>
                  <a:pt x="644" y="237"/>
                </a:cubicBezTo>
                <a:cubicBezTo>
                  <a:pt x="645" y="238"/>
                  <a:pt x="645" y="238"/>
                  <a:pt x="645" y="238"/>
                </a:cubicBezTo>
                <a:cubicBezTo>
                  <a:pt x="646" y="238"/>
                  <a:pt x="646" y="238"/>
                  <a:pt x="646" y="238"/>
                </a:cubicBezTo>
                <a:cubicBezTo>
                  <a:pt x="646" y="239"/>
                  <a:pt x="646" y="239"/>
                  <a:pt x="646" y="239"/>
                </a:cubicBezTo>
                <a:cubicBezTo>
                  <a:pt x="647" y="238"/>
                  <a:pt x="647" y="238"/>
                  <a:pt x="647" y="238"/>
                </a:cubicBezTo>
                <a:cubicBezTo>
                  <a:pt x="648" y="239"/>
                  <a:pt x="648" y="239"/>
                  <a:pt x="648" y="239"/>
                </a:cubicBezTo>
                <a:cubicBezTo>
                  <a:pt x="649" y="239"/>
                  <a:pt x="649" y="239"/>
                  <a:pt x="649" y="239"/>
                </a:cubicBezTo>
                <a:cubicBezTo>
                  <a:pt x="649" y="239"/>
                  <a:pt x="649" y="239"/>
                  <a:pt x="649" y="239"/>
                </a:cubicBezTo>
                <a:cubicBezTo>
                  <a:pt x="649" y="238"/>
                  <a:pt x="649" y="238"/>
                  <a:pt x="649" y="238"/>
                </a:cubicBezTo>
                <a:cubicBezTo>
                  <a:pt x="647" y="238"/>
                  <a:pt x="647" y="238"/>
                  <a:pt x="647" y="238"/>
                </a:cubicBezTo>
                <a:cubicBezTo>
                  <a:pt x="646" y="237"/>
                  <a:pt x="646" y="237"/>
                  <a:pt x="646" y="237"/>
                </a:cubicBezTo>
                <a:cubicBezTo>
                  <a:pt x="646" y="236"/>
                  <a:pt x="646" y="236"/>
                  <a:pt x="646" y="236"/>
                </a:cubicBezTo>
                <a:cubicBezTo>
                  <a:pt x="645" y="236"/>
                  <a:pt x="645" y="236"/>
                  <a:pt x="645" y="236"/>
                </a:cubicBezTo>
                <a:cubicBezTo>
                  <a:pt x="644" y="234"/>
                  <a:pt x="644" y="234"/>
                  <a:pt x="644" y="234"/>
                </a:cubicBezTo>
                <a:cubicBezTo>
                  <a:pt x="644" y="234"/>
                  <a:pt x="644" y="234"/>
                  <a:pt x="644" y="234"/>
                </a:cubicBezTo>
                <a:cubicBezTo>
                  <a:pt x="644" y="233"/>
                  <a:pt x="644" y="233"/>
                  <a:pt x="644" y="233"/>
                </a:cubicBezTo>
                <a:cubicBezTo>
                  <a:pt x="643" y="233"/>
                  <a:pt x="643" y="233"/>
                  <a:pt x="643" y="233"/>
                </a:cubicBezTo>
                <a:cubicBezTo>
                  <a:pt x="643" y="233"/>
                  <a:pt x="643" y="233"/>
                  <a:pt x="643" y="233"/>
                </a:cubicBezTo>
                <a:cubicBezTo>
                  <a:pt x="642" y="233"/>
                  <a:pt x="642" y="233"/>
                  <a:pt x="642" y="233"/>
                </a:cubicBezTo>
                <a:cubicBezTo>
                  <a:pt x="641" y="234"/>
                  <a:pt x="641" y="234"/>
                  <a:pt x="641" y="234"/>
                </a:cubicBezTo>
                <a:cubicBezTo>
                  <a:pt x="641" y="235"/>
                  <a:pt x="641" y="235"/>
                  <a:pt x="641" y="235"/>
                </a:cubicBezTo>
                <a:close/>
                <a:moveTo>
                  <a:pt x="616" y="287"/>
                </a:moveTo>
                <a:cubicBezTo>
                  <a:pt x="617" y="287"/>
                  <a:pt x="617" y="287"/>
                  <a:pt x="617" y="287"/>
                </a:cubicBezTo>
                <a:cubicBezTo>
                  <a:pt x="617" y="287"/>
                  <a:pt x="617" y="287"/>
                  <a:pt x="617" y="287"/>
                </a:cubicBezTo>
                <a:cubicBezTo>
                  <a:pt x="617" y="286"/>
                  <a:pt x="617" y="286"/>
                  <a:pt x="617" y="286"/>
                </a:cubicBezTo>
                <a:cubicBezTo>
                  <a:pt x="617" y="285"/>
                  <a:pt x="617" y="285"/>
                  <a:pt x="617" y="285"/>
                </a:cubicBezTo>
                <a:cubicBezTo>
                  <a:pt x="616" y="286"/>
                  <a:pt x="616" y="286"/>
                  <a:pt x="616" y="286"/>
                </a:cubicBezTo>
                <a:cubicBezTo>
                  <a:pt x="616" y="286"/>
                  <a:pt x="616" y="286"/>
                  <a:pt x="616" y="286"/>
                </a:cubicBezTo>
                <a:cubicBezTo>
                  <a:pt x="616" y="287"/>
                  <a:pt x="616" y="287"/>
                  <a:pt x="616" y="287"/>
                </a:cubicBezTo>
                <a:close/>
                <a:moveTo>
                  <a:pt x="611" y="286"/>
                </a:moveTo>
                <a:cubicBezTo>
                  <a:pt x="611" y="287"/>
                  <a:pt x="611" y="287"/>
                  <a:pt x="611" y="287"/>
                </a:cubicBezTo>
                <a:cubicBezTo>
                  <a:pt x="611" y="287"/>
                  <a:pt x="611" y="287"/>
                  <a:pt x="611" y="287"/>
                </a:cubicBezTo>
                <a:cubicBezTo>
                  <a:pt x="613" y="287"/>
                  <a:pt x="613" y="287"/>
                  <a:pt x="613" y="287"/>
                </a:cubicBezTo>
                <a:cubicBezTo>
                  <a:pt x="613" y="286"/>
                  <a:pt x="613" y="286"/>
                  <a:pt x="613" y="286"/>
                </a:cubicBezTo>
                <a:cubicBezTo>
                  <a:pt x="612" y="285"/>
                  <a:pt x="612" y="285"/>
                  <a:pt x="612" y="285"/>
                </a:cubicBezTo>
                <a:cubicBezTo>
                  <a:pt x="611" y="286"/>
                  <a:pt x="611" y="286"/>
                  <a:pt x="611" y="286"/>
                </a:cubicBezTo>
                <a:close/>
                <a:moveTo>
                  <a:pt x="614" y="294"/>
                </a:moveTo>
                <a:cubicBezTo>
                  <a:pt x="614" y="294"/>
                  <a:pt x="614" y="294"/>
                  <a:pt x="614" y="294"/>
                </a:cubicBezTo>
                <a:cubicBezTo>
                  <a:pt x="614" y="293"/>
                  <a:pt x="614" y="293"/>
                  <a:pt x="614" y="293"/>
                </a:cubicBezTo>
                <a:cubicBezTo>
                  <a:pt x="614" y="292"/>
                  <a:pt x="614" y="292"/>
                  <a:pt x="614" y="292"/>
                </a:cubicBezTo>
                <a:cubicBezTo>
                  <a:pt x="615" y="292"/>
                  <a:pt x="615" y="292"/>
                  <a:pt x="615" y="292"/>
                </a:cubicBezTo>
                <a:cubicBezTo>
                  <a:pt x="616" y="291"/>
                  <a:pt x="616" y="291"/>
                  <a:pt x="616" y="291"/>
                </a:cubicBezTo>
                <a:cubicBezTo>
                  <a:pt x="616" y="290"/>
                  <a:pt x="616" y="290"/>
                  <a:pt x="616" y="290"/>
                </a:cubicBezTo>
                <a:cubicBezTo>
                  <a:pt x="616" y="289"/>
                  <a:pt x="616" y="289"/>
                  <a:pt x="616" y="289"/>
                </a:cubicBezTo>
                <a:cubicBezTo>
                  <a:pt x="617" y="289"/>
                  <a:pt x="617" y="289"/>
                  <a:pt x="617" y="289"/>
                </a:cubicBezTo>
                <a:cubicBezTo>
                  <a:pt x="616" y="288"/>
                  <a:pt x="616" y="288"/>
                  <a:pt x="616" y="288"/>
                </a:cubicBezTo>
                <a:cubicBezTo>
                  <a:pt x="615" y="286"/>
                  <a:pt x="615" y="286"/>
                  <a:pt x="615" y="286"/>
                </a:cubicBezTo>
                <a:cubicBezTo>
                  <a:pt x="614" y="287"/>
                  <a:pt x="614" y="287"/>
                  <a:pt x="614" y="287"/>
                </a:cubicBezTo>
                <a:cubicBezTo>
                  <a:pt x="615" y="289"/>
                  <a:pt x="615" y="289"/>
                  <a:pt x="615" y="289"/>
                </a:cubicBezTo>
                <a:cubicBezTo>
                  <a:pt x="614" y="290"/>
                  <a:pt x="614" y="290"/>
                  <a:pt x="614" y="290"/>
                </a:cubicBezTo>
                <a:cubicBezTo>
                  <a:pt x="614" y="290"/>
                  <a:pt x="614" y="290"/>
                  <a:pt x="614" y="290"/>
                </a:cubicBezTo>
                <a:cubicBezTo>
                  <a:pt x="613" y="291"/>
                  <a:pt x="613" y="291"/>
                  <a:pt x="613" y="291"/>
                </a:cubicBezTo>
                <a:cubicBezTo>
                  <a:pt x="612" y="291"/>
                  <a:pt x="612" y="291"/>
                  <a:pt x="612" y="291"/>
                </a:cubicBezTo>
                <a:cubicBezTo>
                  <a:pt x="612" y="291"/>
                  <a:pt x="612" y="291"/>
                  <a:pt x="612" y="291"/>
                </a:cubicBezTo>
                <a:cubicBezTo>
                  <a:pt x="613" y="292"/>
                  <a:pt x="613" y="292"/>
                  <a:pt x="613" y="292"/>
                </a:cubicBezTo>
                <a:cubicBezTo>
                  <a:pt x="613" y="293"/>
                  <a:pt x="613" y="293"/>
                  <a:pt x="613" y="293"/>
                </a:cubicBezTo>
                <a:cubicBezTo>
                  <a:pt x="612" y="293"/>
                  <a:pt x="612" y="293"/>
                  <a:pt x="612" y="293"/>
                </a:cubicBezTo>
                <a:cubicBezTo>
                  <a:pt x="613" y="294"/>
                  <a:pt x="613" y="294"/>
                  <a:pt x="613" y="294"/>
                </a:cubicBezTo>
                <a:cubicBezTo>
                  <a:pt x="614" y="294"/>
                  <a:pt x="614" y="294"/>
                  <a:pt x="614" y="294"/>
                </a:cubicBezTo>
                <a:cubicBezTo>
                  <a:pt x="614" y="294"/>
                  <a:pt x="614" y="294"/>
                  <a:pt x="614" y="294"/>
                </a:cubicBezTo>
                <a:close/>
                <a:moveTo>
                  <a:pt x="613" y="300"/>
                </a:moveTo>
                <a:cubicBezTo>
                  <a:pt x="613" y="300"/>
                  <a:pt x="613" y="300"/>
                  <a:pt x="613" y="300"/>
                </a:cubicBezTo>
                <a:cubicBezTo>
                  <a:pt x="613" y="299"/>
                  <a:pt x="613" y="299"/>
                  <a:pt x="613" y="299"/>
                </a:cubicBezTo>
                <a:cubicBezTo>
                  <a:pt x="613" y="298"/>
                  <a:pt x="613" y="298"/>
                  <a:pt x="613" y="298"/>
                </a:cubicBezTo>
                <a:cubicBezTo>
                  <a:pt x="613" y="298"/>
                  <a:pt x="613" y="298"/>
                  <a:pt x="613" y="298"/>
                </a:cubicBezTo>
                <a:cubicBezTo>
                  <a:pt x="613" y="299"/>
                  <a:pt x="613" y="299"/>
                  <a:pt x="613" y="299"/>
                </a:cubicBezTo>
                <a:cubicBezTo>
                  <a:pt x="612" y="300"/>
                  <a:pt x="612" y="300"/>
                  <a:pt x="612" y="300"/>
                </a:cubicBezTo>
                <a:cubicBezTo>
                  <a:pt x="613" y="300"/>
                  <a:pt x="613" y="300"/>
                  <a:pt x="613" y="300"/>
                </a:cubicBezTo>
                <a:close/>
                <a:moveTo>
                  <a:pt x="613" y="302"/>
                </a:moveTo>
                <a:cubicBezTo>
                  <a:pt x="614" y="302"/>
                  <a:pt x="614" y="302"/>
                  <a:pt x="614" y="302"/>
                </a:cubicBezTo>
                <a:cubicBezTo>
                  <a:pt x="614" y="301"/>
                  <a:pt x="614" y="301"/>
                  <a:pt x="614" y="301"/>
                </a:cubicBezTo>
                <a:cubicBezTo>
                  <a:pt x="613" y="301"/>
                  <a:pt x="613" y="301"/>
                  <a:pt x="613" y="301"/>
                </a:cubicBezTo>
                <a:cubicBezTo>
                  <a:pt x="613" y="301"/>
                  <a:pt x="613" y="301"/>
                  <a:pt x="613" y="301"/>
                </a:cubicBezTo>
                <a:cubicBezTo>
                  <a:pt x="613" y="302"/>
                  <a:pt x="613" y="302"/>
                  <a:pt x="613" y="302"/>
                </a:cubicBezTo>
                <a:cubicBezTo>
                  <a:pt x="613" y="302"/>
                  <a:pt x="613" y="302"/>
                  <a:pt x="613" y="302"/>
                </a:cubicBezTo>
                <a:close/>
                <a:moveTo>
                  <a:pt x="611" y="304"/>
                </a:moveTo>
                <a:cubicBezTo>
                  <a:pt x="612" y="304"/>
                  <a:pt x="612" y="304"/>
                  <a:pt x="612" y="304"/>
                </a:cubicBezTo>
                <a:cubicBezTo>
                  <a:pt x="612" y="303"/>
                  <a:pt x="612" y="303"/>
                  <a:pt x="612" y="303"/>
                </a:cubicBezTo>
                <a:cubicBezTo>
                  <a:pt x="611" y="303"/>
                  <a:pt x="611" y="303"/>
                  <a:pt x="611" y="303"/>
                </a:cubicBezTo>
                <a:cubicBezTo>
                  <a:pt x="611" y="304"/>
                  <a:pt x="611" y="304"/>
                  <a:pt x="611" y="304"/>
                </a:cubicBezTo>
                <a:cubicBezTo>
                  <a:pt x="611" y="304"/>
                  <a:pt x="611" y="304"/>
                  <a:pt x="611" y="304"/>
                </a:cubicBezTo>
                <a:close/>
                <a:moveTo>
                  <a:pt x="612" y="306"/>
                </a:moveTo>
                <a:cubicBezTo>
                  <a:pt x="612" y="306"/>
                  <a:pt x="612" y="306"/>
                  <a:pt x="612" y="306"/>
                </a:cubicBezTo>
                <a:cubicBezTo>
                  <a:pt x="613" y="305"/>
                  <a:pt x="613" y="305"/>
                  <a:pt x="613" y="305"/>
                </a:cubicBezTo>
                <a:cubicBezTo>
                  <a:pt x="613" y="304"/>
                  <a:pt x="613" y="304"/>
                  <a:pt x="613" y="304"/>
                </a:cubicBezTo>
                <a:cubicBezTo>
                  <a:pt x="613" y="304"/>
                  <a:pt x="613" y="304"/>
                  <a:pt x="613" y="304"/>
                </a:cubicBezTo>
                <a:cubicBezTo>
                  <a:pt x="612" y="305"/>
                  <a:pt x="612" y="305"/>
                  <a:pt x="612" y="305"/>
                </a:cubicBezTo>
                <a:cubicBezTo>
                  <a:pt x="612" y="306"/>
                  <a:pt x="612" y="306"/>
                  <a:pt x="612" y="306"/>
                </a:cubicBezTo>
                <a:close/>
                <a:moveTo>
                  <a:pt x="611" y="312"/>
                </a:moveTo>
                <a:cubicBezTo>
                  <a:pt x="611" y="312"/>
                  <a:pt x="611" y="312"/>
                  <a:pt x="611" y="312"/>
                </a:cubicBezTo>
                <a:cubicBezTo>
                  <a:pt x="611" y="312"/>
                  <a:pt x="611" y="312"/>
                  <a:pt x="611" y="312"/>
                </a:cubicBezTo>
                <a:cubicBezTo>
                  <a:pt x="610" y="312"/>
                  <a:pt x="610" y="312"/>
                  <a:pt x="610" y="312"/>
                </a:cubicBezTo>
                <a:cubicBezTo>
                  <a:pt x="611" y="312"/>
                  <a:pt x="611" y="312"/>
                  <a:pt x="611" y="312"/>
                </a:cubicBezTo>
                <a:close/>
                <a:moveTo>
                  <a:pt x="610" y="316"/>
                </a:moveTo>
                <a:cubicBezTo>
                  <a:pt x="611" y="315"/>
                  <a:pt x="611" y="315"/>
                  <a:pt x="611" y="315"/>
                </a:cubicBezTo>
                <a:cubicBezTo>
                  <a:pt x="611" y="315"/>
                  <a:pt x="611" y="315"/>
                  <a:pt x="611" y="315"/>
                </a:cubicBezTo>
                <a:cubicBezTo>
                  <a:pt x="610" y="315"/>
                  <a:pt x="610" y="315"/>
                  <a:pt x="610" y="315"/>
                </a:cubicBezTo>
                <a:cubicBezTo>
                  <a:pt x="610" y="316"/>
                  <a:pt x="610" y="316"/>
                  <a:pt x="610" y="316"/>
                </a:cubicBezTo>
                <a:close/>
                <a:moveTo>
                  <a:pt x="610" y="317"/>
                </a:moveTo>
                <a:cubicBezTo>
                  <a:pt x="610" y="317"/>
                  <a:pt x="610" y="317"/>
                  <a:pt x="610" y="317"/>
                </a:cubicBezTo>
                <a:cubicBezTo>
                  <a:pt x="611" y="317"/>
                  <a:pt x="611" y="317"/>
                  <a:pt x="611" y="317"/>
                </a:cubicBezTo>
                <a:cubicBezTo>
                  <a:pt x="610" y="317"/>
                  <a:pt x="610" y="317"/>
                  <a:pt x="610" y="317"/>
                </a:cubicBezTo>
                <a:close/>
                <a:moveTo>
                  <a:pt x="609" y="318"/>
                </a:moveTo>
                <a:cubicBezTo>
                  <a:pt x="609" y="319"/>
                  <a:pt x="609" y="319"/>
                  <a:pt x="609" y="319"/>
                </a:cubicBezTo>
                <a:cubicBezTo>
                  <a:pt x="610" y="319"/>
                  <a:pt x="610" y="319"/>
                  <a:pt x="610" y="319"/>
                </a:cubicBezTo>
                <a:cubicBezTo>
                  <a:pt x="610" y="318"/>
                  <a:pt x="610" y="318"/>
                  <a:pt x="610" y="318"/>
                </a:cubicBezTo>
                <a:cubicBezTo>
                  <a:pt x="610" y="318"/>
                  <a:pt x="610" y="318"/>
                  <a:pt x="610" y="318"/>
                </a:cubicBezTo>
                <a:cubicBezTo>
                  <a:pt x="609" y="318"/>
                  <a:pt x="609" y="318"/>
                  <a:pt x="609" y="318"/>
                </a:cubicBezTo>
                <a:close/>
                <a:moveTo>
                  <a:pt x="608" y="323"/>
                </a:moveTo>
                <a:cubicBezTo>
                  <a:pt x="609" y="322"/>
                  <a:pt x="609" y="322"/>
                  <a:pt x="609" y="322"/>
                </a:cubicBezTo>
                <a:cubicBezTo>
                  <a:pt x="609" y="320"/>
                  <a:pt x="609" y="320"/>
                  <a:pt x="609" y="320"/>
                </a:cubicBezTo>
                <a:cubicBezTo>
                  <a:pt x="609" y="320"/>
                  <a:pt x="609" y="320"/>
                  <a:pt x="609" y="320"/>
                </a:cubicBezTo>
                <a:cubicBezTo>
                  <a:pt x="609" y="321"/>
                  <a:pt x="609" y="321"/>
                  <a:pt x="609" y="321"/>
                </a:cubicBezTo>
                <a:cubicBezTo>
                  <a:pt x="608" y="322"/>
                  <a:pt x="608" y="322"/>
                  <a:pt x="608" y="322"/>
                </a:cubicBezTo>
                <a:cubicBezTo>
                  <a:pt x="608" y="323"/>
                  <a:pt x="608" y="323"/>
                  <a:pt x="608" y="323"/>
                </a:cubicBezTo>
                <a:close/>
                <a:moveTo>
                  <a:pt x="600" y="334"/>
                </a:moveTo>
                <a:cubicBezTo>
                  <a:pt x="600" y="334"/>
                  <a:pt x="600" y="334"/>
                  <a:pt x="600" y="334"/>
                </a:cubicBezTo>
                <a:cubicBezTo>
                  <a:pt x="601" y="333"/>
                  <a:pt x="601" y="333"/>
                  <a:pt x="601" y="333"/>
                </a:cubicBezTo>
                <a:cubicBezTo>
                  <a:pt x="602" y="332"/>
                  <a:pt x="602" y="332"/>
                  <a:pt x="602" y="332"/>
                </a:cubicBezTo>
                <a:cubicBezTo>
                  <a:pt x="603" y="332"/>
                  <a:pt x="603" y="332"/>
                  <a:pt x="603" y="332"/>
                </a:cubicBezTo>
                <a:cubicBezTo>
                  <a:pt x="603" y="331"/>
                  <a:pt x="603" y="331"/>
                  <a:pt x="603" y="331"/>
                </a:cubicBezTo>
                <a:cubicBezTo>
                  <a:pt x="603" y="329"/>
                  <a:pt x="603" y="329"/>
                  <a:pt x="603" y="329"/>
                </a:cubicBezTo>
                <a:cubicBezTo>
                  <a:pt x="604" y="328"/>
                  <a:pt x="604" y="328"/>
                  <a:pt x="604" y="328"/>
                </a:cubicBezTo>
                <a:cubicBezTo>
                  <a:pt x="604" y="328"/>
                  <a:pt x="604" y="328"/>
                  <a:pt x="604" y="328"/>
                </a:cubicBezTo>
                <a:cubicBezTo>
                  <a:pt x="603" y="328"/>
                  <a:pt x="603" y="328"/>
                  <a:pt x="603" y="328"/>
                </a:cubicBezTo>
                <a:cubicBezTo>
                  <a:pt x="602" y="330"/>
                  <a:pt x="602" y="330"/>
                  <a:pt x="602" y="330"/>
                </a:cubicBezTo>
                <a:cubicBezTo>
                  <a:pt x="602" y="330"/>
                  <a:pt x="602" y="330"/>
                  <a:pt x="602" y="330"/>
                </a:cubicBezTo>
                <a:cubicBezTo>
                  <a:pt x="601" y="331"/>
                  <a:pt x="601" y="331"/>
                  <a:pt x="601" y="331"/>
                </a:cubicBezTo>
                <a:cubicBezTo>
                  <a:pt x="601" y="331"/>
                  <a:pt x="601" y="331"/>
                  <a:pt x="601" y="331"/>
                </a:cubicBezTo>
                <a:cubicBezTo>
                  <a:pt x="601" y="332"/>
                  <a:pt x="601" y="332"/>
                  <a:pt x="601" y="332"/>
                </a:cubicBezTo>
                <a:cubicBezTo>
                  <a:pt x="600" y="333"/>
                  <a:pt x="600" y="333"/>
                  <a:pt x="600" y="333"/>
                </a:cubicBezTo>
                <a:cubicBezTo>
                  <a:pt x="600" y="334"/>
                  <a:pt x="600" y="334"/>
                  <a:pt x="600" y="334"/>
                </a:cubicBezTo>
                <a:close/>
                <a:moveTo>
                  <a:pt x="590" y="345"/>
                </a:moveTo>
                <a:cubicBezTo>
                  <a:pt x="591" y="345"/>
                  <a:pt x="591" y="345"/>
                  <a:pt x="591" y="345"/>
                </a:cubicBezTo>
                <a:cubicBezTo>
                  <a:pt x="591" y="344"/>
                  <a:pt x="591" y="344"/>
                  <a:pt x="591" y="344"/>
                </a:cubicBezTo>
                <a:cubicBezTo>
                  <a:pt x="592" y="343"/>
                  <a:pt x="592" y="343"/>
                  <a:pt x="592" y="343"/>
                </a:cubicBezTo>
                <a:cubicBezTo>
                  <a:pt x="592" y="342"/>
                  <a:pt x="592" y="342"/>
                  <a:pt x="592" y="342"/>
                </a:cubicBezTo>
                <a:cubicBezTo>
                  <a:pt x="592" y="342"/>
                  <a:pt x="592" y="342"/>
                  <a:pt x="592" y="342"/>
                </a:cubicBezTo>
                <a:cubicBezTo>
                  <a:pt x="592" y="341"/>
                  <a:pt x="592" y="341"/>
                  <a:pt x="592" y="341"/>
                </a:cubicBezTo>
                <a:cubicBezTo>
                  <a:pt x="593" y="341"/>
                  <a:pt x="593" y="341"/>
                  <a:pt x="593" y="341"/>
                </a:cubicBezTo>
                <a:cubicBezTo>
                  <a:pt x="593" y="341"/>
                  <a:pt x="593" y="341"/>
                  <a:pt x="593" y="341"/>
                </a:cubicBezTo>
                <a:cubicBezTo>
                  <a:pt x="594" y="340"/>
                  <a:pt x="594" y="340"/>
                  <a:pt x="594" y="340"/>
                </a:cubicBezTo>
                <a:cubicBezTo>
                  <a:pt x="595" y="339"/>
                  <a:pt x="595" y="339"/>
                  <a:pt x="595" y="339"/>
                </a:cubicBezTo>
                <a:cubicBezTo>
                  <a:pt x="596" y="338"/>
                  <a:pt x="596" y="338"/>
                  <a:pt x="596" y="338"/>
                </a:cubicBezTo>
                <a:cubicBezTo>
                  <a:pt x="597" y="337"/>
                  <a:pt x="597" y="337"/>
                  <a:pt x="597" y="337"/>
                </a:cubicBezTo>
                <a:cubicBezTo>
                  <a:pt x="598" y="337"/>
                  <a:pt x="598" y="337"/>
                  <a:pt x="598" y="337"/>
                </a:cubicBezTo>
                <a:cubicBezTo>
                  <a:pt x="597" y="336"/>
                  <a:pt x="597" y="336"/>
                  <a:pt x="597" y="336"/>
                </a:cubicBezTo>
                <a:cubicBezTo>
                  <a:pt x="597" y="335"/>
                  <a:pt x="597" y="335"/>
                  <a:pt x="597" y="335"/>
                </a:cubicBezTo>
                <a:cubicBezTo>
                  <a:pt x="596" y="335"/>
                  <a:pt x="596" y="335"/>
                  <a:pt x="596" y="335"/>
                </a:cubicBezTo>
                <a:cubicBezTo>
                  <a:pt x="595" y="336"/>
                  <a:pt x="595" y="336"/>
                  <a:pt x="595" y="336"/>
                </a:cubicBezTo>
                <a:cubicBezTo>
                  <a:pt x="595" y="337"/>
                  <a:pt x="595" y="337"/>
                  <a:pt x="595" y="337"/>
                </a:cubicBezTo>
                <a:cubicBezTo>
                  <a:pt x="595" y="337"/>
                  <a:pt x="595" y="337"/>
                  <a:pt x="595" y="337"/>
                </a:cubicBezTo>
                <a:cubicBezTo>
                  <a:pt x="594" y="338"/>
                  <a:pt x="594" y="338"/>
                  <a:pt x="594" y="338"/>
                </a:cubicBezTo>
                <a:cubicBezTo>
                  <a:pt x="593" y="337"/>
                  <a:pt x="593" y="337"/>
                  <a:pt x="593" y="337"/>
                </a:cubicBezTo>
                <a:cubicBezTo>
                  <a:pt x="593" y="337"/>
                  <a:pt x="593" y="337"/>
                  <a:pt x="593" y="337"/>
                </a:cubicBezTo>
                <a:cubicBezTo>
                  <a:pt x="593" y="337"/>
                  <a:pt x="593" y="337"/>
                  <a:pt x="593" y="337"/>
                </a:cubicBezTo>
                <a:cubicBezTo>
                  <a:pt x="592" y="338"/>
                  <a:pt x="592" y="338"/>
                  <a:pt x="592" y="338"/>
                </a:cubicBezTo>
                <a:cubicBezTo>
                  <a:pt x="593" y="338"/>
                  <a:pt x="593" y="338"/>
                  <a:pt x="593" y="338"/>
                </a:cubicBezTo>
                <a:cubicBezTo>
                  <a:pt x="592" y="339"/>
                  <a:pt x="592" y="339"/>
                  <a:pt x="592" y="339"/>
                </a:cubicBezTo>
                <a:cubicBezTo>
                  <a:pt x="592" y="340"/>
                  <a:pt x="592" y="340"/>
                  <a:pt x="592" y="340"/>
                </a:cubicBezTo>
                <a:cubicBezTo>
                  <a:pt x="591" y="340"/>
                  <a:pt x="591" y="340"/>
                  <a:pt x="591" y="340"/>
                </a:cubicBezTo>
                <a:cubicBezTo>
                  <a:pt x="591" y="340"/>
                  <a:pt x="591" y="340"/>
                  <a:pt x="591" y="340"/>
                </a:cubicBezTo>
                <a:cubicBezTo>
                  <a:pt x="591" y="341"/>
                  <a:pt x="591" y="341"/>
                  <a:pt x="591" y="341"/>
                </a:cubicBezTo>
                <a:cubicBezTo>
                  <a:pt x="590" y="342"/>
                  <a:pt x="590" y="342"/>
                  <a:pt x="590" y="342"/>
                </a:cubicBezTo>
                <a:cubicBezTo>
                  <a:pt x="590" y="342"/>
                  <a:pt x="590" y="342"/>
                  <a:pt x="590" y="342"/>
                </a:cubicBezTo>
                <a:cubicBezTo>
                  <a:pt x="591" y="343"/>
                  <a:pt x="591" y="343"/>
                  <a:pt x="591" y="343"/>
                </a:cubicBezTo>
                <a:cubicBezTo>
                  <a:pt x="590" y="343"/>
                  <a:pt x="590" y="343"/>
                  <a:pt x="590" y="343"/>
                </a:cubicBezTo>
                <a:cubicBezTo>
                  <a:pt x="590" y="344"/>
                  <a:pt x="590" y="344"/>
                  <a:pt x="590" y="344"/>
                </a:cubicBezTo>
                <a:cubicBezTo>
                  <a:pt x="590" y="345"/>
                  <a:pt x="590" y="345"/>
                  <a:pt x="590" y="345"/>
                </a:cubicBezTo>
                <a:close/>
                <a:moveTo>
                  <a:pt x="586" y="352"/>
                </a:moveTo>
                <a:cubicBezTo>
                  <a:pt x="586" y="352"/>
                  <a:pt x="586" y="350"/>
                  <a:pt x="586" y="350"/>
                </a:cubicBezTo>
                <a:cubicBezTo>
                  <a:pt x="587" y="348"/>
                  <a:pt x="587" y="348"/>
                  <a:pt x="587" y="348"/>
                </a:cubicBezTo>
                <a:cubicBezTo>
                  <a:pt x="587" y="348"/>
                  <a:pt x="587" y="348"/>
                  <a:pt x="587" y="348"/>
                </a:cubicBezTo>
                <a:cubicBezTo>
                  <a:pt x="588" y="347"/>
                  <a:pt x="588" y="347"/>
                  <a:pt x="588" y="347"/>
                </a:cubicBezTo>
                <a:cubicBezTo>
                  <a:pt x="589" y="346"/>
                  <a:pt x="589" y="346"/>
                  <a:pt x="589" y="346"/>
                </a:cubicBezTo>
                <a:cubicBezTo>
                  <a:pt x="588" y="346"/>
                  <a:pt x="588" y="346"/>
                  <a:pt x="588" y="346"/>
                </a:cubicBezTo>
                <a:cubicBezTo>
                  <a:pt x="587" y="346"/>
                  <a:pt x="587" y="346"/>
                  <a:pt x="587" y="346"/>
                </a:cubicBezTo>
                <a:cubicBezTo>
                  <a:pt x="587" y="346"/>
                  <a:pt x="587" y="346"/>
                  <a:pt x="587" y="346"/>
                </a:cubicBezTo>
                <a:cubicBezTo>
                  <a:pt x="586" y="345"/>
                  <a:pt x="586" y="345"/>
                  <a:pt x="586" y="345"/>
                </a:cubicBezTo>
                <a:cubicBezTo>
                  <a:pt x="586" y="345"/>
                  <a:pt x="586" y="345"/>
                  <a:pt x="586" y="345"/>
                </a:cubicBezTo>
                <a:cubicBezTo>
                  <a:pt x="586" y="347"/>
                  <a:pt x="586" y="347"/>
                  <a:pt x="586" y="347"/>
                </a:cubicBezTo>
                <a:cubicBezTo>
                  <a:pt x="586" y="348"/>
                  <a:pt x="586" y="348"/>
                  <a:pt x="586" y="348"/>
                </a:cubicBezTo>
                <a:cubicBezTo>
                  <a:pt x="586" y="349"/>
                  <a:pt x="586" y="349"/>
                  <a:pt x="586" y="349"/>
                </a:cubicBezTo>
                <a:cubicBezTo>
                  <a:pt x="585" y="350"/>
                  <a:pt x="585" y="350"/>
                  <a:pt x="585" y="350"/>
                </a:cubicBezTo>
                <a:cubicBezTo>
                  <a:pt x="585" y="351"/>
                  <a:pt x="585" y="351"/>
                  <a:pt x="585" y="351"/>
                </a:cubicBezTo>
                <a:cubicBezTo>
                  <a:pt x="586" y="352"/>
                  <a:pt x="586" y="352"/>
                  <a:pt x="586" y="352"/>
                </a:cubicBezTo>
                <a:close/>
                <a:moveTo>
                  <a:pt x="10" y="271"/>
                </a:moveTo>
                <a:cubicBezTo>
                  <a:pt x="10" y="271"/>
                  <a:pt x="10" y="272"/>
                  <a:pt x="10" y="272"/>
                </a:cubicBezTo>
                <a:cubicBezTo>
                  <a:pt x="11" y="272"/>
                  <a:pt x="11" y="272"/>
                  <a:pt x="11" y="272"/>
                </a:cubicBezTo>
                <a:cubicBezTo>
                  <a:pt x="11" y="272"/>
                  <a:pt x="11" y="272"/>
                  <a:pt x="11" y="272"/>
                </a:cubicBezTo>
                <a:lnTo>
                  <a:pt x="10" y="27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7" name="Freeform 1161"/>
          <p:cNvSpPr>
            <a:spLocks noEditPoints="1"/>
          </p:cNvSpPr>
          <p:nvPr/>
        </p:nvSpPr>
        <p:spPr bwMode="auto">
          <a:xfrm>
            <a:off x="7193305" y="2946040"/>
            <a:ext cx="1356142" cy="1002900"/>
          </a:xfrm>
          <a:custGeom>
            <a:avLst/>
            <a:gdLst/>
            <a:ahLst/>
            <a:cxnLst>
              <a:cxn ang="0">
                <a:pos x="245" y="33"/>
              </a:cxn>
              <a:cxn ang="0">
                <a:pos x="248" y="23"/>
              </a:cxn>
              <a:cxn ang="0">
                <a:pos x="249" y="11"/>
              </a:cxn>
              <a:cxn ang="0">
                <a:pos x="247" y="4"/>
              </a:cxn>
              <a:cxn ang="0">
                <a:pos x="257" y="0"/>
              </a:cxn>
              <a:cxn ang="0">
                <a:pos x="267" y="1"/>
              </a:cxn>
              <a:cxn ang="0">
                <a:pos x="273" y="5"/>
              </a:cxn>
              <a:cxn ang="0">
                <a:pos x="277" y="11"/>
              </a:cxn>
              <a:cxn ang="0">
                <a:pos x="285" y="20"/>
              </a:cxn>
              <a:cxn ang="0">
                <a:pos x="292" y="29"/>
              </a:cxn>
              <a:cxn ang="0">
                <a:pos x="298" y="30"/>
              </a:cxn>
              <a:cxn ang="0">
                <a:pos x="305" y="34"/>
              </a:cxn>
              <a:cxn ang="0">
                <a:pos x="308" y="40"/>
              </a:cxn>
              <a:cxn ang="0">
                <a:pos x="318" y="42"/>
              </a:cxn>
              <a:cxn ang="0">
                <a:pos x="324" y="35"/>
              </a:cxn>
              <a:cxn ang="0">
                <a:pos x="328" y="43"/>
              </a:cxn>
              <a:cxn ang="0">
                <a:pos x="328" y="52"/>
              </a:cxn>
              <a:cxn ang="0">
                <a:pos x="328" y="60"/>
              </a:cxn>
              <a:cxn ang="0">
                <a:pos x="319" y="64"/>
              </a:cxn>
              <a:cxn ang="0">
                <a:pos x="322" y="77"/>
              </a:cxn>
              <a:cxn ang="0">
                <a:pos x="297" y="105"/>
              </a:cxn>
              <a:cxn ang="0">
                <a:pos x="285" y="112"/>
              </a:cxn>
              <a:cxn ang="0">
                <a:pos x="285" y="109"/>
              </a:cxn>
              <a:cxn ang="0">
                <a:pos x="285" y="101"/>
              </a:cxn>
              <a:cxn ang="0">
                <a:pos x="274" y="105"/>
              </a:cxn>
              <a:cxn ang="0">
                <a:pos x="265" y="114"/>
              </a:cxn>
              <a:cxn ang="0">
                <a:pos x="272" y="121"/>
              </a:cxn>
              <a:cxn ang="0">
                <a:pos x="280" y="121"/>
              </a:cxn>
              <a:cxn ang="0">
                <a:pos x="292" y="123"/>
              </a:cxn>
              <a:cxn ang="0">
                <a:pos x="285" y="128"/>
              </a:cxn>
              <a:cxn ang="0">
                <a:pos x="279" y="136"/>
              </a:cxn>
              <a:cxn ang="0">
                <a:pos x="288" y="151"/>
              </a:cxn>
              <a:cxn ang="0">
                <a:pos x="290" y="160"/>
              </a:cxn>
              <a:cxn ang="0">
                <a:pos x="281" y="159"/>
              </a:cxn>
              <a:cxn ang="0">
                <a:pos x="294" y="168"/>
              </a:cxn>
              <a:cxn ang="0">
                <a:pos x="294" y="170"/>
              </a:cxn>
              <a:cxn ang="0">
                <a:pos x="298" y="174"/>
              </a:cxn>
              <a:cxn ang="0">
                <a:pos x="297" y="179"/>
              </a:cxn>
              <a:cxn ang="0">
                <a:pos x="295" y="185"/>
              </a:cxn>
              <a:cxn ang="0">
                <a:pos x="294" y="191"/>
              </a:cxn>
              <a:cxn ang="0">
                <a:pos x="290" y="196"/>
              </a:cxn>
              <a:cxn ang="0">
                <a:pos x="290" y="201"/>
              </a:cxn>
              <a:cxn ang="0">
                <a:pos x="287" y="203"/>
              </a:cxn>
              <a:cxn ang="0">
                <a:pos x="283" y="208"/>
              </a:cxn>
              <a:cxn ang="0">
                <a:pos x="280" y="211"/>
              </a:cxn>
              <a:cxn ang="0">
                <a:pos x="274" y="217"/>
              </a:cxn>
              <a:cxn ang="0">
                <a:pos x="266" y="219"/>
              </a:cxn>
              <a:cxn ang="0">
                <a:pos x="261" y="221"/>
              </a:cxn>
              <a:cxn ang="0">
                <a:pos x="251" y="225"/>
              </a:cxn>
              <a:cxn ang="0">
                <a:pos x="248" y="226"/>
              </a:cxn>
              <a:cxn ang="0">
                <a:pos x="246" y="231"/>
              </a:cxn>
              <a:cxn ang="0">
                <a:pos x="241" y="224"/>
              </a:cxn>
              <a:cxn ang="0">
                <a:pos x="202" y="229"/>
              </a:cxn>
              <a:cxn ang="0">
                <a:pos x="280" y="213"/>
              </a:cxn>
              <a:cxn ang="0">
                <a:pos x="293" y="161"/>
              </a:cxn>
              <a:cxn ang="0">
                <a:pos x="301" y="217"/>
              </a:cxn>
              <a:cxn ang="0">
                <a:pos x="302" y="201"/>
              </a:cxn>
              <a:cxn ang="0">
                <a:pos x="295" y="215"/>
              </a:cxn>
              <a:cxn ang="0">
                <a:pos x="250" y="228"/>
              </a:cxn>
              <a:cxn ang="0">
                <a:pos x="241" y="240"/>
              </a:cxn>
              <a:cxn ang="0">
                <a:pos x="250" y="240"/>
              </a:cxn>
            </a:cxnLst>
            <a:rect l="0" t="0" r="r" b="b"/>
            <a:pathLst>
              <a:path w="329" h="243">
                <a:moveTo>
                  <a:pt x="100" y="52"/>
                </a:moveTo>
                <a:cubicBezTo>
                  <a:pt x="101" y="52"/>
                  <a:pt x="101" y="52"/>
                  <a:pt x="101" y="52"/>
                </a:cubicBezTo>
                <a:cubicBezTo>
                  <a:pt x="102" y="52"/>
                  <a:pt x="102" y="52"/>
                  <a:pt x="102" y="52"/>
                </a:cubicBezTo>
                <a:cubicBezTo>
                  <a:pt x="103" y="52"/>
                  <a:pt x="103" y="52"/>
                  <a:pt x="103" y="52"/>
                </a:cubicBezTo>
                <a:cubicBezTo>
                  <a:pt x="148" y="53"/>
                  <a:pt x="148" y="53"/>
                  <a:pt x="148" y="53"/>
                </a:cubicBezTo>
                <a:cubicBezTo>
                  <a:pt x="227" y="45"/>
                  <a:pt x="227" y="45"/>
                  <a:pt x="227" y="45"/>
                </a:cubicBezTo>
                <a:cubicBezTo>
                  <a:pt x="236" y="34"/>
                  <a:pt x="236" y="34"/>
                  <a:pt x="236" y="34"/>
                </a:cubicBezTo>
                <a:cubicBezTo>
                  <a:pt x="238" y="34"/>
                  <a:pt x="238" y="34"/>
                  <a:pt x="238" y="34"/>
                </a:cubicBezTo>
                <a:cubicBezTo>
                  <a:pt x="239" y="34"/>
                  <a:pt x="239" y="34"/>
                  <a:pt x="239" y="34"/>
                </a:cubicBezTo>
                <a:cubicBezTo>
                  <a:pt x="239" y="34"/>
                  <a:pt x="239" y="34"/>
                  <a:pt x="239" y="34"/>
                </a:cubicBezTo>
                <a:cubicBezTo>
                  <a:pt x="240" y="34"/>
                  <a:pt x="240" y="34"/>
                  <a:pt x="240" y="34"/>
                </a:cubicBezTo>
                <a:cubicBezTo>
                  <a:pt x="242" y="34"/>
                  <a:pt x="242" y="34"/>
                  <a:pt x="242" y="34"/>
                </a:cubicBezTo>
                <a:cubicBezTo>
                  <a:pt x="242" y="35"/>
                  <a:pt x="242" y="35"/>
                  <a:pt x="242" y="35"/>
                </a:cubicBezTo>
                <a:cubicBezTo>
                  <a:pt x="243" y="35"/>
                  <a:pt x="243" y="35"/>
                  <a:pt x="243" y="35"/>
                </a:cubicBezTo>
                <a:cubicBezTo>
                  <a:pt x="245" y="33"/>
                  <a:pt x="245" y="33"/>
                  <a:pt x="245" y="33"/>
                </a:cubicBezTo>
                <a:cubicBezTo>
                  <a:pt x="247" y="32"/>
                  <a:pt x="247" y="32"/>
                  <a:pt x="247" y="32"/>
                </a:cubicBezTo>
                <a:cubicBezTo>
                  <a:pt x="248" y="31"/>
                  <a:pt x="248" y="31"/>
                  <a:pt x="248" y="31"/>
                </a:cubicBezTo>
                <a:cubicBezTo>
                  <a:pt x="249" y="31"/>
                  <a:pt x="249" y="31"/>
                  <a:pt x="249" y="31"/>
                </a:cubicBezTo>
                <a:cubicBezTo>
                  <a:pt x="249" y="30"/>
                  <a:pt x="249" y="30"/>
                  <a:pt x="249" y="30"/>
                </a:cubicBezTo>
                <a:cubicBezTo>
                  <a:pt x="249" y="29"/>
                  <a:pt x="249" y="29"/>
                  <a:pt x="249" y="29"/>
                </a:cubicBezTo>
                <a:cubicBezTo>
                  <a:pt x="249" y="28"/>
                  <a:pt x="249" y="28"/>
                  <a:pt x="249" y="28"/>
                </a:cubicBezTo>
                <a:cubicBezTo>
                  <a:pt x="248" y="29"/>
                  <a:pt x="248" y="29"/>
                  <a:pt x="248" y="29"/>
                </a:cubicBezTo>
                <a:cubicBezTo>
                  <a:pt x="248" y="28"/>
                  <a:pt x="248" y="28"/>
                  <a:pt x="248" y="28"/>
                </a:cubicBezTo>
                <a:cubicBezTo>
                  <a:pt x="248" y="28"/>
                  <a:pt x="248" y="28"/>
                  <a:pt x="248" y="28"/>
                </a:cubicBezTo>
                <a:cubicBezTo>
                  <a:pt x="247" y="27"/>
                  <a:pt x="247" y="27"/>
                  <a:pt x="247" y="27"/>
                </a:cubicBezTo>
                <a:cubicBezTo>
                  <a:pt x="248" y="26"/>
                  <a:pt x="248" y="26"/>
                  <a:pt x="248" y="26"/>
                </a:cubicBezTo>
                <a:cubicBezTo>
                  <a:pt x="248" y="25"/>
                  <a:pt x="248" y="25"/>
                  <a:pt x="248" y="25"/>
                </a:cubicBezTo>
                <a:cubicBezTo>
                  <a:pt x="247" y="24"/>
                  <a:pt x="247" y="24"/>
                  <a:pt x="247" y="24"/>
                </a:cubicBezTo>
                <a:cubicBezTo>
                  <a:pt x="248" y="24"/>
                  <a:pt x="248" y="24"/>
                  <a:pt x="248" y="24"/>
                </a:cubicBezTo>
                <a:cubicBezTo>
                  <a:pt x="248" y="23"/>
                  <a:pt x="248" y="23"/>
                  <a:pt x="248" y="23"/>
                </a:cubicBezTo>
                <a:cubicBezTo>
                  <a:pt x="248" y="22"/>
                  <a:pt x="248" y="22"/>
                  <a:pt x="248" y="22"/>
                </a:cubicBezTo>
                <a:cubicBezTo>
                  <a:pt x="248" y="22"/>
                  <a:pt x="248" y="22"/>
                  <a:pt x="248" y="22"/>
                </a:cubicBezTo>
                <a:cubicBezTo>
                  <a:pt x="248" y="21"/>
                  <a:pt x="248" y="21"/>
                  <a:pt x="248" y="21"/>
                </a:cubicBezTo>
                <a:cubicBezTo>
                  <a:pt x="248" y="20"/>
                  <a:pt x="248" y="20"/>
                  <a:pt x="248" y="20"/>
                </a:cubicBezTo>
                <a:cubicBezTo>
                  <a:pt x="247" y="19"/>
                  <a:pt x="247" y="19"/>
                  <a:pt x="247" y="19"/>
                </a:cubicBezTo>
                <a:cubicBezTo>
                  <a:pt x="247" y="18"/>
                  <a:pt x="247" y="18"/>
                  <a:pt x="247" y="18"/>
                </a:cubicBezTo>
                <a:cubicBezTo>
                  <a:pt x="248" y="17"/>
                  <a:pt x="248" y="17"/>
                  <a:pt x="248" y="17"/>
                </a:cubicBezTo>
                <a:cubicBezTo>
                  <a:pt x="248" y="17"/>
                  <a:pt x="248" y="17"/>
                  <a:pt x="248" y="17"/>
                </a:cubicBezTo>
                <a:cubicBezTo>
                  <a:pt x="249" y="16"/>
                  <a:pt x="249" y="16"/>
                  <a:pt x="249" y="16"/>
                </a:cubicBezTo>
                <a:cubicBezTo>
                  <a:pt x="249" y="15"/>
                  <a:pt x="249" y="15"/>
                  <a:pt x="249" y="15"/>
                </a:cubicBezTo>
                <a:cubicBezTo>
                  <a:pt x="250" y="14"/>
                  <a:pt x="250" y="14"/>
                  <a:pt x="250" y="14"/>
                </a:cubicBezTo>
                <a:cubicBezTo>
                  <a:pt x="250" y="13"/>
                  <a:pt x="250" y="13"/>
                  <a:pt x="250" y="13"/>
                </a:cubicBezTo>
                <a:cubicBezTo>
                  <a:pt x="250" y="12"/>
                  <a:pt x="250" y="12"/>
                  <a:pt x="250" y="12"/>
                </a:cubicBezTo>
                <a:cubicBezTo>
                  <a:pt x="250" y="12"/>
                  <a:pt x="250" y="12"/>
                  <a:pt x="250" y="12"/>
                </a:cubicBezTo>
                <a:cubicBezTo>
                  <a:pt x="249" y="11"/>
                  <a:pt x="249" y="11"/>
                  <a:pt x="249" y="11"/>
                </a:cubicBezTo>
                <a:cubicBezTo>
                  <a:pt x="249" y="10"/>
                  <a:pt x="249" y="10"/>
                  <a:pt x="249" y="10"/>
                </a:cubicBezTo>
                <a:cubicBezTo>
                  <a:pt x="248" y="9"/>
                  <a:pt x="248" y="9"/>
                  <a:pt x="248" y="9"/>
                </a:cubicBezTo>
                <a:cubicBezTo>
                  <a:pt x="247" y="9"/>
                  <a:pt x="247" y="9"/>
                  <a:pt x="247" y="9"/>
                </a:cubicBezTo>
                <a:cubicBezTo>
                  <a:pt x="247" y="9"/>
                  <a:pt x="247" y="9"/>
                  <a:pt x="247" y="9"/>
                </a:cubicBezTo>
                <a:cubicBezTo>
                  <a:pt x="246" y="10"/>
                  <a:pt x="246" y="10"/>
                  <a:pt x="246" y="10"/>
                </a:cubicBezTo>
                <a:cubicBezTo>
                  <a:pt x="245" y="10"/>
                  <a:pt x="245" y="10"/>
                  <a:pt x="245" y="10"/>
                </a:cubicBezTo>
                <a:cubicBezTo>
                  <a:pt x="245" y="9"/>
                  <a:pt x="245" y="9"/>
                  <a:pt x="245" y="9"/>
                </a:cubicBezTo>
                <a:cubicBezTo>
                  <a:pt x="245" y="8"/>
                  <a:pt x="245" y="8"/>
                  <a:pt x="245" y="8"/>
                </a:cubicBezTo>
                <a:cubicBezTo>
                  <a:pt x="245" y="8"/>
                  <a:pt x="245" y="8"/>
                  <a:pt x="245" y="8"/>
                </a:cubicBezTo>
                <a:cubicBezTo>
                  <a:pt x="245" y="7"/>
                  <a:pt x="245" y="7"/>
                  <a:pt x="245" y="7"/>
                </a:cubicBezTo>
                <a:cubicBezTo>
                  <a:pt x="245" y="7"/>
                  <a:pt x="245" y="7"/>
                  <a:pt x="245" y="7"/>
                </a:cubicBezTo>
                <a:cubicBezTo>
                  <a:pt x="246" y="6"/>
                  <a:pt x="246" y="6"/>
                  <a:pt x="246" y="6"/>
                </a:cubicBezTo>
                <a:cubicBezTo>
                  <a:pt x="246" y="5"/>
                  <a:pt x="246" y="5"/>
                  <a:pt x="246" y="5"/>
                </a:cubicBezTo>
                <a:cubicBezTo>
                  <a:pt x="246" y="4"/>
                  <a:pt x="246" y="4"/>
                  <a:pt x="246" y="4"/>
                </a:cubicBezTo>
                <a:cubicBezTo>
                  <a:pt x="247" y="4"/>
                  <a:pt x="247" y="4"/>
                  <a:pt x="247" y="4"/>
                </a:cubicBezTo>
                <a:cubicBezTo>
                  <a:pt x="248" y="4"/>
                  <a:pt x="248" y="4"/>
                  <a:pt x="248" y="4"/>
                </a:cubicBezTo>
                <a:cubicBezTo>
                  <a:pt x="249" y="3"/>
                  <a:pt x="249" y="3"/>
                  <a:pt x="249" y="3"/>
                </a:cubicBezTo>
                <a:cubicBezTo>
                  <a:pt x="250" y="3"/>
                  <a:pt x="250" y="3"/>
                  <a:pt x="250" y="3"/>
                </a:cubicBezTo>
                <a:cubicBezTo>
                  <a:pt x="250" y="3"/>
                  <a:pt x="250" y="3"/>
                  <a:pt x="250" y="3"/>
                </a:cubicBezTo>
                <a:cubicBezTo>
                  <a:pt x="250" y="3"/>
                  <a:pt x="250" y="3"/>
                  <a:pt x="250" y="3"/>
                </a:cubicBezTo>
                <a:cubicBezTo>
                  <a:pt x="251" y="3"/>
                  <a:pt x="251" y="3"/>
                  <a:pt x="251" y="3"/>
                </a:cubicBezTo>
                <a:cubicBezTo>
                  <a:pt x="252" y="2"/>
                  <a:pt x="252" y="2"/>
                  <a:pt x="252" y="2"/>
                </a:cubicBezTo>
                <a:cubicBezTo>
                  <a:pt x="253" y="2"/>
                  <a:pt x="253" y="2"/>
                  <a:pt x="253" y="2"/>
                </a:cubicBezTo>
                <a:cubicBezTo>
                  <a:pt x="253" y="1"/>
                  <a:pt x="253" y="1"/>
                  <a:pt x="253" y="1"/>
                </a:cubicBezTo>
                <a:cubicBezTo>
                  <a:pt x="254" y="2"/>
                  <a:pt x="254" y="2"/>
                  <a:pt x="254" y="2"/>
                </a:cubicBezTo>
                <a:cubicBezTo>
                  <a:pt x="255" y="1"/>
                  <a:pt x="255" y="1"/>
                  <a:pt x="255" y="1"/>
                </a:cubicBezTo>
                <a:cubicBezTo>
                  <a:pt x="256" y="2"/>
                  <a:pt x="256" y="2"/>
                  <a:pt x="256" y="2"/>
                </a:cubicBezTo>
                <a:cubicBezTo>
                  <a:pt x="256" y="1"/>
                  <a:pt x="256" y="1"/>
                  <a:pt x="256" y="1"/>
                </a:cubicBezTo>
                <a:cubicBezTo>
                  <a:pt x="257" y="1"/>
                  <a:pt x="257" y="1"/>
                  <a:pt x="257" y="1"/>
                </a:cubicBezTo>
                <a:cubicBezTo>
                  <a:pt x="257" y="0"/>
                  <a:pt x="257" y="0"/>
                  <a:pt x="257" y="0"/>
                </a:cubicBezTo>
                <a:cubicBezTo>
                  <a:pt x="258" y="0"/>
                  <a:pt x="258" y="0"/>
                  <a:pt x="258" y="0"/>
                </a:cubicBezTo>
                <a:cubicBezTo>
                  <a:pt x="259" y="0"/>
                  <a:pt x="259" y="0"/>
                  <a:pt x="259" y="0"/>
                </a:cubicBezTo>
                <a:cubicBezTo>
                  <a:pt x="259" y="0"/>
                  <a:pt x="259" y="0"/>
                  <a:pt x="259" y="0"/>
                </a:cubicBezTo>
                <a:cubicBezTo>
                  <a:pt x="260" y="0"/>
                  <a:pt x="260" y="0"/>
                  <a:pt x="260" y="0"/>
                </a:cubicBezTo>
                <a:cubicBezTo>
                  <a:pt x="261" y="1"/>
                  <a:pt x="261" y="1"/>
                  <a:pt x="261" y="1"/>
                </a:cubicBezTo>
                <a:cubicBezTo>
                  <a:pt x="262" y="1"/>
                  <a:pt x="262" y="1"/>
                  <a:pt x="262" y="1"/>
                </a:cubicBezTo>
                <a:cubicBezTo>
                  <a:pt x="263" y="1"/>
                  <a:pt x="263" y="1"/>
                  <a:pt x="263" y="1"/>
                </a:cubicBezTo>
                <a:cubicBezTo>
                  <a:pt x="263" y="2"/>
                  <a:pt x="263" y="2"/>
                  <a:pt x="263" y="2"/>
                </a:cubicBezTo>
                <a:cubicBezTo>
                  <a:pt x="264" y="2"/>
                  <a:pt x="264" y="2"/>
                  <a:pt x="264" y="2"/>
                </a:cubicBezTo>
                <a:cubicBezTo>
                  <a:pt x="265" y="2"/>
                  <a:pt x="265" y="2"/>
                  <a:pt x="265" y="2"/>
                </a:cubicBezTo>
                <a:cubicBezTo>
                  <a:pt x="265" y="2"/>
                  <a:pt x="265" y="2"/>
                  <a:pt x="265" y="2"/>
                </a:cubicBezTo>
                <a:cubicBezTo>
                  <a:pt x="266" y="2"/>
                  <a:pt x="266" y="2"/>
                  <a:pt x="266" y="2"/>
                </a:cubicBezTo>
                <a:cubicBezTo>
                  <a:pt x="267" y="2"/>
                  <a:pt x="267" y="2"/>
                  <a:pt x="267" y="2"/>
                </a:cubicBezTo>
                <a:cubicBezTo>
                  <a:pt x="267" y="2"/>
                  <a:pt x="267" y="2"/>
                  <a:pt x="267" y="2"/>
                </a:cubicBezTo>
                <a:cubicBezTo>
                  <a:pt x="267" y="1"/>
                  <a:pt x="267" y="1"/>
                  <a:pt x="267" y="1"/>
                </a:cubicBezTo>
                <a:cubicBezTo>
                  <a:pt x="268" y="2"/>
                  <a:pt x="268" y="2"/>
                  <a:pt x="268" y="2"/>
                </a:cubicBezTo>
                <a:cubicBezTo>
                  <a:pt x="268" y="2"/>
                  <a:pt x="268" y="2"/>
                  <a:pt x="268" y="2"/>
                </a:cubicBezTo>
                <a:cubicBezTo>
                  <a:pt x="269" y="1"/>
                  <a:pt x="269" y="1"/>
                  <a:pt x="269" y="1"/>
                </a:cubicBezTo>
                <a:cubicBezTo>
                  <a:pt x="269" y="2"/>
                  <a:pt x="269" y="2"/>
                  <a:pt x="269" y="2"/>
                </a:cubicBezTo>
                <a:cubicBezTo>
                  <a:pt x="270" y="2"/>
                  <a:pt x="270" y="2"/>
                  <a:pt x="270" y="2"/>
                </a:cubicBezTo>
                <a:cubicBezTo>
                  <a:pt x="270" y="2"/>
                  <a:pt x="270" y="2"/>
                  <a:pt x="270" y="2"/>
                </a:cubicBezTo>
                <a:cubicBezTo>
                  <a:pt x="271" y="3"/>
                  <a:pt x="271" y="3"/>
                  <a:pt x="271" y="3"/>
                </a:cubicBezTo>
                <a:cubicBezTo>
                  <a:pt x="270" y="3"/>
                  <a:pt x="270" y="3"/>
                  <a:pt x="270" y="3"/>
                </a:cubicBezTo>
                <a:cubicBezTo>
                  <a:pt x="271" y="4"/>
                  <a:pt x="271" y="4"/>
                  <a:pt x="271" y="4"/>
                </a:cubicBezTo>
                <a:cubicBezTo>
                  <a:pt x="271" y="4"/>
                  <a:pt x="271" y="4"/>
                  <a:pt x="271" y="4"/>
                </a:cubicBezTo>
                <a:cubicBezTo>
                  <a:pt x="271" y="4"/>
                  <a:pt x="271" y="4"/>
                  <a:pt x="271" y="4"/>
                </a:cubicBezTo>
                <a:cubicBezTo>
                  <a:pt x="272" y="4"/>
                  <a:pt x="272" y="4"/>
                  <a:pt x="272" y="4"/>
                </a:cubicBezTo>
                <a:cubicBezTo>
                  <a:pt x="273" y="4"/>
                  <a:pt x="273" y="4"/>
                  <a:pt x="273" y="4"/>
                </a:cubicBezTo>
                <a:cubicBezTo>
                  <a:pt x="273" y="4"/>
                  <a:pt x="273" y="4"/>
                  <a:pt x="273" y="4"/>
                </a:cubicBezTo>
                <a:cubicBezTo>
                  <a:pt x="273" y="5"/>
                  <a:pt x="273" y="5"/>
                  <a:pt x="273" y="5"/>
                </a:cubicBezTo>
                <a:cubicBezTo>
                  <a:pt x="273" y="5"/>
                  <a:pt x="273" y="5"/>
                  <a:pt x="273" y="5"/>
                </a:cubicBezTo>
                <a:cubicBezTo>
                  <a:pt x="274" y="5"/>
                  <a:pt x="274" y="5"/>
                  <a:pt x="274" y="5"/>
                </a:cubicBezTo>
                <a:cubicBezTo>
                  <a:pt x="274" y="5"/>
                  <a:pt x="274" y="5"/>
                  <a:pt x="274" y="5"/>
                </a:cubicBezTo>
                <a:cubicBezTo>
                  <a:pt x="274" y="6"/>
                  <a:pt x="274" y="6"/>
                  <a:pt x="274" y="6"/>
                </a:cubicBezTo>
                <a:cubicBezTo>
                  <a:pt x="274" y="6"/>
                  <a:pt x="274" y="6"/>
                  <a:pt x="274" y="6"/>
                </a:cubicBezTo>
                <a:cubicBezTo>
                  <a:pt x="275" y="6"/>
                  <a:pt x="275" y="6"/>
                  <a:pt x="275" y="6"/>
                </a:cubicBezTo>
                <a:cubicBezTo>
                  <a:pt x="275" y="7"/>
                  <a:pt x="275" y="7"/>
                  <a:pt x="275" y="7"/>
                </a:cubicBezTo>
                <a:cubicBezTo>
                  <a:pt x="275" y="8"/>
                  <a:pt x="275" y="8"/>
                  <a:pt x="275" y="8"/>
                </a:cubicBezTo>
                <a:cubicBezTo>
                  <a:pt x="276" y="8"/>
                  <a:pt x="276" y="8"/>
                  <a:pt x="276" y="8"/>
                </a:cubicBezTo>
                <a:cubicBezTo>
                  <a:pt x="276" y="9"/>
                  <a:pt x="276" y="9"/>
                  <a:pt x="276" y="9"/>
                </a:cubicBezTo>
                <a:cubicBezTo>
                  <a:pt x="276" y="9"/>
                  <a:pt x="276" y="9"/>
                  <a:pt x="276" y="9"/>
                </a:cubicBezTo>
                <a:cubicBezTo>
                  <a:pt x="277" y="9"/>
                  <a:pt x="277" y="9"/>
                  <a:pt x="277" y="9"/>
                </a:cubicBezTo>
                <a:cubicBezTo>
                  <a:pt x="277" y="10"/>
                  <a:pt x="277" y="10"/>
                  <a:pt x="277" y="10"/>
                </a:cubicBezTo>
                <a:cubicBezTo>
                  <a:pt x="277" y="10"/>
                  <a:pt x="277" y="10"/>
                  <a:pt x="277" y="10"/>
                </a:cubicBezTo>
                <a:cubicBezTo>
                  <a:pt x="277" y="11"/>
                  <a:pt x="277" y="11"/>
                  <a:pt x="277" y="11"/>
                </a:cubicBezTo>
                <a:cubicBezTo>
                  <a:pt x="278" y="12"/>
                  <a:pt x="278" y="12"/>
                  <a:pt x="278" y="12"/>
                </a:cubicBezTo>
                <a:cubicBezTo>
                  <a:pt x="279" y="12"/>
                  <a:pt x="279" y="12"/>
                  <a:pt x="279" y="12"/>
                </a:cubicBezTo>
                <a:cubicBezTo>
                  <a:pt x="279" y="13"/>
                  <a:pt x="279" y="13"/>
                  <a:pt x="279" y="13"/>
                </a:cubicBezTo>
                <a:cubicBezTo>
                  <a:pt x="279" y="14"/>
                  <a:pt x="279" y="14"/>
                  <a:pt x="279" y="14"/>
                </a:cubicBezTo>
                <a:cubicBezTo>
                  <a:pt x="280" y="14"/>
                  <a:pt x="280" y="14"/>
                  <a:pt x="280" y="14"/>
                </a:cubicBezTo>
                <a:cubicBezTo>
                  <a:pt x="280" y="15"/>
                  <a:pt x="280" y="15"/>
                  <a:pt x="280" y="15"/>
                </a:cubicBezTo>
                <a:cubicBezTo>
                  <a:pt x="281" y="16"/>
                  <a:pt x="281" y="16"/>
                  <a:pt x="281" y="16"/>
                </a:cubicBezTo>
                <a:cubicBezTo>
                  <a:pt x="281" y="16"/>
                  <a:pt x="281" y="16"/>
                  <a:pt x="281" y="16"/>
                </a:cubicBezTo>
                <a:cubicBezTo>
                  <a:pt x="281" y="17"/>
                  <a:pt x="281" y="17"/>
                  <a:pt x="281" y="17"/>
                </a:cubicBezTo>
                <a:cubicBezTo>
                  <a:pt x="281" y="17"/>
                  <a:pt x="281" y="17"/>
                  <a:pt x="281" y="17"/>
                </a:cubicBezTo>
                <a:cubicBezTo>
                  <a:pt x="282" y="16"/>
                  <a:pt x="282" y="16"/>
                  <a:pt x="282" y="16"/>
                </a:cubicBezTo>
                <a:cubicBezTo>
                  <a:pt x="282" y="17"/>
                  <a:pt x="282" y="17"/>
                  <a:pt x="282" y="17"/>
                </a:cubicBezTo>
                <a:cubicBezTo>
                  <a:pt x="282" y="18"/>
                  <a:pt x="282" y="18"/>
                  <a:pt x="282" y="18"/>
                </a:cubicBezTo>
                <a:cubicBezTo>
                  <a:pt x="283" y="19"/>
                  <a:pt x="283" y="19"/>
                  <a:pt x="283" y="19"/>
                </a:cubicBezTo>
                <a:cubicBezTo>
                  <a:pt x="285" y="20"/>
                  <a:pt x="285" y="20"/>
                  <a:pt x="285" y="20"/>
                </a:cubicBezTo>
                <a:cubicBezTo>
                  <a:pt x="285" y="21"/>
                  <a:pt x="285" y="21"/>
                  <a:pt x="285" y="21"/>
                </a:cubicBezTo>
                <a:cubicBezTo>
                  <a:pt x="285" y="22"/>
                  <a:pt x="285" y="22"/>
                  <a:pt x="285" y="22"/>
                </a:cubicBezTo>
                <a:cubicBezTo>
                  <a:pt x="286" y="23"/>
                  <a:pt x="286" y="23"/>
                  <a:pt x="286" y="23"/>
                </a:cubicBezTo>
                <a:cubicBezTo>
                  <a:pt x="286" y="24"/>
                  <a:pt x="286" y="24"/>
                  <a:pt x="286" y="24"/>
                </a:cubicBezTo>
                <a:cubicBezTo>
                  <a:pt x="286" y="24"/>
                  <a:pt x="286" y="24"/>
                  <a:pt x="286" y="24"/>
                </a:cubicBezTo>
                <a:cubicBezTo>
                  <a:pt x="287" y="24"/>
                  <a:pt x="287" y="24"/>
                  <a:pt x="287" y="24"/>
                </a:cubicBezTo>
                <a:cubicBezTo>
                  <a:pt x="287" y="25"/>
                  <a:pt x="287" y="25"/>
                  <a:pt x="287" y="25"/>
                </a:cubicBezTo>
                <a:cubicBezTo>
                  <a:pt x="287" y="26"/>
                  <a:pt x="287" y="26"/>
                  <a:pt x="287" y="26"/>
                </a:cubicBezTo>
                <a:cubicBezTo>
                  <a:pt x="288" y="27"/>
                  <a:pt x="288" y="27"/>
                  <a:pt x="288" y="27"/>
                </a:cubicBezTo>
                <a:cubicBezTo>
                  <a:pt x="289" y="28"/>
                  <a:pt x="289" y="28"/>
                  <a:pt x="289" y="28"/>
                </a:cubicBezTo>
                <a:cubicBezTo>
                  <a:pt x="290" y="28"/>
                  <a:pt x="290" y="28"/>
                  <a:pt x="290" y="28"/>
                </a:cubicBezTo>
                <a:cubicBezTo>
                  <a:pt x="290" y="29"/>
                  <a:pt x="290" y="29"/>
                  <a:pt x="290" y="29"/>
                </a:cubicBezTo>
                <a:cubicBezTo>
                  <a:pt x="291" y="29"/>
                  <a:pt x="291" y="29"/>
                  <a:pt x="291" y="29"/>
                </a:cubicBezTo>
                <a:cubicBezTo>
                  <a:pt x="291" y="29"/>
                  <a:pt x="291" y="29"/>
                  <a:pt x="291" y="29"/>
                </a:cubicBezTo>
                <a:cubicBezTo>
                  <a:pt x="292" y="29"/>
                  <a:pt x="292" y="29"/>
                  <a:pt x="292" y="29"/>
                </a:cubicBezTo>
                <a:cubicBezTo>
                  <a:pt x="292" y="29"/>
                  <a:pt x="292" y="29"/>
                  <a:pt x="292" y="29"/>
                </a:cubicBezTo>
                <a:cubicBezTo>
                  <a:pt x="293" y="29"/>
                  <a:pt x="293" y="29"/>
                  <a:pt x="293" y="29"/>
                </a:cubicBezTo>
                <a:cubicBezTo>
                  <a:pt x="294" y="28"/>
                  <a:pt x="294" y="28"/>
                  <a:pt x="294" y="28"/>
                </a:cubicBezTo>
                <a:cubicBezTo>
                  <a:pt x="294" y="28"/>
                  <a:pt x="294" y="28"/>
                  <a:pt x="294" y="28"/>
                </a:cubicBezTo>
                <a:cubicBezTo>
                  <a:pt x="294" y="29"/>
                  <a:pt x="294" y="29"/>
                  <a:pt x="294" y="29"/>
                </a:cubicBezTo>
                <a:cubicBezTo>
                  <a:pt x="294" y="29"/>
                  <a:pt x="294" y="29"/>
                  <a:pt x="294" y="29"/>
                </a:cubicBezTo>
                <a:cubicBezTo>
                  <a:pt x="294" y="29"/>
                  <a:pt x="294" y="29"/>
                  <a:pt x="294" y="29"/>
                </a:cubicBezTo>
                <a:cubicBezTo>
                  <a:pt x="295" y="30"/>
                  <a:pt x="295" y="30"/>
                  <a:pt x="295" y="30"/>
                </a:cubicBezTo>
                <a:cubicBezTo>
                  <a:pt x="296" y="30"/>
                  <a:pt x="296" y="30"/>
                  <a:pt x="296" y="30"/>
                </a:cubicBezTo>
                <a:cubicBezTo>
                  <a:pt x="296" y="30"/>
                  <a:pt x="296" y="30"/>
                  <a:pt x="296" y="30"/>
                </a:cubicBezTo>
                <a:cubicBezTo>
                  <a:pt x="297" y="31"/>
                  <a:pt x="297" y="31"/>
                  <a:pt x="297" y="31"/>
                </a:cubicBezTo>
                <a:cubicBezTo>
                  <a:pt x="297" y="30"/>
                  <a:pt x="297" y="30"/>
                  <a:pt x="297" y="30"/>
                </a:cubicBezTo>
                <a:cubicBezTo>
                  <a:pt x="297" y="30"/>
                  <a:pt x="297" y="30"/>
                  <a:pt x="297" y="30"/>
                </a:cubicBezTo>
                <a:cubicBezTo>
                  <a:pt x="298" y="30"/>
                  <a:pt x="298" y="30"/>
                  <a:pt x="298" y="30"/>
                </a:cubicBezTo>
                <a:cubicBezTo>
                  <a:pt x="298" y="30"/>
                  <a:pt x="298" y="30"/>
                  <a:pt x="298" y="30"/>
                </a:cubicBezTo>
                <a:cubicBezTo>
                  <a:pt x="299" y="29"/>
                  <a:pt x="299" y="29"/>
                  <a:pt x="299" y="29"/>
                </a:cubicBezTo>
                <a:cubicBezTo>
                  <a:pt x="299" y="30"/>
                  <a:pt x="299" y="30"/>
                  <a:pt x="299" y="30"/>
                </a:cubicBezTo>
                <a:cubicBezTo>
                  <a:pt x="299" y="30"/>
                  <a:pt x="299" y="30"/>
                  <a:pt x="299" y="30"/>
                </a:cubicBezTo>
                <a:cubicBezTo>
                  <a:pt x="300" y="31"/>
                  <a:pt x="300" y="31"/>
                  <a:pt x="300" y="31"/>
                </a:cubicBezTo>
                <a:cubicBezTo>
                  <a:pt x="300" y="31"/>
                  <a:pt x="300" y="31"/>
                  <a:pt x="300" y="31"/>
                </a:cubicBezTo>
                <a:cubicBezTo>
                  <a:pt x="301" y="32"/>
                  <a:pt x="301" y="32"/>
                  <a:pt x="301" y="32"/>
                </a:cubicBezTo>
                <a:cubicBezTo>
                  <a:pt x="301" y="32"/>
                  <a:pt x="301" y="32"/>
                  <a:pt x="301" y="32"/>
                </a:cubicBezTo>
                <a:cubicBezTo>
                  <a:pt x="301" y="32"/>
                  <a:pt x="301" y="32"/>
                  <a:pt x="301" y="32"/>
                </a:cubicBezTo>
                <a:cubicBezTo>
                  <a:pt x="302" y="32"/>
                  <a:pt x="302" y="32"/>
                  <a:pt x="302" y="32"/>
                </a:cubicBezTo>
                <a:cubicBezTo>
                  <a:pt x="302" y="33"/>
                  <a:pt x="302" y="33"/>
                  <a:pt x="302" y="33"/>
                </a:cubicBezTo>
                <a:cubicBezTo>
                  <a:pt x="303" y="33"/>
                  <a:pt x="303" y="33"/>
                  <a:pt x="303" y="33"/>
                </a:cubicBezTo>
                <a:cubicBezTo>
                  <a:pt x="303" y="34"/>
                  <a:pt x="303" y="34"/>
                  <a:pt x="303" y="34"/>
                </a:cubicBezTo>
                <a:cubicBezTo>
                  <a:pt x="304" y="34"/>
                  <a:pt x="304" y="34"/>
                  <a:pt x="304" y="34"/>
                </a:cubicBezTo>
                <a:cubicBezTo>
                  <a:pt x="304" y="34"/>
                  <a:pt x="304" y="34"/>
                  <a:pt x="304" y="34"/>
                </a:cubicBezTo>
                <a:cubicBezTo>
                  <a:pt x="305" y="34"/>
                  <a:pt x="305" y="34"/>
                  <a:pt x="305" y="34"/>
                </a:cubicBezTo>
                <a:cubicBezTo>
                  <a:pt x="305" y="34"/>
                  <a:pt x="305" y="34"/>
                  <a:pt x="305" y="34"/>
                </a:cubicBezTo>
                <a:cubicBezTo>
                  <a:pt x="306" y="34"/>
                  <a:pt x="306" y="34"/>
                  <a:pt x="306" y="34"/>
                </a:cubicBezTo>
                <a:cubicBezTo>
                  <a:pt x="307" y="34"/>
                  <a:pt x="307" y="34"/>
                  <a:pt x="307" y="34"/>
                </a:cubicBezTo>
                <a:cubicBezTo>
                  <a:pt x="307" y="34"/>
                  <a:pt x="307" y="34"/>
                  <a:pt x="307" y="34"/>
                </a:cubicBezTo>
                <a:cubicBezTo>
                  <a:pt x="307" y="34"/>
                  <a:pt x="307" y="34"/>
                  <a:pt x="307" y="34"/>
                </a:cubicBezTo>
                <a:cubicBezTo>
                  <a:pt x="307" y="34"/>
                  <a:pt x="307" y="34"/>
                  <a:pt x="307" y="34"/>
                </a:cubicBezTo>
                <a:cubicBezTo>
                  <a:pt x="307" y="35"/>
                  <a:pt x="307" y="35"/>
                  <a:pt x="307" y="35"/>
                </a:cubicBezTo>
                <a:cubicBezTo>
                  <a:pt x="307" y="36"/>
                  <a:pt x="307" y="36"/>
                  <a:pt x="307" y="36"/>
                </a:cubicBezTo>
                <a:cubicBezTo>
                  <a:pt x="307" y="36"/>
                  <a:pt x="307" y="36"/>
                  <a:pt x="307" y="36"/>
                </a:cubicBezTo>
                <a:cubicBezTo>
                  <a:pt x="308" y="36"/>
                  <a:pt x="308" y="36"/>
                  <a:pt x="308" y="36"/>
                </a:cubicBezTo>
                <a:cubicBezTo>
                  <a:pt x="308" y="37"/>
                  <a:pt x="308" y="37"/>
                  <a:pt x="308" y="37"/>
                </a:cubicBezTo>
                <a:cubicBezTo>
                  <a:pt x="308" y="38"/>
                  <a:pt x="308" y="38"/>
                  <a:pt x="308" y="38"/>
                </a:cubicBezTo>
                <a:cubicBezTo>
                  <a:pt x="308" y="39"/>
                  <a:pt x="308" y="39"/>
                  <a:pt x="308" y="39"/>
                </a:cubicBezTo>
                <a:cubicBezTo>
                  <a:pt x="308" y="39"/>
                  <a:pt x="308" y="39"/>
                  <a:pt x="308" y="39"/>
                </a:cubicBezTo>
                <a:cubicBezTo>
                  <a:pt x="308" y="40"/>
                  <a:pt x="308" y="40"/>
                  <a:pt x="308" y="40"/>
                </a:cubicBezTo>
                <a:cubicBezTo>
                  <a:pt x="309" y="41"/>
                  <a:pt x="309" y="41"/>
                  <a:pt x="309" y="41"/>
                </a:cubicBezTo>
                <a:cubicBezTo>
                  <a:pt x="309" y="41"/>
                  <a:pt x="309" y="41"/>
                  <a:pt x="309" y="41"/>
                </a:cubicBezTo>
                <a:cubicBezTo>
                  <a:pt x="310" y="42"/>
                  <a:pt x="310" y="42"/>
                  <a:pt x="310" y="42"/>
                </a:cubicBezTo>
                <a:cubicBezTo>
                  <a:pt x="310" y="43"/>
                  <a:pt x="310" y="43"/>
                  <a:pt x="310" y="43"/>
                </a:cubicBezTo>
                <a:cubicBezTo>
                  <a:pt x="311" y="43"/>
                  <a:pt x="311" y="43"/>
                  <a:pt x="311" y="43"/>
                </a:cubicBezTo>
                <a:cubicBezTo>
                  <a:pt x="312" y="42"/>
                  <a:pt x="312" y="42"/>
                  <a:pt x="312" y="42"/>
                </a:cubicBezTo>
                <a:cubicBezTo>
                  <a:pt x="313" y="42"/>
                  <a:pt x="313" y="42"/>
                  <a:pt x="313" y="42"/>
                </a:cubicBezTo>
                <a:cubicBezTo>
                  <a:pt x="313" y="43"/>
                  <a:pt x="313" y="43"/>
                  <a:pt x="313" y="43"/>
                </a:cubicBezTo>
                <a:cubicBezTo>
                  <a:pt x="313" y="44"/>
                  <a:pt x="313" y="44"/>
                  <a:pt x="313" y="44"/>
                </a:cubicBezTo>
                <a:cubicBezTo>
                  <a:pt x="314" y="43"/>
                  <a:pt x="314" y="43"/>
                  <a:pt x="314" y="43"/>
                </a:cubicBezTo>
                <a:cubicBezTo>
                  <a:pt x="314" y="43"/>
                  <a:pt x="314" y="43"/>
                  <a:pt x="314" y="43"/>
                </a:cubicBezTo>
                <a:cubicBezTo>
                  <a:pt x="315" y="43"/>
                  <a:pt x="315" y="43"/>
                  <a:pt x="315" y="43"/>
                </a:cubicBezTo>
                <a:cubicBezTo>
                  <a:pt x="315" y="43"/>
                  <a:pt x="315" y="43"/>
                  <a:pt x="315" y="43"/>
                </a:cubicBezTo>
                <a:cubicBezTo>
                  <a:pt x="317" y="43"/>
                  <a:pt x="317" y="43"/>
                  <a:pt x="317" y="43"/>
                </a:cubicBezTo>
                <a:cubicBezTo>
                  <a:pt x="318" y="42"/>
                  <a:pt x="318" y="42"/>
                  <a:pt x="318" y="42"/>
                </a:cubicBezTo>
                <a:cubicBezTo>
                  <a:pt x="318" y="42"/>
                  <a:pt x="318" y="42"/>
                  <a:pt x="318" y="42"/>
                </a:cubicBezTo>
                <a:cubicBezTo>
                  <a:pt x="318" y="41"/>
                  <a:pt x="318" y="41"/>
                  <a:pt x="318" y="41"/>
                </a:cubicBezTo>
                <a:cubicBezTo>
                  <a:pt x="318" y="40"/>
                  <a:pt x="318" y="40"/>
                  <a:pt x="318" y="40"/>
                </a:cubicBezTo>
                <a:cubicBezTo>
                  <a:pt x="319" y="40"/>
                  <a:pt x="319" y="40"/>
                  <a:pt x="319" y="40"/>
                </a:cubicBezTo>
                <a:cubicBezTo>
                  <a:pt x="319" y="39"/>
                  <a:pt x="319" y="39"/>
                  <a:pt x="319" y="39"/>
                </a:cubicBezTo>
                <a:cubicBezTo>
                  <a:pt x="319" y="39"/>
                  <a:pt x="319" y="39"/>
                  <a:pt x="319" y="39"/>
                </a:cubicBezTo>
                <a:cubicBezTo>
                  <a:pt x="320" y="38"/>
                  <a:pt x="320" y="38"/>
                  <a:pt x="320" y="38"/>
                </a:cubicBezTo>
                <a:cubicBezTo>
                  <a:pt x="321" y="38"/>
                  <a:pt x="321" y="38"/>
                  <a:pt x="321" y="38"/>
                </a:cubicBezTo>
                <a:cubicBezTo>
                  <a:pt x="321" y="37"/>
                  <a:pt x="321" y="37"/>
                  <a:pt x="321" y="37"/>
                </a:cubicBezTo>
                <a:cubicBezTo>
                  <a:pt x="322" y="37"/>
                  <a:pt x="322" y="37"/>
                  <a:pt x="322" y="37"/>
                </a:cubicBezTo>
                <a:cubicBezTo>
                  <a:pt x="322" y="37"/>
                  <a:pt x="322" y="37"/>
                  <a:pt x="322" y="37"/>
                </a:cubicBezTo>
                <a:cubicBezTo>
                  <a:pt x="322" y="36"/>
                  <a:pt x="322" y="36"/>
                  <a:pt x="322" y="36"/>
                </a:cubicBezTo>
                <a:cubicBezTo>
                  <a:pt x="323" y="36"/>
                  <a:pt x="323" y="36"/>
                  <a:pt x="323" y="36"/>
                </a:cubicBezTo>
                <a:cubicBezTo>
                  <a:pt x="324" y="36"/>
                  <a:pt x="324" y="36"/>
                  <a:pt x="324" y="36"/>
                </a:cubicBezTo>
                <a:cubicBezTo>
                  <a:pt x="324" y="35"/>
                  <a:pt x="324" y="35"/>
                  <a:pt x="324" y="35"/>
                </a:cubicBezTo>
                <a:cubicBezTo>
                  <a:pt x="325" y="36"/>
                  <a:pt x="325" y="36"/>
                  <a:pt x="325" y="36"/>
                </a:cubicBezTo>
                <a:cubicBezTo>
                  <a:pt x="326" y="36"/>
                  <a:pt x="326" y="36"/>
                  <a:pt x="326" y="36"/>
                </a:cubicBezTo>
                <a:cubicBezTo>
                  <a:pt x="327" y="36"/>
                  <a:pt x="327" y="36"/>
                  <a:pt x="327" y="36"/>
                </a:cubicBezTo>
                <a:cubicBezTo>
                  <a:pt x="327" y="37"/>
                  <a:pt x="327" y="37"/>
                  <a:pt x="327" y="37"/>
                </a:cubicBezTo>
                <a:cubicBezTo>
                  <a:pt x="327" y="38"/>
                  <a:pt x="327" y="38"/>
                  <a:pt x="327" y="38"/>
                </a:cubicBezTo>
                <a:cubicBezTo>
                  <a:pt x="327" y="38"/>
                  <a:pt x="327" y="38"/>
                  <a:pt x="327" y="38"/>
                </a:cubicBezTo>
                <a:cubicBezTo>
                  <a:pt x="327" y="39"/>
                  <a:pt x="327" y="39"/>
                  <a:pt x="327" y="39"/>
                </a:cubicBezTo>
                <a:cubicBezTo>
                  <a:pt x="328" y="39"/>
                  <a:pt x="328" y="39"/>
                  <a:pt x="328" y="39"/>
                </a:cubicBezTo>
                <a:cubicBezTo>
                  <a:pt x="328" y="40"/>
                  <a:pt x="328" y="40"/>
                  <a:pt x="328" y="40"/>
                </a:cubicBezTo>
                <a:cubicBezTo>
                  <a:pt x="328" y="41"/>
                  <a:pt x="328" y="41"/>
                  <a:pt x="328" y="41"/>
                </a:cubicBezTo>
                <a:cubicBezTo>
                  <a:pt x="329" y="41"/>
                  <a:pt x="329" y="41"/>
                  <a:pt x="329" y="41"/>
                </a:cubicBezTo>
                <a:cubicBezTo>
                  <a:pt x="329" y="42"/>
                  <a:pt x="329" y="42"/>
                  <a:pt x="329" y="42"/>
                </a:cubicBezTo>
                <a:cubicBezTo>
                  <a:pt x="329" y="43"/>
                  <a:pt x="329" y="43"/>
                  <a:pt x="329" y="43"/>
                </a:cubicBezTo>
                <a:cubicBezTo>
                  <a:pt x="329" y="43"/>
                  <a:pt x="329" y="43"/>
                  <a:pt x="329" y="43"/>
                </a:cubicBezTo>
                <a:cubicBezTo>
                  <a:pt x="328" y="43"/>
                  <a:pt x="328" y="43"/>
                  <a:pt x="328" y="43"/>
                </a:cubicBezTo>
                <a:cubicBezTo>
                  <a:pt x="327" y="44"/>
                  <a:pt x="327" y="44"/>
                  <a:pt x="327" y="44"/>
                </a:cubicBezTo>
                <a:cubicBezTo>
                  <a:pt x="327" y="45"/>
                  <a:pt x="327" y="45"/>
                  <a:pt x="327" y="45"/>
                </a:cubicBezTo>
                <a:cubicBezTo>
                  <a:pt x="328" y="45"/>
                  <a:pt x="328" y="45"/>
                  <a:pt x="328" y="45"/>
                </a:cubicBezTo>
                <a:cubicBezTo>
                  <a:pt x="328" y="46"/>
                  <a:pt x="328" y="46"/>
                  <a:pt x="328" y="46"/>
                </a:cubicBezTo>
                <a:cubicBezTo>
                  <a:pt x="328" y="46"/>
                  <a:pt x="328" y="46"/>
                  <a:pt x="328" y="46"/>
                </a:cubicBezTo>
                <a:cubicBezTo>
                  <a:pt x="327" y="47"/>
                  <a:pt x="327" y="47"/>
                  <a:pt x="327" y="47"/>
                </a:cubicBezTo>
                <a:cubicBezTo>
                  <a:pt x="328" y="48"/>
                  <a:pt x="328" y="48"/>
                  <a:pt x="328" y="48"/>
                </a:cubicBezTo>
                <a:cubicBezTo>
                  <a:pt x="328" y="48"/>
                  <a:pt x="328" y="48"/>
                  <a:pt x="328" y="48"/>
                </a:cubicBezTo>
                <a:cubicBezTo>
                  <a:pt x="328" y="49"/>
                  <a:pt x="328" y="49"/>
                  <a:pt x="328" y="49"/>
                </a:cubicBezTo>
                <a:cubicBezTo>
                  <a:pt x="328" y="49"/>
                  <a:pt x="328" y="49"/>
                  <a:pt x="328" y="49"/>
                </a:cubicBezTo>
                <a:cubicBezTo>
                  <a:pt x="328" y="49"/>
                  <a:pt x="328" y="49"/>
                  <a:pt x="328" y="49"/>
                </a:cubicBezTo>
                <a:cubicBezTo>
                  <a:pt x="328" y="50"/>
                  <a:pt x="328" y="50"/>
                  <a:pt x="328" y="50"/>
                </a:cubicBezTo>
                <a:cubicBezTo>
                  <a:pt x="328" y="50"/>
                  <a:pt x="328" y="50"/>
                  <a:pt x="328" y="50"/>
                </a:cubicBezTo>
                <a:cubicBezTo>
                  <a:pt x="328" y="51"/>
                  <a:pt x="328" y="51"/>
                  <a:pt x="328" y="51"/>
                </a:cubicBezTo>
                <a:cubicBezTo>
                  <a:pt x="328" y="52"/>
                  <a:pt x="328" y="52"/>
                  <a:pt x="328" y="52"/>
                </a:cubicBezTo>
                <a:cubicBezTo>
                  <a:pt x="329" y="52"/>
                  <a:pt x="329" y="52"/>
                  <a:pt x="329" y="52"/>
                </a:cubicBezTo>
                <a:cubicBezTo>
                  <a:pt x="329" y="53"/>
                  <a:pt x="329" y="53"/>
                  <a:pt x="329" y="53"/>
                </a:cubicBezTo>
                <a:cubicBezTo>
                  <a:pt x="328" y="53"/>
                  <a:pt x="328" y="53"/>
                  <a:pt x="328" y="53"/>
                </a:cubicBezTo>
                <a:cubicBezTo>
                  <a:pt x="328" y="54"/>
                  <a:pt x="328" y="54"/>
                  <a:pt x="328" y="54"/>
                </a:cubicBezTo>
                <a:cubicBezTo>
                  <a:pt x="328" y="54"/>
                  <a:pt x="328" y="54"/>
                  <a:pt x="328" y="54"/>
                </a:cubicBezTo>
                <a:cubicBezTo>
                  <a:pt x="328" y="55"/>
                  <a:pt x="328" y="55"/>
                  <a:pt x="328" y="55"/>
                </a:cubicBezTo>
                <a:cubicBezTo>
                  <a:pt x="328" y="55"/>
                  <a:pt x="328" y="55"/>
                  <a:pt x="328" y="55"/>
                </a:cubicBezTo>
                <a:cubicBezTo>
                  <a:pt x="328" y="56"/>
                  <a:pt x="328" y="56"/>
                  <a:pt x="328" y="56"/>
                </a:cubicBezTo>
                <a:cubicBezTo>
                  <a:pt x="328" y="56"/>
                  <a:pt x="328" y="56"/>
                  <a:pt x="328" y="56"/>
                </a:cubicBezTo>
                <a:cubicBezTo>
                  <a:pt x="328" y="57"/>
                  <a:pt x="328" y="57"/>
                  <a:pt x="328" y="57"/>
                </a:cubicBezTo>
                <a:cubicBezTo>
                  <a:pt x="328" y="57"/>
                  <a:pt x="328" y="57"/>
                  <a:pt x="328" y="57"/>
                </a:cubicBezTo>
                <a:cubicBezTo>
                  <a:pt x="328" y="58"/>
                  <a:pt x="328" y="58"/>
                  <a:pt x="328" y="58"/>
                </a:cubicBezTo>
                <a:cubicBezTo>
                  <a:pt x="327" y="59"/>
                  <a:pt x="327" y="59"/>
                  <a:pt x="327" y="59"/>
                </a:cubicBezTo>
                <a:cubicBezTo>
                  <a:pt x="327" y="59"/>
                  <a:pt x="327" y="59"/>
                  <a:pt x="327" y="59"/>
                </a:cubicBezTo>
                <a:cubicBezTo>
                  <a:pt x="328" y="60"/>
                  <a:pt x="328" y="60"/>
                  <a:pt x="328" y="60"/>
                </a:cubicBezTo>
                <a:cubicBezTo>
                  <a:pt x="327" y="60"/>
                  <a:pt x="327" y="60"/>
                  <a:pt x="327" y="60"/>
                </a:cubicBezTo>
                <a:cubicBezTo>
                  <a:pt x="328" y="61"/>
                  <a:pt x="328" y="61"/>
                  <a:pt x="328" y="61"/>
                </a:cubicBezTo>
                <a:cubicBezTo>
                  <a:pt x="328" y="61"/>
                  <a:pt x="328" y="61"/>
                  <a:pt x="328" y="61"/>
                </a:cubicBezTo>
                <a:cubicBezTo>
                  <a:pt x="328" y="62"/>
                  <a:pt x="328" y="62"/>
                  <a:pt x="328" y="62"/>
                </a:cubicBezTo>
                <a:cubicBezTo>
                  <a:pt x="328" y="63"/>
                  <a:pt x="328" y="63"/>
                  <a:pt x="328" y="63"/>
                </a:cubicBezTo>
                <a:cubicBezTo>
                  <a:pt x="327" y="63"/>
                  <a:pt x="327" y="63"/>
                  <a:pt x="327" y="63"/>
                </a:cubicBezTo>
                <a:cubicBezTo>
                  <a:pt x="327" y="62"/>
                  <a:pt x="327" y="62"/>
                  <a:pt x="327" y="62"/>
                </a:cubicBezTo>
                <a:cubicBezTo>
                  <a:pt x="323" y="62"/>
                  <a:pt x="323" y="62"/>
                  <a:pt x="323" y="62"/>
                </a:cubicBezTo>
                <a:cubicBezTo>
                  <a:pt x="323" y="62"/>
                  <a:pt x="323" y="62"/>
                  <a:pt x="323" y="62"/>
                </a:cubicBezTo>
                <a:cubicBezTo>
                  <a:pt x="322" y="61"/>
                  <a:pt x="322" y="61"/>
                  <a:pt x="322" y="61"/>
                </a:cubicBezTo>
                <a:cubicBezTo>
                  <a:pt x="321" y="61"/>
                  <a:pt x="321" y="61"/>
                  <a:pt x="321" y="61"/>
                </a:cubicBezTo>
                <a:cubicBezTo>
                  <a:pt x="321" y="63"/>
                  <a:pt x="321" y="63"/>
                  <a:pt x="321" y="63"/>
                </a:cubicBezTo>
                <a:cubicBezTo>
                  <a:pt x="320" y="64"/>
                  <a:pt x="320" y="64"/>
                  <a:pt x="320" y="64"/>
                </a:cubicBezTo>
                <a:cubicBezTo>
                  <a:pt x="320" y="64"/>
                  <a:pt x="320" y="64"/>
                  <a:pt x="320" y="64"/>
                </a:cubicBezTo>
                <a:cubicBezTo>
                  <a:pt x="319" y="64"/>
                  <a:pt x="319" y="64"/>
                  <a:pt x="319" y="64"/>
                </a:cubicBezTo>
                <a:cubicBezTo>
                  <a:pt x="319" y="65"/>
                  <a:pt x="319" y="65"/>
                  <a:pt x="319" y="65"/>
                </a:cubicBezTo>
                <a:cubicBezTo>
                  <a:pt x="318" y="65"/>
                  <a:pt x="318" y="65"/>
                  <a:pt x="318" y="65"/>
                </a:cubicBezTo>
                <a:cubicBezTo>
                  <a:pt x="319" y="66"/>
                  <a:pt x="319" y="66"/>
                  <a:pt x="319" y="66"/>
                </a:cubicBezTo>
                <a:cubicBezTo>
                  <a:pt x="320" y="68"/>
                  <a:pt x="320" y="68"/>
                  <a:pt x="320" y="68"/>
                </a:cubicBezTo>
                <a:cubicBezTo>
                  <a:pt x="320" y="69"/>
                  <a:pt x="320" y="69"/>
                  <a:pt x="320" y="69"/>
                </a:cubicBezTo>
                <a:cubicBezTo>
                  <a:pt x="321" y="69"/>
                  <a:pt x="321" y="69"/>
                  <a:pt x="321" y="69"/>
                </a:cubicBezTo>
                <a:cubicBezTo>
                  <a:pt x="321" y="70"/>
                  <a:pt x="321" y="70"/>
                  <a:pt x="321" y="70"/>
                </a:cubicBezTo>
                <a:cubicBezTo>
                  <a:pt x="321" y="71"/>
                  <a:pt x="321" y="71"/>
                  <a:pt x="321" y="71"/>
                </a:cubicBezTo>
                <a:cubicBezTo>
                  <a:pt x="321" y="72"/>
                  <a:pt x="321" y="72"/>
                  <a:pt x="321" y="72"/>
                </a:cubicBezTo>
                <a:cubicBezTo>
                  <a:pt x="321" y="73"/>
                  <a:pt x="321" y="73"/>
                  <a:pt x="321" y="73"/>
                </a:cubicBezTo>
                <a:cubicBezTo>
                  <a:pt x="321" y="75"/>
                  <a:pt x="321" y="75"/>
                  <a:pt x="321" y="75"/>
                </a:cubicBezTo>
                <a:cubicBezTo>
                  <a:pt x="322" y="75"/>
                  <a:pt x="322" y="75"/>
                  <a:pt x="322" y="75"/>
                </a:cubicBezTo>
                <a:cubicBezTo>
                  <a:pt x="322" y="76"/>
                  <a:pt x="322" y="76"/>
                  <a:pt x="322" y="76"/>
                </a:cubicBezTo>
                <a:cubicBezTo>
                  <a:pt x="322" y="77"/>
                  <a:pt x="322" y="77"/>
                  <a:pt x="322" y="77"/>
                </a:cubicBezTo>
                <a:cubicBezTo>
                  <a:pt x="322" y="77"/>
                  <a:pt x="322" y="77"/>
                  <a:pt x="322" y="77"/>
                </a:cubicBezTo>
                <a:cubicBezTo>
                  <a:pt x="322" y="78"/>
                  <a:pt x="322" y="78"/>
                  <a:pt x="322" y="78"/>
                </a:cubicBezTo>
                <a:cubicBezTo>
                  <a:pt x="322" y="79"/>
                  <a:pt x="322" y="79"/>
                  <a:pt x="322" y="79"/>
                </a:cubicBezTo>
                <a:cubicBezTo>
                  <a:pt x="322" y="79"/>
                  <a:pt x="322" y="79"/>
                  <a:pt x="322" y="79"/>
                </a:cubicBezTo>
                <a:cubicBezTo>
                  <a:pt x="322" y="80"/>
                  <a:pt x="322" y="80"/>
                  <a:pt x="322" y="80"/>
                </a:cubicBezTo>
                <a:cubicBezTo>
                  <a:pt x="320" y="79"/>
                  <a:pt x="320" y="79"/>
                  <a:pt x="320" y="79"/>
                </a:cubicBezTo>
                <a:cubicBezTo>
                  <a:pt x="320" y="80"/>
                  <a:pt x="320" y="80"/>
                  <a:pt x="320" y="80"/>
                </a:cubicBezTo>
                <a:cubicBezTo>
                  <a:pt x="320" y="80"/>
                  <a:pt x="320" y="80"/>
                  <a:pt x="320" y="80"/>
                </a:cubicBezTo>
                <a:cubicBezTo>
                  <a:pt x="320" y="81"/>
                  <a:pt x="320" y="81"/>
                  <a:pt x="320" y="81"/>
                </a:cubicBezTo>
                <a:cubicBezTo>
                  <a:pt x="320" y="81"/>
                  <a:pt x="320" y="81"/>
                  <a:pt x="320" y="81"/>
                </a:cubicBezTo>
                <a:cubicBezTo>
                  <a:pt x="320" y="82"/>
                  <a:pt x="320" y="82"/>
                  <a:pt x="320" y="82"/>
                </a:cubicBezTo>
                <a:cubicBezTo>
                  <a:pt x="320" y="82"/>
                  <a:pt x="320" y="82"/>
                  <a:pt x="320" y="82"/>
                </a:cubicBezTo>
                <a:cubicBezTo>
                  <a:pt x="316" y="86"/>
                  <a:pt x="316" y="86"/>
                  <a:pt x="316" y="86"/>
                </a:cubicBezTo>
                <a:cubicBezTo>
                  <a:pt x="314" y="94"/>
                  <a:pt x="314" y="94"/>
                  <a:pt x="314" y="94"/>
                </a:cubicBezTo>
                <a:cubicBezTo>
                  <a:pt x="300" y="104"/>
                  <a:pt x="300" y="104"/>
                  <a:pt x="300" y="104"/>
                </a:cubicBezTo>
                <a:cubicBezTo>
                  <a:pt x="297" y="105"/>
                  <a:pt x="297" y="105"/>
                  <a:pt x="297" y="105"/>
                </a:cubicBezTo>
                <a:cubicBezTo>
                  <a:pt x="297" y="105"/>
                  <a:pt x="297" y="105"/>
                  <a:pt x="297" y="105"/>
                </a:cubicBezTo>
                <a:cubicBezTo>
                  <a:pt x="297" y="104"/>
                  <a:pt x="297" y="104"/>
                  <a:pt x="297" y="104"/>
                </a:cubicBezTo>
                <a:cubicBezTo>
                  <a:pt x="295" y="106"/>
                  <a:pt x="295" y="106"/>
                  <a:pt x="295" y="106"/>
                </a:cubicBezTo>
                <a:cubicBezTo>
                  <a:pt x="294" y="106"/>
                  <a:pt x="294" y="106"/>
                  <a:pt x="294" y="106"/>
                </a:cubicBezTo>
                <a:cubicBezTo>
                  <a:pt x="294" y="106"/>
                  <a:pt x="294" y="106"/>
                  <a:pt x="294" y="106"/>
                </a:cubicBezTo>
                <a:cubicBezTo>
                  <a:pt x="293" y="106"/>
                  <a:pt x="293" y="106"/>
                  <a:pt x="293" y="106"/>
                </a:cubicBezTo>
                <a:cubicBezTo>
                  <a:pt x="292" y="107"/>
                  <a:pt x="292" y="107"/>
                  <a:pt x="292" y="107"/>
                </a:cubicBezTo>
                <a:cubicBezTo>
                  <a:pt x="291" y="107"/>
                  <a:pt x="291" y="107"/>
                  <a:pt x="291" y="107"/>
                </a:cubicBezTo>
                <a:cubicBezTo>
                  <a:pt x="290" y="108"/>
                  <a:pt x="290" y="108"/>
                  <a:pt x="290" y="108"/>
                </a:cubicBezTo>
                <a:cubicBezTo>
                  <a:pt x="290" y="108"/>
                  <a:pt x="290" y="108"/>
                  <a:pt x="290" y="108"/>
                </a:cubicBezTo>
                <a:cubicBezTo>
                  <a:pt x="288" y="109"/>
                  <a:pt x="288" y="109"/>
                  <a:pt x="288" y="109"/>
                </a:cubicBezTo>
                <a:cubicBezTo>
                  <a:pt x="286" y="110"/>
                  <a:pt x="286" y="110"/>
                  <a:pt x="286" y="110"/>
                </a:cubicBezTo>
                <a:cubicBezTo>
                  <a:pt x="287" y="111"/>
                  <a:pt x="287" y="111"/>
                  <a:pt x="287" y="111"/>
                </a:cubicBezTo>
                <a:cubicBezTo>
                  <a:pt x="287" y="112"/>
                  <a:pt x="287" y="112"/>
                  <a:pt x="287" y="112"/>
                </a:cubicBezTo>
                <a:cubicBezTo>
                  <a:pt x="285" y="112"/>
                  <a:pt x="285" y="112"/>
                  <a:pt x="285" y="112"/>
                </a:cubicBezTo>
                <a:cubicBezTo>
                  <a:pt x="284" y="113"/>
                  <a:pt x="284" y="113"/>
                  <a:pt x="284" y="113"/>
                </a:cubicBezTo>
                <a:cubicBezTo>
                  <a:pt x="284" y="113"/>
                  <a:pt x="284" y="113"/>
                  <a:pt x="284" y="113"/>
                </a:cubicBezTo>
                <a:cubicBezTo>
                  <a:pt x="283" y="114"/>
                  <a:pt x="283" y="114"/>
                  <a:pt x="283" y="114"/>
                </a:cubicBezTo>
                <a:cubicBezTo>
                  <a:pt x="282" y="114"/>
                  <a:pt x="282" y="114"/>
                  <a:pt x="282" y="114"/>
                </a:cubicBezTo>
                <a:cubicBezTo>
                  <a:pt x="282" y="114"/>
                  <a:pt x="282" y="114"/>
                  <a:pt x="282" y="114"/>
                </a:cubicBezTo>
                <a:cubicBezTo>
                  <a:pt x="282" y="113"/>
                  <a:pt x="282" y="113"/>
                  <a:pt x="282" y="113"/>
                </a:cubicBezTo>
                <a:cubicBezTo>
                  <a:pt x="282" y="112"/>
                  <a:pt x="282" y="112"/>
                  <a:pt x="282" y="112"/>
                </a:cubicBezTo>
                <a:cubicBezTo>
                  <a:pt x="283" y="112"/>
                  <a:pt x="283" y="112"/>
                  <a:pt x="283" y="112"/>
                </a:cubicBezTo>
                <a:cubicBezTo>
                  <a:pt x="283" y="111"/>
                  <a:pt x="283" y="111"/>
                  <a:pt x="283" y="111"/>
                </a:cubicBezTo>
                <a:cubicBezTo>
                  <a:pt x="284" y="112"/>
                  <a:pt x="284" y="112"/>
                  <a:pt x="284" y="112"/>
                </a:cubicBezTo>
                <a:cubicBezTo>
                  <a:pt x="285" y="111"/>
                  <a:pt x="285" y="111"/>
                  <a:pt x="285" y="111"/>
                </a:cubicBezTo>
                <a:cubicBezTo>
                  <a:pt x="285" y="111"/>
                  <a:pt x="285" y="111"/>
                  <a:pt x="285" y="111"/>
                </a:cubicBezTo>
                <a:cubicBezTo>
                  <a:pt x="284" y="111"/>
                  <a:pt x="284" y="111"/>
                  <a:pt x="284" y="111"/>
                </a:cubicBezTo>
                <a:cubicBezTo>
                  <a:pt x="284" y="110"/>
                  <a:pt x="284" y="110"/>
                  <a:pt x="284" y="110"/>
                </a:cubicBezTo>
                <a:cubicBezTo>
                  <a:pt x="285" y="109"/>
                  <a:pt x="285" y="109"/>
                  <a:pt x="285" y="109"/>
                </a:cubicBezTo>
                <a:cubicBezTo>
                  <a:pt x="286" y="109"/>
                  <a:pt x="286" y="109"/>
                  <a:pt x="286" y="109"/>
                </a:cubicBezTo>
                <a:cubicBezTo>
                  <a:pt x="284" y="109"/>
                  <a:pt x="284" y="109"/>
                  <a:pt x="284" y="109"/>
                </a:cubicBezTo>
                <a:cubicBezTo>
                  <a:pt x="283" y="110"/>
                  <a:pt x="283" y="110"/>
                  <a:pt x="283" y="110"/>
                </a:cubicBezTo>
                <a:cubicBezTo>
                  <a:pt x="283" y="109"/>
                  <a:pt x="283" y="109"/>
                  <a:pt x="283" y="109"/>
                </a:cubicBezTo>
                <a:cubicBezTo>
                  <a:pt x="283" y="109"/>
                  <a:pt x="283" y="109"/>
                  <a:pt x="283" y="109"/>
                </a:cubicBezTo>
                <a:cubicBezTo>
                  <a:pt x="283" y="109"/>
                  <a:pt x="283" y="109"/>
                  <a:pt x="283" y="109"/>
                </a:cubicBezTo>
                <a:cubicBezTo>
                  <a:pt x="283" y="108"/>
                  <a:pt x="283" y="108"/>
                  <a:pt x="283" y="108"/>
                </a:cubicBezTo>
                <a:cubicBezTo>
                  <a:pt x="282" y="107"/>
                  <a:pt x="282" y="107"/>
                  <a:pt x="282" y="107"/>
                </a:cubicBezTo>
                <a:cubicBezTo>
                  <a:pt x="283" y="105"/>
                  <a:pt x="283" y="105"/>
                  <a:pt x="283" y="105"/>
                </a:cubicBezTo>
                <a:cubicBezTo>
                  <a:pt x="282" y="105"/>
                  <a:pt x="282" y="105"/>
                  <a:pt x="282" y="105"/>
                </a:cubicBezTo>
                <a:cubicBezTo>
                  <a:pt x="283" y="105"/>
                  <a:pt x="283" y="105"/>
                  <a:pt x="283" y="105"/>
                </a:cubicBezTo>
                <a:cubicBezTo>
                  <a:pt x="283" y="104"/>
                  <a:pt x="283" y="104"/>
                  <a:pt x="283" y="104"/>
                </a:cubicBezTo>
                <a:cubicBezTo>
                  <a:pt x="285" y="102"/>
                  <a:pt x="285" y="102"/>
                  <a:pt x="285" y="102"/>
                </a:cubicBezTo>
                <a:cubicBezTo>
                  <a:pt x="285" y="102"/>
                  <a:pt x="285" y="102"/>
                  <a:pt x="285" y="102"/>
                </a:cubicBezTo>
                <a:cubicBezTo>
                  <a:pt x="285" y="101"/>
                  <a:pt x="285" y="101"/>
                  <a:pt x="285" y="101"/>
                </a:cubicBezTo>
                <a:cubicBezTo>
                  <a:pt x="285" y="101"/>
                  <a:pt x="285" y="101"/>
                  <a:pt x="285" y="101"/>
                </a:cubicBezTo>
                <a:cubicBezTo>
                  <a:pt x="283" y="99"/>
                  <a:pt x="283" y="99"/>
                  <a:pt x="283" y="99"/>
                </a:cubicBezTo>
                <a:cubicBezTo>
                  <a:pt x="281" y="97"/>
                  <a:pt x="281" y="97"/>
                  <a:pt x="281" y="97"/>
                </a:cubicBezTo>
                <a:cubicBezTo>
                  <a:pt x="281" y="98"/>
                  <a:pt x="281" y="98"/>
                  <a:pt x="281" y="98"/>
                </a:cubicBezTo>
                <a:cubicBezTo>
                  <a:pt x="280" y="98"/>
                  <a:pt x="280" y="98"/>
                  <a:pt x="280" y="98"/>
                </a:cubicBezTo>
                <a:cubicBezTo>
                  <a:pt x="280" y="98"/>
                  <a:pt x="280" y="98"/>
                  <a:pt x="280" y="98"/>
                </a:cubicBezTo>
                <a:cubicBezTo>
                  <a:pt x="279" y="98"/>
                  <a:pt x="279" y="98"/>
                  <a:pt x="279" y="98"/>
                </a:cubicBezTo>
                <a:cubicBezTo>
                  <a:pt x="278" y="99"/>
                  <a:pt x="278" y="99"/>
                  <a:pt x="278" y="99"/>
                </a:cubicBezTo>
                <a:cubicBezTo>
                  <a:pt x="278" y="99"/>
                  <a:pt x="278" y="99"/>
                  <a:pt x="278" y="99"/>
                </a:cubicBezTo>
                <a:cubicBezTo>
                  <a:pt x="277" y="101"/>
                  <a:pt x="277" y="101"/>
                  <a:pt x="277" y="101"/>
                </a:cubicBezTo>
                <a:cubicBezTo>
                  <a:pt x="276" y="102"/>
                  <a:pt x="276" y="102"/>
                  <a:pt x="276" y="102"/>
                </a:cubicBezTo>
                <a:cubicBezTo>
                  <a:pt x="276" y="104"/>
                  <a:pt x="276" y="104"/>
                  <a:pt x="276" y="104"/>
                </a:cubicBezTo>
                <a:cubicBezTo>
                  <a:pt x="276" y="104"/>
                  <a:pt x="276" y="104"/>
                  <a:pt x="276" y="104"/>
                </a:cubicBezTo>
                <a:cubicBezTo>
                  <a:pt x="275" y="105"/>
                  <a:pt x="275" y="105"/>
                  <a:pt x="275" y="105"/>
                </a:cubicBezTo>
                <a:cubicBezTo>
                  <a:pt x="274" y="105"/>
                  <a:pt x="274" y="105"/>
                  <a:pt x="274" y="105"/>
                </a:cubicBezTo>
                <a:cubicBezTo>
                  <a:pt x="272" y="106"/>
                  <a:pt x="272" y="106"/>
                  <a:pt x="272" y="106"/>
                </a:cubicBezTo>
                <a:cubicBezTo>
                  <a:pt x="272" y="109"/>
                  <a:pt x="272" y="109"/>
                  <a:pt x="272" y="109"/>
                </a:cubicBezTo>
                <a:cubicBezTo>
                  <a:pt x="271" y="109"/>
                  <a:pt x="271" y="109"/>
                  <a:pt x="271" y="109"/>
                </a:cubicBezTo>
                <a:cubicBezTo>
                  <a:pt x="271" y="110"/>
                  <a:pt x="271" y="110"/>
                  <a:pt x="271" y="110"/>
                </a:cubicBezTo>
                <a:cubicBezTo>
                  <a:pt x="272" y="111"/>
                  <a:pt x="272" y="111"/>
                  <a:pt x="272" y="111"/>
                </a:cubicBezTo>
                <a:cubicBezTo>
                  <a:pt x="271" y="111"/>
                  <a:pt x="271" y="111"/>
                  <a:pt x="271" y="111"/>
                </a:cubicBezTo>
                <a:cubicBezTo>
                  <a:pt x="271" y="111"/>
                  <a:pt x="271" y="111"/>
                  <a:pt x="271" y="111"/>
                </a:cubicBezTo>
                <a:cubicBezTo>
                  <a:pt x="271" y="112"/>
                  <a:pt x="271" y="112"/>
                  <a:pt x="271" y="112"/>
                </a:cubicBezTo>
                <a:cubicBezTo>
                  <a:pt x="269" y="112"/>
                  <a:pt x="269" y="112"/>
                  <a:pt x="269" y="112"/>
                </a:cubicBezTo>
                <a:cubicBezTo>
                  <a:pt x="268" y="112"/>
                  <a:pt x="268" y="112"/>
                  <a:pt x="268" y="112"/>
                </a:cubicBezTo>
                <a:cubicBezTo>
                  <a:pt x="266" y="112"/>
                  <a:pt x="266" y="112"/>
                  <a:pt x="266" y="112"/>
                </a:cubicBezTo>
                <a:cubicBezTo>
                  <a:pt x="266" y="112"/>
                  <a:pt x="266" y="112"/>
                  <a:pt x="266" y="112"/>
                </a:cubicBezTo>
                <a:cubicBezTo>
                  <a:pt x="265" y="113"/>
                  <a:pt x="265" y="113"/>
                  <a:pt x="265" y="113"/>
                </a:cubicBezTo>
                <a:cubicBezTo>
                  <a:pt x="265" y="114"/>
                  <a:pt x="265" y="114"/>
                  <a:pt x="265" y="114"/>
                </a:cubicBezTo>
                <a:cubicBezTo>
                  <a:pt x="265" y="114"/>
                  <a:pt x="265" y="114"/>
                  <a:pt x="265" y="114"/>
                </a:cubicBezTo>
                <a:cubicBezTo>
                  <a:pt x="265" y="115"/>
                  <a:pt x="265" y="115"/>
                  <a:pt x="265" y="115"/>
                </a:cubicBezTo>
                <a:cubicBezTo>
                  <a:pt x="264" y="115"/>
                  <a:pt x="264" y="115"/>
                  <a:pt x="264" y="115"/>
                </a:cubicBezTo>
                <a:cubicBezTo>
                  <a:pt x="265" y="116"/>
                  <a:pt x="265" y="116"/>
                  <a:pt x="265" y="116"/>
                </a:cubicBezTo>
                <a:cubicBezTo>
                  <a:pt x="265" y="118"/>
                  <a:pt x="265" y="118"/>
                  <a:pt x="265" y="118"/>
                </a:cubicBezTo>
                <a:cubicBezTo>
                  <a:pt x="266" y="118"/>
                  <a:pt x="266" y="118"/>
                  <a:pt x="266" y="118"/>
                </a:cubicBezTo>
                <a:cubicBezTo>
                  <a:pt x="268" y="119"/>
                  <a:pt x="268" y="119"/>
                  <a:pt x="268" y="119"/>
                </a:cubicBezTo>
                <a:cubicBezTo>
                  <a:pt x="268" y="120"/>
                  <a:pt x="268" y="120"/>
                  <a:pt x="268" y="120"/>
                </a:cubicBezTo>
                <a:cubicBezTo>
                  <a:pt x="269" y="121"/>
                  <a:pt x="269" y="121"/>
                  <a:pt x="269" y="121"/>
                </a:cubicBezTo>
                <a:cubicBezTo>
                  <a:pt x="269" y="121"/>
                  <a:pt x="269" y="121"/>
                  <a:pt x="269" y="121"/>
                </a:cubicBezTo>
                <a:cubicBezTo>
                  <a:pt x="269" y="121"/>
                  <a:pt x="269" y="121"/>
                  <a:pt x="269" y="121"/>
                </a:cubicBezTo>
                <a:cubicBezTo>
                  <a:pt x="270" y="121"/>
                  <a:pt x="270" y="121"/>
                  <a:pt x="270" y="121"/>
                </a:cubicBezTo>
                <a:cubicBezTo>
                  <a:pt x="270" y="121"/>
                  <a:pt x="270" y="121"/>
                  <a:pt x="270" y="121"/>
                </a:cubicBezTo>
                <a:cubicBezTo>
                  <a:pt x="270" y="121"/>
                  <a:pt x="270" y="121"/>
                  <a:pt x="270" y="121"/>
                </a:cubicBezTo>
                <a:cubicBezTo>
                  <a:pt x="271" y="121"/>
                  <a:pt x="271" y="121"/>
                  <a:pt x="271" y="121"/>
                </a:cubicBezTo>
                <a:cubicBezTo>
                  <a:pt x="272" y="121"/>
                  <a:pt x="272" y="121"/>
                  <a:pt x="272" y="121"/>
                </a:cubicBezTo>
                <a:cubicBezTo>
                  <a:pt x="272" y="122"/>
                  <a:pt x="272" y="122"/>
                  <a:pt x="272" y="122"/>
                </a:cubicBezTo>
                <a:cubicBezTo>
                  <a:pt x="272" y="123"/>
                  <a:pt x="272" y="123"/>
                  <a:pt x="272" y="123"/>
                </a:cubicBezTo>
                <a:cubicBezTo>
                  <a:pt x="274" y="126"/>
                  <a:pt x="274" y="126"/>
                  <a:pt x="274" y="126"/>
                </a:cubicBezTo>
                <a:cubicBezTo>
                  <a:pt x="275" y="126"/>
                  <a:pt x="275" y="126"/>
                  <a:pt x="275" y="126"/>
                </a:cubicBezTo>
                <a:cubicBezTo>
                  <a:pt x="276" y="125"/>
                  <a:pt x="276" y="125"/>
                  <a:pt x="276" y="125"/>
                </a:cubicBezTo>
                <a:cubicBezTo>
                  <a:pt x="277" y="126"/>
                  <a:pt x="277" y="126"/>
                  <a:pt x="277" y="126"/>
                </a:cubicBezTo>
                <a:cubicBezTo>
                  <a:pt x="277" y="125"/>
                  <a:pt x="277" y="125"/>
                  <a:pt x="277" y="125"/>
                </a:cubicBezTo>
                <a:cubicBezTo>
                  <a:pt x="278" y="124"/>
                  <a:pt x="278" y="124"/>
                  <a:pt x="278" y="124"/>
                </a:cubicBezTo>
                <a:cubicBezTo>
                  <a:pt x="278" y="124"/>
                  <a:pt x="278" y="124"/>
                  <a:pt x="278" y="124"/>
                </a:cubicBezTo>
                <a:cubicBezTo>
                  <a:pt x="277" y="124"/>
                  <a:pt x="277" y="124"/>
                  <a:pt x="277" y="124"/>
                </a:cubicBezTo>
                <a:cubicBezTo>
                  <a:pt x="279" y="123"/>
                  <a:pt x="279" y="123"/>
                  <a:pt x="279" y="123"/>
                </a:cubicBezTo>
                <a:cubicBezTo>
                  <a:pt x="279" y="122"/>
                  <a:pt x="279" y="122"/>
                  <a:pt x="279" y="122"/>
                </a:cubicBezTo>
                <a:cubicBezTo>
                  <a:pt x="279" y="122"/>
                  <a:pt x="279" y="122"/>
                  <a:pt x="279" y="122"/>
                </a:cubicBezTo>
                <a:cubicBezTo>
                  <a:pt x="279" y="121"/>
                  <a:pt x="279" y="121"/>
                  <a:pt x="279" y="121"/>
                </a:cubicBezTo>
                <a:cubicBezTo>
                  <a:pt x="280" y="121"/>
                  <a:pt x="280" y="121"/>
                  <a:pt x="280" y="121"/>
                </a:cubicBezTo>
                <a:cubicBezTo>
                  <a:pt x="282" y="120"/>
                  <a:pt x="282" y="120"/>
                  <a:pt x="282" y="120"/>
                </a:cubicBezTo>
                <a:cubicBezTo>
                  <a:pt x="283" y="120"/>
                  <a:pt x="283" y="120"/>
                  <a:pt x="283" y="120"/>
                </a:cubicBezTo>
                <a:cubicBezTo>
                  <a:pt x="283" y="121"/>
                  <a:pt x="283" y="121"/>
                  <a:pt x="283" y="121"/>
                </a:cubicBezTo>
                <a:cubicBezTo>
                  <a:pt x="284" y="122"/>
                  <a:pt x="284" y="122"/>
                  <a:pt x="284" y="122"/>
                </a:cubicBezTo>
                <a:cubicBezTo>
                  <a:pt x="285" y="122"/>
                  <a:pt x="285" y="122"/>
                  <a:pt x="285" y="122"/>
                </a:cubicBezTo>
                <a:cubicBezTo>
                  <a:pt x="285" y="122"/>
                  <a:pt x="285" y="122"/>
                  <a:pt x="285" y="122"/>
                </a:cubicBezTo>
                <a:cubicBezTo>
                  <a:pt x="288" y="122"/>
                  <a:pt x="288" y="122"/>
                  <a:pt x="288" y="122"/>
                </a:cubicBezTo>
                <a:cubicBezTo>
                  <a:pt x="289" y="122"/>
                  <a:pt x="289" y="122"/>
                  <a:pt x="289" y="122"/>
                </a:cubicBezTo>
                <a:cubicBezTo>
                  <a:pt x="290" y="122"/>
                  <a:pt x="290" y="122"/>
                  <a:pt x="290" y="122"/>
                </a:cubicBezTo>
                <a:cubicBezTo>
                  <a:pt x="290" y="122"/>
                  <a:pt x="290" y="122"/>
                  <a:pt x="290" y="122"/>
                </a:cubicBezTo>
                <a:cubicBezTo>
                  <a:pt x="291" y="122"/>
                  <a:pt x="291" y="122"/>
                  <a:pt x="291" y="122"/>
                </a:cubicBezTo>
                <a:cubicBezTo>
                  <a:pt x="292" y="122"/>
                  <a:pt x="292" y="122"/>
                  <a:pt x="292" y="122"/>
                </a:cubicBezTo>
                <a:cubicBezTo>
                  <a:pt x="293" y="122"/>
                  <a:pt x="293" y="122"/>
                  <a:pt x="293" y="122"/>
                </a:cubicBezTo>
                <a:cubicBezTo>
                  <a:pt x="292" y="123"/>
                  <a:pt x="292" y="123"/>
                  <a:pt x="292" y="123"/>
                </a:cubicBezTo>
                <a:cubicBezTo>
                  <a:pt x="292" y="123"/>
                  <a:pt x="292" y="123"/>
                  <a:pt x="292" y="123"/>
                </a:cubicBezTo>
                <a:cubicBezTo>
                  <a:pt x="293" y="124"/>
                  <a:pt x="293" y="124"/>
                  <a:pt x="293" y="124"/>
                </a:cubicBezTo>
                <a:cubicBezTo>
                  <a:pt x="292" y="124"/>
                  <a:pt x="292" y="124"/>
                  <a:pt x="292" y="124"/>
                </a:cubicBezTo>
                <a:cubicBezTo>
                  <a:pt x="292" y="125"/>
                  <a:pt x="292" y="125"/>
                  <a:pt x="292" y="125"/>
                </a:cubicBezTo>
                <a:cubicBezTo>
                  <a:pt x="292" y="126"/>
                  <a:pt x="292" y="126"/>
                  <a:pt x="292" y="126"/>
                </a:cubicBezTo>
                <a:cubicBezTo>
                  <a:pt x="292" y="126"/>
                  <a:pt x="292" y="126"/>
                  <a:pt x="292" y="126"/>
                </a:cubicBezTo>
                <a:cubicBezTo>
                  <a:pt x="292" y="126"/>
                  <a:pt x="292" y="126"/>
                  <a:pt x="292" y="126"/>
                </a:cubicBezTo>
                <a:cubicBezTo>
                  <a:pt x="291" y="127"/>
                  <a:pt x="291" y="127"/>
                  <a:pt x="291" y="127"/>
                </a:cubicBezTo>
                <a:cubicBezTo>
                  <a:pt x="290" y="127"/>
                  <a:pt x="290" y="127"/>
                  <a:pt x="290" y="127"/>
                </a:cubicBezTo>
                <a:cubicBezTo>
                  <a:pt x="290" y="126"/>
                  <a:pt x="290" y="126"/>
                  <a:pt x="290" y="126"/>
                </a:cubicBezTo>
                <a:cubicBezTo>
                  <a:pt x="289" y="127"/>
                  <a:pt x="289" y="127"/>
                  <a:pt x="289" y="127"/>
                </a:cubicBezTo>
                <a:cubicBezTo>
                  <a:pt x="289" y="126"/>
                  <a:pt x="289" y="126"/>
                  <a:pt x="289" y="126"/>
                </a:cubicBezTo>
                <a:cubicBezTo>
                  <a:pt x="288" y="127"/>
                  <a:pt x="288" y="127"/>
                  <a:pt x="288" y="127"/>
                </a:cubicBezTo>
                <a:cubicBezTo>
                  <a:pt x="287" y="127"/>
                  <a:pt x="287" y="127"/>
                  <a:pt x="287" y="127"/>
                </a:cubicBezTo>
                <a:cubicBezTo>
                  <a:pt x="286" y="128"/>
                  <a:pt x="286" y="128"/>
                  <a:pt x="286" y="128"/>
                </a:cubicBezTo>
                <a:cubicBezTo>
                  <a:pt x="285" y="128"/>
                  <a:pt x="285" y="128"/>
                  <a:pt x="285" y="128"/>
                </a:cubicBezTo>
                <a:cubicBezTo>
                  <a:pt x="285" y="129"/>
                  <a:pt x="285" y="129"/>
                  <a:pt x="285" y="129"/>
                </a:cubicBezTo>
                <a:cubicBezTo>
                  <a:pt x="284" y="128"/>
                  <a:pt x="284" y="128"/>
                  <a:pt x="284" y="128"/>
                </a:cubicBezTo>
                <a:cubicBezTo>
                  <a:pt x="283" y="128"/>
                  <a:pt x="283" y="128"/>
                  <a:pt x="283" y="128"/>
                </a:cubicBezTo>
                <a:cubicBezTo>
                  <a:pt x="284" y="129"/>
                  <a:pt x="284" y="129"/>
                  <a:pt x="284" y="129"/>
                </a:cubicBezTo>
                <a:cubicBezTo>
                  <a:pt x="285" y="130"/>
                  <a:pt x="285" y="130"/>
                  <a:pt x="285" y="130"/>
                </a:cubicBezTo>
                <a:cubicBezTo>
                  <a:pt x="283" y="130"/>
                  <a:pt x="283" y="130"/>
                  <a:pt x="283" y="130"/>
                </a:cubicBezTo>
                <a:cubicBezTo>
                  <a:pt x="283" y="131"/>
                  <a:pt x="283" y="131"/>
                  <a:pt x="283" y="131"/>
                </a:cubicBezTo>
                <a:cubicBezTo>
                  <a:pt x="282" y="131"/>
                  <a:pt x="282" y="131"/>
                  <a:pt x="282" y="131"/>
                </a:cubicBezTo>
                <a:cubicBezTo>
                  <a:pt x="281" y="132"/>
                  <a:pt x="281" y="132"/>
                  <a:pt x="281" y="132"/>
                </a:cubicBezTo>
                <a:cubicBezTo>
                  <a:pt x="281" y="133"/>
                  <a:pt x="281" y="133"/>
                  <a:pt x="281" y="133"/>
                </a:cubicBezTo>
                <a:cubicBezTo>
                  <a:pt x="282" y="133"/>
                  <a:pt x="282" y="133"/>
                  <a:pt x="282" y="133"/>
                </a:cubicBezTo>
                <a:cubicBezTo>
                  <a:pt x="281" y="134"/>
                  <a:pt x="281" y="134"/>
                  <a:pt x="281" y="134"/>
                </a:cubicBezTo>
                <a:cubicBezTo>
                  <a:pt x="281" y="134"/>
                  <a:pt x="281" y="134"/>
                  <a:pt x="281" y="134"/>
                </a:cubicBezTo>
                <a:cubicBezTo>
                  <a:pt x="280" y="135"/>
                  <a:pt x="280" y="135"/>
                  <a:pt x="280" y="135"/>
                </a:cubicBezTo>
                <a:cubicBezTo>
                  <a:pt x="279" y="136"/>
                  <a:pt x="279" y="136"/>
                  <a:pt x="279" y="136"/>
                </a:cubicBezTo>
                <a:cubicBezTo>
                  <a:pt x="279" y="135"/>
                  <a:pt x="279" y="135"/>
                  <a:pt x="279" y="135"/>
                </a:cubicBezTo>
                <a:cubicBezTo>
                  <a:pt x="279" y="137"/>
                  <a:pt x="279" y="137"/>
                  <a:pt x="279" y="137"/>
                </a:cubicBezTo>
                <a:cubicBezTo>
                  <a:pt x="279" y="138"/>
                  <a:pt x="279" y="138"/>
                  <a:pt x="279" y="138"/>
                </a:cubicBezTo>
                <a:cubicBezTo>
                  <a:pt x="279" y="140"/>
                  <a:pt x="279" y="140"/>
                  <a:pt x="279" y="140"/>
                </a:cubicBezTo>
                <a:cubicBezTo>
                  <a:pt x="279" y="142"/>
                  <a:pt x="279" y="142"/>
                  <a:pt x="279" y="142"/>
                </a:cubicBezTo>
                <a:cubicBezTo>
                  <a:pt x="279" y="142"/>
                  <a:pt x="279" y="142"/>
                  <a:pt x="279" y="142"/>
                </a:cubicBezTo>
                <a:cubicBezTo>
                  <a:pt x="282" y="143"/>
                  <a:pt x="282" y="143"/>
                  <a:pt x="282" y="143"/>
                </a:cubicBezTo>
                <a:cubicBezTo>
                  <a:pt x="282" y="144"/>
                  <a:pt x="282" y="144"/>
                  <a:pt x="282" y="144"/>
                </a:cubicBezTo>
                <a:cubicBezTo>
                  <a:pt x="282" y="144"/>
                  <a:pt x="282" y="144"/>
                  <a:pt x="282" y="144"/>
                </a:cubicBezTo>
                <a:cubicBezTo>
                  <a:pt x="285" y="145"/>
                  <a:pt x="285" y="145"/>
                  <a:pt x="285" y="145"/>
                </a:cubicBezTo>
                <a:cubicBezTo>
                  <a:pt x="287" y="148"/>
                  <a:pt x="287" y="148"/>
                  <a:pt x="287" y="148"/>
                </a:cubicBezTo>
                <a:cubicBezTo>
                  <a:pt x="287" y="148"/>
                  <a:pt x="287" y="148"/>
                  <a:pt x="287" y="148"/>
                </a:cubicBezTo>
                <a:cubicBezTo>
                  <a:pt x="287" y="150"/>
                  <a:pt x="287" y="150"/>
                  <a:pt x="287" y="150"/>
                </a:cubicBezTo>
                <a:cubicBezTo>
                  <a:pt x="288" y="150"/>
                  <a:pt x="288" y="150"/>
                  <a:pt x="288" y="150"/>
                </a:cubicBezTo>
                <a:cubicBezTo>
                  <a:pt x="288" y="151"/>
                  <a:pt x="288" y="151"/>
                  <a:pt x="288" y="151"/>
                </a:cubicBezTo>
                <a:cubicBezTo>
                  <a:pt x="290" y="153"/>
                  <a:pt x="290" y="153"/>
                  <a:pt x="290" y="153"/>
                </a:cubicBezTo>
                <a:cubicBezTo>
                  <a:pt x="290" y="154"/>
                  <a:pt x="290" y="154"/>
                  <a:pt x="290" y="154"/>
                </a:cubicBezTo>
                <a:cubicBezTo>
                  <a:pt x="291" y="156"/>
                  <a:pt x="291" y="156"/>
                  <a:pt x="291" y="156"/>
                </a:cubicBezTo>
                <a:cubicBezTo>
                  <a:pt x="292" y="157"/>
                  <a:pt x="292" y="157"/>
                  <a:pt x="292" y="157"/>
                </a:cubicBezTo>
                <a:cubicBezTo>
                  <a:pt x="293" y="156"/>
                  <a:pt x="293" y="156"/>
                  <a:pt x="293" y="156"/>
                </a:cubicBezTo>
                <a:cubicBezTo>
                  <a:pt x="293" y="157"/>
                  <a:pt x="293" y="157"/>
                  <a:pt x="293" y="157"/>
                </a:cubicBezTo>
                <a:cubicBezTo>
                  <a:pt x="293" y="157"/>
                  <a:pt x="293" y="157"/>
                  <a:pt x="293" y="157"/>
                </a:cubicBezTo>
                <a:cubicBezTo>
                  <a:pt x="295" y="159"/>
                  <a:pt x="295" y="159"/>
                  <a:pt x="295" y="159"/>
                </a:cubicBezTo>
                <a:cubicBezTo>
                  <a:pt x="295" y="159"/>
                  <a:pt x="295" y="159"/>
                  <a:pt x="295" y="159"/>
                </a:cubicBezTo>
                <a:cubicBezTo>
                  <a:pt x="296" y="160"/>
                  <a:pt x="296" y="160"/>
                  <a:pt x="296" y="160"/>
                </a:cubicBezTo>
                <a:cubicBezTo>
                  <a:pt x="295" y="161"/>
                  <a:pt x="295" y="161"/>
                  <a:pt x="295" y="161"/>
                </a:cubicBezTo>
                <a:cubicBezTo>
                  <a:pt x="293" y="160"/>
                  <a:pt x="293" y="160"/>
                  <a:pt x="293" y="160"/>
                </a:cubicBezTo>
                <a:cubicBezTo>
                  <a:pt x="292" y="161"/>
                  <a:pt x="292" y="161"/>
                  <a:pt x="292" y="161"/>
                </a:cubicBezTo>
                <a:cubicBezTo>
                  <a:pt x="291" y="160"/>
                  <a:pt x="291" y="160"/>
                  <a:pt x="291" y="160"/>
                </a:cubicBezTo>
                <a:cubicBezTo>
                  <a:pt x="290" y="160"/>
                  <a:pt x="290" y="160"/>
                  <a:pt x="290" y="160"/>
                </a:cubicBezTo>
                <a:cubicBezTo>
                  <a:pt x="289" y="159"/>
                  <a:pt x="289" y="159"/>
                  <a:pt x="289" y="159"/>
                </a:cubicBezTo>
                <a:cubicBezTo>
                  <a:pt x="287" y="159"/>
                  <a:pt x="287" y="159"/>
                  <a:pt x="287" y="159"/>
                </a:cubicBezTo>
                <a:cubicBezTo>
                  <a:pt x="287" y="160"/>
                  <a:pt x="287" y="160"/>
                  <a:pt x="287" y="160"/>
                </a:cubicBezTo>
                <a:cubicBezTo>
                  <a:pt x="286" y="160"/>
                  <a:pt x="286" y="160"/>
                  <a:pt x="286" y="160"/>
                </a:cubicBezTo>
                <a:cubicBezTo>
                  <a:pt x="285" y="159"/>
                  <a:pt x="285" y="159"/>
                  <a:pt x="285" y="159"/>
                </a:cubicBezTo>
                <a:cubicBezTo>
                  <a:pt x="285" y="158"/>
                  <a:pt x="285" y="158"/>
                  <a:pt x="285" y="158"/>
                </a:cubicBezTo>
                <a:cubicBezTo>
                  <a:pt x="283" y="158"/>
                  <a:pt x="283" y="158"/>
                  <a:pt x="283" y="158"/>
                </a:cubicBezTo>
                <a:cubicBezTo>
                  <a:pt x="282" y="158"/>
                  <a:pt x="282" y="158"/>
                  <a:pt x="282" y="158"/>
                </a:cubicBezTo>
                <a:cubicBezTo>
                  <a:pt x="282" y="158"/>
                  <a:pt x="282" y="158"/>
                  <a:pt x="282" y="158"/>
                </a:cubicBezTo>
                <a:cubicBezTo>
                  <a:pt x="282" y="158"/>
                  <a:pt x="282" y="158"/>
                  <a:pt x="282" y="158"/>
                </a:cubicBezTo>
                <a:cubicBezTo>
                  <a:pt x="281" y="158"/>
                  <a:pt x="281" y="158"/>
                  <a:pt x="281" y="158"/>
                </a:cubicBezTo>
                <a:cubicBezTo>
                  <a:pt x="280" y="158"/>
                  <a:pt x="280" y="158"/>
                  <a:pt x="280" y="158"/>
                </a:cubicBezTo>
                <a:cubicBezTo>
                  <a:pt x="279" y="161"/>
                  <a:pt x="279" y="161"/>
                  <a:pt x="279" y="161"/>
                </a:cubicBezTo>
                <a:cubicBezTo>
                  <a:pt x="280" y="159"/>
                  <a:pt x="280" y="159"/>
                  <a:pt x="280" y="159"/>
                </a:cubicBezTo>
                <a:cubicBezTo>
                  <a:pt x="281" y="159"/>
                  <a:pt x="281" y="159"/>
                  <a:pt x="281" y="159"/>
                </a:cubicBezTo>
                <a:cubicBezTo>
                  <a:pt x="283" y="159"/>
                  <a:pt x="283" y="159"/>
                  <a:pt x="283" y="159"/>
                </a:cubicBezTo>
                <a:cubicBezTo>
                  <a:pt x="284" y="158"/>
                  <a:pt x="284" y="158"/>
                  <a:pt x="284" y="158"/>
                </a:cubicBezTo>
                <a:cubicBezTo>
                  <a:pt x="284" y="159"/>
                  <a:pt x="284" y="159"/>
                  <a:pt x="284" y="159"/>
                </a:cubicBezTo>
                <a:cubicBezTo>
                  <a:pt x="284" y="159"/>
                  <a:pt x="284" y="159"/>
                  <a:pt x="284" y="159"/>
                </a:cubicBezTo>
                <a:cubicBezTo>
                  <a:pt x="286" y="160"/>
                  <a:pt x="286" y="160"/>
                  <a:pt x="286" y="160"/>
                </a:cubicBezTo>
                <a:cubicBezTo>
                  <a:pt x="286" y="160"/>
                  <a:pt x="286" y="160"/>
                  <a:pt x="286" y="160"/>
                </a:cubicBezTo>
                <a:cubicBezTo>
                  <a:pt x="288" y="159"/>
                  <a:pt x="288" y="159"/>
                  <a:pt x="288" y="159"/>
                </a:cubicBezTo>
                <a:cubicBezTo>
                  <a:pt x="289" y="159"/>
                  <a:pt x="289" y="159"/>
                  <a:pt x="289" y="159"/>
                </a:cubicBezTo>
                <a:cubicBezTo>
                  <a:pt x="291" y="161"/>
                  <a:pt x="291" y="161"/>
                  <a:pt x="291" y="161"/>
                </a:cubicBezTo>
                <a:cubicBezTo>
                  <a:pt x="293" y="162"/>
                  <a:pt x="293" y="162"/>
                  <a:pt x="293" y="162"/>
                </a:cubicBezTo>
                <a:cubicBezTo>
                  <a:pt x="295" y="164"/>
                  <a:pt x="295" y="164"/>
                  <a:pt x="295" y="164"/>
                </a:cubicBezTo>
                <a:cubicBezTo>
                  <a:pt x="297" y="166"/>
                  <a:pt x="297" y="166"/>
                  <a:pt x="297" y="166"/>
                </a:cubicBezTo>
                <a:cubicBezTo>
                  <a:pt x="297" y="167"/>
                  <a:pt x="297" y="167"/>
                  <a:pt x="297" y="167"/>
                </a:cubicBezTo>
                <a:cubicBezTo>
                  <a:pt x="295" y="167"/>
                  <a:pt x="295" y="167"/>
                  <a:pt x="295" y="167"/>
                </a:cubicBezTo>
                <a:cubicBezTo>
                  <a:pt x="294" y="168"/>
                  <a:pt x="294" y="168"/>
                  <a:pt x="294" y="168"/>
                </a:cubicBezTo>
                <a:cubicBezTo>
                  <a:pt x="293" y="168"/>
                  <a:pt x="293" y="168"/>
                  <a:pt x="293" y="168"/>
                </a:cubicBezTo>
                <a:cubicBezTo>
                  <a:pt x="293" y="169"/>
                  <a:pt x="293" y="169"/>
                  <a:pt x="293" y="169"/>
                </a:cubicBezTo>
                <a:cubicBezTo>
                  <a:pt x="293" y="169"/>
                  <a:pt x="293" y="169"/>
                  <a:pt x="293" y="169"/>
                </a:cubicBezTo>
                <a:cubicBezTo>
                  <a:pt x="292" y="170"/>
                  <a:pt x="292" y="170"/>
                  <a:pt x="292" y="170"/>
                </a:cubicBezTo>
                <a:cubicBezTo>
                  <a:pt x="291" y="169"/>
                  <a:pt x="291" y="169"/>
                  <a:pt x="291" y="169"/>
                </a:cubicBezTo>
                <a:cubicBezTo>
                  <a:pt x="290" y="170"/>
                  <a:pt x="290" y="170"/>
                  <a:pt x="290" y="170"/>
                </a:cubicBezTo>
                <a:cubicBezTo>
                  <a:pt x="289" y="170"/>
                  <a:pt x="289" y="170"/>
                  <a:pt x="289" y="170"/>
                </a:cubicBezTo>
                <a:cubicBezTo>
                  <a:pt x="288" y="171"/>
                  <a:pt x="288" y="171"/>
                  <a:pt x="288" y="171"/>
                </a:cubicBezTo>
                <a:cubicBezTo>
                  <a:pt x="288" y="172"/>
                  <a:pt x="288" y="172"/>
                  <a:pt x="288" y="172"/>
                </a:cubicBezTo>
                <a:cubicBezTo>
                  <a:pt x="288" y="171"/>
                  <a:pt x="288" y="171"/>
                  <a:pt x="288" y="171"/>
                </a:cubicBezTo>
                <a:cubicBezTo>
                  <a:pt x="289" y="170"/>
                  <a:pt x="289" y="170"/>
                  <a:pt x="289" y="170"/>
                </a:cubicBezTo>
                <a:cubicBezTo>
                  <a:pt x="291" y="170"/>
                  <a:pt x="291" y="170"/>
                  <a:pt x="291" y="170"/>
                </a:cubicBezTo>
                <a:cubicBezTo>
                  <a:pt x="292" y="171"/>
                  <a:pt x="292" y="171"/>
                  <a:pt x="292" y="171"/>
                </a:cubicBezTo>
                <a:cubicBezTo>
                  <a:pt x="292" y="172"/>
                  <a:pt x="292" y="172"/>
                  <a:pt x="292" y="172"/>
                </a:cubicBezTo>
                <a:cubicBezTo>
                  <a:pt x="294" y="170"/>
                  <a:pt x="294" y="170"/>
                  <a:pt x="294" y="170"/>
                </a:cubicBezTo>
                <a:cubicBezTo>
                  <a:pt x="295" y="170"/>
                  <a:pt x="295" y="170"/>
                  <a:pt x="295" y="170"/>
                </a:cubicBezTo>
                <a:cubicBezTo>
                  <a:pt x="297" y="173"/>
                  <a:pt x="297" y="173"/>
                  <a:pt x="297" y="173"/>
                </a:cubicBezTo>
                <a:cubicBezTo>
                  <a:pt x="297" y="172"/>
                  <a:pt x="297" y="172"/>
                  <a:pt x="297" y="172"/>
                </a:cubicBezTo>
                <a:cubicBezTo>
                  <a:pt x="297" y="173"/>
                  <a:pt x="297" y="173"/>
                  <a:pt x="297" y="173"/>
                </a:cubicBezTo>
                <a:cubicBezTo>
                  <a:pt x="298" y="173"/>
                  <a:pt x="298" y="173"/>
                  <a:pt x="298" y="173"/>
                </a:cubicBezTo>
                <a:cubicBezTo>
                  <a:pt x="299" y="173"/>
                  <a:pt x="299" y="173"/>
                  <a:pt x="299" y="173"/>
                </a:cubicBezTo>
                <a:cubicBezTo>
                  <a:pt x="296" y="175"/>
                  <a:pt x="296" y="175"/>
                  <a:pt x="296" y="175"/>
                </a:cubicBezTo>
                <a:cubicBezTo>
                  <a:pt x="295" y="175"/>
                  <a:pt x="295" y="175"/>
                  <a:pt x="295" y="175"/>
                </a:cubicBezTo>
                <a:cubicBezTo>
                  <a:pt x="295" y="176"/>
                  <a:pt x="295" y="176"/>
                  <a:pt x="295" y="176"/>
                </a:cubicBezTo>
                <a:cubicBezTo>
                  <a:pt x="296" y="176"/>
                  <a:pt x="296" y="176"/>
                  <a:pt x="296" y="176"/>
                </a:cubicBezTo>
                <a:cubicBezTo>
                  <a:pt x="297" y="175"/>
                  <a:pt x="297" y="175"/>
                  <a:pt x="297" y="175"/>
                </a:cubicBezTo>
                <a:cubicBezTo>
                  <a:pt x="298" y="175"/>
                  <a:pt x="298" y="175"/>
                  <a:pt x="298" y="175"/>
                </a:cubicBezTo>
                <a:cubicBezTo>
                  <a:pt x="298" y="175"/>
                  <a:pt x="298" y="175"/>
                  <a:pt x="298" y="175"/>
                </a:cubicBezTo>
                <a:cubicBezTo>
                  <a:pt x="298" y="175"/>
                  <a:pt x="298" y="175"/>
                  <a:pt x="298" y="175"/>
                </a:cubicBezTo>
                <a:cubicBezTo>
                  <a:pt x="298" y="174"/>
                  <a:pt x="298" y="174"/>
                  <a:pt x="298" y="174"/>
                </a:cubicBezTo>
                <a:cubicBezTo>
                  <a:pt x="299" y="174"/>
                  <a:pt x="299" y="174"/>
                  <a:pt x="299" y="174"/>
                </a:cubicBezTo>
                <a:cubicBezTo>
                  <a:pt x="299" y="176"/>
                  <a:pt x="299" y="176"/>
                  <a:pt x="299" y="176"/>
                </a:cubicBezTo>
                <a:cubicBezTo>
                  <a:pt x="299" y="177"/>
                  <a:pt x="299" y="177"/>
                  <a:pt x="299" y="177"/>
                </a:cubicBezTo>
                <a:cubicBezTo>
                  <a:pt x="299" y="177"/>
                  <a:pt x="299" y="177"/>
                  <a:pt x="299" y="177"/>
                </a:cubicBezTo>
                <a:cubicBezTo>
                  <a:pt x="299" y="177"/>
                  <a:pt x="299" y="177"/>
                  <a:pt x="299" y="177"/>
                </a:cubicBezTo>
                <a:cubicBezTo>
                  <a:pt x="298" y="176"/>
                  <a:pt x="298" y="176"/>
                  <a:pt x="298" y="176"/>
                </a:cubicBezTo>
                <a:cubicBezTo>
                  <a:pt x="298" y="177"/>
                  <a:pt x="298" y="177"/>
                  <a:pt x="298" y="177"/>
                </a:cubicBezTo>
                <a:cubicBezTo>
                  <a:pt x="298" y="177"/>
                  <a:pt x="298" y="177"/>
                  <a:pt x="298" y="177"/>
                </a:cubicBezTo>
                <a:cubicBezTo>
                  <a:pt x="297" y="177"/>
                  <a:pt x="297" y="177"/>
                  <a:pt x="297" y="177"/>
                </a:cubicBezTo>
                <a:cubicBezTo>
                  <a:pt x="296" y="178"/>
                  <a:pt x="296" y="178"/>
                  <a:pt x="296" y="178"/>
                </a:cubicBezTo>
                <a:cubicBezTo>
                  <a:pt x="296" y="178"/>
                  <a:pt x="296" y="178"/>
                  <a:pt x="296" y="178"/>
                </a:cubicBezTo>
                <a:cubicBezTo>
                  <a:pt x="297" y="178"/>
                  <a:pt x="297" y="178"/>
                  <a:pt x="297" y="178"/>
                </a:cubicBezTo>
                <a:cubicBezTo>
                  <a:pt x="298" y="179"/>
                  <a:pt x="298" y="179"/>
                  <a:pt x="298" y="179"/>
                </a:cubicBezTo>
                <a:cubicBezTo>
                  <a:pt x="298" y="179"/>
                  <a:pt x="298" y="179"/>
                  <a:pt x="298" y="179"/>
                </a:cubicBezTo>
                <a:cubicBezTo>
                  <a:pt x="297" y="179"/>
                  <a:pt x="297" y="179"/>
                  <a:pt x="297" y="179"/>
                </a:cubicBezTo>
                <a:cubicBezTo>
                  <a:pt x="297" y="180"/>
                  <a:pt x="297" y="180"/>
                  <a:pt x="297" y="180"/>
                </a:cubicBezTo>
                <a:cubicBezTo>
                  <a:pt x="297" y="180"/>
                  <a:pt x="297" y="180"/>
                  <a:pt x="297" y="180"/>
                </a:cubicBezTo>
                <a:cubicBezTo>
                  <a:pt x="298" y="181"/>
                  <a:pt x="298" y="181"/>
                  <a:pt x="298" y="181"/>
                </a:cubicBezTo>
                <a:cubicBezTo>
                  <a:pt x="297" y="181"/>
                  <a:pt x="297" y="181"/>
                  <a:pt x="297" y="181"/>
                </a:cubicBezTo>
                <a:cubicBezTo>
                  <a:pt x="296" y="181"/>
                  <a:pt x="296" y="181"/>
                  <a:pt x="296" y="181"/>
                </a:cubicBezTo>
                <a:cubicBezTo>
                  <a:pt x="296" y="181"/>
                  <a:pt x="296" y="181"/>
                  <a:pt x="296" y="181"/>
                </a:cubicBezTo>
                <a:cubicBezTo>
                  <a:pt x="296" y="182"/>
                  <a:pt x="296" y="182"/>
                  <a:pt x="296" y="182"/>
                </a:cubicBezTo>
                <a:cubicBezTo>
                  <a:pt x="297" y="182"/>
                  <a:pt x="297" y="182"/>
                  <a:pt x="297" y="182"/>
                </a:cubicBezTo>
                <a:cubicBezTo>
                  <a:pt x="298" y="183"/>
                  <a:pt x="298" y="183"/>
                  <a:pt x="298" y="183"/>
                </a:cubicBezTo>
                <a:cubicBezTo>
                  <a:pt x="297" y="183"/>
                  <a:pt x="297" y="183"/>
                  <a:pt x="297" y="183"/>
                </a:cubicBezTo>
                <a:cubicBezTo>
                  <a:pt x="297" y="184"/>
                  <a:pt x="297" y="184"/>
                  <a:pt x="297" y="184"/>
                </a:cubicBezTo>
                <a:cubicBezTo>
                  <a:pt x="297" y="184"/>
                  <a:pt x="297" y="184"/>
                  <a:pt x="297" y="184"/>
                </a:cubicBezTo>
                <a:cubicBezTo>
                  <a:pt x="297" y="183"/>
                  <a:pt x="297" y="183"/>
                  <a:pt x="297" y="183"/>
                </a:cubicBezTo>
                <a:cubicBezTo>
                  <a:pt x="296" y="183"/>
                  <a:pt x="296" y="183"/>
                  <a:pt x="296" y="183"/>
                </a:cubicBezTo>
                <a:cubicBezTo>
                  <a:pt x="295" y="185"/>
                  <a:pt x="295" y="185"/>
                  <a:pt x="295" y="185"/>
                </a:cubicBezTo>
                <a:cubicBezTo>
                  <a:pt x="294" y="185"/>
                  <a:pt x="294" y="185"/>
                  <a:pt x="294" y="185"/>
                </a:cubicBezTo>
                <a:cubicBezTo>
                  <a:pt x="293" y="185"/>
                  <a:pt x="293" y="185"/>
                  <a:pt x="293" y="185"/>
                </a:cubicBezTo>
                <a:cubicBezTo>
                  <a:pt x="294" y="185"/>
                  <a:pt x="294" y="185"/>
                  <a:pt x="294" y="185"/>
                </a:cubicBezTo>
                <a:cubicBezTo>
                  <a:pt x="294" y="186"/>
                  <a:pt x="294" y="186"/>
                  <a:pt x="294" y="186"/>
                </a:cubicBezTo>
                <a:cubicBezTo>
                  <a:pt x="294" y="187"/>
                  <a:pt x="294" y="187"/>
                  <a:pt x="294" y="187"/>
                </a:cubicBezTo>
                <a:cubicBezTo>
                  <a:pt x="294" y="187"/>
                  <a:pt x="294" y="187"/>
                  <a:pt x="294" y="187"/>
                </a:cubicBezTo>
                <a:cubicBezTo>
                  <a:pt x="294" y="188"/>
                  <a:pt x="294" y="188"/>
                  <a:pt x="294" y="188"/>
                </a:cubicBezTo>
                <a:cubicBezTo>
                  <a:pt x="294" y="188"/>
                  <a:pt x="294" y="188"/>
                  <a:pt x="294" y="188"/>
                </a:cubicBezTo>
                <a:cubicBezTo>
                  <a:pt x="294" y="189"/>
                  <a:pt x="294" y="189"/>
                  <a:pt x="294" y="189"/>
                </a:cubicBezTo>
                <a:cubicBezTo>
                  <a:pt x="294" y="189"/>
                  <a:pt x="294" y="189"/>
                  <a:pt x="294" y="189"/>
                </a:cubicBezTo>
                <a:cubicBezTo>
                  <a:pt x="293" y="190"/>
                  <a:pt x="293" y="190"/>
                  <a:pt x="293" y="190"/>
                </a:cubicBezTo>
                <a:cubicBezTo>
                  <a:pt x="292" y="189"/>
                  <a:pt x="292" y="189"/>
                  <a:pt x="292" y="189"/>
                </a:cubicBezTo>
                <a:cubicBezTo>
                  <a:pt x="292" y="190"/>
                  <a:pt x="292" y="190"/>
                  <a:pt x="292" y="190"/>
                </a:cubicBezTo>
                <a:cubicBezTo>
                  <a:pt x="293" y="190"/>
                  <a:pt x="293" y="190"/>
                  <a:pt x="293" y="190"/>
                </a:cubicBezTo>
                <a:cubicBezTo>
                  <a:pt x="294" y="191"/>
                  <a:pt x="294" y="191"/>
                  <a:pt x="294" y="191"/>
                </a:cubicBezTo>
                <a:cubicBezTo>
                  <a:pt x="292" y="191"/>
                  <a:pt x="292" y="191"/>
                  <a:pt x="292" y="191"/>
                </a:cubicBezTo>
                <a:cubicBezTo>
                  <a:pt x="292" y="192"/>
                  <a:pt x="292" y="192"/>
                  <a:pt x="292" y="192"/>
                </a:cubicBezTo>
                <a:cubicBezTo>
                  <a:pt x="291" y="193"/>
                  <a:pt x="291" y="193"/>
                  <a:pt x="291" y="193"/>
                </a:cubicBezTo>
                <a:cubicBezTo>
                  <a:pt x="290" y="193"/>
                  <a:pt x="290" y="193"/>
                  <a:pt x="290" y="193"/>
                </a:cubicBezTo>
                <a:cubicBezTo>
                  <a:pt x="291" y="192"/>
                  <a:pt x="291" y="192"/>
                  <a:pt x="291" y="192"/>
                </a:cubicBezTo>
                <a:cubicBezTo>
                  <a:pt x="290" y="192"/>
                  <a:pt x="290" y="192"/>
                  <a:pt x="290" y="192"/>
                </a:cubicBezTo>
                <a:cubicBezTo>
                  <a:pt x="290" y="192"/>
                  <a:pt x="290" y="192"/>
                  <a:pt x="290" y="192"/>
                </a:cubicBezTo>
                <a:cubicBezTo>
                  <a:pt x="289" y="193"/>
                  <a:pt x="289" y="193"/>
                  <a:pt x="289" y="193"/>
                </a:cubicBezTo>
                <a:cubicBezTo>
                  <a:pt x="289" y="193"/>
                  <a:pt x="289" y="193"/>
                  <a:pt x="289" y="193"/>
                </a:cubicBezTo>
                <a:cubicBezTo>
                  <a:pt x="289" y="193"/>
                  <a:pt x="289" y="193"/>
                  <a:pt x="289" y="193"/>
                </a:cubicBezTo>
                <a:cubicBezTo>
                  <a:pt x="289" y="194"/>
                  <a:pt x="289" y="194"/>
                  <a:pt x="289" y="194"/>
                </a:cubicBezTo>
                <a:cubicBezTo>
                  <a:pt x="290" y="194"/>
                  <a:pt x="290" y="194"/>
                  <a:pt x="290" y="194"/>
                </a:cubicBezTo>
                <a:cubicBezTo>
                  <a:pt x="290" y="195"/>
                  <a:pt x="290" y="195"/>
                  <a:pt x="290" y="195"/>
                </a:cubicBezTo>
                <a:cubicBezTo>
                  <a:pt x="289" y="195"/>
                  <a:pt x="289" y="195"/>
                  <a:pt x="289" y="195"/>
                </a:cubicBezTo>
                <a:cubicBezTo>
                  <a:pt x="290" y="196"/>
                  <a:pt x="290" y="196"/>
                  <a:pt x="290" y="196"/>
                </a:cubicBezTo>
                <a:cubicBezTo>
                  <a:pt x="291" y="195"/>
                  <a:pt x="291" y="195"/>
                  <a:pt x="291" y="195"/>
                </a:cubicBezTo>
                <a:cubicBezTo>
                  <a:pt x="292" y="196"/>
                  <a:pt x="292" y="196"/>
                  <a:pt x="292" y="196"/>
                </a:cubicBezTo>
                <a:cubicBezTo>
                  <a:pt x="290" y="196"/>
                  <a:pt x="290" y="196"/>
                  <a:pt x="290" y="196"/>
                </a:cubicBezTo>
                <a:cubicBezTo>
                  <a:pt x="289" y="197"/>
                  <a:pt x="289" y="197"/>
                  <a:pt x="289" y="197"/>
                </a:cubicBezTo>
                <a:cubicBezTo>
                  <a:pt x="289" y="198"/>
                  <a:pt x="289" y="198"/>
                  <a:pt x="289" y="198"/>
                </a:cubicBezTo>
                <a:cubicBezTo>
                  <a:pt x="289" y="197"/>
                  <a:pt x="289" y="197"/>
                  <a:pt x="289" y="197"/>
                </a:cubicBezTo>
                <a:cubicBezTo>
                  <a:pt x="290" y="197"/>
                  <a:pt x="290" y="197"/>
                  <a:pt x="290" y="197"/>
                </a:cubicBezTo>
                <a:cubicBezTo>
                  <a:pt x="290" y="198"/>
                  <a:pt x="290" y="198"/>
                  <a:pt x="290" y="198"/>
                </a:cubicBezTo>
                <a:cubicBezTo>
                  <a:pt x="289" y="199"/>
                  <a:pt x="289" y="199"/>
                  <a:pt x="289" y="199"/>
                </a:cubicBezTo>
                <a:cubicBezTo>
                  <a:pt x="290" y="199"/>
                  <a:pt x="290" y="199"/>
                  <a:pt x="290" y="199"/>
                </a:cubicBezTo>
                <a:cubicBezTo>
                  <a:pt x="290" y="200"/>
                  <a:pt x="290" y="200"/>
                  <a:pt x="290" y="200"/>
                </a:cubicBezTo>
                <a:cubicBezTo>
                  <a:pt x="289" y="200"/>
                  <a:pt x="289" y="200"/>
                  <a:pt x="289" y="200"/>
                </a:cubicBezTo>
                <a:cubicBezTo>
                  <a:pt x="289" y="201"/>
                  <a:pt x="289" y="201"/>
                  <a:pt x="289" y="201"/>
                </a:cubicBezTo>
                <a:cubicBezTo>
                  <a:pt x="290" y="201"/>
                  <a:pt x="290" y="201"/>
                  <a:pt x="290" y="201"/>
                </a:cubicBezTo>
                <a:cubicBezTo>
                  <a:pt x="290" y="201"/>
                  <a:pt x="290" y="201"/>
                  <a:pt x="290" y="201"/>
                </a:cubicBezTo>
                <a:cubicBezTo>
                  <a:pt x="290" y="203"/>
                  <a:pt x="290" y="203"/>
                  <a:pt x="290" y="203"/>
                </a:cubicBezTo>
                <a:cubicBezTo>
                  <a:pt x="290" y="202"/>
                  <a:pt x="290" y="202"/>
                  <a:pt x="290" y="202"/>
                </a:cubicBezTo>
                <a:cubicBezTo>
                  <a:pt x="289" y="202"/>
                  <a:pt x="289" y="202"/>
                  <a:pt x="289" y="202"/>
                </a:cubicBezTo>
                <a:cubicBezTo>
                  <a:pt x="289" y="201"/>
                  <a:pt x="289" y="201"/>
                  <a:pt x="289" y="201"/>
                </a:cubicBezTo>
                <a:cubicBezTo>
                  <a:pt x="288" y="200"/>
                  <a:pt x="288" y="200"/>
                  <a:pt x="288" y="200"/>
                </a:cubicBezTo>
                <a:cubicBezTo>
                  <a:pt x="288" y="201"/>
                  <a:pt x="288" y="201"/>
                  <a:pt x="288" y="201"/>
                </a:cubicBezTo>
                <a:cubicBezTo>
                  <a:pt x="288" y="201"/>
                  <a:pt x="288" y="201"/>
                  <a:pt x="288" y="201"/>
                </a:cubicBezTo>
                <a:cubicBezTo>
                  <a:pt x="287" y="202"/>
                  <a:pt x="287" y="202"/>
                  <a:pt x="287" y="202"/>
                </a:cubicBezTo>
                <a:cubicBezTo>
                  <a:pt x="288" y="202"/>
                  <a:pt x="288" y="202"/>
                  <a:pt x="288" y="202"/>
                </a:cubicBezTo>
                <a:cubicBezTo>
                  <a:pt x="288" y="203"/>
                  <a:pt x="288" y="203"/>
                  <a:pt x="288" y="203"/>
                </a:cubicBezTo>
                <a:cubicBezTo>
                  <a:pt x="288" y="203"/>
                  <a:pt x="288" y="203"/>
                  <a:pt x="288" y="203"/>
                </a:cubicBezTo>
                <a:cubicBezTo>
                  <a:pt x="287" y="203"/>
                  <a:pt x="287" y="203"/>
                  <a:pt x="287" y="203"/>
                </a:cubicBezTo>
                <a:cubicBezTo>
                  <a:pt x="287" y="202"/>
                  <a:pt x="287" y="202"/>
                  <a:pt x="287" y="202"/>
                </a:cubicBezTo>
                <a:cubicBezTo>
                  <a:pt x="286" y="202"/>
                  <a:pt x="286" y="202"/>
                  <a:pt x="286" y="202"/>
                </a:cubicBezTo>
                <a:cubicBezTo>
                  <a:pt x="287" y="203"/>
                  <a:pt x="287" y="203"/>
                  <a:pt x="287" y="203"/>
                </a:cubicBezTo>
                <a:cubicBezTo>
                  <a:pt x="287" y="204"/>
                  <a:pt x="287" y="204"/>
                  <a:pt x="287" y="204"/>
                </a:cubicBezTo>
                <a:cubicBezTo>
                  <a:pt x="288" y="204"/>
                  <a:pt x="288" y="204"/>
                  <a:pt x="288" y="204"/>
                </a:cubicBezTo>
                <a:cubicBezTo>
                  <a:pt x="288" y="204"/>
                  <a:pt x="288" y="204"/>
                  <a:pt x="288" y="204"/>
                </a:cubicBezTo>
                <a:cubicBezTo>
                  <a:pt x="287" y="205"/>
                  <a:pt x="287" y="205"/>
                  <a:pt x="287" y="205"/>
                </a:cubicBezTo>
                <a:cubicBezTo>
                  <a:pt x="286" y="204"/>
                  <a:pt x="286" y="204"/>
                  <a:pt x="286" y="204"/>
                </a:cubicBezTo>
                <a:cubicBezTo>
                  <a:pt x="286" y="205"/>
                  <a:pt x="286" y="205"/>
                  <a:pt x="286" y="205"/>
                </a:cubicBezTo>
                <a:cubicBezTo>
                  <a:pt x="286" y="205"/>
                  <a:pt x="286" y="205"/>
                  <a:pt x="286" y="205"/>
                </a:cubicBezTo>
                <a:cubicBezTo>
                  <a:pt x="287" y="205"/>
                  <a:pt x="287" y="205"/>
                  <a:pt x="287" y="205"/>
                </a:cubicBezTo>
                <a:cubicBezTo>
                  <a:pt x="287" y="207"/>
                  <a:pt x="287" y="207"/>
                  <a:pt x="287" y="207"/>
                </a:cubicBezTo>
                <a:cubicBezTo>
                  <a:pt x="285" y="206"/>
                  <a:pt x="285" y="206"/>
                  <a:pt x="285" y="206"/>
                </a:cubicBezTo>
                <a:cubicBezTo>
                  <a:pt x="285" y="206"/>
                  <a:pt x="285" y="206"/>
                  <a:pt x="285" y="206"/>
                </a:cubicBezTo>
                <a:cubicBezTo>
                  <a:pt x="285" y="206"/>
                  <a:pt x="285" y="206"/>
                  <a:pt x="285" y="206"/>
                </a:cubicBezTo>
                <a:cubicBezTo>
                  <a:pt x="284" y="207"/>
                  <a:pt x="284" y="207"/>
                  <a:pt x="284" y="207"/>
                </a:cubicBezTo>
                <a:cubicBezTo>
                  <a:pt x="282" y="207"/>
                  <a:pt x="282" y="207"/>
                  <a:pt x="282" y="207"/>
                </a:cubicBezTo>
                <a:cubicBezTo>
                  <a:pt x="283" y="208"/>
                  <a:pt x="283" y="208"/>
                  <a:pt x="283" y="208"/>
                </a:cubicBezTo>
                <a:cubicBezTo>
                  <a:pt x="284" y="208"/>
                  <a:pt x="284" y="208"/>
                  <a:pt x="284" y="208"/>
                </a:cubicBezTo>
                <a:cubicBezTo>
                  <a:pt x="285" y="208"/>
                  <a:pt x="285" y="208"/>
                  <a:pt x="285" y="208"/>
                </a:cubicBezTo>
                <a:cubicBezTo>
                  <a:pt x="285" y="209"/>
                  <a:pt x="285" y="209"/>
                  <a:pt x="285" y="209"/>
                </a:cubicBezTo>
                <a:cubicBezTo>
                  <a:pt x="284" y="209"/>
                  <a:pt x="284" y="209"/>
                  <a:pt x="284" y="209"/>
                </a:cubicBezTo>
                <a:cubicBezTo>
                  <a:pt x="284" y="210"/>
                  <a:pt x="284" y="210"/>
                  <a:pt x="284" y="210"/>
                </a:cubicBezTo>
                <a:cubicBezTo>
                  <a:pt x="283" y="209"/>
                  <a:pt x="283" y="209"/>
                  <a:pt x="283" y="209"/>
                </a:cubicBezTo>
                <a:cubicBezTo>
                  <a:pt x="283" y="210"/>
                  <a:pt x="283" y="210"/>
                  <a:pt x="283" y="210"/>
                </a:cubicBezTo>
                <a:cubicBezTo>
                  <a:pt x="282" y="210"/>
                  <a:pt x="282" y="210"/>
                  <a:pt x="282" y="210"/>
                </a:cubicBezTo>
                <a:cubicBezTo>
                  <a:pt x="282" y="210"/>
                  <a:pt x="282" y="210"/>
                  <a:pt x="282" y="210"/>
                </a:cubicBezTo>
                <a:cubicBezTo>
                  <a:pt x="282" y="210"/>
                  <a:pt x="282" y="210"/>
                  <a:pt x="282" y="210"/>
                </a:cubicBezTo>
                <a:cubicBezTo>
                  <a:pt x="282" y="211"/>
                  <a:pt x="282" y="211"/>
                  <a:pt x="282" y="211"/>
                </a:cubicBezTo>
                <a:cubicBezTo>
                  <a:pt x="281" y="211"/>
                  <a:pt x="281" y="211"/>
                  <a:pt x="281" y="211"/>
                </a:cubicBezTo>
                <a:cubicBezTo>
                  <a:pt x="281" y="212"/>
                  <a:pt x="281" y="212"/>
                  <a:pt x="281" y="212"/>
                </a:cubicBezTo>
                <a:cubicBezTo>
                  <a:pt x="280" y="212"/>
                  <a:pt x="280" y="212"/>
                  <a:pt x="280" y="212"/>
                </a:cubicBezTo>
                <a:cubicBezTo>
                  <a:pt x="280" y="211"/>
                  <a:pt x="280" y="211"/>
                  <a:pt x="280" y="211"/>
                </a:cubicBezTo>
                <a:cubicBezTo>
                  <a:pt x="279" y="211"/>
                  <a:pt x="279" y="211"/>
                  <a:pt x="279" y="211"/>
                </a:cubicBezTo>
                <a:cubicBezTo>
                  <a:pt x="278" y="212"/>
                  <a:pt x="278" y="212"/>
                  <a:pt x="278" y="212"/>
                </a:cubicBezTo>
                <a:cubicBezTo>
                  <a:pt x="278" y="212"/>
                  <a:pt x="278" y="212"/>
                  <a:pt x="278" y="212"/>
                </a:cubicBezTo>
                <a:cubicBezTo>
                  <a:pt x="278" y="213"/>
                  <a:pt x="278" y="213"/>
                  <a:pt x="278" y="213"/>
                </a:cubicBezTo>
                <a:cubicBezTo>
                  <a:pt x="278" y="214"/>
                  <a:pt x="278" y="214"/>
                  <a:pt x="278" y="214"/>
                </a:cubicBezTo>
                <a:cubicBezTo>
                  <a:pt x="277" y="215"/>
                  <a:pt x="277" y="215"/>
                  <a:pt x="277" y="215"/>
                </a:cubicBezTo>
                <a:cubicBezTo>
                  <a:pt x="278" y="215"/>
                  <a:pt x="278" y="215"/>
                  <a:pt x="278" y="215"/>
                </a:cubicBezTo>
                <a:cubicBezTo>
                  <a:pt x="277" y="216"/>
                  <a:pt x="277" y="216"/>
                  <a:pt x="277" y="216"/>
                </a:cubicBezTo>
                <a:cubicBezTo>
                  <a:pt x="277" y="215"/>
                  <a:pt x="277" y="215"/>
                  <a:pt x="277" y="215"/>
                </a:cubicBezTo>
                <a:cubicBezTo>
                  <a:pt x="276" y="216"/>
                  <a:pt x="276" y="216"/>
                  <a:pt x="276" y="216"/>
                </a:cubicBezTo>
                <a:cubicBezTo>
                  <a:pt x="276" y="215"/>
                  <a:pt x="276" y="215"/>
                  <a:pt x="276" y="215"/>
                </a:cubicBezTo>
                <a:cubicBezTo>
                  <a:pt x="276" y="216"/>
                  <a:pt x="276" y="216"/>
                  <a:pt x="276" y="216"/>
                </a:cubicBezTo>
                <a:cubicBezTo>
                  <a:pt x="275" y="216"/>
                  <a:pt x="275" y="216"/>
                  <a:pt x="275" y="216"/>
                </a:cubicBezTo>
                <a:cubicBezTo>
                  <a:pt x="274" y="217"/>
                  <a:pt x="274" y="217"/>
                  <a:pt x="274" y="217"/>
                </a:cubicBezTo>
                <a:cubicBezTo>
                  <a:pt x="274" y="217"/>
                  <a:pt x="274" y="217"/>
                  <a:pt x="274" y="217"/>
                </a:cubicBezTo>
                <a:cubicBezTo>
                  <a:pt x="273" y="217"/>
                  <a:pt x="273" y="217"/>
                  <a:pt x="273" y="217"/>
                </a:cubicBezTo>
                <a:cubicBezTo>
                  <a:pt x="273" y="217"/>
                  <a:pt x="273" y="217"/>
                  <a:pt x="273" y="217"/>
                </a:cubicBezTo>
                <a:cubicBezTo>
                  <a:pt x="272" y="217"/>
                  <a:pt x="272" y="217"/>
                  <a:pt x="272" y="217"/>
                </a:cubicBezTo>
                <a:cubicBezTo>
                  <a:pt x="272" y="218"/>
                  <a:pt x="272" y="218"/>
                  <a:pt x="272" y="218"/>
                </a:cubicBezTo>
                <a:cubicBezTo>
                  <a:pt x="272" y="218"/>
                  <a:pt x="272" y="218"/>
                  <a:pt x="272" y="218"/>
                </a:cubicBezTo>
                <a:cubicBezTo>
                  <a:pt x="271" y="217"/>
                  <a:pt x="271" y="217"/>
                  <a:pt x="271" y="217"/>
                </a:cubicBezTo>
                <a:cubicBezTo>
                  <a:pt x="270" y="217"/>
                  <a:pt x="270" y="217"/>
                  <a:pt x="270" y="217"/>
                </a:cubicBezTo>
                <a:cubicBezTo>
                  <a:pt x="270" y="217"/>
                  <a:pt x="270" y="217"/>
                  <a:pt x="270" y="217"/>
                </a:cubicBezTo>
                <a:cubicBezTo>
                  <a:pt x="269" y="217"/>
                  <a:pt x="269" y="217"/>
                  <a:pt x="269" y="217"/>
                </a:cubicBezTo>
                <a:cubicBezTo>
                  <a:pt x="269" y="218"/>
                  <a:pt x="269" y="218"/>
                  <a:pt x="269" y="218"/>
                </a:cubicBezTo>
                <a:cubicBezTo>
                  <a:pt x="269" y="218"/>
                  <a:pt x="269" y="218"/>
                  <a:pt x="269" y="218"/>
                </a:cubicBezTo>
                <a:cubicBezTo>
                  <a:pt x="268" y="218"/>
                  <a:pt x="268" y="218"/>
                  <a:pt x="268" y="218"/>
                </a:cubicBezTo>
                <a:cubicBezTo>
                  <a:pt x="267" y="218"/>
                  <a:pt x="267" y="218"/>
                  <a:pt x="267" y="218"/>
                </a:cubicBezTo>
                <a:cubicBezTo>
                  <a:pt x="266" y="218"/>
                  <a:pt x="266" y="218"/>
                  <a:pt x="266" y="218"/>
                </a:cubicBezTo>
                <a:cubicBezTo>
                  <a:pt x="266" y="219"/>
                  <a:pt x="266" y="219"/>
                  <a:pt x="266" y="219"/>
                </a:cubicBezTo>
                <a:cubicBezTo>
                  <a:pt x="264" y="220"/>
                  <a:pt x="264" y="220"/>
                  <a:pt x="264" y="220"/>
                </a:cubicBezTo>
                <a:cubicBezTo>
                  <a:pt x="264" y="220"/>
                  <a:pt x="264" y="220"/>
                  <a:pt x="264" y="220"/>
                </a:cubicBezTo>
                <a:cubicBezTo>
                  <a:pt x="265" y="220"/>
                  <a:pt x="265" y="220"/>
                  <a:pt x="265" y="220"/>
                </a:cubicBezTo>
                <a:cubicBezTo>
                  <a:pt x="266" y="219"/>
                  <a:pt x="266" y="219"/>
                  <a:pt x="266" y="219"/>
                </a:cubicBezTo>
                <a:cubicBezTo>
                  <a:pt x="265" y="219"/>
                  <a:pt x="265" y="219"/>
                  <a:pt x="265" y="219"/>
                </a:cubicBezTo>
                <a:cubicBezTo>
                  <a:pt x="264" y="218"/>
                  <a:pt x="264" y="218"/>
                  <a:pt x="264" y="218"/>
                </a:cubicBezTo>
                <a:cubicBezTo>
                  <a:pt x="264" y="217"/>
                  <a:pt x="264" y="217"/>
                  <a:pt x="264" y="217"/>
                </a:cubicBezTo>
                <a:cubicBezTo>
                  <a:pt x="262" y="217"/>
                  <a:pt x="262" y="217"/>
                  <a:pt x="262" y="217"/>
                </a:cubicBezTo>
                <a:cubicBezTo>
                  <a:pt x="262" y="216"/>
                  <a:pt x="262" y="216"/>
                  <a:pt x="262" y="216"/>
                </a:cubicBezTo>
                <a:cubicBezTo>
                  <a:pt x="262" y="217"/>
                  <a:pt x="262" y="217"/>
                  <a:pt x="262" y="217"/>
                </a:cubicBezTo>
                <a:cubicBezTo>
                  <a:pt x="262" y="218"/>
                  <a:pt x="262" y="218"/>
                  <a:pt x="262" y="218"/>
                </a:cubicBezTo>
                <a:cubicBezTo>
                  <a:pt x="262" y="218"/>
                  <a:pt x="262" y="218"/>
                  <a:pt x="262" y="218"/>
                </a:cubicBezTo>
                <a:cubicBezTo>
                  <a:pt x="262" y="220"/>
                  <a:pt x="262" y="220"/>
                  <a:pt x="262" y="220"/>
                </a:cubicBezTo>
                <a:cubicBezTo>
                  <a:pt x="262" y="220"/>
                  <a:pt x="262" y="220"/>
                  <a:pt x="262" y="220"/>
                </a:cubicBezTo>
                <a:cubicBezTo>
                  <a:pt x="261" y="221"/>
                  <a:pt x="261" y="221"/>
                  <a:pt x="261" y="221"/>
                </a:cubicBezTo>
                <a:cubicBezTo>
                  <a:pt x="261" y="221"/>
                  <a:pt x="261" y="221"/>
                  <a:pt x="261" y="221"/>
                </a:cubicBezTo>
                <a:cubicBezTo>
                  <a:pt x="260" y="221"/>
                  <a:pt x="260" y="221"/>
                  <a:pt x="260" y="221"/>
                </a:cubicBezTo>
                <a:cubicBezTo>
                  <a:pt x="260" y="221"/>
                  <a:pt x="260" y="221"/>
                  <a:pt x="260" y="221"/>
                </a:cubicBezTo>
                <a:cubicBezTo>
                  <a:pt x="260" y="221"/>
                  <a:pt x="260" y="221"/>
                  <a:pt x="260" y="221"/>
                </a:cubicBezTo>
                <a:cubicBezTo>
                  <a:pt x="259" y="222"/>
                  <a:pt x="259" y="222"/>
                  <a:pt x="259" y="222"/>
                </a:cubicBezTo>
                <a:cubicBezTo>
                  <a:pt x="258" y="223"/>
                  <a:pt x="258" y="223"/>
                  <a:pt x="258" y="223"/>
                </a:cubicBezTo>
                <a:cubicBezTo>
                  <a:pt x="257" y="223"/>
                  <a:pt x="257" y="223"/>
                  <a:pt x="257" y="223"/>
                </a:cubicBezTo>
                <a:cubicBezTo>
                  <a:pt x="257" y="224"/>
                  <a:pt x="257" y="224"/>
                  <a:pt x="257" y="224"/>
                </a:cubicBezTo>
                <a:cubicBezTo>
                  <a:pt x="256" y="223"/>
                  <a:pt x="256" y="223"/>
                  <a:pt x="256" y="223"/>
                </a:cubicBezTo>
                <a:cubicBezTo>
                  <a:pt x="255" y="223"/>
                  <a:pt x="255" y="223"/>
                  <a:pt x="255" y="223"/>
                </a:cubicBezTo>
                <a:cubicBezTo>
                  <a:pt x="254" y="223"/>
                  <a:pt x="254" y="223"/>
                  <a:pt x="254" y="223"/>
                </a:cubicBezTo>
                <a:cubicBezTo>
                  <a:pt x="254" y="224"/>
                  <a:pt x="254" y="224"/>
                  <a:pt x="254" y="224"/>
                </a:cubicBezTo>
                <a:cubicBezTo>
                  <a:pt x="253" y="225"/>
                  <a:pt x="253" y="225"/>
                  <a:pt x="253" y="225"/>
                </a:cubicBezTo>
                <a:cubicBezTo>
                  <a:pt x="252" y="225"/>
                  <a:pt x="252" y="225"/>
                  <a:pt x="252" y="225"/>
                </a:cubicBezTo>
                <a:cubicBezTo>
                  <a:pt x="251" y="225"/>
                  <a:pt x="251" y="225"/>
                  <a:pt x="251" y="225"/>
                </a:cubicBezTo>
                <a:cubicBezTo>
                  <a:pt x="251" y="225"/>
                  <a:pt x="251" y="225"/>
                  <a:pt x="251" y="225"/>
                </a:cubicBezTo>
                <a:cubicBezTo>
                  <a:pt x="250" y="226"/>
                  <a:pt x="250" y="226"/>
                  <a:pt x="250" y="226"/>
                </a:cubicBezTo>
                <a:cubicBezTo>
                  <a:pt x="249" y="226"/>
                  <a:pt x="249" y="226"/>
                  <a:pt x="249" y="226"/>
                </a:cubicBezTo>
                <a:cubicBezTo>
                  <a:pt x="249" y="226"/>
                  <a:pt x="249" y="226"/>
                  <a:pt x="249" y="226"/>
                </a:cubicBezTo>
                <a:cubicBezTo>
                  <a:pt x="249" y="226"/>
                  <a:pt x="249" y="226"/>
                  <a:pt x="249" y="226"/>
                </a:cubicBezTo>
                <a:cubicBezTo>
                  <a:pt x="249" y="226"/>
                  <a:pt x="249" y="226"/>
                  <a:pt x="249" y="226"/>
                </a:cubicBezTo>
                <a:cubicBezTo>
                  <a:pt x="249" y="226"/>
                  <a:pt x="249" y="226"/>
                  <a:pt x="249" y="226"/>
                </a:cubicBezTo>
                <a:cubicBezTo>
                  <a:pt x="249" y="225"/>
                  <a:pt x="249" y="225"/>
                  <a:pt x="249" y="225"/>
                </a:cubicBezTo>
                <a:cubicBezTo>
                  <a:pt x="249" y="225"/>
                  <a:pt x="249" y="225"/>
                  <a:pt x="249" y="225"/>
                </a:cubicBezTo>
                <a:cubicBezTo>
                  <a:pt x="249" y="225"/>
                  <a:pt x="249" y="225"/>
                  <a:pt x="249" y="225"/>
                </a:cubicBezTo>
                <a:cubicBezTo>
                  <a:pt x="249" y="225"/>
                  <a:pt x="249" y="225"/>
                  <a:pt x="249" y="225"/>
                </a:cubicBezTo>
                <a:cubicBezTo>
                  <a:pt x="248" y="225"/>
                  <a:pt x="248" y="225"/>
                  <a:pt x="248" y="225"/>
                </a:cubicBezTo>
                <a:cubicBezTo>
                  <a:pt x="248" y="225"/>
                  <a:pt x="248" y="225"/>
                  <a:pt x="248" y="225"/>
                </a:cubicBezTo>
                <a:cubicBezTo>
                  <a:pt x="248" y="226"/>
                  <a:pt x="248" y="226"/>
                  <a:pt x="248" y="226"/>
                </a:cubicBezTo>
                <a:cubicBezTo>
                  <a:pt x="248" y="226"/>
                  <a:pt x="248" y="226"/>
                  <a:pt x="248" y="226"/>
                </a:cubicBezTo>
                <a:cubicBezTo>
                  <a:pt x="247" y="227"/>
                  <a:pt x="247" y="227"/>
                  <a:pt x="247" y="227"/>
                </a:cubicBezTo>
                <a:cubicBezTo>
                  <a:pt x="247" y="227"/>
                  <a:pt x="247" y="227"/>
                  <a:pt x="247" y="227"/>
                </a:cubicBezTo>
                <a:cubicBezTo>
                  <a:pt x="247" y="228"/>
                  <a:pt x="247" y="228"/>
                  <a:pt x="247" y="228"/>
                </a:cubicBezTo>
                <a:cubicBezTo>
                  <a:pt x="248" y="228"/>
                  <a:pt x="248" y="228"/>
                  <a:pt x="248" y="228"/>
                </a:cubicBezTo>
                <a:cubicBezTo>
                  <a:pt x="248" y="229"/>
                  <a:pt x="248" y="229"/>
                  <a:pt x="248" y="229"/>
                </a:cubicBezTo>
                <a:cubicBezTo>
                  <a:pt x="248" y="230"/>
                  <a:pt x="248" y="230"/>
                  <a:pt x="248" y="230"/>
                </a:cubicBezTo>
                <a:cubicBezTo>
                  <a:pt x="249" y="230"/>
                  <a:pt x="249" y="230"/>
                  <a:pt x="249" y="230"/>
                </a:cubicBezTo>
                <a:cubicBezTo>
                  <a:pt x="249" y="230"/>
                  <a:pt x="249" y="230"/>
                  <a:pt x="249" y="230"/>
                </a:cubicBezTo>
                <a:cubicBezTo>
                  <a:pt x="248" y="231"/>
                  <a:pt x="248" y="231"/>
                  <a:pt x="248" y="231"/>
                </a:cubicBezTo>
                <a:cubicBezTo>
                  <a:pt x="248" y="231"/>
                  <a:pt x="248" y="231"/>
                  <a:pt x="248" y="231"/>
                </a:cubicBezTo>
                <a:cubicBezTo>
                  <a:pt x="248" y="231"/>
                  <a:pt x="248" y="231"/>
                  <a:pt x="248" y="231"/>
                </a:cubicBezTo>
                <a:cubicBezTo>
                  <a:pt x="247" y="231"/>
                  <a:pt x="247" y="231"/>
                  <a:pt x="247" y="231"/>
                </a:cubicBezTo>
                <a:cubicBezTo>
                  <a:pt x="246" y="231"/>
                  <a:pt x="246" y="231"/>
                  <a:pt x="246" y="231"/>
                </a:cubicBezTo>
                <a:cubicBezTo>
                  <a:pt x="246" y="232"/>
                  <a:pt x="246" y="232"/>
                  <a:pt x="246" y="232"/>
                </a:cubicBezTo>
                <a:cubicBezTo>
                  <a:pt x="246" y="231"/>
                  <a:pt x="246" y="231"/>
                  <a:pt x="246" y="231"/>
                </a:cubicBezTo>
                <a:cubicBezTo>
                  <a:pt x="246" y="230"/>
                  <a:pt x="246" y="230"/>
                  <a:pt x="246" y="230"/>
                </a:cubicBezTo>
                <a:cubicBezTo>
                  <a:pt x="245" y="230"/>
                  <a:pt x="245" y="230"/>
                  <a:pt x="245" y="230"/>
                </a:cubicBezTo>
                <a:cubicBezTo>
                  <a:pt x="244" y="228"/>
                  <a:pt x="244" y="228"/>
                  <a:pt x="244" y="228"/>
                </a:cubicBezTo>
                <a:cubicBezTo>
                  <a:pt x="244" y="227"/>
                  <a:pt x="244" y="227"/>
                  <a:pt x="244" y="227"/>
                </a:cubicBezTo>
                <a:cubicBezTo>
                  <a:pt x="245" y="226"/>
                  <a:pt x="245" y="226"/>
                  <a:pt x="245" y="226"/>
                </a:cubicBezTo>
                <a:cubicBezTo>
                  <a:pt x="245" y="226"/>
                  <a:pt x="245" y="226"/>
                  <a:pt x="245" y="226"/>
                </a:cubicBezTo>
                <a:cubicBezTo>
                  <a:pt x="246" y="225"/>
                  <a:pt x="246" y="225"/>
                  <a:pt x="246" y="225"/>
                </a:cubicBezTo>
                <a:cubicBezTo>
                  <a:pt x="245" y="225"/>
                  <a:pt x="245" y="225"/>
                  <a:pt x="245" y="225"/>
                </a:cubicBezTo>
                <a:cubicBezTo>
                  <a:pt x="245" y="225"/>
                  <a:pt x="245" y="225"/>
                  <a:pt x="245" y="225"/>
                </a:cubicBezTo>
                <a:cubicBezTo>
                  <a:pt x="244" y="225"/>
                  <a:pt x="244" y="225"/>
                  <a:pt x="244" y="225"/>
                </a:cubicBezTo>
                <a:cubicBezTo>
                  <a:pt x="243" y="224"/>
                  <a:pt x="243" y="224"/>
                  <a:pt x="243" y="224"/>
                </a:cubicBezTo>
                <a:cubicBezTo>
                  <a:pt x="243" y="225"/>
                  <a:pt x="243" y="225"/>
                  <a:pt x="243" y="225"/>
                </a:cubicBezTo>
                <a:cubicBezTo>
                  <a:pt x="242" y="225"/>
                  <a:pt x="242" y="225"/>
                  <a:pt x="242" y="225"/>
                </a:cubicBezTo>
                <a:cubicBezTo>
                  <a:pt x="242" y="225"/>
                  <a:pt x="242" y="225"/>
                  <a:pt x="242" y="225"/>
                </a:cubicBezTo>
                <a:cubicBezTo>
                  <a:pt x="241" y="224"/>
                  <a:pt x="241" y="224"/>
                  <a:pt x="241" y="224"/>
                </a:cubicBezTo>
                <a:cubicBezTo>
                  <a:pt x="240" y="225"/>
                  <a:pt x="240" y="225"/>
                  <a:pt x="240" y="225"/>
                </a:cubicBezTo>
                <a:cubicBezTo>
                  <a:pt x="239" y="224"/>
                  <a:pt x="239" y="224"/>
                  <a:pt x="239" y="224"/>
                </a:cubicBezTo>
                <a:cubicBezTo>
                  <a:pt x="239" y="223"/>
                  <a:pt x="239" y="223"/>
                  <a:pt x="239" y="223"/>
                </a:cubicBezTo>
                <a:cubicBezTo>
                  <a:pt x="238" y="224"/>
                  <a:pt x="238" y="224"/>
                  <a:pt x="238" y="224"/>
                </a:cubicBezTo>
                <a:cubicBezTo>
                  <a:pt x="238" y="224"/>
                  <a:pt x="238" y="224"/>
                  <a:pt x="238" y="224"/>
                </a:cubicBezTo>
                <a:cubicBezTo>
                  <a:pt x="238" y="225"/>
                  <a:pt x="238" y="225"/>
                  <a:pt x="238" y="225"/>
                </a:cubicBezTo>
                <a:cubicBezTo>
                  <a:pt x="237" y="224"/>
                  <a:pt x="237" y="224"/>
                  <a:pt x="237" y="224"/>
                </a:cubicBezTo>
                <a:cubicBezTo>
                  <a:pt x="237" y="225"/>
                  <a:pt x="237" y="225"/>
                  <a:pt x="237" y="225"/>
                </a:cubicBezTo>
                <a:cubicBezTo>
                  <a:pt x="236" y="224"/>
                  <a:pt x="236" y="224"/>
                  <a:pt x="236" y="224"/>
                </a:cubicBezTo>
                <a:cubicBezTo>
                  <a:pt x="236" y="225"/>
                  <a:pt x="236" y="225"/>
                  <a:pt x="236" y="225"/>
                </a:cubicBezTo>
                <a:cubicBezTo>
                  <a:pt x="236" y="224"/>
                  <a:pt x="236" y="224"/>
                  <a:pt x="236" y="224"/>
                </a:cubicBezTo>
                <a:cubicBezTo>
                  <a:pt x="235" y="224"/>
                  <a:pt x="235" y="224"/>
                  <a:pt x="235" y="224"/>
                </a:cubicBezTo>
                <a:cubicBezTo>
                  <a:pt x="231" y="225"/>
                  <a:pt x="231" y="225"/>
                  <a:pt x="231" y="225"/>
                </a:cubicBezTo>
                <a:cubicBezTo>
                  <a:pt x="220" y="221"/>
                  <a:pt x="220" y="221"/>
                  <a:pt x="220" y="221"/>
                </a:cubicBezTo>
                <a:cubicBezTo>
                  <a:pt x="202" y="229"/>
                  <a:pt x="202" y="229"/>
                  <a:pt x="202" y="229"/>
                </a:cubicBezTo>
                <a:cubicBezTo>
                  <a:pt x="190" y="225"/>
                  <a:pt x="190" y="225"/>
                  <a:pt x="190" y="225"/>
                </a:cubicBezTo>
                <a:cubicBezTo>
                  <a:pt x="160" y="204"/>
                  <a:pt x="160" y="204"/>
                  <a:pt x="160" y="204"/>
                </a:cubicBezTo>
                <a:cubicBezTo>
                  <a:pt x="97" y="198"/>
                  <a:pt x="97" y="198"/>
                  <a:pt x="97" y="198"/>
                </a:cubicBezTo>
                <a:cubicBezTo>
                  <a:pt x="64" y="166"/>
                  <a:pt x="64" y="166"/>
                  <a:pt x="64" y="166"/>
                </a:cubicBezTo>
                <a:cubicBezTo>
                  <a:pt x="0" y="139"/>
                  <a:pt x="0" y="139"/>
                  <a:pt x="0" y="139"/>
                </a:cubicBezTo>
                <a:cubicBezTo>
                  <a:pt x="5" y="85"/>
                  <a:pt x="5" y="85"/>
                  <a:pt x="5" y="85"/>
                </a:cubicBezTo>
                <a:cubicBezTo>
                  <a:pt x="47" y="62"/>
                  <a:pt x="47" y="62"/>
                  <a:pt x="47" y="62"/>
                </a:cubicBezTo>
                <a:cubicBezTo>
                  <a:pt x="96" y="52"/>
                  <a:pt x="96" y="52"/>
                  <a:pt x="96" y="52"/>
                </a:cubicBezTo>
                <a:cubicBezTo>
                  <a:pt x="100" y="52"/>
                  <a:pt x="100" y="52"/>
                  <a:pt x="100" y="52"/>
                </a:cubicBezTo>
                <a:close/>
                <a:moveTo>
                  <a:pt x="280" y="213"/>
                </a:moveTo>
                <a:cubicBezTo>
                  <a:pt x="280" y="213"/>
                  <a:pt x="280" y="213"/>
                  <a:pt x="280" y="213"/>
                </a:cubicBezTo>
                <a:cubicBezTo>
                  <a:pt x="281" y="213"/>
                  <a:pt x="281" y="213"/>
                  <a:pt x="281" y="213"/>
                </a:cubicBezTo>
                <a:cubicBezTo>
                  <a:pt x="281" y="213"/>
                  <a:pt x="281" y="213"/>
                  <a:pt x="281" y="213"/>
                </a:cubicBezTo>
                <a:cubicBezTo>
                  <a:pt x="281" y="213"/>
                  <a:pt x="281" y="213"/>
                  <a:pt x="281" y="213"/>
                </a:cubicBezTo>
                <a:cubicBezTo>
                  <a:pt x="280" y="213"/>
                  <a:pt x="280" y="213"/>
                  <a:pt x="280" y="213"/>
                </a:cubicBezTo>
                <a:close/>
                <a:moveTo>
                  <a:pt x="291" y="200"/>
                </a:moveTo>
                <a:cubicBezTo>
                  <a:pt x="291" y="201"/>
                  <a:pt x="291" y="201"/>
                  <a:pt x="291" y="201"/>
                </a:cubicBezTo>
                <a:cubicBezTo>
                  <a:pt x="291" y="201"/>
                  <a:pt x="291" y="201"/>
                  <a:pt x="291" y="201"/>
                </a:cubicBezTo>
                <a:cubicBezTo>
                  <a:pt x="291" y="200"/>
                  <a:pt x="291" y="200"/>
                  <a:pt x="291" y="200"/>
                </a:cubicBezTo>
                <a:cubicBezTo>
                  <a:pt x="291" y="200"/>
                  <a:pt x="291" y="200"/>
                  <a:pt x="291" y="200"/>
                </a:cubicBezTo>
                <a:cubicBezTo>
                  <a:pt x="291" y="200"/>
                  <a:pt x="291" y="200"/>
                  <a:pt x="291" y="200"/>
                </a:cubicBezTo>
                <a:close/>
                <a:moveTo>
                  <a:pt x="298" y="171"/>
                </a:moveTo>
                <a:cubicBezTo>
                  <a:pt x="299" y="171"/>
                  <a:pt x="299" y="171"/>
                  <a:pt x="299" y="171"/>
                </a:cubicBezTo>
                <a:cubicBezTo>
                  <a:pt x="300" y="172"/>
                  <a:pt x="300" y="172"/>
                  <a:pt x="300" y="172"/>
                </a:cubicBezTo>
                <a:cubicBezTo>
                  <a:pt x="300" y="172"/>
                  <a:pt x="300" y="172"/>
                  <a:pt x="300" y="172"/>
                </a:cubicBezTo>
                <a:cubicBezTo>
                  <a:pt x="300" y="171"/>
                  <a:pt x="300" y="171"/>
                  <a:pt x="300" y="171"/>
                </a:cubicBezTo>
                <a:cubicBezTo>
                  <a:pt x="299" y="171"/>
                  <a:pt x="299" y="171"/>
                  <a:pt x="299" y="171"/>
                </a:cubicBezTo>
                <a:cubicBezTo>
                  <a:pt x="299" y="171"/>
                  <a:pt x="299" y="171"/>
                  <a:pt x="299" y="171"/>
                </a:cubicBezTo>
                <a:cubicBezTo>
                  <a:pt x="298" y="171"/>
                  <a:pt x="298" y="171"/>
                  <a:pt x="298" y="171"/>
                </a:cubicBezTo>
                <a:close/>
                <a:moveTo>
                  <a:pt x="293" y="161"/>
                </a:moveTo>
                <a:cubicBezTo>
                  <a:pt x="293" y="161"/>
                  <a:pt x="293" y="161"/>
                  <a:pt x="293" y="161"/>
                </a:cubicBezTo>
                <a:cubicBezTo>
                  <a:pt x="293" y="162"/>
                  <a:pt x="293" y="162"/>
                  <a:pt x="293" y="162"/>
                </a:cubicBezTo>
                <a:cubicBezTo>
                  <a:pt x="295" y="162"/>
                  <a:pt x="295" y="162"/>
                  <a:pt x="295" y="162"/>
                </a:cubicBezTo>
                <a:cubicBezTo>
                  <a:pt x="296" y="162"/>
                  <a:pt x="296" y="162"/>
                  <a:pt x="296" y="162"/>
                </a:cubicBezTo>
                <a:cubicBezTo>
                  <a:pt x="295" y="161"/>
                  <a:pt x="295" y="161"/>
                  <a:pt x="295" y="161"/>
                </a:cubicBezTo>
                <a:cubicBezTo>
                  <a:pt x="295" y="161"/>
                  <a:pt x="295" y="161"/>
                  <a:pt x="295" y="161"/>
                </a:cubicBezTo>
                <a:cubicBezTo>
                  <a:pt x="294" y="161"/>
                  <a:pt x="294" y="161"/>
                  <a:pt x="294" y="161"/>
                </a:cubicBezTo>
                <a:cubicBezTo>
                  <a:pt x="293" y="161"/>
                  <a:pt x="293" y="161"/>
                  <a:pt x="293" y="161"/>
                </a:cubicBezTo>
                <a:close/>
                <a:moveTo>
                  <a:pt x="299" y="222"/>
                </a:moveTo>
                <a:cubicBezTo>
                  <a:pt x="300" y="222"/>
                  <a:pt x="300" y="222"/>
                  <a:pt x="300" y="222"/>
                </a:cubicBezTo>
                <a:cubicBezTo>
                  <a:pt x="301" y="222"/>
                  <a:pt x="301" y="222"/>
                  <a:pt x="301" y="222"/>
                </a:cubicBezTo>
                <a:cubicBezTo>
                  <a:pt x="300" y="221"/>
                  <a:pt x="300" y="221"/>
                  <a:pt x="300" y="221"/>
                </a:cubicBezTo>
                <a:cubicBezTo>
                  <a:pt x="301" y="220"/>
                  <a:pt x="301" y="220"/>
                  <a:pt x="301" y="220"/>
                </a:cubicBezTo>
                <a:cubicBezTo>
                  <a:pt x="300" y="218"/>
                  <a:pt x="300" y="218"/>
                  <a:pt x="300" y="218"/>
                </a:cubicBezTo>
                <a:cubicBezTo>
                  <a:pt x="301" y="217"/>
                  <a:pt x="301" y="217"/>
                  <a:pt x="301" y="217"/>
                </a:cubicBezTo>
                <a:cubicBezTo>
                  <a:pt x="302" y="215"/>
                  <a:pt x="302" y="215"/>
                  <a:pt x="302" y="215"/>
                </a:cubicBezTo>
                <a:cubicBezTo>
                  <a:pt x="302" y="214"/>
                  <a:pt x="302" y="214"/>
                  <a:pt x="302" y="214"/>
                </a:cubicBezTo>
                <a:cubicBezTo>
                  <a:pt x="303" y="214"/>
                  <a:pt x="303" y="214"/>
                  <a:pt x="303" y="214"/>
                </a:cubicBezTo>
                <a:cubicBezTo>
                  <a:pt x="302" y="213"/>
                  <a:pt x="302" y="213"/>
                  <a:pt x="302" y="213"/>
                </a:cubicBezTo>
                <a:cubicBezTo>
                  <a:pt x="302" y="211"/>
                  <a:pt x="302" y="211"/>
                  <a:pt x="302" y="211"/>
                </a:cubicBezTo>
                <a:cubicBezTo>
                  <a:pt x="303" y="210"/>
                  <a:pt x="303" y="210"/>
                  <a:pt x="303" y="210"/>
                </a:cubicBezTo>
                <a:cubicBezTo>
                  <a:pt x="302" y="209"/>
                  <a:pt x="302" y="209"/>
                  <a:pt x="302" y="209"/>
                </a:cubicBezTo>
                <a:cubicBezTo>
                  <a:pt x="303" y="208"/>
                  <a:pt x="303" y="208"/>
                  <a:pt x="303" y="208"/>
                </a:cubicBezTo>
                <a:cubicBezTo>
                  <a:pt x="303" y="205"/>
                  <a:pt x="303" y="205"/>
                  <a:pt x="303" y="205"/>
                </a:cubicBezTo>
                <a:cubicBezTo>
                  <a:pt x="303" y="204"/>
                  <a:pt x="303" y="204"/>
                  <a:pt x="303" y="204"/>
                </a:cubicBezTo>
                <a:cubicBezTo>
                  <a:pt x="304" y="203"/>
                  <a:pt x="304" y="203"/>
                  <a:pt x="304" y="203"/>
                </a:cubicBezTo>
                <a:cubicBezTo>
                  <a:pt x="304" y="203"/>
                  <a:pt x="304" y="203"/>
                  <a:pt x="304" y="203"/>
                </a:cubicBezTo>
                <a:cubicBezTo>
                  <a:pt x="303" y="202"/>
                  <a:pt x="303" y="202"/>
                  <a:pt x="303" y="202"/>
                </a:cubicBezTo>
                <a:cubicBezTo>
                  <a:pt x="302" y="202"/>
                  <a:pt x="302" y="202"/>
                  <a:pt x="302" y="202"/>
                </a:cubicBezTo>
                <a:cubicBezTo>
                  <a:pt x="302" y="201"/>
                  <a:pt x="302" y="201"/>
                  <a:pt x="302" y="201"/>
                </a:cubicBezTo>
                <a:cubicBezTo>
                  <a:pt x="301" y="200"/>
                  <a:pt x="301" y="200"/>
                  <a:pt x="301" y="200"/>
                </a:cubicBezTo>
                <a:cubicBezTo>
                  <a:pt x="300" y="201"/>
                  <a:pt x="300" y="201"/>
                  <a:pt x="300" y="201"/>
                </a:cubicBezTo>
                <a:cubicBezTo>
                  <a:pt x="300" y="201"/>
                  <a:pt x="300" y="201"/>
                  <a:pt x="300" y="201"/>
                </a:cubicBezTo>
                <a:cubicBezTo>
                  <a:pt x="299" y="202"/>
                  <a:pt x="299" y="202"/>
                  <a:pt x="299" y="202"/>
                </a:cubicBezTo>
                <a:cubicBezTo>
                  <a:pt x="298" y="203"/>
                  <a:pt x="298" y="203"/>
                  <a:pt x="298" y="203"/>
                </a:cubicBezTo>
                <a:cubicBezTo>
                  <a:pt x="297" y="205"/>
                  <a:pt x="297" y="205"/>
                  <a:pt x="297" y="205"/>
                </a:cubicBezTo>
                <a:cubicBezTo>
                  <a:pt x="297" y="205"/>
                  <a:pt x="297" y="205"/>
                  <a:pt x="297" y="205"/>
                </a:cubicBezTo>
                <a:cubicBezTo>
                  <a:pt x="297" y="206"/>
                  <a:pt x="297" y="206"/>
                  <a:pt x="297" y="206"/>
                </a:cubicBezTo>
                <a:cubicBezTo>
                  <a:pt x="297" y="206"/>
                  <a:pt x="297" y="206"/>
                  <a:pt x="297" y="206"/>
                </a:cubicBezTo>
                <a:cubicBezTo>
                  <a:pt x="296" y="208"/>
                  <a:pt x="296" y="208"/>
                  <a:pt x="296" y="208"/>
                </a:cubicBezTo>
                <a:cubicBezTo>
                  <a:pt x="295" y="210"/>
                  <a:pt x="295" y="210"/>
                  <a:pt x="295" y="210"/>
                </a:cubicBezTo>
                <a:cubicBezTo>
                  <a:pt x="295" y="211"/>
                  <a:pt x="295" y="211"/>
                  <a:pt x="295" y="211"/>
                </a:cubicBezTo>
                <a:cubicBezTo>
                  <a:pt x="295" y="211"/>
                  <a:pt x="295" y="211"/>
                  <a:pt x="295" y="211"/>
                </a:cubicBezTo>
                <a:cubicBezTo>
                  <a:pt x="295" y="213"/>
                  <a:pt x="295" y="213"/>
                  <a:pt x="295" y="213"/>
                </a:cubicBezTo>
                <a:cubicBezTo>
                  <a:pt x="295" y="215"/>
                  <a:pt x="295" y="215"/>
                  <a:pt x="295" y="215"/>
                </a:cubicBezTo>
                <a:cubicBezTo>
                  <a:pt x="296" y="215"/>
                  <a:pt x="296" y="215"/>
                  <a:pt x="296" y="215"/>
                </a:cubicBezTo>
                <a:cubicBezTo>
                  <a:pt x="296" y="216"/>
                  <a:pt x="296" y="216"/>
                  <a:pt x="296" y="216"/>
                </a:cubicBezTo>
                <a:cubicBezTo>
                  <a:pt x="296" y="216"/>
                  <a:pt x="296" y="216"/>
                  <a:pt x="296" y="216"/>
                </a:cubicBezTo>
                <a:cubicBezTo>
                  <a:pt x="296" y="217"/>
                  <a:pt x="296" y="217"/>
                  <a:pt x="296" y="217"/>
                </a:cubicBezTo>
                <a:cubicBezTo>
                  <a:pt x="296" y="218"/>
                  <a:pt x="296" y="218"/>
                  <a:pt x="296" y="218"/>
                </a:cubicBezTo>
                <a:cubicBezTo>
                  <a:pt x="297" y="218"/>
                  <a:pt x="297" y="218"/>
                  <a:pt x="297" y="218"/>
                </a:cubicBezTo>
                <a:cubicBezTo>
                  <a:pt x="297" y="218"/>
                  <a:pt x="297" y="218"/>
                  <a:pt x="297" y="218"/>
                </a:cubicBezTo>
                <a:cubicBezTo>
                  <a:pt x="298" y="219"/>
                  <a:pt x="298" y="219"/>
                  <a:pt x="298" y="219"/>
                </a:cubicBezTo>
                <a:cubicBezTo>
                  <a:pt x="299" y="220"/>
                  <a:pt x="299" y="220"/>
                  <a:pt x="299" y="220"/>
                </a:cubicBezTo>
                <a:cubicBezTo>
                  <a:pt x="299" y="221"/>
                  <a:pt x="299" y="221"/>
                  <a:pt x="299" y="221"/>
                </a:cubicBezTo>
                <a:cubicBezTo>
                  <a:pt x="299" y="222"/>
                  <a:pt x="299" y="222"/>
                  <a:pt x="299" y="222"/>
                </a:cubicBezTo>
                <a:close/>
                <a:moveTo>
                  <a:pt x="248" y="227"/>
                </a:moveTo>
                <a:cubicBezTo>
                  <a:pt x="249" y="228"/>
                  <a:pt x="249" y="228"/>
                  <a:pt x="249" y="228"/>
                </a:cubicBezTo>
                <a:cubicBezTo>
                  <a:pt x="249" y="228"/>
                  <a:pt x="249" y="228"/>
                  <a:pt x="249" y="228"/>
                </a:cubicBezTo>
                <a:cubicBezTo>
                  <a:pt x="250" y="228"/>
                  <a:pt x="250" y="228"/>
                  <a:pt x="250" y="228"/>
                </a:cubicBezTo>
                <a:cubicBezTo>
                  <a:pt x="250" y="228"/>
                  <a:pt x="250" y="228"/>
                  <a:pt x="250" y="228"/>
                </a:cubicBezTo>
                <a:cubicBezTo>
                  <a:pt x="249" y="227"/>
                  <a:pt x="249" y="227"/>
                  <a:pt x="249" y="227"/>
                </a:cubicBezTo>
                <a:cubicBezTo>
                  <a:pt x="248" y="227"/>
                  <a:pt x="248" y="227"/>
                  <a:pt x="248" y="227"/>
                </a:cubicBezTo>
                <a:close/>
                <a:moveTo>
                  <a:pt x="248" y="233"/>
                </a:moveTo>
                <a:cubicBezTo>
                  <a:pt x="247" y="233"/>
                  <a:pt x="247" y="233"/>
                  <a:pt x="247" y="233"/>
                </a:cubicBezTo>
                <a:cubicBezTo>
                  <a:pt x="247" y="233"/>
                  <a:pt x="247" y="233"/>
                  <a:pt x="247" y="233"/>
                </a:cubicBezTo>
                <a:cubicBezTo>
                  <a:pt x="246" y="233"/>
                  <a:pt x="246" y="233"/>
                  <a:pt x="246" y="233"/>
                </a:cubicBezTo>
                <a:cubicBezTo>
                  <a:pt x="245" y="233"/>
                  <a:pt x="245" y="233"/>
                  <a:pt x="245" y="233"/>
                </a:cubicBezTo>
                <a:cubicBezTo>
                  <a:pt x="244" y="234"/>
                  <a:pt x="244" y="234"/>
                  <a:pt x="244" y="234"/>
                </a:cubicBezTo>
                <a:cubicBezTo>
                  <a:pt x="243" y="234"/>
                  <a:pt x="243" y="234"/>
                  <a:pt x="243" y="234"/>
                </a:cubicBezTo>
                <a:cubicBezTo>
                  <a:pt x="243" y="235"/>
                  <a:pt x="243" y="235"/>
                  <a:pt x="243" y="235"/>
                </a:cubicBezTo>
                <a:cubicBezTo>
                  <a:pt x="242" y="236"/>
                  <a:pt x="242" y="236"/>
                  <a:pt x="242" y="236"/>
                </a:cubicBezTo>
                <a:cubicBezTo>
                  <a:pt x="240" y="237"/>
                  <a:pt x="240" y="237"/>
                  <a:pt x="240" y="237"/>
                </a:cubicBezTo>
                <a:cubicBezTo>
                  <a:pt x="241" y="238"/>
                  <a:pt x="241" y="238"/>
                  <a:pt x="241" y="238"/>
                </a:cubicBezTo>
                <a:cubicBezTo>
                  <a:pt x="241" y="240"/>
                  <a:pt x="241" y="240"/>
                  <a:pt x="241" y="240"/>
                </a:cubicBezTo>
                <a:cubicBezTo>
                  <a:pt x="241" y="241"/>
                  <a:pt x="241" y="241"/>
                  <a:pt x="241" y="241"/>
                </a:cubicBezTo>
                <a:cubicBezTo>
                  <a:pt x="241" y="241"/>
                  <a:pt x="241" y="241"/>
                  <a:pt x="241" y="241"/>
                </a:cubicBezTo>
                <a:cubicBezTo>
                  <a:pt x="242" y="242"/>
                  <a:pt x="242" y="242"/>
                  <a:pt x="242" y="242"/>
                </a:cubicBezTo>
                <a:cubicBezTo>
                  <a:pt x="243" y="242"/>
                  <a:pt x="243" y="242"/>
                  <a:pt x="243" y="242"/>
                </a:cubicBezTo>
                <a:cubicBezTo>
                  <a:pt x="244" y="243"/>
                  <a:pt x="244" y="243"/>
                  <a:pt x="244" y="243"/>
                </a:cubicBezTo>
                <a:cubicBezTo>
                  <a:pt x="245" y="242"/>
                  <a:pt x="245" y="242"/>
                  <a:pt x="245" y="242"/>
                </a:cubicBezTo>
                <a:cubicBezTo>
                  <a:pt x="246" y="243"/>
                  <a:pt x="246" y="243"/>
                  <a:pt x="246" y="243"/>
                </a:cubicBezTo>
                <a:cubicBezTo>
                  <a:pt x="246" y="243"/>
                  <a:pt x="246" y="243"/>
                  <a:pt x="246" y="243"/>
                </a:cubicBezTo>
                <a:cubicBezTo>
                  <a:pt x="246" y="242"/>
                  <a:pt x="246" y="242"/>
                  <a:pt x="246" y="242"/>
                </a:cubicBezTo>
                <a:cubicBezTo>
                  <a:pt x="247" y="242"/>
                  <a:pt x="247" y="242"/>
                  <a:pt x="247" y="242"/>
                </a:cubicBezTo>
                <a:cubicBezTo>
                  <a:pt x="248" y="242"/>
                  <a:pt x="248" y="242"/>
                  <a:pt x="248" y="242"/>
                </a:cubicBezTo>
                <a:cubicBezTo>
                  <a:pt x="249" y="241"/>
                  <a:pt x="249" y="241"/>
                  <a:pt x="249" y="241"/>
                </a:cubicBezTo>
                <a:cubicBezTo>
                  <a:pt x="249" y="241"/>
                  <a:pt x="249" y="241"/>
                  <a:pt x="249" y="241"/>
                </a:cubicBezTo>
                <a:cubicBezTo>
                  <a:pt x="250" y="240"/>
                  <a:pt x="250" y="240"/>
                  <a:pt x="250" y="240"/>
                </a:cubicBezTo>
                <a:cubicBezTo>
                  <a:pt x="250" y="240"/>
                  <a:pt x="250" y="240"/>
                  <a:pt x="250" y="240"/>
                </a:cubicBezTo>
                <a:cubicBezTo>
                  <a:pt x="250" y="239"/>
                  <a:pt x="250" y="239"/>
                  <a:pt x="250" y="239"/>
                </a:cubicBezTo>
                <a:cubicBezTo>
                  <a:pt x="251" y="237"/>
                  <a:pt x="251" y="237"/>
                  <a:pt x="251" y="237"/>
                </a:cubicBezTo>
                <a:cubicBezTo>
                  <a:pt x="251" y="237"/>
                  <a:pt x="251" y="237"/>
                  <a:pt x="251" y="237"/>
                </a:cubicBezTo>
                <a:cubicBezTo>
                  <a:pt x="251" y="236"/>
                  <a:pt x="251" y="236"/>
                  <a:pt x="251" y="236"/>
                </a:cubicBezTo>
                <a:cubicBezTo>
                  <a:pt x="252" y="235"/>
                  <a:pt x="252" y="235"/>
                  <a:pt x="252" y="235"/>
                </a:cubicBezTo>
                <a:cubicBezTo>
                  <a:pt x="252" y="234"/>
                  <a:pt x="252" y="234"/>
                  <a:pt x="252" y="234"/>
                </a:cubicBezTo>
                <a:cubicBezTo>
                  <a:pt x="251" y="233"/>
                  <a:pt x="251" y="233"/>
                  <a:pt x="251" y="233"/>
                </a:cubicBezTo>
                <a:cubicBezTo>
                  <a:pt x="250" y="232"/>
                  <a:pt x="250" y="232"/>
                  <a:pt x="250" y="232"/>
                </a:cubicBezTo>
                <a:cubicBezTo>
                  <a:pt x="249" y="233"/>
                  <a:pt x="249" y="233"/>
                  <a:pt x="249" y="233"/>
                </a:cubicBezTo>
                <a:cubicBezTo>
                  <a:pt x="249" y="233"/>
                  <a:pt x="248" y="233"/>
                  <a:pt x="248" y="233"/>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8" name="Freeform 1162"/>
          <p:cNvSpPr>
            <a:spLocks noEditPoints="1"/>
          </p:cNvSpPr>
          <p:nvPr/>
        </p:nvSpPr>
        <p:spPr bwMode="auto">
          <a:xfrm>
            <a:off x="6062931" y="1992287"/>
            <a:ext cx="296417" cy="359385"/>
          </a:xfrm>
          <a:custGeom>
            <a:avLst/>
            <a:gdLst/>
            <a:ahLst/>
            <a:cxnLst>
              <a:cxn ang="0">
                <a:pos x="68" y="7"/>
              </a:cxn>
              <a:cxn ang="0">
                <a:pos x="29" y="0"/>
              </a:cxn>
              <a:cxn ang="0">
                <a:pos x="24" y="8"/>
              </a:cxn>
              <a:cxn ang="0">
                <a:pos x="31" y="16"/>
              </a:cxn>
              <a:cxn ang="0">
                <a:pos x="32" y="16"/>
              </a:cxn>
              <a:cxn ang="0">
                <a:pos x="28" y="18"/>
              </a:cxn>
              <a:cxn ang="0">
                <a:pos x="38" y="21"/>
              </a:cxn>
              <a:cxn ang="0">
                <a:pos x="44" y="22"/>
              </a:cxn>
              <a:cxn ang="0">
                <a:pos x="51" y="15"/>
              </a:cxn>
              <a:cxn ang="0">
                <a:pos x="50" y="8"/>
              </a:cxn>
              <a:cxn ang="0">
                <a:pos x="43" y="6"/>
              </a:cxn>
              <a:cxn ang="0">
                <a:pos x="40" y="8"/>
              </a:cxn>
              <a:cxn ang="0">
                <a:pos x="37" y="4"/>
              </a:cxn>
              <a:cxn ang="0">
                <a:pos x="37" y="12"/>
              </a:cxn>
              <a:cxn ang="0">
                <a:pos x="32" y="9"/>
              </a:cxn>
              <a:cxn ang="0">
                <a:pos x="28" y="3"/>
              </a:cxn>
              <a:cxn ang="0">
                <a:pos x="27" y="10"/>
              </a:cxn>
              <a:cxn ang="0">
                <a:pos x="24" y="12"/>
              </a:cxn>
              <a:cxn ang="0">
                <a:pos x="58" y="28"/>
              </a:cxn>
              <a:cxn ang="0">
                <a:pos x="59" y="27"/>
              </a:cxn>
              <a:cxn ang="0">
                <a:pos x="55" y="30"/>
              </a:cxn>
              <a:cxn ang="0">
                <a:pos x="44" y="38"/>
              </a:cxn>
              <a:cxn ang="0">
                <a:pos x="49" y="43"/>
              </a:cxn>
              <a:cxn ang="0">
                <a:pos x="43" y="49"/>
              </a:cxn>
              <a:cxn ang="0">
                <a:pos x="37" y="49"/>
              </a:cxn>
              <a:cxn ang="0">
                <a:pos x="37" y="40"/>
              </a:cxn>
              <a:cxn ang="0">
                <a:pos x="33" y="34"/>
              </a:cxn>
              <a:cxn ang="0">
                <a:pos x="39" y="36"/>
              </a:cxn>
              <a:cxn ang="0">
                <a:pos x="37" y="32"/>
              </a:cxn>
              <a:cxn ang="0">
                <a:pos x="3" y="35"/>
              </a:cxn>
              <a:cxn ang="0">
                <a:pos x="3" y="34"/>
              </a:cxn>
              <a:cxn ang="0">
                <a:pos x="23" y="61"/>
              </a:cxn>
              <a:cxn ang="0">
                <a:pos x="22" y="55"/>
              </a:cxn>
              <a:cxn ang="0">
                <a:pos x="16" y="53"/>
              </a:cxn>
              <a:cxn ang="0">
                <a:pos x="13" y="48"/>
              </a:cxn>
              <a:cxn ang="0">
                <a:pos x="18" y="47"/>
              </a:cxn>
              <a:cxn ang="0">
                <a:pos x="21" y="44"/>
              </a:cxn>
              <a:cxn ang="0">
                <a:pos x="19" y="43"/>
              </a:cxn>
              <a:cxn ang="0">
                <a:pos x="12" y="43"/>
              </a:cxn>
              <a:cxn ang="0">
                <a:pos x="16" y="39"/>
              </a:cxn>
              <a:cxn ang="0">
                <a:pos x="22" y="35"/>
              </a:cxn>
              <a:cxn ang="0">
                <a:pos x="17" y="35"/>
              </a:cxn>
              <a:cxn ang="0">
                <a:pos x="16" y="33"/>
              </a:cxn>
              <a:cxn ang="0">
                <a:pos x="15" y="36"/>
              </a:cxn>
              <a:cxn ang="0">
                <a:pos x="8" y="36"/>
              </a:cxn>
              <a:cxn ang="0">
                <a:pos x="4" y="32"/>
              </a:cxn>
              <a:cxn ang="0">
                <a:pos x="5" y="29"/>
              </a:cxn>
              <a:cxn ang="0">
                <a:pos x="4" y="23"/>
              </a:cxn>
              <a:cxn ang="0">
                <a:pos x="0" y="21"/>
              </a:cxn>
              <a:cxn ang="0">
                <a:pos x="5" y="18"/>
              </a:cxn>
              <a:cxn ang="0">
                <a:pos x="10" y="17"/>
              </a:cxn>
              <a:cxn ang="0">
                <a:pos x="9" y="19"/>
              </a:cxn>
              <a:cxn ang="0">
                <a:pos x="11" y="24"/>
              </a:cxn>
              <a:cxn ang="0">
                <a:pos x="15" y="21"/>
              </a:cxn>
              <a:cxn ang="0">
                <a:pos x="19" y="28"/>
              </a:cxn>
              <a:cxn ang="0">
                <a:pos x="17" y="15"/>
              </a:cxn>
              <a:cxn ang="0">
                <a:pos x="23" y="17"/>
              </a:cxn>
              <a:cxn ang="0">
                <a:pos x="25" y="18"/>
              </a:cxn>
              <a:cxn ang="0">
                <a:pos x="36" y="29"/>
              </a:cxn>
              <a:cxn ang="0">
                <a:pos x="31" y="33"/>
              </a:cxn>
              <a:cxn ang="0">
                <a:pos x="29" y="43"/>
              </a:cxn>
              <a:cxn ang="0">
                <a:pos x="26" y="51"/>
              </a:cxn>
              <a:cxn ang="0">
                <a:pos x="36" y="87"/>
              </a:cxn>
            </a:cxnLst>
            <a:rect l="0" t="0" r="r" b="b"/>
            <a:pathLst>
              <a:path w="72" h="87">
                <a:moveTo>
                  <a:pt x="66" y="7"/>
                </a:moveTo>
                <a:cubicBezTo>
                  <a:pt x="66" y="7"/>
                  <a:pt x="67" y="6"/>
                  <a:pt x="67" y="6"/>
                </a:cubicBezTo>
                <a:cubicBezTo>
                  <a:pt x="68" y="6"/>
                  <a:pt x="68" y="6"/>
                  <a:pt x="68" y="6"/>
                </a:cubicBezTo>
                <a:cubicBezTo>
                  <a:pt x="68" y="6"/>
                  <a:pt x="68" y="6"/>
                  <a:pt x="68" y="6"/>
                </a:cubicBezTo>
                <a:cubicBezTo>
                  <a:pt x="69" y="5"/>
                  <a:pt x="69" y="5"/>
                  <a:pt x="69" y="5"/>
                </a:cubicBezTo>
                <a:cubicBezTo>
                  <a:pt x="70" y="4"/>
                  <a:pt x="70" y="4"/>
                  <a:pt x="70" y="4"/>
                </a:cubicBezTo>
                <a:cubicBezTo>
                  <a:pt x="71" y="4"/>
                  <a:pt x="71" y="4"/>
                  <a:pt x="71" y="4"/>
                </a:cubicBezTo>
                <a:cubicBezTo>
                  <a:pt x="72" y="4"/>
                  <a:pt x="72" y="4"/>
                  <a:pt x="72" y="4"/>
                </a:cubicBezTo>
                <a:cubicBezTo>
                  <a:pt x="71" y="5"/>
                  <a:pt x="71" y="5"/>
                  <a:pt x="71" y="5"/>
                </a:cubicBezTo>
                <a:cubicBezTo>
                  <a:pt x="70" y="6"/>
                  <a:pt x="70" y="6"/>
                  <a:pt x="70" y="6"/>
                </a:cubicBezTo>
                <a:cubicBezTo>
                  <a:pt x="69" y="6"/>
                  <a:pt x="69" y="6"/>
                  <a:pt x="69" y="6"/>
                </a:cubicBezTo>
                <a:cubicBezTo>
                  <a:pt x="68" y="7"/>
                  <a:pt x="68" y="7"/>
                  <a:pt x="68" y="7"/>
                </a:cubicBezTo>
                <a:cubicBezTo>
                  <a:pt x="67" y="8"/>
                  <a:pt x="67" y="8"/>
                  <a:pt x="67" y="8"/>
                </a:cubicBezTo>
                <a:cubicBezTo>
                  <a:pt x="66" y="7"/>
                  <a:pt x="66" y="7"/>
                  <a:pt x="66" y="7"/>
                </a:cubicBezTo>
                <a:cubicBezTo>
                  <a:pt x="66" y="7"/>
                  <a:pt x="66" y="7"/>
                  <a:pt x="66" y="7"/>
                </a:cubicBezTo>
                <a:close/>
                <a:moveTo>
                  <a:pt x="53" y="8"/>
                </a:moveTo>
                <a:cubicBezTo>
                  <a:pt x="54" y="9"/>
                  <a:pt x="54" y="9"/>
                  <a:pt x="54" y="9"/>
                </a:cubicBezTo>
                <a:cubicBezTo>
                  <a:pt x="55" y="9"/>
                  <a:pt x="55" y="9"/>
                  <a:pt x="55" y="9"/>
                </a:cubicBezTo>
                <a:cubicBezTo>
                  <a:pt x="55" y="8"/>
                  <a:pt x="55" y="8"/>
                  <a:pt x="55" y="8"/>
                </a:cubicBezTo>
                <a:cubicBezTo>
                  <a:pt x="55" y="8"/>
                  <a:pt x="55" y="8"/>
                  <a:pt x="55" y="8"/>
                </a:cubicBezTo>
                <a:cubicBezTo>
                  <a:pt x="54" y="7"/>
                  <a:pt x="54" y="7"/>
                  <a:pt x="54" y="7"/>
                </a:cubicBezTo>
                <a:cubicBezTo>
                  <a:pt x="54" y="7"/>
                  <a:pt x="54" y="7"/>
                  <a:pt x="54" y="7"/>
                </a:cubicBezTo>
                <a:cubicBezTo>
                  <a:pt x="53" y="8"/>
                  <a:pt x="53" y="8"/>
                  <a:pt x="53" y="8"/>
                </a:cubicBezTo>
                <a:close/>
                <a:moveTo>
                  <a:pt x="29" y="0"/>
                </a:moveTo>
                <a:cubicBezTo>
                  <a:pt x="31" y="2"/>
                  <a:pt x="31" y="2"/>
                  <a:pt x="31" y="2"/>
                </a:cubicBezTo>
                <a:cubicBezTo>
                  <a:pt x="32" y="2"/>
                  <a:pt x="32" y="2"/>
                  <a:pt x="32" y="2"/>
                </a:cubicBezTo>
                <a:cubicBezTo>
                  <a:pt x="32" y="1"/>
                  <a:pt x="32" y="1"/>
                  <a:pt x="32" y="1"/>
                </a:cubicBezTo>
                <a:cubicBezTo>
                  <a:pt x="32" y="1"/>
                  <a:pt x="32" y="1"/>
                  <a:pt x="32" y="1"/>
                </a:cubicBezTo>
                <a:cubicBezTo>
                  <a:pt x="32" y="0"/>
                  <a:pt x="32" y="0"/>
                  <a:pt x="32" y="0"/>
                </a:cubicBezTo>
                <a:cubicBezTo>
                  <a:pt x="31" y="0"/>
                  <a:pt x="31" y="0"/>
                  <a:pt x="31" y="0"/>
                </a:cubicBezTo>
                <a:cubicBezTo>
                  <a:pt x="30" y="0"/>
                  <a:pt x="30" y="0"/>
                  <a:pt x="30" y="0"/>
                </a:cubicBezTo>
                <a:cubicBezTo>
                  <a:pt x="29" y="0"/>
                  <a:pt x="29" y="0"/>
                  <a:pt x="29" y="0"/>
                </a:cubicBezTo>
                <a:cubicBezTo>
                  <a:pt x="29" y="0"/>
                  <a:pt x="29" y="0"/>
                  <a:pt x="29" y="0"/>
                </a:cubicBezTo>
                <a:cubicBezTo>
                  <a:pt x="29" y="0"/>
                  <a:pt x="29" y="0"/>
                  <a:pt x="29" y="0"/>
                </a:cubicBezTo>
                <a:close/>
                <a:moveTo>
                  <a:pt x="24" y="9"/>
                </a:moveTo>
                <a:cubicBezTo>
                  <a:pt x="24" y="8"/>
                  <a:pt x="24" y="8"/>
                  <a:pt x="24" y="8"/>
                </a:cubicBezTo>
                <a:cubicBezTo>
                  <a:pt x="24" y="8"/>
                  <a:pt x="24" y="8"/>
                  <a:pt x="24" y="8"/>
                </a:cubicBezTo>
                <a:cubicBezTo>
                  <a:pt x="24" y="7"/>
                  <a:pt x="24" y="7"/>
                  <a:pt x="24" y="7"/>
                </a:cubicBezTo>
                <a:cubicBezTo>
                  <a:pt x="24" y="7"/>
                  <a:pt x="24" y="7"/>
                  <a:pt x="24" y="7"/>
                </a:cubicBezTo>
                <a:cubicBezTo>
                  <a:pt x="25" y="7"/>
                  <a:pt x="25" y="7"/>
                  <a:pt x="25" y="7"/>
                </a:cubicBezTo>
                <a:cubicBezTo>
                  <a:pt x="25" y="8"/>
                  <a:pt x="25" y="8"/>
                  <a:pt x="25" y="8"/>
                </a:cubicBezTo>
                <a:cubicBezTo>
                  <a:pt x="25" y="8"/>
                  <a:pt x="25" y="8"/>
                  <a:pt x="25" y="8"/>
                </a:cubicBezTo>
                <a:cubicBezTo>
                  <a:pt x="25" y="9"/>
                  <a:pt x="25" y="9"/>
                  <a:pt x="25" y="9"/>
                </a:cubicBezTo>
                <a:cubicBezTo>
                  <a:pt x="24" y="9"/>
                  <a:pt x="24" y="9"/>
                  <a:pt x="24" y="9"/>
                </a:cubicBezTo>
                <a:close/>
                <a:moveTo>
                  <a:pt x="29" y="17"/>
                </a:moveTo>
                <a:cubicBezTo>
                  <a:pt x="29" y="17"/>
                  <a:pt x="30" y="17"/>
                  <a:pt x="30" y="17"/>
                </a:cubicBezTo>
                <a:cubicBezTo>
                  <a:pt x="31" y="16"/>
                  <a:pt x="31" y="16"/>
                  <a:pt x="31" y="16"/>
                </a:cubicBezTo>
                <a:cubicBezTo>
                  <a:pt x="31" y="16"/>
                  <a:pt x="31" y="16"/>
                  <a:pt x="31" y="16"/>
                </a:cubicBezTo>
                <a:cubicBezTo>
                  <a:pt x="33" y="15"/>
                  <a:pt x="33" y="15"/>
                  <a:pt x="33" y="15"/>
                </a:cubicBezTo>
                <a:cubicBezTo>
                  <a:pt x="34" y="15"/>
                  <a:pt x="34" y="15"/>
                  <a:pt x="34" y="15"/>
                </a:cubicBezTo>
                <a:cubicBezTo>
                  <a:pt x="35" y="15"/>
                  <a:pt x="35" y="15"/>
                  <a:pt x="35" y="15"/>
                </a:cubicBezTo>
                <a:cubicBezTo>
                  <a:pt x="36" y="15"/>
                  <a:pt x="36" y="15"/>
                  <a:pt x="36" y="15"/>
                </a:cubicBezTo>
                <a:cubicBezTo>
                  <a:pt x="36" y="15"/>
                  <a:pt x="36" y="15"/>
                  <a:pt x="36" y="15"/>
                </a:cubicBezTo>
                <a:cubicBezTo>
                  <a:pt x="36" y="16"/>
                  <a:pt x="36" y="16"/>
                  <a:pt x="36" y="16"/>
                </a:cubicBezTo>
                <a:cubicBezTo>
                  <a:pt x="36" y="16"/>
                  <a:pt x="36" y="16"/>
                  <a:pt x="36" y="16"/>
                </a:cubicBezTo>
                <a:cubicBezTo>
                  <a:pt x="35" y="16"/>
                  <a:pt x="35" y="16"/>
                  <a:pt x="35" y="16"/>
                </a:cubicBezTo>
                <a:cubicBezTo>
                  <a:pt x="35" y="17"/>
                  <a:pt x="35" y="17"/>
                  <a:pt x="35" y="17"/>
                </a:cubicBezTo>
                <a:cubicBezTo>
                  <a:pt x="34" y="17"/>
                  <a:pt x="34" y="17"/>
                  <a:pt x="34" y="17"/>
                </a:cubicBezTo>
                <a:cubicBezTo>
                  <a:pt x="33" y="17"/>
                  <a:pt x="33" y="17"/>
                  <a:pt x="33" y="17"/>
                </a:cubicBezTo>
                <a:cubicBezTo>
                  <a:pt x="32" y="16"/>
                  <a:pt x="32" y="16"/>
                  <a:pt x="32" y="16"/>
                </a:cubicBezTo>
                <a:cubicBezTo>
                  <a:pt x="32" y="17"/>
                  <a:pt x="32" y="17"/>
                  <a:pt x="32" y="17"/>
                </a:cubicBezTo>
                <a:cubicBezTo>
                  <a:pt x="32" y="17"/>
                  <a:pt x="32" y="17"/>
                  <a:pt x="32" y="17"/>
                </a:cubicBezTo>
                <a:cubicBezTo>
                  <a:pt x="33" y="17"/>
                  <a:pt x="33" y="17"/>
                  <a:pt x="33" y="17"/>
                </a:cubicBezTo>
                <a:cubicBezTo>
                  <a:pt x="34" y="18"/>
                  <a:pt x="34" y="18"/>
                  <a:pt x="34" y="18"/>
                </a:cubicBezTo>
                <a:cubicBezTo>
                  <a:pt x="34" y="18"/>
                  <a:pt x="34" y="18"/>
                  <a:pt x="34" y="18"/>
                </a:cubicBezTo>
                <a:cubicBezTo>
                  <a:pt x="34" y="18"/>
                  <a:pt x="34" y="18"/>
                  <a:pt x="34" y="18"/>
                </a:cubicBezTo>
                <a:cubicBezTo>
                  <a:pt x="32" y="18"/>
                  <a:pt x="32" y="18"/>
                  <a:pt x="32" y="18"/>
                </a:cubicBezTo>
                <a:cubicBezTo>
                  <a:pt x="32" y="18"/>
                  <a:pt x="32" y="18"/>
                  <a:pt x="32" y="18"/>
                </a:cubicBezTo>
                <a:cubicBezTo>
                  <a:pt x="32" y="18"/>
                  <a:pt x="32" y="18"/>
                  <a:pt x="32" y="18"/>
                </a:cubicBezTo>
                <a:cubicBezTo>
                  <a:pt x="31" y="18"/>
                  <a:pt x="31" y="18"/>
                  <a:pt x="31" y="18"/>
                </a:cubicBezTo>
                <a:cubicBezTo>
                  <a:pt x="30" y="17"/>
                  <a:pt x="30" y="17"/>
                  <a:pt x="30" y="17"/>
                </a:cubicBezTo>
                <a:cubicBezTo>
                  <a:pt x="28" y="18"/>
                  <a:pt x="28" y="18"/>
                  <a:pt x="28" y="18"/>
                </a:cubicBezTo>
                <a:cubicBezTo>
                  <a:pt x="29" y="18"/>
                  <a:pt x="29" y="18"/>
                  <a:pt x="29" y="18"/>
                </a:cubicBezTo>
                <a:cubicBezTo>
                  <a:pt x="29" y="19"/>
                  <a:pt x="29" y="19"/>
                  <a:pt x="29" y="19"/>
                </a:cubicBezTo>
                <a:cubicBezTo>
                  <a:pt x="31" y="20"/>
                  <a:pt x="31" y="20"/>
                  <a:pt x="31" y="20"/>
                </a:cubicBezTo>
                <a:cubicBezTo>
                  <a:pt x="32" y="20"/>
                  <a:pt x="32" y="20"/>
                  <a:pt x="32" y="20"/>
                </a:cubicBezTo>
                <a:cubicBezTo>
                  <a:pt x="32" y="20"/>
                  <a:pt x="32" y="20"/>
                  <a:pt x="32" y="20"/>
                </a:cubicBezTo>
                <a:cubicBezTo>
                  <a:pt x="33" y="20"/>
                  <a:pt x="33" y="20"/>
                  <a:pt x="33" y="20"/>
                </a:cubicBezTo>
                <a:cubicBezTo>
                  <a:pt x="33" y="21"/>
                  <a:pt x="33" y="21"/>
                  <a:pt x="33" y="21"/>
                </a:cubicBezTo>
                <a:cubicBezTo>
                  <a:pt x="33" y="22"/>
                  <a:pt x="33" y="22"/>
                  <a:pt x="33" y="22"/>
                </a:cubicBezTo>
                <a:cubicBezTo>
                  <a:pt x="34" y="22"/>
                  <a:pt x="34" y="22"/>
                  <a:pt x="34" y="22"/>
                </a:cubicBezTo>
                <a:cubicBezTo>
                  <a:pt x="35" y="22"/>
                  <a:pt x="35" y="22"/>
                  <a:pt x="35" y="22"/>
                </a:cubicBezTo>
                <a:cubicBezTo>
                  <a:pt x="36" y="22"/>
                  <a:pt x="36" y="22"/>
                  <a:pt x="36" y="22"/>
                </a:cubicBezTo>
                <a:cubicBezTo>
                  <a:pt x="38" y="21"/>
                  <a:pt x="38" y="21"/>
                  <a:pt x="38" y="21"/>
                </a:cubicBezTo>
                <a:cubicBezTo>
                  <a:pt x="39" y="21"/>
                  <a:pt x="39" y="21"/>
                  <a:pt x="39" y="21"/>
                </a:cubicBezTo>
                <a:cubicBezTo>
                  <a:pt x="40" y="21"/>
                  <a:pt x="40" y="21"/>
                  <a:pt x="40" y="21"/>
                </a:cubicBezTo>
                <a:cubicBezTo>
                  <a:pt x="40" y="21"/>
                  <a:pt x="40" y="21"/>
                  <a:pt x="40" y="21"/>
                </a:cubicBezTo>
                <a:cubicBezTo>
                  <a:pt x="40" y="22"/>
                  <a:pt x="40" y="22"/>
                  <a:pt x="40" y="22"/>
                </a:cubicBezTo>
                <a:cubicBezTo>
                  <a:pt x="40" y="23"/>
                  <a:pt x="40" y="23"/>
                  <a:pt x="40" y="23"/>
                </a:cubicBezTo>
                <a:cubicBezTo>
                  <a:pt x="41" y="24"/>
                  <a:pt x="41" y="24"/>
                  <a:pt x="41" y="24"/>
                </a:cubicBezTo>
                <a:cubicBezTo>
                  <a:pt x="42" y="24"/>
                  <a:pt x="42" y="24"/>
                  <a:pt x="42" y="24"/>
                </a:cubicBezTo>
                <a:cubicBezTo>
                  <a:pt x="44" y="24"/>
                  <a:pt x="44" y="24"/>
                  <a:pt x="44" y="24"/>
                </a:cubicBezTo>
                <a:cubicBezTo>
                  <a:pt x="44" y="23"/>
                  <a:pt x="44" y="23"/>
                  <a:pt x="44" y="23"/>
                </a:cubicBezTo>
                <a:cubicBezTo>
                  <a:pt x="44" y="23"/>
                  <a:pt x="44" y="23"/>
                  <a:pt x="44" y="23"/>
                </a:cubicBezTo>
                <a:cubicBezTo>
                  <a:pt x="44" y="22"/>
                  <a:pt x="44" y="22"/>
                  <a:pt x="44" y="22"/>
                </a:cubicBezTo>
                <a:cubicBezTo>
                  <a:pt x="44" y="22"/>
                  <a:pt x="44" y="22"/>
                  <a:pt x="44" y="22"/>
                </a:cubicBezTo>
                <a:cubicBezTo>
                  <a:pt x="45" y="21"/>
                  <a:pt x="45" y="21"/>
                  <a:pt x="45" y="21"/>
                </a:cubicBezTo>
                <a:cubicBezTo>
                  <a:pt x="46" y="20"/>
                  <a:pt x="46" y="20"/>
                  <a:pt x="46" y="20"/>
                </a:cubicBezTo>
                <a:cubicBezTo>
                  <a:pt x="46" y="21"/>
                  <a:pt x="46" y="21"/>
                  <a:pt x="46" y="21"/>
                </a:cubicBezTo>
                <a:cubicBezTo>
                  <a:pt x="47" y="22"/>
                  <a:pt x="47" y="22"/>
                  <a:pt x="47" y="22"/>
                </a:cubicBezTo>
                <a:cubicBezTo>
                  <a:pt x="48" y="22"/>
                  <a:pt x="48" y="22"/>
                  <a:pt x="48" y="22"/>
                </a:cubicBezTo>
                <a:cubicBezTo>
                  <a:pt x="49" y="21"/>
                  <a:pt x="49" y="21"/>
                  <a:pt x="49" y="21"/>
                </a:cubicBezTo>
                <a:cubicBezTo>
                  <a:pt x="50" y="20"/>
                  <a:pt x="50" y="20"/>
                  <a:pt x="50" y="20"/>
                </a:cubicBezTo>
                <a:cubicBezTo>
                  <a:pt x="49" y="19"/>
                  <a:pt x="49" y="19"/>
                  <a:pt x="49" y="19"/>
                </a:cubicBezTo>
                <a:cubicBezTo>
                  <a:pt x="49" y="18"/>
                  <a:pt x="49" y="18"/>
                  <a:pt x="49" y="18"/>
                </a:cubicBezTo>
                <a:cubicBezTo>
                  <a:pt x="50" y="18"/>
                  <a:pt x="50" y="18"/>
                  <a:pt x="50" y="18"/>
                </a:cubicBezTo>
                <a:cubicBezTo>
                  <a:pt x="50" y="17"/>
                  <a:pt x="50" y="17"/>
                  <a:pt x="50" y="17"/>
                </a:cubicBezTo>
                <a:cubicBezTo>
                  <a:pt x="51" y="15"/>
                  <a:pt x="51" y="15"/>
                  <a:pt x="51" y="15"/>
                </a:cubicBezTo>
                <a:cubicBezTo>
                  <a:pt x="52" y="14"/>
                  <a:pt x="52" y="14"/>
                  <a:pt x="52" y="14"/>
                </a:cubicBezTo>
                <a:cubicBezTo>
                  <a:pt x="53" y="13"/>
                  <a:pt x="53" y="13"/>
                  <a:pt x="53" y="13"/>
                </a:cubicBezTo>
                <a:cubicBezTo>
                  <a:pt x="53" y="12"/>
                  <a:pt x="53" y="12"/>
                  <a:pt x="53" y="12"/>
                </a:cubicBezTo>
                <a:cubicBezTo>
                  <a:pt x="53" y="12"/>
                  <a:pt x="53" y="12"/>
                  <a:pt x="53" y="12"/>
                </a:cubicBezTo>
                <a:cubicBezTo>
                  <a:pt x="53" y="11"/>
                  <a:pt x="53" y="11"/>
                  <a:pt x="53" y="11"/>
                </a:cubicBezTo>
                <a:cubicBezTo>
                  <a:pt x="53" y="10"/>
                  <a:pt x="53" y="10"/>
                  <a:pt x="53" y="10"/>
                </a:cubicBezTo>
                <a:cubicBezTo>
                  <a:pt x="53" y="10"/>
                  <a:pt x="53" y="10"/>
                  <a:pt x="53" y="10"/>
                </a:cubicBezTo>
                <a:cubicBezTo>
                  <a:pt x="53" y="9"/>
                  <a:pt x="53" y="9"/>
                  <a:pt x="53" y="9"/>
                </a:cubicBezTo>
                <a:cubicBezTo>
                  <a:pt x="53" y="9"/>
                  <a:pt x="53" y="9"/>
                  <a:pt x="53" y="9"/>
                </a:cubicBezTo>
                <a:cubicBezTo>
                  <a:pt x="51" y="9"/>
                  <a:pt x="51" y="9"/>
                  <a:pt x="51" y="9"/>
                </a:cubicBezTo>
                <a:cubicBezTo>
                  <a:pt x="50" y="8"/>
                  <a:pt x="50" y="8"/>
                  <a:pt x="50" y="8"/>
                </a:cubicBezTo>
                <a:cubicBezTo>
                  <a:pt x="50" y="8"/>
                  <a:pt x="50" y="8"/>
                  <a:pt x="50" y="8"/>
                </a:cubicBezTo>
                <a:cubicBezTo>
                  <a:pt x="48" y="8"/>
                  <a:pt x="48" y="8"/>
                  <a:pt x="48" y="8"/>
                </a:cubicBezTo>
                <a:cubicBezTo>
                  <a:pt x="47" y="8"/>
                  <a:pt x="47" y="8"/>
                  <a:pt x="47" y="8"/>
                </a:cubicBezTo>
                <a:cubicBezTo>
                  <a:pt x="47" y="7"/>
                  <a:pt x="47" y="7"/>
                  <a:pt x="47" y="7"/>
                </a:cubicBezTo>
                <a:cubicBezTo>
                  <a:pt x="46" y="8"/>
                  <a:pt x="46" y="8"/>
                  <a:pt x="46" y="8"/>
                </a:cubicBezTo>
                <a:cubicBezTo>
                  <a:pt x="45" y="7"/>
                  <a:pt x="45" y="7"/>
                  <a:pt x="45" y="7"/>
                </a:cubicBezTo>
                <a:cubicBezTo>
                  <a:pt x="45" y="7"/>
                  <a:pt x="45" y="7"/>
                  <a:pt x="45" y="7"/>
                </a:cubicBezTo>
                <a:cubicBezTo>
                  <a:pt x="45" y="6"/>
                  <a:pt x="45" y="6"/>
                  <a:pt x="45" y="6"/>
                </a:cubicBezTo>
                <a:cubicBezTo>
                  <a:pt x="44" y="7"/>
                  <a:pt x="44" y="7"/>
                  <a:pt x="44" y="7"/>
                </a:cubicBezTo>
                <a:cubicBezTo>
                  <a:pt x="44" y="6"/>
                  <a:pt x="44" y="6"/>
                  <a:pt x="44" y="6"/>
                </a:cubicBezTo>
                <a:cubicBezTo>
                  <a:pt x="44" y="6"/>
                  <a:pt x="44" y="6"/>
                  <a:pt x="44" y="6"/>
                </a:cubicBezTo>
                <a:cubicBezTo>
                  <a:pt x="44" y="5"/>
                  <a:pt x="44" y="5"/>
                  <a:pt x="44" y="5"/>
                </a:cubicBezTo>
                <a:cubicBezTo>
                  <a:pt x="43" y="6"/>
                  <a:pt x="43" y="6"/>
                  <a:pt x="43" y="6"/>
                </a:cubicBezTo>
                <a:cubicBezTo>
                  <a:pt x="43" y="7"/>
                  <a:pt x="43" y="7"/>
                  <a:pt x="43" y="7"/>
                </a:cubicBezTo>
                <a:cubicBezTo>
                  <a:pt x="42" y="7"/>
                  <a:pt x="42" y="7"/>
                  <a:pt x="42" y="7"/>
                </a:cubicBezTo>
                <a:cubicBezTo>
                  <a:pt x="42" y="6"/>
                  <a:pt x="42" y="6"/>
                  <a:pt x="42" y="6"/>
                </a:cubicBezTo>
                <a:cubicBezTo>
                  <a:pt x="42" y="5"/>
                  <a:pt x="42" y="5"/>
                  <a:pt x="42" y="5"/>
                </a:cubicBezTo>
                <a:cubicBezTo>
                  <a:pt x="41" y="6"/>
                  <a:pt x="41" y="6"/>
                  <a:pt x="41" y="6"/>
                </a:cubicBezTo>
                <a:cubicBezTo>
                  <a:pt x="42" y="6"/>
                  <a:pt x="42" y="6"/>
                  <a:pt x="42" y="6"/>
                </a:cubicBezTo>
                <a:cubicBezTo>
                  <a:pt x="42" y="7"/>
                  <a:pt x="42" y="7"/>
                  <a:pt x="42" y="7"/>
                </a:cubicBezTo>
                <a:cubicBezTo>
                  <a:pt x="41" y="7"/>
                  <a:pt x="41" y="7"/>
                  <a:pt x="41" y="7"/>
                </a:cubicBezTo>
                <a:cubicBezTo>
                  <a:pt x="41" y="8"/>
                  <a:pt x="41" y="8"/>
                  <a:pt x="41" y="8"/>
                </a:cubicBezTo>
                <a:cubicBezTo>
                  <a:pt x="41" y="9"/>
                  <a:pt x="41" y="9"/>
                  <a:pt x="41" y="9"/>
                </a:cubicBezTo>
                <a:cubicBezTo>
                  <a:pt x="40" y="9"/>
                  <a:pt x="40" y="9"/>
                  <a:pt x="40" y="9"/>
                </a:cubicBezTo>
                <a:cubicBezTo>
                  <a:pt x="40" y="8"/>
                  <a:pt x="40" y="8"/>
                  <a:pt x="40" y="8"/>
                </a:cubicBezTo>
                <a:cubicBezTo>
                  <a:pt x="39" y="8"/>
                  <a:pt x="39" y="8"/>
                  <a:pt x="39" y="8"/>
                </a:cubicBezTo>
                <a:cubicBezTo>
                  <a:pt x="39" y="9"/>
                  <a:pt x="39" y="9"/>
                  <a:pt x="39" y="9"/>
                </a:cubicBezTo>
                <a:cubicBezTo>
                  <a:pt x="39" y="9"/>
                  <a:pt x="39" y="9"/>
                  <a:pt x="39" y="9"/>
                </a:cubicBezTo>
                <a:cubicBezTo>
                  <a:pt x="39" y="9"/>
                  <a:pt x="39" y="9"/>
                  <a:pt x="39" y="9"/>
                </a:cubicBezTo>
                <a:cubicBezTo>
                  <a:pt x="39" y="8"/>
                  <a:pt x="39" y="8"/>
                  <a:pt x="39" y="8"/>
                </a:cubicBezTo>
                <a:cubicBezTo>
                  <a:pt x="39" y="7"/>
                  <a:pt x="39" y="7"/>
                  <a:pt x="39" y="7"/>
                </a:cubicBezTo>
                <a:cubicBezTo>
                  <a:pt x="39" y="5"/>
                  <a:pt x="39" y="5"/>
                  <a:pt x="39" y="5"/>
                </a:cubicBezTo>
                <a:cubicBezTo>
                  <a:pt x="39" y="5"/>
                  <a:pt x="39" y="5"/>
                  <a:pt x="39" y="5"/>
                </a:cubicBezTo>
                <a:cubicBezTo>
                  <a:pt x="38" y="4"/>
                  <a:pt x="38" y="4"/>
                  <a:pt x="38" y="4"/>
                </a:cubicBezTo>
                <a:cubicBezTo>
                  <a:pt x="37" y="3"/>
                  <a:pt x="37" y="3"/>
                  <a:pt x="37" y="3"/>
                </a:cubicBezTo>
                <a:cubicBezTo>
                  <a:pt x="37" y="3"/>
                  <a:pt x="37" y="3"/>
                  <a:pt x="37" y="3"/>
                </a:cubicBezTo>
                <a:cubicBezTo>
                  <a:pt x="37" y="4"/>
                  <a:pt x="37" y="4"/>
                  <a:pt x="37" y="4"/>
                </a:cubicBezTo>
                <a:cubicBezTo>
                  <a:pt x="37" y="5"/>
                  <a:pt x="37" y="5"/>
                  <a:pt x="37" y="5"/>
                </a:cubicBezTo>
                <a:cubicBezTo>
                  <a:pt x="38" y="5"/>
                  <a:pt x="38" y="5"/>
                  <a:pt x="38" y="5"/>
                </a:cubicBezTo>
                <a:cubicBezTo>
                  <a:pt x="37" y="5"/>
                  <a:pt x="37" y="5"/>
                  <a:pt x="37" y="5"/>
                </a:cubicBezTo>
                <a:cubicBezTo>
                  <a:pt x="37" y="5"/>
                  <a:pt x="37" y="5"/>
                  <a:pt x="37" y="5"/>
                </a:cubicBezTo>
                <a:cubicBezTo>
                  <a:pt x="36" y="5"/>
                  <a:pt x="36" y="5"/>
                  <a:pt x="36" y="5"/>
                </a:cubicBezTo>
                <a:cubicBezTo>
                  <a:pt x="36" y="6"/>
                  <a:pt x="36" y="6"/>
                  <a:pt x="36" y="6"/>
                </a:cubicBezTo>
                <a:cubicBezTo>
                  <a:pt x="37" y="7"/>
                  <a:pt x="37" y="7"/>
                  <a:pt x="37" y="7"/>
                </a:cubicBezTo>
                <a:cubicBezTo>
                  <a:pt x="37" y="8"/>
                  <a:pt x="37" y="8"/>
                  <a:pt x="37" y="8"/>
                </a:cubicBezTo>
                <a:cubicBezTo>
                  <a:pt x="37" y="9"/>
                  <a:pt x="37" y="9"/>
                  <a:pt x="37" y="9"/>
                </a:cubicBezTo>
                <a:cubicBezTo>
                  <a:pt x="37" y="10"/>
                  <a:pt x="37" y="10"/>
                  <a:pt x="37" y="10"/>
                </a:cubicBezTo>
                <a:cubicBezTo>
                  <a:pt x="37" y="11"/>
                  <a:pt x="37" y="11"/>
                  <a:pt x="37" y="11"/>
                </a:cubicBezTo>
                <a:cubicBezTo>
                  <a:pt x="37" y="12"/>
                  <a:pt x="37" y="12"/>
                  <a:pt x="37" y="12"/>
                </a:cubicBezTo>
                <a:cubicBezTo>
                  <a:pt x="37" y="12"/>
                  <a:pt x="37" y="12"/>
                  <a:pt x="37" y="12"/>
                </a:cubicBezTo>
                <a:cubicBezTo>
                  <a:pt x="36" y="11"/>
                  <a:pt x="36" y="11"/>
                  <a:pt x="36" y="11"/>
                </a:cubicBezTo>
                <a:cubicBezTo>
                  <a:pt x="36" y="10"/>
                  <a:pt x="36" y="10"/>
                  <a:pt x="36" y="10"/>
                </a:cubicBezTo>
                <a:cubicBezTo>
                  <a:pt x="35" y="10"/>
                  <a:pt x="35" y="10"/>
                  <a:pt x="35" y="10"/>
                </a:cubicBezTo>
                <a:cubicBezTo>
                  <a:pt x="34" y="9"/>
                  <a:pt x="34" y="9"/>
                  <a:pt x="34" y="9"/>
                </a:cubicBezTo>
                <a:cubicBezTo>
                  <a:pt x="35" y="8"/>
                  <a:pt x="35" y="8"/>
                  <a:pt x="35" y="8"/>
                </a:cubicBezTo>
                <a:cubicBezTo>
                  <a:pt x="35" y="8"/>
                  <a:pt x="35" y="8"/>
                  <a:pt x="35" y="8"/>
                </a:cubicBezTo>
                <a:cubicBezTo>
                  <a:pt x="34" y="7"/>
                  <a:pt x="34" y="7"/>
                  <a:pt x="34" y="7"/>
                </a:cubicBezTo>
                <a:cubicBezTo>
                  <a:pt x="33" y="8"/>
                  <a:pt x="33" y="8"/>
                  <a:pt x="33" y="8"/>
                </a:cubicBezTo>
                <a:cubicBezTo>
                  <a:pt x="33" y="8"/>
                  <a:pt x="33" y="8"/>
                  <a:pt x="33" y="8"/>
                </a:cubicBezTo>
                <a:cubicBezTo>
                  <a:pt x="33" y="8"/>
                  <a:pt x="33" y="8"/>
                  <a:pt x="33" y="8"/>
                </a:cubicBezTo>
                <a:cubicBezTo>
                  <a:pt x="32" y="9"/>
                  <a:pt x="32" y="9"/>
                  <a:pt x="32" y="9"/>
                </a:cubicBezTo>
                <a:cubicBezTo>
                  <a:pt x="31" y="9"/>
                  <a:pt x="31" y="9"/>
                  <a:pt x="31" y="9"/>
                </a:cubicBezTo>
                <a:cubicBezTo>
                  <a:pt x="31" y="8"/>
                  <a:pt x="31" y="8"/>
                  <a:pt x="31" y="8"/>
                </a:cubicBezTo>
                <a:cubicBezTo>
                  <a:pt x="31" y="8"/>
                  <a:pt x="31" y="8"/>
                  <a:pt x="31" y="8"/>
                </a:cubicBezTo>
                <a:cubicBezTo>
                  <a:pt x="31" y="8"/>
                  <a:pt x="31" y="8"/>
                  <a:pt x="31" y="8"/>
                </a:cubicBezTo>
                <a:cubicBezTo>
                  <a:pt x="30" y="7"/>
                  <a:pt x="30" y="7"/>
                  <a:pt x="30" y="7"/>
                </a:cubicBezTo>
                <a:cubicBezTo>
                  <a:pt x="30" y="6"/>
                  <a:pt x="30" y="6"/>
                  <a:pt x="30" y="6"/>
                </a:cubicBezTo>
                <a:cubicBezTo>
                  <a:pt x="29" y="6"/>
                  <a:pt x="29" y="6"/>
                  <a:pt x="29" y="6"/>
                </a:cubicBezTo>
                <a:cubicBezTo>
                  <a:pt x="29" y="6"/>
                  <a:pt x="29" y="6"/>
                  <a:pt x="29" y="6"/>
                </a:cubicBezTo>
                <a:cubicBezTo>
                  <a:pt x="28" y="5"/>
                  <a:pt x="28" y="5"/>
                  <a:pt x="28" y="5"/>
                </a:cubicBezTo>
                <a:cubicBezTo>
                  <a:pt x="28" y="4"/>
                  <a:pt x="28" y="4"/>
                  <a:pt x="28" y="4"/>
                </a:cubicBezTo>
                <a:cubicBezTo>
                  <a:pt x="28" y="4"/>
                  <a:pt x="28" y="4"/>
                  <a:pt x="28" y="4"/>
                </a:cubicBezTo>
                <a:cubicBezTo>
                  <a:pt x="28" y="3"/>
                  <a:pt x="28" y="3"/>
                  <a:pt x="28" y="3"/>
                </a:cubicBezTo>
                <a:cubicBezTo>
                  <a:pt x="27" y="4"/>
                  <a:pt x="27" y="4"/>
                  <a:pt x="27" y="4"/>
                </a:cubicBezTo>
                <a:cubicBezTo>
                  <a:pt x="27" y="5"/>
                  <a:pt x="27" y="5"/>
                  <a:pt x="27" y="5"/>
                </a:cubicBezTo>
                <a:cubicBezTo>
                  <a:pt x="27" y="7"/>
                  <a:pt x="27" y="7"/>
                  <a:pt x="27" y="7"/>
                </a:cubicBezTo>
                <a:cubicBezTo>
                  <a:pt x="28" y="8"/>
                  <a:pt x="28" y="8"/>
                  <a:pt x="28" y="8"/>
                </a:cubicBezTo>
                <a:cubicBezTo>
                  <a:pt x="28" y="9"/>
                  <a:pt x="28" y="9"/>
                  <a:pt x="28" y="9"/>
                </a:cubicBezTo>
                <a:cubicBezTo>
                  <a:pt x="28" y="9"/>
                  <a:pt x="28" y="9"/>
                  <a:pt x="28" y="9"/>
                </a:cubicBezTo>
                <a:cubicBezTo>
                  <a:pt x="27" y="8"/>
                  <a:pt x="27" y="8"/>
                  <a:pt x="27" y="8"/>
                </a:cubicBezTo>
                <a:cubicBezTo>
                  <a:pt x="27" y="8"/>
                  <a:pt x="27" y="8"/>
                  <a:pt x="27" y="8"/>
                </a:cubicBezTo>
                <a:cubicBezTo>
                  <a:pt x="26" y="7"/>
                  <a:pt x="26" y="7"/>
                  <a:pt x="26" y="7"/>
                </a:cubicBezTo>
                <a:cubicBezTo>
                  <a:pt x="26" y="8"/>
                  <a:pt x="26" y="8"/>
                  <a:pt x="26" y="8"/>
                </a:cubicBezTo>
                <a:cubicBezTo>
                  <a:pt x="26" y="9"/>
                  <a:pt x="26" y="9"/>
                  <a:pt x="26" y="9"/>
                </a:cubicBezTo>
                <a:cubicBezTo>
                  <a:pt x="27" y="10"/>
                  <a:pt x="27" y="10"/>
                  <a:pt x="27" y="10"/>
                </a:cubicBezTo>
                <a:cubicBezTo>
                  <a:pt x="27" y="11"/>
                  <a:pt x="27" y="11"/>
                  <a:pt x="27" y="11"/>
                </a:cubicBezTo>
                <a:cubicBezTo>
                  <a:pt x="27" y="11"/>
                  <a:pt x="27" y="11"/>
                  <a:pt x="27" y="11"/>
                </a:cubicBezTo>
                <a:cubicBezTo>
                  <a:pt x="26" y="11"/>
                  <a:pt x="26" y="11"/>
                  <a:pt x="26" y="11"/>
                </a:cubicBezTo>
                <a:cubicBezTo>
                  <a:pt x="26" y="10"/>
                  <a:pt x="26" y="10"/>
                  <a:pt x="26" y="10"/>
                </a:cubicBezTo>
                <a:cubicBezTo>
                  <a:pt x="25" y="10"/>
                  <a:pt x="25" y="10"/>
                  <a:pt x="25" y="10"/>
                </a:cubicBezTo>
                <a:cubicBezTo>
                  <a:pt x="24" y="10"/>
                  <a:pt x="24" y="10"/>
                  <a:pt x="24" y="10"/>
                </a:cubicBezTo>
                <a:cubicBezTo>
                  <a:pt x="23" y="9"/>
                  <a:pt x="23" y="9"/>
                  <a:pt x="23" y="9"/>
                </a:cubicBezTo>
                <a:cubicBezTo>
                  <a:pt x="23" y="10"/>
                  <a:pt x="23" y="10"/>
                  <a:pt x="23" y="10"/>
                </a:cubicBezTo>
                <a:cubicBezTo>
                  <a:pt x="23" y="11"/>
                  <a:pt x="23" y="11"/>
                  <a:pt x="23" y="11"/>
                </a:cubicBezTo>
                <a:cubicBezTo>
                  <a:pt x="24" y="11"/>
                  <a:pt x="24" y="11"/>
                  <a:pt x="24" y="11"/>
                </a:cubicBezTo>
                <a:cubicBezTo>
                  <a:pt x="24" y="11"/>
                  <a:pt x="24" y="11"/>
                  <a:pt x="24" y="11"/>
                </a:cubicBezTo>
                <a:cubicBezTo>
                  <a:pt x="24" y="12"/>
                  <a:pt x="24" y="12"/>
                  <a:pt x="24" y="12"/>
                </a:cubicBezTo>
                <a:cubicBezTo>
                  <a:pt x="24" y="12"/>
                  <a:pt x="24" y="12"/>
                  <a:pt x="24" y="12"/>
                </a:cubicBezTo>
                <a:cubicBezTo>
                  <a:pt x="25" y="12"/>
                  <a:pt x="25" y="12"/>
                  <a:pt x="25" y="12"/>
                </a:cubicBezTo>
                <a:cubicBezTo>
                  <a:pt x="25" y="13"/>
                  <a:pt x="25" y="13"/>
                  <a:pt x="25" y="13"/>
                </a:cubicBezTo>
                <a:cubicBezTo>
                  <a:pt x="24" y="13"/>
                  <a:pt x="24" y="13"/>
                  <a:pt x="24" y="13"/>
                </a:cubicBezTo>
                <a:cubicBezTo>
                  <a:pt x="24" y="14"/>
                  <a:pt x="24" y="14"/>
                  <a:pt x="24" y="14"/>
                </a:cubicBezTo>
                <a:cubicBezTo>
                  <a:pt x="25" y="16"/>
                  <a:pt x="25" y="16"/>
                  <a:pt x="25" y="16"/>
                </a:cubicBezTo>
                <a:cubicBezTo>
                  <a:pt x="26" y="16"/>
                  <a:pt x="26" y="16"/>
                  <a:pt x="26" y="16"/>
                </a:cubicBezTo>
                <a:cubicBezTo>
                  <a:pt x="26" y="16"/>
                  <a:pt x="26" y="16"/>
                  <a:pt x="26" y="16"/>
                </a:cubicBezTo>
                <a:cubicBezTo>
                  <a:pt x="28" y="17"/>
                  <a:pt x="28" y="17"/>
                  <a:pt x="28" y="17"/>
                </a:cubicBezTo>
                <a:cubicBezTo>
                  <a:pt x="28" y="16"/>
                  <a:pt x="28" y="16"/>
                  <a:pt x="28" y="16"/>
                </a:cubicBezTo>
                <a:cubicBezTo>
                  <a:pt x="29" y="17"/>
                  <a:pt x="29" y="17"/>
                  <a:pt x="29" y="17"/>
                </a:cubicBezTo>
                <a:close/>
                <a:moveTo>
                  <a:pt x="58" y="28"/>
                </a:moveTo>
                <a:cubicBezTo>
                  <a:pt x="58" y="26"/>
                  <a:pt x="58" y="26"/>
                  <a:pt x="58" y="26"/>
                </a:cubicBezTo>
                <a:cubicBezTo>
                  <a:pt x="59" y="26"/>
                  <a:pt x="59" y="26"/>
                  <a:pt x="59" y="26"/>
                </a:cubicBezTo>
                <a:cubicBezTo>
                  <a:pt x="60" y="26"/>
                  <a:pt x="60" y="26"/>
                  <a:pt x="60" y="26"/>
                </a:cubicBezTo>
                <a:cubicBezTo>
                  <a:pt x="60" y="25"/>
                  <a:pt x="60" y="25"/>
                  <a:pt x="60" y="25"/>
                </a:cubicBezTo>
                <a:cubicBezTo>
                  <a:pt x="61" y="26"/>
                  <a:pt x="61" y="26"/>
                  <a:pt x="61" y="26"/>
                </a:cubicBezTo>
                <a:cubicBezTo>
                  <a:pt x="62" y="26"/>
                  <a:pt x="62" y="26"/>
                  <a:pt x="62" y="26"/>
                </a:cubicBezTo>
                <a:cubicBezTo>
                  <a:pt x="63" y="26"/>
                  <a:pt x="63" y="26"/>
                  <a:pt x="63" y="26"/>
                </a:cubicBezTo>
                <a:cubicBezTo>
                  <a:pt x="63" y="27"/>
                  <a:pt x="63" y="27"/>
                  <a:pt x="63" y="27"/>
                </a:cubicBezTo>
                <a:cubicBezTo>
                  <a:pt x="62" y="27"/>
                  <a:pt x="62" y="27"/>
                  <a:pt x="62" y="27"/>
                </a:cubicBezTo>
                <a:cubicBezTo>
                  <a:pt x="60" y="27"/>
                  <a:pt x="60" y="27"/>
                  <a:pt x="60" y="27"/>
                </a:cubicBezTo>
                <a:cubicBezTo>
                  <a:pt x="60" y="27"/>
                  <a:pt x="60" y="27"/>
                  <a:pt x="60" y="27"/>
                </a:cubicBezTo>
                <a:cubicBezTo>
                  <a:pt x="59" y="27"/>
                  <a:pt x="59" y="27"/>
                  <a:pt x="59" y="27"/>
                </a:cubicBezTo>
                <a:cubicBezTo>
                  <a:pt x="59" y="27"/>
                  <a:pt x="59" y="27"/>
                  <a:pt x="59" y="27"/>
                </a:cubicBezTo>
                <a:cubicBezTo>
                  <a:pt x="58" y="28"/>
                  <a:pt x="58" y="28"/>
                  <a:pt x="58" y="28"/>
                </a:cubicBezTo>
                <a:cubicBezTo>
                  <a:pt x="58" y="28"/>
                  <a:pt x="58" y="28"/>
                  <a:pt x="58" y="28"/>
                </a:cubicBezTo>
                <a:close/>
                <a:moveTo>
                  <a:pt x="54" y="31"/>
                </a:moveTo>
                <a:cubicBezTo>
                  <a:pt x="54" y="30"/>
                  <a:pt x="54" y="30"/>
                  <a:pt x="54" y="30"/>
                </a:cubicBezTo>
                <a:cubicBezTo>
                  <a:pt x="53" y="30"/>
                  <a:pt x="53" y="30"/>
                  <a:pt x="53" y="30"/>
                </a:cubicBezTo>
                <a:cubicBezTo>
                  <a:pt x="53" y="29"/>
                  <a:pt x="53" y="29"/>
                  <a:pt x="53" y="29"/>
                </a:cubicBezTo>
                <a:cubicBezTo>
                  <a:pt x="53" y="28"/>
                  <a:pt x="53" y="28"/>
                  <a:pt x="53" y="28"/>
                </a:cubicBezTo>
                <a:cubicBezTo>
                  <a:pt x="54" y="28"/>
                  <a:pt x="54" y="28"/>
                  <a:pt x="54" y="28"/>
                </a:cubicBezTo>
                <a:cubicBezTo>
                  <a:pt x="54" y="28"/>
                  <a:pt x="54" y="28"/>
                  <a:pt x="54" y="28"/>
                </a:cubicBezTo>
                <a:cubicBezTo>
                  <a:pt x="54" y="29"/>
                  <a:pt x="54" y="29"/>
                  <a:pt x="54" y="29"/>
                </a:cubicBezTo>
                <a:cubicBezTo>
                  <a:pt x="55" y="30"/>
                  <a:pt x="55" y="30"/>
                  <a:pt x="55" y="30"/>
                </a:cubicBezTo>
                <a:cubicBezTo>
                  <a:pt x="55" y="31"/>
                  <a:pt x="55" y="31"/>
                  <a:pt x="55" y="31"/>
                </a:cubicBezTo>
                <a:cubicBezTo>
                  <a:pt x="54" y="31"/>
                  <a:pt x="54" y="31"/>
                  <a:pt x="54" y="31"/>
                </a:cubicBezTo>
                <a:cubicBezTo>
                  <a:pt x="54" y="31"/>
                  <a:pt x="54" y="31"/>
                  <a:pt x="54" y="31"/>
                </a:cubicBezTo>
                <a:close/>
                <a:moveTo>
                  <a:pt x="36" y="40"/>
                </a:moveTo>
                <a:cubicBezTo>
                  <a:pt x="36" y="39"/>
                  <a:pt x="36" y="39"/>
                  <a:pt x="36" y="39"/>
                </a:cubicBezTo>
                <a:cubicBezTo>
                  <a:pt x="37" y="38"/>
                  <a:pt x="37" y="38"/>
                  <a:pt x="37" y="38"/>
                </a:cubicBezTo>
                <a:cubicBezTo>
                  <a:pt x="39" y="37"/>
                  <a:pt x="39" y="37"/>
                  <a:pt x="39" y="37"/>
                </a:cubicBezTo>
                <a:cubicBezTo>
                  <a:pt x="40" y="37"/>
                  <a:pt x="40" y="37"/>
                  <a:pt x="40" y="37"/>
                </a:cubicBezTo>
                <a:cubicBezTo>
                  <a:pt x="42" y="36"/>
                  <a:pt x="42" y="36"/>
                  <a:pt x="42" y="36"/>
                </a:cubicBezTo>
                <a:cubicBezTo>
                  <a:pt x="43" y="35"/>
                  <a:pt x="43" y="35"/>
                  <a:pt x="43" y="35"/>
                </a:cubicBezTo>
                <a:cubicBezTo>
                  <a:pt x="43" y="36"/>
                  <a:pt x="43" y="36"/>
                  <a:pt x="43" y="36"/>
                </a:cubicBezTo>
                <a:cubicBezTo>
                  <a:pt x="44" y="38"/>
                  <a:pt x="44" y="38"/>
                  <a:pt x="44" y="38"/>
                </a:cubicBezTo>
                <a:cubicBezTo>
                  <a:pt x="44" y="38"/>
                  <a:pt x="44" y="38"/>
                  <a:pt x="44" y="38"/>
                </a:cubicBezTo>
                <a:cubicBezTo>
                  <a:pt x="43" y="38"/>
                  <a:pt x="43" y="38"/>
                  <a:pt x="43" y="38"/>
                </a:cubicBezTo>
                <a:cubicBezTo>
                  <a:pt x="43" y="39"/>
                  <a:pt x="43" y="39"/>
                  <a:pt x="43" y="39"/>
                </a:cubicBezTo>
                <a:cubicBezTo>
                  <a:pt x="43" y="40"/>
                  <a:pt x="43" y="40"/>
                  <a:pt x="43" y="40"/>
                </a:cubicBezTo>
                <a:cubicBezTo>
                  <a:pt x="44" y="41"/>
                  <a:pt x="44" y="41"/>
                  <a:pt x="44" y="41"/>
                </a:cubicBezTo>
                <a:cubicBezTo>
                  <a:pt x="45" y="42"/>
                  <a:pt x="45" y="42"/>
                  <a:pt x="45" y="42"/>
                </a:cubicBezTo>
                <a:cubicBezTo>
                  <a:pt x="46" y="41"/>
                  <a:pt x="46" y="41"/>
                  <a:pt x="46" y="41"/>
                </a:cubicBezTo>
                <a:cubicBezTo>
                  <a:pt x="47" y="41"/>
                  <a:pt x="47" y="41"/>
                  <a:pt x="47" y="41"/>
                </a:cubicBezTo>
                <a:cubicBezTo>
                  <a:pt x="48" y="41"/>
                  <a:pt x="48" y="41"/>
                  <a:pt x="48" y="41"/>
                </a:cubicBezTo>
                <a:cubicBezTo>
                  <a:pt x="49" y="42"/>
                  <a:pt x="49" y="42"/>
                  <a:pt x="49" y="42"/>
                </a:cubicBezTo>
                <a:cubicBezTo>
                  <a:pt x="50" y="42"/>
                  <a:pt x="50" y="42"/>
                  <a:pt x="50" y="42"/>
                </a:cubicBezTo>
                <a:cubicBezTo>
                  <a:pt x="49" y="43"/>
                  <a:pt x="49" y="43"/>
                  <a:pt x="49" y="43"/>
                </a:cubicBezTo>
                <a:cubicBezTo>
                  <a:pt x="48" y="43"/>
                  <a:pt x="48" y="43"/>
                  <a:pt x="48" y="43"/>
                </a:cubicBezTo>
                <a:cubicBezTo>
                  <a:pt x="47" y="44"/>
                  <a:pt x="47" y="44"/>
                  <a:pt x="47" y="44"/>
                </a:cubicBezTo>
                <a:cubicBezTo>
                  <a:pt x="47" y="45"/>
                  <a:pt x="47" y="45"/>
                  <a:pt x="47" y="45"/>
                </a:cubicBezTo>
                <a:cubicBezTo>
                  <a:pt x="46" y="47"/>
                  <a:pt x="46" y="47"/>
                  <a:pt x="46" y="47"/>
                </a:cubicBezTo>
                <a:cubicBezTo>
                  <a:pt x="46" y="48"/>
                  <a:pt x="46" y="48"/>
                  <a:pt x="46" y="48"/>
                </a:cubicBezTo>
                <a:cubicBezTo>
                  <a:pt x="45" y="48"/>
                  <a:pt x="45" y="48"/>
                  <a:pt x="45" y="48"/>
                </a:cubicBezTo>
                <a:cubicBezTo>
                  <a:pt x="44" y="49"/>
                  <a:pt x="44" y="49"/>
                  <a:pt x="44" y="49"/>
                </a:cubicBezTo>
                <a:cubicBezTo>
                  <a:pt x="44" y="50"/>
                  <a:pt x="44" y="50"/>
                  <a:pt x="44" y="50"/>
                </a:cubicBezTo>
                <a:cubicBezTo>
                  <a:pt x="43" y="50"/>
                  <a:pt x="43" y="50"/>
                  <a:pt x="43" y="50"/>
                </a:cubicBezTo>
                <a:cubicBezTo>
                  <a:pt x="43" y="50"/>
                  <a:pt x="43" y="50"/>
                  <a:pt x="43" y="50"/>
                </a:cubicBezTo>
                <a:cubicBezTo>
                  <a:pt x="42" y="50"/>
                  <a:pt x="42" y="50"/>
                  <a:pt x="42" y="50"/>
                </a:cubicBezTo>
                <a:cubicBezTo>
                  <a:pt x="43" y="49"/>
                  <a:pt x="43" y="49"/>
                  <a:pt x="43" y="49"/>
                </a:cubicBezTo>
                <a:cubicBezTo>
                  <a:pt x="43" y="48"/>
                  <a:pt x="43" y="48"/>
                  <a:pt x="43" y="48"/>
                </a:cubicBezTo>
                <a:cubicBezTo>
                  <a:pt x="43" y="46"/>
                  <a:pt x="43" y="46"/>
                  <a:pt x="43" y="46"/>
                </a:cubicBezTo>
                <a:cubicBezTo>
                  <a:pt x="43" y="45"/>
                  <a:pt x="43" y="45"/>
                  <a:pt x="43" y="45"/>
                </a:cubicBezTo>
                <a:cubicBezTo>
                  <a:pt x="43" y="45"/>
                  <a:pt x="43" y="45"/>
                  <a:pt x="43" y="45"/>
                </a:cubicBezTo>
                <a:cubicBezTo>
                  <a:pt x="42" y="45"/>
                  <a:pt x="42" y="45"/>
                  <a:pt x="42" y="45"/>
                </a:cubicBezTo>
                <a:cubicBezTo>
                  <a:pt x="42" y="46"/>
                  <a:pt x="42" y="46"/>
                  <a:pt x="42" y="46"/>
                </a:cubicBezTo>
                <a:cubicBezTo>
                  <a:pt x="41" y="47"/>
                  <a:pt x="41" y="47"/>
                  <a:pt x="41" y="47"/>
                </a:cubicBezTo>
                <a:cubicBezTo>
                  <a:pt x="40" y="47"/>
                  <a:pt x="40" y="47"/>
                  <a:pt x="40" y="47"/>
                </a:cubicBezTo>
                <a:cubicBezTo>
                  <a:pt x="40" y="47"/>
                  <a:pt x="40" y="47"/>
                  <a:pt x="40" y="47"/>
                </a:cubicBezTo>
                <a:cubicBezTo>
                  <a:pt x="39" y="48"/>
                  <a:pt x="39" y="48"/>
                  <a:pt x="39" y="48"/>
                </a:cubicBezTo>
                <a:cubicBezTo>
                  <a:pt x="38" y="48"/>
                  <a:pt x="38" y="48"/>
                  <a:pt x="38" y="48"/>
                </a:cubicBezTo>
                <a:cubicBezTo>
                  <a:pt x="37" y="49"/>
                  <a:pt x="37" y="49"/>
                  <a:pt x="37" y="49"/>
                </a:cubicBezTo>
                <a:cubicBezTo>
                  <a:pt x="36" y="49"/>
                  <a:pt x="36" y="49"/>
                  <a:pt x="36" y="49"/>
                </a:cubicBezTo>
                <a:cubicBezTo>
                  <a:pt x="36" y="48"/>
                  <a:pt x="36" y="48"/>
                  <a:pt x="36" y="48"/>
                </a:cubicBezTo>
                <a:cubicBezTo>
                  <a:pt x="37" y="47"/>
                  <a:pt x="37" y="47"/>
                  <a:pt x="37" y="47"/>
                </a:cubicBezTo>
                <a:cubicBezTo>
                  <a:pt x="37" y="47"/>
                  <a:pt x="37" y="47"/>
                  <a:pt x="37" y="47"/>
                </a:cubicBezTo>
                <a:cubicBezTo>
                  <a:pt x="37" y="46"/>
                  <a:pt x="37" y="46"/>
                  <a:pt x="37" y="46"/>
                </a:cubicBezTo>
                <a:cubicBezTo>
                  <a:pt x="38" y="44"/>
                  <a:pt x="38" y="44"/>
                  <a:pt x="38" y="44"/>
                </a:cubicBezTo>
                <a:cubicBezTo>
                  <a:pt x="38" y="43"/>
                  <a:pt x="38" y="43"/>
                  <a:pt x="38" y="43"/>
                </a:cubicBezTo>
                <a:cubicBezTo>
                  <a:pt x="38" y="42"/>
                  <a:pt x="38" y="42"/>
                  <a:pt x="38" y="42"/>
                </a:cubicBezTo>
                <a:cubicBezTo>
                  <a:pt x="38" y="42"/>
                  <a:pt x="38" y="42"/>
                  <a:pt x="38" y="42"/>
                </a:cubicBezTo>
                <a:cubicBezTo>
                  <a:pt x="38" y="41"/>
                  <a:pt x="38" y="41"/>
                  <a:pt x="38" y="41"/>
                </a:cubicBezTo>
                <a:cubicBezTo>
                  <a:pt x="37" y="41"/>
                  <a:pt x="37" y="41"/>
                  <a:pt x="37" y="41"/>
                </a:cubicBezTo>
                <a:cubicBezTo>
                  <a:pt x="37" y="40"/>
                  <a:pt x="37" y="40"/>
                  <a:pt x="37" y="40"/>
                </a:cubicBezTo>
                <a:cubicBezTo>
                  <a:pt x="36" y="40"/>
                  <a:pt x="36" y="40"/>
                  <a:pt x="36" y="40"/>
                </a:cubicBezTo>
                <a:close/>
                <a:moveTo>
                  <a:pt x="31" y="25"/>
                </a:moveTo>
                <a:cubicBezTo>
                  <a:pt x="31" y="26"/>
                  <a:pt x="31" y="26"/>
                  <a:pt x="31" y="26"/>
                </a:cubicBezTo>
                <a:cubicBezTo>
                  <a:pt x="32" y="27"/>
                  <a:pt x="32" y="27"/>
                  <a:pt x="32" y="27"/>
                </a:cubicBezTo>
                <a:cubicBezTo>
                  <a:pt x="33" y="27"/>
                  <a:pt x="33" y="27"/>
                  <a:pt x="33" y="27"/>
                </a:cubicBezTo>
                <a:cubicBezTo>
                  <a:pt x="34" y="26"/>
                  <a:pt x="34" y="26"/>
                  <a:pt x="34" y="26"/>
                </a:cubicBezTo>
                <a:cubicBezTo>
                  <a:pt x="34" y="26"/>
                  <a:pt x="34" y="26"/>
                  <a:pt x="34" y="26"/>
                </a:cubicBezTo>
                <a:cubicBezTo>
                  <a:pt x="33" y="25"/>
                  <a:pt x="33" y="25"/>
                  <a:pt x="33" y="25"/>
                </a:cubicBezTo>
                <a:cubicBezTo>
                  <a:pt x="31" y="25"/>
                  <a:pt x="31" y="25"/>
                  <a:pt x="31" y="25"/>
                </a:cubicBezTo>
                <a:cubicBezTo>
                  <a:pt x="31" y="25"/>
                  <a:pt x="31" y="25"/>
                  <a:pt x="31" y="25"/>
                </a:cubicBezTo>
                <a:cubicBezTo>
                  <a:pt x="31" y="25"/>
                  <a:pt x="31" y="25"/>
                  <a:pt x="31" y="25"/>
                </a:cubicBezTo>
                <a:close/>
                <a:moveTo>
                  <a:pt x="33" y="34"/>
                </a:moveTo>
                <a:cubicBezTo>
                  <a:pt x="34" y="34"/>
                  <a:pt x="34" y="34"/>
                  <a:pt x="34" y="34"/>
                </a:cubicBezTo>
                <a:cubicBezTo>
                  <a:pt x="35" y="34"/>
                  <a:pt x="35" y="34"/>
                  <a:pt x="35" y="34"/>
                </a:cubicBezTo>
                <a:cubicBezTo>
                  <a:pt x="35" y="35"/>
                  <a:pt x="35" y="35"/>
                  <a:pt x="35" y="35"/>
                </a:cubicBezTo>
                <a:cubicBezTo>
                  <a:pt x="36" y="36"/>
                  <a:pt x="36" y="36"/>
                  <a:pt x="36" y="36"/>
                </a:cubicBezTo>
                <a:cubicBezTo>
                  <a:pt x="36" y="36"/>
                  <a:pt x="36" y="36"/>
                  <a:pt x="36" y="36"/>
                </a:cubicBezTo>
                <a:cubicBezTo>
                  <a:pt x="36" y="37"/>
                  <a:pt x="36" y="37"/>
                  <a:pt x="36" y="37"/>
                </a:cubicBezTo>
                <a:cubicBezTo>
                  <a:pt x="36" y="37"/>
                  <a:pt x="36" y="37"/>
                  <a:pt x="36" y="37"/>
                </a:cubicBezTo>
                <a:cubicBezTo>
                  <a:pt x="36" y="37"/>
                  <a:pt x="36" y="37"/>
                  <a:pt x="36" y="37"/>
                </a:cubicBezTo>
                <a:cubicBezTo>
                  <a:pt x="37" y="38"/>
                  <a:pt x="37" y="38"/>
                  <a:pt x="37" y="38"/>
                </a:cubicBezTo>
                <a:cubicBezTo>
                  <a:pt x="37" y="37"/>
                  <a:pt x="37" y="37"/>
                  <a:pt x="37" y="37"/>
                </a:cubicBezTo>
                <a:cubicBezTo>
                  <a:pt x="38" y="36"/>
                  <a:pt x="38" y="36"/>
                  <a:pt x="38" y="36"/>
                </a:cubicBezTo>
                <a:cubicBezTo>
                  <a:pt x="39" y="36"/>
                  <a:pt x="39" y="36"/>
                  <a:pt x="39" y="36"/>
                </a:cubicBezTo>
                <a:cubicBezTo>
                  <a:pt x="40" y="36"/>
                  <a:pt x="40" y="36"/>
                  <a:pt x="40" y="36"/>
                </a:cubicBezTo>
                <a:cubicBezTo>
                  <a:pt x="40" y="35"/>
                  <a:pt x="40" y="35"/>
                  <a:pt x="40" y="35"/>
                </a:cubicBezTo>
                <a:cubicBezTo>
                  <a:pt x="40" y="34"/>
                  <a:pt x="40" y="34"/>
                  <a:pt x="40" y="34"/>
                </a:cubicBezTo>
                <a:cubicBezTo>
                  <a:pt x="40" y="34"/>
                  <a:pt x="40" y="34"/>
                  <a:pt x="40" y="34"/>
                </a:cubicBezTo>
                <a:cubicBezTo>
                  <a:pt x="41" y="33"/>
                  <a:pt x="41" y="33"/>
                  <a:pt x="41" y="33"/>
                </a:cubicBezTo>
                <a:cubicBezTo>
                  <a:pt x="40" y="32"/>
                  <a:pt x="40" y="32"/>
                  <a:pt x="40" y="32"/>
                </a:cubicBezTo>
                <a:cubicBezTo>
                  <a:pt x="39" y="32"/>
                  <a:pt x="39" y="32"/>
                  <a:pt x="39" y="32"/>
                </a:cubicBezTo>
                <a:cubicBezTo>
                  <a:pt x="39" y="31"/>
                  <a:pt x="39" y="31"/>
                  <a:pt x="39" y="31"/>
                </a:cubicBezTo>
                <a:cubicBezTo>
                  <a:pt x="39" y="31"/>
                  <a:pt x="39" y="31"/>
                  <a:pt x="39" y="31"/>
                </a:cubicBezTo>
                <a:cubicBezTo>
                  <a:pt x="38" y="32"/>
                  <a:pt x="38" y="32"/>
                  <a:pt x="38" y="32"/>
                </a:cubicBezTo>
                <a:cubicBezTo>
                  <a:pt x="37" y="32"/>
                  <a:pt x="37" y="32"/>
                  <a:pt x="37" y="32"/>
                </a:cubicBezTo>
                <a:cubicBezTo>
                  <a:pt x="37" y="32"/>
                  <a:pt x="37" y="32"/>
                  <a:pt x="37" y="32"/>
                </a:cubicBezTo>
                <a:cubicBezTo>
                  <a:pt x="36" y="32"/>
                  <a:pt x="36" y="32"/>
                  <a:pt x="36" y="32"/>
                </a:cubicBezTo>
                <a:cubicBezTo>
                  <a:pt x="36" y="32"/>
                  <a:pt x="36" y="32"/>
                  <a:pt x="36" y="32"/>
                </a:cubicBezTo>
                <a:cubicBezTo>
                  <a:pt x="35" y="33"/>
                  <a:pt x="35" y="33"/>
                  <a:pt x="35" y="33"/>
                </a:cubicBezTo>
                <a:cubicBezTo>
                  <a:pt x="35" y="33"/>
                  <a:pt x="35" y="33"/>
                  <a:pt x="35" y="33"/>
                </a:cubicBezTo>
                <a:cubicBezTo>
                  <a:pt x="34" y="33"/>
                  <a:pt x="34" y="33"/>
                  <a:pt x="34" y="33"/>
                </a:cubicBezTo>
                <a:cubicBezTo>
                  <a:pt x="34" y="33"/>
                  <a:pt x="34" y="33"/>
                  <a:pt x="34" y="33"/>
                </a:cubicBezTo>
                <a:cubicBezTo>
                  <a:pt x="33" y="34"/>
                  <a:pt x="33" y="34"/>
                  <a:pt x="33" y="34"/>
                </a:cubicBezTo>
                <a:close/>
                <a:moveTo>
                  <a:pt x="5" y="39"/>
                </a:moveTo>
                <a:cubicBezTo>
                  <a:pt x="5" y="37"/>
                  <a:pt x="5" y="37"/>
                  <a:pt x="5" y="37"/>
                </a:cubicBezTo>
                <a:cubicBezTo>
                  <a:pt x="4" y="37"/>
                  <a:pt x="4" y="37"/>
                  <a:pt x="4" y="37"/>
                </a:cubicBezTo>
                <a:cubicBezTo>
                  <a:pt x="4" y="36"/>
                  <a:pt x="4" y="36"/>
                  <a:pt x="4" y="36"/>
                </a:cubicBezTo>
                <a:cubicBezTo>
                  <a:pt x="3" y="35"/>
                  <a:pt x="3" y="35"/>
                  <a:pt x="3" y="35"/>
                </a:cubicBezTo>
                <a:cubicBezTo>
                  <a:pt x="2" y="35"/>
                  <a:pt x="2" y="35"/>
                  <a:pt x="2" y="35"/>
                </a:cubicBezTo>
                <a:cubicBezTo>
                  <a:pt x="2" y="35"/>
                  <a:pt x="2" y="35"/>
                  <a:pt x="2" y="35"/>
                </a:cubicBezTo>
                <a:cubicBezTo>
                  <a:pt x="2" y="33"/>
                  <a:pt x="2" y="33"/>
                  <a:pt x="2" y="33"/>
                </a:cubicBezTo>
                <a:cubicBezTo>
                  <a:pt x="1" y="32"/>
                  <a:pt x="1" y="32"/>
                  <a:pt x="1" y="32"/>
                </a:cubicBezTo>
                <a:cubicBezTo>
                  <a:pt x="1" y="31"/>
                  <a:pt x="1" y="31"/>
                  <a:pt x="1" y="31"/>
                </a:cubicBezTo>
                <a:cubicBezTo>
                  <a:pt x="1" y="30"/>
                  <a:pt x="1" y="30"/>
                  <a:pt x="1" y="30"/>
                </a:cubicBezTo>
                <a:cubicBezTo>
                  <a:pt x="1" y="29"/>
                  <a:pt x="1" y="29"/>
                  <a:pt x="1" y="29"/>
                </a:cubicBezTo>
                <a:cubicBezTo>
                  <a:pt x="1" y="30"/>
                  <a:pt x="1" y="30"/>
                  <a:pt x="1" y="30"/>
                </a:cubicBezTo>
                <a:cubicBezTo>
                  <a:pt x="2" y="31"/>
                  <a:pt x="2" y="31"/>
                  <a:pt x="2" y="31"/>
                </a:cubicBezTo>
                <a:cubicBezTo>
                  <a:pt x="2" y="32"/>
                  <a:pt x="2" y="32"/>
                  <a:pt x="2" y="32"/>
                </a:cubicBezTo>
                <a:cubicBezTo>
                  <a:pt x="2" y="33"/>
                  <a:pt x="2" y="33"/>
                  <a:pt x="2" y="33"/>
                </a:cubicBezTo>
                <a:cubicBezTo>
                  <a:pt x="3" y="34"/>
                  <a:pt x="3" y="34"/>
                  <a:pt x="3" y="34"/>
                </a:cubicBezTo>
                <a:cubicBezTo>
                  <a:pt x="4" y="34"/>
                  <a:pt x="4" y="34"/>
                  <a:pt x="4" y="34"/>
                </a:cubicBezTo>
                <a:cubicBezTo>
                  <a:pt x="4" y="34"/>
                  <a:pt x="4" y="34"/>
                  <a:pt x="4" y="34"/>
                </a:cubicBezTo>
                <a:cubicBezTo>
                  <a:pt x="4" y="35"/>
                  <a:pt x="4" y="35"/>
                  <a:pt x="4" y="35"/>
                </a:cubicBezTo>
                <a:cubicBezTo>
                  <a:pt x="5" y="35"/>
                  <a:pt x="5" y="35"/>
                  <a:pt x="5" y="35"/>
                </a:cubicBezTo>
                <a:cubicBezTo>
                  <a:pt x="5" y="36"/>
                  <a:pt x="5" y="36"/>
                  <a:pt x="5" y="36"/>
                </a:cubicBezTo>
                <a:cubicBezTo>
                  <a:pt x="6" y="37"/>
                  <a:pt x="6" y="37"/>
                  <a:pt x="6" y="37"/>
                </a:cubicBezTo>
                <a:cubicBezTo>
                  <a:pt x="6" y="38"/>
                  <a:pt x="6" y="38"/>
                  <a:pt x="6" y="38"/>
                </a:cubicBezTo>
                <a:cubicBezTo>
                  <a:pt x="6" y="39"/>
                  <a:pt x="6" y="39"/>
                  <a:pt x="6" y="39"/>
                </a:cubicBezTo>
                <a:cubicBezTo>
                  <a:pt x="5" y="39"/>
                  <a:pt x="5" y="39"/>
                  <a:pt x="5" y="39"/>
                </a:cubicBezTo>
                <a:cubicBezTo>
                  <a:pt x="5" y="39"/>
                  <a:pt x="5" y="39"/>
                  <a:pt x="5" y="39"/>
                </a:cubicBezTo>
                <a:close/>
                <a:moveTo>
                  <a:pt x="24" y="61"/>
                </a:moveTo>
                <a:cubicBezTo>
                  <a:pt x="23" y="61"/>
                  <a:pt x="23" y="61"/>
                  <a:pt x="23" y="61"/>
                </a:cubicBezTo>
                <a:cubicBezTo>
                  <a:pt x="23" y="61"/>
                  <a:pt x="23" y="61"/>
                  <a:pt x="23" y="61"/>
                </a:cubicBezTo>
                <a:cubicBezTo>
                  <a:pt x="23" y="61"/>
                  <a:pt x="23" y="61"/>
                  <a:pt x="23" y="61"/>
                </a:cubicBezTo>
                <a:cubicBezTo>
                  <a:pt x="22" y="61"/>
                  <a:pt x="22" y="61"/>
                  <a:pt x="22" y="61"/>
                </a:cubicBezTo>
                <a:cubicBezTo>
                  <a:pt x="22" y="61"/>
                  <a:pt x="22" y="61"/>
                  <a:pt x="22" y="61"/>
                </a:cubicBezTo>
                <a:cubicBezTo>
                  <a:pt x="22" y="59"/>
                  <a:pt x="22" y="59"/>
                  <a:pt x="22" y="59"/>
                </a:cubicBezTo>
                <a:cubicBezTo>
                  <a:pt x="22" y="59"/>
                  <a:pt x="22" y="59"/>
                  <a:pt x="22" y="59"/>
                </a:cubicBezTo>
                <a:cubicBezTo>
                  <a:pt x="21" y="59"/>
                  <a:pt x="21" y="59"/>
                  <a:pt x="21" y="59"/>
                </a:cubicBezTo>
                <a:cubicBezTo>
                  <a:pt x="20" y="57"/>
                  <a:pt x="20" y="57"/>
                  <a:pt x="20" y="57"/>
                </a:cubicBezTo>
                <a:cubicBezTo>
                  <a:pt x="20" y="57"/>
                  <a:pt x="20" y="57"/>
                  <a:pt x="20" y="57"/>
                </a:cubicBezTo>
                <a:cubicBezTo>
                  <a:pt x="21" y="56"/>
                  <a:pt x="21" y="56"/>
                  <a:pt x="21" y="56"/>
                </a:cubicBezTo>
                <a:cubicBezTo>
                  <a:pt x="21" y="56"/>
                  <a:pt x="21" y="56"/>
                  <a:pt x="21" y="56"/>
                </a:cubicBezTo>
                <a:cubicBezTo>
                  <a:pt x="22" y="55"/>
                  <a:pt x="22" y="55"/>
                  <a:pt x="22" y="55"/>
                </a:cubicBezTo>
                <a:cubicBezTo>
                  <a:pt x="22" y="55"/>
                  <a:pt x="22" y="55"/>
                  <a:pt x="22" y="55"/>
                </a:cubicBezTo>
                <a:cubicBezTo>
                  <a:pt x="21" y="55"/>
                  <a:pt x="21" y="55"/>
                  <a:pt x="21" y="55"/>
                </a:cubicBezTo>
                <a:cubicBezTo>
                  <a:pt x="21" y="55"/>
                  <a:pt x="21" y="55"/>
                  <a:pt x="21" y="55"/>
                </a:cubicBezTo>
                <a:cubicBezTo>
                  <a:pt x="20" y="54"/>
                  <a:pt x="20" y="54"/>
                  <a:pt x="20" y="54"/>
                </a:cubicBezTo>
                <a:cubicBezTo>
                  <a:pt x="20" y="54"/>
                  <a:pt x="20" y="54"/>
                  <a:pt x="20" y="54"/>
                </a:cubicBezTo>
                <a:cubicBezTo>
                  <a:pt x="20" y="55"/>
                  <a:pt x="20" y="55"/>
                  <a:pt x="20" y="55"/>
                </a:cubicBezTo>
                <a:cubicBezTo>
                  <a:pt x="19" y="55"/>
                  <a:pt x="19" y="55"/>
                  <a:pt x="19" y="55"/>
                </a:cubicBezTo>
                <a:cubicBezTo>
                  <a:pt x="18" y="54"/>
                  <a:pt x="18" y="54"/>
                  <a:pt x="18" y="54"/>
                </a:cubicBezTo>
                <a:cubicBezTo>
                  <a:pt x="18" y="54"/>
                  <a:pt x="18" y="54"/>
                  <a:pt x="18" y="54"/>
                </a:cubicBezTo>
                <a:cubicBezTo>
                  <a:pt x="17" y="54"/>
                  <a:pt x="17" y="54"/>
                  <a:pt x="17" y="54"/>
                </a:cubicBezTo>
                <a:cubicBezTo>
                  <a:pt x="17" y="53"/>
                  <a:pt x="17" y="53"/>
                  <a:pt x="17" y="53"/>
                </a:cubicBezTo>
                <a:cubicBezTo>
                  <a:pt x="16" y="53"/>
                  <a:pt x="16" y="53"/>
                  <a:pt x="16" y="53"/>
                </a:cubicBezTo>
                <a:cubicBezTo>
                  <a:pt x="16" y="53"/>
                  <a:pt x="16" y="53"/>
                  <a:pt x="16" y="53"/>
                </a:cubicBezTo>
                <a:cubicBezTo>
                  <a:pt x="15" y="52"/>
                  <a:pt x="15" y="52"/>
                  <a:pt x="15" y="52"/>
                </a:cubicBezTo>
                <a:cubicBezTo>
                  <a:pt x="15" y="52"/>
                  <a:pt x="15" y="52"/>
                  <a:pt x="15" y="52"/>
                </a:cubicBezTo>
                <a:cubicBezTo>
                  <a:pt x="15" y="51"/>
                  <a:pt x="15" y="51"/>
                  <a:pt x="15" y="51"/>
                </a:cubicBezTo>
                <a:cubicBezTo>
                  <a:pt x="14" y="51"/>
                  <a:pt x="14" y="51"/>
                  <a:pt x="14" y="51"/>
                </a:cubicBezTo>
                <a:cubicBezTo>
                  <a:pt x="14" y="51"/>
                  <a:pt x="14" y="51"/>
                  <a:pt x="14" y="51"/>
                </a:cubicBezTo>
                <a:cubicBezTo>
                  <a:pt x="14" y="50"/>
                  <a:pt x="14" y="50"/>
                  <a:pt x="14" y="50"/>
                </a:cubicBezTo>
                <a:cubicBezTo>
                  <a:pt x="13" y="50"/>
                  <a:pt x="13" y="50"/>
                  <a:pt x="13" y="50"/>
                </a:cubicBezTo>
                <a:cubicBezTo>
                  <a:pt x="13" y="49"/>
                  <a:pt x="13" y="49"/>
                  <a:pt x="13" y="49"/>
                </a:cubicBezTo>
                <a:cubicBezTo>
                  <a:pt x="13" y="49"/>
                  <a:pt x="13" y="49"/>
                  <a:pt x="13" y="49"/>
                </a:cubicBezTo>
                <a:cubicBezTo>
                  <a:pt x="13" y="49"/>
                  <a:pt x="13" y="49"/>
                  <a:pt x="13" y="49"/>
                </a:cubicBezTo>
                <a:cubicBezTo>
                  <a:pt x="13" y="48"/>
                  <a:pt x="13" y="48"/>
                  <a:pt x="13" y="48"/>
                </a:cubicBezTo>
                <a:cubicBezTo>
                  <a:pt x="13" y="48"/>
                  <a:pt x="13" y="48"/>
                  <a:pt x="13" y="48"/>
                </a:cubicBezTo>
                <a:cubicBezTo>
                  <a:pt x="13" y="47"/>
                  <a:pt x="13" y="47"/>
                  <a:pt x="13" y="47"/>
                </a:cubicBezTo>
                <a:cubicBezTo>
                  <a:pt x="13" y="47"/>
                  <a:pt x="13" y="47"/>
                  <a:pt x="13" y="47"/>
                </a:cubicBezTo>
                <a:cubicBezTo>
                  <a:pt x="14" y="46"/>
                  <a:pt x="14" y="46"/>
                  <a:pt x="14" y="46"/>
                </a:cubicBezTo>
                <a:cubicBezTo>
                  <a:pt x="14" y="46"/>
                  <a:pt x="14" y="46"/>
                  <a:pt x="14" y="46"/>
                </a:cubicBezTo>
                <a:cubicBezTo>
                  <a:pt x="15" y="47"/>
                  <a:pt x="15" y="47"/>
                  <a:pt x="15" y="47"/>
                </a:cubicBezTo>
                <a:cubicBezTo>
                  <a:pt x="15" y="47"/>
                  <a:pt x="15" y="47"/>
                  <a:pt x="15" y="47"/>
                </a:cubicBezTo>
                <a:cubicBezTo>
                  <a:pt x="16" y="47"/>
                  <a:pt x="16" y="47"/>
                  <a:pt x="16" y="47"/>
                </a:cubicBezTo>
                <a:cubicBezTo>
                  <a:pt x="16" y="47"/>
                  <a:pt x="16" y="47"/>
                  <a:pt x="16" y="47"/>
                </a:cubicBezTo>
                <a:cubicBezTo>
                  <a:pt x="17" y="47"/>
                  <a:pt x="17" y="47"/>
                  <a:pt x="17" y="47"/>
                </a:cubicBezTo>
                <a:cubicBezTo>
                  <a:pt x="17" y="47"/>
                  <a:pt x="17" y="47"/>
                  <a:pt x="17" y="47"/>
                </a:cubicBezTo>
                <a:cubicBezTo>
                  <a:pt x="18" y="47"/>
                  <a:pt x="18" y="47"/>
                  <a:pt x="18" y="47"/>
                </a:cubicBezTo>
                <a:cubicBezTo>
                  <a:pt x="20" y="47"/>
                  <a:pt x="20" y="47"/>
                  <a:pt x="20" y="47"/>
                </a:cubicBezTo>
                <a:cubicBezTo>
                  <a:pt x="20" y="47"/>
                  <a:pt x="20" y="47"/>
                  <a:pt x="20" y="47"/>
                </a:cubicBezTo>
                <a:cubicBezTo>
                  <a:pt x="19" y="46"/>
                  <a:pt x="19" y="46"/>
                  <a:pt x="19" y="46"/>
                </a:cubicBezTo>
                <a:cubicBezTo>
                  <a:pt x="18" y="46"/>
                  <a:pt x="18" y="46"/>
                  <a:pt x="18" y="46"/>
                </a:cubicBezTo>
                <a:cubicBezTo>
                  <a:pt x="17" y="46"/>
                  <a:pt x="17" y="46"/>
                  <a:pt x="17" y="46"/>
                </a:cubicBezTo>
                <a:cubicBezTo>
                  <a:pt x="16" y="45"/>
                  <a:pt x="16" y="45"/>
                  <a:pt x="16" y="45"/>
                </a:cubicBezTo>
                <a:cubicBezTo>
                  <a:pt x="16" y="45"/>
                  <a:pt x="16" y="45"/>
                  <a:pt x="16" y="45"/>
                </a:cubicBezTo>
                <a:cubicBezTo>
                  <a:pt x="17" y="45"/>
                  <a:pt x="17" y="45"/>
                  <a:pt x="17" y="45"/>
                </a:cubicBezTo>
                <a:cubicBezTo>
                  <a:pt x="17" y="45"/>
                  <a:pt x="17" y="45"/>
                  <a:pt x="17" y="45"/>
                </a:cubicBezTo>
                <a:cubicBezTo>
                  <a:pt x="19" y="44"/>
                  <a:pt x="19" y="44"/>
                  <a:pt x="19" y="44"/>
                </a:cubicBezTo>
                <a:cubicBezTo>
                  <a:pt x="20" y="44"/>
                  <a:pt x="20" y="44"/>
                  <a:pt x="20" y="44"/>
                </a:cubicBezTo>
                <a:cubicBezTo>
                  <a:pt x="21" y="44"/>
                  <a:pt x="21" y="44"/>
                  <a:pt x="21" y="44"/>
                </a:cubicBezTo>
                <a:cubicBezTo>
                  <a:pt x="22" y="43"/>
                  <a:pt x="22" y="43"/>
                  <a:pt x="22" y="43"/>
                </a:cubicBezTo>
                <a:cubicBezTo>
                  <a:pt x="22" y="43"/>
                  <a:pt x="22" y="43"/>
                  <a:pt x="22" y="43"/>
                </a:cubicBezTo>
                <a:cubicBezTo>
                  <a:pt x="22" y="44"/>
                  <a:pt x="22" y="44"/>
                  <a:pt x="22" y="44"/>
                </a:cubicBezTo>
                <a:cubicBezTo>
                  <a:pt x="22" y="43"/>
                  <a:pt x="22" y="43"/>
                  <a:pt x="22" y="43"/>
                </a:cubicBezTo>
                <a:cubicBezTo>
                  <a:pt x="23" y="43"/>
                  <a:pt x="23" y="43"/>
                  <a:pt x="23" y="43"/>
                </a:cubicBezTo>
                <a:cubicBezTo>
                  <a:pt x="23" y="42"/>
                  <a:pt x="23" y="42"/>
                  <a:pt x="23" y="42"/>
                </a:cubicBezTo>
                <a:cubicBezTo>
                  <a:pt x="23" y="42"/>
                  <a:pt x="23" y="42"/>
                  <a:pt x="23" y="42"/>
                </a:cubicBezTo>
                <a:cubicBezTo>
                  <a:pt x="22" y="42"/>
                  <a:pt x="22" y="42"/>
                  <a:pt x="22" y="42"/>
                </a:cubicBezTo>
                <a:cubicBezTo>
                  <a:pt x="21" y="43"/>
                  <a:pt x="21" y="43"/>
                  <a:pt x="21" y="43"/>
                </a:cubicBezTo>
                <a:cubicBezTo>
                  <a:pt x="19" y="43"/>
                  <a:pt x="19" y="43"/>
                  <a:pt x="19" y="43"/>
                </a:cubicBezTo>
                <a:cubicBezTo>
                  <a:pt x="19" y="43"/>
                  <a:pt x="19" y="43"/>
                  <a:pt x="19" y="43"/>
                </a:cubicBezTo>
                <a:cubicBezTo>
                  <a:pt x="19" y="43"/>
                  <a:pt x="19" y="43"/>
                  <a:pt x="19" y="43"/>
                </a:cubicBezTo>
                <a:cubicBezTo>
                  <a:pt x="18" y="43"/>
                  <a:pt x="18" y="43"/>
                  <a:pt x="18" y="43"/>
                </a:cubicBezTo>
                <a:cubicBezTo>
                  <a:pt x="17" y="43"/>
                  <a:pt x="17" y="43"/>
                  <a:pt x="17" y="43"/>
                </a:cubicBezTo>
                <a:cubicBezTo>
                  <a:pt x="17" y="43"/>
                  <a:pt x="17" y="43"/>
                  <a:pt x="17" y="43"/>
                </a:cubicBezTo>
                <a:cubicBezTo>
                  <a:pt x="16" y="44"/>
                  <a:pt x="16" y="44"/>
                  <a:pt x="16" y="44"/>
                </a:cubicBezTo>
                <a:cubicBezTo>
                  <a:pt x="16" y="44"/>
                  <a:pt x="16" y="44"/>
                  <a:pt x="16" y="44"/>
                </a:cubicBezTo>
                <a:cubicBezTo>
                  <a:pt x="15" y="44"/>
                  <a:pt x="15" y="44"/>
                  <a:pt x="15" y="44"/>
                </a:cubicBezTo>
                <a:cubicBezTo>
                  <a:pt x="15" y="44"/>
                  <a:pt x="15" y="44"/>
                  <a:pt x="15" y="44"/>
                </a:cubicBezTo>
                <a:cubicBezTo>
                  <a:pt x="14" y="44"/>
                  <a:pt x="14" y="44"/>
                  <a:pt x="14" y="44"/>
                </a:cubicBezTo>
                <a:cubicBezTo>
                  <a:pt x="13" y="45"/>
                  <a:pt x="13" y="45"/>
                  <a:pt x="13" y="45"/>
                </a:cubicBezTo>
                <a:cubicBezTo>
                  <a:pt x="12" y="45"/>
                  <a:pt x="12" y="45"/>
                  <a:pt x="12" y="45"/>
                </a:cubicBezTo>
                <a:cubicBezTo>
                  <a:pt x="12" y="45"/>
                  <a:pt x="12" y="45"/>
                  <a:pt x="12" y="45"/>
                </a:cubicBezTo>
                <a:cubicBezTo>
                  <a:pt x="12" y="43"/>
                  <a:pt x="12" y="43"/>
                  <a:pt x="12" y="43"/>
                </a:cubicBezTo>
                <a:cubicBezTo>
                  <a:pt x="11" y="42"/>
                  <a:pt x="11" y="42"/>
                  <a:pt x="11" y="42"/>
                </a:cubicBezTo>
                <a:cubicBezTo>
                  <a:pt x="12" y="41"/>
                  <a:pt x="12" y="41"/>
                  <a:pt x="12" y="41"/>
                </a:cubicBezTo>
                <a:cubicBezTo>
                  <a:pt x="12" y="41"/>
                  <a:pt x="12" y="41"/>
                  <a:pt x="12" y="41"/>
                </a:cubicBezTo>
                <a:cubicBezTo>
                  <a:pt x="12" y="41"/>
                  <a:pt x="12" y="41"/>
                  <a:pt x="12" y="41"/>
                </a:cubicBezTo>
                <a:cubicBezTo>
                  <a:pt x="13" y="40"/>
                  <a:pt x="13" y="40"/>
                  <a:pt x="13" y="40"/>
                </a:cubicBezTo>
                <a:cubicBezTo>
                  <a:pt x="13" y="41"/>
                  <a:pt x="13" y="41"/>
                  <a:pt x="13" y="41"/>
                </a:cubicBezTo>
                <a:cubicBezTo>
                  <a:pt x="13" y="41"/>
                  <a:pt x="13" y="41"/>
                  <a:pt x="13" y="41"/>
                </a:cubicBezTo>
                <a:cubicBezTo>
                  <a:pt x="14" y="41"/>
                  <a:pt x="14" y="41"/>
                  <a:pt x="14" y="41"/>
                </a:cubicBezTo>
                <a:cubicBezTo>
                  <a:pt x="14" y="40"/>
                  <a:pt x="14" y="40"/>
                  <a:pt x="14" y="40"/>
                </a:cubicBezTo>
                <a:cubicBezTo>
                  <a:pt x="15" y="40"/>
                  <a:pt x="15" y="40"/>
                  <a:pt x="15" y="40"/>
                </a:cubicBezTo>
                <a:cubicBezTo>
                  <a:pt x="15" y="40"/>
                  <a:pt x="15" y="40"/>
                  <a:pt x="15" y="40"/>
                </a:cubicBezTo>
                <a:cubicBezTo>
                  <a:pt x="16" y="39"/>
                  <a:pt x="16" y="39"/>
                  <a:pt x="16" y="39"/>
                </a:cubicBezTo>
                <a:cubicBezTo>
                  <a:pt x="17" y="38"/>
                  <a:pt x="17" y="38"/>
                  <a:pt x="17" y="38"/>
                </a:cubicBezTo>
                <a:cubicBezTo>
                  <a:pt x="18" y="38"/>
                  <a:pt x="18" y="38"/>
                  <a:pt x="18" y="38"/>
                </a:cubicBezTo>
                <a:cubicBezTo>
                  <a:pt x="17" y="37"/>
                  <a:pt x="17" y="37"/>
                  <a:pt x="17" y="37"/>
                </a:cubicBezTo>
                <a:cubicBezTo>
                  <a:pt x="18" y="37"/>
                  <a:pt x="18" y="37"/>
                  <a:pt x="18" y="37"/>
                </a:cubicBezTo>
                <a:cubicBezTo>
                  <a:pt x="19" y="36"/>
                  <a:pt x="19" y="36"/>
                  <a:pt x="19" y="36"/>
                </a:cubicBezTo>
                <a:cubicBezTo>
                  <a:pt x="21" y="36"/>
                  <a:pt x="21" y="36"/>
                  <a:pt x="21" y="36"/>
                </a:cubicBezTo>
                <a:cubicBezTo>
                  <a:pt x="21" y="35"/>
                  <a:pt x="21" y="35"/>
                  <a:pt x="21" y="35"/>
                </a:cubicBezTo>
                <a:cubicBezTo>
                  <a:pt x="22" y="35"/>
                  <a:pt x="22" y="35"/>
                  <a:pt x="22" y="35"/>
                </a:cubicBezTo>
                <a:cubicBezTo>
                  <a:pt x="23" y="35"/>
                  <a:pt x="23" y="35"/>
                  <a:pt x="23" y="35"/>
                </a:cubicBezTo>
                <a:cubicBezTo>
                  <a:pt x="23" y="34"/>
                  <a:pt x="23" y="34"/>
                  <a:pt x="23" y="34"/>
                </a:cubicBezTo>
                <a:cubicBezTo>
                  <a:pt x="22" y="34"/>
                  <a:pt x="22" y="34"/>
                  <a:pt x="22" y="34"/>
                </a:cubicBezTo>
                <a:cubicBezTo>
                  <a:pt x="22" y="35"/>
                  <a:pt x="22" y="35"/>
                  <a:pt x="22" y="35"/>
                </a:cubicBezTo>
                <a:cubicBezTo>
                  <a:pt x="21" y="35"/>
                  <a:pt x="21" y="35"/>
                  <a:pt x="21" y="35"/>
                </a:cubicBezTo>
                <a:cubicBezTo>
                  <a:pt x="20" y="35"/>
                  <a:pt x="20" y="35"/>
                  <a:pt x="20" y="35"/>
                </a:cubicBezTo>
                <a:cubicBezTo>
                  <a:pt x="20" y="34"/>
                  <a:pt x="20" y="34"/>
                  <a:pt x="20" y="34"/>
                </a:cubicBezTo>
                <a:cubicBezTo>
                  <a:pt x="21" y="33"/>
                  <a:pt x="21" y="33"/>
                  <a:pt x="21" y="33"/>
                </a:cubicBezTo>
                <a:cubicBezTo>
                  <a:pt x="21" y="32"/>
                  <a:pt x="21" y="32"/>
                  <a:pt x="21" y="32"/>
                </a:cubicBezTo>
                <a:cubicBezTo>
                  <a:pt x="20" y="31"/>
                  <a:pt x="20" y="31"/>
                  <a:pt x="20" y="31"/>
                </a:cubicBezTo>
                <a:cubicBezTo>
                  <a:pt x="20" y="31"/>
                  <a:pt x="20" y="31"/>
                  <a:pt x="20" y="31"/>
                </a:cubicBezTo>
                <a:cubicBezTo>
                  <a:pt x="19" y="32"/>
                  <a:pt x="19" y="32"/>
                  <a:pt x="19" y="32"/>
                </a:cubicBezTo>
                <a:cubicBezTo>
                  <a:pt x="19" y="33"/>
                  <a:pt x="19" y="33"/>
                  <a:pt x="19" y="33"/>
                </a:cubicBezTo>
                <a:cubicBezTo>
                  <a:pt x="19" y="34"/>
                  <a:pt x="19" y="34"/>
                  <a:pt x="19" y="34"/>
                </a:cubicBezTo>
                <a:cubicBezTo>
                  <a:pt x="18" y="35"/>
                  <a:pt x="18" y="35"/>
                  <a:pt x="18" y="35"/>
                </a:cubicBezTo>
                <a:cubicBezTo>
                  <a:pt x="17" y="35"/>
                  <a:pt x="17" y="35"/>
                  <a:pt x="17" y="35"/>
                </a:cubicBezTo>
                <a:cubicBezTo>
                  <a:pt x="17" y="35"/>
                  <a:pt x="17" y="35"/>
                  <a:pt x="17" y="35"/>
                </a:cubicBezTo>
                <a:cubicBezTo>
                  <a:pt x="16" y="34"/>
                  <a:pt x="16" y="34"/>
                  <a:pt x="16" y="34"/>
                </a:cubicBezTo>
                <a:cubicBezTo>
                  <a:pt x="16" y="33"/>
                  <a:pt x="16" y="33"/>
                  <a:pt x="16" y="33"/>
                </a:cubicBezTo>
                <a:cubicBezTo>
                  <a:pt x="17" y="33"/>
                  <a:pt x="17" y="33"/>
                  <a:pt x="17" y="33"/>
                </a:cubicBezTo>
                <a:cubicBezTo>
                  <a:pt x="17" y="32"/>
                  <a:pt x="17" y="32"/>
                  <a:pt x="17" y="32"/>
                </a:cubicBezTo>
                <a:cubicBezTo>
                  <a:pt x="17" y="31"/>
                  <a:pt x="17" y="31"/>
                  <a:pt x="17" y="31"/>
                </a:cubicBezTo>
                <a:cubicBezTo>
                  <a:pt x="17" y="30"/>
                  <a:pt x="17" y="30"/>
                  <a:pt x="17" y="30"/>
                </a:cubicBezTo>
                <a:cubicBezTo>
                  <a:pt x="16" y="30"/>
                  <a:pt x="16" y="30"/>
                  <a:pt x="16" y="30"/>
                </a:cubicBezTo>
                <a:cubicBezTo>
                  <a:pt x="16" y="30"/>
                  <a:pt x="16" y="30"/>
                  <a:pt x="16" y="30"/>
                </a:cubicBezTo>
                <a:cubicBezTo>
                  <a:pt x="16" y="30"/>
                  <a:pt x="16" y="30"/>
                  <a:pt x="16" y="30"/>
                </a:cubicBezTo>
                <a:cubicBezTo>
                  <a:pt x="16" y="32"/>
                  <a:pt x="16" y="32"/>
                  <a:pt x="16" y="32"/>
                </a:cubicBezTo>
                <a:cubicBezTo>
                  <a:pt x="16" y="33"/>
                  <a:pt x="16" y="33"/>
                  <a:pt x="16" y="33"/>
                </a:cubicBezTo>
                <a:cubicBezTo>
                  <a:pt x="15" y="33"/>
                  <a:pt x="15" y="33"/>
                  <a:pt x="15" y="33"/>
                </a:cubicBezTo>
                <a:cubicBezTo>
                  <a:pt x="15" y="33"/>
                  <a:pt x="15" y="33"/>
                  <a:pt x="15" y="33"/>
                </a:cubicBezTo>
                <a:cubicBezTo>
                  <a:pt x="15" y="32"/>
                  <a:pt x="15" y="32"/>
                  <a:pt x="15" y="32"/>
                </a:cubicBezTo>
                <a:cubicBezTo>
                  <a:pt x="14" y="31"/>
                  <a:pt x="14" y="31"/>
                  <a:pt x="14" y="31"/>
                </a:cubicBezTo>
                <a:cubicBezTo>
                  <a:pt x="14" y="31"/>
                  <a:pt x="14" y="31"/>
                  <a:pt x="14" y="31"/>
                </a:cubicBezTo>
                <a:cubicBezTo>
                  <a:pt x="14" y="31"/>
                  <a:pt x="14" y="31"/>
                  <a:pt x="14" y="31"/>
                </a:cubicBezTo>
                <a:cubicBezTo>
                  <a:pt x="14" y="32"/>
                  <a:pt x="14" y="32"/>
                  <a:pt x="14" y="32"/>
                </a:cubicBezTo>
                <a:cubicBezTo>
                  <a:pt x="14" y="33"/>
                  <a:pt x="14" y="33"/>
                  <a:pt x="14" y="33"/>
                </a:cubicBezTo>
                <a:cubicBezTo>
                  <a:pt x="14" y="34"/>
                  <a:pt x="14" y="34"/>
                  <a:pt x="14" y="34"/>
                </a:cubicBezTo>
                <a:cubicBezTo>
                  <a:pt x="14" y="35"/>
                  <a:pt x="14" y="35"/>
                  <a:pt x="14" y="35"/>
                </a:cubicBezTo>
                <a:cubicBezTo>
                  <a:pt x="15" y="36"/>
                  <a:pt x="15" y="36"/>
                  <a:pt x="15" y="36"/>
                </a:cubicBezTo>
                <a:cubicBezTo>
                  <a:pt x="15" y="36"/>
                  <a:pt x="15" y="36"/>
                  <a:pt x="15" y="36"/>
                </a:cubicBezTo>
                <a:cubicBezTo>
                  <a:pt x="14" y="36"/>
                  <a:pt x="14" y="36"/>
                  <a:pt x="14" y="36"/>
                </a:cubicBezTo>
                <a:cubicBezTo>
                  <a:pt x="13" y="37"/>
                  <a:pt x="13" y="37"/>
                  <a:pt x="13" y="37"/>
                </a:cubicBezTo>
                <a:cubicBezTo>
                  <a:pt x="13" y="38"/>
                  <a:pt x="13" y="38"/>
                  <a:pt x="13" y="38"/>
                </a:cubicBezTo>
                <a:cubicBezTo>
                  <a:pt x="13" y="38"/>
                  <a:pt x="13" y="38"/>
                  <a:pt x="13" y="38"/>
                </a:cubicBezTo>
                <a:cubicBezTo>
                  <a:pt x="12" y="39"/>
                  <a:pt x="12" y="39"/>
                  <a:pt x="12" y="39"/>
                </a:cubicBezTo>
                <a:cubicBezTo>
                  <a:pt x="10" y="39"/>
                  <a:pt x="10" y="39"/>
                  <a:pt x="10" y="39"/>
                </a:cubicBezTo>
                <a:cubicBezTo>
                  <a:pt x="9" y="39"/>
                  <a:pt x="9" y="39"/>
                  <a:pt x="9" y="39"/>
                </a:cubicBezTo>
                <a:cubicBezTo>
                  <a:pt x="10" y="38"/>
                  <a:pt x="10" y="38"/>
                  <a:pt x="10" y="38"/>
                </a:cubicBezTo>
                <a:cubicBezTo>
                  <a:pt x="10" y="38"/>
                  <a:pt x="10" y="38"/>
                  <a:pt x="10" y="38"/>
                </a:cubicBezTo>
                <a:cubicBezTo>
                  <a:pt x="9" y="37"/>
                  <a:pt x="9" y="37"/>
                  <a:pt x="9" y="37"/>
                </a:cubicBezTo>
                <a:cubicBezTo>
                  <a:pt x="8" y="36"/>
                  <a:pt x="8" y="36"/>
                  <a:pt x="8" y="36"/>
                </a:cubicBezTo>
                <a:cubicBezTo>
                  <a:pt x="8" y="36"/>
                  <a:pt x="8" y="36"/>
                  <a:pt x="8" y="36"/>
                </a:cubicBezTo>
                <a:cubicBezTo>
                  <a:pt x="7" y="36"/>
                  <a:pt x="7" y="36"/>
                  <a:pt x="7" y="36"/>
                </a:cubicBezTo>
                <a:cubicBezTo>
                  <a:pt x="7" y="35"/>
                  <a:pt x="7" y="35"/>
                  <a:pt x="7" y="35"/>
                </a:cubicBezTo>
                <a:cubicBezTo>
                  <a:pt x="7" y="34"/>
                  <a:pt x="7" y="34"/>
                  <a:pt x="7" y="34"/>
                </a:cubicBezTo>
                <a:cubicBezTo>
                  <a:pt x="8" y="34"/>
                  <a:pt x="8" y="34"/>
                  <a:pt x="8" y="34"/>
                </a:cubicBezTo>
                <a:cubicBezTo>
                  <a:pt x="8" y="34"/>
                  <a:pt x="8" y="34"/>
                  <a:pt x="8" y="34"/>
                </a:cubicBezTo>
                <a:cubicBezTo>
                  <a:pt x="8" y="33"/>
                  <a:pt x="8" y="33"/>
                  <a:pt x="8" y="33"/>
                </a:cubicBezTo>
                <a:cubicBezTo>
                  <a:pt x="7" y="33"/>
                  <a:pt x="7" y="33"/>
                  <a:pt x="7" y="33"/>
                </a:cubicBezTo>
                <a:cubicBezTo>
                  <a:pt x="7" y="33"/>
                  <a:pt x="7" y="33"/>
                  <a:pt x="7" y="33"/>
                </a:cubicBezTo>
                <a:cubicBezTo>
                  <a:pt x="6" y="33"/>
                  <a:pt x="6" y="33"/>
                  <a:pt x="6" y="33"/>
                </a:cubicBezTo>
                <a:cubicBezTo>
                  <a:pt x="6" y="33"/>
                  <a:pt x="6" y="33"/>
                  <a:pt x="6" y="33"/>
                </a:cubicBezTo>
                <a:cubicBezTo>
                  <a:pt x="5" y="32"/>
                  <a:pt x="5" y="32"/>
                  <a:pt x="5" y="32"/>
                </a:cubicBezTo>
                <a:cubicBezTo>
                  <a:pt x="4" y="32"/>
                  <a:pt x="4" y="32"/>
                  <a:pt x="4" y="32"/>
                </a:cubicBezTo>
                <a:cubicBezTo>
                  <a:pt x="4" y="31"/>
                  <a:pt x="4" y="31"/>
                  <a:pt x="4" y="31"/>
                </a:cubicBezTo>
                <a:cubicBezTo>
                  <a:pt x="4" y="31"/>
                  <a:pt x="4" y="31"/>
                  <a:pt x="4" y="31"/>
                </a:cubicBezTo>
                <a:cubicBezTo>
                  <a:pt x="4" y="30"/>
                  <a:pt x="4" y="30"/>
                  <a:pt x="4" y="30"/>
                </a:cubicBezTo>
                <a:cubicBezTo>
                  <a:pt x="4" y="30"/>
                  <a:pt x="4" y="30"/>
                  <a:pt x="4" y="30"/>
                </a:cubicBezTo>
                <a:cubicBezTo>
                  <a:pt x="3" y="29"/>
                  <a:pt x="3" y="29"/>
                  <a:pt x="3" y="29"/>
                </a:cubicBezTo>
                <a:cubicBezTo>
                  <a:pt x="3" y="29"/>
                  <a:pt x="3" y="29"/>
                  <a:pt x="3" y="29"/>
                </a:cubicBezTo>
                <a:cubicBezTo>
                  <a:pt x="3" y="28"/>
                  <a:pt x="3" y="28"/>
                  <a:pt x="3" y="28"/>
                </a:cubicBezTo>
                <a:cubicBezTo>
                  <a:pt x="3" y="28"/>
                  <a:pt x="3" y="28"/>
                  <a:pt x="3" y="28"/>
                </a:cubicBezTo>
                <a:cubicBezTo>
                  <a:pt x="4" y="29"/>
                  <a:pt x="4" y="29"/>
                  <a:pt x="4" y="29"/>
                </a:cubicBezTo>
                <a:cubicBezTo>
                  <a:pt x="5" y="29"/>
                  <a:pt x="5" y="29"/>
                  <a:pt x="5" y="29"/>
                </a:cubicBezTo>
                <a:cubicBezTo>
                  <a:pt x="5" y="30"/>
                  <a:pt x="5" y="30"/>
                  <a:pt x="5" y="30"/>
                </a:cubicBezTo>
                <a:cubicBezTo>
                  <a:pt x="5" y="29"/>
                  <a:pt x="5" y="29"/>
                  <a:pt x="5" y="29"/>
                </a:cubicBezTo>
                <a:cubicBezTo>
                  <a:pt x="6" y="29"/>
                  <a:pt x="6" y="29"/>
                  <a:pt x="6" y="29"/>
                </a:cubicBezTo>
                <a:cubicBezTo>
                  <a:pt x="6" y="28"/>
                  <a:pt x="6" y="28"/>
                  <a:pt x="6" y="28"/>
                </a:cubicBezTo>
                <a:cubicBezTo>
                  <a:pt x="5" y="28"/>
                  <a:pt x="5" y="28"/>
                  <a:pt x="5" y="28"/>
                </a:cubicBezTo>
                <a:cubicBezTo>
                  <a:pt x="5" y="28"/>
                  <a:pt x="5" y="28"/>
                  <a:pt x="5" y="28"/>
                </a:cubicBezTo>
                <a:cubicBezTo>
                  <a:pt x="4" y="28"/>
                  <a:pt x="4" y="28"/>
                  <a:pt x="4" y="28"/>
                </a:cubicBezTo>
                <a:cubicBezTo>
                  <a:pt x="4" y="27"/>
                  <a:pt x="4" y="27"/>
                  <a:pt x="4" y="27"/>
                </a:cubicBezTo>
                <a:cubicBezTo>
                  <a:pt x="4" y="27"/>
                  <a:pt x="4" y="27"/>
                  <a:pt x="4" y="27"/>
                </a:cubicBezTo>
                <a:cubicBezTo>
                  <a:pt x="4" y="26"/>
                  <a:pt x="4" y="26"/>
                  <a:pt x="4" y="26"/>
                </a:cubicBezTo>
                <a:cubicBezTo>
                  <a:pt x="4" y="26"/>
                  <a:pt x="4" y="26"/>
                  <a:pt x="4" y="26"/>
                </a:cubicBezTo>
                <a:cubicBezTo>
                  <a:pt x="4" y="25"/>
                  <a:pt x="4" y="25"/>
                  <a:pt x="4" y="25"/>
                </a:cubicBezTo>
                <a:cubicBezTo>
                  <a:pt x="5" y="24"/>
                  <a:pt x="5" y="24"/>
                  <a:pt x="5" y="24"/>
                </a:cubicBezTo>
                <a:cubicBezTo>
                  <a:pt x="4" y="23"/>
                  <a:pt x="4" y="23"/>
                  <a:pt x="4" y="23"/>
                </a:cubicBezTo>
                <a:cubicBezTo>
                  <a:pt x="4" y="24"/>
                  <a:pt x="4" y="24"/>
                  <a:pt x="4" y="24"/>
                </a:cubicBezTo>
                <a:cubicBezTo>
                  <a:pt x="3" y="23"/>
                  <a:pt x="3" y="23"/>
                  <a:pt x="3" y="23"/>
                </a:cubicBezTo>
                <a:cubicBezTo>
                  <a:pt x="3" y="23"/>
                  <a:pt x="3" y="23"/>
                  <a:pt x="3" y="23"/>
                </a:cubicBezTo>
                <a:cubicBezTo>
                  <a:pt x="3" y="24"/>
                  <a:pt x="3" y="24"/>
                  <a:pt x="3" y="24"/>
                </a:cubicBezTo>
                <a:cubicBezTo>
                  <a:pt x="3" y="25"/>
                  <a:pt x="3" y="25"/>
                  <a:pt x="3" y="25"/>
                </a:cubicBezTo>
                <a:cubicBezTo>
                  <a:pt x="2" y="26"/>
                  <a:pt x="2" y="26"/>
                  <a:pt x="2" y="26"/>
                </a:cubicBezTo>
                <a:cubicBezTo>
                  <a:pt x="2" y="26"/>
                  <a:pt x="2" y="26"/>
                  <a:pt x="2" y="26"/>
                </a:cubicBezTo>
                <a:cubicBezTo>
                  <a:pt x="1" y="25"/>
                  <a:pt x="1" y="25"/>
                  <a:pt x="1" y="25"/>
                </a:cubicBezTo>
                <a:cubicBezTo>
                  <a:pt x="0" y="24"/>
                  <a:pt x="0" y="24"/>
                  <a:pt x="0" y="24"/>
                </a:cubicBezTo>
                <a:cubicBezTo>
                  <a:pt x="0" y="23"/>
                  <a:pt x="0" y="23"/>
                  <a:pt x="0" y="23"/>
                </a:cubicBezTo>
                <a:cubicBezTo>
                  <a:pt x="0" y="21"/>
                  <a:pt x="0" y="21"/>
                  <a:pt x="0" y="21"/>
                </a:cubicBezTo>
                <a:cubicBezTo>
                  <a:pt x="0" y="21"/>
                  <a:pt x="0" y="21"/>
                  <a:pt x="0" y="21"/>
                </a:cubicBezTo>
                <a:cubicBezTo>
                  <a:pt x="1" y="20"/>
                  <a:pt x="1" y="20"/>
                  <a:pt x="1" y="20"/>
                </a:cubicBezTo>
                <a:cubicBezTo>
                  <a:pt x="1" y="20"/>
                  <a:pt x="1" y="20"/>
                  <a:pt x="1" y="20"/>
                </a:cubicBezTo>
                <a:cubicBezTo>
                  <a:pt x="2" y="20"/>
                  <a:pt x="2" y="20"/>
                  <a:pt x="2" y="20"/>
                </a:cubicBezTo>
                <a:cubicBezTo>
                  <a:pt x="2" y="19"/>
                  <a:pt x="2" y="19"/>
                  <a:pt x="2" y="19"/>
                </a:cubicBezTo>
                <a:cubicBezTo>
                  <a:pt x="1" y="18"/>
                  <a:pt x="1" y="18"/>
                  <a:pt x="1" y="18"/>
                </a:cubicBezTo>
                <a:cubicBezTo>
                  <a:pt x="1" y="17"/>
                  <a:pt x="1" y="17"/>
                  <a:pt x="1" y="17"/>
                </a:cubicBezTo>
                <a:cubicBezTo>
                  <a:pt x="2" y="16"/>
                  <a:pt x="2" y="16"/>
                  <a:pt x="2" y="16"/>
                </a:cubicBezTo>
                <a:cubicBezTo>
                  <a:pt x="3" y="16"/>
                  <a:pt x="3" y="16"/>
                  <a:pt x="3" y="16"/>
                </a:cubicBezTo>
                <a:cubicBezTo>
                  <a:pt x="3" y="18"/>
                  <a:pt x="3" y="18"/>
                  <a:pt x="3" y="18"/>
                </a:cubicBezTo>
                <a:cubicBezTo>
                  <a:pt x="4" y="18"/>
                  <a:pt x="4" y="18"/>
                  <a:pt x="4" y="18"/>
                </a:cubicBezTo>
                <a:cubicBezTo>
                  <a:pt x="5" y="19"/>
                  <a:pt x="5" y="19"/>
                  <a:pt x="5" y="19"/>
                </a:cubicBezTo>
                <a:cubicBezTo>
                  <a:pt x="5" y="18"/>
                  <a:pt x="5" y="18"/>
                  <a:pt x="5" y="18"/>
                </a:cubicBezTo>
                <a:cubicBezTo>
                  <a:pt x="4" y="17"/>
                  <a:pt x="4" y="17"/>
                  <a:pt x="4" y="17"/>
                </a:cubicBezTo>
                <a:cubicBezTo>
                  <a:pt x="4" y="16"/>
                  <a:pt x="4" y="16"/>
                  <a:pt x="4" y="16"/>
                </a:cubicBezTo>
                <a:cubicBezTo>
                  <a:pt x="4" y="16"/>
                  <a:pt x="4" y="16"/>
                  <a:pt x="4" y="16"/>
                </a:cubicBezTo>
                <a:cubicBezTo>
                  <a:pt x="5" y="16"/>
                  <a:pt x="5" y="16"/>
                  <a:pt x="5" y="16"/>
                </a:cubicBezTo>
                <a:cubicBezTo>
                  <a:pt x="5" y="17"/>
                  <a:pt x="5" y="17"/>
                  <a:pt x="5" y="17"/>
                </a:cubicBezTo>
                <a:cubicBezTo>
                  <a:pt x="5" y="17"/>
                  <a:pt x="5" y="17"/>
                  <a:pt x="5" y="17"/>
                </a:cubicBezTo>
                <a:cubicBezTo>
                  <a:pt x="6" y="17"/>
                  <a:pt x="6" y="17"/>
                  <a:pt x="6" y="17"/>
                </a:cubicBezTo>
                <a:cubicBezTo>
                  <a:pt x="8" y="15"/>
                  <a:pt x="8" y="15"/>
                  <a:pt x="8" y="15"/>
                </a:cubicBezTo>
                <a:cubicBezTo>
                  <a:pt x="9" y="15"/>
                  <a:pt x="9" y="15"/>
                  <a:pt x="9" y="15"/>
                </a:cubicBezTo>
                <a:cubicBezTo>
                  <a:pt x="10" y="15"/>
                  <a:pt x="10" y="15"/>
                  <a:pt x="10" y="15"/>
                </a:cubicBezTo>
                <a:cubicBezTo>
                  <a:pt x="10" y="16"/>
                  <a:pt x="10" y="16"/>
                  <a:pt x="10" y="16"/>
                </a:cubicBezTo>
                <a:cubicBezTo>
                  <a:pt x="10" y="17"/>
                  <a:pt x="10" y="17"/>
                  <a:pt x="10" y="17"/>
                </a:cubicBezTo>
                <a:cubicBezTo>
                  <a:pt x="10" y="18"/>
                  <a:pt x="10" y="18"/>
                  <a:pt x="10" y="18"/>
                </a:cubicBezTo>
                <a:cubicBezTo>
                  <a:pt x="9" y="18"/>
                  <a:pt x="9" y="18"/>
                  <a:pt x="9" y="18"/>
                </a:cubicBezTo>
                <a:cubicBezTo>
                  <a:pt x="9" y="17"/>
                  <a:pt x="9" y="17"/>
                  <a:pt x="9" y="17"/>
                </a:cubicBezTo>
                <a:cubicBezTo>
                  <a:pt x="8" y="18"/>
                  <a:pt x="8" y="18"/>
                  <a:pt x="8" y="18"/>
                </a:cubicBezTo>
                <a:cubicBezTo>
                  <a:pt x="7" y="18"/>
                  <a:pt x="7" y="18"/>
                  <a:pt x="7" y="18"/>
                </a:cubicBezTo>
                <a:cubicBezTo>
                  <a:pt x="7" y="19"/>
                  <a:pt x="7" y="19"/>
                  <a:pt x="7" y="19"/>
                </a:cubicBezTo>
                <a:cubicBezTo>
                  <a:pt x="7" y="19"/>
                  <a:pt x="7" y="19"/>
                  <a:pt x="7" y="19"/>
                </a:cubicBezTo>
                <a:cubicBezTo>
                  <a:pt x="6" y="20"/>
                  <a:pt x="6" y="20"/>
                  <a:pt x="6" y="20"/>
                </a:cubicBezTo>
                <a:cubicBezTo>
                  <a:pt x="7" y="20"/>
                  <a:pt x="7" y="20"/>
                  <a:pt x="7" y="20"/>
                </a:cubicBezTo>
                <a:cubicBezTo>
                  <a:pt x="8" y="19"/>
                  <a:pt x="8" y="19"/>
                  <a:pt x="8" y="19"/>
                </a:cubicBezTo>
                <a:cubicBezTo>
                  <a:pt x="9" y="19"/>
                  <a:pt x="9" y="19"/>
                  <a:pt x="9" y="19"/>
                </a:cubicBezTo>
                <a:cubicBezTo>
                  <a:pt x="9" y="19"/>
                  <a:pt x="9" y="19"/>
                  <a:pt x="9" y="19"/>
                </a:cubicBezTo>
                <a:cubicBezTo>
                  <a:pt x="9" y="20"/>
                  <a:pt x="9" y="20"/>
                  <a:pt x="9" y="20"/>
                </a:cubicBezTo>
                <a:cubicBezTo>
                  <a:pt x="8" y="20"/>
                  <a:pt x="8" y="20"/>
                  <a:pt x="8" y="20"/>
                </a:cubicBezTo>
                <a:cubicBezTo>
                  <a:pt x="8" y="21"/>
                  <a:pt x="8" y="21"/>
                  <a:pt x="8" y="21"/>
                </a:cubicBezTo>
                <a:cubicBezTo>
                  <a:pt x="9" y="21"/>
                  <a:pt x="9" y="21"/>
                  <a:pt x="9" y="21"/>
                </a:cubicBezTo>
                <a:cubicBezTo>
                  <a:pt x="9" y="21"/>
                  <a:pt x="9" y="21"/>
                  <a:pt x="9" y="21"/>
                </a:cubicBezTo>
                <a:cubicBezTo>
                  <a:pt x="9" y="21"/>
                  <a:pt x="9" y="21"/>
                  <a:pt x="9" y="21"/>
                </a:cubicBezTo>
                <a:cubicBezTo>
                  <a:pt x="10" y="21"/>
                  <a:pt x="10" y="21"/>
                  <a:pt x="10" y="21"/>
                </a:cubicBezTo>
                <a:cubicBezTo>
                  <a:pt x="10" y="22"/>
                  <a:pt x="10" y="22"/>
                  <a:pt x="10" y="22"/>
                </a:cubicBezTo>
                <a:cubicBezTo>
                  <a:pt x="10" y="22"/>
                  <a:pt x="10" y="22"/>
                  <a:pt x="10" y="22"/>
                </a:cubicBezTo>
                <a:cubicBezTo>
                  <a:pt x="10" y="23"/>
                  <a:pt x="10" y="23"/>
                  <a:pt x="10" y="23"/>
                </a:cubicBezTo>
                <a:cubicBezTo>
                  <a:pt x="11" y="24"/>
                  <a:pt x="11" y="24"/>
                  <a:pt x="11" y="24"/>
                </a:cubicBezTo>
                <a:cubicBezTo>
                  <a:pt x="11" y="24"/>
                  <a:pt x="11" y="24"/>
                  <a:pt x="11" y="24"/>
                </a:cubicBezTo>
                <a:cubicBezTo>
                  <a:pt x="11" y="23"/>
                  <a:pt x="11" y="23"/>
                  <a:pt x="11" y="23"/>
                </a:cubicBezTo>
                <a:cubicBezTo>
                  <a:pt x="11" y="22"/>
                  <a:pt x="11" y="22"/>
                  <a:pt x="11" y="22"/>
                </a:cubicBezTo>
                <a:cubicBezTo>
                  <a:pt x="10" y="20"/>
                  <a:pt x="10" y="20"/>
                  <a:pt x="10" y="20"/>
                </a:cubicBezTo>
                <a:cubicBezTo>
                  <a:pt x="11" y="19"/>
                  <a:pt x="11" y="19"/>
                  <a:pt x="11" y="19"/>
                </a:cubicBezTo>
                <a:cubicBezTo>
                  <a:pt x="12" y="18"/>
                  <a:pt x="12" y="18"/>
                  <a:pt x="12" y="18"/>
                </a:cubicBezTo>
                <a:cubicBezTo>
                  <a:pt x="12" y="17"/>
                  <a:pt x="12" y="17"/>
                  <a:pt x="12" y="17"/>
                </a:cubicBezTo>
                <a:cubicBezTo>
                  <a:pt x="12" y="16"/>
                  <a:pt x="12" y="16"/>
                  <a:pt x="12" y="16"/>
                </a:cubicBezTo>
                <a:cubicBezTo>
                  <a:pt x="13" y="17"/>
                  <a:pt x="13" y="17"/>
                  <a:pt x="13" y="17"/>
                </a:cubicBezTo>
                <a:cubicBezTo>
                  <a:pt x="14" y="18"/>
                  <a:pt x="14" y="18"/>
                  <a:pt x="14" y="18"/>
                </a:cubicBezTo>
                <a:cubicBezTo>
                  <a:pt x="15" y="18"/>
                  <a:pt x="15" y="18"/>
                  <a:pt x="15" y="18"/>
                </a:cubicBezTo>
                <a:cubicBezTo>
                  <a:pt x="15" y="19"/>
                  <a:pt x="15" y="19"/>
                  <a:pt x="15" y="19"/>
                </a:cubicBezTo>
                <a:cubicBezTo>
                  <a:pt x="15" y="21"/>
                  <a:pt x="15" y="21"/>
                  <a:pt x="15" y="21"/>
                </a:cubicBezTo>
                <a:cubicBezTo>
                  <a:pt x="16" y="23"/>
                  <a:pt x="16" y="23"/>
                  <a:pt x="16" y="23"/>
                </a:cubicBezTo>
                <a:cubicBezTo>
                  <a:pt x="16" y="24"/>
                  <a:pt x="16" y="24"/>
                  <a:pt x="16" y="24"/>
                </a:cubicBezTo>
                <a:cubicBezTo>
                  <a:pt x="15" y="24"/>
                  <a:pt x="15" y="24"/>
                  <a:pt x="15" y="24"/>
                </a:cubicBezTo>
                <a:cubicBezTo>
                  <a:pt x="15" y="25"/>
                  <a:pt x="15" y="25"/>
                  <a:pt x="15" y="25"/>
                </a:cubicBezTo>
                <a:cubicBezTo>
                  <a:pt x="15" y="25"/>
                  <a:pt x="15" y="25"/>
                  <a:pt x="15" y="25"/>
                </a:cubicBezTo>
                <a:cubicBezTo>
                  <a:pt x="15" y="26"/>
                  <a:pt x="15" y="26"/>
                  <a:pt x="15" y="26"/>
                </a:cubicBezTo>
                <a:cubicBezTo>
                  <a:pt x="16" y="25"/>
                  <a:pt x="16" y="25"/>
                  <a:pt x="16" y="25"/>
                </a:cubicBezTo>
                <a:cubicBezTo>
                  <a:pt x="16" y="25"/>
                  <a:pt x="16" y="25"/>
                  <a:pt x="16" y="25"/>
                </a:cubicBezTo>
                <a:cubicBezTo>
                  <a:pt x="17" y="26"/>
                  <a:pt x="17" y="26"/>
                  <a:pt x="17" y="26"/>
                </a:cubicBezTo>
                <a:cubicBezTo>
                  <a:pt x="18" y="28"/>
                  <a:pt x="18" y="28"/>
                  <a:pt x="18" y="28"/>
                </a:cubicBezTo>
                <a:cubicBezTo>
                  <a:pt x="18" y="28"/>
                  <a:pt x="18" y="28"/>
                  <a:pt x="18" y="28"/>
                </a:cubicBezTo>
                <a:cubicBezTo>
                  <a:pt x="19" y="28"/>
                  <a:pt x="19" y="28"/>
                  <a:pt x="19" y="28"/>
                </a:cubicBezTo>
                <a:cubicBezTo>
                  <a:pt x="19" y="27"/>
                  <a:pt x="19" y="27"/>
                  <a:pt x="19" y="27"/>
                </a:cubicBezTo>
                <a:cubicBezTo>
                  <a:pt x="18" y="26"/>
                  <a:pt x="18" y="26"/>
                  <a:pt x="18" y="26"/>
                </a:cubicBezTo>
                <a:cubicBezTo>
                  <a:pt x="18" y="25"/>
                  <a:pt x="18" y="25"/>
                  <a:pt x="18" y="25"/>
                </a:cubicBezTo>
                <a:cubicBezTo>
                  <a:pt x="17" y="24"/>
                  <a:pt x="17" y="24"/>
                  <a:pt x="17" y="24"/>
                </a:cubicBezTo>
                <a:cubicBezTo>
                  <a:pt x="17" y="23"/>
                  <a:pt x="17" y="23"/>
                  <a:pt x="17" y="23"/>
                </a:cubicBezTo>
                <a:cubicBezTo>
                  <a:pt x="17" y="21"/>
                  <a:pt x="17" y="21"/>
                  <a:pt x="17" y="21"/>
                </a:cubicBezTo>
                <a:cubicBezTo>
                  <a:pt x="17" y="18"/>
                  <a:pt x="17" y="18"/>
                  <a:pt x="17" y="18"/>
                </a:cubicBezTo>
                <a:cubicBezTo>
                  <a:pt x="16" y="18"/>
                  <a:pt x="16" y="18"/>
                  <a:pt x="16" y="18"/>
                </a:cubicBezTo>
                <a:cubicBezTo>
                  <a:pt x="16" y="17"/>
                  <a:pt x="16" y="17"/>
                  <a:pt x="16" y="17"/>
                </a:cubicBezTo>
                <a:cubicBezTo>
                  <a:pt x="16" y="16"/>
                  <a:pt x="16" y="16"/>
                  <a:pt x="16" y="16"/>
                </a:cubicBezTo>
                <a:cubicBezTo>
                  <a:pt x="16" y="15"/>
                  <a:pt x="16" y="15"/>
                  <a:pt x="16" y="15"/>
                </a:cubicBezTo>
                <a:cubicBezTo>
                  <a:pt x="17" y="15"/>
                  <a:pt x="17" y="15"/>
                  <a:pt x="17" y="15"/>
                </a:cubicBezTo>
                <a:cubicBezTo>
                  <a:pt x="16" y="13"/>
                  <a:pt x="16" y="13"/>
                  <a:pt x="16" y="13"/>
                </a:cubicBezTo>
                <a:cubicBezTo>
                  <a:pt x="17" y="12"/>
                  <a:pt x="17" y="12"/>
                  <a:pt x="17" y="12"/>
                </a:cubicBezTo>
                <a:cubicBezTo>
                  <a:pt x="18" y="12"/>
                  <a:pt x="18" y="12"/>
                  <a:pt x="18" y="12"/>
                </a:cubicBezTo>
                <a:cubicBezTo>
                  <a:pt x="18" y="12"/>
                  <a:pt x="18" y="12"/>
                  <a:pt x="18" y="12"/>
                </a:cubicBezTo>
                <a:cubicBezTo>
                  <a:pt x="19" y="13"/>
                  <a:pt x="19" y="13"/>
                  <a:pt x="19" y="13"/>
                </a:cubicBezTo>
                <a:cubicBezTo>
                  <a:pt x="19" y="14"/>
                  <a:pt x="19" y="14"/>
                  <a:pt x="19" y="14"/>
                </a:cubicBezTo>
                <a:cubicBezTo>
                  <a:pt x="20" y="15"/>
                  <a:pt x="20" y="15"/>
                  <a:pt x="20" y="15"/>
                </a:cubicBezTo>
                <a:cubicBezTo>
                  <a:pt x="20" y="14"/>
                  <a:pt x="20" y="14"/>
                  <a:pt x="20" y="14"/>
                </a:cubicBezTo>
                <a:cubicBezTo>
                  <a:pt x="21" y="14"/>
                  <a:pt x="21" y="14"/>
                  <a:pt x="21" y="14"/>
                </a:cubicBezTo>
                <a:cubicBezTo>
                  <a:pt x="22" y="14"/>
                  <a:pt x="22" y="14"/>
                  <a:pt x="22" y="14"/>
                </a:cubicBezTo>
                <a:cubicBezTo>
                  <a:pt x="22" y="16"/>
                  <a:pt x="22" y="16"/>
                  <a:pt x="22" y="16"/>
                </a:cubicBezTo>
                <a:cubicBezTo>
                  <a:pt x="23" y="17"/>
                  <a:pt x="23" y="17"/>
                  <a:pt x="23" y="17"/>
                </a:cubicBezTo>
                <a:cubicBezTo>
                  <a:pt x="23" y="18"/>
                  <a:pt x="23" y="18"/>
                  <a:pt x="23" y="18"/>
                </a:cubicBezTo>
                <a:cubicBezTo>
                  <a:pt x="23" y="18"/>
                  <a:pt x="23" y="18"/>
                  <a:pt x="23" y="18"/>
                </a:cubicBezTo>
                <a:cubicBezTo>
                  <a:pt x="23" y="20"/>
                  <a:pt x="23" y="20"/>
                  <a:pt x="23" y="20"/>
                </a:cubicBezTo>
                <a:cubicBezTo>
                  <a:pt x="23" y="22"/>
                  <a:pt x="23" y="22"/>
                  <a:pt x="23" y="22"/>
                </a:cubicBezTo>
                <a:cubicBezTo>
                  <a:pt x="22" y="22"/>
                  <a:pt x="22" y="22"/>
                  <a:pt x="22" y="22"/>
                </a:cubicBezTo>
                <a:cubicBezTo>
                  <a:pt x="23" y="22"/>
                  <a:pt x="23" y="22"/>
                  <a:pt x="23" y="22"/>
                </a:cubicBezTo>
                <a:cubicBezTo>
                  <a:pt x="23" y="22"/>
                  <a:pt x="23" y="22"/>
                  <a:pt x="23" y="22"/>
                </a:cubicBezTo>
                <a:cubicBezTo>
                  <a:pt x="23" y="21"/>
                  <a:pt x="23" y="21"/>
                  <a:pt x="23" y="21"/>
                </a:cubicBezTo>
                <a:cubicBezTo>
                  <a:pt x="23" y="19"/>
                  <a:pt x="23" y="19"/>
                  <a:pt x="23" y="19"/>
                </a:cubicBezTo>
                <a:cubicBezTo>
                  <a:pt x="24" y="18"/>
                  <a:pt x="24" y="18"/>
                  <a:pt x="24" y="18"/>
                </a:cubicBezTo>
                <a:cubicBezTo>
                  <a:pt x="24" y="17"/>
                  <a:pt x="24" y="17"/>
                  <a:pt x="24" y="17"/>
                </a:cubicBezTo>
                <a:cubicBezTo>
                  <a:pt x="25" y="18"/>
                  <a:pt x="25" y="18"/>
                  <a:pt x="25" y="18"/>
                </a:cubicBezTo>
                <a:cubicBezTo>
                  <a:pt x="26" y="20"/>
                  <a:pt x="26" y="20"/>
                  <a:pt x="26" y="20"/>
                </a:cubicBezTo>
                <a:cubicBezTo>
                  <a:pt x="27" y="23"/>
                  <a:pt x="27" y="23"/>
                  <a:pt x="27" y="23"/>
                </a:cubicBezTo>
                <a:cubicBezTo>
                  <a:pt x="27" y="23"/>
                  <a:pt x="27" y="23"/>
                  <a:pt x="27" y="23"/>
                </a:cubicBezTo>
                <a:cubicBezTo>
                  <a:pt x="27" y="24"/>
                  <a:pt x="27" y="24"/>
                  <a:pt x="27" y="24"/>
                </a:cubicBezTo>
                <a:cubicBezTo>
                  <a:pt x="28" y="24"/>
                  <a:pt x="28" y="24"/>
                  <a:pt x="28" y="24"/>
                </a:cubicBezTo>
                <a:cubicBezTo>
                  <a:pt x="29" y="24"/>
                  <a:pt x="29" y="24"/>
                  <a:pt x="29" y="24"/>
                </a:cubicBezTo>
                <a:cubicBezTo>
                  <a:pt x="30" y="26"/>
                  <a:pt x="30" y="26"/>
                  <a:pt x="30" y="26"/>
                </a:cubicBezTo>
                <a:cubicBezTo>
                  <a:pt x="31" y="26"/>
                  <a:pt x="31" y="26"/>
                  <a:pt x="31" y="26"/>
                </a:cubicBezTo>
                <a:cubicBezTo>
                  <a:pt x="32" y="27"/>
                  <a:pt x="32" y="27"/>
                  <a:pt x="32" y="27"/>
                </a:cubicBezTo>
                <a:cubicBezTo>
                  <a:pt x="33" y="28"/>
                  <a:pt x="33" y="28"/>
                  <a:pt x="33" y="28"/>
                </a:cubicBezTo>
                <a:cubicBezTo>
                  <a:pt x="35" y="29"/>
                  <a:pt x="35" y="29"/>
                  <a:pt x="35" y="29"/>
                </a:cubicBezTo>
                <a:cubicBezTo>
                  <a:pt x="36" y="29"/>
                  <a:pt x="36" y="29"/>
                  <a:pt x="36" y="29"/>
                </a:cubicBezTo>
                <a:cubicBezTo>
                  <a:pt x="36" y="30"/>
                  <a:pt x="36" y="30"/>
                  <a:pt x="36" y="30"/>
                </a:cubicBezTo>
                <a:cubicBezTo>
                  <a:pt x="36" y="31"/>
                  <a:pt x="36" y="31"/>
                  <a:pt x="36" y="31"/>
                </a:cubicBezTo>
                <a:cubicBezTo>
                  <a:pt x="36" y="31"/>
                  <a:pt x="36" y="31"/>
                  <a:pt x="36" y="31"/>
                </a:cubicBezTo>
                <a:cubicBezTo>
                  <a:pt x="35" y="31"/>
                  <a:pt x="35" y="31"/>
                  <a:pt x="35" y="31"/>
                </a:cubicBezTo>
                <a:cubicBezTo>
                  <a:pt x="35" y="30"/>
                  <a:pt x="35" y="30"/>
                  <a:pt x="35" y="30"/>
                </a:cubicBezTo>
                <a:cubicBezTo>
                  <a:pt x="34" y="31"/>
                  <a:pt x="34" y="31"/>
                  <a:pt x="34" y="31"/>
                </a:cubicBezTo>
                <a:cubicBezTo>
                  <a:pt x="33" y="31"/>
                  <a:pt x="33" y="31"/>
                  <a:pt x="33" y="31"/>
                </a:cubicBezTo>
                <a:cubicBezTo>
                  <a:pt x="32" y="32"/>
                  <a:pt x="32" y="32"/>
                  <a:pt x="32" y="32"/>
                </a:cubicBezTo>
                <a:cubicBezTo>
                  <a:pt x="31" y="32"/>
                  <a:pt x="31" y="32"/>
                  <a:pt x="31" y="32"/>
                </a:cubicBezTo>
                <a:cubicBezTo>
                  <a:pt x="30" y="32"/>
                  <a:pt x="30" y="32"/>
                  <a:pt x="30" y="32"/>
                </a:cubicBezTo>
                <a:cubicBezTo>
                  <a:pt x="31" y="33"/>
                  <a:pt x="31" y="33"/>
                  <a:pt x="31" y="33"/>
                </a:cubicBezTo>
                <a:cubicBezTo>
                  <a:pt x="31" y="33"/>
                  <a:pt x="31" y="33"/>
                  <a:pt x="31" y="33"/>
                </a:cubicBezTo>
                <a:cubicBezTo>
                  <a:pt x="30" y="34"/>
                  <a:pt x="30" y="34"/>
                  <a:pt x="30" y="34"/>
                </a:cubicBezTo>
                <a:cubicBezTo>
                  <a:pt x="29" y="35"/>
                  <a:pt x="29" y="35"/>
                  <a:pt x="29" y="35"/>
                </a:cubicBezTo>
                <a:cubicBezTo>
                  <a:pt x="30" y="36"/>
                  <a:pt x="30" y="36"/>
                  <a:pt x="30" y="36"/>
                </a:cubicBezTo>
                <a:cubicBezTo>
                  <a:pt x="30" y="38"/>
                  <a:pt x="30" y="38"/>
                  <a:pt x="30" y="38"/>
                </a:cubicBezTo>
                <a:cubicBezTo>
                  <a:pt x="30" y="39"/>
                  <a:pt x="30" y="39"/>
                  <a:pt x="30" y="39"/>
                </a:cubicBezTo>
                <a:cubicBezTo>
                  <a:pt x="30" y="40"/>
                  <a:pt x="30" y="40"/>
                  <a:pt x="30" y="40"/>
                </a:cubicBezTo>
                <a:cubicBezTo>
                  <a:pt x="30" y="40"/>
                  <a:pt x="30" y="40"/>
                  <a:pt x="30" y="40"/>
                </a:cubicBezTo>
                <a:cubicBezTo>
                  <a:pt x="29" y="41"/>
                  <a:pt x="29" y="41"/>
                  <a:pt x="29" y="41"/>
                </a:cubicBezTo>
                <a:cubicBezTo>
                  <a:pt x="28" y="41"/>
                  <a:pt x="28" y="41"/>
                  <a:pt x="28" y="41"/>
                </a:cubicBezTo>
                <a:cubicBezTo>
                  <a:pt x="28" y="41"/>
                  <a:pt x="28" y="41"/>
                  <a:pt x="28" y="41"/>
                </a:cubicBezTo>
                <a:cubicBezTo>
                  <a:pt x="28" y="42"/>
                  <a:pt x="28" y="42"/>
                  <a:pt x="28" y="42"/>
                </a:cubicBezTo>
                <a:cubicBezTo>
                  <a:pt x="29" y="43"/>
                  <a:pt x="29" y="43"/>
                  <a:pt x="29" y="43"/>
                </a:cubicBezTo>
                <a:cubicBezTo>
                  <a:pt x="29" y="44"/>
                  <a:pt x="29" y="44"/>
                  <a:pt x="29" y="44"/>
                </a:cubicBezTo>
                <a:cubicBezTo>
                  <a:pt x="28" y="45"/>
                  <a:pt x="28" y="45"/>
                  <a:pt x="28" y="45"/>
                </a:cubicBezTo>
                <a:cubicBezTo>
                  <a:pt x="28" y="47"/>
                  <a:pt x="28" y="47"/>
                  <a:pt x="28" y="47"/>
                </a:cubicBezTo>
                <a:cubicBezTo>
                  <a:pt x="28" y="48"/>
                  <a:pt x="28" y="48"/>
                  <a:pt x="28" y="48"/>
                </a:cubicBezTo>
                <a:cubicBezTo>
                  <a:pt x="28" y="48"/>
                  <a:pt x="28" y="48"/>
                  <a:pt x="28" y="48"/>
                </a:cubicBezTo>
                <a:cubicBezTo>
                  <a:pt x="27" y="48"/>
                  <a:pt x="27" y="48"/>
                  <a:pt x="27" y="48"/>
                </a:cubicBezTo>
                <a:cubicBezTo>
                  <a:pt x="26" y="48"/>
                  <a:pt x="26" y="48"/>
                  <a:pt x="26" y="48"/>
                </a:cubicBezTo>
                <a:cubicBezTo>
                  <a:pt x="27" y="49"/>
                  <a:pt x="27" y="49"/>
                  <a:pt x="27" y="49"/>
                </a:cubicBezTo>
                <a:cubicBezTo>
                  <a:pt x="27" y="49"/>
                  <a:pt x="27" y="49"/>
                  <a:pt x="27" y="49"/>
                </a:cubicBezTo>
                <a:cubicBezTo>
                  <a:pt x="26" y="50"/>
                  <a:pt x="26" y="50"/>
                  <a:pt x="26" y="50"/>
                </a:cubicBezTo>
                <a:cubicBezTo>
                  <a:pt x="26" y="50"/>
                  <a:pt x="26" y="50"/>
                  <a:pt x="26" y="50"/>
                </a:cubicBezTo>
                <a:cubicBezTo>
                  <a:pt x="26" y="51"/>
                  <a:pt x="26" y="51"/>
                  <a:pt x="26" y="51"/>
                </a:cubicBezTo>
                <a:cubicBezTo>
                  <a:pt x="26" y="54"/>
                  <a:pt x="26" y="54"/>
                  <a:pt x="26" y="54"/>
                </a:cubicBezTo>
                <a:cubicBezTo>
                  <a:pt x="26" y="55"/>
                  <a:pt x="26" y="55"/>
                  <a:pt x="26" y="55"/>
                </a:cubicBezTo>
                <a:cubicBezTo>
                  <a:pt x="25" y="56"/>
                  <a:pt x="25" y="56"/>
                  <a:pt x="25" y="56"/>
                </a:cubicBezTo>
                <a:cubicBezTo>
                  <a:pt x="25" y="57"/>
                  <a:pt x="25" y="57"/>
                  <a:pt x="25" y="57"/>
                </a:cubicBezTo>
                <a:cubicBezTo>
                  <a:pt x="26" y="58"/>
                  <a:pt x="26" y="58"/>
                  <a:pt x="26" y="58"/>
                </a:cubicBezTo>
                <a:cubicBezTo>
                  <a:pt x="26" y="59"/>
                  <a:pt x="26" y="59"/>
                  <a:pt x="26" y="59"/>
                </a:cubicBezTo>
                <a:cubicBezTo>
                  <a:pt x="25" y="59"/>
                  <a:pt x="25" y="59"/>
                  <a:pt x="25" y="59"/>
                </a:cubicBezTo>
                <a:cubicBezTo>
                  <a:pt x="25" y="60"/>
                  <a:pt x="25" y="60"/>
                  <a:pt x="25" y="60"/>
                </a:cubicBezTo>
                <a:cubicBezTo>
                  <a:pt x="25" y="61"/>
                  <a:pt x="25" y="61"/>
                  <a:pt x="25" y="61"/>
                </a:cubicBezTo>
                <a:cubicBezTo>
                  <a:pt x="24" y="61"/>
                  <a:pt x="24" y="61"/>
                  <a:pt x="24" y="61"/>
                </a:cubicBezTo>
                <a:close/>
                <a:moveTo>
                  <a:pt x="35" y="87"/>
                </a:moveTo>
                <a:cubicBezTo>
                  <a:pt x="36" y="87"/>
                  <a:pt x="36" y="87"/>
                  <a:pt x="36" y="87"/>
                </a:cubicBezTo>
                <a:cubicBezTo>
                  <a:pt x="36" y="85"/>
                  <a:pt x="36" y="85"/>
                  <a:pt x="36" y="85"/>
                </a:cubicBezTo>
                <a:cubicBezTo>
                  <a:pt x="35" y="84"/>
                  <a:pt x="35" y="84"/>
                  <a:pt x="35" y="84"/>
                </a:cubicBezTo>
                <a:cubicBezTo>
                  <a:pt x="34" y="84"/>
                  <a:pt x="34" y="84"/>
                  <a:pt x="34" y="84"/>
                </a:cubicBezTo>
                <a:cubicBezTo>
                  <a:pt x="34" y="85"/>
                  <a:pt x="34" y="85"/>
                  <a:pt x="34" y="85"/>
                </a:cubicBezTo>
                <a:cubicBezTo>
                  <a:pt x="34" y="86"/>
                  <a:pt x="34" y="86"/>
                  <a:pt x="34" y="86"/>
                </a:cubicBezTo>
                <a:cubicBezTo>
                  <a:pt x="35" y="86"/>
                  <a:pt x="35" y="86"/>
                  <a:pt x="35" y="86"/>
                </a:cubicBezTo>
                <a:cubicBezTo>
                  <a:pt x="35" y="87"/>
                  <a:pt x="35" y="87"/>
                  <a:pt x="35" y="87"/>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19" name="Freeform 1163"/>
          <p:cNvSpPr>
            <a:spLocks noEditPoints="1"/>
          </p:cNvSpPr>
          <p:nvPr/>
        </p:nvSpPr>
        <p:spPr bwMode="auto">
          <a:xfrm>
            <a:off x="8488014" y="3173343"/>
            <a:ext cx="325597" cy="631228"/>
          </a:xfrm>
          <a:custGeom>
            <a:avLst/>
            <a:gdLst/>
            <a:ahLst/>
            <a:cxnLst>
              <a:cxn ang="0">
                <a:pos x="89" y="196"/>
              </a:cxn>
              <a:cxn ang="0">
                <a:pos x="5" y="408"/>
              </a:cxn>
              <a:cxn ang="0">
                <a:pos x="46" y="376"/>
              </a:cxn>
              <a:cxn ang="0">
                <a:pos x="46" y="376"/>
              </a:cxn>
              <a:cxn ang="0">
                <a:pos x="59" y="341"/>
              </a:cxn>
              <a:cxn ang="0">
                <a:pos x="64" y="344"/>
              </a:cxn>
              <a:cxn ang="0">
                <a:pos x="148" y="86"/>
              </a:cxn>
              <a:cxn ang="0">
                <a:pos x="140" y="59"/>
              </a:cxn>
              <a:cxn ang="0">
                <a:pos x="153" y="48"/>
              </a:cxn>
              <a:cxn ang="0">
                <a:pos x="153" y="29"/>
              </a:cxn>
              <a:cxn ang="0">
                <a:pos x="150" y="0"/>
              </a:cxn>
              <a:cxn ang="0">
                <a:pos x="185" y="27"/>
              </a:cxn>
              <a:cxn ang="0">
                <a:pos x="201" y="32"/>
              </a:cxn>
              <a:cxn ang="0">
                <a:pos x="209" y="43"/>
              </a:cxn>
              <a:cxn ang="0">
                <a:pos x="188" y="59"/>
              </a:cxn>
              <a:cxn ang="0">
                <a:pos x="164" y="59"/>
              </a:cxn>
              <a:cxn ang="0">
                <a:pos x="153" y="70"/>
              </a:cxn>
              <a:cxn ang="0">
                <a:pos x="150" y="86"/>
              </a:cxn>
              <a:cxn ang="0">
                <a:pos x="148" y="156"/>
              </a:cxn>
              <a:cxn ang="0">
                <a:pos x="46" y="252"/>
              </a:cxn>
              <a:cxn ang="0">
                <a:pos x="43" y="260"/>
              </a:cxn>
              <a:cxn ang="0">
                <a:pos x="40" y="266"/>
              </a:cxn>
              <a:cxn ang="0">
                <a:pos x="59" y="271"/>
              </a:cxn>
              <a:cxn ang="0">
                <a:pos x="56" y="263"/>
              </a:cxn>
              <a:cxn ang="0">
                <a:pos x="105" y="228"/>
              </a:cxn>
              <a:cxn ang="0">
                <a:pos x="99" y="255"/>
              </a:cxn>
              <a:cxn ang="0">
                <a:pos x="115" y="236"/>
              </a:cxn>
              <a:cxn ang="0">
                <a:pos x="94" y="239"/>
              </a:cxn>
              <a:cxn ang="0">
                <a:pos x="94" y="255"/>
              </a:cxn>
              <a:cxn ang="0">
                <a:pos x="78" y="301"/>
              </a:cxn>
              <a:cxn ang="0">
                <a:pos x="75" y="285"/>
              </a:cxn>
              <a:cxn ang="0">
                <a:pos x="83" y="255"/>
              </a:cxn>
              <a:cxn ang="0">
                <a:pos x="72" y="244"/>
              </a:cxn>
              <a:cxn ang="0">
                <a:pos x="83" y="231"/>
              </a:cxn>
              <a:cxn ang="0">
                <a:pos x="107" y="226"/>
              </a:cxn>
              <a:cxn ang="0">
                <a:pos x="121" y="236"/>
              </a:cxn>
              <a:cxn ang="0">
                <a:pos x="140" y="228"/>
              </a:cxn>
              <a:cxn ang="0">
                <a:pos x="140" y="220"/>
              </a:cxn>
              <a:cxn ang="0">
                <a:pos x="150" y="220"/>
              </a:cxn>
              <a:cxn ang="0">
                <a:pos x="169" y="217"/>
              </a:cxn>
              <a:cxn ang="0">
                <a:pos x="177" y="207"/>
              </a:cxn>
              <a:cxn ang="0">
                <a:pos x="185" y="193"/>
              </a:cxn>
              <a:cxn ang="0">
                <a:pos x="188" y="148"/>
              </a:cxn>
              <a:cxn ang="0">
                <a:pos x="185" y="123"/>
              </a:cxn>
              <a:cxn ang="0">
                <a:pos x="166" y="83"/>
              </a:cxn>
              <a:cxn ang="0">
                <a:pos x="166" y="91"/>
              </a:cxn>
              <a:cxn ang="0">
                <a:pos x="153" y="91"/>
              </a:cxn>
              <a:cxn ang="0">
                <a:pos x="150" y="115"/>
              </a:cxn>
              <a:cxn ang="0">
                <a:pos x="153" y="161"/>
              </a:cxn>
              <a:cxn ang="0">
                <a:pos x="132" y="169"/>
              </a:cxn>
              <a:cxn ang="0">
                <a:pos x="123" y="191"/>
              </a:cxn>
              <a:cxn ang="0">
                <a:pos x="118" y="207"/>
              </a:cxn>
              <a:cxn ang="0">
                <a:pos x="91" y="207"/>
              </a:cxn>
              <a:cxn ang="0">
                <a:pos x="64" y="234"/>
              </a:cxn>
              <a:cxn ang="0">
                <a:pos x="51" y="252"/>
              </a:cxn>
              <a:cxn ang="0">
                <a:pos x="54" y="263"/>
              </a:cxn>
              <a:cxn ang="0">
                <a:pos x="56" y="258"/>
              </a:cxn>
              <a:cxn ang="0">
                <a:pos x="64" y="282"/>
              </a:cxn>
              <a:cxn ang="0">
                <a:pos x="72" y="279"/>
              </a:cxn>
            </a:cxnLst>
            <a:rect l="0" t="0" r="r" b="b"/>
            <a:pathLst>
              <a:path w="212" h="411">
                <a:moveTo>
                  <a:pt x="83" y="196"/>
                </a:moveTo>
                <a:lnTo>
                  <a:pt x="86" y="199"/>
                </a:lnTo>
                <a:lnTo>
                  <a:pt x="83" y="199"/>
                </a:lnTo>
                <a:lnTo>
                  <a:pt x="83" y="199"/>
                </a:lnTo>
                <a:lnTo>
                  <a:pt x="83" y="196"/>
                </a:lnTo>
                <a:lnTo>
                  <a:pt x="83" y="196"/>
                </a:lnTo>
                <a:close/>
                <a:moveTo>
                  <a:pt x="86" y="196"/>
                </a:moveTo>
                <a:lnTo>
                  <a:pt x="86" y="196"/>
                </a:lnTo>
                <a:lnTo>
                  <a:pt x="86" y="193"/>
                </a:lnTo>
                <a:lnTo>
                  <a:pt x="89" y="193"/>
                </a:lnTo>
                <a:lnTo>
                  <a:pt x="89" y="196"/>
                </a:lnTo>
                <a:lnTo>
                  <a:pt x="89" y="196"/>
                </a:lnTo>
                <a:lnTo>
                  <a:pt x="86" y="196"/>
                </a:lnTo>
                <a:lnTo>
                  <a:pt x="86" y="196"/>
                </a:lnTo>
                <a:close/>
                <a:moveTo>
                  <a:pt x="3" y="411"/>
                </a:moveTo>
                <a:lnTo>
                  <a:pt x="0" y="408"/>
                </a:lnTo>
                <a:lnTo>
                  <a:pt x="0" y="408"/>
                </a:lnTo>
                <a:lnTo>
                  <a:pt x="0" y="411"/>
                </a:lnTo>
                <a:lnTo>
                  <a:pt x="0" y="411"/>
                </a:lnTo>
                <a:lnTo>
                  <a:pt x="3" y="411"/>
                </a:lnTo>
                <a:lnTo>
                  <a:pt x="3" y="411"/>
                </a:lnTo>
                <a:close/>
                <a:moveTo>
                  <a:pt x="3" y="408"/>
                </a:moveTo>
                <a:lnTo>
                  <a:pt x="5" y="406"/>
                </a:lnTo>
                <a:lnTo>
                  <a:pt x="5" y="408"/>
                </a:lnTo>
                <a:lnTo>
                  <a:pt x="5" y="411"/>
                </a:lnTo>
                <a:lnTo>
                  <a:pt x="3" y="411"/>
                </a:lnTo>
                <a:lnTo>
                  <a:pt x="3" y="408"/>
                </a:lnTo>
                <a:lnTo>
                  <a:pt x="3" y="408"/>
                </a:lnTo>
                <a:close/>
                <a:moveTo>
                  <a:pt x="16" y="400"/>
                </a:moveTo>
                <a:lnTo>
                  <a:pt x="16" y="403"/>
                </a:lnTo>
                <a:lnTo>
                  <a:pt x="16" y="403"/>
                </a:lnTo>
                <a:lnTo>
                  <a:pt x="19" y="403"/>
                </a:lnTo>
                <a:lnTo>
                  <a:pt x="19" y="400"/>
                </a:lnTo>
                <a:lnTo>
                  <a:pt x="16" y="400"/>
                </a:lnTo>
                <a:lnTo>
                  <a:pt x="16" y="400"/>
                </a:lnTo>
                <a:close/>
                <a:moveTo>
                  <a:pt x="46" y="376"/>
                </a:moveTo>
                <a:lnTo>
                  <a:pt x="46" y="371"/>
                </a:lnTo>
                <a:lnTo>
                  <a:pt x="46" y="371"/>
                </a:lnTo>
                <a:lnTo>
                  <a:pt x="48" y="368"/>
                </a:lnTo>
                <a:lnTo>
                  <a:pt x="46" y="368"/>
                </a:lnTo>
                <a:lnTo>
                  <a:pt x="48" y="365"/>
                </a:lnTo>
                <a:lnTo>
                  <a:pt x="51" y="363"/>
                </a:lnTo>
                <a:lnTo>
                  <a:pt x="51" y="365"/>
                </a:lnTo>
                <a:lnTo>
                  <a:pt x="51" y="368"/>
                </a:lnTo>
                <a:lnTo>
                  <a:pt x="51" y="371"/>
                </a:lnTo>
                <a:lnTo>
                  <a:pt x="46" y="373"/>
                </a:lnTo>
                <a:lnTo>
                  <a:pt x="46" y="373"/>
                </a:lnTo>
                <a:lnTo>
                  <a:pt x="46" y="376"/>
                </a:lnTo>
                <a:lnTo>
                  <a:pt x="46" y="376"/>
                </a:lnTo>
                <a:close/>
                <a:moveTo>
                  <a:pt x="59" y="346"/>
                </a:moveTo>
                <a:lnTo>
                  <a:pt x="59" y="349"/>
                </a:lnTo>
                <a:lnTo>
                  <a:pt x="59" y="352"/>
                </a:lnTo>
                <a:lnTo>
                  <a:pt x="59" y="352"/>
                </a:lnTo>
                <a:lnTo>
                  <a:pt x="56" y="349"/>
                </a:lnTo>
                <a:lnTo>
                  <a:pt x="56" y="349"/>
                </a:lnTo>
                <a:lnTo>
                  <a:pt x="59" y="346"/>
                </a:lnTo>
                <a:lnTo>
                  <a:pt x="59" y="346"/>
                </a:lnTo>
                <a:close/>
                <a:moveTo>
                  <a:pt x="64" y="344"/>
                </a:moveTo>
                <a:lnTo>
                  <a:pt x="62" y="341"/>
                </a:lnTo>
                <a:lnTo>
                  <a:pt x="59" y="341"/>
                </a:lnTo>
                <a:lnTo>
                  <a:pt x="59" y="341"/>
                </a:lnTo>
                <a:lnTo>
                  <a:pt x="59" y="338"/>
                </a:lnTo>
                <a:lnTo>
                  <a:pt x="62" y="338"/>
                </a:lnTo>
                <a:lnTo>
                  <a:pt x="64" y="338"/>
                </a:lnTo>
                <a:lnTo>
                  <a:pt x="64" y="338"/>
                </a:lnTo>
                <a:lnTo>
                  <a:pt x="64" y="336"/>
                </a:lnTo>
                <a:lnTo>
                  <a:pt x="67" y="336"/>
                </a:lnTo>
                <a:lnTo>
                  <a:pt x="67" y="336"/>
                </a:lnTo>
                <a:lnTo>
                  <a:pt x="67" y="338"/>
                </a:lnTo>
                <a:lnTo>
                  <a:pt x="64" y="341"/>
                </a:lnTo>
                <a:lnTo>
                  <a:pt x="64" y="341"/>
                </a:lnTo>
                <a:lnTo>
                  <a:pt x="64" y="344"/>
                </a:lnTo>
                <a:lnTo>
                  <a:pt x="64" y="344"/>
                </a:lnTo>
                <a:close/>
                <a:moveTo>
                  <a:pt x="134" y="72"/>
                </a:moveTo>
                <a:lnTo>
                  <a:pt x="132" y="72"/>
                </a:lnTo>
                <a:lnTo>
                  <a:pt x="132" y="70"/>
                </a:lnTo>
                <a:lnTo>
                  <a:pt x="134" y="67"/>
                </a:lnTo>
                <a:lnTo>
                  <a:pt x="137" y="67"/>
                </a:lnTo>
                <a:lnTo>
                  <a:pt x="134" y="70"/>
                </a:lnTo>
                <a:lnTo>
                  <a:pt x="134" y="72"/>
                </a:lnTo>
                <a:lnTo>
                  <a:pt x="134" y="72"/>
                </a:lnTo>
                <a:lnTo>
                  <a:pt x="134" y="72"/>
                </a:lnTo>
                <a:close/>
                <a:moveTo>
                  <a:pt x="150" y="86"/>
                </a:moveTo>
                <a:lnTo>
                  <a:pt x="148" y="86"/>
                </a:lnTo>
                <a:lnTo>
                  <a:pt x="148" y="83"/>
                </a:lnTo>
                <a:lnTo>
                  <a:pt x="148" y="83"/>
                </a:lnTo>
                <a:lnTo>
                  <a:pt x="148" y="78"/>
                </a:lnTo>
                <a:lnTo>
                  <a:pt x="145" y="72"/>
                </a:lnTo>
                <a:lnTo>
                  <a:pt x="142" y="70"/>
                </a:lnTo>
                <a:lnTo>
                  <a:pt x="140" y="70"/>
                </a:lnTo>
                <a:lnTo>
                  <a:pt x="140" y="70"/>
                </a:lnTo>
                <a:lnTo>
                  <a:pt x="140" y="67"/>
                </a:lnTo>
                <a:lnTo>
                  <a:pt x="140" y="64"/>
                </a:lnTo>
                <a:lnTo>
                  <a:pt x="140" y="62"/>
                </a:lnTo>
                <a:lnTo>
                  <a:pt x="140" y="59"/>
                </a:lnTo>
                <a:lnTo>
                  <a:pt x="140" y="59"/>
                </a:lnTo>
                <a:lnTo>
                  <a:pt x="142" y="56"/>
                </a:lnTo>
                <a:lnTo>
                  <a:pt x="142" y="56"/>
                </a:lnTo>
                <a:lnTo>
                  <a:pt x="145" y="54"/>
                </a:lnTo>
                <a:lnTo>
                  <a:pt x="145" y="54"/>
                </a:lnTo>
                <a:lnTo>
                  <a:pt x="145" y="51"/>
                </a:lnTo>
                <a:lnTo>
                  <a:pt x="142" y="48"/>
                </a:lnTo>
                <a:lnTo>
                  <a:pt x="142" y="48"/>
                </a:lnTo>
                <a:lnTo>
                  <a:pt x="140" y="48"/>
                </a:lnTo>
                <a:lnTo>
                  <a:pt x="142" y="46"/>
                </a:lnTo>
                <a:lnTo>
                  <a:pt x="142" y="46"/>
                </a:lnTo>
                <a:lnTo>
                  <a:pt x="148" y="48"/>
                </a:lnTo>
                <a:lnTo>
                  <a:pt x="153" y="48"/>
                </a:lnTo>
                <a:lnTo>
                  <a:pt x="153" y="48"/>
                </a:lnTo>
                <a:lnTo>
                  <a:pt x="153" y="46"/>
                </a:lnTo>
                <a:lnTo>
                  <a:pt x="156" y="46"/>
                </a:lnTo>
                <a:lnTo>
                  <a:pt x="153" y="43"/>
                </a:lnTo>
                <a:lnTo>
                  <a:pt x="153" y="43"/>
                </a:lnTo>
                <a:lnTo>
                  <a:pt x="153" y="40"/>
                </a:lnTo>
                <a:lnTo>
                  <a:pt x="150" y="37"/>
                </a:lnTo>
                <a:lnTo>
                  <a:pt x="150" y="35"/>
                </a:lnTo>
                <a:lnTo>
                  <a:pt x="153" y="32"/>
                </a:lnTo>
                <a:lnTo>
                  <a:pt x="153" y="32"/>
                </a:lnTo>
                <a:lnTo>
                  <a:pt x="153" y="32"/>
                </a:lnTo>
                <a:lnTo>
                  <a:pt x="153" y="29"/>
                </a:lnTo>
                <a:lnTo>
                  <a:pt x="150" y="24"/>
                </a:lnTo>
                <a:lnTo>
                  <a:pt x="150" y="24"/>
                </a:lnTo>
                <a:lnTo>
                  <a:pt x="150" y="19"/>
                </a:lnTo>
                <a:lnTo>
                  <a:pt x="150" y="16"/>
                </a:lnTo>
                <a:lnTo>
                  <a:pt x="145" y="8"/>
                </a:lnTo>
                <a:lnTo>
                  <a:pt x="145" y="5"/>
                </a:lnTo>
                <a:lnTo>
                  <a:pt x="142" y="3"/>
                </a:lnTo>
                <a:lnTo>
                  <a:pt x="145" y="3"/>
                </a:lnTo>
                <a:lnTo>
                  <a:pt x="145" y="3"/>
                </a:lnTo>
                <a:lnTo>
                  <a:pt x="148" y="0"/>
                </a:lnTo>
                <a:lnTo>
                  <a:pt x="148" y="0"/>
                </a:lnTo>
                <a:lnTo>
                  <a:pt x="150" y="0"/>
                </a:lnTo>
                <a:lnTo>
                  <a:pt x="150" y="3"/>
                </a:lnTo>
                <a:lnTo>
                  <a:pt x="156" y="5"/>
                </a:lnTo>
                <a:lnTo>
                  <a:pt x="158" y="5"/>
                </a:lnTo>
                <a:lnTo>
                  <a:pt x="161" y="11"/>
                </a:lnTo>
                <a:lnTo>
                  <a:pt x="166" y="16"/>
                </a:lnTo>
                <a:lnTo>
                  <a:pt x="169" y="19"/>
                </a:lnTo>
                <a:lnTo>
                  <a:pt x="172" y="19"/>
                </a:lnTo>
                <a:lnTo>
                  <a:pt x="175" y="21"/>
                </a:lnTo>
                <a:lnTo>
                  <a:pt x="177" y="24"/>
                </a:lnTo>
                <a:lnTo>
                  <a:pt x="180" y="24"/>
                </a:lnTo>
                <a:lnTo>
                  <a:pt x="183" y="24"/>
                </a:lnTo>
                <a:lnTo>
                  <a:pt x="185" y="27"/>
                </a:lnTo>
                <a:lnTo>
                  <a:pt x="188" y="27"/>
                </a:lnTo>
                <a:lnTo>
                  <a:pt x="188" y="27"/>
                </a:lnTo>
                <a:lnTo>
                  <a:pt x="193" y="27"/>
                </a:lnTo>
                <a:lnTo>
                  <a:pt x="196" y="24"/>
                </a:lnTo>
                <a:lnTo>
                  <a:pt x="199" y="21"/>
                </a:lnTo>
                <a:lnTo>
                  <a:pt x="199" y="19"/>
                </a:lnTo>
                <a:lnTo>
                  <a:pt x="201" y="19"/>
                </a:lnTo>
                <a:lnTo>
                  <a:pt x="201" y="19"/>
                </a:lnTo>
                <a:lnTo>
                  <a:pt x="201" y="21"/>
                </a:lnTo>
                <a:lnTo>
                  <a:pt x="199" y="27"/>
                </a:lnTo>
                <a:lnTo>
                  <a:pt x="199" y="29"/>
                </a:lnTo>
                <a:lnTo>
                  <a:pt x="201" y="32"/>
                </a:lnTo>
                <a:lnTo>
                  <a:pt x="204" y="32"/>
                </a:lnTo>
                <a:lnTo>
                  <a:pt x="207" y="35"/>
                </a:lnTo>
                <a:lnTo>
                  <a:pt x="207" y="37"/>
                </a:lnTo>
                <a:lnTo>
                  <a:pt x="207" y="40"/>
                </a:lnTo>
                <a:lnTo>
                  <a:pt x="207" y="40"/>
                </a:lnTo>
                <a:lnTo>
                  <a:pt x="209" y="37"/>
                </a:lnTo>
                <a:lnTo>
                  <a:pt x="212" y="35"/>
                </a:lnTo>
                <a:lnTo>
                  <a:pt x="212" y="35"/>
                </a:lnTo>
                <a:lnTo>
                  <a:pt x="212" y="37"/>
                </a:lnTo>
                <a:lnTo>
                  <a:pt x="209" y="37"/>
                </a:lnTo>
                <a:lnTo>
                  <a:pt x="209" y="40"/>
                </a:lnTo>
                <a:lnTo>
                  <a:pt x="209" y="43"/>
                </a:lnTo>
                <a:lnTo>
                  <a:pt x="207" y="43"/>
                </a:lnTo>
                <a:lnTo>
                  <a:pt x="207" y="46"/>
                </a:lnTo>
                <a:lnTo>
                  <a:pt x="204" y="46"/>
                </a:lnTo>
                <a:lnTo>
                  <a:pt x="204" y="46"/>
                </a:lnTo>
                <a:lnTo>
                  <a:pt x="201" y="46"/>
                </a:lnTo>
                <a:lnTo>
                  <a:pt x="201" y="48"/>
                </a:lnTo>
                <a:lnTo>
                  <a:pt x="201" y="48"/>
                </a:lnTo>
                <a:lnTo>
                  <a:pt x="196" y="48"/>
                </a:lnTo>
                <a:lnTo>
                  <a:pt x="193" y="48"/>
                </a:lnTo>
                <a:lnTo>
                  <a:pt x="193" y="48"/>
                </a:lnTo>
                <a:lnTo>
                  <a:pt x="188" y="54"/>
                </a:lnTo>
                <a:lnTo>
                  <a:pt x="188" y="59"/>
                </a:lnTo>
                <a:lnTo>
                  <a:pt x="188" y="64"/>
                </a:lnTo>
                <a:lnTo>
                  <a:pt x="188" y="67"/>
                </a:lnTo>
                <a:lnTo>
                  <a:pt x="188" y="70"/>
                </a:lnTo>
                <a:lnTo>
                  <a:pt x="188" y="70"/>
                </a:lnTo>
                <a:lnTo>
                  <a:pt x="185" y="70"/>
                </a:lnTo>
                <a:lnTo>
                  <a:pt x="183" y="67"/>
                </a:lnTo>
                <a:lnTo>
                  <a:pt x="180" y="67"/>
                </a:lnTo>
                <a:lnTo>
                  <a:pt x="175" y="64"/>
                </a:lnTo>
                <a:lnTo>
                  <a:pt x="172" y="62"/>
                </a:lnTo>
                <a:lnTo>
                  <a:pt x="169" y="59"/>
                </a:lnTo>
                <a:lnTo>
                  <a:pt x="166" y="59"/>
                </a:lnTo>
                <a:lnTo>
                  <a:pt x="164" y="59"/>
                </a:lnTo>
                <a:lnTo>
                  <a:pt x="164" y="59"/>
                </a:lnTo>
                <a:lnTo>
                  <a:pt x="161" y="56"/>
                </a:lnTo>
                <a:lnTo>
                  <a:pt x="158" y="59"/>
                </a:lnTo>
                <a:lnTo>
                  <a:pt x="156" y="64"/>
                </a:lnTo>
                <a:lnTo>
                  <a:pt x="153" y="64"/>
                </a:lnTo>
                <a:lnTo>
                  <a:pt x="150" y="62"/>
                </a:lnTo>
                <a:lnTo>
                  <a:pt x="148" y="62"/>
                </a:lnTo>
                <a:lnTo>
                  <a:pt x="145" y="62"/>
                </a:lnTo>
                <a:lnTo>
                  <a:pt x="145" y="64"/>
                </a:lnTo>
                <a:lnTo>
                  <a:pt x="148" y="67"/>
                </a:lnTo>
                <a:lnTo>
                  <a:pt x="150" y="70"/>
                </a:lnTo>
                <a:lnTo>
                  <a:pt x="153" y="70"/>
                </a:lnTo>
                <a:lnTo>
                  <a:pt x="156" y="72"/>
                </a:lnTo>
                <a:lnTo>
                  <a:pt x="158" y="72"/>
                </a:lnTo>
                <a:lnTo>
                  <a:pt x="161" y="72"/>
                </a:lnTo>
                <a:lnTo>
                  <a:pt x="164" y="75"/>
                </a:lnTo>
                <a:lnTo>
                  <a:pt x="161" y="78"/>
                </a:lnTo>
                <a:lnTo>
                  <a:pt x="161" y="80"/>
                </a:lnTo>
                <a:lnTo>
                  <a:pt x="158" y="78"/>
                </a:lnTo>
                <a:lnTo>
                  <a:pt x="156" y="78"/>
                </a:lnTo>
                <a:lnTo>
                  <a:pt x="153" y="78"/>
                </a:lnTo>
                <a:lnTo>
                  <a:pt x="153" y="80"/>
                </a:lnTo>
                <a:lnTo>
                  <a:pt x="153" y="83"/>
                </a:lnTo>
                <a:lnTo>
                  <a:pt x="150" y="86"/>
                </a:lnTo>
                <a:lnTo>
                  <a:pt x="150" y="86"/>
                </a:lnTo>
                <a:close/>
                <a:moveTo>
                  <a:pt x="145" y="161"/>
                </a:moveTo>
                <a:lnTo>
                  <a:pt x="145" y="158"/>
                </a:lnTo>
                <a:lnTo>
                  <a:pt x="148" y="158"/>
                </a:lnTo>
                <a:lnTo>
                  <a:pt x="145" y="158"/>
                </a:lnTo>
                <a:lnTo>
                  <a:pt x="145" y="158"/>
                </a:lnTo>
                <a:lnTo>
                  <a:pt x="145" y="156"/>
                </a:lnTo>
                <a:lnTo>
                  <a:pt x="145" y="153"/>
                </a:lnTo>
                <a:lnTo>
                  <a:pt x="145" y="150"/>
                </a:lnTo>
                <a:lnTo>
                  <a:pt x="148" y="153"/>
                </a:lnTo>
                <a:lnTo>
                  <a:pt x="148" y="156"/>
                </a:lnTo>
                <a:lnTo>
                  <a:pt x="148" y="156"/>
                </a:lnTo>
                <a:lnTo>
                  <a:pt x="148" y="156"/>
                </a:lnTo>
                <a:lnTo>
                  <a:pt x="148" y="161"/>
                </a:lnTo>
                <a:lnTo>
                  <a:pt x="148" y="161"/>
                </a:lnTo>
                <a:lnTo>
                  <a:pt x="145" y="161"/>
                </a:lnTo>
                <a:lnTo>
                  <a:pt x="145" y="161"/>
                </a:lnTo>
                <a:close/>
                <a:moveTo>
                  <a:pt x="46" y="252"/>
                </a:moveTo>
                <a:lnTo>
                  <a:pt x="48" y="255"/>
                </a:lnTo>
                <a:lnTo>
                  <a:pt x="48" y="255"/>
                </a:lnTo>
                <a:lnTo>
                  <a:pt x="46" y="252"/>
                </a:lnTo>
                <a:lnTo>
                  <a:pt x="46" y="252"/>
                </a:lnTo>
                <a:lnTo>
                  <a:pt x="46" y="252"/>
                </a:lnTo>
                <a:lnTo>
                  <a:pt x="46" y="252"/>
                </a:lnTo>
                <a:close/>
                <a:moveTo>
                  <a:pt x="46" y="255"/>
                </a:moveTo>
                <a:lnTo>
                  <a:pt x="46" y="255"/>
                </a:lnTo>
                <a:lnTo>
                  <a:pt x="46" y="255"/>
                </a:lnTo>
                <a:lnTo>
                  <a:pt x="46" y="255"/>
                </a:lnTo>
                <a:lnTo>
                  <a:pt x="46" y="255"/>
                </a:lnTo>
                <a:close/>
                <a:moveTo>
                  <a:pt x="43" y="258"/>
                </a:moveTo>
                <a:lnTo>
                  <a:pt x="46" y="258"/>
                </a:lnTo>
                <a:lnTo>
                  <a:pt x="46" y="258"/>
                </a:lnTo>
                <a:lnTo>
                  <a:pt x="43" y="258"/>
                </a:lnTo>
                <a:lnTo>
                  <a:pt x="43" y="258"/>
                </a:lnTo>
                <a:close/>
                <a:moveTo>
                  <a:pt x="43" y="258"/>
                </a:moveTo>
                <a:lnTo>
                  <a:pt x="43" y="260"/>
                </a:lnTo>
                <a:lnTo>
                  <a:pt x="43" y="258"/>
                </a:lnTo>
                <a:lnTo>
                  <a:pt x="43" y="258"/>
                </a:lnTo>
                <a:lnTo>
                  <a:pt x="43" y="258"/>
                </a:lnTo>
                <a:close/>
                <a:moveTo>
                  <a:pt x="40" y="266"/>
                </a:moveTo>
                <a:lnTo>
                  <a:pt x="38" y="263"/>
                </a:lnTo>
                <a:lnTo>
                  <a:pt x="40" y="260"/>
                </a:lnTo>
                <a:lnTo>
                  <a:pt x="40" y="260"/>
                </a:lnTo>
                <a:lnTo>
                  <a:pt x="40" y="260"/>
                </a:lnTo>
                <a:lnTo>
                  <a:pt x="43" y="263"/>
                </a:lnTo>
                <a:lnTo>
                  <a:pt x="43" y="263"/>
                </a:lnTo>
                <a:lnTo>
                  <a:pt x="40" y="266"/>
                </a:lnTo>
                <a:lnTo>
                  <a:pt x="40" y="266"/>
                </a:lnTo>
                <a:lnTo>
                  <a:pt x="40" y="266"/>
                </a:lnTo>
                <a:close/>
                <a:moveTo>
                  <a:pt x="59" y="266"/>
                </a:moveTo>
                <a:lnTo>
                  <a:pt x="59" y="266"/>
                </a:lnTo>
                <a:lnTo>
                  <a:pt x="62" y="263"/>
                </a:lnTo>
                <a:lnTo>
                  <a:pt x="62" y="266"/>
                </a:lnTo>
                <a:lnTo>
                  <a:pt x="62" y="266"/>
                </a:lnTo>
                <a:lnTo>
                  <a:pt x="59" y="266"/>
                </a:lnTo>
                <a:lnTo>
                  <a:pt x="59" y="266"/>
                </a:lnTo>
                <a:close/>
                <a:moveTo>
                  <a:pt x="59" y="271"/>
                </a:moveTo>
                <a:lnTo>
                  <a:pt x="59" y="268"/>
                </a:lnTo>
                <a:lnTo>
                  <a:pt x="59" y="271"/>
                </a:lnTo>
                <a:lnTo>
                  <a:pt x="59" y="271"/>
                </a:lnTo>
                <a:lnTo>
                  <a:pt x="59" y="271"/>
                </a:lnTo>
                <a:lnTo>
                  <a:pt x="59" y="271"/>
                </a:lnTo>
                <a:close/>
                <a:moveTo>
                  <a:pt x="56" y="263"/>
                </a:moveTo>
                <a:lnTo>
                  <a:pt x="56" y="266"/>
                </a:lnTo>
                <a:lnTo>
                  <a:pt x="56" y="268"/>
                </a:lnTo>
                <a:lnTo>
                  <a:pt x="56" y="268"/>
                </a:lnTo>
                <a:lnTo>
                  <a:pt x="59" y="268"/>
                </a:lnTo>
                <a:lnTo>
                  <a:pt x="59" y="268"/>
                </a:lnTo>
                <a:lnTo>
                  <a:pt x="56" y="266"/>
                </a:lnTo>
                <a:lnTo>
                  <a:pt x="56" y="263"/>
                </a:lnTo>
                <a:lnTo>
                  <a:pt x="56" y="263"/>
                </a:lnTo>
                <a:lnTo>
                  <a:pt x="56" y="263"/>
                </a:lnTo>
                <a:close/>
                <a:moveTo>
                  <a:pt x="115" y="231"/>
                </a:moveTo>
                <a:lnTo>
                  <a:pt x="115" y="228"/>
                </a:lnTo>
                <a:lnTo>
                  <a:pt x="115" y="226"/>
                </a:lnTo>
                <a:lnTo>
                  <a:pt x="115" y="226"/>
                </a:lnTo>
                <a:lnTo>
                  <a:pt x="115" y="226"/>
                </a:lnTo>
                <a:lnTo>
                  <a:pt x="118" y="226"/>
                </a:lnTo>
                <a:lnTo>
                  <a:pt x="115" y="228"/>
                </a:lnTo>
                <a:lnTo>
                  <a:pt x="118" y="228"/>
                </a:lnTo>
                <a:lnTo>
                  <a:pt x="118" y="231"/>
                </a:lnTo>
                <a:lnTo>
                  <a:pt x="115" y="231"/>
                </a:lnTo>
                <a:lnTo>
                  <a:pt x="115" y="231"/>
                </a:lnTo>
                <a:close/>
                <a:moveTo>
                  <a:pt x="105" y="228"/>
                </a:moveTo>
                <a:lnTo>
                  <a:pt x="107" y="226"/>
                </a:lnTo>
                <a:lnTo>
                  <a:pt x="110" y="228"/>
                </a:lnTo>
                <a:lnTo>
                  <a:pt x="110" y="228"/>
                </a:lnTo>
                <a:lnTo>
                  <a:pt x="107" y="228"/>
                </a:lnTo>
                <a:lnTo>
                  <a:pt x="105" y="228"/>
                </a:lnTo>
                <a:lnTo>
                  <a:pt x="105" y="228"/>
                </a:lnTo>
                <a:close/>
                <a:moveTo>
                  <a:pt x="94" y="258"/>
                </a:moveTo>
                <a:lnTo>
                  <a:pt x="94" y="258"/>
                </a:lnTo>
                <a:lnTo>
                  <a:pt x="97" y="258"/>
                </a:lnTo>
                <a:lnTo>
                  <a:pt x="97" y="258"/>
                </a:lnTo>
                <a:lnTo>
                  <a:pt x="99" y="258"/>
                </a:lnTo>
                <a:lnTo>
                  <a:pt x="99" y="255"/>
                </a:lnTo>
                <a:lnTo>
                  <a:pt x="97" y="252"/>
                </a:lnTo>
                <a:lnTo>
                  <a:pt x="97" y="250"/>
                </a:lnTo>
                <a:lnTo>
                  <a:pt x="99" y="247"/>
                </a:lnTo>
                <a:lnTo>
                  <a:pt x="102" y="244"/>
                </a:lnTo>
                <a:lnTo>
                  <a:pt x="102" y="242"/>
                </a:lnTo>
                <a:lnTo>
                  <a:pt x="105" y="244"/>
                </a:lnTo>
                <a:lnTo>
                  <a:pt x="110" y="247"/>
                </a:lnTo>
                <a:lnTo>
                  <a:pt x="110" y="247"/>
                </a:lnTo>
                <a:lnTo>
                  <a:pt x="113" y="247"/>
                </a:lnTo>
                <a:lnTo>
                  <a:pt x="113" y="242"/>
                </a:lnTo>
                <a:lnTo>
                  <a:pt x="115" y="239"/>
                </a:lnTo>
                <a:lnTo>
                  <a:pt x="115" y="236"/>
                </a:lnTo>
                <a:lnTo>
                  <a:pt x="115" y="236"/>
                </a:lnTo>
                <a:lnTo>
                  <a:pt x="115" y="234"/>
                </a:lnTo>
                <a:lnTo>
                  <a:pt x="113" y="234"/>
                </a:lnTo>
                <a:lnTo>
                  <a:pt x="110" y="231"/>
                </a:lnTo>
                <a:lnTo>
                  <a:pt x="107" y="231"/>
                </a:lnTo>
                <a:lnTo>
                  <a:pt x="105" y="231"/>
                </a:lnTo>
                <a:lnTo>
                  <a:pt x="102" y="234"/>
                </a:lnTo>
                <a:lnTo>
                  <a:pt x="102" y="236"/>
                </a:lnTo>
                <a:lnTo>
                  <a:pt x="99" y="236"/>
                </a:lnTo>
                <a:lnTo>
                  <a:pt x="97" y="239"/>
                </a:lnTo>
                <a:lnTo>
                  <a:pt x="94" y="239"/>
                </a:lnTo>
                <a:lnTo>
                  <a:pt x="94" y="239"/>
                </a:lnTo>
                <a:lnTo>
                  <a:pt x="91" y="236"/>
                </a:lnTo>
                <a:lnTo>
                  <a:pt x="91" y="236"/>
                </a:lnTo>
                <a:lnTo>
                  <a:pt x="89" y="239"/>
                </a:lnTo>
                <a:lnTo>
                  <a:pt x="89" y="242"/>
                </a:lnTo>
                <a:lnTo>
                  <a:pt x="86" y="244"/>
                </a:lnTo>
                <a:lnTo>
                  <a:pt x="83" y="247"/>
                </a:lnTo>
                <a:lnTo>
                  <a:pt x="89" y="247"/>
                </a:lnTo>
                <a:lnTo>
                  <a:pt x="89" y="250"/>
                </a:lnTo>
                <a:lnTo>
                  <a:pt x="89" y="250"/>
                </a:lnTo>
                <a:lnTo>
                  <a:pt x="89" y="252"/>
                </a:lnTo>
                <a:lnTo>
                  <a:pt x="91" y="255"/>
                </a:lnTo>
                <a:lnTo>
                  <a:pt x="94" y="255"/>
                </a:lnTo>
                <a:lnTo>
                  <a:pt x="94" y="258"/>
                </a:lnTo>
                <a:lnTo>
                  <a:pt x="94" y="258"/>
                </a:lnTo>
                <a:close/>
                <a:moveTo>
                  <a:pt x="75" y="303"/>
                </a:moveTo>
                <a:lnTo>
                  <a:pt x="75" y="301"/>
                </a:lnTo>
                <a:lnTo>
                  <a:pt x="72" y="301"/>
                </a:lnTo>
                <a:lnTo>
                  <a:pt x="72" y="303"/>
                </a:lnTo>
                <a:lnTo>
                  <a:pt x="72" y="306"/>
                </a:lnTo>
                <a:lnTo>
                  <a:pt x="75" y="306"/>
                </a:lnTo>
                <a:lnTo>
                  <a:pt x="75" y="306"/>
                </a:lnTo>
                <a:lnTo>
                  <a:pt x="75" y="303"/>
                </a:lnTo>
                <a:lnTo>
                  <a:pt x="75" y="303"/>
                </a:lnTo>
                <a:close/>
                <a:moveTo>
                  <a:pt x="78" y="301"/>
                </a:moveTo>
                <a:lnTo>
                  <a:pt x="78" y="295"/>
                </a:lnTo>
                <a:lnTo>
                  <a:pt x="78" y="293"/>
                </a:lnTo>
                <a:lnTo>
                  <a:pt x="78" y="295"/>
                </a:lnTo>
                <a:lnTo>
                  <a:pt x="81" y="298"/>
                </a:lnTo>
                <a:lnTo>
                  <a:pt x="78" y="301"/>
                </a:lnTo>
                <a:lnTo>
                  <a:pt x="78" y="301"/>
                </a:lnTo>
                <a:lnTo>
                  <a:pt x="78" y="301"/>
                </a:lnTo>
                <a:close/>
                <a:moveTo>
                  <a:pt x="72" y="293"/>
                </a:moveTo>
                <a:lnTo>
                  <a:pt x="75" y="290"/>
                </a:lnTo>
                <a:lnTo>
                  <a:pt x="78" y="287"/>
                </a:lnTo>
                <a:lnTo>
                  <a:pt x="75" y="285"/>
                </a:lnTo>
                <a:lnTo>
                  <a:pt x="75" y="285"/>
                </a:lnTo>
                <a:lnTo>
                  <a:pt x="78" y="282"/>
                </a:lnTo>
                <a:lnTo>
                  <a:pt x="78" y="285"/>
                </a:lnTo>
                <a:lnTo>
                  <a:pt x="81" y="285"/>
                </a:lnTo>
                <a:lnTo>
                  <a:pt x="81" y="282"/>
                </a:lnTo>
                <a:lnTo>
                  <a:pt x="81" y="277"/>
                </a:lnTo>
                <a:lnTo>
                  <a:pt x="81" y="274"/>
                </a:lnTo>
                <a:lnTo>
                  <a:pt x="81" y="268"/>
                </a:lnTo>
                <a:lnTo>
                  <a:pt x="81" y="263"/>
                </a:lnTo>
                <a:lnTo>
                  <a:pt x="81" y="260"/>
                </a:lnTo>
                <a:lnTo>
                  <a:pt x="83" y="258"/>
                </a:lnTo>
                <a:lnTo>
                  <a:pt x="83" y="255"/>
                </a:lnTo>
                <a:lnTo>
                  <a:pt x="83" y="255"/>
                </a:lnTo>
                <a:lnTo>
                  <a:pt x="83" y="252"/>
                </a:lnTo>
                <a:lnTo>
                  <a:pt x="81" y="252"/>
                </a:lnTo>
                <a:lnTo>
                  <a:pt x="81" y="252"/>
                </a:lnTo>
                <a:lnTo>
                  <a:pt x="75" y="252"/>
                </a:lnTo>
                <a:lnTo>
                  <a:pt x="75" y="250"/>
                </a:lnTo>
                <a:lnTo>
                  <a:pt x="78" y="250"/>
                </a:lnTo>
                <a:lnTo>
                  <a:pt x="78" y="247"/>
                </a:lnTo>
                <a:lnTo>
                  <a:pt x="78" y="244"/>
                </a:lnTo>
                <a:lnTo>
                  <a:pt x="75" y="242"/>
                </a:lnTo>
                <a:lnTo>
                  <a:pt x="75" y="244"/>
                </a:lnTo>
                <a:lnTo>
                  <a:pt x="75" y="244"/>
                </a:lnTo>
                <a:lnTo>
                  <a:pt x="72" y="244"/>
                </a:lnTo>
                <a:lnTo>
                  <a:pt x="70" y="244"/>
                </a:lnTo>
                <a:lnTo>
                  <a:pt x="67" y="242"/>
                </a:lnTo>
                <a:lnTo>
                  <a:pt x="67" y="239"/>
                </a:lnTo>
                <a:lnTo>
                  <a:pt x="72" y="239"/>
                </a:lnTo>
                <a:lnTo>
                  <a:pt x="75" y="236"/>
                </a:lnTo>
                <a:lnTo>
                  <a:pt x="81" y="239"/>
                </a:lnTo>
                <a:lnTo>
                  <a:pt x="81" y="239"/>
                </a:lnTo>
                <a:lnTo>
                  <a:pt x="83" y="239"/>
                </a:lnTo>
                <a:lnTo>
                  <a:pt x="83" y="236"/>
                </a:lnTo>
                <a:lnTo>
                  <a:pt x="83" y="234"/>
                </a:lnTo>
                <a:lnTo>
                  <a:pt x="83" y="231"/>
                </a:lnTo>
                <a:lnTo>
                  <a:pt x="83" y="231"/>
                </a:lnTo>
                <a:lnTo>
                  <a:pt x="83" y="231"/>
                </a:lnTo>
                <a:lnTo>
                  <a:pt x="86" y="231"/>
                </a:lnTo>
                <a:lnTo>
                  <a:pt x="89" y="231"/>
                </a:lnTo>
                <a:lnTo>
                  <a:pt x="89" y="231"/>
                </a:lnTo>
                <a:lnTo>
                  <a:pt x="94" y="231"/>
                </a:lnTo>
                <a:lnTo>
                  <a:pt x="99" y="228"/>
                </a:lnTo>
                <a:lnTo>
                  <a:pt x="102" y="228"/>
                </a:lnTo>
                <a:lnTo>
                  <a:pt x="102" y="228"/>
                </a:lnTo>
                <a:lnTo>
                  <a:pt x="105" y="228"/>
                </a:lnTo>
                <a:lnTo>
                  <a:pt x="105" y="228"/>
                </a:lnTo>
                <a:lnTo>
                  <a:pt x="107" y="226"/>
                </a:lnTo>
                <a:lnTo>
                  <a:pt x="107" y="226"/>
                </a:lnTo>
                <a:lnTo>
                  <a:pt x="110" y="223"/>
                </a:lnTo>
                <a:lnTo>
                  <a:pt x="113" y="220"/>
                </a:lnTo>
                <a:lnTo>
                  <a:pt x="118" y="220"/>
                </a:lnTo>
                <a:lnTo>
                  <a:pt x="121" y="220"/>
                </a:lnTo>
                <a:lnTo>
                  <a:pt x="121" y="223"/>
                </a:lnTo>
                <a:lnTo>
                  <a:pt x="121" y="223"/>
                </a:lnTo>
                <a:lnTo>
                  <a:pt x="118" y="226"/>
                </a:lnTo>
                <a:lnTo>
                  <a:pt x="118" y="228"/>
                </a:lnTo>
                <a:lnTo>
                  <a:pt x="121" y="231"/>
                </a:lnTo>
                <a:lnTo>
                  <a:pt x="121" y="234"/>
                </a:lnTo>
                <a:lnTo>
                  <a:pt x="121" y="234"/>
                </a:lnTo>
                <a:lnTo>
                  <a:pt x="121" y="236"/>
                </a:lnTo>
                <a:lnTo>
                  <a:pt x="121" y="239"/>
                </a:lnTo>
                <a:lnTo>
                  <a:pt x="123" y="239"/>
                </a:lnTo>
                <a:lnTo>
                  <a:pt x="126" y="244"/>
                </a:lnTo>
                <a:lnTo>
                  <a:pt x="129" y="244"/>
                </a:lnTo>
                <a:lnTo>
                  <a:pt x="132" y="244"/>
                </a:lnTo>
                <a:lnTo>
                  <a:pt x="134" y="239"/>
                </a:lnTo>
                <a:lnTo>
                  <a:pt x="134" y="236"/>
                </a:lnTo>
                <a:lnTo>
                  <a:pt x="134" y="236"/>
                </a:lnTo>
                <a:lnTo>
                  <a:pt x="137" y="234"/>
                </a:lnTo>
                <a:lnTo>
                  <a:pt x="134" y="234"/>
                </a:lnTo>
                <a:lnTo>
                  <a:pt x="137" y="228"/>
                </a:lnTo>
                <a:lnTo>
                  <a:pt x="140" y="228"/>
                </a:lnTo>
                <a:lnTo>
                  <a:pt x="142" y="228"/>
                </a:lnTo>
                <a:lnTo>
                  <a:pt x="142" y="228"/>
                </a:lnTo>
                <a:lnTo>
                  <a:pt x="142" y="226"/>
                </a:lnTo>
                <a:lnTo>
                  <a:pt x="142" y="223"/>
                </a:lnTo>
                <a:lnTo>
                  <a:pt x="137" y="223"/>
                </a:lnTo>
                <a:lnTo>
                  <a:pt x="137" y="220"/>
                </a:lnTo>
                <a:lnTo>
                  <a:pt x="137" y="217"/>
                </a:lnTo>
                <a:lnTo>
                  <a:pt x="140" y="215"/>
                </a:lnTo>
                <a:lnTo>
                  <a:pt x="140" y="215"/>
                </a:lnTo>
                <a:lnTo>
                  <a:pt x="140" y="215"/>
                </a:lnTo>
                <a:lnTo>
                  <a:pt x="140" y="220"/>
                </a:lnTo>
                <a:lnTo>
                  <a:pt x="140" y="220"/>
                </a:lnTo>
                <a:lnTo>
                  <a:pt x="142" y="220"/>
                </a:lnTo>
                <a:lnTo>
                  <a:pt x="142" y="217"/>
                </a:lnTo>
                <a:lnTo>
                  <a:pt x="145" y="217"/>
                </a:lnTo>
                <a:lnTo>
                  <a:pt x="145" y="220"/>
                </a:lnTo>
                <a:lnTo>
                  <a:pt x="148" y="220"/>
                </a:lnTo>
                <a:lnTo>
                  <a:pt x="148" y="220"/>
                </a:lnTo>
                <a:lnTo>
                  <a:pt x="148" y="220"/>
                </a:lnTo>
                <a:lnTo>
                  <a:pt x="145" y="220"/>
                </a:lnTo>
                <a:lnTo>
                  <a:pt x="145" y="223"/>
                </a:lnTo>
                <a:lnTo>
                  <a:pt x="145" y="223"/>
                </a:lnTo>
                <a:lnTo>
                  <a:pt x="148" y="223"/>
                </a:lnTo>
                <a:lnTo>
                  <a:pt x="150" y="220"/>
                </a:lnTo>
                <a:lnTo>
                  <a:pt x="158" y="220"/>
                </a:lnTo>
                <a:lnTo>
                  <a:pt x="161" y="220"/>
                </a:lnTo>
                <a:lnTo>
                  <a:pt x="161" y="220"/>
                </a:lnTo>
                <a:lnTo>
                  <a:pt x="158" y="217"/>
                </a:lnTo>
                <a:lnTo>
                  <a:pt x="161" y="212"/>
                </a:lnTo>
                <a:lnTo>
                  <a:pt x="164" y="212"/>
                </a:lnTo>
                <a:lnTo>
                  <a:pt x="164" y="212"/>
                </a:lnTo>
                <a:lnTo>
                  <a:pt x="166" y="215"/>
                </a:lnTo>
                <a:lnTo>
                  <a:pt x="164" y="217"/>
                </a:lnTo>
                <a:lnTo>
                  <a:pt x="166" y="220"/>
                </a:lnTo>
                <a:lnTo>
                  <a:pt x="166" y="220"/>
                </a:lnTo>
                <a:lnTo>
                  <a:pt x="169" y="217"/>
                </a:lnTo>
                <a:lnTo>
                  <a:pt x="169" y="212"/>
                </a:lnTo>
                <a:lnTo>
                  <a:pt x="169" y="209"/>
                </a:lnTo>
                <a:lnTo>
                  <a:pt x="172" y="207"/>
                </a:lnTo>
                <a:lnTo>
                  <a:pt x="175" y="207"/>
                </a:lnTo>
                <a:lnTo>
                  <a:pt x="175" y="204"/>
                </a:lnTo>
                <a:lnTo>
                  <a:pt x="175" y="204"/>
                </a:lnTo>
                <a:lnTo>
                  <a:pt x="175" y="201"/>
                </a:lnTo>
                <a:lnTo>
                  <a:pt x="177" y="199"/>
                </a:lnTo>
                <a:lnTo>
                  <a:pt x="177" y="199"/>
                </a:lnTo>
                <a:lnTo>
                  <a:pt x="180" y="201"/>
                </a:lnTo>
                <a:lnTo>
                  <a:pt x="177" y="204"/>
                </a:lnTo>
                <a:lnTo>
                  <a:pt x="177" y="207"/>
                </a:lnTo>
                <a:lnTo>
                  <a:pt x="177" y="215"/>
                </a:lnTo>
                <a:lnTo>
                  <a:pt x="180" y="215"/>
                </a:lnTo>
                <a:lnTo>
                  <a:pt x="180" y="215"/>
                </a:lnTo>
                <a:lnTo>
                  <a:pt x="183" y="212"/>
                </a:lnTo>
                <a:lnTo>
                  <a:pt x="185" y="212"/>
                </a:lnTo>
                <a:lnTo>
                  <a:pt x="188" y="209"/>
                </a:lnTo>
                <a:lnTo>
                  <a:pt x="188" y="204"/>
                </a:lnTo>
                <a:lnTo>
                  <a:pt x="188" y="201"/>
                </a:lnTo>
                <a:lnTo>
                  <a:pt x="191" y="199"/>
                </a:lnTo>
                <a:lnTo>
                  <a:pt x="191" y="199"/>
                </a:lnTo>
                <a:lnTo>
                  <a:pt x="188" y="196"/>
                </a:lnTo>
                <a:lnTo>
                  <a:pt x="185" y="193"/>
                </a:lnTo>
                <a:lnTo>
                  <a:pt x="185" y="188"/>
                </a:lnTo>
                <a:lnTo>
                  <a:pt x="183" y="183"/>
                </a:lnTo>
                <a:lnTo>
                  <a:pt x="185" y="174"/>
                </a:lnTo>
                <a:lnTo>
                  <a:pt x="185" y="169"/>
                </a:lnTo>
                <a:lnTo>
                  <a:pt x="183" y="161"/>
                </a:lnTo>
                <a:lnTo>
                  <a:pt x="180" y="156"/>
                </a:lnTo>
                <a:lnTo>
                  <a:pt x="177" y="153"/>
                </a:lnTo>
                <a:lnTo>
                  <a:pt x="180" y="148"/>
                </a:lnTo>
                <a:lnTo>
                  <a:pt x="183" y="145"/>
                </a:lnTo>
                <a:lnTo>
                  <a:pt x="185" y="145"/>
                </a:lnTo>
                <a:lnTo>
                  <a:pt x="185" y="148"/>
                </a:lnTo>
                <a:lnTo>
                  <a:pt x="188" y="148"/>
                </a:lnTo>
                <a:lnTo>
                  <a:pt x="188" y="142"/>
                </a:lnTo>
                <a:lnTo>
                  <a:pt x="185" y="142"/>
                </a:lnTo>
                <a:lnTo>
                  <a:pt x="185" y="140"/>
                </a:lnTo>
                <a:lnTo>
                  <a:pt x="185" y="137"/>
                </a:lnTo>
                <a:lnTo>
                  <a:pt x="185" y="137"/>
                </a:lnTo>
                <a:lnTo>
                  <a:pt x="185" y="134"/>
                </a:lnTo>
                <a:lnTo>
                  <a:pt x="185" y="131"/>
                </a:lnTo>
                <a:lnTo>
                  <a:pt x="185" y="131"/>
                </a:lnTo>
                <a:lnTo>
                  <a:pt x="185" y="129"/>
                </a:lnTo>
                <a:lnTo>
                  <a:pt x="185" y="129"/>
                </a:lnTo>
                <a:lnTo>
                  <a:pt x="185" y="126"/>
                </a:lnTo>
                <a:lnTo>
                  <a:pt x="185" y="123"/>
                </a:lnTo>
                <a:lnTo>
                  <a:pt x="185" y="121"/>
                </a:lnTo>
                <a:lnTo>
                  <a:pt x="183" y="115"/>
                </a:lnTo>
                <a:lnTo>
                  <a:pt x="183" y="113"/>
                </a:lnTo>
                <a:lnTo>
                  <a:pt x="180" y="113"/>
                </a:lnTo>
                <a:lnTo>
                  <a:pt x="177" y="110"/>
                </a:lnTo>
                <a:lnTo>
                  <a:pt x="177" y="105"/>
                </a:lnTo>
                <a:lnTo>
                  <a:pt x="175" y="102"/>
                </a:lnTo>
                <a:lnTo>
                  <a:pt x="169" y="97"/>
                </a:lnTo>
                <a:lnTo>
                  <a:pt x="169" y="94"/>
                </a:lnTo>
                <a:lnTo>
                  <a:pt x="166" y="91"/>
                </a:lnTo>
                <a:lnTo>
                  <a:pt x="166" y="86"/>
                </a:lnTo>
                <a:lnTo>
                  <a:pt x="166" y="83"/>
                </a:lnTo>
                <a:lnTo>
                  <a:pt x="166" y="86"/>
                </a:lnTo>
                <a:lnTo>
                  <a:pt x="164" y="86"/>
                </a:lnTo>
                <a:lnTo>
                  <a:pt x="164" y="86"/>
                </a:lnTo>
                <a:lnTo>
                  <a:pt x="161" y="83"/>
                </a:lnTo>
                <a:lnTo>
                  <a:pt x="161" y="83"/>
                </a:lnTo>
                <a:lnTo>
                  <a:pt x="161" y="83"/>
                </a:lnTo>
                <a:lnTo>
                  <a:pt x="158" y="88"/>
                </a:lnTo>
                <a:lnTo>
                  <a:pt x="158" y="91"/>
                </a:lnTo>
                <a:lnTo>
                  <a:pt x="161" y="91"/>
                </a:lnTo>
                <a:lnTo>
                  <a:pt x="161" y="91"/>
                </a:lnTo>
                <a:lnTo>
                  <a:pt x="164" y="88"/>
                </a:lnTo>
                <a:lnTo>
                  <a:pt x="166" y="91"/>
                </a:lnTo>
                <a:lnTo>
                  <a:pt x="164" y="94"/>
                </a:lnTo>
                <a:lnTo>
                  <a:pt x="164" y="94"/>
                </a:lnTo>
                <a:lnTo>
                  <a:pt x="161" y="94"/>
                </a:lnTo>
                <a:lnTo>
                  <a:pt x="161" y="94"/>
                </a:lnTo>
                <a:lnTo>
                  <a:pt x="161" y="97"/>
                </a:lnTo>
                <a:lnTo>
                  <a:pt x="161" y="97"/>
                </a:lnTo>
                <a:lnTo>
                  <a:pt x="158" y="97"/>
                </a:lnTo>
                <a:lnTo>
                  <a:pt x="158" y="94"/>
                </a:lnTo>
                <a:lnTo>
                  <a:pt x="158" y="91"/>
                </a:lnTo>
                <a:lnTo>
                  <a:pt x="156" y="91"/>
                </a:lnTo>
                <a:lnTo>
                  <a:pt x="156" y="91"/>
                </a:lnTo>
                <a:lnTo>
                  <a:pt x="153" y="91"/>
                </a:lnTo>
                <a:lnTo>
                  <a:pt x="153" y="91"/>
                </a:lnTo>
                <a:lnTo>
                  <a:pt x="153" y="97"/>
                </a:lnTo>
                <a:lnTo>
                  <a:pt x="156" y="99"/>
                </a:lnTo>
                <a:lnTo>
                  <a:pt x="153" y="99"/>
                </a:lnTo>
                <a:lnTo>
                  <a:pt x="150" y="102"/>
                </a:lnTo>
                <a:lnTo>
                  <a:pt x="150" y="105"/>
                </a:lnTo>
                <a:lnTo>
                  <a:pt x="156" y="107"/>
                </a:lnTo>
                <a:lnTo>
                  <a:pt x="156" y="110"/>
                </a:lnTo>
                <a:lnTo>
                  <a:pt x="156" y="113"/>
                </a:lnTo>
                <a:lnTo>
                  <a:pt x="153" y="115"/>
                </a:lnTo>
                <a:lnTo>
                  <a:pt x="150" y="113"/>
                </a:lnTo>
                <a:lnTo>
                  <a:pt x="150" y="115"/>
                </a:lnTo>
                <a:lnTo>
                  <a:pt x="153" y="118"/>
                </a:lnTo>
                <a:lnTo>
                  <a:pt x="153" y="118"/>
                </a:lnTo>
                <a:lnTo>
                  <a:pt x="156" y="115"/>
                </a:lnTo>
                <a:lnTo>
                  <a:pt x="158" y="121"/>
                </a:lnTo>
                <a:lnTo>
                  <a:pt x="158" y="129"/>
                </a:lnTo>
                <a:lnTo>
                  <a:pt x="158" y="131"/>
                </a:lnTo>
                <a:lnTo>
                  <a:pt x="158" y="137"/>
                </a:lnTo>
                <a:lnTo>
                  <a:pt x="156" y="148"/>
                </a:lnTo>
                <a:lnTo>
                  <a:pt x="158" y="150"/>
                </a:lnTo>
                <a:lnTo>
                  <a:pt x="156" y="156"/>
                </a:lnTo>
                <a:lnTo>
                  <a:pt x="153" y="156"/>
                </a:lnTo>
                <a:lnTo>
                  <a:pt x="153" y="161"/>
                </a:lnTo>
                <a:lnTo>
                  <a:pt x="153" y="166"/>
                </a:lnTo>
                <a:lnTo>
                  <a:pt x="150" y="169"/>
                </a:lnTo>
                <a:lnTo>
                  <a:pt x="150" y="172"/>
                </a:lnTo>
                <a:lnTo>
                  <a:pt x="148" y="174"/>
                </a:lnTo>
                <a:lnTo>
                  <a:pt x="140" y="177"/>
                </a:lnTo>
                <a:lnTo>
                  <a:pt x="137" y="177"/>
                </a:lnTo>
                <a:lnTo>
                  <a:pt x="137" y="180"/>
                </a:lnTo>
                <a:lnTo>
                  <a:pt x="134" y="180"/>
                </a:lnTo>
                <a:lnTo>
                  <a:pt x="129" y="174"/>
                </a:lnTo>
                <a:lnTo>
                  <a:pt x="129" y="174"/>
                </a:lnTo>
                <a:lnTo>
                  <a:pt x="132" y="172"/>
                </a:lnTo>
                <a:lnTo>
                  <a:pt x="132" y="169"/>
                </a:lnTo>
                <a:lnTo>
                  <a:pt x="132" y="169"/>
                </a:lnTo>
                <a:lnTo>
                  <a:pt x="134" y="166"/>
                </a:lnTo>
                <a:lnTo>
                  <a:pt x="134" y="166"/>
                </a:lnTo>
                <a:lnTo>
                  <a:pt x="132" y="166"/>
                </a:lnTo>
                <a:lnTo>
                  <a:pt x="129" y="169"/>
                </a:lnTo>
                <a:lnTo>
                  <a:pt x="126" y="172"/>
                </a:lnTo>
                <a:lnTo>
                  <a:pt x="126" y="174"/>
                </a:lnTo>
                <a:lnTo>
                  <a:pt x="126" y="177"/>
                </a:lnTo>
                <a:lnTo>
                  <a:pt x="126" y="183"/>
                </a:lnTo>
                <a:lnTo>
                  <a:pt x="126" y="185"/>
                </a:lnTo>
                <a:lnTo>
                  <a:pt x="123" y="188"/>
                </a:lnTo>
                <a:lnTo>
                  <a:pt x="123" y="191"/>
                </a:lnTo>
                <a:lnTo>
                  <a:pt x="123" y="193"/>
                </a:lnTo>
                <a:lnTo>
                  <a:pt x="123" y="196"/>
                </a:lnTo>
                <a:lnTo>
                  <a:pt x="123" y="199"/>
                </a:lnTo>
                <a:lnTo>
                  <a:pt x="123" y="201"/>
                </a:lnTo>
                <a:lnTo>
                  <a:pt x="123" y="201"/>
                </a:lnTo>
                <a:lnTo>
                  <a:pt x="123" y="201"/>
                </a:lnTo>
                <a:lnTo>
                  <a:pt x="123" y="204"/>
                </a:lnTo>
                <a:lnTo>
                  <a:pt x="121" y="204"/>
                </a:lnTo>
                <a:lnTo>
                  <a:pt x="123" y="204"/>
                </a:lnTo>
                <a:lnTo>
                  <a:pt x="121" y="207"/>
                </a:lnTo>
                <a:lnTo>
                  <a:pt x="118" y="204"/>
                </a:lnTo>
                <a:lnTo>
                  <a:pt x="118" y="207"/>
                </a:lnTo>
                <a:lnTo>
                  <a:pt x="115" y="207"/>
                </a:lnTo>
                <a:lnTo>
                  <a:pt x="115" y="201"/>
                </a:lnTo>
                <a:lnTo>
                  <a:pt x="115" y="201"/>
                </a:lnTo>
                <a:lnTo>
                  <a:pt x="113" y="204"/>
                </a:lnTo>
                <a:lnTo>
                  <a:pt x="110" y="204"/>
                </a:lnTo>
                <a:lnTo>
                  <a:pt x="110" y="204"/>
                </a:lnTo>
                <a:lnTo>
                  <a:pt x="105" y="204"/>
                </a:lnTo>
                <a:lnTo>
                  <a:pt x="102" y="207"/>
                </a:lnTo>
                <a:lnTo>
                  <a:pt x="99" y="207"/>
                </a:lnTo>
                <a:lnTo>
                  <a:pt x="94" y="207"/>
                </a:lnTo>
                <a:lnTo>
                  <a:pt x="91" y="209"/>
                </a:lnTo>
                <a:lnTo>
                  <a:pt x="91" y="207"/>
                </a:lnTo>
                <a:lnTo>
                  <a:pt x="89" y="209"/>
                </a:lnTo>
                <a:lnTo>
                  <a:pt x="83" y="212"/>
                </a:lnTo>
                <a:lnTo>
                  <a:pt x="81" y="215"/>
                </a:lnTo>
                <a:lnTo>
                  <a:pt x="81" y="217"/>
                </a:lnTo>
                <a:lnTo>
                  <a:pt x="78" y="217"/>
                </a:lnTo>
                <a:lnTo>
                  <a:pt x="75" y="223"/>
                </a:lnTo>
                <a:lnTo>
                  <a:pt x="72" y="223"/>
                </a:lnTo>
                <a:lnTo>
                  <a:pt x="70" y="226"/>
                </a:lnTo>
                <a:lnTo>
                  <a:pt x="70" y="228"/>
                </a:lnTo>
                <a:lnTo>
                  <a:pt x="70" y="231"/>
                </a:lnTo>
                <a:lnTo>
                  <a:pt x="64" y="231"/>
                </a:lnTo>
                <a:lnTo>
                  <a:pt x="64" y="234"/>
                </a:lnTo>
                <a:lnTo>
                  <a:pt x="64" y="236"/>
                </a:lnTo>
                <a:lnTo>
                  <a:pt x="67" y="236"/>
                </a:lnTo>
                <a:lnTo>
                  <a:pt x="67" y="239"/>
                </a:lnTo>
                <a:lnTo>
                  <a:pt x="64" y="242"/>
                </a:lnTo>
                <a:lnTo>
                  <a:pt x="64" y="242"/>
                </a:lnTo>
                <a:lnTo>
                  <a:pt x="59" y="242"/>
                </a:lnTo>
                <a:lnTo>
                  <a:pt x="59" y="244"/>
                </a:lnTo>
                <a:lnTo>
                  <a:pt x="59" y="247"/>
                </a:lnTo>
                <a:lnTo>
                  <a:pt x="56" y="250"/>
                </a:lnTo>
                <a:lnTo>
                  <a:pt x="54" y="250"/>
                </a:lnTo>
                <a:lnTo>
                  <a:pt x="51" y="250"/>
                </a:lnTo>
                <a:lnTo>
                  <a:pt x="51" y="252"/>
                </a:lnTo>
                <a:lnTo>
                  <a:pt x="51" y="252"/>
                </a:lnTo>
                <a:lnTo>
                  <a:pt x="51" y="252"/>
                </a:lnTo>
                <a:lnTo>
                  <a:pt x="54" y="255"/>
                </a:lnTo>
                <a:lnTo>
                  <a:pt x="54" y="258"/>
                </a:lnTo>
                <a:lnTo>
                  <a:pt x="54" y="258"/>
                </a:lnTo>
                <a:lnTo>
                  <a:pt x="54" y="258"/>
                </a:lnTo>
                <a:lnTo>
                  <a:pt x="51" y="255"/>
                </a:lnTo>
                <a:lnTo>
                  <a:pt x="51" y="258"/>
                </a:lnTo>
                <a:lnTo>
                  <a:pt x="51" y="260"/>
                </a:lnTo>
                <a:lnTo>
                  <a:pt x="54" y="260"/>
                </a:lnTo>
                <a:lnTo>
                  <a:pt x="54" y="263"/>
                </a:lnTo>
                <a:lnTo>
                  <a:pt x="54" y="263"/>
                </a:lnTo>
                <a:lnTo>
                  <a:pt x="54" y="263"/>
                </a:lnTo>
                <a:lnTo>
                  <a:pt x="56" y="260"/>
                </a:lnTo>
                <a:lnTo>
                  <a:pt x="56" y="260"/>
                </a:lnTo>
                <a:lnTo>
                  <a:pt x="59" y="260"/>
                </a:lnTo>
                <a:lnTo>
                  <a:pt x="56" y="260"/>
                </a:lnTo>
                <a:lnTo>
                  <a:pt x="59" y="263"/>
                </a:lnTo>
                <a:lnTo>
                  <a:pt x="62" y="263"/>
                </a:lnTo>
                <a:lnTo>
                  <a:pt x="59" y="260"/>
                </a:lnTo>
                <a:lnTo>
                  <a:pt x="59" y="258"/>
                </a:lnTo>
                <a:lnTo>
                  <a:pt x="56" y="258"/>
                </a:lnTo>
                <a:lnTo>
                  <a:pt x="56" y="258"/>
                </a:lnTo>
                <a:lnTo>
                  <a:pt x="56" y="258"/>
                </a:lnTo>
                <a:lnTo>
                  <a:pt x="56" y="255"/>
                </a:lnTo>
                <a:lnTo>
                  <a:pt x="59" y="252"/>
                </a:lnTo>
                <a:lnTo>
                  <a:pt x="59" y="255"/>
                </a:lnTo>
                <a:lnTo>
                  <a:pt x="62" y="258"/>
                </a:lnTo>
                <a:lnTo>
                  <a:pt x="62" y="260"/>
                </a:lnTo>
                <a:lnTo>
                  <a:pt x="64" y="263"/>
                </a:lnTo>
                <a:lnTo>
                  <a:pt x="64" y="266"/>
                </a:lnTo>
                <a:lnTo>
                  <a:pt x="62" y="271"/>
                </a:lnTo>
                <a:lnTo>
                  <a:pt x="59" y="271"/>
                </a:lnTo>
                <a:lnTo>
                  <a:pt x="59" y="274"/>
                </a:lnTo>
                <a:lnTo>
                  <a:pt x="62" y="277"/>
                </a:lnTo>
                <a:lnTo>
                  <a:pt x="64" y="282"/>
                </a:lnTo>
                <a:lnTo>
                  <a:pt x="64" y="285"/>
                </a:lnTo>
                <a:lnTo>
                  <a:pt x="64" y="287"/>
                </a:lnTo>
                <a:lnTo>
                  <a:pt x="64" y="287"/>
                </a:lnTo>
                <a:lnTo>
                  <a:pt x="67" y="290"/>
                </a:lnTo>
                <a:lnTo>
                  <a:pt x="67" y="290"/>
                </a:lnTo>
                <a:lnTo>
                  <a:pt x="70" y="290"/>
                </a:lnTo>
                <a:lnTo>
                  <a:pt x="70" y="290"/>
                </a:lnTo>
                <a:lnTo>
                  <a:pt x="70" y="287"/>
                </a:lnTo>
                <a:lnTo>
                  <a:pt x="70" y="285"/>
                </a:lnTo>
                <a:lnTo>
                  <a:pt x="70" y="279"/>
                </a:lnTo>
                <a:lnTo>
                  <a:pt x="70" y="279"/>
                </a:lnTo>
                <a:lnTo>
                  <a:pt x="72" y="279"/>
                </a:lnTo>
                <a:lnTo>
                  <a:pt x="70" y="282"/>
                </a:lnTo>
                <a:lnTo>
                  <a:pt x="70" y="282"/>
                </a:lnTo>
                <a:lnTo>
                  <a:pt x="72" y="285"/>
                </a:lnTo>
                <a:lnTo>
                  <a:pt x="72" y="287"/>
                </a:lnTo>
                <a:lnTo>
                  <a:pt x="72" y="290"/>
                </a:lnTo>
                <a:lnTo>
                  <a:pt x="72" y="29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0" name="Freeform 1164"/>
          <p:cNvSpPr>
            <a:spLocks noEditPoints="1"/>
          </p:cNvSpPr>
          <p:nvPr/>
        </p:nvSpPr>
        <p:spPr bwMode="auto">
          <a:xfrm>
            <a:off x="8458833" y="3412933"/>
            <a:ext cx="95222" cy="152048"/>
          </a:xfrm>
          <a:custGeom>
            <a:avLst/>
            <a:gdLst/>
            <a:ahLst/>
            <a:cxnLst>
              <a:cxn ang="0">
                <a:pos x="40" y="70"/>
              </a:cxn>
              <a:cxn ang="0">
                <a:pos x="40" y="72"/>
              </a:cxn>
              <a:cxn ang="0">
                <a:pos x="38" y="70"/>
              </a:cxn>
              <a:cxn ang="0">
                <a:pos x="19" y="78"/>
              </a:cxn>
              <a:cxn ang="0">
                <a:pos x="19" y="78"/>
              </a:cxn>
              <a:cxn ang="0">
                <a:pos x="22" y="78"/>
              </a:cxn>
              <a:cxn ang="0">
                <a:pos x="22" y="78"/>
              </a:cxn>
              <a:cxn ang="0">
                <a:pos x="19" y="80"/>
              </a:cxn>
              <a:cxn ang="0">
                <a:pos x="49" y="67"/>
              </a:cxn>
              <a:cxn ang="0">
                <a:pos x="49" y="70"/>
              </a:cxn>
              <a:cxn ang="0">
                <a:pos x="51" y="70"/>
              </a:cxn>
              <a:cxn ang="0">
                <a:pos x="51" y="64"/>
              </a:cxn>
              <a:cxn ang="0">
                <a:pos x="59" y="83"/>
              </a:cxn>
              <a:cxn ang="0">
                <a:pos x="59" y="80"/>
              </a:cxn>
              <a:cxn ang="0">
                <a:pos x="62" y="80"/>
              </a:cxn>
              <a:cxn ang="0">
                <a:pos x="59" y="83"/>
              </a:cxn>
              <a:cxn ang="0">
                <a:pos x="62" y="78"/>
              </a:cxn>
              <a:cxn ang="0">
                <a:pos x="59" y="78"/>
              </a:cxn>
              <a:cxn ang="0">
                <a:pos x="59" y="72"/>
              </a:cxn>
              <a:cxn ang="0">
                <a:pos x="62" y="72"/>
              </a:cxn>
              <a:cxn ang="0">
                <a:pos x="62" y="78"/>
              </a:cxn>
              <a:cxn ang="0">
                <a:pos x="22" y="96"/>
              </a:cxn>
              <a:cxn ang="0">
                <a:pos x="24" y="94"/>
              </a:cxn>
              <a:cxn ang="0">
                <a:pos x="32" y="91"/>
              </a:cxn>
              <a:cxn ang="0">
                <a:pos x="30" y="96"/>
              </a:cxn>
              <a:cxn ang="0">
                <a:pos x="22" y="96"/>
              </a:cxn>
              <a:cxn ang="0">
                <a:pos x="0" y="16"/>
              </a:cxn>
              <a:cxn ang="0">
                <a:pos x="3" y="16"/>
              </a:cxn>
              <a:cxn ang="0">
                <a:pos x="6" y="16"/>
              </a:cxn>
              <a:cxn ang="0">
                <a:pos x="14" y="27"/>
              </a:cxn>
              <a:cxn ang="0">
                <a:pos x="16" y="27"/>
              </a:cxn>
              <a:cxn ang="0">
                <a:pos x="19" y="32"/>
              </a:cxn>
              <a:cxn ang="0">
                <a:pos x="14" y="29"/>
              </a:cxn>
              <a:cxn ang="0">
                <a:pos x="11" y="32"/>
              </a:cxn>
              <a:cxn ang="0">
                <a:pos x="14" y="37"/>
              </a:cxn>
              <a:cxn ang="0">
                <a:pos x="16" y="40"/>
              </a:cxn>
              <a:cxn ang="0">
                <a:pos x="19" y="48"/>
              </a:cxn>
              <a:cxn ang="0">
                <a:pos x="22" y="51"/>
              </a:cxn>
              <a:cxn ang="0">
                <a:pos x="16" y="56"/>
              </a:cxn>
              <a:cxn ang="0">
                <a:pos x="19" y="59"/>
              </a:cxn>
              <a:cxn ang="0">
                <a:pos x="16" y="64"/>
              </a:cxn>
              <a:cxn ang="0">
                <a:pos x="16" y="67"/>
              </a:cxn>
              <a:cxn ang="0">
                <a:pos x="22" y="72"/>
              </a:cxn>
              <a:cxn ang="0">
                <a:pos x="24" y="75"/>
              </a:cxn>
              <a:cxn ang="0">
                <a:pos x="24" y="78"/>
              </a:cxn>
              <a:cxn ang="0">
                <a:pos x="27" y="75"/>
              </a:cxn>
              <a:cxn ang="0">
                <a:pos x="35" y="67"/>
              </a:cxn>
              <a:cxn ang="0">
                <a:pos x="38" y="67"/>
              </a:cxn>
              <a:cxn ang="0">
                <a:pos x="40" y="67"/>
              </a:cxn>
              <a:cxn ang="0">
                <a:pos x="46" y="67"/>
              </a:cxn>
              <a:cxn ang="0">
                <a:pos x="49" y="67"/>
              </a:cxn>
              <a:cxn ang="0">
                <a:pos x="49" y="64"/>
              </a:cxn>
              <a:cxn ang="0">
                <a:pos x="57" y="59"/>
              </a:cxn>
              <a:cxn ang="0">
                <a:pos x="57" y="56"/>
              </a:cxn>
              <a:cxn ang="0">
                <a:pos x="57" y="45"/>
              </a:cxn>
              <a:cxn ang="0">
                <a:pos x="54" y="43"/>
              </a:cxn>
              <a:cxn ang="0">
                <a:pos x="51" y="32"/>
              </a:cxn>
              <a:cxn ang="0">
                <a:pos x="43" y="16"/>
              </a:cxn>
              <a:cxn ang="0">
                <a:pos x="30" y="0"/>
              </a:cxn>
              <a:cxn ang="0">
                <a:pos x="16" y="2"/>
              </a:cxn>
              <a:cxn ang="0">
                <a:pos x="6" y="8"/>
              </a:cxn>
              <a:cxn ang="0">
                <a:pos x="0" y="16"/>
              </a:cxn>
            </a:cxnLst>
            <a:rect l="0" t="0" r="r" b="b"/>
            <a:pathLst>
              <a:path w="62" h="99">
                <a:moveTo>
                  <a:pt x="38" y="70"/>
                </a:moveTo>
                <a:lnTo>
                  <a:pt x="40" y="70"/>
                </a:lnTo>
                <a:lnTo>
                  <a:pt x="40" y="70"/>
                </a:lnTo>
                <a:lnTo>
                  <a:pt x="40" y="72"/>
                </a:lnTo>
                <a:lnTo>
                  <a:pt x="38" y="70"/>
                </a:lnTo>
                <a:lnTo>
                  <a:pt x="38" y="70"/>
                </a:lnTo>
                <a:close/>
                <a:moveTo>
                  <a:pt x="19" y="80"/>
                </a:moveTo>
                <a:lnTo>
                  <a:pt x="19" y="78"/>
                </a:lnTo>
                <a:lnTo>
                  <a:pt x="19" y="78"/>
                </a:lnTo>
                <a:lnTo>
                  <a:pt x="19" y="78"/>
                </a:lnTo>
                <a:lnTo>
                  <a:pt x="22" y="75"/>
                </a:lnTo>
                <a:lnTo>
                  <a:pt x="22" y="78"/>
                </a:lnTo>
                <a:lnTo>
                  <a:pt x="22" y="78"/>
                </a:lnTo>
                <a:lnTo>
                  <a:pt x="22" y="78"/>
                </a:lnTo>
                <a:lnTo>
                  <a:pt x="19" y="80"/>
                </a:lnTo>
                <a:lnTo>
                  <a:pt x="19" y="80"/>
                </a:lnTo>
                <a:close/>
                <a:moveTo>
                  <a:pt x="51" y="64"/>
                </a:moveTo>
                <a:lnTo>
                  <a:pt x="49" y="67"/>
                </a:lnTo>
                <a:lnTo>
                  <a:pt x="49" y="70"/>
                </a:lnTo>
                <a:lnTo>
                  <a:pt x="49" y="70"/>
                </a:lnTo>
                <a:lnTo>
                  <a:pt x="51" y="70"/>
                </a:lnTo>
                <a:lnTo>
                  <a:pt x="51" y="70"/>
                </a:lnTo>
                <a:lnTo>
                  <a:pt x="51" y="67"/>
                </a:lnTo>
                <a:lnTo>
                  <a:pt x="51" y="64"/>
                </a:lnTo>
                <a:lnTo>
                  <a:pt x="51" y="64"/>
                </a:lnTo>
                <a:close/>
                <a:moveTo>
                  <a:pt x="59" y="83"/>
                </a:moveTo>
                <a:lnTo>
                  <a:pt x="59" y="80"/>
                </a:lnTo>
                <a:lnTo>
                  <a:pt x="59" y="80"/>
                </a:lnTo>
                <a:lnTo>
                  <a:pt x="62" y="80"/>
                </a:lnTo>
                <a:lnTo>
                  <a:pt x="62" y="80"/>
                </a:lnTo>
                <a:lnTo>
                  <a:pt x="59" y="83"/>
                </a:lnTo>
                <a:lnTo>
                  <a:pt x="59" y="83"/>
                </a:lnTo>
                <a:lnTo>
                  <a:pt x="59" y="83"/>
                </a:lnTo>
                <a:close/>
                <a:moveTo>
                  <a:pt x="62" y="78"/>
                </a:moveTo>
                <a:lnTo>
                  <a:pt x="59" y="78"/>
                </a:lnTo>
                <a:lnTo>
                  <a:pt x="59" y="78"/>
                </a:lnTo>
                <a:lnTo>
                  <a:pt x="59" y="75"/>
                </a:lnTo>
                <a:lnTo>
                  <a:pt x="59" y="72"/>
                </a:lnTo>
                <a:lnTo>
                  <a:pt x="62" y="72"/>
                </a:lnTo>
                <a:lnTo>
                  <a:pt x="62" y="72"/>
                </a:lnTo>
                <a:lnTo>
                  <a:pt x="62" y="75"/>
                </a:lnTo>
                <a:lnTo>
                  <a:pt x="62" y="78"/>
                </a:lnTo>
                <a:lnTo>
                  <a:pt x="62" y="78"/>
                </a:lnTo>
                <a:close/>
                <a:moveTo>
                  <a:pt x="22" y="96"/>
                </a:moveTo>
                <a:lnTo>
                  <a:pt x="22" y="96"/>
                </a:lnTo>
                <a:lnTo>
                  <a:pt x="24" y="94"/>
                </a:lnTo>
                <a:lnTo>
                  <a:pt x="30" y="91"/>
                </a:lnTo>
                <a:lnTo>
                  <a:pt x="32" y="91"/>
                </a:lnTo>
                <a:lnTo>
                  <a:pt x="32" y="94"/>
                </a:lnTo>
                <a:lnTo>
                  <a:pt x="30" y="96"/>
                </a:lnTo>
                <a:lnTo>
                  <a:pt x="24" y="99"/>
                </a:lnTo>
                <a:lnTo>
                  <a:pt x="22" y="96"/>
                </a:lnTo>
                <a:lnTo>
                  <a:pt x="22" y="96"/>
                </a:lnTo>
                <a:close/>
                <a:moveTo>
                  <a:pt x="0" y="16"/>
                </a:moveTo>
                <a:lnTo>
                  <a:pt x="0" y="16"/>
                </a:lnTo>
                <a:lnTo>
                  <a:pt x="3" y="16"/>
                </a:lnTo>
                <a:lnTo>
                  <a:pt x="8" y="16"/>
                </a:lnTo>
                <a:lnTo>
                  <a:pt x="6" y="16"/>
                </a:lnTo>
                <a:lnTo>
                  <a:pt x="11" y="21"/>
                </a:lnTo>
                <a:lnTo>
                  <a:pt x="14" y="27"/>
                </a:lnTo>
                <a:lnTo>
                  <a:pt x="16" y="27"/>
                </a:lnTo>
                <a:lnTo>
                  <a:pt x="16" y="27"/>
                </a:lnTo>
                <a:lnTo>
                  <a:pt x="16" y="29"/>
                </a:lnTo>
                <a:lnTo>
                  <a:pt x="19" y="32"/>
                </a:lnTo>
                <a:lnTo>
                  <a:pt x="14" y="32"/>
                </a:lnTo>
                <a:lnTo>
                  <a:pt x="14" y="29"/>
                </a:lnTo>
                <a:lnTo>
                  <a:pt x="14" y="32"/>
                </a:lnTo>
                <a:lnTo>
                  <a:pt x="11" y="32"/>
                </a:lnTo>
                <a:lnTo>
                  <a:pt x="8" y="35"/>
                </a:lnTo>
                <a:lnTo>
                  <a:pt x="14" y="37"/>
                </a:lnTo>
                <a:lnTo>
                  <a:pt x="16" y="37"/>
                </a:lnTo>
                <a:lnTo>
                  <a:pt x="16" y="40"/>
                </a:lnTo>
                <a:lnTo>
                  <a:pt x="16" y="45"/>
                </a:lnTo>
                <a:lnTo>
                  <a:pt x="19" y="48"/>
                </a:lnTo>
                <a:lnTo>
                  <a:pt x="19" y="45"/>
                </a:lnTo>
                <a:lnTo>
                  <a:pt x="22" y="51"/>
                </a:lnTo>
                <a:lnTo>
                  <a:pt x="16" y="53"/>
                </a:lnTo>
                <a:lnTo>
                  <a:pt x="16" y="56"/>
                </a:lnTo>
                <a:lnTo>
                  <a:pt x="19" y="56"/>
                </a:lnTo>
                <a:lnTo>
                  <a:pt x="19" y="59"/>
                </a:lnTo>
                <a:lnTo>
                  <a:pt x="16" y="61"/>
                </a:lnTo>
                <a:lnTo>
                  <a:pt x="16" y="64"/>
                </a:lnTo>
                <a:lnTo>
                  <a:pt x="19" y="64"/>
                </a:lnTo>
                <a:lnTo>
                  <a:pt x="16" y="67"/>
                </a:lnTo>
                <a:lnTo>
                  <a:pt x="19" y="72"/>
                </a:lnTo>
                <a:lnTo>
                  <a:pt x="22" y="72"/>
                </a:lnTo>
                <a:lnTo>
                  <a:pt x="22" y="75"/>
                </a:lnTo>
                <a:lnTo>
                  <a:pt x="24" y="75"/>
                </a:lnTo>
                <a:lnTo>
                  <a:pt x="24" y="78"/>
                </a:lnTo>
                <a:lnTo>
                  <a:pt x="24" y="78"/>
                </a:lnTo>
                <a:lnTo>
                  <a:pt x="27" y="72"/>
                </a:lnTo>
                <a:lnTo>
                  <a:pt x="27" y="75"/>
                </a:lnTo>
                <a:lnTo>
                  <a:pt x="30" y="72"/>
                </a:lnTo>
                <a:lnTo>
                  <a:pt x="35" y="67"/>
                </a:lnTo>
                <a:lnTo>
                  <a:pt x="38" y="67"/>
                </a:lnTo>
                <a:lnTo>
                  <a:pt x="38" y="67"/>
                </a:lnTo>
                <a:lnTo>
                  <a:pt x="40" y="67"/>
                </a:lnTo>
                <a:lnTo>
                  <a:pt x="40" y="67"/>
                </a:lnTo>
                <a:lnTo>
                  <a:pt x="43" y="70"/>
                </a:lnTo>
                <a:lnTo>
                  <a:pt x="46" y="67"/>
                </a:lnTo>
                <a:lnTo>
                  <a:pt x="46" y="70"/>
                </a:lnTo>
                <a:lnTo>
                  <a:pt x="49" y="67"/>
                </a:lnTo>
                <a:lnTo>
                  <a:pt x="46" y="67"/>
                </a:lnTo>
                <a:lnTo>
                  <a:pt x="49" y="64"/>
                </a:lnTo>
                <a:lnTo>
                  <a:pt x="54" y="64"/>
                </a:lnTo>
                <a:lnTo>
                  <a:pt x="57" y="59"/>
                </a:lnTo>
                <a:lnTo>
                  <a:pt x="57" y="59"/>
                </a:lnTo>
                <a:lnTo>
                  <a:pt x="57" y="56"/>
                </a:lnTo>
                <a:lnTo>
                  <a:pt x="57" y="45"/>
                </a:lnTo>
                <a:lnTo>
                  <a:pt x="57" y="45"/>
                </a:lnTo>
                <a:lnTo>
                  <a:pt x="54" y="48"/>
                </a:lnTo>
                <a:lnTo>
                  <a:pt x="54" y="43"/>
                </a:lnTo>
                <a:lnTo>
                  <a:pt x="54" y="35"/>
                </a:lnTo>
                <a:lnTo>
                  <a:pt x="51" y="32"/>
                </a:lnTo>
                <a:lnTo>
                  <a:pt x="51" y="27"/>
                </a:lnTo>
                <a:lnTo>
                  <a:pt x="43" y="16"/>
                </a:lnTo>
                <a:lnTo>
                  <a:pt x="35" y="8"/>
                </a:lnTo>
                <a:lnTo>
                  <a:pt x="30" y="0"/>
                </a:lnTo>
                <a:lnTo>
                  <a:pt x="24" y="2"/>
                </a:lnTo>
                <a:lnTo>
                  <a:pt x="16" y="2"/>
                </a:lnTo>
                <a:lnTo>
                  <a:pt x="11" y="8"/>
                </a:lnTo>
                <a:lnTo>
                  <a:pt x="6" y="8"/>
                </a:lnTo>
                <a:lnTo>
                  <a:pt x="3" y="13"/>
                </a:lnTo>
                <a:lnTo>
                  <a:pt x="0" y="1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1" name="Freeform 1165"/>
          <p:cNvSpPr>
            <a:spLocks/>
          </p:cNvSpPr>
          <p:nvPr/>
        </p:nvSpPr>
        <p:spPr bwMode="auto">
          <a:xfrm>
            <a:off x="8417366" y="3271636"/>
            <a:ext cx="99829" cy="168942"/>
          </a:xfrm>
          <a:custGeom>
            <a:avLst/>
            <a:gdLst/>
            <a:ahLst/>
            <a:cxnLst>
              <a:cxn ang="0">
                <a:pos x="0" y="62"/>
              </a:cxn>
              <a:cxn ang="0">
                <a:pos x="6" y="57"/>
              </a:cxn>
              <a:cxn ang="0">
                <a:pos x="8" y="51"/>
              </a:cxn>
              <a:cxn ang="0">
                <a:pos x="14" y="46"/>
              </a:cxn>
              <a:cxn ang="0">
                <a:pos x="16" y="38"/>
              </a:cxn>
              <a:cxn ang="0">
                <a:pos x="16" y="30"/>
              </a:cxn>
              <a:cxn ang="0">
                <a:pos x="22" y="33"/>
              </a:cxn>
              <a:cxn ang="0">
                <a:pos x="27" y="35"/>
              </a:cxn>
              <a:cxn ang="0">
                <a:pos x="33" y="35"/>
              </a:cxn>
              <a:cxn ang="0">
                <a:pos x="41" y="35"/>
              </a:cxn>
              <a:cxn ang="0">
                <a:pos x="43" y="30"/>
              </a:cxn>
              <a:cxn ang="0">
                <a:pos x="35" y="24"/>
              </a:cxn>
              <a:cxn ang="0">
                <a:pos x="41" y="22"/>
              </a:cxn>
              <a:cxn ang="0">
                <a:pos x="46" y="14"/>
              </a:cxn>
              <a:cxn ang="0">
                <a:pos x="51" y="11"/>
              </a:cxn>
              <a:cxn ang="0">
                <a:pos x="51" y="8"/>
              </a:cxn>
              <a:cxn ang="0">
                <a:pos x="51" y="0"/>
              </a:cxn>
              <a:cxn ang="0">
                <a:pos x="57" y="3"/>
              </a:cxn>
              <a:cxn ang="0">
                <a:pos x="57" y="6"/>
              </a:cxn>
              <a:cxn ang="0">
                <a:pos x="65" y="11"/>
              </a:cxn>
              <a:cxn ang="0">
                <a:pos x="59" y="16"/>
              </a:cxn>
              <a:cxn ang="0">
                <a:pos x="59" y="19"/>
              </a:cxn>
              <a:cxn ang="0">
                <a:pos x="57" y="30"/>
              </a:cxn>
              <a:cxn ang="0">
                <a:pos x="59" y="41"/>
              </a:cxn>
              <a:cxn ang="0">
                <a:pos x="59" y="46"/>
              </a:cxn>
              <a:cxn ang="0">
                <a:pos x="57" y="49"/>
              </a:cxn>
              <a:cxn ang="0">
                <a:pos x="51" y="57"/>
              </a:cxn>
              <a:cxn ang="0">
                <a:pos x="49" y="62"/>
              </a:cxn>
              <a:cxn ang="0">
                <a:pos x="43" y="62"/>
              </a:cxn>
              <a:cxn ang="0">
                <a:pos x="38" y="67"/>
              </a:cxn>
              <a:cxn ang="0">
                <a:pos x="41" y="76"/>
              </a:cxn>
              <a:cxn ang="0">
                <a:pos x="41" y="78"/>
              </a:cxn>
              <a:cxn ang="0">
                <a:pos x="46" y="84"/>
              </a:cxn>
              <a:cxn ang="0">
                <a:pos x="57" y="92"/>
              </a:cxn>
              <a:cxn ang="0">
                <a:pos x="43" y="94"/>
              </a:cxn>
              <a:cxn ang="0">
                <a:pos x="33" y="100"/>
              </a:cxn>
              <a:cxn ang="0">
                <a:pos x="27" y="108"/>
              </a:cxn>
              <a:cxn ang="0">
                <a:pos x="24" y="105"/>
              </a:cxn>
              <a:cxn ang="0">
                <a:pos x="22" y="110"/>
              </a:cxn>
              <a:cxn ang="0">
                <a:pos x="16" y="110"/>
              </a:cxn>
              <a:cxn ang="0">
                <a:pos x="19" y="105"/>
              </a:cxn>
              <a:cxn ang="0">
                <a:pos x="14" y="105"/>
              </a:cxn>
              <a:cxn ang="0">
                <a:pos x="14" y="102"/>
              </a:cxn>
              <a:cxn ang="0">
                <a:pos x="14" y="94"/>
              </a:cxn>
              <a:cxn ang="0">
                <a:pos x="22" y="92"/>
              </a:cxn>
              <a:cxn ang="0">
                <a:pos x="14" y="92"/>
              </a:cxn>
              <a:cxn ang="0">
                <a:pos x="14" y="84"/>
              </a:cxn>
              <a:cxn ang="0">
                <a:pos x="14" y="76"/>
              </a:cxn>
              <a:cxn ang="0">
                <a:pos x="16" y="73"/>
              </a:cxn>
              <a:cxn ang="0">
                <a:pos x="14" y="76"/>
              </a:cxn>
              <a:cxn ang="0">
                <a:pos x="8" y="73"/>
              </a:cxn>
              <a:cxn ang="0">
                <a:pos x="6" y="76"/>
              </a:cxn>
              <a:cxn ang="0">
                <a:pos x="0" y="70"/>
              </a:cxn>
              <a:cxn ang="0">
                <a:pos x="0" y="70"/>
              </a:cxn>
            </a:cxnLst>
            <a:rect l="0" t="0" r="r" b="b"/>
            <a:pathLst>
              <a:path w="65" h="110">
                <a:moveTo>
                  <a:pt x="0" y="70"/>
                </a:moveTo>
                <a:lnTo>
                  <a:pt x="0" y="62"/>
                </a:lnTo>
                <a:lnTo>
                  <a:pt x="3" y="59"/>
                </a:lnTo>
                <a:lnTo>
                  <a:pt x="6" y="57"/>
                </a:lnTo>
                <a:lnTo>
                  <a:pt x="6" y="54"/>
                </a:lnTo>
                <a:lnTo>
                  <a:pt x="8" y="51"/>
                </a:lnTo>
                <a:lnTo>
                  <a:pt x="11" y="46"/>
                </a:lnTo>
                <a:lnTo>
                  <a:pt x="14" y="46"/>
                </a:lnTo>
                <a:lnTo>
                  <a:pt x="16" y="38"/>
                </a:lnTo>
                <a:lnTo>
                  <a:pt x="16" y="38"/>
                </a:lnTo>
                <a:lnTo>
                  <a:pt x="16" y="35"/>
                </a:lnTo>
                <a:lnTo>
                  <a:pt x="16" y="30"/>
                </a:lnTo>
                <a:lnTo>
                  <a:pt x="19" y="27"/>
                </a:lnTo>
                <a:lnTo>
                  <a:pt x="22" y="33"/>
                </a:lnTo>
                <a:lnTo>
                  <a:pt x="24" y="33"/>
                </a:lnTo>
                <a:lnTo>
                  <a:pt x="27" y="35"/>
                </a:lnTo>
                <a:lnTo>
                  <a:pt x="30" y="33"/>
                </a:lnTo>
                <a:lnTo>
                  <a:pt x="33" y="35"/>
                </a:lnTo>
                <a:lnTo>
                  <a:pt x="38" y="35"/>
                </a:lnTo>
                <a:lnTo>
                  <a:pt x="41" y="35"/>
                </a:lnTo>
                <a:lnTo>
                  <a:pt x="43" y="30"/>
                </a:lnTo>
                <a:lnTo>
                  <a:pt x="43" y="30"/>
                </a:lnTo>
                <a:lnTo>
                  <a:pt x="41" y="27"/>
                </a:lnTo>
                <a:lnTo>
                  <a:pt x="35" y="24"/>
                </a:lnTo>
                <a:lnTo>
                  <a:pt x="38" y="22"/>
                </a:lnTo>
                <a:lnTo>
                  <a:pt x="41" y="22"/>
                </a:lnTo>
                <a:lnTo>
                  <a:pt x="46" y="19"/>
                </a:lnTo>
                <a:lnTo>
                  <a:pt x="46" y="14"/>
                </a:lnTo>
                <a:lnTo>
                  <a:pt x="49" y="11"/>
                </a:lnTo>
                <a:lnTo>
                  <a:pt x="51" y="11"/>
                </a:lnTo>
                <a:lnTo>
                  <a:pt x="54" y="8"/>
                </a:lnTo>
                <a:lnTo>
                  <a:pt x="51" y="8"/>
                </a:lnTo>
                <a:lnTo>
                  <a:pt x="51" y="6"/>
                </a:lnTo>
                <a:lnTo>
                  <a:pt x="51" y="0"/>
                </a:lnTo>
                <a:lnTo>
                  <a:pt x="54" y="0"/>
                </a:lnTo>
                <a:lnTo>
                  <a:pt x="57" y="3"/>
                </a:lnTo>
                <a:lnTo>
                  <a:pt x="57" y="6"/>
                </a:lnTo>
                <a:lnTo>
                  <a:pt x="57" y="6"/>
                </a:lnTo>
                <a:lnTo>
                  <a:pt x="62" y="8"/>
                </a:lnTo>
                <a:lnTo>
                  <a:pt x="65" y="11"/>
                </a:lnTo>
                <a:lnTo>
                  <a:pt x="65" y="11"/>
                </a:lnTo>
                <a:lnTo>
                  <a:pt x="59" y="16"/>
                </a:lnTo>
                <a:lnTo>
                  <a:pt x="59" y="16"/>
                </a:lnTo>
                <a:lnTo>
                  <a:pt x="59" y="19"/>
                </a:lnTo>
                <a:lnTo>
                  <a:pt x="57" y="27"/>
                </a:lnTo>
                <a:lnTo>
                  <a:pt x="57" y="30"/>
                </a:lnTo>
                <a:lnTo>
                  <a:pt x="59" y="33"/>
                </a:lnTo>
                <a:lnTo>
                  <a:pt x="59" y="41"/>
                </a:lnTo>
                <a:lnTo>
                  <a:pt x="62" y="41"/>
                </a:lnTo>
                <a:lnTo>
                  <a:pt x="59" y="46"/>
                </a:lnTo>
                <a:lnTo>
                  <a:pt x="57" y="49"/>
                </a:lnTo>
                <a:lnTo>
                  <a:pt x="57" y="49"/>
                </a:lnTo>
                <a:lnTo>
                  <a:pt x="51" y="57"/>
                </a:lnTo>
                <a:lnTo>
                  <a:pt x="51" y="57"/>
                </a:lnTo>
                <a:lnTo>
                  <a:pt x="49" y="59"/>
                </a:lnTo>
                <a:lnTo>
                  <a:pt x="49" y="62"/>
                </a:lnTo>
                <a:lnTo>
                  <a:pt x="46" y="62"/>
                </a:lnTo>
                <a:lnTo>
                  <a:pt x="43" y="62"/>
                </a:lnTo>
                <a:lnTo>
                  <a:pt x="43" y="65"/>
                </a:lnTo>
                <a:lnTo>
                  <a:pt x="38" y="67"/>
                </a:lnTo>
                <a:lnTo>
                  <a:pt x="38" y="70"/>
                </a:lnTo>
                <a:lnTo>
                  <a:pt x="41" y="76"/>
                </a:lnTo>
                <a:lnTo>
                  <a:pt x="38" y="76"/>
                </a:lnTo>
                <a:lnTo>
                  <a:pt x="41" y="78"/>
                </a:lnTo>
                <a:lnTo>
                  <a:pt x="43" y="81"/>
                </a:lnTo>
                <a:lnTo>
                  <a:pt x="46" y="84"/>
                </a:lnTo>
                <a:lnTo>
                  <a:pt x="57" y="89"/>
                </a:lnTo>
                <a:lnTo>
                  <a:pt x="57" y="92"/>
                </a:lnTo>
                <a:lnTo>
                  <a:pt x="51" y="94"/>
                </a:lnTo>
                <a:lnTo>
                  <a:pt x="43" y="94"/>
                </a:lnTo>
                <a:lnTo>
                  <a:pt x="38" y="100"/>
                </a:lnTo>
                <a:lnTo>
                  <a:pt x="33" y="100"/>
                </a:lnTo>
                <a:lnTo>
                  <a:pt x="30" y="105"/>
                </a:lnTo>
                <a:lnTo>
                  <a:pt x="27" y="108"/>
                </a:lnTo>
                <a:lnTo>
                  <a:pt x="24" y="105"/>
                </a:lnTo>
                <a:lnTo>
                  <a:pt x="24" y="105"/>
                </a:lnTo>
                <a:lnTo>
                  <a:pt x="24" y="108"/>
                </a:lnTo>
                <a:lnTo>
                  <a:pt x="22" y="110"/>
                </a:lnTo>
                <a:lnTo>
                  <a:pt x="19" y="110"/>
                </a:lnTo>
                <a:lnTo>
                  <a:pt x="16" y="110"/>
                </a:lnTo>
                <a:lnTo>
                  <a:pt x="16" y="110"/>
                </a:lnTo>
                <a:lnTo>
                  <a:pt x="19" y="105"/>
                </a:lnTo>
                <a:lnTo>
                  <a:pt x="16" y="105"/>
                </a:lnTo>
                <a:lnTo>
                  <a:pt x="14" y="105"/>
                </a:lnTo>
                <a:lnTo>
                  <a:pt x="11" y="105"/>
                </a:lnTo>
                <a:lnTo>
                  <a:pt x="14" y="102"/>
                </a:lnTo>
                <a:lnTo>
                  <a:pt x="14" y="97"/>
                </a:lnTo>
                <a:lnTo>
                  <a:pt x="14" y="94"/>
                </a:lnTo>
                <a:lnTo>
                  <a:pt x="19" y="94"/>
                </a:lnTo>
                <a:lnTo>
                  <a:pt x="22" y="92"/>
                </a:lnTo>
                <a:lnTo>
                  <a:pt x="19" y="92"/>
                </a:lnTo>
                <a:lnTo>
                  <a:pt x="14" y="92"/>
                </a:lnTo>
                <a:lnTo>
                  <a:pt x="14" y="92"/>
                </a:lnTo>
                <a:lnTo>
                  <a:pt x="14" y="84"/>
                </a:lnTo>
                <a:lnTo>
                  <a:pt x="16" y="78"/>
                </a:lnTo>
                <a:lnTo>
                  <a:pt x="14" y="76"/>
                </a:lnTo>
                <a:lnTo>
                  <a:pt x="16" y="76"/>
                </a:lnTo>
                <a:lnTo>
                  <a:pt x="16" y="73"/>
                </a:lnTo>
                <a:lnTo>
                  <a:pt x="14" y="73"/>
                </a:lnTo>
                <a:lnTo>
                  <a:pt x="14" y="76"/>
                </a:lnTo>
                <a:lnTo>
                  <a:pt x="8" y="76"/>
                </a:lnTo>
                <a:lnTo>
                  <a:pt x="8" y="73"/>
                </a:lnTo>
                <a:lnTo>
                  <a:pt x="6" y="73"/>
                </a:lnTo>
                <a:lnTo>
                  <a:pt x="6" y="76"/>
                </a:lnTo>
                <a:lnTo>
                  <a:pt x="3" y="76"/>
                </a:lnTo>
                <a:lnTo>
                  <a:pt x="0" y="70"/>
                </a:lnTo>
                <a:lnTo>
                  <a:pt x="0" y="70"/>
                </a:lnTo>
                <a:lnTo>
                  <a:pt x="0" y="7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2" name="Freeform 1166"/>
          <p:cNvSpPr>
            <a:spLocks/>
          </p:cNvSpPr>
          <p:nvPr/>
        </p:nvSpPr>
        <p:spPr bwMode="auto">
          <a:xfrm>
            <a:off x="7617195" y="3053548"/>
            <a:ext cx="640443" cy="301024"/>
          </a:xfrm>
          <a:custGeom>
            <a:avLst/>
            <a:gdLst/>
            <a:ahLst/>
            <a:cxnLst>
              <a:cxn ang="0">
                <a:pos x="14" y="59"/>
              </a:cxn>
              <a:cxn ang="0">
                <a:pos x="25" y="46"/>
              </a:cxn>
              <a:cxn ang="0">
                <a:pos x="30" y="38"/>
              </a:cxn>
              <a:cxn ang="0">
                <a:pos x="46" y="32"/>
              </a:cxn>
              <a:cxn ang="0">
                <a:pos x="57" y="35"/>
              </a:cxn>
              <a:cxn ang="0">
                <a:pos x="70" y="35"/>
              </a:cxn>
              <a:cxn ang="0">
                <a:pos x="86" y="48"/>
              </a:cxn>
              <a:cxn ang="0">
                <a:pos x="102" y="48"/>
              </a:cxn>
              <a:cxn ang="0">
                <a:pos x="119" y="48"/>
              </a:cxn>
              <a:cxn ang="0">
                <a:pos x="121" y="29"/>
              </a:cxn>
              <a:cxn ang="0">
                <a:pos x="113" y="16"/>
              </a:cxn>
              <a:cxn ang="0">
                <a:pos x="121" y="5"/>
              </a:cxn>
              <a:cxn ang="0">
                <a:pos x="129" y="3"/>
              </a:cxn>
              <a:cxn ang="0">
                <a:pos x="148" y="5"/>
              </a:cxn>
              <a:cxn ang="0">
                <a:pos x="164" y="11"/>
              </a:cxn>
              <a:cxn ang="0">
                <a:pos x="170" y="21"/>
              </a:cxn>
              <a:cxn ang="0">
                <a:pos x="180" y="32"/>
              </a:cxn>
              <a:cxn ang="0">
                <a:pos x="196" y="32"/>
              </a:cxn>
              <a:cxn ang="0">
                <a:pos x="213" y="27"/>
              </a:cxn>
              <a:cxn ang="0">
                <a:pos x="234" y="29"/>
              </a:cxn>
              <a:cxn ang="0">
                <a:pos x="253" y="40"/>
              </a:cxn>
              <a:cxn ang="0">
                <a:pos x="272" y="43"/>
              </a:cxn>
              <a:cxn ang="0">
                <a:pos x="290" y="43"/>
              </a:cxn>
              <a:cxn ang="0">
                <a:pos x="312" y="35"/>
              </a:cxn>
              <a:cxn ang="0">
                <a:pos x="323" y="21"/>
              </a:cxn>
              <a:cxn ang="0">
                <a:pos x="336" y="19"/>
              </a:cxn>
              <a:cxn ang="0">
                <a:pos x="349" y="21"/>
              </a:cxn>
              <a:cxn ang="0">
                <a:pos x="360" y="43"/>
              </a:cxn>
              <a:cxn ang="0">
                <a:pos x="366" y="67"/>
              </a:cxn>
              <a:cxn ang="0">
                <a:pos x="387" y="59"/>
              </a:cxn>
              <a:cxn ang="0">
                <a:pos x="409" y="64"/>
              </a:cxn>
              <a:cxn ang="0">
                <a:pos x="417" y="81"/>
              </a:cxn>
              <a:cxn ang="0">
                <a:pos x="409" y="86"/>
              </a:cxn>
              <a:cxn ang="0">
                <a:pos x="390" y="89"/>
              </a:cxn>
              <a:cxn ang="0">
                <a:pos x="384" y="97"/>
              </a:cxn>
              <a:cxn ang="0">
                <a:pos x="371" y="113"/>
              </a:cxn>
              <a:cxn ang="0">
                <a:pos x="355" y="124"/>
              </a:cxn>
              <a:cxn ang="0">
                <a:pos x="341" y="124"/>
              </a:cxn>
              <a:cxn ang="0">
                <a:pos x="323" y="134"/>
              </a:cxn>
              <a:cxn ang="0">
                <a:pos x="333" y="150"/>
              </a:cxn>
              <a:cxn ang="0">
                <a:pos x="315" y="172"/>
              </a:cxn>
              <a:cxn ang="0">
                <a:pos x="290" y="177"/>
              </a:cxn>
              <a:cxn ang="0">
                <a:pos x="255" y="196"/>
              </a:cxn>
              <a:cxn ang="0">
                <a:pos x="239" y="193"/>
              </a:cxn>
              <a:cxn ang="0">
                <a:pos x="204" y="180"/>
              </a:cxn>
              <a:cxn ang="0">
                <a:pos x="178" y="183"/>
              </a:cxn>
              <a:cxn ang="0">
                <a:pos x="137" y="183"/>
              </a:cxn>
              <a:cxn ang="0">
                <a:pos x="124" y="161"/>
              </a:cxn>
              <a:cxn ang="0">
                <a:pos x="119" y="153"/>
              </a:cxn>
              <a:cxn ang="0">
                <a:pos x="102" y="148"/>
              </a:cxn>
              <a:cxn ang="0">
                <a:pos x="84" y="142"/>
              </a:cxn>
              <a:cxn ang="0">
                <a:pos x="51" y="134"/>
              </a:cxn>
              <a:cxn ang="0">
                <a:pos x="54" y="121"/>
              </a:cxn>
              <a:cxn ang="0">
                <a:pos x="49" y="110"/>
              </a:cxn>
              <a:cxn ang="0">
                <a:pos x="41" y="97"/>
              </a:cxn>
              <a:cxn ang="0">
                <a:pos x="30" y="91"/>
              </a:cxn>
              <a:cxn ang="0">
                <a:pos x="19" y="91"/>
              </a:cxn>
              <a:cxn ang="0">
                <a:pos x="14" y="89"/>
              </a:cxn>
              <a:cxn ang="0">
                <a:pos x="3" y="78"/>
              </a:cxn>
              <a:cxn ang="0">
                <a:pos x="0" y="75"/>
              </a:cxn>
            </a:cxnLst>
            <a:rect l="0" t="0" r="r" b="b"/>
            <a:pathLst>
              <a:path w="417" h="196">
                <a:moveTo>
                  <a:pt x="0" y="70"/>
                </a:moveTo>
                <a:lnTo>
                  <a:pt x="0" y="64"/>
                </a:lnTo>
                <a:lnTo>
                  <a:pt x="3" y="62"/>
                </a:lnTo>
                <a:lnTo>
                  <a:pt x="11" y="64"/>
                </a:lnTo>
                <a:lnTo>
                  <a:pt x="11" y="62"/>
                </a:lnTo>
                <a:lnTo>
                  <a:pt x="14" y="59"/>
                </a:lnTo>
                <a:lnTo>
                  <a:pt x="16" y="59"/>
                </a:lnTo>
                <a:lnTo>
                  <a:pt x="19" y="56"/>
                </a:lnTo>
                <a:lnTo>
                  <a:pt x="19" y="51"/>
                </a:lnTo>
                <a:lnTo>
                  <a:pt x="22" y="51"/>
                </a:lnTo>
                <a:lnTo>
                  <a:pt x="22" y="48"/>
                </a:lnTo>
                <a:lnTo>
                  <a:pt x="25" y="46"/>
                </a:lnTo>
                <a:lnTo>
                  <a:pt x="27" y="46"/>
                </a:lnTo>
                <a:lnTo>
                  <a:pt x="30" y="43"/>
                </a:lnTo>
                <a:lnTo>
                  <a:pt x="30" y="43"/>
                </a:lnTo>
                <a:lnTo>
                  <a:pt x="27" y="40"/>
                </a:lnTo>
                <a:lnTo>
                  <a:pt x="27" y="40"/>
                </a:lnTo>
                <a:lnTo>
                  <a:pt x="30" y="38"/>
                </a:lnTo>
                <a:lnTo>
                  <a:pt x="33" y="40"/>
                </a:lnTo>
                <a:lnTo>
                  <a:pt x="35" y="38"/>
                </a:lnTo>
                <a:lnTo>
                  <a:pt x="38" y="35"/>
                </a:lnTo>
                <a:lnTo>
                  <a:pt x="38" y="35"/>
                </a:lnTo>
                <a:lnTo>
                  <a:pt x="43" y="32"/>
                </a:lnTo>
                <a:lnTo>
                  <a:pt x="46" y="32"/>
                </a:lnTo>
                <a:lnTo>
                  <a:pt x="49" y="32"/>
                </a:lnTo>
                <a:lnTo>
                  <a:pt x="51" y="32"/>
                </a:lnTo>
                <a:lnTo>
                  <a:pt x="54" y="32"/>
                </a:lnTo>
                <a:lnTo>
                  <a:pt x="54" y="32"/>
                </a:lnTo>
                <a:lnTo>
                  <a:pt x="57" y="35"/>
                </a:lnTo>
                <a:lnTo>
                  <a:pt x="57" y="35"/>
                </a:lnTo>
                <a:lnTo>
                  <a:pt x="59" y="38"/>
                </a:lnTo>
                <a:lnTo>
                  <a:pt x="62" y="38"/>
                </a:lnTo>
                <a:lnTo>
                  <a:pt x="62" y="38"/>
                </a:lnTo>
                <a:lnTo>
                  <a:pt x="65" y="38"/>
                </a:lnTo>
                <a:lnTo>
                  <a:pt x="68" y="35"/>
                </a:lnTo>
                <a:lnTo>
                  <a:pt x="70" y="35"/>
                </a:lnTo>
                <a:lnTo>
                  <a:pt x="73" y="38"/>
                </a:lnTo>
                <a:lnTo>
                  <a:pt x="73" y="40"/>
                </a:lnTo>
                <a:lnTo>
                  <a:pt x="73" y="40"/>
                </a:lnTo>
                <a:lnTo>
                  <a:pt x="81" y="46"/>
                </a:lnTo>
                <a:lnTo>
                  <a:pt x="84" y="48"/>
                </a:lnTo>
                <a:lnTo>
                  <a:pt x="86" y="48"/>
                </a:lnTo>
                <a:lnTo>
                  <a:pt x="89" y="48"/>
                </a:lnTo>
                <a:lnTo>
                  <a:pt x="92" y="48"/>
                </a:lnTo>
                <a:lnTo>
                  <a:pt x="94" y="46"/>
                </a:lnTo>
                <a:lnTo>
                  <a:pt x="97" y="46"/>
                </a:lnTo>
                <a:lnTo>
                  <a:pt x="100" y="46"/>
                </a:lnTo>
                <a:lnTo>
                  <a:pt x="102" y="48"/>
                </a:lnTo>
                <a:lnTo>
                  <a:pt x="105" y="46"/>
                </a:lnTo>
                <a:lnTo>
                  <a:pt x="110" y="46"/>
                </a:lnTo>
                <a:lnTo>
                  <a:pt x="113" y="48"/>
                </a:lnTo>
                <a:lnTo>
                  <a:pt x="116" y="48"/>
                </a:lnTo>
                <a:lnTo>
                  <a:pt x="116" y="46"/>
                </a:lnTo>
                <a:lnTo>
                  <a:pt x="119" y="48"/>
                </a:lnTo>
                <a:lnTo>
                  <a:pt x="121" y="46"/>
                </a:lnTo>
                <a:lnTo>
                  <a:pt x="124" y="43"/>
                </a:lnTo>
                <a:lnTo>
                  <a:pt x="124" y="40"/>
                </a:lnTo>
                <a:lnTo>
                  <a:pt x="121" y="38"/>
                </a:lnTo>
                <a:lnTo>
                  <a:pt x="121" y="35"/>
                </a:lnTo>
                <a:lnTo>
                  <a:pt x="121" y="29"/>
                </a:lnTo>
                <a:lnTo>
                  <a:pt x="121" y="29"/>
                </a:lnTo>
                <a:lnTo>
                  <a:pt x="119" y="27"/>
                </a:lnTo>
                <a:lnTo>
                  <a:pt x="119" y="27"/>
                </a:lnTo>
                <a:lnTo>
                  <a:pt x="113" y="24"/>
                </a:lnTo>
                <a:lnTo>
                  <a:pt x="113" y="21"/>
                </a:lnTo>
                <a:lnTo>
                  <a:pt x="113" y="16"/>
                </a:lnTo>
                <a:lnTo>
                  <a:pt x="116" y="11"/>
                </a:lnTo>
                <a:lnTo>
                  <a:pt x="116" y="11"/>
                </a:lnTo>
                <a:lnTo>
                  <a:pt x="116" y="8"/>
                </a:lnTo>
                <a:lnTo>
                  <a:pt x="119" y="5"/>
                </a:lnTo>
                <a:lnTo>
                  <a:pt x="121" y="8"/>
                </a:lnTo>
                <a:lnTo>
                  <a:pt x="121" y="5"/>
                </a:lnTo>
                <a:lnTo>
                  <a:pt x="121" y="3"/>
                </a:lnTo>
                <a:lnTo>
                  <a:pt x="121" y="0"/>
                </a:lnTo>
                <a:lnTo>
                  <a:pt x="121" y="0"/>
                </a:lnTo>
                <a:lnTo>
                  <a:pt x="124" y="0"/>
                </a:lnTo>
                <a:lnTo>
                  <a:pt x="127" y="0"/>
                </a:lnTo>
                <a:lnTo>
                  <a:pt x="129" y="3"/>
                </a:lnTo>
                <a:lnTo>
                  <a:pt x="135" y="3"/>
                </a:lnTo>
                <a:lnTo>
                  <a:pt x="135" y="3"/>
                </a:lnTo>
                <a:lnTo>
                  <a:pt x="137" y="5"/>
                </a:lnTo>
                <a:lnTo>
                  <a:pt x="140" y="5"/>
                </a:lnTo>
                <a:lnTo>
                  <a:pt x="145" y="5"/>
                </a:lnTo>
                <a:lnTo>
                  <a:pt x="148" y="5"/>
                </a:lnTo>
                <a:lnTo>
                  <a:pt x="148" y="8"/>
                </a:lnTo>
                <a:lnTo>
                  <a:pt x="153" y="8"/>
                </a:lnTo>
                <a:lnTo>
                  <a:pt x="153" y="8"/>
                </a:lnTo>
                <a:lnTo>
                  <a:pt x="156" y="8"/>
                </a:lnTo>
                <a:lnTo>
                  <a:pt x="161" y="8"/>
                </a:lnTo>
                <a:lnTo>
                  <a:pt x="164" y="11"/>
                </a:lnTo>
                <a:lnTo>
                  <a:pt x="167" y="13"/>
                </a:lnTo>
                <a:lnTo>
                  <a:pt x="167" y="13"/>
                </a:lnTo>
                <a:lnTo>
                  <a:pt x="167" y="16"/>
                </a:lnTo>
                <a:lnTo>
                  <a:pt x="167" y="19"/>
                </a:lnTo>
                <a:lnTo>
                  <a:pt x="167" y="19"/>
                </a:lnTo>
                <a:lnTo>
                  <a:pt x="170" y="21"/>
                </a:lnTo>
                <a:lnTo>
                  <a:pt x="170" y="24"/>
                </a:lnTo>
                <a:lnTo>
                  <a:pt x="172" y="27"/>
                </a:lnTo>
                <a:lnTo>
                  <a:pt x="172" y="27"/>
                </a:lnTo>
                <a:lnTo>
                  <a:pt x="175" y="29"/>
                </a:lnTo>
                <a:lnTo>
                  <a:pt x="178" y="29"/>
                </a:lnTo>
                <a:lnTo>
                  <a:pt x="180" y="32"/>
                </a:lnTo>
                <a:lnTo>
                  <a:pt x="186" y="32"/>
                </a:lnTo>
                <a:lnTo>
                  <a:pt x="186" y="32"/>
                </a:lnTo>
                <a:lnTo>
                  <a:pt x="188" y="32"/>
                </a:lnTo>
                <a:lnTo>
                  <a:pt x="191" y="32"/>
                </a:lnTo>
                <a:lnTo>
                  <a:pt x="194" y="32"/>
                </a:lnTo>
                <a:lnTo>
                  <a:pt x="196" y="32"/>
                </a:lnTo>
                <a:lnTo>
                  <a:pt x="196" y="32"/>
                </a:lnTo>
                <a:lnTo>
                  <a:pt x="199" y="32"/>
                </a:lnTo>
                <a:lnTo>
                  <a:pt x="202" y="29"/>
                </a:lnTo>
                <a:lnTo>
                  <a:pt x="204" y="27"/>
                </a:lnTo>
                <a:lnTo>
                  <a:pt x="210" y="27"/>
                </a:lnTo>
                <a:lnTo>
                  <a:pt x="213" y="27"/>
                </a:lnTo>
                <a:lnTo>
                  <a:pt x="218" y="27"/>
                </a:lnTo>
                <a:lnTo>
                  <a:pt x="221" y="24"/>
                </a:lnTo>
                <a:lnTo>
                  <a:pt x="223" y="27"/>
                </a:lnTo>
                <a:lnTo>
                  <a:pt x="226" y="27"/>
                </a:lnTo>
                <a:lnTo>
                  <a:pt x="231" y="27"/>
                </a:lnTo>
                <a:lnTo>
                  <a:pt x="234" y="29"/>
                </a:lnTo>
                <a:lnTo>
                  <a:pt x="239" y="32"/>
                </a:lnTo>
                <a:lnTo>
                  <a:pt x="245" y="32"/>
                </a:lnTo>
                <a:lnTo>
                  <a:pt x="247" y="32"/>
                </a:lnTo>
                <a:lnTo>
                  <a:pt x="247" y="32"/>
                </a:lnTo>
                <a:lnTo>
                  <a:pt x="250" y="38"/>
                </a:lnTo>
                <a:lnTo>
                  <a:pt x="253" y="40"/>
                </a:lnTo>
                <a:lnTo>
                  <a:pt x="253" y="40"/>
                </a:lnTo>
                <a:lnTo>
                  <a:pt x="255" y="40"/>
                </a:lnTo>
                <a:lnTo>
                  <a:pt x="258" y="43"/>
                </a:lnTo>
                <a:lnTo>
                  <a:pt x="261" y="43"/>
                </a:lnTo>
                <a:lnTo>
                  <a:pt x="266" y="43"/>
                </a:lnTo>
                <a:lnTo>
                  <a:pt x="272" y="43"/>
                </a:lnTo>
                <a:lnTo>
                  <a:pt x="280" y="43"/>
                </a:lnTo>
                <a:lnTo>
                  <a:pt x="282" y="43"/>
                </a:lnTo>
                <a:lnTo>
                  <a:pt x="285" y="43"/>
                </a:lnTo>
                <a:lnTo>
                  <a:pt x="288" y="43"/>
                </a:lnTo>
                <a:lnTo>
                  <a:pt x="290" y="43"/>
                </a:lnTo>
                <a:lnTo>
                  <a:pt x="290" y="43"/>
                </a:lnTo>
                <a:lnTo>
                  <a:pt x="293" y="40"/>
                </a:lnTo>
                <a:lnTo>
                  <a:pt x="298" y="38"/>
                </a:lnTo>
                <a:lnTo>
                  <a:pt x="301" y="38"/>
                </a:lnTo>
                <a:lnTo>
                  <a:pt x="304" y="35"/>
                </a:lnTo>
                <a:lnTo>
                  <a:pt x="306" y="35"/>
                </a:lnTo>
                <a:lnTo>
                  <a:pt x="312" y="35"/>
                </a:lnTo>
                <a:lnTo>
                  <a:pt x="315" y="32"/>
                </a:lnTo>
                <a:lnTo>
                  <a:pt x="317" y="29"/>
                </a:lnTo>
                <a:lnTo>
                  <a:pt x="317" y="29"/>
                </a:lnTo>
                <a:lnTo>
                  <a:pt x="317" y="27"/>
                </a:lnTo>
                <a:lnTo>
                  <a:pt x="320" y="24"/>
                </a:lnTo>
                <a:lnTo>
                  <a:pt x="323" y="21"/>
                </a:lnTo>
                <a:lnTo>
                  <a:pt x="323" y="19"/>
                </a:lnTo>
                <a:lnTo>
                  <a:pt x="325" y="19"/>
                </a:lnTo>
                <a:lnTo>
                  <a:pt x="328" y="19"/>
                </a:lnTo>
                <a:lnTo>
                  <a:pt x="328" y="19"/>
                </a:lnTo>
                <a:lnTo>
                  <a:pt x="333" y="16"/>
                </a:lnTo>
                <a:lnTo>
                  <a:pt x="336" y="19"/>
                </a:lnTo>
                <a:lnTo>
                  <a:pt x="339" y="19"/>
                </a:lnTo>
                <a:lnTo>
                  <a:pt x="341" y="21"/>
                </a:lnTo>
                <a:lnTo>
                  <a:pt x="341" y="21"/>
                </a:lnTo>
                <a:lnTo>
                  <a:pt x="344" y="21"/>
                </a:lnTo>
                <a:lnTo>
                  <a:pt x="347" y="21"/>
                </a:lnTo>
                <a:lnTo>
                  <a:pt x="349" y="21"/>
                </a:lnTo>
                <a:lnTo>
                  <a:pt x="352" y="21"/>
                </a:lnTo>
                <a:lnTo>
                  <a:pt x="352" y="19"/>
                </a:lnTo>
                <a:lnTo>
                  <a:pt x="358" y="19"/>
                </a:lnTo>
                <a:lnTo>
                  <a:pt x="360" y="19"/>
                </a:lnTo>
                <a:lnTo>
                  <a:pt x="363" y="21"/>
                </a:lnTo>
                <a:lnTo>
                  <a:pt x="360" y="43"/>
                </a:lnTo>
                <a:lnTo>
                  <a:pt x="360" y="48"/>
                </a:lnTo>
                <a:lnTo>
                  <a:pt x="360" y="51"/>
                </a:lnTo>
                <a:lnTo>
                  <a:pt x="360" y="54"/>
                </a:lnTo>
                <a:lnTo>
                  <a:pt x="358" y="59"/>
                </a:lnTo>
                <a:lnTo>
                  <a:pt x="360" y="64"/>
                </a:lnTo>
                <a:lnTo>
                  <a:pt x="366" y="67"/>
                </a:lnTo>
                <a:lnTo>
                  <a:pt x="371" y="64"/>
                </a:lnTo>
                <a:lnTo>
                  <a:pt x="376" y="64"/>
                </a:lnTo>
                <a:lnTo>
                  <a:pt x="382" y="64"/>
                </a:lnTo>
                <a:lnTo>
                  <a:pt x="384" y="67"/>
                </a:lnTo>
                <a:lnTo>
                  <a:pt x="387" y="62"/>
                </a:lnTo>
                <a:lnTo>
                  <a:pt x="387" y="59"/>
                </a:lnTo>
                <a:lnTo>
                  <a:pt x="387" y="56"/>
                </a:lnTo>
                <a:lnTo>
                  <a:pt x="392" y="56"/>
                </a:lnTo>
                <a:lnTo>
                  <a:pt x="392" y="54"/>
                </a:lnTo>
                <a:lnTo>
                  <a:pt x="400" y="56"/>
                </a:lnTo>
                <a:lnTo>
                  <a:pt x="403" y="62"/>
                </a:lnTo>
                <a:lnTo>
                  <a:pt x="409" y="64"/>
                </a:lnTo>
                <a:lnTo>
                  <a:pt x="411" y="70"/>
                </a:lnTo>
                <a:lnTo>
                  <a:pt x="417" y="72"/>
                </a:lnTo>
                <a:lnTo>
                  <a:pt x="417" y="75"/>
                </a:lnTo>
                <a:lnTo>
                  <a:pt x="417" y="78"/>
                </a:lnTo>
                <a:lnTo>
                  <a:pt x="417" y="81"/>
                </a:lnTo>
                <a:lnTo>
                  <a:pt x="417" y="81"/>
                </a:lnTo>
                <a:lnTo>
                  <a:pt x="417" y="83"/>
                </a:lnTo>
                <a:lnTo>
                  <a:pt x="417" y="86"/>
                </a:lnTo>
                <a:lnTo>
                  <a:pt x="414" y="83"/>
                </a:lnTo>
                <a:lnTo>
                  <a:pt x="411" y="83"/>
                </a:lnTo>
                <a:lnTo>
                  <a:pt x="409" y="83"/>
                </a:lnTo>
                <a:lnTo>
                  <a:pt x="409" y="86"/>
                </a:lnTo>
                <a:lnTo>
                  <a:pt x="403" y="83"/>
                </a:lnTo>
                <a:lnTo>
                  <a:pt x="400" y="83"/>
                </a:lnTo>
                <a:lnTo>
                  <a:pt x="398" y="86"/>
                </a:lnTo>
                <a:lnTo>
                  <a:pt x="395" y="89"/>
                </a:lnTo>
                <a:lnTo>
                  <a:pt x="392" y="91"/>
                </a:lnTo>
                <a:lnTo>
                  <a:pt x="390" y="89"/>
                </a:lnTo>
                <a:lnTo>
                  <a:pt x="390" y="89"/>
                </a:lnTo>
                <a:lnTo>
                  <a:pt x="390" y="91"/>
                </a:lnTo>
                <a:lnTo>
                  <a:pt x="390" y="94"/>
                </a:lnTo>
                <a:lnTo>
                  <a:pt x="387" y="94"/>
                </a:lnTo>
                <a:lnTo>
                  <a:pt x="384" y="94"/>
                </a:lnTo>
                <a:lnTo>
                  <a:pt x="384" y="97"/>
                </a:lnTo>
                <a:lnTo>
                  <a:pt x="382" y="99"/>
                </a:lnTo>
                <a:lnTo>
                  <a:pt x="382" y="102"/>
                </a:lnTo>
                <a:lnTo>
                  <a:pt x="382" y="105"/>
                </a:lnTo>
                <a:lnTo>
                  <a:pt x="379" y="107"/>
                </a:lnTo>
                <a:lnTo>
                  <a:pt x="376" y="107"/>
                </a:lnTo>
                <a:lnTo>
                  <a:pt x="371" y="113"/>
                </a:lnTo>
                <a:lnTo>
                  <a:pt x="368" y="113"/>
                </a:lnTo>
                <a:lnTo>
                  <a:pt x="366" y="113"/>
                </a:lnTo>
                <a:lnTo>
                  <a:pt x="363" y="113"/>
                </a:lnTo>
                <a:lnTo>
                  <a:pt x="360" y="118"/>
                </a:lnTo>
                <a:lnTo>
                  <a:pt x="358" y="121"/>
                </a:lnTo>
                <a:lnTo>
                  <a:pt x="355" y="124"/>
                </a:lnTo>
                <a:lnTo>
                  <a:pt x="352" y="124"/>
                </a:lnTo>
                <a:lnTo>
                  <a:pt x="352" y="126"/>
                </a:lnTo>
                <a:lnTo>
                  <a:pt x="352" y="126"/>
                </a:lnTo>
                <a:lnTo>
                  <a:pt x="347" y="126"/>
                </a:lnTo>
                <a:lnTo>
                  <a:pt x="344" y="126"/>
                </a:lnTo>
                <a:lnTo>
                  <a:pt x="341" y="124"/>
                </a:lnTo>
                <a:lnTo>
                  <a:pt x="336" y="121"/>
                </a:lnTo>
                <a:lnTo>
                  <a:pt x="333" y="121"/>
                </a:lnTo>
                <a:lnTo>
                  <a:pt x="328" y="121"/>
                </a:lnTo>
                <a:lnTo>
                  <a:pt x="325" y="124"/>
                </a:lnTo>
                <a:lnTo>
                  <a:pt x="323" y="126"/>
                </a:lnTo>
                <a:lnTo>
                  <a:pt x="323" y="134"/>
                </a:lnTo>
                <a:lnTo>
                  <a:pt x="323" y="137"/>
                </a:lnTo>
                <a:lnTo>
                  <a:pt x="323" y="137"/>
                </a:lnTo>
                <a:lnTo>
                  <a:pt x="331" y="142"/>
                </a:lnTo>
                <a:lnTo>
                  <a:pt x="336" y="145"/>
                </a:lnTo>
                <a:lnTo>
                  <a:pt x="336" y="148"/>
                </a:lnTo>
                <a:lnTo>
                  <a:pt x="333" y="150"/>
                </a:lnTo>
                <a:lnTo>
                  <a:pt x="333" y="153"/>
                </a:lnTo>
                <a:lnTo>
                  <a:pt x="325" y="158"/>
                </a:lnTo>
                <a:lnTo>
                  <a:pt x="323" y="164"/>
                </a:lnTo>
                <a:lnTo>
                  <a:pt x="320" y="169"/>
                </a:lnTo>
                <a:lnTo>
                  <a:pt x="317" y="169"/>
                </a:lnTo>
                <a:lnTo>
                  <a:pt x="315" y="172"/>
                </a:lnTo>
                <a:lnTo>
                  <a:pt x="312" y="172"/>
                </a:lnTo>
                <a:lnTo>
                  <a:pt x="306" y="172"/>
                </a:lnTo>
                <a:lnTo>
                  <a:pt x="304" y="177"/>
                </a:lnTo>
                <a:lnTo>
                  <a:pt x="298" y="177"/>
                </a:lnTo>
                <a:lnTo>
                  <a:pt x="293" y="177"/>
                </a:lnTo>
                <a:lnTo>
                  <a:pt x="290" y="177"/>
                </a:lnTo>
                <a:lnTo>
                  <a:pt x="285" y="180"/>
                </a:lnTo>
                <a:lnTo>
                  <a:pt x="277" y="183"/>
                </a:lnTo>
                <a:lnTo>
                  <a:pt x="269" y="185"/>
                </a:lnTo>
                <a:lnTo>
                  <a:pt x="264" y="191"/>
                </a:lnTo>
                <a:lnTo>
                  <a:pt x="258" y="193"/>
                </a:lnTo>
                <a:lnTo>
                  <a:pt x="255" y="196"/>
                </a:lnTo>
                <a:lnTo>
                  <a:pt x="253" y="196"/>
                </a:lnTo>
                <a:lnTo>
                  <a:pt x="250" y="196"/>
                </a:lnTo>
                <a:lnTo>
                  <a:pt x="250" y="193"/>
                </a:lnTo>
                <a:lnTo>
                  <a:pt x="250" y="191"/>
                </a:lnTo>
                <a:lnTo>
                  <a:pt x="242" y="193"/>
                </a:lnTo>
                <a:lnTo>
                  <a:pt x="239" y="193"/>
                </a:lnTo>
                <a:lnTo>
                  <a:pt x="234" y="191"/>
                </a:lnTo>
                <a:lnTo>
                  <a:pt x="229" y="191"/>
                </a:lnTo>
                <a:lnTo>
                  <a:pt x="221" y="188"/>
                </a:lnTo>
                <a:lnTo>
                  <a:pt x="213" y="183"/>
                </a:lnTo>
                <a:lnTo>
                  <a:pt x="207" y="180"/>
                </a:lnTo>
                <a:lnTo>
                  <a:pt x="204" y="180"/>
                </a:lnTo>
                <a:lnTo>
                  <a:pt x="194" y="177"/>
                </a:lnTo>
                <a:lnTo>
                  <a:pt x="186" y="177"/>
                </a:lnTo>
                <a:lnTo>
                  <a:pt x="183" y="177"/>
                </a:lnTo>
                <a:lnTo>
                  <a:pt x="183" y="180"/>
                </a:lnTo>
                <a:lnTo>
                  <a:pt x="183" y="180"/>
                </a:lnTo>
                <a:lnTo>
                  <a:pt x="178" y="183"/>
                </a:lnTo>
                <a:lnTo>
                  <a:pt x="172" y="183"/>
                </a:lnTo>
                <a:lnTo>
                  <a:pt x="159" y="183"/>
                </a:lnTo>
                <a:lnTo>
                  <a:pt x="151" y="183"/>
                </a:lnTo>
                <a:lnTo>
                  <a:pt x="145" y="183"/>
                </a:lnTo>
                <a:lnTo>
                  <a:pt x="140" y="183"/>
                </a:lnTo>
                <a:lnTo>
                  <a:pt x="137" y="183"/>
                </a:lnTo>
                <a:lnTo>
                  <a:pt x="135" y="183"/>
                </a:lnTo>
                <a:lnTo>
                  <a:pt x="132" y="177"/>
                </a:lnTo>
                <a:lnTo>
                  <a:pt x="132" y="175"/>
                </a:lnTo>
                <a:lnTo>
                  <a:pt x="127" y="169"/>
                </a:lnTo>
                <a:lnTo>
                  <a:pt x="127" y="166"/>
                </a:lnTo>
                <a:lnTo>
                  <a:pt x="124" y="161"/>
                </a:lnTo>
                <a:lnTo>
                  <a:pt x="124" y="161"/>
                </a:lnTo>
                <a:lnTo>
                  <a:pt x="121" y="158"/>
                </a:lnTo>
                <a:lnTo>
                  <a:pt x="119" y="158"/>
                </a:lnTo>
                <a:lnTo>
                  <a:pt x="119" y="158"/>
                </a:lnTo>
                <a:lnTo>
                  <a:pt x="119" y="156"/>
                </a:lnTo>
                <a:lnTo>
                  <a:pt x="119" y="153"/>
                </a:lnTo>
                <a:lnTo>
                  <a:pt x="116" y="153"/>
                </a:lnTo>
                <a:lnTo>
                  <a:pt x="116" y="153"/>
                </a:lnTo>
                <a:lnTo>
                  <a:pt x="110" y="153"/>
                </a:lnTo>
                <a:lnTo>
                  <a:pt x="108" y="150"/>
                </a:lnTo>
                <a:lnTo>
                  <a:pt x="102" y="148"/>
                </a:lnTo>
                <a:lnTo>
                  <a:pt x="102" y="148"/>
                </a:lnTo>
                <a:lnTo>
                  <a:pt x="100" y="148"/>
                </a:lnTo>
                <a:lnTo>
                  <a:pt x="97" y="148"/>
                </a:lnTo>
                <a:lnTo>
                  <a:pt x="97" y="145"/>
                </a:lnTo>
                <a:lnTo>
                  <a:pt x="92" y="142"/>
                </a:lnTo>
                <a:lnTo>
                  <a:pt x="84" y="140"/>
                </a:lnTo>
                <a:lnTo>
                  <a:pt x="84" y="142"/>
                </a:lnTo>
                <a:lnTo>
                  <a:pt x="81" y="142"/>
                </a:lnTo>
                <a:lnTo>
                  <a:pt x="78" y="142"/>
                </a:lnTo>
                <a:lnTo>
                  <a:pt x="73" y="142"/>
                </a:lnTo>
                <a:lnTo>
                  <a:pt x="59" y="140"/>
                </a:lnTo>
                <a:lnTo>
                  <a:pt x="57" y="137"/>
                </a:lnTo>
                <a:lnTo>
                  <a:pt x="51" y="134"/>
                </a:lnTo>
                <a:lnTo>
                  <a:pt x="51" y="132"/>
                </a:lnTo>
                <a:lnTo>
                  <a:pt x="51" y="129"/>
                </a:lnTo>
                <a:lnTo>
                  <a:pt x="54" y="129"/>
                </a:lnTo>
                <a:lnTo>
                  <a:pt x="54" y="126"/>
                </a:lnTo>
                <a:lnTo>
                  <a:pt x="57" y="124"/>
                </a:lnTo>
                <a:lnTo>
                  <a:pt x="54" y="121"/>
                </a:lnTo>
                <a:lnTo>
                  <a:pt x="54" y="118"/>
                </a:lnTo>
                <a:lnTo>
                  <a:pt x="54" y="118"/>
                </a:lnTo>
                <a:lnTo>
                  <a:pt x="54" y="115"/>
                </a:lnTo>
                <a:lnTo>
                  <a:pt x="51" y="113"/>
                </a:lnTo>
                <a:lnTo>
                  <a:pt x="51" y="110"/>
                </a:lnTo>
                <a:lnTo>
                  <a:pt x="49" y="110"/>
                </a:lnTo>
                <a:lnTo>
                  <a:pt x="46" y="107"/>
                </a:lnTo>
                <a:lnTo>
                  <a:pt x="46" y="105"/>
                </a:lnTo>
                <a:lnTo>
                  <a:pt x="43" y="102"/>
                </a:lnTo>
                <a:lnTo>
                  <a:pt x="43" y="99"/>
                </a:lnTo>
                <a:lnTo>
                  <a:pt x="43" y="99"/>
                </a:lnTo>
                <a:lnTo>
                  <a:pt x="41" y="97"/>
                </a:lnTo>
                <a:lnTo>
                  <a:pt x="41" y="94"/>
                </a:lnTo>
                <a:lnTo>
                  <a:pt x="38" y="94"/>
                </a:lnTo>
                <a:lnTo>
                  <a:pt x="38" y="91"/>
                </a:lnTo>
                <a:lnTo>
                  <a:pt x="35" y="91"/>
                </a:lnTo>
                <a:lnTo>
                  <a:pt x="33" y="91"/>
                </a:lnTo>
                <a:lnTo>
                  <a:pt x="30" y="91"/>
                </a:lnTo>
                <a:lnTo>
                  <a:pt x="30" y="94"/>
                </a:lnTo>
                <a:lnTo>
                  <a:pt x="27" y="91"/>
                </a:lnTo>
                <a:lnTo>
                  <a:pt x="27" y="91"/>
                </a:lnTo>
                <a:lnTo>
                  <a:pt x="25" y="89"/>
                </a:lnTo>
                <a:lnTo>
                  <a:pt x="22" y="89"/>
                </a:lnTo>
                <a:lnTo>
                  <a:pt x="19" y="91"/>
                </a:lnTo>
                <a:lnTo>
                  <a:pt x="19" y="91"/>
                </a:lnTo>
                <a:lnTo>
                  <a:pt x="19" y="94"/>
                </a:lnTo>
                <a:lnTo>
                  <a:pt x="16" y="94"/>
                </a:lnTo>
                <a:lnTo>
                  <a:pt x="14" y="91"/>
                </a:lnTo>
                <a:lnTo>
                  <a:pt x="14" y="89"/>
                </a:lnTo>
                <a:lnTo>
                  <a:pt x="14" y="89"/>
                </a:lnTo>
                <a:lnTo>
                  <a:pt x="11" y="86"/>
                </a:lnTo>
                <a:lnTo>
                  <a:pt x="8" y="83"/>
                </a:lnTo>
                <a:lnTo>
                  <a:pt x="8" y="83"/>
                </a:lnTo>
                <a:lnTo>
                  <a:pt x="6" y="81"/>
                </a:lnTo>
                <a:lnTo>
                  <a:pt x="3" y="81"/>
                </a:lnTo>
                <a:lnTo>
                  <a:pt x="3" y="78"/>
                </a:lnTo>
                <a:lnTo>
                  <a:pt x="3" y="78"/>
                </a:lnTo>
                <a:lnTo>
                  <a:pt x="3" y="75"/>
                </a:lnTo>
                <a:lnTo>
                  <a:pt x="3" y="75"/>
                </a:lnTo>
                <a:lnTo>
                  <a:pt x="3" y="75"/>
                </a:lnTo>
                <a:lnTo>
                  <a:pt x="0" y="75"/>
                </a:lnTo>
                <a:lnTo>
                  <a:pt x="0" y="75"/>
                </a:lnTo>
                <a:lnTo>
                  <a:pt x="0" y="75"/>
                </a:lnTo>
                <a:lnTo>
                  <a:pt x="0" y="70"/>
                </a:lnTo>
                <a:lnTo>
                  <a:pt x="0" y="7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3" name="Freeform 1167"/>
          <p:cNvSpPr>
            <a:spLocks/>
          </p:cNvSpPr>
          <p:nvPr/>
        </p:nvSpPr>
        <p:spPr bwMode="auto">
          <a:xfrm>
            <a:off x="6817027" y="2995186"/>
            <a:ext cx="792490" cy="417747"/>
          </a:xfrm>
          <a:custGeom>
            <a:avLst/>
            <a:gdLst/>
            <a:ahLst/>
            <a:cxnLst>
              <a:cxn ang="0">
                <a:pos x="11" y="159"/>
              </a:cxn>
              <a:cxn ang="0">
                <a:pos x="0" y="127"/>
              </a:cxn>
              <a:cxn ang="0">
                <a:pos x="25" y="121"/>
              </a:cxn>
              <a:cxn ang="0">
                <a:pos x="35" y="97"/>
              </a:cxn>
              <a:cxn ang="0">
                <a:pos x="49" y="92"/>
              </a:cxn>
              <a:cxn ang="0">
                <a:pos x="60" y="89"/>
              </a:cxn>
              <a:cxn ang="0">
                <a:pos x="81" y="97"/>
              </a:cxn>
              <a:cxn ang="0">
                <a:pos x="97" y="102"/>
              </a:cxn>
              <a:cxn ang="0">
                <a:pos x="116" y="97"/>
              </a:cxn>
              <a:cxn ang="0">
                <a:pos x="135" y="97"/>
              </a:cxn>
              <a:cxn ang="0">
                <a:pos x="148" y="105"/>
              </a:cxn>
              <a:cxn ang="0">
                <a:pos x="172" y="105"/>
              </a:cxn>
              <a:cxn ang="0">
                <a:pos x="164" y="84"/>
              </a:cxn>
              <a:cxn ang="0">
                <a:pos x="164" y="67"/>
              </a:cxn>
              <a:cxn ang="0">
                <a:pos x="175" y="51"/>
              </a:cxn>
              <a:cxn ang="0">
                <a:pos x="164" y="46"/>
              </a:cxn>
              <a:cxn ang="0">
                <a:pos x="172" y="41"/>
              </a:cxn>
              <a:cxn ang="0">
                <a:pos x="188" y="35"/>
              </a:cxn>
              <a:cxn ang="0">
                <a:pos x="213" y="27"/>
              </a:cxn>
              <a:cxn ang="0">
                <a:pos x="226" y="19"/>
              </a:cxn>
              <a:cxn ang="0">
                <a:pos x="247" y="8"/>
              </a:cxn>
              <a:cxn ang="0">
                <a:pos x="266" y="3"/>
              </a:cxn>
              <a:cxn ang="0">
                <a:pos x="285" y="14"/>
              </a:cxn>
              <a:cxn ang="0">
                <a:pos x="290" y="24"/>
              </a:cxn>
              <a:cxn ang="0">
                <a:pos x="301" y="22"/>
              </a:cxn>
              <a:cxn ang="0">
                <a:pos x="315" y="27"/>
              </a:cxn>
              <a:cxn ang="0">
                <a:pos x="325" y="33"/>
              </a:cxn>
              <a:cxn ang="0">
                <a:pos x="344" y="24"/>
              </a:cxn>
              <a:cxn ang="0">
                <a:pos x="358" y="19"/>
              </a:cxn>
              <a:cxn ang="0">
                <a:pos x="419" y="76"/>
              </a:cxn>
              <a:cxn ang="0">
                <a:pos x="435" y="81"/>
              </a:cxn>
              <a:cxn ang="0">
                <a:pos x="457" y="76"/>
              </a:cxn>
              <a:cxn ang="0">
                <a:pos x="478" y="92"/>
              </a:cxn>
              <a:cxn ang="0">
                <a:pos x="489" y="102"/>
              </a:cxn>
              <a:cxn ang="0">
                <a:pos x="505" y="102"/>
              </a:cxn>
              <a:cxn ang="0">
                <a:pos x="508" y="119"/>
              </a:cxn>
              <a:cxn ang="0">
                <a:pos x="500" y="148"/>
              </a:cxn>
              <a:cxn ang="0">
                <a:pos x="476" y="148"/>
              </a:cxn>
              <a:cxn ang="0">
                <a:pos x="468" y="180"/>
              </a:cxn>
              <a:cxn ang="0">
                <a:pos x="457" y="186"/>
              </a:cxn>
              <a:cxn ang="0">
                <a:pos x="444" y="196"/>
              </a:cxn>
              <a:cxn ang="0">
                <a:pos x="452" y="215"/>
              </a:cxn>
              <a:cxn ang="0">
                <a:pos x="452" y="237"/>
              </a:cxn>
              <a:cxn ang="0">
                <a:pos x="403" y="229"/>
              </a:cxn>
              <a:cxn ang="0">
                <a:pos x="371" y="229"/>
              </a:cxn>
              <a:cxn ang="0">
                <a:pos x="341" y="239"/>
              </a:cxn>
              <a:cxn ang="0">
                <a:pos x="323" y="247"/>
              </a:cxn>
              <a:cxn ang="0">
                <a:pos x="290" y="266"/>
              </a:cxn>
              <a:cxn ang="0">
                <a:pos x="229" y="223"/>
              </a:cxn>
              <a:cxn ang="0">
                <a:pos x="127" y="261"/>
              </a:cxn>
              <a:cxn ang="0">
                <a:pos x="94" y="250"/>
              </a:cxn>
              <a:cxn ang="0">
                <a:pos x="81" y="242"/>
              </a:cxn>
              <a:cxn ang="0">
                <a:pos x="68" y="229"/>
              </a:cxn>
              <a:cxn ang="0">
                <a:pos x="60" y="218"/>
              </a:cxn>
              <a:cxn ang="0">
                <a:pos x="76" y="218"/>
              </a:cxn>
              <a:cxn ang="0">
                <a:pos x="68" y="204"/>
              </a:cxn>
              <a:cxn ang="0">
                <a:pos x="86" y="202"/>
              </a:cxn>
              <a:cxn ang="0">
                <a:pos x="89" y="194"/>
              </a:cxn>
              <a:cxn ang="0">
                <a:pos x="89" y="178"/>
              </a:cxn>
              <a:cxn ang="0">
                <a:pos x="76" y="175"/>
              </a:cxn>
              <a:cxn ang="0">
                <a:pos x="68" y="172"/>
              </a:cxn>
              <a:cxn ang="0">
                <a:pos x="54" y="175"/>
              </a:cxn>
              <a:cxn ang="0">
                <a:pos x="43" y="183"/>
              </a:cxn>
            </a:cxnLst>
            <a:rect l="0" t="0" r="r" b="b"/>
            <a:pathLst>
              <a:path w="516" h="272">
                <a:moveTo>
                  <a:pt x="38" y="183"/>
                </a:moveTo>
                <a:lnTo>
                  <a:pt x="35" y="180"/>
                </a:lnTo>
                <a:lnTo>
                  <a:pt x="33" y="183"/>
                </a:lnTo>
                <a:lnTo>
                  <a:pt x="27" y="178"/>
                </a:lnTo>
                <a:lnTo>
                  <a:pt x="27" y="175"/>
                </a:lnTo>
                <a:lnTo>
                  <a:pt x="33" y="175"/>
                </a:lnTo>
                <a:lnTo>
                  <a:pt x="27" y="167"/>
                </a:lnTo>
                <a:lnTo>
                  <a:pt x="22" y="162"/>
                </a:lnTo>
                <a:lnTo>
                  <a:pt x="11" y="159"/>
                </a:lnTo>
                <a:lnTo>
                  <a:pt x="11" y="162"/>
                </a:lnTo>
                <a:lnTo>
                  <a:pt x="6" y="156"/>
                </a:lnTo>
                <a:lnTo>
                  <a:pt x="8" y="156"/>
                </a:lnTo>
                <a:lnTo>
                  <a:pt x="6" y="151"/>
                </a:lnTo>
                <a:lnTo>
                  <a:pt x="0" y="148"/>
                </a:lnTo>
                <a:lnTo>
                  <a:pt x="0" y="145"/>
                </a:lnTo>
                <a:lnTo>
                  <a:pt x="3" y="135"/>
                </a:lnTo>
                <a:lnTo>
                  <a:pt x="0" y="135"/>
                </a:lnTo>
                <a:lnTo>
                  <a:pt x="0" y="127"/>
                </a:lnTo>
                <a:lnTo>
                  <a:pt x="3" y="127"/>
                </a:lnTo>
                <a:lnTo>
                  <a:pt x="6" y="121"/>
                </a:lnTo>
                <a:lnTo>
                  <a:pt x="6" y="119"/>
                </a:lnTo>
                <a:lnTo>
                  <a:pt x="8" y="116"/>
                </a:lnTo>
                <a:lnTo>
                  <a:pt x="17" y="121"/>
                </a:lnTo>
                <a:lnTo>
                  <a:pt x="17" y="124"/>
                </a:lnTo>
                <a:lnTo>
                  <a:pt x="22" y="127"/>
                </a:lnTo>
                <a:lnTo>
                  <a:pt x="25" y="127"/>
                </a:lnTo>
                <a:lnTo>
                  <a:pt x="25" y="121"/>
                </a:lnTo>
                <a:lnTo>
                  <a:pt x="27" y="121"/>
                </a:lnTo>
                <a:lnTo>
                  <a:pt x="22" y="110"/>
                </a:lnTo>
                <a:lnTo>
                  <a:pt x="27" y="110"/>
                </a:lnTo>
                <a:lnTo>
                  <a:pt x="33" y="110"/>
                </a:lnTo>
                <a:lnTo>
                  <a:pt x="33" y="108"/>
                </a:lnTo>
                <a:lnTo>
                  <a:pt x="30" y="105"/>
                </a:lnTo>
                <a:lnTo>
                  <a:pt x="30" y="100"/>
                </a:lnTo>
                <a:lnTo>
                  <a:pt x="35" y="100"/>
                </a:lnTo>
                <a:lnTo>
                  <a:pt x="35" y="97"/>
                </a:lnTo>
                <a:lnTo>
                  <a:pt x="38" y="94"/>
                </a:lnTo>
                <a:lnTo>
                  <a:pt x="41" y="94"/>
                </a:lnTo>
                <a:lnTo>
                  <a:pt x="43" y="94"/>
                </a:lnTo>
                <a:lnTo>
                  <a:pt x="43" y="92"/>
                </a:lnTo>
                <a:lnTo>
                  <a:pt x="43" y="89"/>
                </a:lnTo>
                <a:lnTo>
                  <a:pt x="43" y="86"/>
                </a:lnTo>
                <a:lnTo>
                  <a:pt x="46" y="89"/>
                </a:lnTo>
                <a:lnTo>
                  <a:pt x="49" y="92"/>
                </a:lnTo>
                <a:lnTo>
                  <a:pt x="49" y="92"/>
                </a:lnTo>
                <a:lnTo>
                  <a:pt x="49" y="94"/>
                </a:lnTo>
                <a:lnTo>
                  <a:pt x="49" y="97"/>
                </a:lnTo>
                <a:lnTo>
                  <a:pt x="51" y="94"/>
                </a:lnTo>
                <a:lnTo>
                  <a:pt x="51" y="92"/>
                </a:lnTo>
                <a:lnTo>
                  <a:pt x="54" y="92"/>
                </a:lnTo>
                <a:lnTo>
                  <a:pt x="54" y="94"/>
                </a:lnTo>
                <a:lnTo>
                  <a:pt x="57" y="92"/>
                </a:lnTo>
                <a:lnTo>
                  <a:pt x="57" y="92"/>
                </a:lnTo>
                <a:lnTo>
                  <a:pt x="60" y="89"/>
                </a:lnTo>
                <a:lnTo>
                  <a:pt x="62" y="89"/>
                </a:lnTo>
                <a:lnTo>
                  <a:pt x="65" y="89"/>
                </a:lnTo>
                <a:lnTo>
                  <a:pt x="65" y="92"/>
                </a:lnTo>
                <a:lnTo>
                  <a:pt x="68" y="94"/>
                </a:lnTo>
                <a:lnTo>
                  <a:pt x="73" y="92"/>
                </a:lnTo>
                <a:lnTo>
                  <a:pt x="76" y="92"/>
                </a:lnTo>
                <a:lnTo>
                  <a:pt x="78" y="94"/>
                </a:lnTo>
                <a:lnTo>
                  <a:pt x="78" y="94"/>
                </a:lnTo>
                <a:lnTo>
                  <a:pt x="81" y="97"/>
                </a:lnTo>
                <a:lnTo>
                  <a:pt x="84" y="97"/>
                </a:lnTo>
                <a:lnTo>
                  <a:pt x="86" y="100"/>
                </a:lnTo>
                <a:lnTo>
                  <a:pt x="92" y="102"/>
                </a:lnTo>
                <a:lnTo>
                  <a:pt x="92" y="105"/>
                </a:lnTo>
                <a:lnTo>
                  <a:pt x="94" y="105"/>
                </a:lnTo>
                <a:lnTo>
                  <a:pt x="94" y="108"/>
                </a:lnTo>
                <a:lnTo>
                  <a:pt x="94" y="110"/>
                </a:lnTo>
                <a:lnTo>
                  <a:pt x="97" y="108"/>
                </a:lnTo>
                <a:lnTo>
                  <a:pt x="97" y="102"/>
                </a:lnTo>
                <a:lnTo>
                  <a:pt x="100" y="102"/>
                </a:lnTo>
                <a:lnTo>
                  <a:pt x="102" y="105"/>
                </a:lnTo>
                <a:lnTo>
                  <a:pt x="108" y="105"/>
                </a:lnTo>
                <a:lnTo>
                  <a:pt x="108" y="108"/>
                </a:lnTo>
                <a:lnTo>
                  <a:pt x="111" y="108"/>
                </a:lnTo>
                <a:lnTo>
                  <a:pt x="113" y="105"/>
                </a:lnTo>
                <a:lnTo>
                  <a:pt x="113" y="100"/>
                </a:lnTo>
                <a:lnTo>
                  <a:pt x="116" y="100"/>
                </a:lnTo>
                <a:lnTo>
                  <a:pt x="116" y="97"/>
                </a:lnTo>
                <a:lnTo>
                  <a:pt x="119" y="97"/>
                </a:lnTo>
                <a:lnTo>
                  <a:pt x="121" y="100"/>
                </a:lnTo>
                <a:lnTo>
                  <a:pt x="121" y="97"/>
                </a:lnTo>
                <a:lnTo>
                  <a:pt x="124" y="97"/>
                </a:lnTo>
                <a:lnTo>
                  <a:pt x="129" y="100"/>
                </a:lnTo>
                <a:lnTo>
                  <a:pt x="129" y="102"/>
                </a:lnTo>
                <a:lnTo>
                  <a:pt x="135" y="102"/>
                </a:lnTo>
                <a:lnTo>
                  <a:pt x="132" y="97"/>
                </a:lnTo>
                <a:lnTo>
                  <a:pt x="135" y="97"/>
                </a:lnTo>
                <a:lnTo>
                  <a:pt x="137" y="97"/>
                </a:lnTo>
                <a:lnTo>
                  <a:pt x="140" y="97"/>
                </a:lnTo>
                <a:lnTo>
                  <a:pt x="143" y="97"/>
                </a:lnTo>
                <a:lnTo>
                  <a:pt x="145" y="100"/>
                </a:lnTo>
                <a:lnTo>
                  <a:pt x="143" y="100"/>
                </a:lnTo>
                <a:lnTo>
                  <a:pt x="143" y="102"/>
                </a:lnTo>
                <a:lnTo>
                  <a:pt x="145" y="105"/>
                </a:lnTo>
                <a:lnTo>
                  <a:pt x="148" y="105"/>
                </a:lnTo>
                <a:lnTo>
                  <a:pt x="148" y="105"/>
                </a:lnTo>
                <a:lnTo>
                  <a:pt x="151" y="105"/>
                </a:lnTo>
                <a:lnTo>
                  <a:pt x="154" y="105"/>
                </a:lnTo>
                <a:lnTo>
                  <a:pt x="159" y="108"/>
                </a:lnTo>
                <a:lnTo>
                  <a:pt x="162" y="108"/>
                </a:lnTo>
                <a:lnTo>
                  <a:pt x="164" y="105"/>
                </a:lnTo>
                <a:lnTo>
                  <a:pt x="164" y="102"/>
                </a:lnTo>
                <a:lnTo>
                  <a:pt x="164" y="100"/>
                </a:lnTo>
                <a:lnTo>
                  <a:pt x="170" y="102"/>
                </a:lnTo>
                <a:lnTo>
                  <a:pt x="172" y="105"/>
                </a:lnTo>
                <a:lnTo>
                  <a:pt x="178" y="102"/>
                </a:lnTo>
                <a:lnTo>
                  <a:pt x="178" y="100"/>
                </a:lnTo>
                <a:lnTo>
                  <a:pt x="178" y="89"/>
                </a:lnTo>
                <a:lnTo>
                  <a:pt x="178" y="89"/>
                </a:lnTo>
                <a:lnTo>
                  <a:pt x="172" y="89"/>
                </a:lnTo>
                <a:lnTo>
                  <a:pt x="170" y="86"/>
                </a:lnTo>
                <a:lnTo>
                  <a:pt x="170" y="84"/>
                </a:lnTo>
                <a:lnTo>
                  <a:pt x="167" y="84"/>
                </a:lnTo>
                <a:lnTo>
                  <a:pt x="164" y="84"/>
                </a:lnTo>
                <a:lnTo>
                  <a:pt x="162" y="84"/>
                </a:lnTo>
                <a:lnTo>
                  <a:pt x="162" y="81"/>
                </a:lnTo>
                <a:lnTo>
                  <a:pt x="162" y="78"/>
                </a:lnTo>
                <a:lnTo>
                  <a:pt x="162" y="78"/>
                </a:lnTo>
                <a:lnTo>
                  <a:pt x="164" y="78"/>
                </a:lnTo>
                <a:lnTo>
                  <a:pt x="164" y="76"/>
                </a:lnTo>
                <a:lnTo>
                  <a:pt x="167" y="73"/>
                </a:lnTo>
                <a:lnTo>
                  <a:pt x="164" y="67"/>
                </a:lnTo>
                <a:lnTo>
                  <a:pt x="164" y="67"/>
                </a:lnTo>
                <a:lnTo>
                  <a:pt x="164" y="65"/>
                </a:lnTo>
                <a:lnTo>
                  <a:pt x="167" y="62"/>
                </a:lnTo>
                <a:lnTo>
                  <a:pt x="170" y="59"/>
                </a:lnTo>
                <a:lnTo>
                  <a:pt x="175" y="57"/>
                </a:lnTo>
                <a:lnTo>
                  <a:pt x="178" y="59"/>
                </a:lnTo>
                <a:lnTo>
                  <a:pt x="178" y="57"/>
                </a:lnTo>
                <a:lnTo>
                  <a:pt x="178" y="54"/>
                </a:lnTo>
                <a:lnTo>
                  <a:pt x="175" y="54"/>
                </a:lnTo>
                <a:lnTo>
                  <a:pt x="175" y="51"/>
                </a:lnTo>
                <a:lnTo>
                  <a:pt x="172" y="51"/>
                </a:lnTo>
                <a:lnTo>
                  <a:pt x="170" y="54"/>
                </a:lnTo>
                <a:lnTo>
                  <a:pt x="167" y="51"/>
                </a:lnTo>
                <a:lnTo>
                  <a:pt x="164" y="51"/>
                </a:lnTo>
                <a:lnTo>
                  <a:pt x="164" y="51"/>
                </a:lnTo>
                <a:lnTo>
                  <a:pt x="164" y="49"/>
                </a:lnTo>
                <a:lnTo>
                  <a:pt x="170" y="49"/>
                </a:lnTo>
                <a:lnTo>
                  <a:pt x="167" y="46"/>
                </a:lnTo>
                <a:lnTo>
                  <a:pt x="164" y="46"/>
                </a:lnTo>
                <a:lnTo>
                  <a:pt x="162" y="46"/>
                </a:lnTo>
                <a:lnTo>
                  <a:pt x="162" y="43"/>
                </a:lnTo>
                <a:lnTo>
                  <a:pt x="162" y="41"/>
                </a:lnTo>
                <a:lnTo>
                  <a:pt x="162" y="41"/>
                </a:lnTo>
                <a:lnTo>
                  <a:pt x="164" y="41"/>
                </a:lnTo>
                <a:lnTo>
                  <a:pt x="167" y="38"/>
                </a:lnTo>
                <a:lnTo>
                  <a:pt x="170" y="38"/>
                </a:lnTo>
                <a:lnTo>
                  <a:pt x="170" y="41"/>
                </a:lnTo>
                <a:lnTo>
                  <a:pt x="172" y="41"/>
                </a:lnTo>
                <a:lnTo>
                  <a:pt x="175" y="41"/>
                </a:lnTo>
                <a:lnTo>
                  <a:pt x="175" y="41"/>
                </a:lnTo>
                <a:lnTo>
                  <a:pt x="175" y="38"/>
                </a:lnTo>
                <a:lnTo>
                  <a:pt x="178" y="38"/>
                </a:lnTo>
                <a:lnTo>
                  <a:pt x="180" y="38"/>
                </a:lnTo>
                <a:lnTo>
                  <a:pt x="183" y="41"/>
                </a:lnTo>
                <a:lnTo>
                  <a:pt x="183" y="38"/>
                </a:lnTo>
                <a:lnTo>
                  <a:pt x="183" y="35"/>
                </a:lnTo>
                <a:lnTo>
                  <a:pt x="188" y="35"/>
                </a:lnTo>
                <a:lnTo>
                  <a:pt x="191" y="35"/>
                </a:lnTo>
                <a:lnTo>
                  <a:pt x="196" y="33"/>
                </a:lnTo>
                <a:lnTo>
                  <a:pt x="199" y="33"/>
                </a:lnTo>
                <a:lnTo>
                  <a:pt x="199" y="30"/>
                </a:lnTo>
                <a:lnTo>
                  <a:pt x="205" y="30"/>
                </a:lnTo>
                <a:lnTo>
                  <a:pt x="207" y="27"/>
                </a:lnTo>
                <a:lnTo>
                  <a:pt x="210" y="27"/>
                </a:lnTo>
                <a:lnTo>
                  <a:pt x="210" y="27"/>
                </a:lnTo>
                <a:lnTo>
                  <a:pt x="213" y="27"/>
                </a:lnTo>
                <a:lnTo>
                  <a:pt x="213" y="27"/>
                </a:lnTo>
                <a:lnTo>
                  <a:pt x="213" y="24"/>
                </a:lnTo>
                <a:lnTo>
                  <a:pt x="215" y="22"/>
                </a:lnTo>
                <a:lnTo>
                  <a:pt x="218" y="22"/>
                </a:lnTo>
                <a:lnTo>
                  <a:pt x="218" y="22"/>
                </a:lnTo>
                <a:lnTo>
                  <a:pt x="221" y="19"/>
                </a:lnTo>
                <a:lnTo>
                  <a:pt x="221" y="22"/>
                </a:lnTo>
                <a:lnTo>
                  <a:pt x="223" y="22"/>
                </a:lnTo>
                <a:lnTo>
                  <a:pt x="226" y="19"/>
                </a:lnTo>
                <a:lnTo>
                  <a:pt x="229" y="19"/>
                </a:lnTo>
                <a:lnTo>
                  <a:pt x="234" y="14"/>
                </a:lnTo>
                <a:lnTo>
                  <a:pt x="237" y="14"/>
                </a:lnTo>
                <a:lnTo>
                  <a:pt x="237" y="14"/>
                </a:lnTo>
                <a:lnTo>
                  <a:pt x="239" y="14"/>
                </a:lnTo>
                <a:lnTo>
                  <a:pt x="242" y="11"/>
                </a:lnTo>
                <a:lnTo>
                  <a:pt x="245" y="11"/>
                </a:lnTo>
                <a:lnTo>
                  <a:pt x="247" y="11"/>
                </a:lnTo>
                <a:lnTo>
                  <a:pt x="247" y="8"/>
                </a:lnTo>
                <a:lnTo>
                  <a:pt x="247" y="6"/>
                </a:lnTo>
                <a:lnTo>
                  <a:pt x="247" y="6"/>
                </a:lnTo>
                <a:lnTo>
                  <a:pt x="253" y="6"/>
                </a:lnTo>
                <a:lnTo>
                  <a:pt x="253" y="3"/>
                </a:lnTo>
                <a:lnTo>
                  <a:pt x="256" y="0"/>
                </a:lnTo>
                <a:lnTo>
                  <a:pt x="256" y="3"/>
                </a:lnTo>
                <a:lnTo>
                  <a:pt x="258" y="0"/>
                </a:lnTo>
                <a:lnTo>
                  <a:pt x="261" y="3"/>
                </a:lnTo>
                <a:lnTo>
                  <a:pt x="266" y="3"/>
                </a:lnTo>
                <a:lnTo>
                  <a:pt x="269" y="3"/>
                </a:lnTo>
                <a:lnTo>
                  <a:pt x="272" y="3"/>
                </a:lnTo>
                <a:lnTo>
                  <a:pt x="274" y="3"/>
                </a:lnTo>
                <a:lnTo>
                  <a:pt x="277" y="3"/>
                </a:lnTo>
                <a:lnTo>
                  <a:pt x="280" y="6"/>
                </a:lnTo>
                <a:lnTo>
                  <a:pt x="280" y="8"/>
                </a:lnTo>
                <a:lnTo>
                  <a:pt x="280" y="11"/>
                </a:lnTo>
                <a:lnTo>
                  <a:pt x="282" y="14"/>
                </a:lnTo>
                <a:lnTo>
                  <a:pt x="285" y="14"/>
                </a:lnTo>
                <a:lnTo>
                  <a:pt x="285" y="14"/>
                </a:lnTo>
                <a:lnTo>
                  <a:pt x="285" y="16"/>
                </a:lnTo>
                <a:lnTo>
                  <a:pt x="285" y="19"/>
                </a:lnTo>
                <a:lnTo>
                  <a:pt x="285" y="22"/>
                </a:lnTo>
                <a:lnTo>
                  <a:pt x="282" y="22"/>
                </a:lnTo>
                <a:lnTo>
                  <a:pt x="285" y="24"/>
                </a:lnTo>
                <a:lnTo>
                  <a:pt x="285" y="24"/>
                </a:lnTo>
                <a:lnTo>
                  <a:pt x="288" y="24"/>
                </a:lnTo>
                <a:lnTo>
                  <a:pt x="290" y="24"/>
                </a:lnTo>
                <a:lnTo>
                  <a:pt x="293" y="24"/>
                </a:lnTo>
                <a:lnTo>
                  <a:pt x="293" y="22"/>
                </a:lnTo>
                <a:lnTo>
                  <a:pt x="293" y="22"/>
                </a:lnTo>
                <a:lnTo>
                  <a:pt x="296" y="24"/>
                </a:lnTo>
                <a:lnTo>
                  <a:pt x="296" y="24"/>
                </a:lnTo>
                <a:lnTo>
                  <a:pt x="296" y="22"/>
                </a:lnTo>
                <a:lnTo>
                  <a:pt x="296" y="19"/>
                </a:lnTo>
                <a:lnTo>
                  <a:pt x="296" y="19"/>
                </a:lnTo>
                <a:lnTo>
                  <a:pt x="301" y="22"/>
                </a:lnTo>
                <a:lnTo>
                  <a:pt x="301" y="27"/>
                </a:lnTo>
                <a:lnTo>
                  <a:pt x="304" y="30"/>
                </a:lnTo>
                <a:lnTo>
                  <a:pt x="307" y="30"/>
                </a:lnTo>
                <a:lnTo>
                  <a:pt x="307" y="27"/>
                </a:lnTo>
                <a:lnTo>
                  <a:pt x="307" y="27"/>
                </a:lnTo>
                <a:lnTo>
                  <a:pt x="304" y="24"/>
                </a:lnTo>
                <a:lnTo>
                  <a:pt x="309" y="24"/>
                </a:lnTo>
                <a:lnTo>
                  <a:pt x="312" y="27"/>
                </a:lnTo>
                <a:lnTo>
                  <a:pt x="315" y="27"/>
                </a:lnTo>
                <a:lnTo>
                  <a:pt x="317" y="24"/>
                </a:lnTo>
                <a:lnTo>
                  <a:pt x="317" y="27"/>
                </a:lnTo>
                <a:lnTo>
                  <a:pt x="317" y="30"/>
                </a:lnTo>
                <a:lnTo>
                  <a:pt x="315" y="30"/>
                </a:lnTo>
                <a:lnTo>
                  <a:pt x="315" y="33"/>
                </a:lnTo>
                <a:lnTo>
                  <a:pt x="317" y="35"/>
                </a:lnTo>
                <a:lnTo>
                  <a:pt x="320" y="35"/>
                </a:lnTo>
                <a:lnTo>
                  <a:pt x="320" y="35"/>
                </a:lnTo>
                <a:lnTo>
                  <a:pt x="325" y="33"/>
                </a:lnTo>
                <a:lnTo>
                  <a:pt x="331" y="35"/>
                </a:lnTo>
                <a:lnTo>
                  <a:pt x="331" y="35"/>
                </a:lnTo>
                <a:lnTo>
                  <a:pt x="333" y="35"/>
                </a:lnTo>
                <a:lnTo>
                  <a:pt x="331" y="33"/>
                </a:lnTo>
                <a:lnTo>
                  <a:pt x="333" y="30"/>
                </a:lnTo>
                <a:lnTo>
                  <a:pt x="339" y="30"/>
                </a:lnTo>
                <a:lnTo>
                  <a:pt x="341" y="27"/>
                </a:lnTo>
                <a:lnTo>
                  <a:pt x="341" y="24"/>
                </a:lnTo>
                <a:lnTo>
                  <a:pt x="344" y="24"/>
                </a:lnTo>
                <a:lnTo>
                  <a:pt x="344" y="22"/>
                </a:lnTo>
                <a:lnTo>
                  <a:pt x="347" y="19"/>
                </a:lnTo>
                <a:lnTo>
                  <a:pt x="350" y="19"/>
                </a:lnTo>
                <a:lnTo>
                  <a:pt x="352" y="16"/>
                </a:lnTo>
                <a:lnTo>
                  <a:pt x="355" y="16"/>
                </a:lnTo>
                <a:lnTo>
                  <a:pt x="358" y="14"/>
                </a:lnTo>
                <a:lnTo>
                  <a:pt x="360" y="16"/>
                </a:lnTo>
                <a:lnTo>
                  <a:pt x="360" y="16"/>
                </a:lnTo>
                <a:lnTo>
                  <a:pt x="358" y="19"/>
                </a:lnTo>
                <a:lnTo>
                  <a:pt x="355" y="22"/>
                </a:lnTo>
                <a:lnTo>
                  <a:pt x="355" y="22"/>
                </a:lnTo>
                <a:lnTo>
                  <a:pt x="382" y="41"/>
                </a:lnTo>
                <a:lnTo>
                  <a:pt x="414" y="84"/>
                </a:lnTo>
                <a:lnTo>
                  <a:pt x="417" y="81"/>
                </a:lnTo>
                <a:lnTo>
                  <a:pt x="419" y="81"/>
                </a:lnTo>
                <a:lnTo>
                  <a:pt x="419" y="78"/>
                </a:lnTo>
                <a:lnTo>
                  <a:pt x="419" y="78"/>
                </a:lnTo>
                <a:lnTo>
                  <a:pt x="419" y="76"/>
                </a:lnTo>
                <a:lnTo>
                  <a:pt x="422" y="76"/>
                </a:lnTo>
                <a:lnTo>
                  <a:pt x="425" y="76"/>
                </a:lnTo>
                <a:lnTo>
                  <a:pt x="425" y="78"/>
                </a:lnTo>
                <a:lnTo>
                  <a:pt x="425" y="81"/>
                </a:lnTo>
                <a:lnTo>
                  <a:pt x="427" y="81"/>
                </a:lnTo>
                <a:lnTo>
                  <a:pt x="430" y="84"/>
                </a:lnTo>
                <a:lnTo>
                  <a:pt x="433" y="84"/>
                </a:lnTo>
                <a:lnTo>
                  <a:pt x="435" y="81"/>
                </a:lnTo>
                <a:lnTo>
                  <a:pt x="435" y="81"/>
                </a:lnTo>
                <a:lnTo>
                  <a:pt x="441" y="84"/>
                </a:lnTo>
                <a:lnTo>
                  <a:pt x="444" y="81"/>
                </a:lnTo>
                <a:lnTo>
                  <a:pt x="446" y="84"/>
                </a:lnTo>
                <a:lnTo>
                  <a:pt x="449" y="81"/>
                </a:lnTo>
                <a:lnTo>
                  <a:pt x="449" y="81"/>
                </a:lnTo>
                <a:lnTo>
                  <a:pt x="449" y="78"/>
                </a:lnTo>
                <a:lnTo>
                  <a:pt x="449" y="78"/>
                </a:lnTo>
                <a:lnTo>
                  <a:pt x="452" y="76"/>
                </a:lnTo>
                <a:lnTo>
                  <a:pt x="457" y="76"/>
                </a:lnTo>
                <a:lnTo>
                  <a:pt x="462" y="78"/>
                </a:lnTo>
                <a:lnTo>
                  <a:pt x="465" y="81"/>
                </a:lnTo>
                <a:lnTo>
                  <a:pt x="468" y="84"/>
                </a:lnTo>
                <a:lnTo>
                  <a:pt x="470" y="89"/>
                </a:lnTo>
                <a:lnTo>
                  <a:pt x="470" y="89"/>
                </a:lnTo>
                <a:lnTo>
                  <a:pt x="473" y="89"/>
                </a:lnTo>
                <a:lnTo>
                  <a:pt x="476" y="92"/>
                </a:lnTo>
                <a:lnTo>
                  <a:pt x="478" y="92"/>
                </a:lnTo>
                <a:lnTo>
                  <a:pt x="478" y="92"/>
                </a:lnTo>
                <a:lnTo>
                  <a:pt x="478" y="94"/>
                </a:lnTo>
                <a:lnTo>
                  <a:pt x="478" y="94"/>
                </a:lnTo>
                <a:lnTo>
                  <a:pt x="478" y="97"/>
                </a:lnTo>
                <a:lnTo>
                  <a:pt x="481" y="100"/>
                </a:lnTo>
                <a:lnTo>
                  <a:pt x="481" y="100"/>
                </a:lnTo>
                <a:lnTo>
                  <a:pt x="481" y="100"/>
                </a:lnTo>
                <a:lnTo>
                  <a:pt x="484" y="100"/>
                </a:lnTo>
                <a:lnTo>
                  <a:pt x="486" y="102"/>
                </a:lnTo>
                <a:lnTo>
                  <a:pt x="489" y="102"/>
                </a:lnTo>
                <a:lnTo>
                  <a:pt x="489" y="102"/>
                </a:lnTo>
                <a:lnTo>
                  <a:pt x="492" y="100"/>
                </a:lnTo>
                <a:lnTo>
                  <a:pt x="497" y="100"/>
                </a:lnTo>
                <a:lnTo>
                  <a:pt x="500" y="100"/>
                </a:lnTo>
                <a:lnTo>
                  <a:pt x="503" y="97"/>
                </a:lnTo>
                <a:lnTo>
                  <a:pt x="505" y="94"/>
                </a:lnTo>
                <a:lnTo>
                  <a:pt x="505" y="94"/>
                </a:lnTo>
                <a:lnTo>
                  <a:pt x="505" y="100"/>
                </a:lnTo>
                <a:lnTo>
                  <a:pt x="505" y="102"/>
                </a:lnTo>
                <a:lnTo>
                  <a:pt x="508" y="102"/>
                </a:lnTo>
                <a:lnTo>
                  <a:pt x="511" y="105"/>
                </a:lnTo>
                <a:lnTo>
                  <a:pt x="513" y="105"/>
                </a:lnTo>
                <a:lnTo>
                  <a:pt x="516" y="108"/>
                </a:lnTo>
                <a:lnTo>
                  <a:pt x="513" y="110"/>
                </a:lnTo>
                <a:lnTo>
                  <a:pt x="511" y="110"/>
                </a:lnTo>
                <a:lnTo>
                  <a:pt x="508" y="116"/>
                </a:lnTo>
                <a:lnTo>
                  <a:pt x="508" y="116"/>
                </a:lnTo>
                <a:lnTo>
                  <a:pt x="508" y="119"/>
                </a:lnTo>
                <a:lnTo>
                  <a:pt x="505" y="121"/>
                </a:lnTo>
                <a:lnTo>
                  <a:pt x="503" y="121"/>
                </a:lnTo>
                <a:lnTo>
                  <a:pt x="500" y="124"/>
                </a:lnTo>
                <a:lnTo>
                  <a:pt x="500" y="127"/>
                </a:lnTo>
                <a:lnTo>
                  <a:pt x="500" y="132"/>
                </a:lnTo>
                <a:lnTo>
                  <a:pt x="503" y="137"/>
                </a:lnTo>
                <a:lnTo>
                  <a:pt x="505" y="143"/>
                </a:lnTo>
                <a:lnTo>
                  <a:pt x="505" y="143"/>
                </a:lnTo>
                <a:lnTo>
                  <a:pt x="500" y="148"/>
                </a:lnTo>
                <a:lnTo>
                  <a:pt x="497" y="148"/>
                </a:lnTo>
                <a:lnTo>
                  <a:pt x="495" y="151"/>
                </a:lnTo>
                <a:lnTo>
                  <a:pt x="495" y="153"/>
                </a:lnTo>
                <a:lnTo>
                  <a:pt x="492" y="151"/>
                </a:lnTo>
                <a:lnTo>
                  <a:pt x="492" y="151"/>
                </a:lnTo>
                <a:lnTo>
                  <a:pt x="489" y="151"/>
                </a:lnTo>
                <a:lnTo>
                  <a:pt x="484" y="151"/>
                </a:lnTo>
                <a:lnTo>
                  <a:pt x="481" y="151"/>
                </a:lnTo>
                <a:lnTo>
                  <a:pt x="476" y="148"/>
                </a:lnTo>
                <a:lnTo>
                  <a:pt x="473" y="148"/>
                </a:lnTo>
                <a:lnTo>
                  <a:pt x="470" y="148"/>
                </a:lnTo>
                <a:lnTo>
                  <a:pt x="468" y="156"/>
                </a:lnTo>
                <a:lnTo>
                  <a:pt x="468" y="159"/>
                </a:lnTo>
                <a:lnTo>
                  <a:pt x="468" y="162"/>
                </a:lnTo>
                <a:lnTo>
                  <a:pt x="468" y="170"/>
                </a:lnTo>
                <a:lnTo>
                  <a:pt x="468" y="175"/>
                </a:lnTo>
                <a:lnTo>
                  <a:pt x="465" y="178"/>
                </a:lnTo>
                <a:lnTo>
                  <a:pt x="468" y="180"/>
                </a:lnTo>
                <a:lnTo>
                  <a:pt x="470" y="180"/>
                </a:lnTo>
                <a:lnTo>
                  <a:pt x="470" y="183"/>
                </a:lnTo>
                <a:lnTo>
                  <a:pt x="468" y="186"/>
                </a:lnTo>
                <a:lnTo>
                  <a:pt x="468" y="186"/>
                </a:lnTo>
                <a:lnTo>
                  <a:pt x="465" y="186"/>
                </a:lnTo>
                <a:lnTo>
                  <a:pt x="462" y="186"/>
                </a:lnTo>
                <a:lnTo>
                  <a:pt x="462" y="186"/>
                </a:lnTo>
                <a:lnTo>
                  <a:pt x="460" y="186"/>
                </a:lnTo>
                <a:lnTo>
                  <a:pt x="457" y="186"/>
                </a:lnTo>
                <a:lnTo>
                  <a:pt x="452" y="188"/>
                </a:lnTo>
                <a:lnTo>
                  <a:pt x="446" y="188"/>
                </a:lnTo>
                <a:lnTo>
                  <a:pt x="444" y="188"/>
                </a:lnTo>
                <a:lnTo>
                  <a:pt x="444" y="188"/>
                </a:lnTo>
                <a:lnTo>
                  <a:pt x="441" y="188"/>
                </a:lnTo>
                <a:lnTo>
                  <a:pt x="438" y="191"/>
                </a:lnTo>
                <a:lnTo>
                  <a:pt x="438" y="194"/>
                </a:lnTo>
                <a:lnTo>
                  <a:pt x="441" y="196"/>
                </a:lnTo>
                <a:lnTo>
                  <a:pt x="444" y="196"/>
                </a:lnTo>
                <a:lnTo>
                  <a:pt x="446" y="196"/>
                </a:lnTo>
                <a:lnTo>
                  <a:pt x="449" y="196"/>
                </a:lnTo>
                <a:lnTo>
                  <a:pt x="446" y="199"/>
                </a:lnTo>
                <a:lnTo>
                  <a:pt x="446" y="202"/>
                </a:lnTo>
                <a:lnTo>
                  <a:pt x="446" y="204"/>
                </a:lnTo>
                <a:lnTo>
                  <a:pt x="449" y="207"/>
                </a:lnTo>
                <a:lnTo>
                  <a:pt x="449" y="210"/>
                </a:lnTo>
                <a:lnTo>
                  <a:pt x="452" y="213"/>
                </a:lnTo>
                <a:lnTo>
                  <a:pt x="452" y="215"/>
                </a:lnTo>
                <a:lnTo>
                  <a:pt x="454" y="218"/>
                </a:lnTo>
                <a:lnTo>
                  <a:pt x="457" y="223"/>
                </a:lnTo>
                <a:lnTo>
                  <a:pt x="454" y="226"/>
                </a:lnTo>
                <a:lnTo>
                  <a:pt x="454" y="229"/>
                </a:lnTo>
                <a:lnTo>
                  <a:pt x="454" y="231"/>
                </a:lnTo>
                <a:lnTo>
                  <a:pt x="454" y="231"/>
                </a:lnTo>
                <a:lnTo>
                  <a:pt x="454" y="231"/>
                </a:lnTo>
                <a:lnTo>
                  <a:pt x="452" y="234"/>
                </a:lnTo>
                <a:lnTo>
                  <a:pt x="452" y="237"/>
                </a:lnTo>
                <a:lnTo>
                  <a:pt x="449" y="239"/>
                </a:lnTo>
                <a:lnTo>
                  <a:pt x="444" y="237"/>
                </a:lnTo>
                <a:lnTo>
                  <a:pt x="438" y="231"/>
                </a:lnTo>
                <a:lnTo>
                  <a:pt x="435" y="231"/>
                </a:lnTo>
                <a:lnTo>
                  <a:pt x="430" y="229"/>
                </a:lnTo>
                <a:lnTo>
                  <a:pt x="422" y="229"/>
                </a:lnTo>
                <a:lnTo>
                  <a:pt x="417" y="231"/>
                </a:lnTo>
                <a:lnTo>
                  <a:pt x="409" y="229"/>
                </a:lnTo>
                <a:lnTo>
                  <a:pt x="403" y="229"/>
                </a:lnTo>
                <a:lnTo>
                  <a:pt x="401" y="231"/>
                </a:lnTo>
                <a:lnTo>
                  <a:pt x="398" y="229"/>
                </a:lnTo>
                <a:lnTo>
                  <a:pt x="395" y="231"/>
                </a:lnTo>
                <a:lnTo>
                  <a:pt x="392" y="231"/>
                </a:lnTo>
                <a:lnTo>
                  <a:pt x="384" y="231"/>
                </a:lnTo>
                <a:lnTo>
                  <a:pt x="379" y="231"/>
                </a:lnTo>
                <a:lnTo>
                  <a:pt x="376" y="229"/>
                </a:lnTo>
                <a:lnTo>
                  <a:pt x="371" y="229"/>
                </a:lnTo>
                <a:lnTo>
                  <a:pt x="371" y="229"/>
                </a:lnTo>
                <a:lnTo>
                  <a:pt x="368" y="229"/>
                </a:lnTo>
                <a:lnTo>
                  <a:pt x="366" y="229"/>
                </a:lnTo>
                <a:lnTo>
                  <a:pt x="363" y="229"/>
                </a:lnTo>
                <a:lnTo>
                  <a:pt x="363" y="231"/>
                </a:lnTo>
                <a:lnTo>
                  <a:pt x="363" y="237"/>
                </a:lnTo>
                <a:lnTo>
                  <a:pt x="363" y="239"/>
                </a:lnTo>
                <a:lnTo>
                  <a:pt x="360" y="239"/>
                </a:lnTo>
                <a:lnTo>
                  <a:pt x="352" y="239"/>
                </a:lnTo>
                <a:lnTo>
                  <a:pt x="341" y="239"/>
                </a:lnTo>
                <a:lnTo>
                  <a:pt x="339" y="237"/>
                </a:lnTo>
                <a:lnTo>
                  <a:pt x="333" y="237"/>
                </a:lnTo>
                <a:lnTo>
                  <a:pt x="333" y="239"/>
                </a:lnTo>
                <a:lnTo>
                  <a:pt x="333" y="242"/>
                </a:lnTo>
                <a:lnTo>
                  <a:pt x="331" y="242"/>
                </a:lnTo>
                <a:lnTo>
                  <a:pt x="331" y="245"/>
                </a:lnTo>
                <a:lnTo>
                  <a:pt x="328" y="245"/>
                </a:lnTo>
                <a:lnTo>
                  <a:pt x="325" y="247"/>
                </a:lnTo>
                <a:lnTo>
                  <a:pt x="323" y="247"/>
                </a:lnTo>
                <a:lnTo>
                  <a:pt x="317" y="256"/>
                </a:lnTo>
                <a:lnTo>
                  <a:pt x="317" y="258"/>
                </a:lnTo>
                <a:lnTo>
                  <a:pt x="315" y="261"/>
                </a:lnTo>
                <a:lnTo>
                  <a:pt x="312" y="266"/>
                </a:lnTo>
                <a:lnTo>
                  <a:pt x="307" y="272"/>
                </a:lnTo>
                <a:lnTo>
                  <a:pt x="307" y="269"/>
                </a:lnTo>
                <a:lnTo>
                  <a:pt x="299" y="266"/>
                </a:lnTo>
                <a:lnTo>
                  <a:pt x="296" y="266"/>
                </a:lnTo>
                <a:lnTo>
                  <a:pt x="290" y="266"/>
                </a:lnTo>
                <a:lnTo>
                  <a:pt x="285" y="269"/>
                </a:lnTo>
                <a:lnTo>
                  <a:pt x="282" y="269"/>
                </a:lnTo>
                <a:lnTo>
                  <a:pt x="277" y="256"/>
                </a:lnTo>
                <a:lnTo>
                  <a:pt x="266" y="253"/>
                </a:lnTo>
                <a:lnTo>
                  <a:pt x="266" y="234"/>
                </a:lnTo>
                <a:lnTo>
                  <a:pt x="261" y="237"/>
                </a:lnTo>
                <a:lnTo>
                  <a:pt x="258" y="226"/>
                </a:lnTo>
                <a:lnTo>
                  <a:pt x="250" y="223"/>
                </a:lnTo>
                <a:lnTo>
                  <a:pt x="229" y="223"/>
                </a:lnTo>
                <a:lnTo>
                  <a:pt x="210" y="223"/>
                </a:lnTo>
                <a:lnTo>
                  <a:pt x="196" y="218"/>
                </a:lnTo>
                <a:lnTo>
                  <a:pt x="188" y="215"/>
                </a:lnTo>
                <a:lnTo>
                  <a:pt x="167" y="199"/>
                </a:lnTo>
                <a:lnTo>
                  <a:pt x="132" y="207"/>
                </a:lnTo>
                <a:lnTo>
                  <a:pt x="143" y="272"/>
                </a:lnTo>
                <a:lnTo>
                  <a:pt x="140" y="272"/>
                </a:lnTo>
                <a:lnTo>
                  <a:pt x="135" y="272"/>
                </a:lnTo>
                <a:lnTo>
                  <a:pt x="127" y="261"/>
                </a:lnTo>
                <a:lnTo>
                  <a:pt x="116" y="256"/>
                </a:lnTo>
                <a:lnTo>
                  <a:pt x="108" y="256"/>
                </a:lnTo>
                <a:lnTo>
                  <a:pt x="102" y="258"/>
                </a:lnTo>
                <a:lnTo>
                  <a:pt x="92" y="264"/>
                </a:lnTo>
                <a:lnTo>
                  <a:pt x="92" y="261"/>
                </a:lnTo>
                <a:lnTo>
                  <a:pt x="92" y="258"/>
                </a:lnTo>
                <a:lnTo>
                  <a:pt x="94" y="256"/>
                </a:lnTo>
                <a:lnTo>
                  <a:pt x="94" y="250"/>
                </a:lnTo>
                <a:lnTo>
                  <a:pt x="94" y="250"/>
                </a:lnTo>
                <a:lnTo>
                  <a:pt x="94" y="247"/>
                </a:lnTo>
                <a:lnTo>
                  <a:pt x="94" y="247"/>
                </a:lnTo>
                <a:lnTo>
                  <a:pt x="89" y="247"/>
                </a:lnTo>
                <a:lnTo>
                  <a:pt x="89" y="247"/>
                </a:lnTo>
                <a:lnTo>
                  <a:pt x="86" y="245"/>
                </a:lnTo>
                <a:lnTo>
                  <a:pt x="84" y="247"/>
                </a:lnTo>
                <a:lnTo>
                  <a:pt x="84" y="247"/>
                </a:lnTo>
                <a:lnTo>
                  <a:pt x="81" y="245"/>
                </a:lnTo>
                <a:lnTo>
                  <a:pt x="81" y="242"/>
                </a:lnTo>
                <a:lnTo>
                  <a:pt x="78" y="242"/>
                </a:lnTo>
                <a:lnTo>
                  <a:pt x="78" y="239"/>
                </a:lnTo>
                <a:lnTo>
                  <a:pt x="78" y="242"/>
                </a:lnTo>
                <a:lnTo>
                  <a:pt x="76" y="242"/>
                </a:lnTo>
                <a:lnTo>
                  <a:pt x="73" y="242"/>
                </a:lnTo>
                <a:lnTo>
                  <a:pt x="73" y="237"/>
                </a:lnTo>
                <a:lnTo>
                  <a:pt x="73" y="234"/>
                </a:lnTo>
                <a:lnTo>
                  <a:pt x="70" y="231"/>
                </a:lnTo>
                <a:lnTo>
                  <a:pt x="68" y="229"/>
                </a:lnTo>
                <a:lnTo>
                  <a:pt x="68" y="229"/>
                </a:lnTo>
                <a:lnTo>
                  <a:pt x="68" y="226"/>
                </a:lnTo>
                <a:lnTo>
                  <a:pt x="65" y="226"/>
                </a:lnTo>
                <a:lnTo>
                  <a:pt x="65" y="223"/>
                </a:lnTo>
                <a:lnTo>
                  <a:pt x="62" y="223"/>
                </a:lnTo>
                <a:lnTo>
                  <a:pt x="60" y="221"/>
                </a:lnTo>
                <a:lnTo>
                  <a:pt x="60" y="221"/>
                </a:lnTo>
                <a:lnTo>
                  <a:pt x="60" y="218"/>
                </a:lnTo>
                <a:lnTo>
                  <a:pt x="60" y="218"/>
                </a:lnTo>
                <a:lnTo>
                  <a:pt x="62" y="218"/>
                </a:lnTo>
                <a:lnTo>
                  <a:pt x="65" y="218"/>
                </a:lnTo>
                <a:lnTo>
                  <a:pt x="65" y="218"/>
                </a:lnTo>
                <a:lnTo>
                  <a:pt x="68" y="218"/>
                </a:lnTo>
                <a:lnTo>
                  <a:pt x="68" y="218"/>
                </a:lnTo>
                <a:lnTo>
                  <a:pt x="70" y="218"/>
                </a:lnTo>
                <a:lnTo>
                  <a:pt x="70" y="218"/>
                </a:lnTo>
                <a:lnTo>
                  <a:pt x="73" y="218"/>
                </a:lnTo>
                <a:lnTo>
                  <a:pt x="76" y="218"/>
                </a:lnTo>
                <a:lnTo>
                  <a:pt x="73" y="215"/>
                </a:lnTo>
                <a:lnTo>
                  <a:pt x="70" y="215"/>
                </a:lnTo>
                <a:lnTo>
                  <a:pt x="70" y="215"/>
                </a:lnTo>
                <a:lnTo>
                  <a:pt x="70" y="213"/>
                </a:lnTo>
                <a:lnTo>
                  <a:pt x="68" y="210"/>
                </a:lnTo>
                <a:lnTo>
                  <a:pt x="68" y="210"/>
                </a:lnTo>
                <a:lnTo>
                  <a:pt x="68" y="207"/>
                </a:lnTo>
                <a:lnTo>
                  <a:pt x="68" y="207"/>
                </a:lnTo>
                <a:lnTo>
                  <a:pt x="68" y="204"/>
                </a:lnTo>
                <a:lnTo>
                  <a:pt x="70" y="202"/>
                </a:lnTo>
                <a:lnTo>
                  <a:pt x="73" y="202"/>
                </a:lnTo>
                <a:lnTo>
                  <a:pt x="76" y="202"/>
                </a:lnTo>
                <a:lnTo>
                  <a:pt x="78" y="202"/>
                </a:lnTo>
                <a:lnTo>
                  <a:pt x="81" y="202"/>
                </a:lnTo>
                <a:lnTo>
                  <a:pt x="81" y="202"/>
                </a:lnTo>
                <a:lnTo>
                  <a:pt x="84" y="202"/>
                </a:lnTo>
                <a:lnTo>
                  <a:pt x="84" y="202"/>
                </a:lnTo>
                <a:lnTo>
                  <a:pt x="86" y="202"/>
                </a:lnTo>
                <a:lnTo>
                  <a:pt x="89" y="204"/>
                </a:lnTo>
                <a:lnTo>
                  <a:pt x="92" y="204"/>
                </a:lnTo>
                <a:lnTo>
                  <a:pt x="94" y="202"/>
                </a:lnTo>
                <a:lnTo>
                  <a:pt x="94" y="202"/>
                </a:lnTo>
                <a:lnTo>
                  <a:pt x="92" y="202"/>
                </a:lnTo>
                <a:lnTo>
                  <a:pt x="89" y="199"/>
                </a:lnTo>
                <a:lnTo>
                  <a:pt x="86" y="196"/>
                </a:lnTo>
                <a:lnTo>
                  <a:pt x="89" y="194"/>
                </a:lnTo>
                <a:lnTo>
                  <a:pt x="89" y="194"/>
                </a:lnTo>
                <a:lnTo>
                  <a:pt x="92" y="191"/>
                </a:lnTo>
                <a:lnTo>
                  <a:pt x="89" y="191"/>
                </a:lnTo>
                <a:lnTo>
                  <a:pt x="89" y="188"/>
                </a:lnTo>
                <a:lnTo>
                  <a:pt x="89" y="188"/>
                </a:lnTo>
                <a:lnTo>
                  <a:pt x="89" y="186"/>
                </a:lnTo>
                <a:lnTo>
                  <a:pt x="92" y="183"/>
                </a:lnTo>
                <a:lnTo>
                  <a:pt x="89" y="180"/>
                </a:lnTo>
                <a:lnTo>
                  <a:pt x="89" y="180"/>
                </a:lnTo>
                <a:lnTo>
                  <a:pt x="89" y="178"/>
                </a:lnTo>
                <a:lnTo>
                  <a:pt x="89" y="178"/>
                </a:lnTo>
                <a:lnTo>
                  <a:pt x="86" y="178"/>
                </a:lnTo>
                <a:lnTo>
                  <a:pt x="86" y="175"/>
                </a:lnTo>
                <a:lnTo>
                  <a:pt x="86" y="175"/>
                </a:lnTo>
                <a:lnTo>
                  <a:pt x="81" y="172"/>
                </a:lnTo>
                <a:lnTo>
                  <a:pt x="78" y="172"/>
                </a:lnTo>
                <a:lnTo>
                  <a:pt x="78" y="175"/>
                </a:lnTo>
                <a:lnTo>
                  <a:pt x="78" y="175"/>
                </a:lnTo>
                <a:lnTo>
                  <a:pt x="76" y="175"/>
                </a:lnTo>
                <a:lnTo>
                  <a:pt x="76" y="178"/>
                </a:lnTo>
                <a:lnTo>
                  <a:pt x="73" y="178"/>
                </a:lnTo>
                <a:lnTo>
                  <a:pt x="73" y="178"/>
                </a:lnTo>
                <a:lnTo>
                  <a:pt x="73" y="175"/>
                </a:lnTo>
                <a:lnTo>
                  <a:pt x="70" y="175"/>
                </a:lnTo>
                <a:lnTo>
                  <a:pt x="70" y="178"/>
                </a:lnTo>
                <a:lnTo>
                  <a:pt x="68" y="175"/>
                </a:lnTo>
                <a:lnTo>
                  <a:pt x="68" y="172"/>
                </a:lnTo>
                <a:lnTo>
                  <a:pt x="68" y="172"/>
                </a:lnTo>
                <a:lnTo>
                  <a:pt x="68" y="172"/>
                </a:lnTo>
                <a:lnTo>
                  <a:pt x="65" y="172"/>
                </a:lnTo>
                <a:lnTo>
                  <a:pt x="65" y="172"/>
                </a:lnTo>
                <a:lnTo>
                  <a:pt x="60" y="172"/>
                </a:lnTo>
                <a:lnTo>
                  <a:pt x="60" y="175"/>
                </a:lnTo>
                <a:lnTo>
                  <a:pt x="57" y="175"/>
                </a:lnTo>
                <a:lnTo>
                  <a:pt x="57" y="178"/>
                </a:lnTo>
                <a:lnTo>
                  <a:pt x="57" y="175"/>
                </a:lnTo>
                <a:lnTo>
                  <a:pt x="54" y="175"/>
                </a:lnTo>
                <a:lnTo>
                  <a:pt x="54" y="178"/>
                </a:lnTo>
                <a:lnTo>
                  <a:pt x="51" y="178"/>
                </a:lnTo>
                <a:lnTo>
                  <a:pt x="51" y="180"/>
                </a:lnTo>
                <a:lnTo>
                  <a:pt x="49" y="180"/>
                </a:lnTo>
                <a:lnTo>
                  <a:pt x="46" y="180"/>
                </a:lnTo>
                <a:lnTo>
                  <a:pt x="46" y="183"/>
                </a:lnTo>
                <a:lnTo>
                  <a:pt x="46" y="183"/>
                </a:lnTo>
                <a:lnTo>
                  <a:pt x="43" y="183"/>
                </a:lnTo>
                <a:lnTo>
                  <a:pt x="43" y="183"/>
                </a:lnTo>
                <a:lnTo>
                  <a:pt x="43" y="183"/>
                </a:lnTo>
                <a:lnTo>
                  <a:pt x="41" y="183"/>
                </a:lnTo>
                <a:lnTo>
                  <a:pt x="41" y="183"/>
                </a:lnTo>
                <a:lnTo>
                  <a:pt x="38" y="18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4" name="Freeform 1168"/>
          <p:cNvSpPr>
            <a:spLocks/>
          </p:cNvSpPr>
          <p:nvPr/>
        </p:nvSpPr>
        <p:spPr bwMode="auto">
          <a:xfrm>
            <a:off x="7019756" y="3300818"/>
            <a:ext cx="334812" cy="210410"/>
          </a:xfrm>
          <a:custGeom>
            <a:avLst/>
            <a:gdLst/>
            <a:ahLst/>
            <a:cxnLst>
              <a:cxn ang="0">
                <a:pos x="175" y="126"/>
              </a:cxn>
              <a:cxn ang="0">
                <a:pos x="177" y="118"/>
              </a:cxn>
              <a:cxn ang="0">
                <a:pos x="175" y="113"/>
              </a:cxn>
              <a:cxn ang="0">
                <a:pos x="175" y="108"/>
              </a:cxn>
              <a:cxn ang="0">
                <a:pos x="169" y="105"/>
              </a:cxn>
              <a:cxn ang="0">
                <a:pos x="164" y="102"/>
              </a:cxn>
              <a:cxn ang="0">
                <a:pos x="167" y="94"/>
              </a:cxn>
              <a:cxn ang="0">
                <a:pos x="175" y="94"/>
              </a:cxn>
              <a:cxn ang="0">
                <a:pos x="180" y="89"/>
              </a:cxn>
              <a:cxn ang="0">
                <a:pos x="177" y="86"/>
              </a:cxn>
              <a:cxn ang="0">
                <a:pos x="188" y="83"/>
              </a:cxn>
              <a:cxn ang="0">
                <a:pos x="185" y="78"/>
              </a:cxn>
              <a:cxn ang="0">
                <a:pos x="188" y="73"/>
              </a:cxn>
              <a:cxn ang="0">
                <a:pos x="196" y="73"/>
              </a:cxn>
              <a:cxn ang="0">
                <a:pos x="201" y="70"/>
              </a:cxn>
              <a:cxn ang="0">
                <a:pos x="209" y="70"/>
              </a:cxn>
              <a:cxn ang="0">
                <a:pos x="218" y="67"/>
              </a:cxn>
              <a:cxn ang="0">
                <a:pos x="212" y="59"/>
              </a:cxn>
              <a:cxn ang="0">
                <a:pos x="209" y="62"/>
              </a:cxn>
              <a:cxn ang="0">
                <a:pos x="204" y="65"/>
              </a:cxn>
              <a:cxn ang="0">
                <a:pos x="196" y="59"/>
              </a:cxn>
              <a:cxn ang="0">
                <a:pos x="196" y="54"/>
              </a:cxn>
              <a:cxn ang="0">
                <a:pos x="199" y="46"/>
              </a:cxn>
              <a:cxn ang="0">
                <a:pos x="193" y="48"/>
              </a:cxn>
              <a:cxn ang="0">
                <a:pos x="185" y="57"/>
              </a:cxn>
              <a:cxn ang="0">
                <a:pos x="183" y="62"/>
              </a:cxn>
              <a:cxn ang="0">
                <a:pos x="175" y="73"/>
              </a:cxn>
              <a:cxn ang="0">
                <a:pos x="167" y="67"/>
              </a:cxn>
              <a:cxn ang="0">
                <a:pos x="158" y="67"/>
              </a:cxn>
              <a:cxn ang="0">
                <a:pos x="150" y="70"/>
              </a:cxn>
              <a:cxn ang="0">
                <a:pos x="134" y="54"/>
              </a:cxn>
              <a:cxn ang="0">
                <a:pos x="129" y="38"/>
              </a:cxn>
              <a:cxn ang="0">
                <a:pos x="118" y="24"/>
              </a:cxn>
              <a:cxn ang="0">
                <a:pos x="78" y="24"/>
              </a:cxn>
              <a:cxn ang="0">
                <a:pos x="56" y="16"/>
              </a:cxn>
              <a:cxn ang="0">
                <a:pos x="0" y="8"/>
              </a:cxn>
              <a:cxn ang="0">
                <a:pos x="16" y="70"/>
              </a:cxn>
              <a:cxn ang="0">
                <a:pos x="24" y="70"/>
              </a:cxn>
              <a:cxn ang="0">
                <a:pos x="22" y="62"/>
              </a:cxn>
              <a:cxn ang="0">
                <a:pos x="27" y="57"/>
              </a:cxn>
              <a:cxn ang="0">
                <a:pos x="32" y="51"/>
              </a:cxn>
              <a:cxn ang="0">
                <a:pos x="38" y="51"/>
              </a:cxn>
              <a:cxn ang="0">
                <a:pos x="43" y="48"/>
              </a:cxn>
              <a:cxn ang="0">
                <a:pos x="59" y="57"/>
              </a:cxn>
              <a:cxn ang="0">
                <a:pos x="70" y="67"/>
              </a:cxn>
              <a:cxn ang="0">
                <a:pos x="81" y="70"/>
              </a:cxn>
              <a:cxn ang="0">
                <a:pos x="89" y="73"/>
              </a:cxn>
              <a:cxn ang="0">
                <a:pos x="94" y="83"/>
              </a:cxn>
              <a:cxn ang="0">
                <a:pos x="97" y="91"/>
              </a:cxn>
              <a:cxn ang="0">
                <a:pos x="110" y="100"/>
              </a:cxn>
              <a:cxn ang="0">
                <a:pos x="132" y="110"/>
              </a:cxn>
              <a:cxn ang="0">
                <a:pos x="148" y="118"/>
              </a:cxn>
              <a:cxn ang="0">
                <a:pos x="150" y="121"/>
              </a:cxn>
              <a:cxn ang="0">
                <a:pos x="156" y="126"/>
              </a:cxn>
              <a:cxn ang="0">
                <a:pos x="161" y="132"/>
              </a:cxn>
              <a:cxn ang="0">
                <a:pos x="164" y="137"/>
              </a:cxn>
              <a:cxn ang="0">
                <a:pos x="169" y="134"/>
              </a:cxn>
              <a:cxn ang="0">
                <a:pos x="172" y="137"/>
              </a:cxn>
            </a:cxnLst>
            <a:rect l="0" t="0" r="r" b="b"/>
            <a:pathLst>
              <a:path w="218" h="137">
                <a:moveTo>
                  <a:pt x="172" y="137"/>
                </a:moveTo>
                <a:lnTo>
                  <a:pt x="175" y="126"/>
                </a:lnTo>
                <a:lnTo>
                  <a:pt x="177" y="121"/>
                </a:lnTo>
                <a:lnTo>
                  <a:pt x="177" y="118"/>
                </a:lnTo>
                <a:lnTo>
                  <a:pt x="177" y="116"/>
                </a:lnTo>
                <a:lnTo>
                  <a:pt x="175" y="113"/>
                </a:lnTo>
                <a:lnTo>
                  <a:pt x="172" y="110"/>
                </a:lnTo>
                <a:lnTo>
                  <a:pt x="175" y="108"/>
                </a:lnTo>
                <a:lnTo>
                  <a:pt x="175" y="105"/>
                </a:lnTo>
                <a:lnTo>
                  <a:pt x="169" y="105"/>
                </a:lnTo>
                <a:lnTo>
                  <a:pt x="167" y="105"/>
                </a:lnTo>
                <a:lnTo>
                  <a:pt x="164" y="102"/>
                </a:lnTo>
                <a:lnTo>
                  <a:pt x="164" y="97"/>
                </a:lnTo>
                <a:lnTo>
                  <a:pt x="167" y="94"/>
                </a:lnTo>
                <a:lnTo>
                  <a:pt x="172" y="94"/>
                </a:lnTo>
                <a:lnTo>
                  <a:pt x="175" y="94"/>
                </a:lnTo>
                <a:lnTo>
                  <a:pt x="175" y="91"/>
                </a:lnTo>
                <a:lnTo>
                  <a:pt x="180" y="89"/>
                </a:lnTo>
                <a:lnTo>
                  <a:pt x="180" y="89"/>
                </a:lnTo>
                <a:lnTo>
                  <a:pt x="177" y="86"/>
                </a:lnTo>
                <a:lnTo>
                  <a:pt x="185" y="86"/>
                </a:lnTo>
                <a:lnTo>
                  <a:pt x="188" y="83"/>
                </a:lnTo>
                <a:lnTo>
                  <a:pt x="188" y="81"/>
                </a:lnTo>
                <a:lnTo>
                  <a:pt x="185" y="78"/>
                </a:lnTo>
                <a:lnTo>
                  <a:pt x="185" y="75"/>
                </a:lnTo>
                <a:lnTo>
                  <a:pt x="188" y="73"/>
                </a:lnTo>
                <a:lnTo>
                  <a:pt x="193" y="70"/>
                </a:lnTo>
                <a:lnTo>
                  <a:pt x="196" y="73"/>
                </a:lnTo>
                <a:lnTo>
                  <a:pt x="199" y="67"/>
                </a:lnTo>
                <a:lnTo>
                  <a:pt x="201" y="70"/>
                </a:lnTo>
                <a:lnTo>
                  <a:pt x="204" y="73"/>
                </a:lnTo>
                <a:lnTo>
                  <a:pt x="209" y="70"/>
                </a:lnTo>
                <a:lnTo>
                  <a:pt x="215" y="70"/>
                </a:lnTo>
                <a:lnTo>
                  <a:pt x="218" y="67"/>
                </a:lnTo>
                <a:lnTo>
                  <a:pt x="218" y="65"/>
                </a:lnTo>
                <a:lnTo>
                  <a:pt x="212" y="59"/>
                </a:lnTo>
                <a:lnTo>
                  <a:pt x="209" y="59"/>
                </a:lnTo>
                <a:lnTo>
                  <a:pt x="209" y="62"/>
                </a:lnTo>
                <a:lnTo>
                  <a:pt x="207" y="65"/>
                </a:lnTo>
                <a:lnTo>
                  <a:pt x="204" y="65"/>
                </a:lnTo>
                <a:lnTo>
                  <a:pt x="201" y="62"/>
                </a:lnTo>
                <a:lnTo>
                  <a:pt x="196" y="59"/>
                </a:lnTo>
                <a:lnTo>
                  <a:pt x="193" y="59"/>
                </a:lnTo>
                <a:lnTo>
                  <a:pt x="196" y="54"/>
                </a:lnTo>
                <a:lnTo>
                  <a:pt x="199" y="48"/>
                </a:lnTo>
                <a:lnTo>
                  <a:pt x="199" y="46"/>
                </a:lnTo>
                <a:lnTo>
                  <a:pt x="196" y="46"/>
                </a:lnTo>
                <a:lnTo>
                  <a:pt x="193" y="48"/>
                </a:lnTo>
                <a:lnTo>
                  <a:pt x="191" y="48"/>
                </a:lnTo>
                <a:lnTo>
                  <a:pt x="185" y="57"/>
                </a:lnTo>
                <a:lnTo>
                  <a:pt x="185" y="59"/>
                </a:lnTo>
                <a:lnTo>
                  <a:pt x="183" y="62"/>
                </a:lnTo>
                <a:lnTo>
                  <a:pt x="180" y="67"/>
                </a:lnTo>
                <a:lnTo>
                  <a:pt x="175" y="73"/>
                </a:lnTo>
                <a:lnTo>
                  <a:pt x="175" y="70"/>
                </a:lnTo>
                <a:lnTo>
                  <a:pt x="167" y="67"/>
                </a:lnTo>
                <a:lnTo>
                  <a:pt x="164" y="67"/>
                </a:lnTo>
                <a:lnTo>
                  <a:pt x="158" y="67"/>
                </a:lnTo>
                <a:lnTo>
                  <a:pt x="153" y="70"/>
                </a:lnTo>
                <a:lnTo>
                  <a:pt x="150" y="70"/>
                </a:lnTo>
                <a:lnTo>
                  <a:pt x="145" y="57"/>
                </a:lnTo>
                <a:lnTo>
                  <a:pt x="134" y="54"/>
                </a:lnTo>
                <a:lnTo>
                  <a:pt x="134" y="35"/>
                </a:lnTo>
                <a:lnTo>
                  <a:pt x="129" y="38"/>
                </a:lnTo>
                <a:lnTo>
                  <a:pt x="126" y="27"/>
                </a:lnTo>
                <a:lnTo>
                  <a:pt x="118" y="24"/>
                </a:lnTo>
                <a:lnTo>
                  <a:pt x="97" y="24"/>
                </a:lnTo>
                <a:lnTo>
                  <a:pt x="78" y="24"/>
                </a:lnTo>
                <a:lnTo>
                  <a:pt x="64" y="19"/>
                </a:lnTo>
                <a:lnTo>
                  <a:pt x="56" y="16"/>
                </a:lnTo>
                <a:lnTo>
                  <a:pt x="35" y="0"/>
                </a:lnTo>
                <a:lnTo>
                  <a:pt x="0" y="8"/>
                </a:lnTo>
                <a:lnTo>
                  <a:pt x="11" y="73"/>
                </a:lnTo>
                <a:lnTo>
                  <a:pt x="16" y="70"/>
                </a:lnTo>
                <a:lnTo>
                  <a:pt x="22" y="73"/>
                </a:lnTo>
                <a:lnTo>
                  <a:pt x="24" y="70"/>
                </a:lnTo>
                <a:lnTo>
                  <a:pt x="22" y="67"/>
                </a:lnTo>
                <a:lnTo>
                  <a:pt x="22" y="62"/>
                </a:lnTo>
                <a:lnTo>
                  <a:pt x="24" y="57"/>
                </a:lnTo>
                <a:lnTo>
                  <a:pt x="27" y="57"/>
                </a:lnTo>
                <a:lnTo>
                  <a:pt x="30" y="51"/>
                </a:lnTo>
                <a:lnTo>
                  <a:pt x="32" y="51"/>
                </a:lnTo>
                <a:lnTo>
                  <a:pt x="35" y="51"/>
                </a:lnTo>
                <a:lnTo>
                  <a:pt x="38" y="51"/>
                </a:lnTo>
                <a:lnTo>
                  <a:pt x="35" y="48"/>
                </a:lnTo>
                <a:lnTo>
                  <a:pt x="43" y="48"/>
                </a:lnTo>
                <a:lnTo>
                  <a:pt x="51" y="54"/>
                </a:lnTo>
                <a:lnTo>
                  <a:pt x="59" y="57"/>
                </a:lnTo>
                <a:lnTo>
                  <a:pt x="59" y="59"/>
                </a:lnTo>
                <a:lnTo>
                  <a:pt x="70" y="67"/>
                </a:lnTo>
                <a:lnTo>
                  <a:pt x="78" y="70"/>
                </a:lnTo>
                <a:lnTo>
                  <a:pt x="81" y="70"/>
                </a:lnTo>
                <a:lnTo>
                  <a:pt x="83" y="70"/>
                </a:lnTo>
                <a:lnTo>
                  <a:pt x="89" y="73"/>
                </a:lnTo>
                <a:lnTo>
                  <a:pt x="91" y="81"/>
                </a:lnTo>
                <a:lnTo>
                  <a:pt x="94" y="83"/>
                </a:lnTo>
                <a:lnTo>
                  <a:pt x="94" y="86"/>
                </a:lnTo>
                <a:lnTo>
                  <a:pt x="97" y="91"/>
                </a:lnTo>
                <a:lnTo>
                  <a:pt x="102" y="94"/>
                </a:lnTo>
                <a:lnTo>
                  <a:pt x="110" y="100"/>
                </a:lnTo>
                <a:lnTo>
                  <a:pt x="121" y="108"/>
                </a:lnTo>
                <a:lnTo>
                  <a:pt x="132" y="110"/>
                </a:lnTo>
                <a:lnTo>
                  <a:pt x="140" y="118"/>
                </a:lnTo>
                <a:lnTo>
                  <a:pt x="148" y="118"/>
                </a:lnTo>
                <a:lnTo>
                  <a:pt x="148" y="121"/>
                </a:lnTo>
                <a:lnTo>
                  <a:pt x="150" y="121"/>
                </a:lnTo>
                <a:lnTo>
                  <a:pt x="156" y="124"/>
                </a:lnTo>
                <a:lnTo>
                  <a:pt x="156" y="126"/>
                </a:lnTo>
                <a:lnTo>
                  <a:pt x="156" y="134"/>
                </a:lnTo>
                <a:lnTo>
                  <a:pt x="161" y="132"/>
                </a:lnTo>
                <a:lnTo>
                  <a:pt x="164" y="134"/>
                </a:lnTo>
                <a:lnTo>
                  <a:pt x="164" y="137"/>
                </a:lnTo>
                <a:lnTo>
                  <a:pt x="167" y="137"/>
                </a:lnTo>
                <a:lnTo>
                  <a:pt x="169" y="134"/>
                </a:lnTo>
                <a:lnTo>
                  <a:pt x="172" y="134"/>
                </a:lnTo>
                <a:lnTo>
                  <a:pt x="172" y="13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5" name="Freeform 1169"/>
          <p:cNvSpPr>
            <a:spLocks/>
          </p:cNvSpPr>
          <p:nvPr/>
        </p:nvSpPr>
        <p:spPr bwMode="auto">
          <a:xfrm>
            <a:off x="6958323" y="3374538"/>
            <a:ext cx="301024" cy="185836"/>
          </a:xfrm>
          <a:custGeom>
            <a:avLst/>
            <a:gdLst/>
            <a:ahLst/>
            <a:cxnLst>
              <a:cxn ang="0">
                <a:pos x="196" y="76"/>
              </a:cxn>
              <a:cxn ang="0">
                <a:pos x="188" y="70"/>
              </a:cxn>
              <a:cxn ang="0">
                <a:pos x="161" y="60"/>
              </a:cxn>
              <a:cxn ang="0">
                <a:pos x="137" y="43"/>
              </a:cxn>
              <a:cxn ang="0">
                <a:pos x="131" y="33"/>
              </a:cxn>
              <a:cxn ang="0">
                <a:pos x="121" y="22"/>
              </a:cxn>
              <a:cxn ang="0">
                <a:pos x="99" y="11"/>
              </a:cxn>
              <a:cxn ang="0">
                <a:pos x="83" y="0"/>
              </a:cxn>
              <a:cxn ang="0">
                <a:pos x="75" y="3"/>
              </a:cxn>
              <a:cxn ang="0">
                <a:pos x="67" y="9"/>
              </a:cxn>
              <a:cxn ang="0">
                <a:pos x="62" y="19"/>
              </a:cxn>
              <a:cxn ang="0">
                <a:pos x="56" y="22"/>
              </a:cxn>
              <a:cxn ang="0">
                <a:pos x="35" y="14"/>
              </a:cxn>
              <a:cxn ang="0">
                <a:pos x="10" y="11"/>
              </a:cxn>
              <a:cxn ang="0">
                <a:pos x="2" y="22"/>
              </a:cxn>
              <a:cxn ang="0">
                <a:pos x="8" y="27"/>
              </a:cxn>
              <a:cxn ang="0">
                <a:pos x="8" y="38"/>
              </a:cxn>
              <a:cxn ang="0">
                <a:pos x="10" y="49"/>
              </a:cxn>
              <a:cxn ang="0">
                <a:pos x="13" y="52"/>
              </a:cxn>
              <a:cxn ang="0">
                <a:pos x="21" y="49"/>
              </a:cxn>
              <a:cxn ang="0">
                <a:pos x="21" y="54"/>
              </a:cxn>
              <a:cxn ang="0">
                <a:pos x="24" y="57"/>
              </a:cxn>
              <a:cxn ang="0">
                <a:pos x="19" y="57"/>
              </a:cxn>
              <a:cxn ang="0">
                <a:pos x="19" y="62"/>
              </a:cxn>
              <a:cxn ang="0">
                <a:pos x="21" y="60"/>
              </a:cxn>
              <a:cxn ang="0">
                <a:pos x="27" y="65"/>
              </a:cxn>
              <a:cxn ang="0">
                <a:pos x="29" y="73"/>
              </a:cxn>
              <a:cxn ang="0">
                <a:pos x="32" y="92"/>
              </a:cxn>
              <a:cxn ang="0">
                <a:pos x="43" y="86"/>
              </a:cxn>
              <a:cxn ang="0">
                <a:pos x="53" y="81"/>
              </a:cxn>
              <a:cxn ang="0">
                <a:pos x="64" y="76"/>
              </a:cxn>
              <a:cxn ang="0">
                <a:pos x="72" y="76"/>
              </a:cxn>
              <a:cxn ang="0">
                <a:pos x="91" y="86"/>
              </a:cxn>
              <a:cxn ang="0">
                <a:pos x="99" y="86"/>
              </a:cxn>
              <a:cxn ang="0">
                <a:pos x="104" y="95"/>
              </a:cxn>
              <a:cxn ang="0">
                <a:pos x="118" y="103"/>
              </a:cxn>
              <a:cxn ang="0">
                <a:pos x="129" y="108"/>
              </a:cxn>
              <a:cxn ang="0">
                <a:pos x="129" y="113"/>
              </a:cxn>
              <a:cxn ang="0">
                <a:pos x="134" y="116"/>
              </a:cxn>
              <a:cxn ang="0">
                <a:pos x="142" y="116"/>
              </a:cxn>
              <a:cxn ang="0">
                <a:pos x="147" y="121"/>
              </a:cxn>
              <a:cxn ang="0">
                <a:pos x="153" y="121"/>
              </a:cxn>
              <a:cxn ang="0">
                <a:pos x="158" y="113"/>
              </a:cxn>
              <a:cxn ang="0">
                <a:pos x="166" y="111"/>
              </a:cxn>
              <a:cxn ang="0">
                <a:pos x="172" y="105"/>
              </a:cxn>
              <a:cxn ang="0">
                <a:pos x="174" y="95"/>
              </a:cxn>
              <a:cxn ang="0">
                <a:pos x="174" y="89"/>
              </a:cxn>
              <a:cxn ang="0">
                <a:pos x="180" y="86"/>
              </a:cxn>
              <a:cxn ang="0">
                <a:pos x="190" y="84"/>
              </a:cxn>
              <a:cxn ang="0">
                <a:pos x="196" y="86"/>
              </a:cxn>
            </a:cxnLst>
            <a:rect l="0" t="0" r="r" b="b"/>
            <a:pathLst>
              <a:path w="196" h="121">
                <a:moveTo>
                  <a:pt x="196" y="86"/>
                </a:moveTo>
                <a:lnTo>
                  <a:pt x="196" y="78"/>
                </a:lnTo>
                <a:lnTo>
                  <a:pt x="196" y="76"/>
                </a:lnTo>
                <a:lnTo>
                  <a:pt x="190" y="73"/>
                </a:lnTo>
                <a:lnTo>
                  <a:pt x="188" y="73"/>
                </a:lnTo>
                <a:lnTo>
                  <a:pt x="188" y="70"/>
                </a:lnTo>
                <a:lnTo>
                  <a:pt x="180" y="70"/>
                </a:lnTo>
                <a:lnTo>
                  <a:pt x="172" y="62"/>
                </a:lnTo>
                <a:lnTo>
                  <a:pt x="161" y="60"/>
                </a:lnTo>
                <a:lnTo>
                  <a:pt x="150" y="52"/>
                </a:lnTo>
                <a:lnTo>
                  <a:pt x="142" y="46"/>
                </a:lnTo>
                <a:lnTo>
                  <a:pt x="137" y="43"/>
                </a:lnTo>
                <a:lnTo>
                  <a:pt x="134" y="38"/>
                </a:lnTo>
                <a:lnTo>
                  <a:pt x="134" y="35"/>
                </a:lnTo>
                <a:lnTo>
                  <a:pt x="131" y="33"/>
                </a:lnTo>
                <a:lnTo>
                  <a:pt x="129" y="25"/>
                </a:lnTo>
                <a:lnTo>
                  <a:pt x="123" y="22"/>
                </a:lnTo>
                <a:lnTo>
                  <a:pt x="121" y="22"/>
                </a:lnTo>
                <a:lnTo>
                  <a:pt x="118" y="22"/>
                </a:lnTo>
                <a:lnTo>
                  <a:pt x="110" y="19"/>
                </a:lnTo>
                <a:lnTo>
                  <a:pt x="99" y="11"/>
                </a:lnTo>
                <a:lnTo>
                  <a:pt x="99" y="9"/>
                </a:lnTo>
                <a:lnTo>
                  <a:pt x="91" y="6"/>
                </a:lnTo>
                <a:lnTo>
                  <a:pt x="83" y="0"/>
                </a:lnTo>
                <a:lnTo>
                  <a:pt x="75" y="0"/>
                </a:lnTo>
                <a:lnTo>
                  <a:pt x="78" y="3"/>
                </a:lnTo>
                <a:lnTo>
                  <a:pt x="75" y="3"/>
                </a:lnTo>
                <a:lnTo>
                  <a:pt x="72" y="3"/>
                </a:lnTo>
                <a:lnTo>
                  <a:pt x="70" y="3"/>
                </a:lnTo>
                <a:lnTo>
                  <a:pt x="67" y="9"/>
                </a:lnTo>
                <a:lnTo>
                  <a:pt x="64" y="9"/>
                </a:lnTo>
                <a:lnTo>
                  <a:pt x="62" y="14"/>
                </a:lnTo>
                <a:lnTo>
                  <a:pt x="62" y="19"/>
                </a:lnTo>
                <a:lnTo>
                  <a:pt x="64" y="22"/>
                </a:lnTo>
                <a:lnTo>
                  <a:pt x="62" y="25"/>
                </a:lnTo>
                <a:lnTo>
                  <a:pt x="56" y="22"/>
                </a:lnTo>
                <a:lnTo>
                  <a:pt x="48" y="25"/>
                </a:lnTo>
                <a:lnTo>
                  <a:pt x="43" y="25"/>
                </a:lnTo>
                <a:lnTo>
                  <a:pt x="35" y="14"/>
                </a:lnTo>
                <a:lnTo>
                  <a:pt x="24" y="9"/>
                </a:lnTo>
                <a:lnTo>
                  <a:pt x="16" y="9"/>
                </a:lnTo>
                <a:lnTo>
                  <a:pt x="10" y="11"/>
                </a:lnTo>
                <a:lnTo>
                  <a:pt x="0" y="17"/>
                </a:lnTo>
                <a:lnTo>
                  <a:pt x="0" y="19"/>
                </a:lnTo>
                <a:lnTo>
                  <a:pt x="2" y="22"/>
                </a:lnTo>
                <a:lnTo>
                  <a:pt x="5" y="22"/>
                </a:lnTo>
                <a:lnTo>
                  <a:pt x="5" y="25"/>
                </a:lnTo>
                <a:lnTo>
                  <a:pt x="8" y="27"/>
                </a:lnTo>
                <a:lnTo>
                  <a:pt x="10" y="33"/>
                </a:lnTo>
                <a:lnTo>
                  <a:pt x="10" y="35"/>
                </a:lnTo>
                <a:lnTo>
                  <a:pt x="8" y="38"/>
                </a:lnTo>
                <a:lnTo>
                  <a:pt x="8" y="46"/>
                </a:lnTo>
                <a:lnTo>
                  <a:pt x="10" y="46"/>
                </a:lnTo>
                <a:lnTo>
                  <a:pt x="10" y="49"/>
                </a:lnTo>
                <a:lnTo>
                  <a:pt x="16" y="54"/>
                </a:lnTo>
                <a:lnTo>
                  <a:pt x="16" y="52"/>
                </a:lnTo>
                <a:lnTo>
                  <a:pt x="13" y="52"/>
                </a:lnTo>
                <a:lnTo>
                  <a:pt x="13" y="49"/>
                </a:lnTo>
                <a:lnTo>
                  <a:pt x="19" y="49"/>
                </a:lnTo>
                <a:lnTo>
                  <a:pt x="21" y="49"/>
                </a:lnTo>
                <a:lnTo>
                  <a:pt x="21" y="49"/>
                </a:lnTo>
                <a:lnTo>
                  <a:pt x="21" y="52"/>
                </a:lnTo>
                <a:lnTo>
                  <a:pt x="21" y="54"/>
                </a:lnTo>
                <a:lnTo>
                  <a:pt x="24" y="54"/>
                </a:lnTo>
                <a:lnTo>
                  <a:pt x="24" y="57"/>
                </a:lnTo>
                <a:lnTo>
                  <a:pt x="24" y="57"/>
                </a:lnTo>
                <a:lnTo>
                  <a:pt x="21" y="57"/>
                </a:lnTo>
                <a:lnTo>
                  <a:pt x="21" y="57"/>
                </a:lnTo>
                <a:lnTo>
                  <a:pt x="19" y="57"/>
                </a:lnTo>
                <a:lnTo>
                  <a:pt x="16" y="60"/>
                </a:lnTo>
                <a:lnTo>
                  <a:pt x="16" y="62"/>
                </a:lnTo>
                <a:lnTo>
                  <a:pt x="19" y="62"/>
                </a:lnTo>
                <a:lnTo>
                  <a:pt x="19" y="60"/>
                </a:lnTo>
                <a:lnTo>
                  <a:pt x="19" y="60"/>
                </a:lnTo>
                <a:lnTo>
                  <a:pt x="21" y="60"/>
                </a:lnTo>
                <a:lnTo>
                  <a:pt x="24" y="62"/>
                </a:lnTo>
                <a:lnTo>
                  <a:pt x="24" y="65"/>
                </a:lnTo>
                <a:lnTo>
                  <a:pt x="27" y="65"/>
                </a:lnTo>
                <a:lnTo>
                  <a:pt x="29" y="68"/>
                </a:lnTo>
                <a:lnTo>
                  <a:pt x="29" y="73"/>
                </a:lnTo>
                <a:lnTo>
                  <a:pt x="29" y="73"/>
                </a:lnTo>
                <a:lnTo>
                  <a:pt x="29" y="81"/>
                </a:lnTo>
                <a:lnTo>
                  <a:pt x="29" y="86"/>
                </a:lnTo>
                <a:lnTo>
                  <a:pt x="32" y="92"/>
                </a:lnTo>
                <a:lnTo>
                  <a:pt x="35" y="92"/>
                </a:lnTo>
                <a:lnTo>
                  <a:pt x="43" y="92"/>
                </a:lnTo>
                <a:lnTo>
                  <a:pt x="43" y="86"/>
                </a:lnTo>
                <a:lnTo>
                  <a:pt x="45" y="84"/>
                </a:lnTo>
                <a:lnTo>
                  <a:pt x="48" y="84"/>
                </a:lnTo>
                <a:lnTo>
                  <a:pt x="53" y="81"/>
                </a:lnTo>
                <a:lnTo>
                  <a:pt x="59" y="78"/>
                </a:lnTo>
                <a:lnTo>
                  <a:pt x="64" y="81"/>
                </a:lnTo>
                <a:lnTo>
                  <a:pt x="64" y="76"/>
                </a:lnTo>
                <a:lnTo>
                  <a:pt x="67" y="76"/>
                </a:lnTo>
                <a:lnTo>
                  <a:pt x="70" y="78"/>
                </a:lnTo>
                <a:lnTo>
                  <a:pt x="72" y="76"/>
                </a:lnTo>
                <a:lnTo>
                  <a:pt x="78" y="81"/>
                </a:lnTo>
                <a:lnTo>
                  <a:pt x="83" y="81"/>
                </a:lnTo>
                <a:lnTo>
                  <a:pt x="91" y="86"/>
                </a:lnTo>
                <a:lnTo>
                  <a:pt x="91" y="86"/>
                </a:lnTo>
                <a:lnTo>
                  <a:pt x="94" y="86"/>
                </a:lnTo>
                <a:lnTo>
                  <a:pt x="99" y="86"/>
                </a:lnTo>
                <a:lnTo>
                  <a:pt x="102" y="89"/>
                </a:lnTo>
                <a:lnTo>
                  <a:pt x="104" y="92"/>
                </a:lnTo>
                <a:lnTo>
                  <a:pt x="104" y="95"/>
                </a:lnTo>
                <a:lnTo>
                  <a:pt x="107" y="92"/>
                </a:lnTo>
                <a:lnTo>
                  <a:pt x="113" y="95"/>
                </a:lnTo>
                <a:lnTo>
                  <a:pt x="118" y="103"/>
                </a:lnTo>
                <a:lnTo>
                  <a:pt x="123" y="103"/>
                </a:lnTo>
                <a:lnTo>
                  <a:pt x="129" y="103"/>
                </a:lnTo>
                <a:lnTo>
                  <a:pt x="129" y="108"/>
                </a:lnTo>
                <a:lnTo>
                  <a:pt x="129" y="108"/>
                </a:lnTo>
                <a:lnTo>
                  <a:pt x="129" y="113"/>
                </a:lnTo>
                <a:lnTo>
                  <a:pt x="129" y="113"/>
                </a:lnTo>
                <a:lnTo>
                  <a:pt x="131" y="116"/>
                </a:lnTo>
                <a:lnTo>
                  <a:pt x="131" y="116"/>
                </a:lnTo>
                <a:lnTo>
                  <a:pt x="134" y="116"/>
                </a:lnTo>
                <a:lnTo>
                  <a:pt x="137" y="119"/>
                </a:lnTo>
                <a:lnTo>
                  <a:pt x="139" y="119"/>
                </a:lnTo>
                <a:lnTo>
                  <a:pt x="142" y="116"/>
                </a:lnTo>
                <a:lnTo>
                  <a:pt x="145" y="116"/>
                </a:lnTo>
                <a:lnTo>
                  <a:pt x="147" y="119"/>
                </a:lnTo>
                <a:lnTo>
                  <a:pt x="147" y="121"/>
                </a:lnTo>
                <a:lnTo>
                  <a:pt x="147" y="121"/>
                </a:lnTo>
                <a:lnTo>
                  <a:pt x="150" y="121"/>
                </a:lnTo>
                <a:lnTo>
                  <a:pt x="153" y="121"/>
                </a:lnTo>
                <a:lnTo>
                  <a:pt x="155" y="119"/>
                </a:lnTo>
                <a:lnTo>
                  <a:pt x="155" y="116"/>
                </a:lnTo>
                <a:lnTo>
                  <a:pt x="158" y="113"/>
                </a:lnTo>
                <a:lnTo>
                  <a:pt x="158" y="113"/>
                </a:lnTo>
                <a:lnTo>
                  <a:pt x="161" y="111"/>
                </a:lnTo>
                <a:lnTo>
                  <a:pt x="166" y="111"/>
                </a:lnTo>
                <a:lnTo>
                  <a:pt x="166" y="108"/>
                </a:lnTo>
                <a:lnTo>
                  <a:pt x="169" y="105"/>
                </a:lnTo>
                <a:lnTo>
                  <a:pt x="172" y="105"/>
                </a:lnTo>
                <a:lnTo>
                  <a:pt x="172" y="103"/>
                </a:lnTo>
                <a:lnTo>
                  <a:pt x="172" y="100"/>
                </a:lnTo>
                <a:lnTo>
                  <a:pt x="174" y="95"/>
                </a:lnTo>
                <a:lnTo>
                  <a:pt x="174" y="92"/>
                </a:lnTo>
                <a:lnTo>
                  <a:pt x="174" y="92"/>
                </a:lnTo>
                <a:lnTo>
                  <a:pt x="174" y="89"/>
                </a:lnTo>
                <a:lnTo>
                  <a:pt x="177" y="89"/>
                </a:lnTo>
                <a:lnTo>
                  <a:pt x="177" y="89"/>
                </a:lnTo>
                <a:lnTo>
                  <a:pt x="180" y="86"/>
                </a:lnTo>
                <a:lnTo>
                  <a:pt x="182" y="86"/>
                </a:lnTo>
                <a:lnTo>
                  <a:pt x="185" y="84"/>
                </a:lnTo>
                <a:lnTo>
                  <a:pt x="190" y="84"/>
                </a:lnTo>
                <a:lnTo>
                  <a:pt x="193" y="86"/>
                </a:lnTo>
                <a:lnTo>
                  <a:pt x="196" y="84"/>
                </a:lnTo>
                <a:lnTo>
                  <a:pt x="196" y="86"/>
                </a:lnTo>
                <a:lnTo>
                  <a:pt x="196" y="8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6" name="Freeform 1170"/>
          <p:cNvSpPr>
            <a:spLocks noEditPoints="1"/>
          </p:cNvSpPr>
          <p:nvPr/>
        </p:nvSpPr>
        <p:spPr bwMode="auto">
          <a:xfrm>
            <a:off x="9618389" y="4716858"/>
            <a:ext cx="61433" cy="53755"/>
          </a:xfrm>
          <a:custGeom>
            <a:avLst/>
            <a:gdLst/>
            <a:ahLst/>
            <a:cxnLst>
              <a:cxn ang="0">
                <a:pos x="19" y="13"/>
              </a:cxn>
              <a:cxn ang="0">
                <a:pos x="19" y="8"/>
              </a:cxn>
              <a:cxn ang="0">
                <a:pos x="24" y="8"/>
              </a:cxn>
              <a:cxn ang="0">
                <a:pos x="27" y="5"/>
              </a:cxn>
              <a:cxn ang="0">
                <a:pos x="29" y="8"/>
              </a:cxn>
              <a:cxn ang="0">
                <a:pos x="32" y="5"/>
              </a:cxn>
              <a:cxn ang="0">
                <a:pos x="35" y="5"/>
              </a:cxn>
              <a:cxn ang="0">
                <a:pos x="40" y="0"/>
              </a:cxn>
              <a:cxn ang="0">
                <a:pos x="40" y="2"/>
              </a:cxn>
              <a:cxn ang="0">
                <a:pos x="37" y="5"/>
              </a:cxn>
              <a:cxn ang="0">
                <a:pos x="37" y="8"/>
              </a:cxn>
              <a:cxn ang="0">
                <a:pos x="32" y="10"/>
              </a:cxn>
              <a:cxn ang="0">
                <a:pos x="35" y="10"/>
              </a:cxn>
              <a:cxn ang="0">
                <a:pos x="37" y="8"/>
              </a:cxn>
              <a:cxn ang="0">
                <a:pos x="37" y="10"/>
              </a:cxn>
              <a:cxn ang="0">
                <a:pos x="37" y="13"/>
              </a:cxn>
              <a:cxn ang="0">
                <a:pos x="29" y="13"/>
              </a:cxn>
              <a:cxn ang="0">
                <a:pos x="29" y="13"/>
              </a:cxn>
              <a:cxn ang="0">
                <a:pos x="27" y="13"/>
              </a:cxn>
              <a:cxn ang="0">
                <a:pos x="27" y="13"/>
              </a:cxn>
              <a:cxn ang="0">
                <a:pos x="21" y="13"/>
              </a:cxn>
              <a:cxn ang="0">
                <a:pos x="21" y="16"/>
              </a:cxn>
              <a:cxn ang="0">
                <a:pos x="19" y="13"/>
              </a:cxn>
              <a:cxn ang="0">
                <a:pos x="19" y="13"/>
              </a:cxn>
              <a:cxn ang="0">
                <a:pos x="2" y="26"/>
              </a:cxn>
              <a:cxn ang="0">
                <a:pos x="8" y="21"/>
              </a:cxn>
              <a:cxn ang="0">
                <a:pos x="13" y="21"/>
              </a:cxn>
              <a:cxn ang="0">
                <a:pos x="19" y="24"/>
              </a:cxn>
              <a:cxn ang="0">
                <a:pos x="19" y="32"/>
              </a:cxn>
              <a:cxn ang="0">
                <a:pos x="16" y="35"/>
              </a:cxn>
              <a:cxn ang="0">
                <a:pos x="13" y="35"/>
              </a:cxn>
              <a:cxn ang="0">
                <a:pos x="10" y="35"/>
              </a:cxn>
              <a:cxn ang="0">
                <a:pos x="2" y="35"/>
              </a:cxn>
              <a:cxn ang="0">
                <a:pos x="0" y="32"/>
              </a:cxn>
              <a:cxn ang="0">
                <a:pos x="0" y="29"/>
              </a:cxn>
              <a:cxn ang="0">
                <a:pos x="2" y="29"/>
              </a:cxn>
              <a:cxn ang="0">
                <a:pos x="2" y="26"/>
              </a:cxn>
            </a:cxnLst>
            <a:rect l="0" t="0" r="r" b="b"/>
            <a:pathLst>
              <a:path w="40" h="35">
                <a:moveTo>
                  <a:pt x="19" y="13"/>
                </a:moveTo>
                <a:lnTo>
                  <a:pt x="19" y="8"/>
                </a:lnTo>
                <a:lnTo>
                  <a:pt x="24" y="8"/>
                </a:lnTo>
                <a:lnTo>
                  <a:pt x="27" y="5"/>
                </a:lnTo>
                <a:lnTo>
                  <a:pt x="29" y="8"/>
                </a:lnTo>
                <a:lnTo>
                  <a:pt x="32" y="5"/>
                </a:lnTo>
                <a:lnTo>
                  <a:pt x="35" y="5"/>
                </a:lnTo>
                <a:lnTo>
                  <a:pt x="40" y="0"/>
                </a:lnTo>
                <a:lnTo>
                  <a:pt x="40" y="2"/>
                </a:lnTo>
                <a:lnTo>
                  <a:pt x="37" y="5"/>
                </a:lnTo>
                <a:lnTo>
                  <a:pt x="37" y="8"/>
                </a:lnTo>
                <a:lnTo>
                  <a:pt x="32" y="10"/>
                </a:lnTo>
                <a:lnTo>
                  <a:pt x="35" y="10"/>
                </a:lnTo>
                <a:lnTo>
                  <a:pt x="37" y="8"/>
                </a:lnTo>
                <a:lnTo>
                  <a:pt x="37" y="10"/>
                </a:lnTo>
                <a:lnTo>
                  <a:pt x="37" y="13"/>
                </a:lnTo>
                <a:lnTo>
                  <a:pt x="29" y="13"/>
                </a:lnTo>
                <a:lnTo>
                  <a:pt x="29" y="13"/>
                </a:lnTo>
                <a:lnTo>
                  <a:pt x="27" y="13"/>
                </a:lnTo>
                <a:lnTo>
                  <a:pt x="27" y="13"/>
                </a:lnTo>
                <a:lnTo>
                  <a:pt x="21" y="13"/>
                </a:lnTo>
                <a:lnTo>
                  <a:pt x="21" y="16"/>
                </a:lnTo>
                <a:lnTo>
                  <a:pt x="19" y="13"/>
                </a:lnTo>
                <a:lnTo>
                  <a:pt x="19" y="13"/>
                </a:lnTo>
                <a:close/>
                <a:moveTo>
                  <a:pt x="2" y="26"/>
                </a:moveTo>
                <a:lnTo>
                  <a:pt x="8" y="21"/>
                </a:lnTo>
                <a:lnTo>
                  <a:pt x="13" y="21"/>
                </a:lnTo>
                <a:lnTo>
                  <a:pt x="19" y="24"/>
                </a:lnTo>
                <a:lnTo>
                  <a:pt x="19" y="32"/>
                </a:lnTo>
                <a:lnTo>
                  <a:pt x="16" y="35"/>
                </a:lnTo>
                <a:lnTo>
                  <a:pt x="13" y="35"/>
                </a:lnTo>
                <a:lnTo>
                  <a:pt x="10" y="35"/>
                </a:lnTo>
                <a:lnTo>
                  <a:pt x="2" y="35"/>
                </a:lnTo>
                <a:lnTo>
                  <a:pt x="0" y="32"/>
                </a:lnTo>
                <a:lnTo>
                  <a:pt x="0" y="29"/>
                </a:lnTo>
                <a:lnTo>
                  <a:pt x="2" y="29"/>
                </a:lnTo>
                <a:lnTo>
                  <a:pt x="2" y="2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7" name="Freeform 1171"/>
          <p:cNvSpPr>
            <a:spLocks noEditPoints="1"/>
          </p:cNvSpPr>
          <p:nvPr/>
        </p:nvSpPr>
        <p:spPr bwMode="auto">
          <a:xfrm>
            <a:off x="9398764" y="4678461"/>
            <a:ext cx="50683" cy="124403"/>
          </a:xfrm>
          <a:custGeom>
            <a:avLst/>
            <a:gdLst/>
            <a:ahLst/>
            <a:cxnLst>
              <a:cxn ang="0">
                <a:pos x="12" y="29"/>
              </a:cxn>
              <a:cxn ang="0">
                <a:pos x="11" y="29"/>
              </a:cxn>
              <a:cxn ang="0">
                <a:pos x="11" y="24"/>
              </a:cxn>
              <a:cxn ang="0">
                <a:pos x="11" y="26"/>
              </a:cxn>
              <a:cxn ang="0">
                <a:pos x="10" y="24"/>
              </a:cxn>
              <a:cxn ang="0">
                <a:pos x="7" y="17"/>
              </a:cxn>
              <a:cxn ang="0">
                <a:pos x="9" y="18"/>
              </a:cxn>
              <a:cxn ang="0">
                <a:pos x="8" y="19"/>
              </a:cxn>
              <a:cxn ang="0">
                <a:pos x="7" y="17"/>
              </a:cxn>
              <a:cxn ang="0">
                <a:pos x="9" y="3"/>
              </a:cxn>
              <a:cxn ang="0">
                <a:pos x="9" y="3"/>
              </a:cxn>
              <a:cxn ang="0">
                <a:pos x="6" y="5"/>
              </a:cxn>
              <a:cxn ang="0">
                <a:pos x="8" y="4"/>
              </a:cxn>
              <a:cxn ang="0">
                <a:pos x="7" y="4"/>
              </a:cxn>
              <a:cxn ang="0">
                <a:pos x="8" y="5"/>
              </a:cxn>
              <a:cxn ang="0">
                <a:pos x="9" y="7"/>
              </a:cxn>
              <a:cxn ang="0">
                <a:pos x="9" y="8"/>
              </a:cxn>
              <a:cxn ang="0">
                <a:pos x="8" y="5"/>
              </a:cxn>
              <a:cxn ang="0">
                <a:pos x="8" y="12"/>
              </a:cxn>
              <a:cxn ang="0">
                <a:pos x="9" y="13"/>
              </a:cxn>
              <a:cxn ang="0">
                <a:pos x="8" y="13"/>
              </a:cxn>
              <a:cxn ang="0">
                <a:pos x="8" y="9"/>
              </a:cxn>
              <a:cxn ang="0">
                <a:pos x="9" y="10"/>
              </a:cxn>
              <a:cxn ang="0">
                <a:pos x="8" y="11"/>
              </a:cxn>
              <a:cxn ang="0">
                <a:pos x="7" y="11"/>
              </a:cxn>
              <a:cxn ang="0">
                <a:pos x="7" y="10"/>
              </a:cxn>
              <a:cxn ang="0">
                <a:pos x="4" y="8"/>
              </a:cxn>
              <a:cxn ang="0">
                <a:pos x="5" y="9"/>
              </a:cxn>
              <a:cxn ang="0">
                <a:pos x="6" y="11"/>
              </a:cxn>
              <a:cxn ang="0">
                <a:pos x="4" y="12"/>
              </a:cxn>
              <a:cxn ang="0">
                <a:pos x="4" y="10"/>
              </a:cxn>
              <a:cxn ang="0">
                <a:pos x="4" y="9"/>
              </a:cxn>
              <a:cxn ang="0">
                <a:pos x="3" y="8"/>
              </a:cxn>
              <a:cxn ang="0">
                <a:pos x="1" y="0"/>
              </a:cxn>
              <a:cxn ang="0">
                <a:pos x="1" y="3"/>
              </a:cxn>
              <a:cxn ang="0">
                <a:pos x="1" y="6"/>
              </a:cxn>
              <a:cxn ang="0">
                <a:pos x="2" y="5"/>
              </a:cxn>
              <a:cxn ang="0">
                <a:pos x="4" y="5"/>
              </a:cxn>
              <a:cxn ang="0">
                <a:pos x="3" y="3"/>
              </a:cxn>
              <a:cxn ang="0">
                <a:pos x="3" y="2"/>
              </a:cxn>
              <a:cxn ang="0">
                <a:pos x="3" y="3"/>
              </a:cxn>
              <a:cxn ang="0">
                <a:pos x="2" y="3"/>
              </a:cxn>
              <a:cxn ang="0">
                <a:pos x="1" y="0"/>
              </a:cxn>
            </a:cxnLst>
            <a:rect l="0" t="0" r="r" b="b"/>
            <a:pathLst>
              <a:path w="12" h="30">
                <a:moveTo>
                  <a:pt x="11" y="28"/>
                </a:moveTo>
                <a:cubicBezTo>
                  <a:pt x="12" y="29"/>
                  <a:pt x="12" y="29"/>
                  <a:pt x="12" y="29"/>
                </a:cubicBezTo>
                <a:cubicBezTo>
                  <a:pt x="12" y="30"/>
                  <a:pt x="12" y="30"/>
                  <a:pt x="12" y="30"/>
                </a:cubicBezTo>
                <a:cubicBezTo>
                  <a:pt x="11" y="29"/>
                  <a:pt x="11" y="29"/>
                  <a:pt x="11" y="29"/>
                </a:cubicBezTo>
                <a:cubicBezTo>
                  <a:pt x="11" y="28"/>
                  <a:pt x="11" y="28"/>
                  <a:pt x="11" y="28"/>
                </a:cubicBezTo>
                <a:close/>
                <a:moveTo>
                  <a:pt x="11" y="24"/>
                </a:moveTo>
                <a:cubicBezTo>
                  <a:pt x="11" y="24"/>
                  <a:pt x="11" y="24"/>
                  <a:pt x="11" y="24"/>
                </a:cubicBezTo>
                <a:cubicBezTo>
                  <a:pt x="11" y="26"/>
                  <a:pt x="11" y="26"/>
                  <a:pt x="11" y="26"/>
                </a:cubicBezTo>
                <a:cubicBezTo>
                  <a:pt x="11" y="25"/>
                  <a:pt x="11" y="25"/>
                  <a:pt x="11" y="25"/>
                </a:cubicBezTo>
                <a:cubicBezTo>
                  <a:pt x="10" y="24"/>
                  <a:pt x="10" y="24"/>
                  <a:pt x="10" y="24"/>
                </a:cubicBezTo>
                <a:cubicBezTo>
                  <a:pt x="11" y="24"/>
                  <a:pt x="11" y="24"/>
                  <a:pt x="11" y="24"/>
                </a:cubicBezTo>
                <a:close/>
                <a:moveTo>
                  <a:pt x="7" y="17"/>
                </a:moveTo>
                <a:cubicBezTo>
                  <a:pt x="8" y="17"/>
                  <a:pt x="8" y="17"/>
                  <a:pt x="8" y="17"/>
                </a:cubicBezTo>
                <a:cubicBezTo>
                  <a:pt x="9" y="18"/>
                  <a:pt x="9" y="18"/>
                  <a:pt x="9" y="18"/>
                </a:cubicBezTo>
                <a:cubicBezTo>
                  <a:pt x="9" y="19"/>
                  <a:pt x="9" y="19"/>
                  <a:pt x="9" y="19"/>
                </a:cubicBezTo>
                <a:cubicBezTo>
                  <a:pt x="8" y="19"/>
                  <a:pt x="8" y="19"/>
                  <a:pt x="8" y="19"/>
                </a:cubicBezTo>
                <a:cubicBezTo>
                  <a:pt x="7" y="18"/>
                  <a:pt x="7" y="18"/>
                  <a:pt x="7" y="18"/>
                </a:cubicBezTo>
                <a:cubicBezTo>
                  <a:pt x="7" y="17"/>
                  <a:pt x="7" y="17"/>
                  <a:pt x="7" y="17"/>
                </a:cubicBezTo>
                <a:close/>
                <a:moveTo>
                  <a:pt x="9" y="1"/>
                </a:moveTo>
                <a:cubicBezTo>
                  <a:pt x="9" y="3"/>
                  <a:pt x="9" y="3"/>
                  <a:pt x="9" y="3"/>
                </a:cubicBezTo>
                <a:cubicBezTo>
                  <a:pt x="9" y="4"/>
                  <a:pt x="9" y="4"/>
                  <a:pt x="9" y="4"/>
                </a:cubicBezTo>
                <a:cubicBezTo>
                  <a:pt x="9" y="3"/>
                  <a:pt x="9" y="3"/>
                  <a:pt x="9" y="3"/>
                </a:cubicBezTo>
                <a:cubicBezTo>
                  <a:pt x="9" y="1"/>
                  <a:pt x="9" y="1"/>
                  <a:pt x="9" y="1"/>
                </a:cubicBezTo>
                <a:close/>
                <a:moveTo>
                  <a:pt x="6" y="5"/>
                </a:moveTo>
                <a:cubicBezTo>
                  <a:pt x="7" y="5"/>
                  <a:pt x="7" y="5"/>
                  <a:pt x="7" y="5"/>
                </a:cubicBezTo>
                <a:cubicBezTo>
                  <a:pt x="8" y="4"/>
                  <a:pt x="8" y="4"/>
                  <a:pt x="8" y="4"/>
                </a:cubicBezTo>
                <a:cubicBezTo>
                  <a:pt x="8" y="4"/>
                  <a:pt x="8" y="4"/>
                  <a:pt x="8" y="4"/>
                </a:cubicBezTo>
                <a:cubicBezTo>
                  <a:pt x="7" y="4"/>
                  <a:pt x="7" y="4"/>
                  <a:pt x="7" y="4"/>
                </a:cubicBezTo>
                <a:cubicBezTo>
                  <a:pt x="7" y="4"/>
                  <a:pt x="6" y="5"/>
                  <a:pt x="6" y="5"/>
                </a:cubicBezTo>
                <a:close/>
                <a:moveTo>
                  <a:pt x="8" y="5"/>
                </a:moveTo>
                <a:cubicBezTo>
                  <a:pt x="9" y="6"/>
                  <a:pt x="9" y="6"/>
                  <a:pt x="9" y="6"/>
                </a:cubicBezTo>
                <a:cubicBezTo>
                  <a:pt x="9" y="7"/>
                  <a:pt x="9" y="7"/>
                  <a:pt x="9" y="7"/>
                </a:cubicBezTo>
                <a:cubicBezTo>
                  <a:pt x="9" y="8"/>
                  <a:pt x="9" y="8"/>
                  <a:pt x="9" y="8"/>
                </a:cubicBezTo>
                <a:cubicBezTo>
                  <a:pt x="9" y="8"/>
                  <a:pt x="9" y="8"/>
                  <a:pt x="9" y="8"/>
                </a:cubicBezTo>
                <a:cubicBezTo>
                  <a:pt x="8" y="7"/>
                  <a:pt x="8" y="7"/>
                  <a:pt x="8" y="7"/>
                </a:cubicBezTo>
                <a:cubicBezTo>
                  <a:pt x="8" y="7"/>
                  <a:pt x="9" y="5"/>
                  <a:pt x="8" y="5"/>
                </a:cubicBezTo>
                <a:close/>
                <a:moveTo>
                  <a:pt x="8" y="13"/>
                </a:moveTo>
                <a:cubicBezTo>
                  <a:pt x="8" y="12"/>
                  <a:pt x="8" y="12"/>
                  <a:pt x="8" y="12"/>
                </a:cubicBezTo>
                <a:cubicBezTo>
                  <a:pt x="9" y="13"/>
                  <a:pt x="9" y="13"/>
                  <a:pt x="9" y="13"/>
                </a:cubicBezTo>
                <a:cubicBezTo>
                  <a:pt x="9" y="13"/>
                  <a:pt x="9" y="13"/>
                  <a:pt x="9" y="13"/>
                </a:cubicBezTo>
                <a:cubicBezTo>
                  <a:pt x="8" y="13"/>
                  <a:pt x="8" y="13"/>
                  <a:pt x="8" y="13"/>
                </a:cubicBezTo>
                <a:cubicBezTo>
                  <a:pt x="8" y="13"/>
                  <a:pt x="8" y="13"/>
                  <a:pt x="8" y="13"/>
                </a:cubicBezTo>
                <a:close/>
                <a:moveTo>
                  <a:pt x="7" y="10"/>
                </a:moveTo>
                <a:cubicBezTo>
                  <a:pt x="8" y="9"/>
                  <a:pt x="8" y="9"/>
                  <a:pt x="8" y="9"/>
                </a:cubicBezTo>
                <a:cubicBezTo>
                  <a:pt x="8" y="10"/>
                  <a:pt x="8" y="10"/>
                  <a:pt x="8" y="10"/>
                </a:cubicBezTo>
                <a:cubicBezTo>
                  <a:pt x="9" y="10"/>
                  <a:pt x="9" y="10"/>
                  <a:pt x="9" y="10"/>
                </a:cubicBezTo>
                <a:cubicBezTo>
                  <a:pt x="9" y="11"/>
                  <a:pt x="9" y="11"/>
                  <a:pt x="9" y="11"/>
                </a:cubicBezTo>
                <a:cubicBezTo>
                  <a:pt x="8" y="11"/>
                  <a:pt x="8" y="11"/>
                  <a:pt x="8" y="11"/>
                </a:cubicBezTo>
                <a:cubicBezTo>
                  <a:pt x="8" y="11"/>
                  <a:pt x="8" y="11"/>
                  <a:pt x="8" y="11"/>
                </a:cubicBezTo>
                <a:cubicBezTo>
                  <a:pt x="7" y="11"/>
                  <a:pt x="7" y="11"/>
                  <a:pt x="7" y="11"/>
                </a:cubicBezTo>
                <a:cubicBezTo>
                  <a:pt x="7" y="11"/>
                  <a:pt x="7" y="11"/>
                  <a:pt x="7" y="11"/>
                </a:cubicBezTo>
                <a:cubicBezTo>
                  <a:pt x="7" y="10"/>
                  <a:pt x="7" y="10"/>
                  <a:pt x="7" y="10"/>
                </a:cubicBezTo>
                <a:close/>
                <a:moveTo>
                  <a:pt x="3" y="8"/>
                </a:moveTo>
                <a:cubicBezTo>
                  <a:pt x="4" y="8"/>
                  <a:pt x="4" y="8"/>
                  <a:pt x="4" y="8"/>
                </a:cubicBezTo>
                <a:cubicBezTo>
                  <a:pt x="5" y="8"/>
                  <a:pt x="5" y="8"/>
                  <a:pt x="5" y="8"/>
                </a:cubicBezTo>
                <a:cubicBezTo>
                  <a:pt x="5" y="9"/>
                  <a:pt x="5" y="9"/>
                  <a:pt x="5" y="9"/>
                </a:cubicBezTo>
                <a:cubicBezTo>
                  <a:pt x="6" y="10"/>
                  <a:pt x="6" y="10"/>
                  <a:pt x="6" y="10"/>
                </a:cubicBezTo>
                <a:cubicBezTo>
                  <a:pt x="6" y="11"/>
                  <a:pt x="6" y="11"/>
                  <a:pt x="6" y="11"/>
                </a:cubicBezTo>
                <a:cubicBezTo>
                  <a:pt x="5" y="11"/>
                  <a:pt x="5" y="11"/>
                  <a:pt x="5" y="11"/>
                </a:cubicBezTo>
                <a:cubicBezTo>
                  <a:pt x="4" y="12"/>
                  <a:pt x="4" y="12"/>
                  <a:pt x="4" y="12"/>
                </a:cubicBezTo>
                <a:cubicBezTo>
                  <a:pt x="4" y="11"/>
                  <a:pt x="4" y="11"/>
                  <a:pt x="4" y="11"/>
                </a:cubicBezTo>
                <a:cubicBezTo>
                  <a:pt x="4" y="10"/>
                  <a:pt x="4" y="10"/>
                  <a:pt x="4" y="10"/>
                </a:cubicBezTo>
                <a:cubicBezTo>
                  <a:pt x="4" y="9"/>
                  <a:pt x="4" y="9"/>
                  <a:pt x="4" y="9"/>
                </a:cubicBezTo>
                <a:cubicBezTo>
                  <a:pt x="4" y="9"/>
                  <a:pt x="4" y="9"/>
                  <a:pt x="4" y="9"/>
                </a:cubicBezTo>
                <a:cubicBezTo>
                  <a:pt x="3" y="9"/>
                  <a:pt x="3" y="9"/>
                  <a:pt x="3" y="9"/>
                </a:cubicBezTo>
                <a:cubicBezTo>
                  <a:pt x="3" y="8"/>
                  <a:pt x="3" y="8"/>
                  <a:pt x="3" y="8"/>
                </a:cubicBezTo>
                <a:cubicBezTo>
                  <a:pt x="3" y="8"/>
                  <a:pt x="3" y="8"/>
                  <a:pt x="3" y="8"/>
                </a:cubicBezTo>
                <a:close/>
                <a:moveTo>
                  <a:pt x="1" y="0"/>
                </a:moveTo>
                <a:cubicBezTo>
                  <a:pt x="0" y="2"/>
                  <a:pt x="0" y="2"/>
                  <a:pt x="0" y="2"/>
                </a:cubicBezTo>
                <a:cubicBezTo>
                  <a:pt x="1" y="3"/>
                  <a:pt x="1" y="3"/>
                  <a:pt x="1" y="3"/>
                </a:cubicBezTo>
                <a:cubicBezTo>
                  <a:pt x="1" y="5"/>
                  <a:pt x="1" y="5"/>
                  <a:pt x="1" y="5"/>
                </a:cubicBezTo>
                <a:cubicBezTo>
                  <a:pt x="1" y="6"/>
                  <a:pt x="1" y="6"/>
                  <a:pt x="1" y="6"/>
                </a:cubicBezTo>
                <a:cubicBezTo>
                  <a:pt x="2" y="6"/>
                  <a:pt x="2" y="6"/>
                  <a:pt x="2" y="6"/>
                </a:cubicBezTo>
                <a:cubicBezTo>
                  <a:pt x="2" y="5"/>
                  <a:pt x="2" y="5"/>
                  <a:pt x="2" y="5"/>
                </a:cubicBezTo>
                <a:cubicBezTo>
                  <a:pt x="3" y="6"/>
                  <a:pt x="3" y="6"/>
                  <a:pt x="3" y="6"/>
                </a:cubicBezTo>
                <a:cubicBezTo>
                  <a:pt x="4" y="5"/>
                  <a:pt x="4" y="5"/>
                  <a:pt x="4" y="5"/>
                </a:cubicBezTo>
                <a:cubicBezTo>
                  <a:pt x="4" y="4"/>
                  <a:pt x="4" y="4"/>
                  <a:pt x="4" y="4"/>
                </a:cubicBezTo>
                <a:cubicBezTo>
                  <a:pt x="3" y="3"/>
                  <a:pt x="3" y="3"/>
                  <a:pt x="3" y="3"/>
                </a:cubicBezTo>
                <a:cubicBezTo>
                  <a:pt x="4" y="2"/>
                  <a:pt x="4" y="2"/>
                  <a:pt x="4" y="2"/>
                </a:cubicBezTo>
                <a:cubicBezTo>
                  <a:pt x="3" y="2"/>
                  <a:pt x="3" y="2"/>
                  <a:pt x="3" y="2"/>
                </a:cubicBezTo>
                <a:cubicBezTo>
                  <a:pt x="3" y="2"/>
                  <a:pt x="3" y="2"/>
                  <a:pt x="3" y="2"/>
                </a:cubicBezTo>
                <a:cubicBezTo>
                  <a:pt x="3" y="3"/>
                  <a:pt x="3" y="3"/>
                  <a:pt x="3" y="3"/>
                </a:cubicBezTo>
                <a:cubicBezTo>
                  <a:pt x="2" y="3"/>
                  <a:pt x="2" y="3"/>
                  <a:pt x="2" y="3"/>
                </a:cubicBezTo>
                <a:cubicBezTo>
                  <a:pt x="2" y="3"/>
                  <a:pt x="2" y="3"/>
                  <a:pt x="2" y="3"/>
                </a:cubicBezTo>
                <a:cubicBezTo>
                  <a:pt x="1" y="1"/>
                  <a:pt x="1" y="1"/>
                  <a:pt x="1" y="1"/>
                </a:cubicBezTo>
                <a:cubicBezTo>
                  <a:pt x="1" y="1"/>
                  <a:pt x="1" y="0"/>
                  <a:pt x="1" y="0"/>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8" name="Freeform 1172"/>
          <p:cNvSpPr>
            <a:spLocks noEditPoints="1"/>
          </p:cNvSpPr>
          <p:nvPr/>
        </p:nvSpPr>
        <p:spPr bwMode="auto">
          <a:xfrm>
            <a:off x="9197570" y="4484946"/>
            <a:ext cx="201195" cy="124403"/>
          </a:xfrm>
          <a:custGeom>
            <a:avLst/>
            <a:gdLst/>
            <a:ahLst/>
            <a:cxnLst>
              <a:cxn ang="0">
                <a:pos x="49" y="25"/>
              </a:cxn>
              <a:cxn ang="0">
                <a:pos x="47" y="26"/>
              </a:cxn>
              <a:cxn ang="0">
                <a:pos x="19" y="29"/>
              </a:cxn>
              <a:cxn ang="0">
                <a:pos x="21" y="30"/>
              </a:cxn>
              <a:cxn ang="0">
                <a:pos x="18" y="29"/>
              </a:cxn>
              <a:cxn ang="0">
                <a:pos x="26" y="22"/>
              </a:cxn>
              <a:cxn ang="0">
                <a:pos x="30" y="24"/>
              </a:cxn>
              <a:cxn ang="0">
                <a:pos x="29" y="25"/>
              </a:cxn>
              <a:cxn ang="0">
                <a:pos x="26" y="23"/>
              </a:cxn>
              <a:cxn ang="0">
                <a:pos x="19" y="17"/>
              </a:cxn>
              <a:cxn ang="0">
                <a:pos x="22" y="19"/>
              </a:cxn>
              <a:cxn ang="0">
                <a:pos x="23" y="20"/>
              </a:cxn>
              <a:cxn ang="0">
                <a:pos x="20" y="20"/>
              </a:cxn>
              <a:cxn ang="0">
                <a:pos x="18" y="17"/>
              </a:cxn>
              <a:cxn ang="0">
                <a:pos x="20" y="15"/>
              </a:cxn>
              <a:cxn ang="0">
                <a:pos x="22" y="15"/>
              </a:cxn>
              <a:cxn ang="0">
                <a:pos x="23" y="12"/>
              </a:cxn>
              <a:cxn ang="0">
                <a:pos x="24" y="15"/>
              </a:cxn>
              <a:cxn ang="0">
                <a:pos x="27" y="19"/>
              </a:cxn>
              <a:cxn ang="0">
                <a:pos x="27" y="17"/>
              </a:cxn>
              <a:cxn ang="0">
                <a:pos x="24" y="14"/>
              </a:cxn>
              <a:cxn ang="0">
                <a:pos x="22" y="12"/>
              </a:cxn>
              <a:cxn ang="0">
                <a:pos x="15" y="8"/>
              </a:cxn>
              <a:cxn ang="0">
                <a:pos x="18" y="12"/>
              </a:cxn>
              <a:cxn ang="0">
                <a:pos x="17" y="12"/>
              </a:cxn>
              <a:cxn ang="0">
                <a:pos x="15" y="10"/>
              </a:cxn>
              <a:cxn ang="0">
                <a:pos x="9" y="13"/>
              </a:cxn>
              <a:cxn ang="0">
                <a:pos x="9" y="14"/>
              </a:cxn>
              <a:cxn ang="0">
                <a:pos x="6" y="12"/>
              </a:cxn>
              <a:cxn ang="0">
                <a:pos x="6" y="13"/>
              </a:cxn>
              <a:cxn ang="0">
                <a:pos x="6" y="11"/>
              </a:cxn>
              <a:cxn ang="0">
                <a:pos x="8" y="12"/>
              </a:cxn>
              <a:cxn ang="0">
                <a:pos x="8" y="11"/>
              </a:cxn>
              <a:cxn ang="0">
                <a:pos x="7" y="9"/>
              </a:cxn>
              <a:cxn ang="0">
                <a:pos x="4" y="9"/>
              </a:cxn>
              <a:cxn ang="0">
                <a:pos x="6" y="10"/>
              </a:cxn>
              <a:cxn ang="0">
                <a:pos x="4" y="9"/>
              </a:cxn>
              <a:cxn ang="0">
                <a:pos x="3" y="9"/>
              </a:cxn>
              <a:cxn ang="0">
                <a:pos x="3" y="8"/>
              </a:cxn>
              <a:cxn ang="0">
                <a:pos x="1" y="2"/>
              </a:cxn>
              <a:cxn ang="0">
                <a:pos x="2" y="2"/>
              </a:cxn>
              <a:cxn ang="0">
                <a:pos x="4" y="5"/>
              </a:cxn>
              <a:cxn ang="0">
                <a:pos x="8" y="6"/>
              </a:cxn>
              <a:cxn ang="0">
                <a:pos x="6" y="4"/>
              </a:cxn>
              <a:cxn ang="0">
                <a:pos x="3" y="3"/>
              </a:cxn>
              <a:cxn ang="0">
                <a:pos x="0" y="3"/>
              </a:cxn>
              <a:cxn ang="0">
                <a:pos x="0" y="3"/>
              </a:cxn>
            </a:cxnLst>
            <a:rect l="0" t="0" r="r" b="b"/>
            <a:pathLst>
              <a:path w="49" h="30">
                <a:moveTo>
                  <a:pt x="47" y="25"/>
                </a:moveTo>
                <a:cubicBezTo>
                  <a:pt x="48" y="25"/>
                  <a:pt x="48" y="25"/>
                  <a:pt x="48" y="25"/>
                </a:cubicBezTo>
                <a:cubicBezTo>
                  <a:pt x="49" y="25"/>
                  <a:pt x="49" y="25"/>
                  <a:pt x="49" y="25"/>
                </a:cubicBezTo>
                <a:cubicBezTo>
                  <a:pt x="49" y="25"/>
                  <a:pt x="49" y="25"/>
                  <a:pt x="49" y="25"/>
                </a:cubicBezTo>
                <a:cubicBezTo>
                  <a:pt x="48" y="26"/>
                  <a:pt x="48" y="26"/>
                  <a:pt x="48" y="26"/>
                </a:cubicBezTo>
                <a:cubicBezTo>
                  <a:pt x="47" y="26"/>
                  <a:pt x="47" y="26"/>
                  <a:pt x="47" y="26"/>
                </a:cubicBezTo>
                <a:cubicBezTo>
                  <a:pt x="47" y="25"/>
                  <a:pt x="47" y="25"/>
                  <a:pt x="47" y="25"/>
                </a:cubicBezTo>
                <a:close/>
                <a:moveTo>
                  <a:pt x="18" y="29"/>
                </a:moveTo>
                <a:cubicBezTo>
                  <a:pt x="19" y="29"/>
                  <a:pt x="19" y="29"/>
                  <a:pt x="19" y="29"/>
                </a:cubicBezTo>
                <a:cubicBezTo>
                  <a:pt x="20" y="29"/>
                  <a:pt x="20" y="29"/>
                  <a:pt x="20" y="29"/>
                </a:cubicBezTo>
                <a:cubicBezTo>
                  <a:pt x="21" y="30"/>
                  <a:pt x="21" y="30"/>
                  <a:pt x="21" y="30"/>
                </a:cubicBezTo>
                <a:cubicBezTo>
                  <a:pt x="21" y="30"/>
                  <a:pt x="21" y="30"/>
                  <a:pt x="21" y="30"/>
                </a:cubicBezTo>
                <a:cubicBezTo>
                  <a:pt x="20" y="30"/>
                  <a:pt x="20" y="30"/>
                  <a:pt x="20" y="30"/>
                </a:cubicBezTo>
                <a:cubicBezTo>
                  <a:pt x="19" y="30"/>
                  <a:pt x="19" y="30"/>
                  <a:pt x="19" y="30"/>
                </a:cubicBezTo>
                <a:cubicBezTo>
                  <a:pt x="18" y="29"/>
                  <a:pt x="18" y="29"/>
                  <a:pt x="18" y="29"/>
                </a:cubicBezTo>
                <a:cubicBezTo>
                  <a:pt x="18" y="29"/>
                  <a:pt x="18" y="29"/>
                  <a:pt x="18" y="29"/>
                </a:cubicBezTo>
                <a:close/>
                <a:moveTo>
                  <a:pt x="25" y="22"/>
                </a:moveTo>
                <a:cubicBezTo>
                  <a:pt x="26" y="22"/>
                  <a:pt x="26" y="22"/>
                  <a:pt x="26" y="22"/>
                </a:cubicBezTo>
                <a:cubicBezTo>
                  <a:pt x="27" y="23"/>
                  <a:pt x="27" y="23"/>
                  <a:pt x="27" y="23"/>
                </a:cubicBezTo>
                <a:cubicBezTo>
                  <a:pt x="29" y="24"/>
                  <a:pt x="29" y="24"/>
                  <a:pt x="29" y="24"/>
                </a:cubicBezTo>
                <a:cubicBezTo>
                  <a:pt x="30" y="24"/>
                  <a:pt x="30" y="24"/>
                  <a:pt x="30" y="24"/>
                </a:cubicBezTo>
                <a:cubicBezTo>
                  <a:pt x="30" y="25"/>
                  <a:pt x="30" y="25"/>
                  <a:pt x="30" y="25"/>
                </a:cubicBezTo>
                <a:cubicBezTo>
                  <a:pt x="30" y="25"/>
                  <a:pt x="30" y="25"/>
                  <a:pt x="30" y="25"/>
                </a:cubicBezTo>
                <a:cubicBezTo>
                  <a:pt x="29" y="25"/>
                  <a:pt x="29" y="25"/>
                  <a:pt x="29" y="25"/>
                </a:cubicBezTo>
                <a:cubicBezTo>
                  <a:pt x="27" y="25"/>
                  <a:pt x="27" y="25"/>
                  <a:pt x="27" y="25"/>
                </a:cubicBezTo>
                <a:cubicBezTo>
                  <a:pt x="26" y="24"/>
                  <a:pt x="26" y="24"/>
                  <a:pt x="26" y="24"/>
                </a:cubicBezTo>
                <a:cubicBezTo>
                  <a:pt x="26" y="23"/>
                  <a:pt x="26" y="23"/>
                  <a:pt x="26" y="23"/>
                </a:cubicBezTo>
                <a:cubicBezTo>
                  <a:pt x="25" y="22"/>
                  <a:pt x="25" y="22"/>
                  <a:pt x="25" y="22"/>
                </a:cubicBezTo>
                <a:close/>
                <a:moveTo>
                  <a:pt x="18" y="16"/>
                </a:moveTo>
                <a:cubicBezTo>
                  <a:pt x="19" y="17"/>
                  <a:pt x="19" y="17"/>
                  <a:pt x="19" y="17"/>
                </a:cubicBezTo>
                <a:cubicBezTo>
                  <a:pt x="20" y="17"/>
                  <a:pt x="20" y="17"/>
                  <a:pt x="20" y="17"/>
                </a:cubicBezTo>
                <a:cubicBezTo>
                  <a:pt x="22" y="18"/>
                  <a:pt x="22" y="18"/>
                  <a:pt x="22" y="18"/>
                </a:cubicBezTo>
                <a:cubicBezTo>
                  <a:pt x="22" y="19"/>
                  <a:pt x="22" y="19"/>
                  <a:pt x="22" y="19"/>
                </a:cubicBezTo>
                <a:cubicBezTo>
                  <a:pt x="23" y="19"/>
                  <a:pt x="23" y="19"/>
                  <a:pt x="23" y="19"/>
                </a:cubicBezTo>
                <a:cubicBezTo>
                  <a:pt x="23" y="19"/>
                  <a:pt x="23" y="19"/>
                  <a:pt x="23" y="19"/>
                </a:cubicBezTo>
                <a:cubicBezTo>
                  <a:pt x="23" y="20"/>
                  <a:pt x="23" y="20"/>
                  <a:pt x="23" y="20"/>
                </a:cubicBezTo>
                <a:cubicBezTo>
                  <a:pt x="22" y="20"/>
                  <a:pt x="22" y="20"/>
                  <a:pt x="22" y="20"/>
                </a:cubicBezTo>
                <a:cubicBezTo>
                  <a:pt x="21" y="19"/>
                  <a:pt x="21" y="19"/>
                  <a:pt x="21" y="19"/>
                </a:cubicBezTo>
                <a:cubicBezTo>
                  <a:pt x="20" y="20"/>
                  <a:pt x="20" y="20"/>
                  <a:pt x="20" y="20"/>
                </a:cubicBezTo>
                <a:cubicBezTo>
                  <a:pt x="19" y="19"/>
                  <a:pt x="19" y="19"/>
                  <a:pt x="19" y="19"/>
                </a:cubicBezTo>
                <a:cubicBezTo>
                  <a:pt x="17" y="18"/>
                  <a:pt x="17" y="18"/>
                  <a:pt x="17" y="18"/>
                </a:cubicBezTo>
                <a:cubicBezTo>
                  <a:pt x="18" y="17"/>
                  <a:pt x="18" y="17"/>
                  <a:pt x="18" y="17"/>
                </a:cubicBezTo>
                <a:cubicBezTo>
                  <a:pt x="18" y="16"/>
                  <a:pt x="18" y="16"/>
                  <a:pt x="18" y="16"/>
                </a:cubicBezTo>
                <a:close/>
                <a:moveTo>
                  <a:pt x="22" y="15"/>
                </a:moveTo>
                <a:cubicBezTo>
                  <a:pt x="20" y="15"/>
                  <a:pt x="20" y="15"/>
                  <a:pt x="20" y="15"/>
                </a:cubicBezTo>
                <a:cubicBezTo>
                  <a:pt x="21" y="16"/>
                  <a:pt x="21" y="16"/>
                  <a:pt x="21" y="16"/>
                </a:cubicBezTo>
                <a:cubicBezTo>
                  <a:pt x="22" y="16"/>
                  <a:pt x="22" y="16"/>
                  <a:pt x="22" y="16"/>
                </a:cubicBezTo>
                <a:cubicBezTo>
                  <a:pt x="22" y="15"/>
                  <a:pt x="22" y="15"/>
                  <a:pt x="22" y="15"/>
                </a:cubicBezTo>
                <a:close/>
                <a:moveTo>
                  <a:pt x="22" y="12"/>
                </a:moveTo>
                <a:cubicBezTo>
                  <a:pt x="22" y="12"/>
                  <a:pt x="22" y="12"/>
                  <a:pt x="22" y="12"/>
                </a:cubicBezTo>
                <a:cubicBezTo>
                  <a:pt x="23" y="12"/>
                  <a:pt x="23" y="12"/>
                  <a:pt x="23" y="12"/>
                </a:cubicBezTo>
                <a:cubicBezTo>
                  <a:pt x="23" y="13"/>
                  <a:pt x="23" y="13"/>
                  <a:pt x="23" y="13"/>
                </a:cubicBezTo>
                <a:cubicBezTo>
                  <a:pt x="23" y="14"/>
                  <a:pt x="23" y="14"/>
                  <a:pt x="23" y="14"/>
                </a:cubicBezTo>
                <a:cubicBezTo>
                  <a:pt x="24" y="15"/>
                  <a:pt x="24" y="15"/>
                  <a:pt x="24" y="15"/>
                </a:cubicBezTo>
                <a:cubicBezTo>
                  <a:pt x="26" y="17"/>
                  <a:pt x="26" y="17"/>
                  <a:pt x="26" y="17"/>
                </a:cubicBezTo>
                <a:cubicBezTo>
                  <a:pt x="26" y="17"/>
                  <a:pt x="26" y="17"/>
                  <a:pt x="26" y="17"/>
                </a:cubicBezTo>
                <a:cubicBezTo>
                  <a:pt x="27" y="19"/>
                  <a:pt x="27" y="19"/>
                  <a:pt x="27" y="19"/>
                </a:cubicBezTo>
                <a:cubicBezTo>
                  <a:pt x="27" y="19"/>
                  <a:pt x="27" y="19"/>
                  <a:pt x="27" y="19"/>
                </a:cubicBezTo>
                <a:cubicBezTo>
                  <a:pt x="27" y="18"/>
                  <a:pt x="27" y="18"/>
                  <a:pt x="27" y="18"/>
                </a:cubicBezTo>
                <a:cubicBezTo>
                  <a:pt x="27" y="17"/>
                  <a:pt x="27" y="17"/>
                  <a:pt x="27" y="17"/>
                </a:cubicBezTo>
                <a:cubicBezTo>
                  <a:pt x="26" y="16"/>
                  <a:pt x="26" y="16"/>
                  <a:pt x="26" y="16"/>
                </a:cubicBezTo>
                <a:cubicBezTo>
                  <a:pt x="25" y="15"/>
                  <a:pt x="25" y="15"/>
                  <a:pt x="25" y="15"/>
                </a:cubicBezTo>
                <a:cubicBezTo>
                  <a:pt x="24" y="14"/>
                  <a:pt x="24" y="14"/>
                  <a:pt x="24" y="14"/>
                </a:cubicBezTo>
                <a:cubicBezTo>
                  <a:pt x="24" y="13"/>
                  <a:pt x="24" y="13"/>
                  <a:pt x="24" y="13"/>
                </a:cubicBezTo>
                <a:cubicBezTo>
                  <a:pt x="23" y="12"/>
                  <a:pt x="23" y="12"/>
                  <a:pt x="23" y="12"/>
                </a:cubicBezTo>
                <a:cubicBezTo>
                  <a:pt x="22" y="12"/>
                  <a:pt x="22" y="12"/>
                  <a:pt x="22" y="12"/>
                </a:cubicBezTo>
                <a:close/>
                <a:moveTo>
                  <a:pt x="12" y="7"/>
                </a:moveTo>
                <a:cubicBezTo>
                  <a:pt x="14" y="7"/>
                  <a:pt x="14" y="7"/>
                  <a:pt x="14" y="7"/>
                </a:cubicBezTo>
                <a:cubicBezTo>
                  <a:pt x="15" y="8"/>
                  <a:pt x="15" y="8"/>
                  <a:pt x="15" y="8"/>
                </a:cubicBezTo>
                <a:cubicBezTo>
                  <a:pt x="17" y="9"/>
                  <a:pt x="17" y="9"/>
                  <a:pt x="17" y="9"/>
                </a:cubicBezTo>
                <a:cubicBezTo>
                  <a:pt x="18" y="11"/>
                  <a:pt x="18" y="11"/>
                  <a:pt x="18" y="11"/>
                </a:cubicBezTo>
                <a:cubicBezTo>
                  <a:pt x="18" y="12"/>
                  <a:pt x="18" y="12"/>
                  <a:pt x="18" y="12"/>
                </a:cubicBezTo>
                <a:cubicBezTo>
                  <a:pt x="18" y="12"/>
                  <a:pt x="18" y="12"/>
                  <a:pt x="18" y="12"/>
                </a:cubicBezTo>
                <a:cubicBezTo>
                  <a:pt x="18" y="12"/>
                  <a:pt x="18" y="12"/>
                  <a:pt x="18" y="12"/>
                </a:cubicBezTo>
                <a:cubicBezTo>
                  <a:pt x="17" y="12"/>
                  <a:pt x="17" y="12"/>
                  <a:pt x="17" y="12"/>
                </a:cubicBezTo>
                <a:cubicBezTo>
                  <a:pt x="17" y="12"/>
                  <a:pt x="17" y="12"/>
                  <a:pt x="17" y="12"/>
                </a:cubicBezTo>
                <a:cubicBezTo>
                  <a:pt x="16" y="11"/>
                  <a:pt x="16" y="11"/>
                  <a:pt x="16" y="11"/>
                </a:cubicBezTo>
                <a:cubicBezTo>
                  <a:pt x="15" y="10"/>
                  <a:pt x="15" y="10"/>
                  <a:pt x="15" y="10"/>
                </a:cubicBezTo>
                <a:cubicBezTo>
                  <a:pt x="13" y="8"/>
                  <a:pt x="13" y="8"/>
                  <a:pt x="13" y="8"/>
                </a:cubicBezTo>
                <a:cubicBezTo>
                  <a:pt x="13" y="8"/>
                  <a:pt x="12" y="7"/>
                  <a:pt x="12" y="7"/>
                </a:cubicBezTo>
                <a:close/>
                <a:moveTo>
                  <a:pt x="9" y="13"/>
                </a:moveTo>
                <a:cubicBezTo>
                  <a:pt x="10" y="13"/>
                  <a:pt x="10" y="13"/>
                  <a:pt x="10" y="13"/>
                </a:cubicBezTo>
                <a:cubicBezTo>
                  <a:pt x="10" y="13"/>
                  <a:pt x="10" y="13"/>
                  <a:pt x="10" y="13"/>
                </a:cubicBezTo>
                <a:cubicBezTo>
                  <a:pt x="9" y="14"/>
                  <a:pt x="9" y="14"/>
                  <a:pt x="9" y="14"/>
                </a:cubicBezTo>
                <a:cubicBezTo>
                  <a:pt x="9" y="13"/>
                  <a:pt x="9" y="13"/>
                  <a:pt x="9" y="13"/>
                </a:cubicBezTo>
                <a:cubicBezTo>
                  <a:pt x="9" y="13"/>
                  <a:pt x="9" y="13"/>
                  <a:pt x="9" y="13"/>
                </a:cubicBezTo>
                <a:close/>
                <a:moveTo>
                  <a:pt x="6" y="12"/>
                </a:moveTo>
                <a:cubicBezTo>
                  <a:pt x="6" y="12"/>
                  <a:pt x="6" y="12"/>
                  <a:pt x="6" y="12"/>
                </a:cubicBezTo>
                <a:cubicBezTo>
                  <a:pt x="7" y="12"/>
                  <a:pt x="7" y="12"/>
                  <a:pt x="7" y="12"/>
                </a:cubicBezTo>
                <a:cubicBezTo>
                  <a:pt x="6" y="13"/>
                  <a:pt x="6" y="13"/>
                  <a:pt x="6" y="13"/>
                </a:cubicBezTo>
                <a:cubicBezTo>
                  <a:pt x="6" y="12"/>
                  <a:pt x="6" y="12"/>
                  <a:pt x="6" y="12"/>
                </a:cubicBezTo>
                <a:close/>
                <a:moveTo>
                  <a:pt x="6" y="11"/>
                </a:moveTo>
                <a:cubicBezTo>
                  <a:pt x="6" y="11"/>
                  <a:pt x="6" y="11"/>
                  <a:pt x="6" y="11"/>
                </a:cubicBezTo>
                <a:cubicBezTo>
                  <a:pt x="7" y="11"/>
                  <a:pt x="7" y="11"/>
                  <a:pt x="7" y="11"/>
                </a:cubicBezTo>
                <a:cubicBezTo>
                  <a:pt x="7" y="12"/>
                  <a:pt x="7" y="12"/>
                  <a:pt x="7" y="12"/>
                </a:cubicBezTo>
                <a:cubicBezTo>
                  <a:pt x="8" y="12"/>
                  <a:pt x="8" y="12"/>
                  <a:pt x="8" y="12"/>
                </a:cubicBezTo>
                <a:cubicBezTo>
                  <a:pt x="9" y="12"/>
                  <a:pt x="9" y="12"/>
                  <a:pt x="9" y="12"/>
                </a:cubicBezTo>
                <a:cubicBezTo>
                  <a:pt x="9" y="11"/>
                  <a:pt x="9" y="11"/>
                  <a:pt x="9" y="11"/>
                </a:cubicBezTo>
                <a:cubicBezTo>
                  <a:pt x="8" y="11"/>
                  <a:pt x="8" y="11"/>
                  <a:pt x="8" y="11"/>
                </a:cubicBezTo>
                <a:cubicBezTo>
                  <a:pt x="8" y="10"/>
                  <a:pt x="8" y="10"/>
                  <a:pt x="8" y="10"/>
                </a:cubicBezTo>
                <a:cubicBezTo>
                  <a:pt x="7" y="10"/>
                  <a:pt x="7" y="10"/>
                  <a:pt x="7" y="10"/>
                </a:cubicBezTo>
                <a:cubicBezTo>
                  <a:pt x="7" y="9"/>
                  <a:pt x="7" y="9"/>
                  <a:pt x="7" y="9"/>
                </a:cubicBezTo>
                <a:cubicBezTo>
                  <a:pt x="6" y="10"/>
                  <a:pt x="6" y="10"/>
                  <a:pt x="6" y="10"/>
                </a:cubicBezTo>
                <a:cubicBezTo>
                  <a:pt x="6" y="11"/>
                  <a:pt x="6" y="11"/>
                  <a:pt x="6" y="11"/>
                </a:cubicBezTo>
                <a:close/>
                <a:moveTo>
                  <a:pt x="4" y="9"/>
                </a:moveTo>
                <a:cubicBezTo>
                  <a:pt x="5" y="9"/>
                  <a:pt x="5" y="9"/>
                  <a:pt x="5" y="9"/>
                </a:cubicBezTo>
                <a:cubicBezTo>
                  <a:pt x="6" y="9"/>
                  <a:pt x="6" y="9"/>
                  <a:pt x="6" y="9"/>
                </a:cubicBezTo>
                <a:cubicBezTo>
                  <a:pt x="6" y="10"/>
                  <a:pt x="6" y="10"/>
                  <a:pt x="6" y="10"/>
                </a:cubicBezTo>
                <a:cubicBezTo>
                  <a:pt x="5" y="10"/>
                  <a:pt x="5" y="10"/>
                  <a:pt x="5" y="10"/>
                </a:cubicBezTo>
                <a:cubicBezTo>
                  <a:pt x="4" y="10"/>
                  <a:pt x="4" y="10"/>
                  <a:pt x="4" y="10"/>
                </a:cubicBezTo>
                <a:cubicBezTo>
                  <a:pt x="4" y="10"/>
                  <a:pt x="4" y="9"/>
                  <a:pt x="4" y="9"/>
                </a:cubicBezTo>
                <a:close/>
                <a:moveTo>
                  <a:pt x="3" y="7"/>
                </a:moveTo>
                <a:cubicBezTo>
                  <a:pt x="4" y="8"/>
                  <a:pt x="4" y="8"/>
                  <a:pt x="4" y="8"/>
                </a:cubicBezTo>
                <a:cubicBezTo>
                  <a:pt x="3" y="9"/>
                  <a:pt x="3" y="9"/>
                  <a:pt x="3" y="9"/>
                </a:cubicBezTo>
                <a:cubicBezTo>
                  <a:pt x="3" y="9"/>
                  <a:pt x="3" y="9"/>
                  <a:pt x="3" y="9"/>
                </a:cubicBezTo>
                <a:cubicBezTo>
                  <a:pt x="3" y="9"/>
                  <a:pt x="3" y="9"/>
                  <a:pt x="3" y="9"/>
                </a:cubicBezTo>
                <a:cubicBezTo>
                  <a:pt x="3" y="8"/>
                  <a:pt x="3" y="8"/>
                  <a:pt x="3" y="8"/>
                </a:cubicBezTo>
                <a:cubicBezTo>
                  <a:pt x="3" y="7"/>
                  <a:pt x="3" y="7"/>
                  <a:pt x="3" y="7"/>
                </a:cubicBezTo>
                <a:close/>
                <a:moveTo>
                  <a:pt x="3" y="0"/>
                </a:moveTo>
                <a:cubicBezTo>
                  <a:pt x="1" y="2"/>
                  <a:pt x="1" y="2"/>
                  <a:pt x="1" y="2"/>
                </a:cubicBezTo>
                <a:cubicBezTo>
                  <a:pt x="2" y="1"/>
                  <a:pt x="2" y="1"/>
                  <a:pt x="2" y="1"/>
                </a:cubicBezTo>
                <a:cubicBezTo>
                  <a:pt x="3" y="0"/>
                  <a:pt x="3" y="0"/>
                  <a:pt x="3" y="0"/>
                </a:cubicBezTo>
                <a:close/>
                <a:moveTo>
                  <a:pt x="2" y="2"/>
                </a:moveTo>
                <a:cubicBezTo>
                  <a:pt x="2" y="2"/>
                  <a:pt x="2" y="2"/>
                  <a:pt x="2" y="2"/>
                </a:cubicBezTo>
                <a:cubicBezTo>
                  <a:pt x="3" y="4"/>
                  <a:pt x="3" y="4"/>
                  <a:pt x="3" y="4"/>
                </a:cubicBezTo>
                <a:cubicBezTo>
                  <a:pt x="4" y="5"/>
                  <a:pt x="4" y="5"/>
                  <a:pt x="4" y="5"/>
                </a:cubicBezTo>
                <a:cubicBezTo>
                  <a:pt x="5" y="6"/>
                  <a:pt x="5" y="6"/>
                  <a:pt x="5" y="6"/>
                </a:cubicBezTo>
                <a:cubicBezTo>
                  <a:pt x="7" y="6"/>
                  <a:pt x="7" y="6"/>
                  <a:pt x="7" y="6"/>
                </a:cubicBezTo>
                <a:cubicBezTo>
                  <a:pt x="8" y="6"/>
                  <a:pt x="8" y="6"/>
                  <a:pt x="8" y="6"/>
                </a:cubicBezTo>
                <a:cubicBezTo>
                  <a:pt x="7" y="6"/>
                  <a:pt x="7" y="6"/>
                  <a:pt x="7" y="6"/>
                </a:cubicBezTo>
                <a:cubicBezTo>
                  <a:pt x="6" y="5"/>
                  <a:pt x="6" y="5"/>
                  <a:pt x="6" y="5"/>
                </a:cubicBezTo>
                <a:cubicBezTo>
                  <a:pt x="6" y="4"/>
                  <a:pt x="6" y="4"/>
                  <a:pt x="6" y="4"/>
                </a:cubicBezTo>
                <a:cubicBezTo>
                  <a:pt x="5" y="4"/>
                  <a:pt x="5" y="4"/>
                  <a:pt x="5" y="4"/>
                </a:cubicBezTo>
                <a:cubicBezTo>
                  <a:pt x="5" y="3"/>
                  <a:pt x="5" y="3"/>
                  <a:pt x="5" y="3"/>
                </a:cubicBezTo>
                <a:cubicBezTo>
                  <a:pt x="3" y="3"/>
                  <a:pt x="3" y="3"/>
                  <a:pt x="3" y="3"/>
                </a:cubicBezTo>
                <a:cubicBezTo>
                  <a:pt x="3" y="2"/>
                  <a:pt x="3" y="2"/>
                  <a:pt x="3" y="2"/>
                </a:cubicBezTo>
                <a:cubicBezTo>
                  <a:pt x="2" y="2"/>
                  <a:pt x="2" y="2"/>
                  <a:pt x="2" y="2"/>
                </a:cubicBezTo>
                <a:close/>
                <a:moveTo>
                  <a:pt x="0" y="3"/>
                </a:moveTo>
                <a:cubicBezTo>
                  <a:pt x="0" y="3"/>
                  <a:pt x="0" y="3"/>
                  <a:pt x="0" y="3"/>
                </a:cubicBezTo>
                <a:cubicBezTo>
                  <a:pt x="1" y="4"/>
                  <a:pt x="1" y="4"/>
                  <a:pt x="1" y="4"/>
                </a:cubicBezTo>
                <a:lnTo>
                  <a:pt x="0"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29" name="Freeform 1173"/>
          <p:cNvSpPr>
            <a:spLocks noEditPoints="1"/>
          </p:cNvSpPr>
          <p:nvPr/>
        </p:nvSpPr>
        <p:spPr bwMode="auto">
          <a:xfrm>
            <a:off x="8879651" y="4377437"/>
            <a:ext cx="313310" cy="227304"/>
          </a:xfrm>
          <a:custGeom>
            <a:avLst/>
            <a:gdLst/>
            <a:ahLst/>
            <a:cxnLst>
              <a:cxn ang="0">
                <a:pos x="61" y="54"/>
              </a:cxn>
              <a:cxn ang="0">
                <a:pos x="61" y="54"/>
              </a:cxn>
              <a:cxn ang="0">
                <a:pos x="32" y="5"/>
              </a:cxn>
              <a:cxn ang="0">
                <a:pos x="72" y="24"/>
              </a:cxn>
              <a:cxn ang="0">
                <a:pos x="74" y="29"/>
              </a:cxn>
              <a:cxn ang="0">
                <a:pos x="70" y="22"/>
              </a:cxn>
              <a:cxn ang="0">
                <a:pos x="68" y="18"/>
              </a:cxn>
              <a:cxn ang="0">
                <a:pos x="53" y="9"/>
              </a:cxn>
              <a:cxn ang="0">
                <a:pos x="62" y="16"/>
              </a:cxn>
              <a:cxn ang="0">
                <a:pos x="60" y="14"/>
              </a:cxn>
              <a:cxn ang="0">
                <a:pos x="45" y="0"/>
              </a:cxn>
              <a:cxn ang="0">
                <a:pos x="49" y="8"/>
              </a:cxn>
              <a:cxn ang="0">
                <a:pos x="47" y="19"/>
              </a:cxn>
              <a:cxn ang="0">
                <a:pos x="42" y="26"/>
              </a:cxn>
              <a:cxn ang="0">
                <a:pos x="51" y="27"/>
              </a:cxn>
              <a:cxn ang="0">
                <a:pos x="57" y="23"/>
              </a:cxn>
              <a:cxn ang="0">
                <a:pos x="58" y="15"/>
              </a:cxn>
              <a:cxn ang="0">
                <a:pos x="55" y="20"/>
              </a:cxn>
              <a:cxn ang="0">
                <a:pos x="48" y="22"/>
              </a:cxn>
              <a:cxn ang="0">
                <a:pos x="45" y="22"/>
              </a:cxn>
              <a:cxn ang="0">
                <a:pos x="35" y="23"/>
              </a:cxn>
              <a:cxn ang="0">
                <a:pos x="31" y="22"/>
              </a:cxn>
              <a:cxn ang="0">
                <a:pos x="27" y="18"/>
              </a:cxn>
              <a:cxn ang="0">
                <a:pos x="59" y="41"/>
              </a:cxn>
              <a:cxn ang="0">
                <a:pos x="52" y="39"/>
              </a:cxn>
              <a:cxn ang="0">
                <a:pos x="51" y="46"/>
              </a:cxn>
              <a:cxn ang="0">
                <a:pos x="50" y="46"/>
              </a:cxn>
              <a:cxn ang="0">
                <a:pos x="50" y="45"/>
              </a:cxn>
              <a:cxn ang="0">
                <a:pos x="48" y="43"/>
              </a:cxn>
              <a:cxn ang="0">
                <a:pos x="47" y="43"/>
              </a:cxn>
              <a:cxn ang="0">
                <a:pos x="19" y="34"/>
              </a:cxn>
              <a:cxn ang="0">
                <a:pos x="18" y="34"/>
              </a:cxn>
              <a:cxn ang="0">
                <a:pos x="16" y="35"/>
              </a:cxn>
              <a:cxn ang="0">
                <a:pos x="13" y="39"/>
              </a:cxn>
              <a:cxn ang="0">
                <a:pos x="12" y="39"/>
              </a:cxn>
              <a:cxn ang="0">
                <a:pos x="13" y="36"/>
              </a:cxn>
              <a:cxn ang="0">
                <a:pos x="1" y="8"/>
              </a:cxn>
              <a:cxn ang="0">
                <a:pos x="3" y="42"/>
              </a:cxn>
              <a:cxn ang="0">
                <a:pos x="11" y="42"/>
              </a:cxn>
              <a:cxn ang="0">
                <a:pos x="7" y="37"/>
              </a:cxn>
              <a:cxn ang="0">
                <a:pos x="4" y="33"/>
              </a:cxn>
              <a:cxn ang="0">
                <a:pos x="8" y="38"/>
              </a:cxn>
              <a:cxn ang="0">
                <a:pos x="12" y="36"/>
              </a:cxn>
              <a:cxn ang="0">
                <a:pos x="14" y="35"/>
              </a:cxn>
              <a:cxn ang="0">
                <a:pos x="16" y="34"/>
              </a:cxn>
              <a:cxn ang="0">
                <a:pos x="17" y="33"/>
              </a:cxn>
              <a:cxn ang="0">
                <a:pos x="21" y="33"/>
              </a:cxn>
              <a:cxn ang="0">
                <a:pos x="27" y="39"/>
              </a:cxn>
              <a:cxn ang="0">
                <a:pos x="34" y="47"/>
              </a:cxn>
              <a:cxn ang="0">
                <a:pos x="42" y="48"/>
              </a:cxn>
              <a:cxn ang="0">
                <a:pos x="47" y="50"/>
              </a:cxn>
              <a:cxn ang="0">
                <a:pos x="49" y="48"/>
              </a:cxn>
              <a:cxn ang="0">
                <a:pos x="45" y="44"/>
              </a:cxn>
              <a:cxn ang="0">
                <a:pos x="41" y="41"/>
              </a:cxn>
              <a:cxn ang="0">
                <a:pos x="36" y="36"/>
              </a:cxn>
              <a:cxn ang="0">
                <a:pos x="31" y="30"/>
              </a:cxn>
              <a:cxn ang="0">
                <a:pos x="32" y="25"/>
              </a:cxn>
              <a:cxn ang="0">
                <a:pos x="25" y="20"/>
              </a:cxn>
              <a:cxn ang="0">
                <a:pos x="19" y="15"/>
              </a:cxn>
              <a:cxn ang="0">
                <a:pos x="9" y="11"/>
              </a:cxn>
              <a:cxn ang="0">
                <a:pos x="2" y="8"/>
              </a:cxn>
            </a:cxnLst>
            <a:rect l="0" t="0" r="r" b="b"/>
            <a:pathLst>
              <a:path w="76" h="55">
                <a:moveTo>
                  <a:pt x="65" y="54"/>
                </a:moveTo>
                <a:cubicBezTo>
                  <a:pt x="66" y="53"/>
                  <a:pt x="66" y="53"/>
                  <a:pt x="66" y="53"/>
                </a:cubicBezTo>
                <a:cubicBezTo>
                  <a:pt x="67" y="54"/>
                  <a:pt x="67" y="54"/>
                  <a:pt x="67" y="54"/>
                </a:cubicBezTo>
                <a:cubicBezTo>
                  <a:pt x="67" y="54"/>
                  <a:pt x="67" y="54"/>
                  <a:pt x="67" y="54"/>
                </a:cubicBezTo>
                <a:cubicBezTo>
                  <a:pt x="66" y="54"/>
                  <a:pt x="66" y="54"/>
                  <a:pt x="66" y="54"/>
                </a:cubicBezTo>
                <a:cubicBezTo>
                  <a:pt x="65" y="54"/>
                  <a:pt x="65" y="54"/>
                  <a:pt x="65" y="54"/>
                </a:cubicBezTo>
                <a:cubicBezTo>
                  <a:pt x="65" y="54"/>
                  <a:pt x="65" y="54"/>
                  <a:pt x="65" y="54"/>
                </a:cubicBezTo>
                <a:close/>
                <a:moveTo>
                  <a:pt x="61" y="54"/>
                </a:moveTo>
                <a:cubicBezTo>
                  <a:pt x="62" y="55"/>
                  <a:pt x="62" y="55"/>
                  <a:pt x="62" y="55"/>
                </a:cubicBezTo>
                <a:cubicBezTo>
                  <a:pt x="63" y="55"/>
                  <a:pt x="63" y="55"/>
                  <a:pt x="63" y="55"/>
                </a:cubicBezTo>
                <a:cubicBezTo>
                  <a:pt x="64" y="55"/>
                  <a:pt x="64" y="55"/>
                  <a:pt x="64" y="55"/>
                </a:cubicBezTo>
                <a:cubicBezTo>
                  <a:pt x="64" y="55"/>
                  <a:pt x="64" y="55"/>
                  <a:pt x="64" y="55"/>
                </a:cubicBezTo>
                <a:cubicBezTo>
                  <a:pt x="64" y="55"/>
                  <a:pt x="64" y="55"/>
                  <a:pt x="64" y="55"/>
                </a:cubicBezTo>
                <a:cubicBezTo>
                  <a:pt x="63" y="55"/>
                  <a:pt x="63" y="55"/>
                  <a:pt x="63" y="55"/>
                </a:cubicBezTo>
                <a:cubicBezTo>
                  <a:pt x="62" y="54"/>
                  <a:pt x="62" y="54"/>
                  <a:pt x="62" y="54"/>
                </a:cubicBezTo>
                <a:cubicBezTo>
                  <a:pt x="61" y="54"/>
                  <a:pt x="61" y="54"/>
                  <a:pt x="61" y="54"/>
                </a:cubicBezTo>
                <a:close/>
                <a:moveTo>
                  <a:pt x="29" y="4"/>
                </a:moveTo>
                <a:cubicBezTo>
                  <a:pt x="30" y="4"/>
                  <a:pt x="30" y="4"/>
                  <a:pt x="30" y="4"/>
                </a:cubicBezTo>
                <a:cubicBezTo>
                  <a:pt x="31" y="4"/>
                  <a:pt x="31" y="4"/>
                  <a:pt x="31" y="4"/>
                </a:cubicBezTo>
                <a:cubicBezTo>
                  <a:pt x="31" y="4"/>
                  <a:pt x="31" y="4"/>
                  <a:pt x="31" y="4"/>
                </a:cubicBezTo>
                <a:cubicBezTo>
                  <a:pt x="32" y="4"/>
                  <a:pt x="32" y="4"/>
                  <a:pt x="32" y="4"/>
                </a:cubicBezTo>
                <a:cubicBezTo>
                  <a:pt x="33" y="4"/>
                  <a:pt x="33" y="4"/>
                  <a:pt x="33" y="4"/>
                </a:cubicBezTo>
                <a:cubicBezTo>
                  <a:pt x="33" y="4"/>
                  <a:pt x="33" y="4"/>
                  <a:pt x="33" y="4"/>
                </a:cubicBezTo>
                <a:cubicBezTo>
                  <a:pt x="32" y="5"/>
                  <a:pt x="32" y="5"/>
                  <a:pt x="32" y="5"/>
                </a:cubicBezTo>
                <a:cubicBezTo>
                  <a:pt x="31" y="5"/>
                  <a:pt x="31" y="5"/>
                  <a:pt x="31" y="5"/>
                </a:cubicBezTo>
                <a:cubicBezTo>
                  <a:pt x="31" y="5"/>
                  <a:pt x="31" y="5"/>
                  <a:pt x="31" y="5"/>
                </a:cubicBezTo>
                <a:cubicBezTo>
                  <a:pt x="30" y="5"/>
                  <a:pt x="30" y="5"/>
                  <a:pt x="30" y="5"/>
                </a:cubicBezTo>
                <a:cubicBezTo>
                  <a:pt x="30" y="5"/>
                  <a:pt x="29" y="4"/>
                  <a:pt x="29" y="4"/>
                </a:cubicBezTo>
                <a:close/>
                <a:moveTo>
                  <a:pt x="70" y="22"/>
                </a:moveTo>
                <a:cubicBezTo>
                  <a:pt x="72" y="22"/>
                  <a:pt x="72" y="22"/>
                  <a:pt x="72" y="22"/>
                </a:cubicBezTo>
                <a:cubicBezTo>
                  <a:pt x="72" y="23"/>
                  <a:pt x="72" y="23"/>
                  <a:pt x="72" y="23"/>
                </a:cubicBezTo>
                <a:cubicBezTo>
                  <a:pt x="72" y="24"/>
                  <a:pt x="72" y="24"/>
                  <a:pt x="72" y="24"/>
                </a:cubicBezTo>
                <a:cubicBezTo>
                  <a:pt x="74" y="25"/>
                  <a:pt x="74" y="25"/>
                  <a:pt x="74" y="25"/>
                </a:cubicBezTo>
                <a:cubicBezTo>
                  <a:pt x="75" y="26"/>
                  <a:pt x="75" y="26"/>
                  <a:pt x="75" y="26"/>
                </a:cubicBezTo>
                <a:cubicBezTo>
                  <a:pt x="76" y="27"/>
                  <a:pt x="76" y="27"/>
                  <a:pt x="76" y="27"/>
                </a:cubicBezTo>
                <a:cubicBezTo>
                  <a:pt x="76" y="29"/>
                  <a:pt x="76" y="29"/>
                  <a:pt x="76" y="29"/>
                </a:cubicBezTo>
                <a:cubicBezTo>
                  <a:pt x="76" y="29"/>
                  <a:pt x="76" y="29"/>
                  <a:pt x="76" y="29"/>
                </a:cubicBezTo>
                <a:cubicBezTo>
                  <a:pt x="75" y="29"/>
                  <a:pt x="75" y="29"/>
                  <a:pt x="75" y="29"/>
                </a:cubicBezTo>
                <a:cubicBezTo>
                  <a:pt x="74" y="29"/>
                  <a:pt x="74" y="29"/>
                  <a:pt x="74" y="29"/>
                </a:cubicBezTo>
                <a:cubicBezTo>
                  <a:pt x="74" y="29"/>
                  <a:pt x="74" y="29"/>
                  <a:pt x="74" y="29"/>
                </a:cubicBezTo>
                <a:cubicBezTo>
                  <a:pt x="73" y="29"/>
                  <a:pt x="73" y="29"/>
                  <a:pt x="73" y="29"/>
                </a:cubicBezTo>
                <a:cubicBezTo>
                  <a:pt x="72" y="28"/>
                  <a:pt x="72" y="28"/>
                  <a:pt x="72" y="28"/>
                </a:cubicBezTo>
                <a:cubicBezTo>
                  <a:pt x="72" y="28"/>
                  <a:pt x="72" y="28"/>
                  <a:pt x="72" y="28"/>
                </a:cubicBezTo>
                <a:cubicBezTo>
                  <a:pt x="72" y="26"/>
                  <a:pt x="72" y="26"/>
                  <a:pt x="72" y="26"/>
                </a:cubicBezTo>
                <a:cubicBezTo>
                  <a:pt x="71" y="26"/>
                  <a:pt x="71" y="26"/>
                  <a:pt x="71" y="26"/>
                </a:cubicBezTo>
                <a:cubicBezTo>
                  <a:pt x="71" y="24"/>
                  <a:pt x="71" y="24"/>
                  <a:pt x="71" y="24"/>
                </a:cubicBezTo>
                <a:cubicBezTo>
                  <a:pt x="70" y="23"/>
                  <a:pt x="70" y="23"/>
                  <a:pt x="70" y="23"/>
                </a:cubicBezTo>
                <a:cubicBezTo>
                  <a:pt x="70" y="22"/>
                  <a:pt x="70" y="22"/>
                  <a:pt x="70" y="22"/>
                </a:cubicBezTo>
                <a:close/>
                <a:moveTo>
                  <a:pt x="69" y="20"/>
                </a:moveTo>
                <a:cubicBezTo>
                  <a:pt x="69" y="20"/>
                  <a:pt x="69" y="20"/>
                  <a:pt x="69" y="20"/>
                </a:cubicBezTo>
                <a:cubicBezTo>
                  <a:pt x="70" y="21"/>
                  <a:pt x="70" y="21"/>
                  <a:pt x="70" y="21"/>
                </a:cubicBezTo>
                <a:cubicBezTo>
                  <a:pt x="70" y="22"/>
                  <a:pt x="70" y="22"/>
                  <a:pt x="70" y="22"/>
                </a:cubicBezTo>
                <a:cubicBezTo>
                  <a:pt x="70" y="21"/>
                  <a:pt x="70" y="21"/>
                  <a:pt x="70" y="21"/>
                </a:cubicBezTo>
                <a:cubicBezTo>
                  <a:pt x="70" y="20"/>
                  <a:pt x="70" y="20"/>
                  <a:pt x="70" y="20"/>
                </a:cubicBezTo>
                <a:cubicBezTo>
                  <a:pt x="69" y="20"/>
                  <a:pt x="69" y="20"/>
                  <a:pt x="69" y="20"/>
                </a:cubicBezTo>
                <a:close/>
                <a:moveTo>
                  <a:pt x="68" y="18"/>
                </a:moveTo>
                <a:cubicBezTo>
                  <a:pt x="68" y="17"/>
                  <a:pt x="68" y="17"/>
                  <a:pt x="68" y="17"/>
                </a:cubicBezTo>
                <a:cubicBezTo>
                  <a:pt x="69" y="17"/>
                  <a:pt x="69" y="17"/>
                  <a:pt x="69" y="17"/>
                </a:cubicBezTo>
                <a:cubicBezTo>
                  <a:pt x="69" y="17"/>
                  <a:pt x="69" y="17"/>
                  <a:pt x="69" y="17"/>
                </a:cubicBezTo>
                <a:cubicBezTo>
                  <a:pt x="69" y="18"/>
                  <a:pt x="69" y="18"/>
                  <a:pt x="69" y="18"/>
                </a:cubicBezTo>
                <a:cubicBezTo>
                  <a:pt x="68" y="18"/>
                  <a:pt x="68" y="18"/>
                  <a:pt x="68" y="18"/>
                </a:cubicBezTo>
                <a:cubicBezTo>
                  <a:pt x="68" y="18"/>
                  <a:pt x="68" y="18"/>
                  <a:pt x="68" y="18"/>
                </a:cubicBezTo>
                <a:close/>
                <a:moveTo>
                  <a:pt x="51" y="7"/>
                </a:moveTo>
                <a:cubicBezTo>
                  <a:pt x="53" y="9"/>
                  <a:pt x="53" y="9"/>
                  <a:pt x="53" y="9"/>
                </a:cubicBezTo>
                <a:cubicBezTo>
                  <a:pt x="55" y="9"/>
                  <a:pt x="55" y="9"/>
                  <a:pt x="55" y="9"/>
                </a:cubicBezTo>
                <a:cubicBezTo>
                  <a:pt x="57" y="11"/>
                  <a:pt x="57" y="11"/>
                  <a:pt x="57" y="11"/>
                </a:cubicBezTo>
                <a:cubicBezTo>
                  <a:pt x="58" y="11"/>
                  <a:pt x="58" y="11"/>
                  <a:pt x="58" y="11"/>
                </a:cubicBezTo>
                <a:cubicBezTo>
                  <a:pt x="59" y="12"/>
                  <a:pt x="59" y="12"/>
                  <a:pt x="59" y="12"/>
                </a:cubicBezTo>
                <a:cubicBezTo>
                  <a:pt x="60" y="12"/>
                  <a:pt x="60" y="12"/>
                  <a:pt x="60" y="12"/>
                </a:cubicBezTo>
                <a:cubicBezTo>
                  <a:pt x="61" y="14"/>
                  <a:pt x="61" y="14"/>
                  <a:pt x="61" y="14"/>
                </a:cubicBezTo>
                <a:cubicBezTo>
                  <a:pt x="61" y="14"/>
                  <a:pt x="61" y="14"/>
                  <a:pt x="61" y="14"/>
                </a:cubicBezTo>
                <a:cubicBezTo>
                  <a:pt x="62" y="16"/>
                  <a:pt x="62" y="16"/>
                  <a:pt x="62" y="16"/>
                </a:cubicBezTo>
                <a:cubicBezTo>
                  <a:pt x="62" y="16"/>
                  <a:pt x="62" y="16"/>
                  <a:pt x="62" y="16"/>
                </a:cubicBezTo>
                <a:cubicBezTo>
                  <a:pt x="62" y="17"/>
                  <a:pt x="62" y="17"/>
                  <a:pt x="62" y="17"/>
                </a:cubicBezTo>
                <a:cubicBezTo>
                  <a:pt x="62" y="18"/>
                  <a:pt x="62" y="18"/>
                  <a:pt x="62" y="18"/>
                </a:cubicBezTo>
                <a:cubicBezTo>
                  <a:pt x="62" y="19"/>
                  <a:pt x="62" y="19"/>
                  <a:pt x="62" y="19"/>
                </a:cubicBezTo>
                <a:cubicBezTo>
                  <a:pt x="61" y="18"/>
                  <a:pt x="61" y="18"/>
                  <a:pt x="61" y="18"/>
                </a:cubicBezTo>
                <a:cubicBezTo>
                  <a:pt x="60" y="17"/>
                  <a:pt x="60" y="17"/>
                  <a:pt x="60" y="17"/>
                </a:cubicBezTo>
                <a:cubicBezTo>
                  <a:pt x="61" y="16"/>
                  <a:pt x="61" y="16"/>
                  <a:pt x="61" y="16"/>
                </a:cubicBezTo>
                <a:cubicBezTo>
                  <a:pt x="60" y="14"/>
                  <a:pt x="60" y="14"/>
                  <a:pt x="60" y="14"/>
                </a:cubicBezTo>
                <a:cubicBezTo>
                  <a:pt x="58" y="12"/>
                  <a:pt x="58" y="12"/>
                  <a:pt x="58" y="12"/>
                </a:cubicBezTo>
                <a:cubicBezTo>
                  <a:pt x="57" y="12"/>
                  <a:pt x="57" y="12"/>
                  <a:pt x="57" y="12"/>
                </a:cubicBezTo>
                <a:cubicBezTo>
                  <a:pt x="55" y="11"/>
                  <a:pt x="55" y="11"/>
                  <a:pt x="55" y="11"/>
                </a:cubicBezTo>
                <a:cubicBezTo>
                  <a:pt x="52" y="8"/>
                  <a:pt x="52" y="8"/>
                  <a:pt x="52" y="8"/>
                </a:cubicBezTo>
                <a:cubicBezTo>
                  <a:pt x="51" y="8"/>
                  <a:pt x="51" y="8"/>
                  <a:pt x="51" y="8"/>
                </a:cubicBezTo>
                <a:cubicBezTo>
                  <a:pt x="51" y="7"/>
                  <a:pt x="51" y="7"/>
                  <a:pt x="51" y="7"/>
                </a:cubicBezTo>
                <a:close/>
                <a:moveTo>
                  <a:pt x="44" y="0"/>
                </a:moveTo>
                <a:cubicBezTo>
                  <a:pt x="45" y="0"/>
                  <a:pt x="45" y="0"/>
                  <a:pt x="45" y="0"/>
                </a:cubicBezTo>
                <a:cubicBezTo>
                  <a:pt x="45" y="1"/>
                  <a:pt x="45" y="1"/>
                  <a:pt x="45" y="1"/>
                </a:cubicBezTo>
                <a:cubicBezTo>
                  <a:pt x="45" y="1"/>
                  <a:pt x="45" y="1"/>
                  <a:pt x="45" y="1"/>
                </a:cubicBezTo>
                <a:cubicBezTo>
                  <a:pt x="44" y="0"/>
                  <a:pt x="44" y="0"/>
                  <a:pt x="44" y="0"/>
                </a:cubicBezTo>
                <a:cubicBezTo>
                  <a:pt x="44" y="0"/>
                  <a:pt x="44" y="0"/>
                  <a:pt x="44" y="0"/>
                </a:cubicBezTo>
                <a:close/>
                <a:moveTo>
                  <a:pt x="47" y="7"/>
                </a:moveTo>
                <a:cubicBezTo>
                  <a:pt x="48" y="7"/>
                  <a:pt x="48" y="7"/>
                  <a:pt x="48" y="7"/>
                </a:cubicBezTo>
                <a:cubicBezTo>
                  <a:pt x="49" y="7"/>
                  <a:pt x="49" y="7"/>
                  <a:pt x="49" y="7"/>
                </a:cubicBezTo>
                <a:cubicBezTo>
                  <a:pt x="49" y="8"/>
                  <a:pt x="49" y="8"/>
                  <a:pt x="49" y="8"/>
                </a:cubicBezTo>
                <a:cubicBezTo>
                  <a:pt x="48" y="8"/>
                  <a:pt x="48" y="8"/>
                  <a:pt x="48" y="8"/>
                </a:cubicBezTo>
                <a:cubicBezTo>
                  <a:pt x="47" y="8"/>
                  <a:pt x="47" y="8"/>
                  <a:pt x="47" y="8"/>
                </a:cubicBezTo>
                <a:cubicBezTo>
                  <a:pt x="47" y="7"/>
                  <a:pt x="47" y="7"/>
                  <a:pt x="47" y="7"/>
                </a:cubicBezTo>
                <a:close/>
                <a:moveTo>
                  <a:pt x="46" y="19"/>
                </a:moveTo>
                <a:cubicBezTo>
                  <a:pt x="47" y="20"/>
                  <a:pt x="47" y="20"/>
                  <a:pt x="47" y="20"/>
                </a:cubicBezTo>
                <a:cubicBezTo>
                  <a:pt x="48" y="20"/>
                  <a:pt x="48" y="20"/>
                  <a:pt x="48" y="20"/>
                </a:cubicBezTo>
                <a:cubicBezTo>
                  <a:pt x="47" y="19"/>
                  <a:pt x="47" y="19"/>
                  <a:pt x="47" y="19"/>
                </a:cubicBezTo>
                <a:cubicBezTo>
                  <a:pt x="47" y="19"/>
                  <a:pt x="47" y="19"/>
                  <a:pt x="47" y="19"/>
                </a:cubicBezTo>
                <a:cubicBezTo>
                  <a:pt x="46" y="19"/>
                  <a:pt x="46" y="19"/>
                  <a:pt x="46" y="19"/>
                </a:cubicBezTo>
                <a:close/>
                <a:moveTo>
                  <a:pt x="38" y="22"/>
                </a:moveTo>
                <a:cubicBezTo>
                  <a:pt x="37" y="23"/>
                  <a:pt x="37" y="23"/>
                  <a:pt x="37" y="23"/>
                </a:cubicBezTo>
                <a:cubicBezTo>
                  <a:pt x="38" y="24"/>
                  <a:pt x="38" y="24"/>
                  <a:pt x="38" y="24"/>
                </a:cubicBezTo>
                <a:cubicBezTo>
                  <a:pt x="39" y="24"/>
                  <a:pt x="39" y="24"/>
                  <a:pt x="39" y="24"/>
                </a:cubicBezTo>
                <a:cubicBezTo>
                  <a:pt x="41" y="26"/>
                  <a:pt x="41" y="26"/>
                  <a:pt x="41" y="26"/>
                </a:cubicBezTo>
                <a:cubicBezTo>
                  <a:pt x="41" y="26"/>
                  <a:pt x="41" y="26"/>
                  <a:pt x="41" y="26"/>
                </a:cubicBezTo>
                <a:cubicBezTo>
                  <a:pt x="42" y="26"/>
                  <a:pt x="42" y="26"/>
                  <a:pt x="42" y="26"/>
                </a:cubicBezTo>
                <a:cubicBezTo>
                  <a:pt x="44" y="26"/>
                  <a:pt x="44" y="26"/>
                  <a:pt x="44" y="26"/>
                </a:cubicBezTo>
                <a:cubicBezTo>
                  <a:pt x="44" y="27"/>
                  <a:pt x="44" y="27"/>
                  <a:pt x="44" y="27"/>
                </a:cubicBezTo>
                <a:cubicBezTo>
                  <a:pt x="45" y="27"/>
                  <a:pt x="45" y="27"/>
                  <a:pt x="45" y="27"/>
                </a:cubicBezTo>
                <a:cubicBezTo>
                  <a:pt x="46" y="27"/>
                  <a:pt x="46" y="27"/>
                  <a:pt x="46" y="27"/>
                </a:cubicBezTo>
                <a:cubicBezTo>
                  <a:pt x="48" y="26"/>
                  <a:pt x="48" y="26"/>
                  <a:pt x="48" y="26"/>
                </a:cubicBezTo>
                <a:cubicBezTo>
                  <a:pt x="49" y="27"/>
                  <a:pt x="49" y="27"/>
                  <a:pt x="49" y="27"/>
                </a:cubicBezTo>
                <a:cubicBezTo>
                  <a:pt x="50" y="26"/>
                  <a:pt x="50" y="26"/>
                  <a:pt x="50" y="26"/>
                </a:cubicBezTo>
                <a:cubicBezTo>
                  <a:pt x="51" y="27"/>
                  <a:pt x="51" y="27"/>
                  <a:pt x="51" y="27"/>
                </a:cubicBezTo>
                <a:cubicBezTo>
                  <a:pt x="51" y="26"/>
                  <a:pt x="51" y="26"/>
                  <a:pt x="51" y="26"/>
                </a:cubicBezTo>
                <a:cubicBezTo>
                  <a:pt x="51" y="26"/>
                  <a:pt x="51" y="26"/>
                  <a:pt x="51" y="26"/>
                </a:cubicBezTo>
                <a:cubicBezTo>
                  <a:pt x="53" y="26"/>
                  <a:pt x="53" y="26"/>
                  <a:pt x="53" y="26"/>
                </a:cubicBezTo>
                <a:cubicBezTo>
                  <a:pt x="55" y="23"/>
                  <a:pt x="55" y="23"/>
                  <a:pt x="55" y="23"/>
                </a:cubicBezTo>
                <a:cubicBezTo>
                  <a:pt x="55" y="23"/>
                  <a:pt x="55" y="23"/>
                  <a:pt x="55" y="23"/>
                </a:cubicBezTo>
                <a:cubicBezTo>
                  <a:pt x="55" y="22"/>
                  <a:pt x="55" y="22"/>
                  <a:pt x="55" y="22"/>
                </a:cubicBezTo>
                <a:cubicBezTo>
                  <a:pt x="56" y="23"/>
                  <a:pt x="56" y="23"/>
                  <a:pt x="56" y="23"/>
                </a:cubicBezTo>
                <a:cubicBezTo>
                  <a:pt x="57" y="23"/>
                  <a:pt x="57" y="23"/>
                  <a:pt x="57" y="23"/>
                </a:cubicBezTo>
                <a:cubicBezTo>
                  <a:pt x="58" y="22"/>
                  <a:pt x="58" y="22"/>
                  <a:pt x="58" y="22"/>
                </a:cubicBezTo>
                <a:cubicBezTo>
                  <a:pt x="57" y="21"/>
                  <a:pt x="57" y="21"/>
                  <a:pt x="57" y="21"/>
                </a:cubicBezTo>
                <a:cubicBezTo>
                  <a:pt x="57" y="20"/>
                  <a:pt x="57" y="20"/>
                  <a:pt x="57" y="20"/>
                </a:cubicBezTo>
                <a:cubicBezTo>
                  <a:pt x="57" y="20"/>
                  <a:pt x="57" y="20"/>
                  <a:pt x="57" y="20"/>
                </a:cubicBezTo>
                <a:cubicBezTo>
                  <a:pt x="58" y="20"/>
                  <a:pt x="58" y="20"/>
                  <a:pt x="58" y="20"/>
                </a:cubicBezTo>
                <a:cubicBezTo>
                  <a:pt x="59" y="19"/>
                  <a:pt x="59" y="19"/>
                  <a:pt x="59" y="19"/>
                </a:cubicBezTo>
                <a:cubicBezTo>
                  <a:pt x="59" y="16"/>
                  <a:pt x="59" y="16"/>
                  <a:pt x="59" y="16"/>
                </a:cubicBezTo>
                <a:cubicBezTo>
                  <a:pt x="58" y="15"/>
                  <a:pt x="58" y="15"/>
                  <a:pt x="58" y="15"/>
                </a:cubicBezTo>
                <a:cubicBezTo>
                  <a:pt x="57" y="16"/>
                  <a:pt x="57" y="16"/>
                  <a:pt x="57" y="16"/>
                </a:cubicBezTo>
                <a:cubicBezTo>
                  <a:pt x="57" y="16"/>
                  <a:pt x="57" y="16"/>
                  <a:pt x="57" y="16"/>
                </a:cubicBezTo>
                <a:cubicBezTo>
                  <a:pt x="56" y="16"/>
                  <a:pt x="56" y="16"/>
                  <a:pt x="56" y="16"/>
                </a:cubicBezTo>
                <a:cubicBezTo>
                  <a:pt x="55" y="16"/>
                  <a:pt x="55" y="16"/>
                  <a:pt x="55" y="16"/>
                </a:cubicBezTo>
                <a:cubicBezTo>
                  <a:pt x="54" y="16"/>
                  <a:pt x="54" y="16"/>
                  <a:pt x="54" y="16"/>
                </a:cubicBezTo>
                <a:cubicBezTo>
                  <a:pt x="55" y="19"/>
                  <a:pt x="55" y="19"/>
                  <a:pt x="55" y="19"/>
                </a:cubicBezTo>
                <a:cubicBezTo>
                  <a:pt x="55" y="19"/>
                  <a:pt x="55" y="19"/>
                  <a:pt x="55" y="19"/>
                </a:cubicBezTo>
                <a:cubicBezTo>
                  <a:pt x="55" y="20"/>
                  <a:pt x="55" y="20"/>
                  <a:pt x="55" y="20"/>
                </a:cubicBezTo>
                <a:cubicBezTo>
                  <a:pt x="54" y="20"/>
                  <a:pt x="54" y="20"/>
                  <a:pt x="54" y="20"/>
                </a:cubicBezTo>
                <a:cubicBezTo>
                  <a:pt x="52" y="21"/>
                  <a:pt x="52" y="21"/>
                  <a:pt x="52" y="21"/>
                </a:cubicBezTo>
                <a:cubicBezTo>
                  <a:pt x="52" y="22"/>
                  <a:pt x="52" y="22"/>
                  <a:pt x="52" y="22"/>
                </a:cubicBezTo>
                <a:cubicBezTo>
                  <a:pt x="51" y="23"/>
                  <a:pt x="51" y="23"/>
                  <a:pt x="51" y="23"/>
                </a:cubicBezTo>
                <a:cubicBezTo>
                  <a:pt x="50" y="22"/>
                  <a:pt x="50" y="22"/>
                  <a:pt x="50" y="22"/>
                </a:cubicBezTo>
                <a:cubicBezTo>
                  <a:pt x="50" y="23"/>
                  <a:pt x="50" y="23"/>
                  <a:pt x="50" y="23"/>
                </a:cubicBezTo>
                <a:cubicBezTo>
                  <a:pt x="49" y="22"/>
                  <a:pt x="49" y="22"/>
                  <a:pt x="49" y="22"/>
                </a:cubicBezTo>
                <a:cubicBezTo>
                  <a:pt x="48" y="22"/>
                  <a:pt x="48" y="22"/>
                  <a:pt x="48" y="22"/>
                </a:cubicBezTo>
                <a:cubicBezTo>
                  <a:pt x="48" y="23"/>
                  <a:pt x="48" y="23"/>
                  <a:pt x="48" y="23"/>
                </a:cubicBezTo>
                <a:cubicBezTo>
                  <a:pt x="47" y="23"/>
                  <a:pt x="47" y="23"/>
                  <a:pt x="47" y="23"/>
                </a:cubicBezTo>
                <a:cubicBezTo>
                  <a:pt x="47" y="22"/>
                  <a:pt x="47" y="22"/>
                  <a:pt x="47" y="22"/>
                </a:cubicBezTo>
                <a:cubicBezTo>
                  <a:pt x="47" y="21"/>
                  <a:pt x="47" y="21"/>
                  <a:pt x="47" y="21"/>
                </a:cubicBezTo>
                <a:cubicBezTo>
                  <a:pt x="46" y="20"/>
                  <a:pt x="46" y="20"/>
                  <a:pt x="46" y="20"/>
                </a:cubicBezTo>
                <a:cubicBezTo>
                  <a:pt x="46" y="21"/>
                  <a:pt x="46" y="21"/>
                  <a:pt x="46" y="21"/>
                </a:cubicBezTo>
                <a:cubicBezTo>
                  <a:pt x="46" y="22"/>
                  <a:pt x="46" y="22"/>
                  <a:pt x="46" y="22"/>
                </a:cubicBezTo>
                <a:cubicBezTo>
                  <a:pt x="45" y="22"/>
                  <a:pt x="45" y="22"/>
                  <a:pt x="45" y="22"/>
                </a:cubicBezTo>
                <a:cubicBezTo>
                  <a:pt x="44" y="22"/>
                  <a:pt x="44" y="22"/>
                  <a:pt x="44" y="22"/>
                </a:cubicBezTo>
                <a:cubicBezTo>
                  <a:pt x="43" y="23"/>
                  <a:pt x="43" y="23"/>
                  <a:pt x="43" y="23"/>
                </a:cubicBezTo>
                <a:cubicBezTo>
                  <a:pt x="42" y="22"/>
                  <a:pt x="42" y="22"/>
                  <a:pt x="42" y="22"/>
                </a:cubicBezTo>
                <a:cubicBezTo>
                  <a:pt x="41" y="22"/>
                  <a:pt x="41" y="22"/>
                  <a:pt x="41" y="22"/>
                </a:cubicBezTo>
                <a:cubicBezTo>
                  <a:pt x="40" y="22"/>
                  <a:pt x="40" y="22"/>
                  <a:pt x="40" y="22"/>
                </a:cubicBezTo>
                <a:cubicBezTo>
                  <a:pt x="39" y="22"/>
                  <a:pt x="39" y="22"/>
                  <a:pt x="39" y="22"/>
                </a:cubicBezTo>
                <a:cubicBezTo>
                  <a:pt x="38" y="22"/>
                  <a:pt x="38" y="22"/>
                  <a:pt x="38" y="22"/>
                </a:cubicBezTo>
                <a:close/>
                <a:moveTo>
                  <a:pt x="35" y="23"/>
                </a:moveTo>
                <a:cubicBezTo>
                  <a:pt x="35" y="22"/>
                  <a:pt x="35" y="22"/>
                  <a:pt x="35" y="22"/>
                </a:cubicBezTo>
                <a:cubicBezTo>
                  <a:pt x="36" y="23"/>
                  <a:pt x="36" y="23"/>
                  <a:pt x="36" y="23"/>
                </a:cubicBezTo>
                <a:cubicBezTo>
                  <a:pt x="36" y="24"/>
                  <a:pt x="36" y="24"/>
                  <a:pt x="36" y="24"/>
                </a:cubicBezTo>
                <a:cubicBezTo>
                  <a:pt x="36" y="24"/>
                  <a:pt x="36" y="24"/>
                  <a:pt x="36" y="24"/>
                </a:cubicBezTo>
                <a:cubicBezTo>
                  <a:pt x="35" y="24"/>
                  <a:pt x="35" y="24"/>
                  <a:pt x="35" y="24"/>
                </a:cubicBezTo>
                <a:cubicBezTo>
                  <a:pt x="35" y="23"/>
                  <a:pt x="35" y="23"/>
                  <a:pt x="35" y="23"/>
                </a:cubicBezTo>
                <a:close/>
                <a:moveTo>
                  <a:pt x="32" y="21"/>
                </a:moveTo>
                <a:cubicBezTo>
                  <a:pt x="31" y="22"/>
                  <a:pt x="31" y="22"/>
                  <a:pt x="31" y="22"/>
                </a:cubicBezTo>
                <a:cubicBezTo>
                  <a:pt x="32" y="22"/>
                  <a:pt x="32" y="22"/>
                  <a:pt x="32" y="22"/>
                </a:cubicBezTo>
                <a:cubicBezTo>
                  <a:pt x="32" y="22"/>
                  <a:pt x="32" y="22"/>
                  <a:pt x="32" y="22"/>
                </a:cubicBezTo>
                <a:cubicBezTo>
                  <a:pt x="32" y="21"/>
                  <a:pt x="32" y="21"/>
                  <a:pt x="32" y="21"/>
                </a:cubicBezTo>
                <a:cubicBezTo>
                  <a:pt x="32" y="21"/>
                  <a:pt x="32" y="21"/>
                  <a:pt x="32" y="21"/>
                </a:cubicBezTo>
                <a:close/>
                <a:moveTo>
                  <a:pt x="27" y="18"/>
                </a:moveTo>
                <a:cubicBezTo>
                  <a:pt x="26" y="18"/>
                  <a:pt x="26" y="18"/>
                  <a:pt x="26" y="18"/>
                </a:cubicBezTo>
                <a:cubicBezTo>
                  <a:pt x="26" y="19"/>
                  <a:pt x="26" y="19"/>
                  <a:pt x="26" y="19"/>
                </a:cubicBezTo>
                <a:cubicBezTo>
                  <a:pt x="27" y="18"/>
                  <a:pt x="27" y="18"/>
                  <a:pt x="27" y="18"/>
                </a:cubicBezTo>
                <a:cubicBezTo>
                  <a:pt x="27" y="18"/>
                  <a:pt x="27" y="18"/>
                  <a:pt x="27" y="18"/>
                </a:cubicBezTo>
                <a:close/>
                <a:moveTo>
                  <a:pt x="59" y="41"/>
                </a:moveTo>
                <a:cubicBezTo>
                  <a:pt x="59" y="42"/>
                  <a:pt x="59" y="42"/>
                  <a:pt x="59" y="42"/>
                </a:cubicBezTo>
                <a:cubicBezTo>
                  <a:pt x="59" y="42"/>
                  <a:pt x="59" y="42"/>
                  <a:pt x="59" y="42"/>
                </a:cubicBezTo>
                <a:cubicBezTo>
                  <a:pt x="59" y="42"/>
                  <a:pt x="59" y="42"/>
                  <a:pt x="59" y="42"/>
                </a:cubicBezTo>
                <a:cubicBezTo>
                  <a:pt x="60" y="43"/>
                  <a:pt x="60" y="43"/>
                  <a:pt x="60" y="43"/>
                </a:cubicBezTo>
                <a:cubicBezTo>
                  <a:pt x="60" y="42"/>
                  <a:pt x="60" y="42"/>
                  <a:pt x="60" y="42"/>
                </a:cubicBezTo>
                <a:cubicBezTo>
                  <a:pt x="59" y="41"/>
                  <a:pt x="59" y="41"/>
                  <a:pt x="59" y="41"/>
                </a:cubicBezTo>
                <a:close/>
                <a:moveTo>
                  <a:pt x="51" y="38"/>
                </a:moveTo>
                <a:cubicBezTo>
                  <a:pt x="51" y="38"/>
                  <a:pt x="51" y="38"/>
                  <a:pt x="51" y="38"/>
                </a:cubicBezTo>
                <a:cubicBezTo>
                  <a:pt x="51" y="39"/>
                  <a:pt x="51" y="39"/>
                  <a:pt x="51" y="39"/>
                </a:cubicBezTo>
                <a:cubicBezTo>
                  <a:pt x="52" y="39"/>
                  <a:pt x="52" y="39"/>
                  <a:pt x="52" y="39"/>
                </a:cubicBezTo>
                <a:cubicBezTo>
                  <a:pt x="52" y="39"/>
                  <a:pt x="52" y="39"/>
                  <a:pt x="52" y="39"/>
                </a:cubicBezTo>
                <a:cubicBezTo>
                  <a:pt x="52" y="40"/>
                  <a:pt x="52" y="40"/>
                  <a:pt x="52" y="40"/>
                </a:cubicBezTo>
                <a:cubicBezTo>
                  <a:pt x="52" y="40"/>
                  <a:pt x="52" y="40"/>
                  <a:pt x="52" y="40"/>
                </a:cubicBezTo>
                <a:cubicBezTo>
                  <a:pt x="52" y="39"/>
                  <a:pt x="52" y="39"/>
                  <a:pt x="52" y="39"/>
                </a:cubicBezTo>
                <a:cubicBezTo>
                  <a:pt x="52" y="38"/>
                  <a:pt x="52" y="38"/>
                  <a:pt x="52" y="38"/>
                </a:cubicBezTo>
                <a:cubicBezTo>
                  <a:pt x="51" y="38"/>
                  <a:pt x="51" y="38"/>
                  <a:pt x="51" y="38"/>
                </a:cubicBezTo>
                <a:close/>
                <a:moveTo>
                  <a:pt x="49" y="45"/>
                </a:moveTo>
                <a:cubicBezTo>
                  <a:pt x="50" y="45"/>
                  <a:pt x="50" y="45"/>
                  <a:pt x="50" y="45"/>
                </a:cubicBezTo>
                <a:cubicBezTo>
                  <a:pt x="50" y="46"/>
                  <a:pt x="50" y="46"/>
                  <a:pt x="50" y="46"/>
                </a:cubicBezTo>
                <a:cubicBezTo>
                  <a:pt x="50" y="46"/>
                  <a:pt x="50" y="46"/>
                  <a:pt x="50" y="46"/>
                </a:cubicBezTo>
                <a:cubicBezTo>
                  <a:pt x="51" y="46"/>
                  <a:pt x="51" y="46"/>
                  <a:pt x="51" y="46"/>
                </a:cubicBezTo>
                <a:cubicBezTo>
                  <a:pt x="51" y="46"/>
                  <a:pt x="51" y="46"/>
                  <a:pt x="51" y="46"/>
                </a:cubicBezTo>
                <a:cubicBezTo>
                  <a:pt x="52" y="46"/>
                  <a:pt x="52" y="46"/>
                  <a:pt x="52" y="46"/>
                </a:cubicBezTo>
                <a:cubicBezTo>
                  <a:pt x="52" y="46"/>
                  <a:pt x="52" y="46"/>
                  <a:pt x="52" y="46"/>
                </a:cubicBezTo>
                <a:cubicBezTo>
                  <a:pt x="52" y="46"/>
                  <a:pt x="52" y="46"/>
                  <a:pt x="52" y="46"/>
                </a:cubicBezTo>
                <a:cubicBezTo>
                  <a:pt x="52" y="47"/>
                  <a:pt x="52" y="47"/>
                  <a:pt x="52" y="47"/>
                </a:cubicBezTo>
                <a:cubicBezTo>
                  <a:pt x="51" y="47"/>
                  <a:pt x="51" y="47"/>
                  <a:pt x="51" y="47"/>
                </a:cubicBezTo>
                <a:cubicBezTo>
                  <a:pt x="51" y="47"/>
                  <a:pt x="51" y="47"/>
                  <a:pt x="51" y="47"/>
                </a:cubicBezTo>
                <a:cubicBezTo>
                  <a:pt x="50" y="47"/>
                  <a:pt x="50" y="47"/>
                  <a:pt x="50" y="47"/>
                </a:cubicBezTo>
                <a:cubicBezTo>
                  <a:pt x="50" y="46"/>
                  <a:pt x="50" y="46"/>
                  <a:pt x="50" y="46"/>
                </a:cubicBezTo>
                <a:cubicBezTo>
                  <a:pt x="50" y="46"/>
                  <a:pt x="50" y="46"/>
                  <a:pt x="50" y="46"/>
                </a:cubicBezTo>
                <a:cubicBezTo>
                  <a:pt x="50" y="45"/>
                  <a:pt x="50" y="45"/>
                  <a:pt x="50" y="45"/>
                </a:cubicBezTo>
                <a:cubicBezTo>
                  <a:pt x="49" y="45"/>
                  <a:pt x="49" y="45"/>
                  <a:pt x="49" y="45"/>
                </a:cubicBezTo>
                <a:cubicBezTo>
                  <a:pt x="49" y="45"/>
                  <a:pt x="49" y="45"/>
                  <a:pt x="49" y="45"/>
                </a:cubicBezTo>
                <a:close/>
                <a:moveTo>
                  <a:pt x="48" y="43"/>
                </a:moveTo>
                <a:cubicBezTo>
                  <a:pt x="48" y="44"/>
                  <a:pt x="48" y="44"/>
                  <a:pt x="48" y="44"/>
                </a:cubicBezTo>
                <a:cubicBezTo>
                  <a:pt x="49" y="45"/>
                  <a:pt x="49" y="45"/>
                  <a:pt x="49" y="45"/>
                </a:cubicBezTo>
                <a:cubicBezTo>
                  <a:pt x="50" y="45"/>
                  <a:pt x="50" y="45"/>
                  <a:pt x="50" y="45"/>
                </a:cubicBezTo>
                <a:cubicBezTo>
                  <a:pt x="50" y="45"/>
                  <a:pt x="50" y="45"/>
                  <a:pt x="50" y="45"/>
                </a:cubicBezTo>
                <a:cubicBezTo>
                  <a:pt x="50" y="44"/>
                  <a:pt x="50" y="44"/>
                  <a:pt x="50" y="44"/>
                </a:cubicBezTo>
                <a:cubicBezTo>
                  <a:pt x="50" y="44"/>
                  <a:pt x="50" y="44"/>
                  <a:pt x="50" y="44"/>
                </a:cubicBezTo>
                <a:cubicBezTo>
                  <a:pt x="50" y="44"/>
                  <a:pt x="50" y="44"/>
                  <a:pt x="50" y="44"/>
                </a:cubicBezTo>
                <a:cubicBezTo>
                  <a:pt x="50" y="44"/>
                  <a:pt x="50" y="44"/>
                  <a:pt x="50" y="44"/>
                </a:cubicBezTo>
                <a:cubicBezTo>
                  <a:pt x="49" y="43"/>
                  <a:pt x="49" y="43"/>
                  <a:pt x="49" y="43"/>
                </a:cubicBezTo>
                <a:cubicBezTo>
                  <a:pt x="49" y="43"/>
                  <a:pt x="49" y="43"/>
                  <a:pt x="49" y="43"/>
                </a:cubicBezTo>
                <a:cubicBezTo>
                  <a:pt x="48" y="43"/>
                  <a:pt x="48" y="43"/>
                  <a:pt x="48" y="43"/>
                </a:cubicBezTo>
                <a:cubicBezTo>
                  <a:pt x="48" y="43"/>
                  <a:pt x="48" y="43"/>
                  <a:pt x="48" y="43"/>
                </a:cubicBezTo>
                <a:close/>
                <a:moveTo>
                  <a:pt x="46" y="43"/>
                </a:moveTo>
                <a:cubicBezTo>
                  <a:pt x="46" y="43"/>
                  <a:pt x="46" y="43"/>
                  <a:pt x="46" y="43"/>
                </a:cubicBezTo>
                <a:cubicBezTo>
                  <a:pt x="47" y="43"/>
                  <a:pt x="47" y="43"/>
                  <a:pt x="47" y="43"/>
                </a:cubicBezTo>
                <a:cubicBezTo>
                  <a:pt x="47" y="44"/>
                  <a:pt x="47" y="44"/>
                  <a:pt x="47" y="44"/>
                </a:cubicBezTo>
                <a:cubicBezTo>
                  <a:pt x="48" y="44"/>
                  <a:pt x="48" y="44"/>
                  <a:pt x="48" y="44"/>
                </a:cubicBezTo>
                <a:cubicBezTo>
                  <a:pt x="48" y="43"/>
                  <a:pt x="48" y="43"/>
                  <a:pt x="48" y="43"/>
                </a:cubicBezTo>
                <a:cubicBezTo>
                  <a:pt x="47" y="43"/>
                  <a:pt x="47" y="43"/>
                  <a:pt x="47" y="43"/>
                </a:cubicBezTo>
                <a:cubicBezTo>
                  <a:pt x="47" y="42"/>
                  <a:pt x="47" y="42"/>
                  <a:pt x="47" y="42"/>
                </a:cubicBezTo>
                <a:cubicBezTo>
                  <a:pt x="46" y="43"/>
                  <a:pt x="46" y="43"/>
                  <a:pt x="46" y="43"/>
                </a:cubicBezTo>
                <a:close/>
                <a:moveTo>
                  <a:pt x="21" y="34"/>
                </a:moveTo>
                <a:cubicBezTo>
                  <a:pt x="21" y="34"/>
                  <a:pt x="21" y="34"/>
                  <a:pt x="21" y="34"/>
                </a:cubicBezTo>
                <a:cubicBezTo>
                  <a:pt x="21" y="35"/>
                  <a:pt x="21" y="35"/>
                  <a:pt x="21" y="35"/>
                </a:cubicBezTo>
                <a:cubicBezTo>
                  <a:pt x="21" y="35"/>
                  <a:pt x="21" y="34"/>
                  <a:pt x="21" y="34"/>
                </a:cubicBezTo>
                <a:close/>
                <a:moveTo>
                  <a:pt x="19" y="34"/>
                </a:moveTo>
                <a:cubicBezTo>
                  <a:pt x="19" y="34"/>
                  <a:pt x="19" y="34"/>
                  <a:pt x="19" y="34"/>
                </a:cubicBezTo>
                <a:cubicBezTo>
                  <a:pt x="19" y="34"/>
                  <a:pt x="19" y="34"/>
                  <a:pt x="19" y="34"/>
                </a:cubicBezTo>
                <a:cubicBezTo>
                  <a:pt x="19" y="34"/>
                  <a:pt x="19" y="34"/>
                  <a:pt x="19" y="34"/>
                </a:cubicBezTo>
                <a:close/>
                <a:moveTo>
                  <a:pt x="17" y="34"/>
                </a:moveTo>
                <a:cubicBezTo>
                  <a:pt x="17" y="35"/>
                  <a:pt x="17" y="35"/>
                  <a:pt x="17" y="35"/>
                </a:cubicBezTo>
                <a:cubicBezTo>
                  <a:pt x="18" y="35"/>
                  <a:pt x="18" y="35"/>
                  <a:pt x="18" y="35"/>
                </a:cubicBezTo>
                <a:cubicBezTo>
                  <a:pt x="18" y="34"/>
                  <a:pt x="18" y="34"/>
                  <a:pt x="18" y="34"/>
                </a:cubicBezTo>
                <a:cubicBezTo>
                  <a:pt x="17" y="34"/>
                  <a:pt x="17" y="34"/>
                  <a:pt x="17" y="34"/>
                </a:cubicBezTo>
                <a:close/>
                <a:moveTo>
                  <a:pt x="18" y="34"/>
                </a:moveTo>
                <a:cubicBezTo>
                  <a:pt x="18" y="34"/>
                  <a:pt x="18" y="34"/>
                  <a:pt x="18" y="34"/>
                </a:cubicBezTo>
                <a:cubicBezTo>
                  <a:pt x="18" y="33"/>
                  <a:pt x="18" y="33"/>
                  <a:pt x="18" y="33"/>
                </a:cubicBezTo>
                <a:cubicBezTo>
                  <a:pt x="19" y="33"/>
                  <a:pt x="19" y="33"/>
                  <a:pt x="19" y="33"/>
                </a:cubicBezTo>
                <a:cubicBezTo>
                  <a:pt x="18" y="34"/>
                  <a:pt x="18" y="34"/>
                  <a:pt x="18" y="34"/>
                </a:cubicBezTo>
                <a:cubicBezTo>
                  <a:pt x="18" y="34"/>
                  <a:pt x="18" y="34"/>
                  <a:pt x="18" y="34"/>
                </a:cubicBezTo>
                <a:close/>
                <a:moveTo>
                  <a:pt x="15" y="34"/>
                </a:moveTo>
                <a:cubicBezTo>
                  <a:pt x="15" y="35"/>
                  <a:pt x="15" y="35"/>
                  <a:pt x="15" y="35"/>
                </a:cubicBezTo>
                <a:cubicBezTo>
                  <a:pt x="16" y="35"/>
                  <a:pt x="16" y="35"/>
                  <a:pt x="16" y="35"/>
                </a:cubicBezTo>
                <a:cubicBezTo>
                  <a:pt x="15" y="35"/>
                  <a:pt x="15" y="35"/>
                  <a:pt x="15" y="35"/>
                </a:cubicBezTo>
                <a:cubicBezTo>
                  <a:pt x="15" y="34"/>
                  <a:pt x="15" y="34"/>
                  <a:pt x="15" y="34"/>
                </a:cubicBezTo>
                <a:close/>
                <a:moveTo>
                  <a:pt x="13" y="38"/>
                </a:moveTo>
                <a:cubicBezTo>
                  <a:pt x="14" y="38"/>
                  <a:pt x="14" y="38"/>
                  <a:pt x="14" y="38"/>
                </a:cubicBezTo>
                <a:cubicBezTo>
                  <a:pt x="14" y="38"/>
                  <a:pt x="14" y="38"/>
                  <a:pt x="14" y="38"/>
                </a:cubicBezTo>
                <a:cubicBezTo>
                  <a:pt x="14" y="38"/>
                  <a:pt x="14" y="38"/>
                  <a:pt x="14" y="38"/>
                </a:cubicBezTo>
                <a:cubicBezTo>
                  <a:pt x="14" y="38"/>
                  <a:pt x="13" y="38"/>
                  <a:pt x="13" y="38"/>
                </a:cubicBezTo>
                <a:close/>
                <a:moveTo>
                  <a:pt x="13" y="39"/>
                </a:moveTo>
                <a:cubicBezTo>
                  <a:pt x="13" y="39"/>
                  <a:pt x="13" y="39"/>
                  <a:pt x="13" y="39"/>
                </a:cubicBezTo>
                <a:cubicBezTo>
                  <a:pt x="13" y="39"/>
                  <a:pt x="13" y="39"/>
                  <a:pt x="13" y="39"/>
                </a:cubicBezTo>
                <a:cubicBezTo>
                  <a:pt x="13" y="39"/>
                  <a:pt x="13" y="39"/>
                  <a:pt x="13" y="39"/>
                </a:cubicBezTo>
                <a:close/>
                <a:moveTo>
                  <a:pt x="12" y="38"/>
                </a:moveTo>
                <a:cubicBezTo>
                  <a:pt x="13" y="39"/>
                  <a:pt x="13" y="39"/>
                  <a:pt x="13" y="39"/>
                </a:cubicBezTo>
                <a:cubicBezTo>
                  <a:pt x="13" y="38"/>
                  <a:pt x="13" y="38"/>
                  <a:pt x="13" y="38"/>
                </a:cubicBezTo>
                <a:cubicBezTo>
                  <a:pt x="12" y="38"/>
                  <a:pt x="12" y="38"/>
                  <a:pt x="12" y="38"/>
                </a:cubicBezTo>
                <a:close/>
                <a:moveTo>
                  <a:pt x="12" y="39"/>
                </a:moveTo>
                <a:cubicBezTo>
                  <a:pt x="12" y="39"/>
                  <a:pt x="13" y="39"/>
                  <a:pt x="13" y="39"/>
                </a:cubicBezTo>
                <a:cubicBezTo>
                  <a:pt x="14" y="40"/>
                  <a:pt x="14" y="40"/>
                  <a:pt x="14" y="40"/>
                </a:cubicBezTo>
                <a:cubicBezTo>
                  <a:pt x="12" y="39"/>
                  <a:pt x="12" y="39"/>
                  <a:pt x="12" y="39"/>
                </a:cubicBezTo>
                <a:close/>
                <a:moveTo>
                  <a:pt x="13" y="36"/>
                </a:moveTo>
                <a:cubicBezTo>
                  <a:pt x="14" y="37"/>
                  <a:pt x="14" y="37"/>
                  <a:pt x="14" y="37"/>
                </a:cubicBezTo>
                <a:cubicBezTo>
                  <a:pt x="14" y="37"/>
                  <a:pt x="14" y="37"/>
                  <a:pt x="14" y="37"/>
                </a:cubicBezTo>
                <a:cubicBezTo>
                  <a:pt x="13" y="37"/>
                  <a:pt x="13" y="37"/>
                  <a:pt x="13" y="37"/>
                </a:cubicBezTo>
                <a:cubicBezTo>
                  <a:pt x="13" y="36"/>
                  <a:pt x="13" y="36"/>
                  <a:pt x="13" y="36"/>
                </a:cubicBezTo>
                <a:close/>
                <a:moveTo>
                  <a:pt x="14" y="36"/>
                </a:moveTo>
                <a:cubicBezTo>
                  <a:pt x="14" y="36"/>
                  <a:pt x="14" y="36"/>
                  <a:pt x="14" y="36"/>
                </a:cubicBezTo>
                <a:cubicBezTo>
                  <a:pt x="14" y="35"/>
                  <a:pt x="14" y="35"/>
                  <a:pt x="14" y="35"/>
                </a:cubicBezTo>
                <a:cubicBezTo>
                  <a:pt x="14" y="35"/>
                  <a:pt x="14" y="35"/>
                  <a:pt x="14" y="35"/>
                </a:cubicBezTo>
                <a:cubicBezTo>
                  <a:pt x="15" y="36"/>
                  <a:pt x="15" y="36"/>
                  <a:pt x="15" y="36"/>
                </a:cubicBezTo>
                <a:cubicBezTo>
                  <a:pt x="15" y="36"/>
                  <a:pt x="15" y="36"/>
                  <a:pt x="15" y="36"/>
                </a:cubicBezTo>
                <a:cubicBezTo>
                  <a:pt x="15" y="36"/>
                  <a:pt x="14" y="36"/>
                  <a:pt x="14" y="36"/>
                </a:cubicBezTo>
                <a:close/>
                <a:moveTo>
                  <a:pt x="1" y="8"/>
                </a:moveTo>
                <a:cubicBezTo>
                  <a:pt x="0" y="27"/>
                  <a:pt x="0" y="27"/>
                  <a:pt x="0" y="27"/>
                </a:cubicBezTo>
                <a:cubicBezTo>
                  <a:pt x="0" y="28"/>
                  <a:pt x="0" y="28"/>
                  <a:pt x="0" y="28"/>
                </a:cubicBezTo>
                <a:cubicBezTo>
                  <a:pt x="0" y="29"/>
                  <a:pt x="0" y="29"/>
                  <a:pt x="0" y="29"/>
                </a:cubicBezTo>
                <a:cubicBezTo>
                  <a:pt x="0" y="29"/>
                  <a:pt x="0" y="29"/>
                  <a:pt x="0" y="29"/>
                </a:cubicBezTo>
                <a:cubicBezTo>
                  <a:pt x="0" y="42"/>
                  <a:pt x="0" y="42"/>
                  <a:pt x="0" y="42"/>
                </a:cubicBezTo>
                <a:cubicBezTo>
                  <a:pt x="2" y="42"/>
                  <a:pt x="2" y="42"/>
                  <a:pt x="2" y="42"/>
                </a:cubicBezTo>
                <a:cubicBezTo>
                  <a:pt x="2" y="42"/>
                  <a:pt x="2" y="42"/>
                  <a:pt x="2" y="42"/>
                </a:cubicBezTo>
                <a:cubicBezTo>
                  <a:pt x="3" y="42"/>
                  <a:pt x="3" y="42"/>
                  <a:pt x="3" y="42"/>
                </a:cubicBezTo>
                <a:cubicBezTo>
                  <a:pt x="6" y="42"/>
                  <a:pt x="6" y="42"/>
                  <a:pt x="6" y="42"/>
                </a:cubicBezTo>
                <a:cubicBezTo>
                  <a:pt x="6" y="42"/>
                  <a:pt x="6" y="42"/>
                  <a:pt x="6" y="42"/>
                </a:cubicBezTo>
                <a:cubicBezTo>
                  <a:pt x="7" y="42"/>
                  <a:pt x="7" y="42"/>
                  <a:pt x="7" y="42"/>
                </a:cubicBezTo>
                <a:cubicBezTo>
                  <a:pt x="7" y="43"/>
                  <a:pt x="7" y="43"/>
                  <a:pt x="7" y="43"/>
                </a:cubicBezTo>
                <a:cubicBezTo>
                  <a:pt x="8" y="43"/>
                  <a:pt x="8" y="43"/>
                  <a:pt x="8" y="43"/>
                </a:cubicBezTo>
                <a:cubicBezTo>
                  <a:pt x="9" y="43"/>
                  <a:pt x="9" y="43"/>
                  <a:pt x="9" y="43"/>
                </a:cubicBezTo>
                <a:cubicBezTo>
                  <a:pt x="11" y="42"/>
                  <a:pt x="11" y="42"/>
                  <a:pt x="11" y="42"/>
                </a:cubicBezTo>
                <a:cubicBezTo>
                  <a:pt x="11" y="42"/>
                  <a:pt x="11" y="42"/>
                  <a:pt x="11" y="42"/>
                </a:cubicBezTo>
                <a:cubicBezTo>
                  <a:pt x="11" y="42"/>
                  <a:pt x="11" y="42"/>
                  <a:pt x="11" y="42"/>
                </a:cubicBezTo>
                <a:cubicBezTo>
                  <a:pt x="12" y="41"/>
                  <a:pt x="12" y="41"/>
                  <a:pt x="12" y="41"/>
                </a:cubicBezTo>
                <a:cubicBezTo>
                  <a:pt x="12" y="40"/>
                  <a:pt x="12" y="40"/>
                  <a:pt x="12" y="40"/>
                </a:cubicBezTo>
                <a:cubicBezTo>
                  <a:pt x="11" y="39"/>
                  <a:pt x="11" y="39"/>
                  <a:pt x="11" y="39"/>
                </a:cubicBezTo>
                <a:cubicBezTo>
                  <a:pt x="9" y="38"/>
                  <a:pt x="9" y="38"/>
                  <a:pt x="9" y="38"/>
                </a:cubicBezTo>
                <a:cubicBezTo>
                  <a:pt x="8" y="38"/>
                  <a:pt x="8" y="38"/>
                  <a:pt x="8" y="38"/>
                </a:cubicBezTo>
                <a:cubicBezTo>
                  <a:pt x="7" y="38"/>
                  <a:pt x="7" y="38"/>
                  <a:pt x="7" y="38"/>
                </a:cubicBezTo>
                <a:cubicBezTo>
                  <a:pt x="7" y="37"/>
                  <a:pt x="7" y="37"/>
                  <a:pt x="7" y="37"/>
                </a:cubicBezTo>
                <a:cubicBezTo>
                  <a:pt x="6" y="37"/>
                  <a:pt x="6" y="37"/>
                  <a:pt x="6" y="37"/>
                </a:cubicBezTo>
                <a:cubicBezTo>
                  <a:pt x="6" y="37"/>
                  <a:pt x="6" y="37"/>
                  <a:pt x="6" y="37"/>
                </a:cubicBezTo>
                <a:cubicBezTo>
                  <a:pt x="5" y="36"/>
                  <a:pt x="5" y="36"/>
                  <a:pt x="5" y="36"/>
                </a:cubicBezTo>
                <a:cubicBezTo>
                  <a:pt x="5" y="35"/>
                  <a:pt x="5" y="35"/>
                  <a:pt x="5" y="35"/>
                </a:cubicBezTo>
                <a:cubicBezTo>
                  <a:pt x="4" y="34"/>
                  <a:pt x="4" y="34"/>
                  <a:pt x="4" y="34"/>
                </a:cubicBezTo>
                <a:cubicBezTo>
                  <a:pt x="3" y="33"/>
                  <a:pt x="3" y="33"/>
                  <a:pt x="3" y="33"/>
                </a:cubicBezTo>
                <a:cubicBezTo>
                  <a:pt x="3" y="33"/>
                  <a:pt x="3" y="33"/>
                  <a:pt x="3" y="33"/>
                </a:cubicBezTo>
                <a:cubicBezTo>
                  <a:pt x="4" y="33"/>
                  <a:pt x="4" y="33"/>
                  <a:pt x="4" y="33"/>
                </a:cubicBezTo>
                <a:cubicBezTo>
                  <a:pt x="4" y="34"/>
                  <a:pt x="4" y="34"/>
                  <a:pt x="4" y="34"/>
                </a:cubicBezTo>
                <a:cubicBezTo>
                  <a:pt x="4" y="34"/>
                  <a:pt x="4" y="34"/>
                  <a:pt x="4" y="34"/>
                </a:cubicBezTo>
                <a:cubicBezTo>
                  <a:pt x="6" y="35"/>
                  <a:pt x="6" y="35"/>
                  <a:pt x="6" y="35"/>
                </a:cubicBezTo>
                <a:cubicBezTo>
                  <a:pt x="6" y="36"/>
                  <a:pt x="6" y="36"/>
                  <a:pt x="6" y="36"/>
                </a:cubicBezTo>
                <a:cubicBezTo>
                  <a:pt x="6" y="37"/>
                  <a:pt x="6" y="37"/>
                  <a:pt x="6" y="37"/>
                </a:cubicBezTo>
                <a:cubicBezTo>
                  <a:pt x="6" y="37"/>
                  <a:pt x="6" y="37"/>
                  <a:pt x="6" y="37"/>
                </a:cubicBezTo>
                <a:cubicBezTo>
                  <a:pt x="8" y="37"/>
                  <a:pt x="8" y="37"/>
                  <a:pt x="8" y="37"/>
                </a:cubicBezTo>
                <a:cubicBezTo>
                  <a:pt x="8" y="38"/>
                  <a:pt x="8" y="38"/>
                  <a:pt x="8" y="38"/>
                </a:cubicBezTo>
                <a:cubicBezTo>
                  <a:pt x="9" y="38"/>
                  <a:pt x="9" y="38"/>
                  <a:pt x="9" y="38"/>
                </a:cubicBezTo>
                <a:cubicBezTo>
                  <a:pt x="10" y="38"/>
                  <a:pt x="10" y="38"/>
                  <a:pt x="10" y="38"/>
                </a:cubicBezTo>
                <a:cubicBezTo>
                  <a:pt x="11" y="37"/>
                  <a:pt x="11" y="37"/>
                  <a:pt x="11" y="37"/>
                </a:cubicBezTo>
                <a:cubicBezTo>
                  <a:pt x="12" y="38"/>
                  <a:pt x="12" y="38"/>
                  <a:pt x="12" y="38"/>
                </a:cubicBezTo>
                <a:cubicBezTo>
                  <a:pt x="13" y="37"/>
                  <a:pt x="13" y="37"/>
                  <a:pt x="13" y="37"/>
                </a:cubicBezTo>
                <a:cubicBezTo>
                  <a:pt x="13" y="37"/>
                  <a:pt x="13" y="37"/>
                  <a:pt x="13" y="37"/>
                </a:cubicBezTo>
                <a:cubicBezTo>
                  <a:pt x="12" y="36"/>
                  <a:pt x="12" y="36"/>
                  <a:pt x="12" y="36"/>
                </a:cubicBezTo>
                <a:cubicBezTo>
                  <a:pt x="12" y="36"/>
                  <a:pt x="12" y="36"/>
                  <a:pt x="12" y="36"/>
                </a:cubicBezTo>
                <a:cubicBezTo>
                  <a:pt x="11" y="36"/>
                  <a:pt x="11" y="36"/>
                  <a:pt x="11" y="36"/>
                </a:cubicBezTo>
                <a:cubicBezTo>
                  <a:pt x="11" y="35"/>
                  <a:pt x="11" y="35"/>
                  <a:pt x="11" y="35"/>
                </a:cubicBezTo>
                <a:cubicBezTo>
                  <a:pt x="11" y="36"/>
                  <a:pt x="11" y="36"/>
                  <a:pt x="11" y="36"/>
                </a:cubicBezTo>
                <a:cubicBezTo>
                  <a:pt x="12" y="35"/>
                  <a:pt x="12" y="35"/>
                  <a:pt x="12" y="35"/>
                </a:cubicBezTo>
                <a:cubicBezTo>
                  <a:pt x="13" y="36"/>
                  <a:pt x="13" y="36"/>
                  <a:pt x="13" y="36"/>
                </a:cubicBezTo>
                <a:cubicBezTo>
                  <a:pt x="14" y="36"/>
                  <a:pt x="14" y="36"/>
                  <a:pt x="14" y="36"/>
                </a:cubicBezTo>
                <a:cubicBezTo>
                  <a:pt x="14" y="36"/>
                  <a:pt x="14" y="36"/>
                  <a:pt x="14" y="36"/>
                </a:cubicBezTo>
                <a:cubicBezTo>
                  <a:pt x="14" y="35"/>
                  <a:pt x="14" y="35"/>
                  <a:pt x="14" y="35"/>
                </a:cubicBezTo>
                <a:cubicBezTo>
                  <a:pt x="14" y="35"/>
                  <a:pt x="14" y="35"/>
                  <a:pt x="14" y="35"/>
                </a:cubicBezTo>
                <a:cubicBezTo>
                  <a:pt x="14" y="34"/>
                  <a:pt x="14" y="34"/>
                  <a:pt x="14" y="34"/>
                </a:cubicBezTo>
                <a:cubicBezTo>
                  <a:pt x="14" y="33"/>
                  <a:pt x="14" y="33"/>
                  <a:pt x="14" y="33"/>
                </a:cubicBezTo>
                <a:cubicBezTo>
                  <a:pt x="13" y="33"/>
                  <a:pt x="13" y="33"/>
                  <a:pt x="13" y="33"/>
                </a:cubicBezTo>
                <a:cubicBezTo>
                  <a:pt x="13" y="32"/>
                  <a:pt x="13" y="32"/>
                  <a:pt x="13" y="32"/>
                </a:cubicBezTo>
                <a:cubicBezTo>
                  <a:pt x="14" y="33"/>
                  <a:pt x="14" y="33"/>
                  <a:pt x="14" y="33"/>
                </a:cubicBezTo>
                <a:cubicBezTo>
                  <a:pt x="15" y="33"/>
                  <a:pt x="15" y="33"/>
                  <a:pt x="15" y="33"/>
                </a:cubicBezTo>
                <a:cubicBezTo>
                  <a:pt x="16" y="34"/>
                  <a:pt x="16" y="34"/>
                  <a:pt x="16" y="34"/>
                </a:cubicBezTo>
                <a:cubicBezTo>
                  <a:pt x="16" y="34"/>
                  <a:pt x="16" y="34"/>
                  <a:pt x="16" y="34"/>
                </a:cubicBezTo>
                <a:cubicBezTo>
                  <a:pt x="16" y="34"/>
                  <a:pt x="16" y="34"/>
                  <a:pt x="16" y="34"/>
                </a:cubicBezTo>
                <a:cubicBezTo>
                  <a:pt x="16" y="33"/>
                  <a:pt x="16" y="33"/>
                  <a:pt x="16" y="33"/>
                </a:cubicBezTo>
                <a:cubicBezTo>
                  <a:pt x="16" y="34"/>
                  <a:pt x="16" y="34"/>
                  <a:pt x="16" y="34"/>
                </a:cubicBezTo>
                <a:cubicBezTo>
                  <a:pt x="17" y="34"/>
                  <a:pt x="17" y="34"/>
                  <a:pt x="17" y="34"/>
                </a:cubicBezTo>
                <a:cubicBezTo>
                  <a:pt x="17" y="34"/>
                  <a:pt x="17" y="34"/>
                  <a:pt x="17" y="34"/>
                </a:cubicBezTo>
                <a:cubicBezTo>
                  <a:pt x="17" y="34"/>
                  <a:pt x="17" y="34"/>
                  <a:pt x="17" y="34"/>
                </a:cubicBezTo>
                <a:cubicBezTo>
                  <a:pt x="17" y="33"/>
                  <a:pt x="17" y="33"/>
                  <a:pt x="17" y="33"/>
                </a:cubicBezTo>
                <a:cubicBezTo>
                  <a:pt x="17" y="32"/>
                  <a:pt x="17" y="32"/>
                  <a:pt x="17" y="32"/>
                </a:cubicBezTo>
                <a:cubicBezTo>
                  <a:pt x="18" y="33"/>
                  <a:pt x="18" y="33"/>
                  <a:pt x="18" y="33"/>
                </a:cubicBezTo>
                <a:cubicBezTo>
                  <a:pt x="19" y="33"/>
                  <a:pt x="19" y="33"/>
                  <a:pt x="19" y="33"/>
                </a:cubicBezTo>
                <a:cubicBezTo>
                  <a:pt x="19" y="34"/>
                  <a:pt x="19" y="34"/>
                  <a:pt x="19" y="34"/>
                </a:cubicBezTo>
                <a:cubicBezTo>
                  <a:pt x="20" y="34"/>
                  <a:pt x="20" y="34"/>
                  <a:pt x="20" y="34"/>
                </a:cubicBezTo>
                <a:cubicBezTo>
                  <a:pt x="20" y="34"/>
                  <a:pt x="20" y="34"/>
                  <a:pt x="20" y="34"/>
                </a:cubicBezTo>
                <a:cubicBezTo>
                  <a:pt x="21" y="34"/>
                  <a:pt x="21" y="34"/>
                  <a:pt x="21" y="34"/>
                </a:cubicBezTo>
                <a:cubicBezTo>
                  <a:pt x="21" y="33"/>
                  <a:pt x="21" y="33"/>
                  <a:pt x="21" y="33"/>
                </a:cubicBezTo>
                <a:cubicBezTo>
                  <a:pt x="21" y="34"/>
                  <a:pt x="21" y="34"/>
                  <a:pt x="21" y="34"/>
                </a:cubicBezTo>
                <a:cubicBezTo>
                  <a:pt x="21" y="35"/>
                  <a:pt x="21" y="35"/>
                  <a:pt x="21" y="35"/>
                </a:cubicBezTo>
                <a:cubicBezTo>
                  <a:pt x="22" y="35"/>
                  <a:pt x="22" y="35"/>
                  <a:pt x="22" y="35"/>
                </a:cubicBezTo>
                <a:cubicBezTo>
                  <a:pt x="22" y="36"/>
                  <a:pt x="22" y="36"/>
                  <a:pt x="22" y="36"/>
                </a:cubicBezTo>
                <a:cubicBezTo>
                  <a:pt x="25" y="36"/>
                  <a:pt x="25" y="36"/>
                  <a:pt x="25" y="36"/>
                </a:cubicBezTo>
                <a:cubicBezTo>
                  <a:pt x="26" y="37"/>
                  <a:pt x="26" y="37"/>
                  <a:pt x="26" y="37"/>
                </a:cubicBezTo>
                <a:cubicBezTo>
                  <a:pt x="27" y="38"/>
                  <a:pt x="27" y="38"/>
                  <a:pt x="27" y="38"/>
                </a:cubicBezTo>
                <a:cubicBezTo>
                  <a:pt x="27" y="39"/>
                  <a:pt x="27" y="39"/>
                  <a:pt x="27" y="39"/>
                </a:cubicBezTo>
                <a:cubicBezTo>
                  <a:pt x="28" y="41"/>
                  <a:pt x="28" y="41"/>
                  <a:pt x="28" y="41"/>
                </a:cubicBezTo>
                <a:cubicBezTo>
                  <a:pt x="29" y="41"/>
                  <a:pt x="29" y="41"/>
                  <a:pt x="29" y="41"/>
                </a:cubicBezTo>
                <a:cubicBezTo>
                  <a:pt x="30" y="42"/>
                  <a:pt x="30" y="42"/>
                  <a:pt x="30" y="42"/>
                </a:cubicBezTo>
                <a:cubicBezTo>
                  <a:pt x="30" y="42"/>
                  <a:pt x="30" y="42"/>
                  <a:pt x="30" y="42"/>
                </a:cubicBezTo>
                <a:cubicBezTo>
                  <a:pt x="30" y="43"/>
                  <a:pt x="30" y="43"/>
                  <a:pt x="30" y="43"/>
                </a:cubicBezTo>
                <a:cubicBezTo>
                  <a:pt x="33" y="45"/>
                  <a:pt x="33" y="45"/>
                  <a:pt x="33" y="45"/>
                </a:cubicBezTo>
                <a:cubicBezTo>
                  <a:pt x="33" y="46"/>
                  <a:pt x="33" y="46"/>
                  <a:pt x="33" y="46"/>
                </a:cubicBezTo>
                <a:cubicBezTo>
                  <a:pt x="34" y="47"/>
                  <a:pt x="34" y="47"/>
                  <a:pt x="34" y="47"/>
                </a:cubicBezTo>
                <a:cubicBezTo>
                  <a:pt x="35" y="47"/>
                  <a:pt x="35" y="47"/>
                  <a:pt x="35" y="47"/>
                </a:cubicBezTo>
                <a:cubicBezTo>
                  <a:pt x="36" y="47"/>
                  <a:pt x="36" y="47"/>
                  <a:pt x="36" y="47"/>
                </a:cubicBezTo>
                <a:cubicBezTo>
                  <a:pt x="36" y="47"/>
                  <a:pt x="36" y="47"/>
                  <a:pt x="36" y="47"/>
                </a:cubicBezTo>
                <a:cubicBezTo>
                  <a:pt x="37" y="47"/>
                  <a:pt x="37" y="47"/>
                  <a:pt x="37" y="47"/>
                </a:cubicBezTo>
                <a:cubicBezTo>
                  <a:pt x="38" y="47"/>
                  <a:pt x="38" y="47"/>
                  <a:pt x="38" y="47"/>
                </a:cubicBezTo>
                <a:cubicBezTo>
                  <a:pt x="39" y="48"/>
                  <a:pt x="39" y="48"/>
                  <a:pt x="39" y="48"/>
                </a:cubicBezTo>
                <a:cubicBezTo>
                  <a:pt x="40" y="48"/>
                  <a:pt x="40" y="48"/>
                  <a:pt x="40" y="48"/>
                </a:cubicBezTo>
                <a:cubicBezTo>
                  <a:pt x="42" y="48"/>
                  <a:pt x="42" y="48"/>
                  <a:pt x="42" y="48"/>
                </a:cubicBezTo>
                <a:cubicBezTo>
                  <a:pt x="43" y="48"/>
                  <a:pt x="43" y="48"/>
                  <a:pt x="43" y="48"/>
                </a:cubicBezTo>
                <a:cubicBezTo>
                  <a:pt x="44" y="48"/>
                  <a:pt x="44" y="48"/>
                  <a:pt x="44" y="48"/>
                </a:cubicBezTo>
                <a:cubicBezTo>
                  <a:pt x="44" y="49"/>
                  <a:pt x="44" y="49"/>
                  <a:pt x="44" y="49"/>
                </a:cubicBezTo>
                <a:cubicBezTo>
                  <a:pt x="45" y="49"/>
                  <a:pt x="45" y="49"/>
                  <a:pt x="45" y="49"/>
                </a:cubicBezTo>
                <a:cubicBezTo>
                  <a:pt x="45" y="49"/>
                  <a:pt x="45" y="49"/>
                  <a:pt x="45" y="49"/>
                </a:cubicBezTo>
                <a:cubicBezTo>
                  <a:pt x="45" y="49"/>
                  <a:pt x="45" y="49"/>
                  <a:pt x="45" y="49"/>
                </a:cubicBezTo>
                <a:cubicBezTo>
                  <a:pt x="46" y="50"/>
                  <a:pt x="46" y="50"/>
                  <a:pt x="46" y="50"/>
                </a:cubicBezTo>
                <a:cubicBezTo>
                  <a:pt x="47" y="50"/>
                  <a:pt x="47" y="50"/>
                  <a:pt x="47" y="50"/>
                </a:cubicBezTo>
                <a:cubicBezTo>
                  <a:pt x="48" y="50"/>
                  <a:pt x="48" y="50"/>
                  <a:pt x="48" y="50"/>
                </a:cubicBezTo>
                <a:cubicBezTo>
                  <a:pt x="48" y="49"/>
                  <a:pt x="48" y="49"/>
                  <a:pt x="48" y="49"/>
                </a:cubicBezTo>
                <a:cubicBezTo>
                  <a:pt x="47" y="49"/>
                  <a:pt x="47" y="49"/>
                  <a:pt x="47" y="49"/>
                </a:cubicBezTo>
                <a:cubicBezTo>
                  <a:pt x="47" y="49"/>
                  <a:pt x="47" y="49"/>
                  <a:pt x="47" y="49"/>
                </a:cubicBezTo>
                <a:cubicBezTo>
                  <a:pt x="47" y="48"/>
                  <a:pt x="47" y="48"/>
                  <a:pt x="47" y="48"/>
                </a:cubicBezTo>
                <a:cubicBezTo>
                  <a:pt x="48" y="48"/>
                  <a:pt x="48" y="48"/>
                  <a:pt x="48" y="48"/>
                </a:cubicBezTo>
                <a:cubicBezTo>
                  <a:pt x="49" y="48"/>
                  <a:pt x="49" y="48"/>
                  <a:pt x="49" y="48"/>
                </a:cubicBezTo>
                <a:cubicBezTo>
                  <a:pt x="49" y="48"/>
                  <a:pt x="49" y="48"/>
                  <a:pt x="49" y="48"/>
                </a:cubicBezTo>
                <a:cubicBezTo>
                  <a:pt x="47" y="47"/>
                  <a:pt x="47" y="47"/>
                  <a:pt x="47" y="47"/>
                </a:cubicBezTo>
                <a:cubicBezTo>
                  <a:pt x="45" y="47"/>
                  <a:pt x="45" y="47"/>
                  <a:pt x="45" y="47"/>
                </a:cubicBezTo>
                <a:cubicBezTo>
                  <a:pt x="44" y="46"/>
                  <a:pt x="44" y="46"/>
                  <a:pt x="44" y="46"/>
                </a:cubicBezTo>
                <a:cubicBezTo>
                  <a:pt x="44" y="46"/>
                  <a:pt x="44" y="46"/>
                  <a:pt x="44" y="46"/>
                </a:cubicBezTo>
                <a:cubicBezTo>
                  <a:pt x="45" y="45"/>
                  <a:pt x="45" y="45"/>
                  <a:pt x="45" y="45"/>
                </a:cubicBezTo>
                <a:cubicBezTo>
                  <a:pt x="45" y="45"/>
                  <a:pt x="45" y="45"/>
                  <a:pt x="45" y="45"/>
                </a:cubicBezTo>
                <a:cubicBezTo>
                  <a:pt x="46" y="45"/>
                  <a:pt x="46" y="45"/>
                  <a:pt x="46" y="45"/>
                </a:cubicBezTo>
                <a:cubicBezTo>
                  <a:pt x="45" y="44"/>
                  <a:pt x="45" y="44"/>
                  <a:pt x="45" y="44"/>
                </a:cubicBezTo>
                <a:cubicBezTo>
                  <a:pt x="43" y="44"/>
                  <a:pt x="43" y="44"/>
                  <a:pt x="43" y="44"/>
                </a:cubicBezTo>
                <a:cubicBezTo>
                  <a:pt x="42" y="44"/>
                  <a:pt x="42" y="44"/>
                  <a:pt x="42" y="44"/>
                </a:cubicBezTo>
                <a:cubicBezTo>
                  <a:pt x="41" y="44"/>
                  <a:pt x="41" y="44"/>
                  <a:pt x="41" y="44"/>
                </a:cubicBezTo>
                <a:cubicBezTo>
                  <a:pt x="41" y="43"/>
                  <a:pt x="41" y="43"/>
                  <a:pt x="41" y="43"/>
                </a:cubicBezTo>
                <a:cubicBezTo>
                  <a:pt x="42" y="42"/>
                  <a:pt x="42" y="42"/>
                  <a:pt x="42" y="42"/>
                </a:cubicBezTo>
                <a:cubicBezTo>
                  <a:pt x="42" y="42"/>
                  <a:pt x="42" y="42"/>
                  <a:pt x="42" y="42"/>
                </a:cubicBezTo>
                <a:cubicBezTo>
                  <a:pt x="41" y="41"/>
                  <a:pt x="41" y="41"/>
                  <a:pt x="41" y="41"/>
                </a:cubicBezTo>
                <a:cubicBezTo>
                  <a:pt x="41" y="41"/>
                  <a:pt x="41" y="41"/>
                  <a:pt x="41" y="41"/>
                </a:cubicBezTo>
                <a:cubicBezTo>
                  <a:pt x="40" y="41"/>
                  <a:pt x="40" y="41"/>
                  <a:pt x="40" y="41"/>
                </a:cubicBezTo>
                <a:cubicBezTo>
                  <a:pt x="40" y="41"/>
                  <a:pt x="40" y="41"/>
                  <a:pt x="40" y="41"/>
                </a:cubicBezTo>
                <a:cubicBezTo>
                  <a:pt x="39" y="41"/>
                  <a:pt x="39" y="41"/>
                  <a:pt x="39" y="41"/>
                </a:cubicBezTo>
                <a:cubicBezTo>
                  <a:pt x="38" y="40"/>
                  <a:pt x="38" y="40"/>
                  <a:pt x="38" y="40"/>
                </a:cubicBezTo>
                <a:cubicBezTo>
                  <a:pt x="38" y="39"/>
                  <a:pt x="38" y="39"/>
                  <a:pt x="38" y="39"/>
                </a:cubicBezTo>
                <a:cubicBezTo>
                  <a:pt x="37" y="38"/>
                  <a:pt x="37" y="38"/>
                  <a:pt x="37" y="38"/>
                </a:cubicBezTo>
                <a:cubicBezTo>
                  <a:pt x="36" y="36"/>
                  <a:pt x="36" y="36"/>
                  <a:pt x="36" y="36"/>
                </a:cubicBezTo>
                <a:cubicBezTo>
                  <a:pt x="36" y="36"/>
                  <a:pt x="36" y="36"/>
                  <a:pt x="36" y="36"/>
                </a:cubicBezTo>
                <a:cubicBezTo>
                  <a:pt x="36" y="35"/>
                  <a:pt x="36" y="35"/>
                  <a:pt x="36" y="35"/>
                </a:cubicBezTo>
                <a:cubicBezTo>
                  <a:pt x="35" y="35"/>
                  <a:pt x="35" y="35"/>
                  <a:pt x="35" y="35"/>
                </a:cubicBezTo>
                <a:cubicBezTo>
                  <a:pt x="34" y="35"/>
                  <a:pt x="34" y="35"/>
                  <a:pt x="34" y="35"/>
                </a:cubicBezTo>
                <a:cubicBezTo>
                  <a:pt x="33" y="34"/>
                  <a:pt x="33" y="34"/>
                  <a:pt x="33" y="34"/>
                </a:cubicBezTo>
                <a:cubicBezTo>
                  <a:pt x="32" y="33"/>
                  <a:pt x="32" y="33"/>
                  <a:pt x="32" y="33"/>
                </a:cubicBezTo>
                <a:cubicBezTo>
                  <a:pt x="32" y="31"/>
                  <a:pt x="32" y="31"/>
                  <a:pt x="32" y="31"/>
                </a:cubicBezTo>
                <a:cubicBezTo>
                  <a:pt x="31" y="31"/>
                  <a:pt x="31" y="31"/>
                  <a:pt x="31" y="31"/>
                </a:cubicBezTo>
                <a:cubicBezTo>
                  <a:pt x="31" y="30"/>
                  <a:pt x="31" y="30"/>
                  <a:pt x="31" y="30"/>
                </a:cubicBezTo>
                <a:cubicBezTo>
                  <a:pt x="31" y="29"/>
                  <a:pt x="31" y="29"/>
                  <a:pt x="31" y="29"/>
                </a:cubicBezTo>
                <a:cubicBezTo>
                  <a:pt x="33" y="30"/>
                  <a:pt x="33" y="30"/>
                  <a:pt x="33" y="30"/>
                </a:cubicBezTo>
                <a:cubicBezTo>
                  <a:pt x="35" y="29"/>
                  <a:pt x="35" y="29"/>
                  <a:pt x="35" y="29"/>
                </a:cubicBezTo>
                <a:cubicBezTo>
                  <a:pt x="35" y="28"/>
                  <a:pt x="35" y="28"/>
                  <a:pt x="35" y="28"/>
                </a:cubicBezTo>
                <a:cubicBezTo>
                  <a:pt x="35" y="27"/>
                  <a:pt x="35" y="27"/>
                  <a:pt x="35" y="27"/>
                </a:cubicBezTo>
                <a:cubicBezTo>
                  <a:pt x="34" y="25"/>
                  <a:pt x="34" y="25"/>
                  <a:pt x="34" y="25"/>
                </a:cubicBezTo>
                <a:cubicBezTo>
                  <a:pt x="32" y="25"/>
                  <a:pt x="32" y="25"/>
                  <a:pt x="32" y="25"/>
                </a:cubicBezTo>
                <a:cubicBezTo>
                  <a:pt x="32" y="25"/>
                  <a:pt x="32" y="25"/>
                  <a:pt x="32" y="25"/>
                </a:cubicBezTo>
                <a:cubicBezTo>
                  <a:pt x="31" y="25"/>
                  <a:pt x="31" y="25"/>
                  <a:pt x="31" y="25"/>
                </a:cubicBezTo>
                <a:cubicBezTo>
                  <a:pt x="29" y="24"/>
                  <a:pt x="29" y="24"/>
                  <a:pt x="29" y="24"/>
                </a:cubicBezTo>
                <a:cubicBezTo>
                  <a:pt x="28" y="23"/>
                  <a:pt x="28" y="23"/>
                  <a:pt x="28" y="23"/>
                </a:cubicBezTo>
                <a:cubicBezTo>
                  <a:pt x="27" y="23"/>
                  <a:pt x="27" y="23"/>
                  <a:pt x="27" y="23"/>
                </a:cubicBezTo>
                <a:cubicBezTo>
                  <a:pt x="25" y="22"/>
                  <a:pt x="25" y="22"/>
                  <a:pt x="25" y="22"/>
                </a:cubicBezTo>
                <a:cubicBezTo>
                  <a:pt x="24" y="22"/>
                  <a:pt x="24" y="22"/>
                  <a:pt x="24" y="22"/>
                </a:cubicBezTo>
                <a:cubicBezTo>
                  <a:pt x="25" y="20"/>
                  <a:pt x="25" y="20"/>
                  <a:pt x="25" y="20"/>
                </a:cubicBezTo>
                <a:cubicBezTo>
                  <a:pt x="25" y="20"/>
                  <a:pt x="25" y="20"/>
                  <a:pt x="25" y="20"/>
                </a:cubicBezTo>
                <a:cubicBezTo>
                  <a:pt x="25" y="19"/>
                  <a:pt x="25" y="19"/>
                  <a:pt x="25" y="19"/>
                </a:cubicBezTo>
                <a:cubicBezTo>
                  <a:pt x="23" y="17"/>
                  <a:pt x="23" y="17"/>
                  <a:pt x="23" y="17"/>
                </a:cubicBezTo>
                <a:cubicBezTo>
                  <a:pt x="22" y="17"/>
                  <a:pt x="22" y="17"/>
                  <a:pt x="22" y="17"/>
                </a:cubicBezTo>
                <a:cubicBezTo>
                  <a:pt x="22" y="17"/>
                  <a:pt x="22" y="17"/>
                  <a:pt x="22" y="17"/>
                </a:cubicBezTo>
                <a:cubicBezTo>
                  <a:pt x="21" y="16"/>
                  <a:pt x="21" y="16"/>
                  <a:pt x="21" y="16"/>
                </a:cubicBezTo>
                <a:cubicBezTo>
                  <a:pt x="20" y="16"/>
                  <a:pt x="20" y="16"/>
                  <a:pt x="20" y="16"/>
                </a:cubicBezTo>
                <a:cubicBezTo>
                  <a:pt x="20" y="15"/>
                  <a:pt x="20" y="15"/>
                  <a:pt x="20" y="15"/>
                </a:cubicBezTo>
                <a:cubicBezTo>
                  <a:pt x="19" y="15"/>
                  <a:pt x="19" y="15"/>
                  <a:pt x="19" y="15"/>
                </a:cubicBezTo>
                <a:cubicBezTo>
                  <a:pt x="19" y="14"/>
                  <a:pt x="19" y="14"/>
                  <a:pt x="19" y="14"/>
                </a:cubicBezTo>
                <a:cubicBezTo>
                  <a:pt x="18" y="14"/>
                  <a:pt x="18" y="14"/>
                  <a:pt x="18" y="14"/>
                </a:cubicBezTo>
                <a:cubicBezTo>
                  <a:pt x="17" y="14"/>
                  <a:pt x="17" y="14"/>
                  <a:pt x="17" y="14"/>
                </a:cubicBezTo>
                <a:cubicBezTo>
                  <a:pt x="16" y="14"/>
                  <a:pt x="16" y="14"/>
                  <a:pt x="16" y="14"/>
                </a:cubicBezTo>
                <a:cubicBezTo>
                  <a:pt x="15" y="13"/>
                  <a:pt x="15" y="13"/>
                  <a:pt x="15" y="13"/>
                </a:cubicBezTo>
                <a:cubicBezTo>
                  <a:pt x="14" y="12"/>
                  <a:pt x="14" y="12"/>
                  <a:pt x="14" y="12"/>
                </a:cubicBezTo>
                <a:cubicBezTo>
                  <a:pt x="12" y="11"/>
                  <a:pt x="12" y="11"/>
                  <a:pt x="12" y="11"/>
                </a:cubicBezTo>
                <a:cubicBezTo>
                  <a:pt x="9" y="11"/>
                  <a:pt x="9" y="11"/>
                  <a:pt x="9" y="11"/>
                </a:cubicBezTo>
                <a:cubicBezTo>
                  <a:pt x="8" y="11"/>
                  <a:pt x="8" y="11"/>
                  <a:pt x="8" y="11"/>
                </a:cubicBezTo>
                <a:cubicBezTo>
                  <a:pt x="8" y="10"/>
                  <a:pt x="8" y="10"/>
                  <a:pt x="8" y="10"/>
                </a:cubicBezTo>
                <a:cubicBezTo>
                  <a:pt x="7" y="10"/>
                  <a:pt x="7" y="10"/>
                  <a:pt x="7" y="10"/>
                </a:cubicBezTo>
                <a:cubicBezTo>
                  <a:pt x="7" y="10"/>
                  <a:pt x="7" y="10"/>
                  <a:pt x="7" y="10"/>
                </a:cubicBezTo>
                <a:cubicBezTo>
                  <a:pt x="5" y="9"/>
                  <a:pt x="5" y="9"/>
                  <a:pt x="5" y="9"/>
                </a:cubicBezTo>
                <a:cubicBezTo>
                  <a:pt x="4" y="9"/>
                  <a:pt x="4" y="9"/>
                  <a:pt x="4" y="9"/>
                </a:cubicBezTo>
                <a:cubicBezTo>
                  <a:pt x="3" y="8"/>
                  <a:pt x="3" y="8"/>
                  <a:pt x="3" y="8"/>
                </a:cubicBezTo>
                <a:cubicBezTo>
                  <a:pt x="2" y="8"/>
                  <a:pt x="2" y="8"/>
                  <a:pt x="2" y="8"/>
                </a:cubicBezTo>
                <a:lnTo>
                  <a:pt x="1" y="8"/>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0" name="Freeform 1174"/>
          <p:cNvSpPr>
            <a:spLocks noEditPoints="1"/>
          </p:cNvSpPr>
          <p:nvPr/>
        </p:nvSpPr>
        <p:spPr bwMode="auto">
          <a:xfrm>
            <a:off x="8372826" y="3915152"/>
            <a:ext cx="210410" cy="314847"/>
          </a:xfrm>
          <a:custGeom>
            <a:avLst/>
            <a:gdLst/>
            <a:ahLst/>
            <a:cxnLst>
              <a:cxn ang="0">
                <a:pos x="20" y="2"/>
              </a:cxn>
              <a:cxn ang="0">
                <a:pos x="26" y="30"/>
              </a:cxn>
              <a:cxn ang="0">
                <a:pos x="32" y="31"/>
              </a:cxn>
              <a:cxn ang="0">
                <a:pos x="35" y="36"/>
              </a:cxn>
              <a:cxn ang="0">
                <a:pos x="34" y="37"/>
              </a:cxn>
              <a:cxn ang="0">
                <a:pos x="27" y="32"/>
              </a:cxn>
              <a:cxn ang="0">
                <a:pos x="21" y="33"/>
              </a:cxn>
              <a:cxn ang="0">
                <a:pos x="18" y="29"/>
              </a:cxn>
              <a:cxn ang="0">
                <a:pos x="14" y="26"/>
              </a:cxn>
              <a:cxn ang="0">
                <a:pos x="14" y="19"/>
              </a:cxn>
              <a:cxn ang="0">
                <a:pos x="19" y="6"/>
              </a:cxn>
              <a:cxn ang="0">
                <a:pos x="23" y="10"/>
              </a:cxn>
              <a:cxn ang="0">
                <a:pos x="24" y="19"/>
              </a:cxn>
              <a:cxn ang="0">
                <a:pos x="24" y="29"/>
              </a:cxn>
              <a:cxn ang="0">
                <a:pos x="25" y="25"/>
              </a:cxn>
              <a:cxn ang="0">
                <a:pos x="17" y="34"/>
              </a:cxn>
              <a:cxn ang="0">
                <a:pos x="23" y="39"/>
              </a:cxn>
              <a:cxn ang="0">
                <a:pos x="36" y="31"/>
              </a:cxn>
              <a:cxn ang="0">
                <a:pos x="25" y="35"/>
              </a:cxn>
              <a:cxn ang="0">
                <a:pos x="26" y="40"/>
              </a:cxn>
              <a:cxn ang="0">
                <a:pos x="30" y="36"/>
              </a:cxn>
              <a:cxn ang="0">
                <a:pos x="33" y="38"/>
              </a:cxn>
              <a:cxn ang="0">
                <a:pos x="33" y="39"/>
              </a:cxn>
              <a:cxn ang="0">
                <a:pos x="26" y="50"/>
              </a:cxn>
              <a:cxn ang="0">
                <a:pos x="27" y="43"/>
              </a:cxn>
              <a:cxn ang="0">
                <a:pos x="31" y="47"/>
              </a:cxn>
              <a:cxn ang="0">
                <a:pos x="30" y="50"/>
              </a:cxn>
              <a:cxn ang="0">
                <a:pos x="36" y="50"/>
              </a:cxn>
              <a:cxn ang="0">
                <a:pos x="33" y="55"/>
              </a:cxn>
              <a:cxn ang="0">
                <a:pos x="30" y="50"/>
              </a:cxn>
              <a:cxn ang="0">
                <a:pos x="33" y="57"/>
              </a:cxn>
              <a:cxn ang="0">
                <a:pos x="38" y="52"/>
              </a:cxn>
              <a:cxn ang="0">
                <a:pos x="43" y="53"/>
              </a:cxn>
              <a:cxn ang="0">
                <a:pos x="39" y="45"/>
              </a:cxn>
              <a:cxn ang="0">
                <a:pos x="45" y="47"/>
              </a:cxn>
              <a:cxn ang="0">
                <a:pos x="41" y="39"/>
              </a:cxn>
              <a:cxn ang="0">
                <a:pos x="41" y="44"/>
              </a:cxn>
              <a:cxn ang="0">
                <a:pos x="38" y="46"/>
              </a:cxn>
              <a:cxn ang="0">
                <a:pos x="43" y="51"/>
              </a:cxn>
              <a:cxn ang="0">
                <a:pos x="45" y="48"/>
              </a:cxn>
              <a:cxn ang="0">
                <a:pos x="45" y="50"/>
              </a:cxn>
              <a:cxn ang="0">
                <a:pos x="46" y="54"/>
              </a:cxn>
              <a:cxn ang="0">
                <a:pos x="27" y="66"/>
              </a:cxn>
              <a:cxn ang="0">
                <a:pos x="34" y="60"/>
              </a:cxn>
              <a:cxn ang="0">
                <a:pos x="41" y="60"/>
              </a:cxn>
              <a:cxn ang="0">
                <a:pos x="44" y="54"/>
              </a:cxn>
              <a:cxn ang="0">
                <a:pos x="48" y="60"/>
              </a:cxn>
              <a:cxn ang="0">
                <a:pos x="50" y="69"/>
              </a:cxn>
              <a:cxn ang="0">
                <a:pos x="48" y="70"/>
              </a:cxn>
              <a:cxn ang="0">
                <a:pos x="45" y="76"/>
              </a:cxn>
              <a:cxn ang="0">
                <a:pos x="39" y="74"/>
              </a:cxn>
              <a:cxn ang="0">
                <a:pos x="38" y="67"/>
              </a:cxn>
              <a:cxn ang="0">
                <a:pos x="33" y="66"/>
              </a:cxn>
              <a:cxn ang="0">
                <a:pos x="30" y="65"/>
              </a:cxn>
              <a:cxn ang="0">
                <a:pos x="28" y="71"/>
              </a:cxn>
              <a:cxn ang="0">
                <a:pos x="16" y="42"/>
              </a:cxn>
              <a:cxn ang="0">
                <a:pos x="14" y="42"/>
              </a:cxn>
              <a:cxn ang="0">
                <a:pos x="3" y="60"/>
              </a:cxn>
              <a:cxn ang="0">
                <a:pos x="11" y="53"/>
              </a:cxn>
              <a:cxn ang="0">
                <a:pos x="12" y="48"/>
              </a:cxn>
              <a:cxn ang="0">
                <a:pos x="5" y="57"/>
              </a:cxn>
              <a:cxn ang="0">
                <a:pos x="2" y="62"/>
              </a:cxn>
            </a:cxnLst>
            <a:rect l="0" t="0" r="r" b="b"/>
            <a:pathLst>
              <a:path w="51" h="76">
                <a:moveTo>
                  <a:pt x="18" y="4"/>
                </a:moveTo>
                <a:cubicBezTo>
                  <a:pt x="19" y="4"/>
                  <a:pt x="19" y="4"/>
                  <a:pt x="19" y="4"/>
                </a:cubicBezTo>
                <a:cubicBezTo>
                  <a:pt x="19" y="4"/>
                  <a:pt x="19" y="4"/>
                  <a:pt x="19" y="4"/>
                </a:cubicBezTo>
                <a:cubicBezTo>
                  <a:pt x="18" y="4"/>
                  <a:pt x="18" y="4"/>
                  <a:pt x="18" y="4"/>
                </a:cubicBezTo>
                <a:close/>
                <a:moveTo>
                  <a:pt x="18" y="2"/>
                </a:moveTo>
                <a:cubicBezTo>
                  <a:pt x="18" y="3"/>
                  <a:pt x="18" y="3"/>
                  <a:pt x="18" y="3"/>
                </a:cubicBezTo>
                <a:cubicBezTo>
                  <a:pt x="17" y="3"/>
                  <a:pt x="17" y="3"/>
                  <a:pt x="17" y="3"/>
                </a:cubicBezTo>
                <a:cubicBezTo>
                  <a:pt x="18" y="2"/>
                  <a:pt x="18" y="2"/>
                  <a:pt x="18" y="2"/>
                </a:cubicBezTo>
                <a:close/>
                <a:moveTo>
                  <a:pt x="20" y="0"/>
                </a:moveTo>
                <a:cubicBezTo>
                  <a:pt x="19" y="1"/>
                  <a:pt x="19" y="1"/>
                  <a:pt x="19" y="1"/>
                </a:cubicBezTo>
                <a:cubicBezTo>
                  <a:pt x="20" y="2"/>
                  <a:pt x="20" y="2"/>
                  <a:pt x="20" y="2"/>
                </a:cubicBezTo>
                <a:cubicBezTo>
                  <a:pt x="20" y="0"/>
                  <a:pt x="20" y="0"/>
                  <a:pt x="20" y="0"/>
                </a:cubicBezTo>
                <a:close/>
                <a:moveTo>
                  <a:pt x="22" y="3"/>
                </a:moveTo>
                <a:cubicBezTo>
                  <a:pt x="21" y="4"/>
                  <a:pt x="21" y="4"/>
                  <a:pt x="21" y="4"/>
                </a:cubicBezTo>
                <a:cubicBezTo>
                  <a:pt x="22" y="4"/>
                  <a:pt x="22" y="4"/>
                  <a:pt x="22" y="4"/>
                </a:cubicBezTo>
                <a:cubicBezTo>
                  <a:pt x="22" y="4"/>
                  <a:pt x="22" y="4"/>
                  <a:pt x="22" y="4"/>
                </a:cubicBezTo>
                <a:cubicBezTo>
                  <a:pt x="22" y="4"/>
                  <a:pt x="22" y="3"/>
                  <a:pt x="22" y="3"/>
                </a:cubicBezTo>
                <a:close/>
                <a:moveTo>
                  <a:pt x="22" y="29"/>
                </a:moveTo>
                <a:cubicBezTo>
                  <a:pt x="23" y="29"/>
                  <a:pt x="23" y="29"/>
                  <a:pt x="23" y="29"/>
                </a:cubicBezTo>
                <a:cubicBezTo>
                  <a:pt x="24" y="30"/>
                  <a:pt x="24" y="30"/>
                  <a:pt x="24" y="30"/>
                </a:cubicBezTo>
                <a:cubicBezTo>
                  <a:pt x="25" y="31"/>
                  <a:pt x="25" y="31"/>
                  <a:pt x="25" y="31"/>
                </a:cubicBezTo>
                <a:cubicBezTo>
                  <a:pt x="26" y="30"/>
                  <a:pt x="26" y="30"/>
                  <a:pt x="26" y="30"/>
                </a:cubicBezTo>
                <a:cubicBezTo>
                  <a:pt x="26" y="30"/>
                  <a:pt x="26" y="30"/>
                  <a:pt x="26" y="30"/>
                </a:cubicBezTo>
                <a:cubicBezTo>
                  <a:pt x="27" y="29"/>
                  <a:pt x="27" y="29"/>
                  <a:pt x="27" y="29"/>
                </a:cubicBezTo>
                <a:cubicBezTo>
                  <a:pt x="28" y="29"/>
                  <a:pt x="28" y="29"/>
                  <a:pt x="28" y="29"/>
                </a:cubicBezTo>
                <a:cubicBezTo>
                  <a:pt x="30" y="29"/>
                  <a:pt x="30" y="29"/>
                  <a:pt x="30" y="29"/>
                </a:cubicBezTo>
                <a:cubicBezTo>
                  <a:pt x="30" y="31"/>
                  <a:pt x="30" y="31"/>
                  <a:pt x="30" y="31"/>
                </a:cubicBezTo>
                <a:cubicBezTo>
                  <a:pt x="30" y="32"/>
                  <a:pt x="30" y="32"/>
                  <a:pt x="30" y="32"/>
                </a:cubicBezTo>
                <a:cubicBezTo>
                  <a:pt x="31" y="32"/>
                  <a:pt x="31" y="32"/>
                  <a:pt x="31" y="32"/>
                </a:cubicBezTo>
                <a:cubicBezTo>
                  <a:pt x="31" y="32"/>
                  <a:pt x="31" y="32"/>
                  <a:pt x="31" y="32"/>
                </a:cubicBezTo>
                <a:cubicBezTo>
                  <a:pt x="31" y="31"/>
                  <a:pt x="31" y="31"/>
                  <a:pt x="31" y="31"/>
                </a:cubicBezTo>
                <a:cubicBezTo>
                  <a:pt x="32" y="30"/>
                  <a:pt x="32" y="30"/>
                  <a:pt x="32" y="30"/>
                </a:cubicBezTo>
                <a:cubicBezTo>
                  <a:pt x="32" y="31"/>
                  <a:pt x="32" y="31"/>
                  <a:pt x="32" y="31"/>
                </a:cubicBezTo>
                <a:cubicBezTo>
                  <a:pt x="33" y="31"/>
                  <a:pt x="33" y="31"/>
                  <a:pt x="33" y="31"/>
                </a:cubicBezTo>
                <a:cubicBezTo>
                  <a:pt x="34" y="32"/>
                  <a:pt x="34" y="32"/>
                  <a:pt x="34" y="32"/>
                </a:cubicBezTo>
                <a:cubicBezTo>
                  <a:pt x="35" y="32"/>
                  <a:pt x="35" y="32"/>
                  <a:pt x="35" y="32"/>
                </a:cubicBezTo>
                <a:cubicBezTo>
                  <a:pt x="34" y="33"/>
                  <a:pt x="34" y="33"/>
                  <a:pt x="34" y="33"/>
                </a:cubicBezTo>
                <a:cubicBezTo>
                  <a:pt x="33" y="32"/>
                  <a:pt x="33" y="32"/>
                  <a:pt x="33" y="32"/>
                </a:cubicBezTo>
                <a:cubicBezTo>
                  <a:pt x="33" y="33"/>
                  <a:pt x="33" y="33"/>
                  <a:pt x="33" y="33"/>
                </a:cubicBezTo>
                <a:cubicBezTo>
                  <a:pt x="33" y="33"/>
                  <a:pt x="33" y="33"/>
                  <a:pt x="33" y="33"/>
                </a:cubicBezTo>
                <a:cubicBezTo>
                  <a:pt x="34" y="35"/>
                  <a:pt x="34" y="35"/>
                  <a:pt x="34" y="35"/>
                </a:cubicBezTo>
                <a:cubicBezTo>
                  <a:pt x="34" y="36"/>
                  <a:pt x="34" y="36"/>
                  <a:pt x="34" y="36"/>
                </a:cubicBezTo>
                <a:cubicBezTo>
                  <a:pt x="35" y="36"/>
                  <a:pt x="35" y="36"/>
                  <a:pt x="35" y="36"/>
                </a:cubicBezTo>
                <a:cubicBezTo>
                  <a:pt x="35" y="36"/>
                  <a:pt x="35" y="36"/>
                  <a:pt x="35" y="36"/>
                </a:cubicBezTo>
                <a:cubicBezTo>
                  <a:pt x="36" y="36"/>
                  <a:pt x="36" y="36"/>
                  <a:pt x="36" y="36"/>
                </a:cubicBezTo>
                <a:cubicBezTo>
                  <a:pt x="37" y="37"/>
                  <a:pt x="37" y="37"/>
                  <a:pt x="37" y="37"/>
                </a:cubicBezTo>
                <a:cubicBezTo>
                  <a:pt x="36" y="37"/>
                  <a:pt x="36" y="37"/>
                  <a:pt x="36" y="37"/>
                </a:cubicBezTo>
                <a:cubicBezTo>
                  <a:pt x="36" y="38"/>
                  <a:pt x="36" y="38"/>
                  <a:pt x="36" y="38"/>
                </a:cubicBezTo>
                <a:cubicBezTo>
                  <a:pt x="36" y="39"/>
                  <a:pt x="36" y="39"/>
                  <a:pt x="36" y="39"/>
                </a:cubicBezTo>
                <a:cubicBezTo>
                  <a:pt x="35" y="39"/>
                  <a:pt x="35" y="39"/>
                  <a:pt x="35" y="39"/>
                </a:cubicBezTo>
                <a:cubicBezTo>
                  <a:pt x="34" y="38"/>
                  <a:pt x="34" y="38"/>
                  <a:pt x="34" y="38"/>
                </a:cubicBezTo>
                <a:cubicBezTo>
                  <a:pt x="35" y="38"/>
                  <a:pt x="35" y="38"/>
                  <a:pt x="35" y="38"/>
                </a:cubicBezTo>
                <a:cubicBezTo>
                  <a:pt x="35" y="37"/>
                  <a:pt x="35" y="37"/>
                  <a:pt x="35" y="37"/>
                </a:cubicBezTo>
                <a:cubicBezTo>
                  <a:pt x="34" y="37"/>
                  <a:pt x="34" y="37"/>
                  <a:pt x="34" y="37"/>
                </a:cubicBezTo>
                <a:cubicBezTo>
                  <a:pt x="34" y="37"/>
                  <a:pt x="34" y="37"/>
                  <a:pt x="34" y="37"/>
                </a:cubicBezTo>
                <a:cubicBezTo>
                  <a:pt x="33" y="37"/>
                  <a:pt x="33" y="37"/>
                  <a:pt x="33" y="37"/>
                </a:cubicBezTo>
                <a:cubicBezTo>
                  <a:pt x="32" y="36"/>
                  <a:pt x="32" y="36"/>
                  <a:pt x="32" y="36"/>
                </a:cubicBezTo>
                <a:cubicBezTo>
                  <a:pt x="32" y="36"/>
                  <a:pt x="32" y="36"/>
                  <a:pt x="32" y="36"/>
                </a:cubicBezTo>
                <a:cubicBezTo>
                  <a:pt x="32" y="35"/>
                  <a:pt x="32" y="35"/>
                  <a:pt x="32" y="35"/>
                </a:cubicBezTo>
                <a:cubicBezTo>
                  <a:pt x="31" y="34"/>
                  <a:pt x="31" y="34"/>
                  <a:pt x="31" y="34"/>
                </a:cubicBezTo>
                <a:cubicBezTo>
                  <a:pt x="30" y="33"/>
                  <a:pt x="30" y="33"/>
                  <a:pt x="30" y="33"/>
                </a:cubicBezTo>
                <a:cubicBezTo>
                  <a:pt x="29" y="32"/>
                  <a:pt x="29" y="32"/>
                  <a:pt x="29" y="32"/>
                </a:cubicBezTo>
                <a:cubicBezTo>
                  <a:pt x="28" y="32"/>
                  <a:pt x="28" y="32"/>
                  <a:pt x="28" y="32"/>
                </a:cubicBezTo>
                <a:cubicBezTo>
                  <a:pt x="28" y="31"/>
                  <a:pt x="28" y="31"/>
                  <a:pt x="28" y="31"/>
                </a:cubicBezTo>
                <a:cubicBezTo>
                  <a:pt x="27" y="31"/>
                  <a:pt x="27" y="31"/>
                  <a:pt x="27" y="31"/>
                </a:cubicBezTo>
                <a:cubicBezTo>
                  <a:pt x="27" y="32"/>
                  <a:pt x="27" y="32"/>
                  <a:pt x="27" y="32"/>
                </a:cubicBezTo>
                <a:cubicBezTo>
                  <a:pt x="28" y="33"/>
                  <a:pt x="28" y="33"/>
                  <a:pt x="28" y="33"/>
                </a:cubicBezTo>
                <a:cubicBezTo>
                  <a:pt x="29" y="35"/>
                  <a:pt x="29" y="35"/>
                  <a:pt x="29" y="35"/>
                </a:cubicBezTo>
                <a:cubicBezTo>
                  <a:pt x="28" y="35"/>
                  <a:pt x="28" y="35"/>
                  <a:pt x="28" y="35"/>
                </a:cubicBezTo>
                <a:cubicBezTo>
                  <a:pt x="27" y="34"/>
                  <a:pt x="27" y="34"/>
                  <a:pt x="27" y="34"/>
                </a:cubicBezTo>
                <a:cubicBezTo>
                  <a:pt x="26" y="33"/>
                  <a:pt x="26" y="33"/>
                  <a:pt x="26" y="33"/>
                </a:cubicBezTo>
                <a:cubicBezTo>
                  <a:pt x="26" y="32"/>
                  <a:pt x="26" y="32"/>
                  <a:pt x="26" y="32"/>
                </a:cubicBezTo>
                <a:cubicBezTo>
                  <a:pt x="24" y="31"/>
                  <a:pt x="24" y="31"/>
                  <a:pt x="24" y="31"/>
                </a:cubicBezTo>
                <a:cubicBezTo>
                  <a:pt x="22" y="31"/>
                  <a:pt x="22" y="31"/>
                  <a:pt x="22" y="31"/>
                </a:cubicBezTo>
                <a:cubicBezTo>
                  <a:pt x="22" y="32"/>
                  <a:pt x="22" y="32"/>
                  <a:pt x="22" y="32"/>
                </a:cubicBezTo>
                <a:cubicBezTo>
                  <a:pt x="22" y="33"/>
                  <a:pt x="22" y="33"/>
                  <a:pt x="22" y="33"/>
                </a:cubicBezTo>
                <a:cubicBezTo>
                  <a:pt x="21" y="33"/>
                  <a:pt x="21" y="33"/>
                  <a:pt x="21" y="33"/>
                </a:cubicBezTo>
                <a:cubicBezTo>
                  <a:pt x="20" y="32"/>
                  <a:pt x="20" y="32"/>
                  <a:pt x="20" y="32"/>
                </a:cubicBezTo>
                <a:cubicBezTo>
                  <a:pt x="19" y="33"/>
                  <a:pt x="19" y="33"/>
                  <a:pt x="19" y="33"/>
                </a:cubicBezTo>
                <a:cubicBezTo>
                  <a:pt x="19" y="33"/>
                  <a:pt x="19" y="33"/>
                  <a:pt x="19" y="33"/>
                </a:cubicBezTo>
                <a:cubicBezTo>
                  <a:pt x="19" y="32"/>
                  <a:pt x="19" y="32"/>
                  <a:pt x="19" y="32"/>
                </a:cubicBezTo>
                <a:cubicBezTo>
                  <a:pt x="19" y="31"/>
                  <a:pt x="19" y="31"/>
                  <a:pt x="19" y="31"/>
                </a:cubicBezTo>
                <a:cubicBezTo>
                  <a:pt x="18" y="31"/>
                  <a:pt x="18" y="31"/>
                  <a:pt x="18" y="31"/>
                </a:cubicBezTo>
                <a:cubicBezTo>
                  <a:pt x="18" y="32"/>
                  <a:pt x="18" y="32"/>
                  <a:pt x="18" y="32"/>
                </a:cubicBezTo>
                <a:cubicBezTo>
                  <a:pt x="17" y="31"/>
                  <a:pt x="17" y="31"/>
                  <a:pt x="17" y="31"/>
                </a:cubicBezTo>
                <a:cubicBezTo>
                  <a:pt x="17" y="30"/>
                  <a:pt x="17" y="30"/>
                  <a:pt x="17" y="30"/>
                </a:cubicBezTo>
                <a:cubicBezTo>
                  <a:pt x="17" y="29"/>
                  <a:pt x="17" y="29"/>
                  <a:pt x="17" y="29"/>
                </a:cubicBezTo>
                <a:cubicBezTo>
                  <a:pt x="18" y="29"/>
                  <a:pt x="18" y="29"/>
                  <a:pt x="18" y="29"/>
                </a:cubicBezTo>
                <a:cubicBezTo>
                  <a:pt x="19" y="27"/>
                  <a:pt x="19" y="27"/>
                  <a:pt x="19" y="27"/>
                </a:cubicBezTo>
                <a:cubicBezTo>
                  <a:pt x="18" y="27"/>
                  <a:pt x="18" y="27"/>
                  <a:pt x="18" y="27"/>
                </a:cubicBezTo>
                <a:cubicBezTo>
                  <a:pt x="17" y="27"/>
                  <a:pt x="17" y="27"/>
                  <a:pt x="17" y="27"/>
                </a:cubicBezTo>
                <a:cubicBezTo>
                  <a:pt x="17" y="27"/>
                  <a:pt x="17" y="27"/>
                  <a:pt x="17" y="27"/>
                </a:cubicBezTo>
                <a:cubicBezTo>
                  <a:pt x="17" y="28"/>
                  <a:pt x="17" y="28"/>
                  <a:pt x="17" y="28"/>
                </a:cubicBezTo>
                <a:cubicBezTo>
                  <a:pt x="17" y="29"/>
                  <a:pt x="17" y="29"/>
                  <a:pt x="17" y="29"/>
                </a:cubicBezTo>
                <a:cubicBezTo>
                  <a:pt x="16" y="29"/>
                  <a:pt x="16" y="29"/>
                  <a:pt x="16" y="29"/>
                </a:cubicBezTo>
                <a:cubicBezTo>
                  <a:pt x="15" y="27"/>
                  <a:pt x="15" y="27"/>
                  <a:pt x="15" y="27"/>
                </a:cubicBezTo>
                <a:cubicBezTo>
                  <a:pt x="15" y="26"/>
                  <a:pt x="15" y="26"/>
                  <a:pt x="15" y="26"/>
                </a:cubicBezTo>
                <a:cubicBezTo>
                  <a:pt x="15" y="26"/>
                  <a:pt x="15" y="26"/>
                  <a:pt x="15" y="26"/>
                </a:cubicBezTo>
                <a:cubicBezTo>
                  <a:pt x="14" y="26"/>
                  <a:pt x="14" y="26"/>
                  <a:pt x="14" y="26"/>
                </a:cubicBezTo>
                <a:cubicBezTo>
                  <a:pt x="14" y="26"/>
                  <a:pt x="14" y="26"/>
                  <a:pt x="14" y="26"/>
                </a:cubicBezTo>
                <a:cubicBezTo>
                  <a:pt x="14" y="24"/>
                  <a:pt x="14" y="24"/>
                  <a:pt x="14" y="24"/>
                </a:cubicBezTo>
                <a:cubicBezTo>
                  <a:pt x="13" y="23"/>
                  <a:pt x="13" y="23"/>
                  <a:pt x="13" y="23"/>
                </a:cubicBezTo>
                <a:cubicBezTo>
                  <a:pt x="13" y="21"/>
                  <a:pt x="13" y="21"/>
                  <a:pt x="13" y="21"/>
                </a:cubicBezTo>
                <a:cubicBezTo>
                  <a:pt x="13" y="21"/>
                  <a:pt x="13" y="21"/>
                  <a:pt x="13" y="21"/>
                </a:cubicBezTo>
                <a:cubicBezTo>
                  <a:pt x="13" y="20"/>
                  <a:pt x="13" y="20"/>
                  <a:pt x="13" y="20"/>
                </a:cubicBezTo>
                <a:cubicBezTo>
                  <a:pt x="12" y="20"/>
                  <a:pt x="12" y="20"/>
                  <a:pt x="12" y="20"/>
                </a:cubicBezTo>
                <a:cubicBezTo>
                  <a:pt x="12" y="19"/>
                  <a:pt x="12" y="19"/>
                  <a:pt x="12" y="19"/>
                </a:cubicBezTo>
                <a:cubicBezTo>
                  <a:pt x="12" y="18"/>
                  <a:pt x="12" y="18"/>
                  <a:pt x="12" y="18"/>
                </a:cubicBezTo>
                <a:cubicBezTo>
                  <a:pt x="13" y="19"/>
                  <a:pt x="13" y="19"/>
                  <a:pt x="13" y="19"/>
                </a:cubicBezTo>
                <a:cubicBezTo>
                  <a:pt x="14" y="19"/>
                  <a:pt x="14" y="19"/>
                  <a:pt x="14" y="19"/>
                </a:cubicBezTo>
                <a:cubicBezTo>
                  <a:pt x="14" y="19"/>
                  <a:pt x="14" y="19"/>
                  <a:pt x="14" y="19"/>
                </a:cubicBezTo>
                <a:cubicBezTo>
                  <a:pt x="14" y="18"/>
                  <a:pt x="14" y="18"/>
                  <a:pt x="14" y="18"/>
                </a:cubicBezTo>
                <a:cubicBezTo>
                  <a:pt x="14" y="16"/>
                  <a:pt x="14" y="16"/>
                  <a:pt x="14" y="16"/>
                </a:cubicBezTo>
                <a:cubicBezTo>
                  <a:pt x="14" y="15"/>
                  <a:pt x="14" y="15"/>
                  <a:pt x="14" y="15"/>
                </a:cubicBezTo>
                <a:cubicBezTo>
                  <a:pt x="15" y="13"/>
                  <a:pt x="15" y="13"/>
                  <a:pt x="15" y="13"/>
                </a:cubicBezTo>
                <a:cubicBezTo>
                  <a:pt x="15" y="10"/>
                  <a:pt x="15" y="10"/>
                  <a:pt x="15" y="10"/>
                </a:cubicBezTo>
                <a:cubicBezTo>
                  <a:pt x="14" y="9"/>
                  <a:pt x="14" y="9"/>
                  <a:pt x="14" y="9"/>
                </a:cubicBezTo>
                <a:cubicBezTo>
                  <a:pt x="15" y="7"/>
                  <a:pt x="15" y="7"/>
                  <a:pt x="15" y="7"/>
                </a:cubicBezTo>
                <a:cubicBezTo>
                  <a:pt x="16" y="6"/>
                  <a:pt x="16" y="6"/>
                  <a:pt x="16" y="6"/>
                </a:cubicBezTo>
                <a:cubicBezTo>
                  <a:pt x="17" y="6"/>
                  <a:pt x="17" y="6"/>
                  <a:pt x="17" y="6"/>
                </a:cubicBezTo>
                <a:cubicBezTo>
                  <a:pt x="19" y="6"/>
                  <a:pt x="19" y="6"/>
                  <a:pt x="19" y="6"/>
                </a:cubicBezTo>
                <a:cubicBezTo>
                  <a:pt x="20" y="7"/>
                  <a:pt x="20" y="7"/>
                  <a:pt x="20" y="7"/>
                </a:cubicBezTo>
                <a:cubicBezTo>
                  <a:pt x="21" y="7"/>
                  <a:pt x="21" y="7"/>
                  <a:pt x="21" y="7"/>
                </a:cubicBezTo>
                <a:cubicBezTo>
                  <a:pt x="21" y="7"/>
                  <a:pt x="21" y="7"/>
                  <a:pt x="21" y="7"/>
                </a:cubicBezTo>
                <a:cubicBezTo>
                  <a:pt x="22" y="7"/>
                  <a:pt x="22" y="7"/>
                  <a:pt x="22" y="7"/>
                </a:cubicBezTo>
                <a:cubicBezTo>
                  <a:pt x="23" y="6"/>
                  <a:pt x="23" y="6"/>
                  <a:pt x="23" y="6"/>
                </a:cubicBezTo>
                <a:cubicBezTo>
                  <a:pt x="23" y="6"/>
                  <a:pt x="23" y="6"/>
                  <a:pt x="23" y="6"/>
                </a:cubicBezTo>
                <a:cubicBezTo>
                  <a:pt x="23" y="6"/>
                  <a:pt x="23" y="6"/>
                  <a:pt x="23" y="6"/>
                </a:cubicBezTo>
                <a:cubicBezTo>
                  <a:pt x="24" y="6"/>
                  <a:pt x="24" y="6"/>
                  <a:pt x="24" y="6"/>
                </a:cubicBezTo>
                <a:cubicBezTo>
                  <a:pt x="24" y="7"/>
                  <a:pt x="24" y="7"/>
                  <a:pt x="24" y="7"/>
                </a:cubicBezTo>
                <a:cubicBezTo>
                  <a:pt x="23" y="8"/>
                  <a:pt x="23" y="8"/>
                  <a:pt x="23" y="8"/>
                </a:cubicBezTo>
                <a:cubicBezTo>
                  <a:pt x="23" y="10"/>
                  <a:pt x="23" y="10"/>
                  <a:pt x="23" y="10"/>
                </a:cubicBezTo>
                <a:cubicBezTo>
                  <a:pt x="24" y="11"/>
                  <a:pt x="24" y="11"/>
                  <a:pt x="24" y="11"/>
                </a:cubicBezTo>
                <a:cubicBezTo>
                  <a:pt x="25" y="12"/>
                  <a:pt x="25" y="12"/>
                  <a:pt x="25" y="12"/>
                </a:cubicBezTo>
                <a:cubicBezTo>
                  <a:pt x="25" y="13"/>
                  <a:pt x="25" y="13"/>
                  <a:pt x="25" y="13"/>
                </a:cubicBezTo>
                <a:cubicBezTo>
                  <a:pt x="26" y="14"/>
                  <a:pt x="26" y="14"/>
                  <a:pt x="26" y="14"/>
                </a:cubicBezTo>
                <a:cubicBezTo>
                  <a:pt x="25" y="16"/>
                  <a:pt x="25" y="16"/>
                  <a:pt x="25" y="16"/>
                </a:cubicBezTo>
                <a:cubicBezTo>
                  <a:pt x="24" y="17"/>
                  <a:pt x="24" y="17"/>
                  <a:pt x="24" y="17"/>
                </a:cubicBezTo>
                <a:cubicBezTo>
                  <a:pt x="25" y="19"/>
                  <a:pt x="25" y="19"/>
                  <a:pt x="25" y="19"/>
                </a:cubicBezTo>
                <a:cubicBezTo>
                  <a:pt x="24" y="20"/>
                  <a:pt x="24" y="20"/>
                  <a:pt x="24" y="20"/>
                </a:cubicBezTo>
                <a:cubicBezTo>
                  <a:pt x="24" y="19"/>
                  <a:pt x="24" y="19"/>
                  <a:pt x="24" y="19"/>
                </a:cubicBezTo>
                <a:cubicBezTo>
                  <a:pt x="24" y="19"/>
                  <a:pt x="24" y="19"/>
                  <a:pt x="24" y="19"/>
                </a:cubicBezTo>
                <a:cubicBezTo>
                  <a:pt x="24" y="19"/>
                  <a:pt x="24" y="19"/>
                  <a:pt x="24" y="19"/>
                </a:cubicBezTo>
                <a:cubicBezTo>
                  <a:pt x="22" y="20"/>
                  <a:pt x="22" y="20"/>
                  <a:pt x="22" y="20"/>
                </a:cubicBezTo>
                <a:cubicBezTo>
                  <a:pt x="22" y="21"/>
                  <a:pt x="22" y="21"/>
                  <a:pt x="22" y="21"/>
                </a:cubicBezTo>
                <a:cubicBezTo>
                  <a:pt x="22" y="23"/>
                  <a:pt x="22" y="23"/>
                  <a:pt x="22" y="23"/>
                </a:cubicBezTo>
                <a:cubicBezTo>
                  <a:pt x="21" y="23"/>
                  <a:pt x="21" y="23"/>
                  <a:pt x="21" y="23"/>
                </a:cubicBezTo>
                <a:cubicBezTo>
                  <a:pt x="21" y="25"/>
                  <a:pt x="21" y="25"/>
                  <a:pt x="21" y="25"/>
                </a:cubicBezTo>
                <a:cubicBezTo>
                  <a:pt x="22" y="25"/>
                  <a:pt x="22" y="25"/>
                  <a:pt x="22" y="25"/>
                </a:cubicBezTo>
                <a:cubicBezTo>
                  <a:pt x="22" y="26"/>
                  <a:pt x="22" y="26"/>
                  <a:pt x="22" y="26"/>
                </a:cubicBezTo>
                <a:cubicBezTo>
                  <a:pt x="23" y="27"/>
                  <a:pt x="23" y="27"/>
                  <a:pt x="23" y="27"/>
                </a:cubicBezTo>
                <a:cubicBezTo>
                  <a:pt x="22" y="28"/>
                  <a:pt x="22" y="28"/>
                  <a:pt x="22" y="28"/>
                </a:cubicBezTo>
                <a:cubicBezTo>
                  <a:pt x="22" y="29"/>
                  <a:pt x="22" y="29"/>
                  <a:pt x="22" y="29"/>
                </a:cubicBezTo>
                <a:close/>
                <a:moveTo>
                  <a:pt x="24" y="29"/>
                </a:moveTo>
                <a:cubicBezTo>
                  <a:pt x="24" y="30"/>
                  <a:pt x="24" y="30"/>
                  <a:pt x="24" y="30"/>
                </a:cubicBezTo>
                <a:cubicBezTo>
                  <a:pt x="25" y="30"/>
                  <a:pt x="25" y="30"/>
                  <a:pt x="25" y="30"/>
                </a:cubicBezTo>
                <a:cubicBezTo>
                  <a:pt x="25" y="30"/>
                  <a:pt x="25" y="30"/>
                  <a:pt x="25" y="30"/>
                </a:cubicBezTo>
                <a:cubicBezTo>
                  <a:pt x="24" y="29"/>
                  <a:pt x="24" y="29"/>
                  <a:pt x="24" y="29"/>
                </a:cubicBezTo>
                <a:close/>
                <a:moveTo>
                  <a:pt x="23" y="25"/>
                </a:moveTo>
                <a:cubicBezTo>
                  <a:pt x="24" y="27"/>
                  <a:pt x="24" y="27"/>
                  <a:pt x="24" y="27"/>
                </a:cubicBezTo>
                <a:cubicBezTo>
                  <a:pt x="24" y="27"/>
                  <a:pt x="24" y="27"/>
                  <a:pt x="24" y="27"/>
                </a:cubicBezTo>
                <a:cubicBezTo>
                  <a:pt x="24" y="28"/>
                  <a:pt x="24" y="28"/>
                  <a:pt x="24" y="28"/>
                </a:cubicBezTo>
                <a:cubicBezTo>
                  <a:pt x="25" y="27"/>
                  <a:pt x="25" y="27"/>
                  <a:pt x="25" y="27"/>
                </a:cubicBezTo>
                <a:cubicBezTo>
                  <a:pt x="25" y="26"/>
                  <a:pt x="25" y="26"/>
                  <a:pt x="25" y="26"/>
                </a:cubicBezTo>
                <a:cubicBezTo>
                  <a:pt x="25" y="25"/>
                  <a:pt x="25" y="25"/>
                  <a:pt x="25" y="25"/>
                </a:cubicBezTo>
                <a:cubicBezTo>
                  <a:pt x="25" y="25"/>
                  <a:pt x="25" y="25"/>
                  <a:pt x="25" y="25"/>
                </a:cubicBezTo>
                <a:cubicBezTo>
                  <a:pt x="23" y="25"/>
                  <a:pt x="23" y="25"/>
                  <a:pt x="23" y="25"/>
                </a:cubicBezTo>
                <a:close/>
                <a:moveTo>
                  <a:pt x="14" y="32"/>
                </a:moveTo>
                <a:cubicBezTo>
                  <a:pt x="14" y="32"/>
                  <a:pt x="14" y="32"/>
                  <a:pt x="14" y="32"/>
                </a:cubicBezTo>
                <a:cubicBezTo>
                  <a:pt x="16" y="33"/>
                  <a:pt x="16" y="33"/>
                  <a:pt x="16" y="33"/>
                </a:cubicBezTo>
                <a:cubicBezTo>
                  <a:pt x="16" y="33"/>
                  <a:pt x="16" y="33"/>
                  <a:pt x="16" y="33"/>
                </a:cubicBezTo>
                <a:cubicBezTo>
                  <a:pt x="15" y="32"/>
                  <a:pt x="15" y="32"/>
                  <a:pt x="15" y="32"/>
                </a:cubicBezTo>
                <a:cubicBezTo>
                  <a:pt x="14" y="32"/>
                  <a:pt x="14" y="32"/>
                  <a:pt x="14" y="32"/>
                </a:cubicBezTo>
                <a:close/>
                <a:moveTo>
                  <a:pt x="16" y="34"/>
                </a:moveTo>
                <a:cubicBezTo>
                  <a:pt x="16" y="34"/>
                  <a:pt x="16" y="34"/>
                  <a:pt x="16" y="34"/>
                </a:cubicBezTo>
                <a:cubicBezTo>
                  <a:pt x="17" y="34"/>
                  <a:pt x="17" y="34"/>
                  <a:pt x="17" y="34"/>
                </a:cubicBezTo>
                <a:cubicBezTo>
                  <a:pt x="17" y="35"/>
                  <a:pt x="17" y="35"/>
                  <a:pt x="17" y="35"/>
                </a:cubicBezTo>
                <a:cubicBezTo>
                  <a:pt x="18" y="36"/>
                  <a:pt x="18" y="36"/>
                  <a:pt x="18" y="36"/>
                </a:cubicBezTo>
                <a:cubicBezTo>
                  <a:pt x="19" y="37"/>
                  <a:pt x="19" y="37"/>
                  <a:pt x="19" y="37"/>
                </a:cubicBezTo>
                <a:cubicBezTo>
                  <a:pt x="19" y="38"/>
                  <a:pt x="19" y="38"/>
                  <a:pt x="19" y="38"/>
                </a:cubicBezTo>
                <a:cubicBezTo>
                  <a:pt x="19" y="39"/>
                  <a:pt x="19" y="39"/>
                  <a:pt x="19" y="39"/>
                </a:cubicBezTo>
                <a:cubicBezTo>
                  <a:pt x="19" y="40"/>
                  <a:pt x="19" y="40"/>
                  <a:pt x="19" y="40"/>
                </a:cubicBezTo>
                <a:cubicBezTo>
                  <a:pt x="20" y="41"/>
                  <a:pt x="20" y="41"/>
                  <a:pt x="20" y="41"/>
                </a:cubicBezTo>
                <a:cubicBezTo>
                  <a:pt x="21" y="41"/>
                  <a:pt x="21" y="41"/>
                  <a:pt x="21" y="41"/>
                </a:cubicBezTo>
                <a:cubicBezTo>
                  <a:pt x="22" y="40"/>
                  <a:pt x="22" y="40"/>
                  <a:pt x="22" y="40"/>
                </a:cubicBezTo>
                <a:cubicBezTo>
                  <a:pt x="22" y="39"/>
                  <a:pt x="22" y="39"/>
                  <a:pt x="22" y="39"/>
                </a:cubicBezTo>
                <a:cubicBezTo>
                  <a:pt x="23" y="39"/>
                  <a:pt x="23" y="39"/>
                  <a:pt x="23" y="39"/>
                </a:cubicBezTo>
                <a:cubicBezTo>
                  <a:pt x="23" y="38"/>
                  <a:pt x="23" y="38"/>
                  <a:pt x="23" y="38"/>
                </a:cubicBezTo>
                <a:cubicBezTo>
                  <a:pt x="22" y="37"/>
                  <a:pt x="22" y="37"/>
                  <a:pt x="22" y="37"/>
                </a:cubicBezTo>
                <a:cubicBezTo>
                  <a:pt x="23" y="37"/>
                  <a:pt x="23" y="37"/>
                  <a:pt x="23" y="37"/>
                </a:cubicBezTo>
                <a:cubicBezTo>
                  <a:pt x="23" y="36"/>
                  <a:pt x="23" y="36"/>
                  <a:pt x="23" y="36"/>
                </a:cubicBezTo>
                <a:cubicBezTo>
                  <a:pt x="21" y="35"/>
                  <a:pt x="21" y="35"/>
                  <a:pt x="21" y="35"/>
                </a:cubicBezTo>
                <a:cubicBezTo>
                  <a:pt x="19" y="33"/>
                  <a:pt x="19" y="33"/>
                  <a:pt x="19" y="33"/>
                </a:cubicBezTo>
                <a:cubicBezTo>
                  <a:pt x="18" y="34"/>
                  <a:pt x="18" y="34"/>
                  <a:pt x="18" y="34"/>
                </a:cubicBezTo>
                <a:cubicBezTo>
                  <a:pt x="17" y="33"/>
                  <a:pt x="17" y="33"/>
                  <a:pt x="17" y="33"/>
                </a:cubicBezTo>
                <a:cubicBezTo>
                  <a:pt x="16" y="34"/>
                  <a:pt x="16" y="34"/>
                  <a:pt x="16" y="34"/>
                </a:cubicBezTo>
                <a:close/>
                <a:moveTo>
                  <a:pt x="36" y="30"/>
                </a:moveTo>
                <a:cubicBezTo>
                  <a:pt x="36" y="31"/>
                  <a:pt x="36" y="31"/>
                  <a:pt x="36" y="31"/>
                </a:cubicBezTo>
                <a:cubicBezTo>
                  <a:pt x="36" y="32"/>
                  <a:pt x="36" y="32"/>
                  <a:pt x="36" y="32"/>
                </a:cubicBezTo>
                <a:cubicBezTo>
                  <a:pt x="36" y="33"/>
                  <a:pt x="36" y="33"/>
                  <a:pt x="36" y="33"/>
                </a:cubicBezTo>
                <a:cubicBezTo>
                  <a:pt x="35" y="33"/>
                  <a:pt x="35" y="33"/>
                  <a:pt x="35" y="33"/>
                </a:cubicBezTo>
                <a:cubicBezTo>
                  <a:pt x="36" y="33"/>
                  <a:pt x="36" y="33"/>
                  <a:pt x="36" y="33"/>
                </a:cubicBezTo>
                <a:cubicBezTo>
                  <a:pt x="37" y="33"/>
                  <a:pt x="37" y="33"/>
                  <a:pt x="37" y="33"/>
                </a:cubicBezTo>
                <a:cubicBezTo>
                  <a:pt x="37" y="32"/>
                  <a:pt x="37" y="32"/>
                  <a:pt x="37" y="32"/>
                </a:cubicBezTo>
                <a:cubicBezTo>
                  <a:pt x="37" y="31"/>
                  <a:pt x="37" y="31"/>
                  <a:pt x="37" y="31"/>
                </a:cubicBezTo>
                <a:cubicBezTo>
                  <a:pt x="36" y="30"/>
                  <a:pt x="36" y="30"/>
                  <a:pt x="36" y="30"/>
                </a:cubicBezTo>
                <a:close/>
                <a:moveTo>
                  <a:pt x="24" y="34"/>
                </a:moveTo>
                <a:cubicBezTo>
                  <a:pt x="25" y="35"/>
                  <a:pt x="25" y="35"/>
                  <a:pt x="25" y="35"/>
                </a:cubicBezTo>
                <a:cubicBezTo>
                  <a:pt x="25" y="35"/>
                  <a:pt x="25" y="35"/>
                  <a:pt x="25" y="35"/>
                </a:cubicBezTo>
                <a:cubicBezTo>
                  <a:pt x="26" y="34"/>
                  <a:pt x="26" y="34"/>
                  <a:pt x="26" y="34"/>
                </a:cubicBezTo>
                <a:cubicBezTo>
                  <a:pt x="25" y="33"/>
                  <a:pt x="25" y="33"/>
                  <a:pt x="25" y="33"/>
                </a:cubicBezTo>
                <a:cubicBezTo>
                  <a:pt x="24" y="33"/>
                  <a:pt x="24" y="33"/>
                  <a:pt x="24" y="33"/>
                </a:cubicBezTo>
                <a:cubicBezTo>
                  <a:pt x="24" y="34"/>
                  <a:pt x="24" y="34"/>
                  <a:pt x="24" y="34"/>
                </a:cubicBezTo>
                <a:cubicBezTo>
                  <a:pt x="24" y="34"/>
                  <a:pt x="24" y="34"/>
                  <a:pt x="24" y="34"/>
                </a:cubicBezTo>
                <a:close/>
                <a:moveTo>
                  <a:pt x="26" y="38"/>
                </a:moveTo>
                <a:cubicBezTo>
                  <a:pt x="25" y="39"/>
                  <a:pt x="25" y="39"/>
                  <a:pt x="25" y="39"/>
                </a:cubicBezTo>
                <a:cubicBezTo>
                  <a:pt x="25" y="40"/>
                  <a:pt x="25" y="40"/>
                  <a:pt x="25" y="40"/>
                </a:cubicBezTo>
                <a:cubicBezTo>
                  <a:pt x="25" y="41"/>
                  <a:pt x="25" y="41"/>
                  <a:pt x="25" y="41"/>
                </a:cubicBezTo>
                <a:cubicBezTo>
                  <a:pt x="26" y="41"/>
                  <a:pt x="26" y="41"/>
                  <a:pt x="26" y="41"/>
                </a:cubicBezTo>
                <a:cubicBezTo>
                  <a:pt x="26" y="40"/>
                  <a:pt x="26" y="40"/>
                  <a:pt x="26" y="40"/>
                </a:cubicBezTo>
                <a:cubicBezTo>
                  <a:pt x="26" y="39"/>
                  <a:pt x="26" y="39"/>
                  <a:pt x="26" y="39"/>
                </a:cubicBezTo>
                <a:cubicBezTo>
                  <a:pt x="26" y="38"/>
                  <a:pt x="26" y="38"/>
                  <a:pt x="26" y="38"/>
                </a:cubicBezTo>
                <a:cubicBezTo>
                  <a:pt x="26" y="38"/>
                  <a:pt x="26" y="38"/>
                  <a:pt x="26" y="38"/>
                </a:cubicBezTo>
                <a:close/>
                <a:moveTo>
                  <a:pt x="28" y="39"/>
                </a:moveTo>
                <a:cubicBezTo>
                  <a:pt x="28" y="39"/>
                  <a:pt x="28" y="39"/>
                  <a:pt x="28" y="39"/>
                </a:cubicBezTo>
                <a:cubicBezTo>
                  <a:pt x="28" y="40"/>
                  <a:pt x="28" y="40"/>
                  <a:pt x="28" y="40"/>
                </a:cubicBezTo>
                <a:cubicBezTo>
                  <a:pt x="29" y="40"/>
                  <a:pt x="29" y="40"/>
                  <a:pt x="29" y="40"/>
                </a:cubicBezTo>
                <a:cubicBezTo>
                  <a:pt x="29" y="39"/>
                  <a:pt x="29" y="39"/>
                  <a:pt x="29" y="39"/>
                </a:cubicBezTo>
                <a:cubicBezTo>
                  <a:pt x="28" y="39"/>
                  <a:pt x="28" y="39"/>
                  <a:pt x="28" y="39"/>
                </a:cubicBezTo>
                <a:close/>
                <a:moveTo>
                  <a:pt x="31" y="37"/>
                </a:moveTo>
                <a:cubicBezTo>
                  <a:pt x="30" y="36"/>
                  <a:pt x="30" y="36"/>
                  <a:pt x="30" y="36"/>
                </a:cubicBezTo>
                <a:cubicBezTo>
                  <a:pt x="30" y="36"/>
                  <a:pt x="30" y="36"/>
                  <a:pt x="30" y="36"/>
                </a:cubicBezTo>
                <a:cubicBezTo>
                  <a:pt x="30" y="36"/>
                  <a:pt x="30" y="36"/>
                  <a:pt x="30" y="36"/>
                </a:cubicBezTo>
                <a:cubicBezTo>
                  <a:pt x="31" y="38"/>
                  <a:pt x="31" y="38"/>
                  <a:pt x="31" y="38"/>
                </a:cubicBezTo>
                <a:cubicBezTo>
                  <a:pt x="32" y="37"/>
                  <a:pt x="32" y="37"/>
                  <a:pt x="32" y="37"/>
                </a:cubicBezTo>
                <a:cubicBezTo>
                  <a:pt x="31" y="37"/>
                  <a:pt x="31" y="37"/>
                  <a:pt x="31" y="37"/>
                </a:cubicBezTo>
                <a:close/>
                <a:moveTo>
                  <a:pt x="33" y="38"/>
                </a:moveTo>
                <a:cubicBezTo>
                  <a:pt x="34" y="39"/>
                  <a:pt x="34" y="39"/>
                  <a:pt x="34" y="39"/>
                </a:cubicBezTo>
                <a:cubicBezTo>
                  <a:pt x="34" y="40"/>
                  <a:pt x="34" y="40"/>
                  <a:pt x="34" y="40"/>
                </a:cubicBezTo>
                <a:cubicBezTo>
                  <a:pt x="35" y="40"/>
                  <a:pt x="35" y="40"/>
                  <a:pt x="35" y="40"/>
                </a:cubicBezTo>
                <a:cubicBezTo>
                  <a:pt x="34" y="39"/>
                  <a:pt x="34" y="39"/>
                  <a:pt x="34" y="39"/>
                </a:cubicBezTo>
                <a:cubicBezTo>
                  <a:pt x="33" y="38"/>
                  <a:pt x="33" y="38"/>
                  <a:pt x="33" y="38"/>
                </a:cubicBezTo>
                <a:close/>
                <a:moveTo>
                  <a:pt x="32" y="42"/>
                </a:moveTo>
                <a:cubicBezTo>
                  <a:pt x="32" y="41"/>
                  <a:pt x="32" y="41"/>
                  <a:pt x="32" y="41"/>
                </a:cubicBezTo>
                <a:cubicBezTo>
                  <a:pt x="33" y="41"/>
                  <a:pt x="33" y="41"/>
                  <a:pt x="33" y="41"/>
                </a:cubicBezTo>
                <a:cubicBezTo>
                  <a:pt x="34" y="42"/>
                  <a:pt x="34" y="42"/>
                  <a:pt x="34" y="42"/>
                </a:cubicBezTo>
                <a:cubicBezTo>
                  <a:pt x="36" y="43"/>
                  <a:pt x="36" y="43"/>
                  <a:pt x="36" y="43"/>
                </a:cubicBezTo>
                <a:cubicBezTo>
                  <a:pt x="36" y="43"/>
                  <a:pt x="36" y="43"/>
                  <a:pt x="36" y="43"/>
                </a:cubicBezTo>
                <a:cubicBezTo>
                  <a:pt x="36" y="42"/>
                  <a:pt x="36" y="42"/>
                  <a:pt x="36" y="42"/>
                </a:cubicBezTo>
                <a:cubicBezTo>
                  <a:pt x="36" y="41"/>
                  <a:pt x="36" y="41"/>
                  <a:pt x="36" y="41"/>
                </a:cubicBezTo>
                <a:cubicBezTo>
                  <a:pt x="34" y="40"/>
                  <a:pt x="34" y="40"/>
                  <a:pt x="34" y="40"/>
                </a:cubicBezTo>
                <a:cubicBezTo>
                  <a:pt x="33" y="40"/>
                  <a:pt x="33" y="40"/>
                  <a:pt x="33" y="40"/>
                </a:cubicBezTo>
                <a:cubicBezTo>
                  <a:pt x="33" y="39"/>
                  <a:pt x="33" y="39"/>
                  <a:pt x="33" y="39"/>
                </a:cubicBezTo>
                <a:cubicBezTo>
                  <a:pt x="32" y="39"/>
                  <a:pt x="32" y="39"/>
                  <a:pt x="32" y="39"/>
                </a:cubicBezTo>
                <a:cubicBezTo>
                  <a:pt x="32" y="39"/>
                  <a:pt x="32" y="39"/>
                  <a:pt x="32" y="39"/>
                </a:cubicBezTo>
                <a:cubicBezTo>
                  <a:pt x="32" y="39"/>
                  <a:pt x="32" y="39"/>
                  <a:pt x="32" y="39"/>
                </a:cubicBezTo>
                <a:cubicBezTo>
                  <a:pt x="32" y="40"/>
                  <a:pt x="32" y="40"/>
                  <a:pt x="32" y="40"/>
                </a:cubicBezTo>
                <a:cubicBezTo>
                  <a:pt x="32" y="41"/>
                  <a:pt x="32" y="41"/>
                  <a:pt x="32" y="41"/>
                </a:cubicBezTo>
                <a:cubicBezTo>
                  <a:pt x="31" y="41"/>
                  <a:pt x="31" y="41"/>
                  <a:pt x="31" y="41"/>
                </a:cubicBezTo>
                <a:cubicBezTo>
                  <a:pt x="31" y="42"/>
                  <a:pt x="31" y="42"/>
                  <a:pt x="31" y="42"/>
                </a:cubicBezTo>
                <a:cubicBezTo>
                  <a:pt x="32" y="42"/>
                  <a:pt x="32" y="42"/>
                  <a:pt x="32" y="42"/>
                </a:cubicBezTo>
                <a:close/>
                <a:moveTo>
                  <a:pt x="27" y="49"/>
                </a:moveTo>
                <a:cubicBezTo>
                  <a:pt x="26" y="50"/>
                  <a:pt x="26" y="50"/>
                  <a:pt x="26" y="50"/>
                </a:cubicBezTo>
                <a:cubicBezTo>
                  <a:pt x="26" y="50"/>
                  <a:pt x="26" y="50"/>
                  <a:pt x="26" y="50"/>
                </a:cubicBezTo>
                <a:cubicBezTo>
                  <a:pt x="26" y="48"/>
                  <a:pt x="26" y="48"/>
                  <a:pt x="26" y="48"/>
                </a:cubicBezTo>
                <a:cubicBezTo>
                  <a:pt x="26" y="47"/>
                  <a:pt x="26" y="47"/>
                  <a:pt x="26" y="47"/>
                </a:cubicBezTo>
                <a:cubicBezTo>
                  <a:pt x="26" y="45"/>
                  <a:pt x="26" y="45"/>
                  <a:pt x="26" y="45"/>
                </a:cubicBezTo>
                <a:cubicBezTo>
                  <a:pt x="26" y="44"/>
                  <a:pt x="26" y="44"/>
                  <a:pt x="26" y="44"/>
                </a:cubicBezTo>
                <a:cubicBezTo>
                  <a:pt x="26" y="44"/>
                  <a:pt x="26" y="44"/>
                  <a:pt x="26" y="44"/>
                </a:cubicBezTo>
                <a:cubicBezTo>
                  <a:pt x="26" y="43"/>
                  <a:pt x="26" y="43"/>
                  <a:pt x="26" y="43"/>
                </a:cubicBezTo>
                <a:cubicBezTo>
                  <a:pt x="25" y="43"/>
                  <a:pt x="25" y="43"/>
                  <a:pt x="25" y="43"/>
                </a:cubicBezTo>
                <a:cubicBezTo>
                  <a:pt x="25" y="42"/>
                  <a:pt x="25" y="42"/>
                  <a:pt x="25" y="42"/>
                </a:cubicBezTo>
                <a:cubicBezTo>
                  <a:pt x="26" y="42"/>
                  <a:pt x="26" y="42"/>
                  <a:pt x="26" y="42"/>
                </a:cubicBezTo>
                <a:cubicBezTo>
                  <a:pt x="27" y="43"/>
                  <a:pt x="27" y="43"/>
                  <a:pt x="27" y="43"/>
                </a:cubicBezTo>
                <a:cubicBezTo>
                  <a:pt x="27" y="43"/>
                  <a:pt x="27" y="43"/>
                  <a:pt x="27" y="43"/>
                </a:cubicBezTo>
                <a:cubicBezTo>
                  <a:pt x="27" y="44"/>
                  <a:pt x="27" y="44"/>
                  <a:pt x="27" y="44"/>
                </a:cubicBezTo>
                <a:cubicBezTo>
                  <a:pt x="28" y="44"/>
                  <a:pt x="28" y="44"/>
                  <a:pt x="28" y="44"/>
                </a:cubicBezTo>
                <a:cubicBezTo>
                  <a:pt x="29" y="44"/>
                  <a:pt x="29" y="44"/>
                  <a:pt x="29" y="44"/>
                </a:cubicBezTo>
                <a:cubicBezTo>
                  <a:pt x="30" y="44"/>
                  <a:pt x="30" y="44"/>
                  <a:pt x="30" y="44"/>
                </a:cubicBezTo>
                <a:cubicBezTo>
                  <a:pt x="30" y="45"/>
                  <a:pt x="30" y="45"/>
                  <a:pt x="30" y="45"/>
                </a:cubicBezTo>
                <a:cubicBezTo>
                  <a:pt x="31" y="44"/>
                  <a:pt x="31" y="44"/>
                  <a:pt x="31" y="44"/>
                </a:cubicBezTo>
                <a:cubicBezTo>
                  <a:pt x="31" y="44"/>
                  <a:pt x="31" y="44"/>
                  <a:pt x="31" y="44"/>
                </a:cubicBezTo>
                <a:cubicBezTo>
                  <a:pt x="32" y="44"/>
                  <a:pt x="32" y="44"/>
                  <a:pt x="32" y="44"/>
                </a:cubicBezTo>
                <a:cubicBezTo>
                  <a:pt x="32" y="45"/>
                  <a:pt x="32" y="45"/>
                  <a:pt x="32" y="45"/>
                </a:cubicBezTo>
                <a:cubicBezTo>
                  <a:pt x="31" y="46"/>
                  <a:pt x="31" y="46"/>
                  <a:pt x="31" y="46"/>
                </a:cubicBezTo>
                <a:cubicBezTo>
                  <a:pt x="31" y="47"/>
                  <a:pt x="31" y="47"/>
                  <a:pt x="31" y="47"/>
                </a:cubicBezTo>
                <a:cubicBezTo>
                  <a:pt x="30" y="48"/>
                  <a:pt x="30" y="48"/>
                  <a:pt x="30" y="48"/>
                </a:cubicBezTo>
                <a:cubicBezTo>
                  <a:pt x="29" y="48"/>
                  <a:pt x="29" y="48"/>
                  <a:pt x="29" y="48"/>
                </a:cubicBezTo>
                <a:cubicBezTo>
                  <a:pt x="29" y="48"/>
                  <a:pt x="29" y="48"/>
                  <a:pt x="29" y="48"/>
                </a:cubicBezTo>
                <a:cubicBezTo>
                  <a:pt x="28" y="49"/>
                  <a:pt x="28" y="49"/>
                  <a:pt x="28" y="49"/>
                </a:cubicBezTo>
                <a:cubicBezTo>
                  <a:pt x="28" y="49"/>
                  <a:pt x="28" y="49"/>
                  <a:pt x="28" y="49"/>
                </a:cubicBezTo>
                <a:cubicBezTo>
                  <a:pt x="27" y="49"/>
                  <a:pt x="27" y="49"/>
                  <a:pt x="27" y="49"/>
                </a:cubicBezTo>
                <a:close/>
                <a:moveTo>
                  <a:pt x="29" y="49"/>
                </a:moveTo>
                <a:cubicBezTo>
                  <a:pt x="28" y="49"/>
                  <a:pt x="28" y="49"/>
                  <a:pt x="28" y="49"/>
                </a:cubicBezTo>
                <a:cubicBezTo>
                  <a:pt x="28" y="50"/>
                  <a:pt x="28" y="50"/>
                  <a:pt x="28" y="50"/>
                </a:cubicBezTo>
                <a:cubicBezTo>
                  <a:pt x="29" y="51"/>
                  <a:pt x="29" y="51"/>
                  <a:pt x="29" y="51"/>
                </a:cubicBezTo>
                <a:cubicBezTo>
                  <a:pt x="30" y="50"/>
                  <a:pt x="30" y="50"/>
                  <a:pt x="30" y="50"/>
                </a:cubicBezTo>
                <a:cubicBezTo>
                  <a:pt x="30" y="49"/>
                  <a:pt x="30" y="49"/>
                  <a:pt x="30" y="49"/>
                </a:cubicBezTo>
                <a:cubicBezTo>
                  <a:pt x="29" y="49"/>
                  <a:pt x="29" y="49"/>
                  <a:pt x="29" y="49"/>
                </a:cubicBezTo>
                <a:close/>
                <a:moveTo>
                  <a:pt x="38" y="49"/>
                </a:moveTo>
                <a:cubicBezTo>
                  <a:pt x="38" y="50"/>
                  <a:pt x="38" y="50"/>
                  <a:pt x="38" y="50"/>
                </a:cubicBezTo>
                <a:cubicBezTo>
                  <a:pt x="37" y="49"/>
                  <a:pt x="37" y="49"/>
                  <a:pt x="37" y="49"/>
                </a:cubicBezTo>
                <a:cubicBezTo>
                  <a:pt x="38" y="49"/>
                  <a:pt x="38" y="49"/>
                  <a:pt x="38" y="49"/>
                </a:cubicBezTo>
                <a:close/>
                <a:moveTo>
                  <a:pt x="33" y="55"/>
                </a:moveTo>
                <a:cubicBezTo>
                  <a:pt x="34" y="54"/>
                  <a:pt x="34" y="54"/>
                  <a:pt x="34" y="54"/>
                </a:cubicBezTo>
                <a:cubicBezTo>
                  <a:pt x="34" y="52"/>
                  <a:pt x="34" y="52"/>
                  <a:pt x="34" y="52"/>
                </a:cubicBezTo>
                <a:cubicBezTo>
                  <a:pt x="36" y="51"/>
                  <a:pt x="36" y="51"/>
                  <a:pt x="36" y="51"/>
                </a:cubicBezTo>
                <a:cubicBezTo>
                  <a:pt x="36" y="50"/>
                  <a:pt x="36" y="50"/>
                  <a:pt x="36" y="50"/>
                </a:cubicBezTo>
                <a:cubicBezTo>
                  <a:pt x="36" y="49"/>
                  <a:pt x="36" y="49"/>
                  <a:pt x="36" y="49"/>
                </a:cubicBezTo>
                <a:cubicBezTo>
                  <a:pt x="36" y="48"/>
                  <a:pt x="36" y="48"/>
                  <a:pt x="36" y="48"/>
                </a:cubicBezTo>
                <a:cubicBezTo>
                  <a:pt x="36" y="46"/>
                  <a:pt x="36" y="46"/>
                  <a:pt x="36" y="46"/>
                </a:cubicBezTo>
                <a:cubicBezTo>
                  <a:pt x="36" y="46"/>
                  <a:pt x="36" y="46"/>
                  <a:pt x="36" y="46"/>
                </a:cubicBezTo>
                <a:cubicBezTo>
                  <a:pt x="35" y="48"/>
                  <a:pt x="35" y="48"/>
                  <a:pt x="35" y="48"/>
                </a:cubicBezTo>
                <a:cubicBezTo>
                  <a:pt x="34" y="50"/>
                  <a:pt x="34" y="50"/>
                  <a:pt x="34" y="50"/>
                </a:cubicBezTo>
                <a:cubicBezTo>
                  <a:pt x="34" y="51"/>
                  <a:pt x="34" y="51"/>
                  <a:pt x="34" y="51"/>
                </a:cubicBezTo>
                <a:cubicBezTo>
                  <a:pt x="34" y="52"/>
                  <a:pt x="34" y="52"/>
                  <a:pt x="34" y="52"/>
                </a:cubicBezTo>
                <a:cubicBezTo>
                  <a:pt x="33" y="53"/>
                  <a:pt x="33" y="53"/>
                  <a:pt x="33" y="53"/>
                </a:cubicBezTo>
                <a:cubicBezTo>
                  <a:pt x="33" y="54"/>
                  <a:pt x="33" y="54"/>
                  <a:pt x="33" y="54"/>
                </a:cubicBezTo>
                <a:cubicBezTo>
                  <a:pt x="33" y="55"/>
                  <a:pt x="33" y="55"/>
                  <a:pt x="33" y="55"/>
                </a:cubicBezTo>
                <a:close/>
                <a:moveTo>
                  <a:pt x="32" y="55"/>
                </a:moveTo>
                <a:cubicBezTo>
                  <a:pt x="32" y="53"/>
                  <a:pt x="32" y="53"/>
                  <a:pt x="32" y="53"/>
                </a:cubicBezTo>
                <a:cubicBezTo>
                  <a:pt x="33" y="50"/>
                  <a:pt x="33" y="50"/>
                  <a:pt x="33" y="50"/>
                </a:cubicBezTo>
                <a:cubicBezTo>
                  <a:pt x="34" y="49"/>
                  <a:pt x="34" y="49"/>
                  <a:pt x="34" y="49"/>
                </a:cubicBezTo>
                <a:cubicBezTo>
                  <a:pt x="34" y="48"/>
                  <a:pt x="34" y="48"/>
                  <a:pt x="34" y="48"/>
                </a:cubicBezTo>
                <a:cubicBezTo>
                  <a:pt x="33" y="48"/>
                  <a:pt x="33" y="48"/>
                  <a:pt x="33" y="48"/>
                </a:cubicBezTo>
                <a:cubicBezTo>
                  <a:pt x="32" y="48"/>
                  <a:pt x="32" y="48"/>
                  <a:pt x="32" y="48"/>
                </a:cubicBezTo>
                <a:cubicBezTo>
                  <a:pt x="32" y="48"/>
                  <a:pt x="32" y="48"/>
                  <a:pt x="32" y="48"/>
                </a:cubicBezTo>
                <a:cubicBezTo>
                  <a:pt x="31" y="48"/>
                  <a:pt x="31" y="48"/>
                  <a:pt x="31" y="48"/>
                </a:cubicBezTo>
                <a:cubicBezTo>
                  <a:pt x="31" y="49"/>
                  <a:pt x="31" y="49"/>
                  <a:pt x="31" y="49"/>
                </a:cubicBezTo>
                <a:cubicBezTo>
                  <a:pt x="30" y="50"/>
                  <a:pt x="30" y="50"/>
                  <a:pt x="30" y="50"/>
                </a:cubicBezTo>
                <a:cubicBezTo>
                  <a:pt x="31" y="51"/>
                  <a:pt x="31" y="51"/>
                  <a:pt x="31" y="51"/>
                </a:cubicBezTo>
                <a:cubicBezTo>
                  <a:pt x="30" y="52"/>
                  <a:pt x="30" y="52"/>
                  <a:pt x="30" y="52"/>
                </a:cubicBezTo>
                <a:cubicBezTo>
                  <a:pt x="28" y="53"/>
                  <a:pt x="28" y="53"/>
                  <a:pt x="28" y="53"/>
                </a:cubicBezTo>
                <a:cubicBezTo>
                  <a:pt x="28" y="53"/>
                  <a:pt x="28" y="53"/>
                  <a:pt x="28" y="53"/>
                </a:cubicBezTo>
                <a:cubicBezTo>
                  <a:pt x="28" y="55"/>
                  <a:pt x="28" y="55"/>
                  <a:pt x="28" y="55"/>
                </a:cubicBezTo>
                <a:cubicBezTo>
                  <a:pt x="29" y="55"/>
                  <a:pt x="29" y="55"/>
                  <a:pt x="29" y="55"/>
                </a:cubicBezTo>
                <a:cubicBezTo>
                  <a:pt x="30" y="56"/>
                  <a:pt x="30" y="56"/>
                  <a:pt x="30" y="56"/>
                </a:cubicBezTo>
                <a:cubicBezTo>
                  <a:pt x="31" y="56"/>
                  <a:pt x="31" y="56"/>
                  <a:pt x="31" y="56"/>
                </a:cubicBezTo>
                <a:cubicBezTo>
                  <a:pt x="31" y="57"/>
                  <a:pt x="31" y="57"/>
                  <a:pt x="31" y="57"/>
                </a:cubicBezTo>
                <a:cubicBezTo>
                  <a:pt x="32" y="58"/>
                  <a:pt x="32" y="58"/>
                  <a:pt x="32" y="58"/>
                </a:cubicBezTo>
                <a:cubicBezTo>
                  <a:pt x="33" y="57"/>
                  <a:pt x="33" y="57"/>
                  <a:pt x="33" y="57"/>
                </a:cubicBezTo>
                <a:cubicBezTo>
                  <a:pt x="33" y="56"/>
                  <a:pt x="33" y="56"/>
                  <a:pt x="33" y="56"/>
                </a:cubicBezTo>
                <a:cubicBezTo>
                  <a:pt x="32" y="55"/>
                  <a:pt x="32" y="55"/>
                  <a:pt x="32" y="55"/>
                </a:cubicBezTo>
                <a:close/>
                <a:moveTo>
                  <a:pt x="35" y="56"/>
                </a:moveTo>
                <a:cubicBezTo>
                  <a:pt x="35" y="57"/>
                  <a:pt x="35" y="57"/>
                  <a:pt x="35" y="57"/>
                </a:cubicBezTo>
                <a:cubicBezTo>
                  <a:pt x="35" y="57"/>
                  <a:pt x="35" y="57"/>
                  <a:pt x="35" y="57"/>
                </a:cubicBezTo>
                <a:cubicBezTo>
                  <a:pt x="34" y="58"/>
                  <a:pt x="34" y="58"/>
                  <a:pt x="34" y="58"/>
                </a:cubicBezTo>
                <a:cubicBezTo>
                  <a:pt x="34" y="57"/>
                  <a:pt x="34" y="57"/>
                  <a:pt x="34" y="57"/>
                </a:cubicBezTo>
                <a:cubicBezTo>
                  <a:pt x="34" y="57"/>
                  <a:pt x="34" y="57"/>
                  <a:pt x="34" y="57"/>
                </a:cubicBezTo>
                <a:cubicBezTo>
                  <a:pt x="35" y="56"/>
                  <a:pt x="35" y="56"/>
                  <a:pt x="35" y="56"/>
                </a:cubicBezTo>
                <a:close/>
                <a:moveTo>
                  <a:pt x="38" y="52"/>
                </a:moveTo>
                <a:cubicBezTo>
                  <a:pt x="38" y="52"/>
                  <a:pt x="38" y="52"/>
                  <a:pt x="38" y="52"/>
                </a:cubicBezTo>
                <a:cubicBezTo>
                  <a:pt x="39" y="52"/>
                  <a:pt x="39" y="52"/>
                  <a:pt x="39" y="52"/>
                </a:cubicBezTo>
                <a:cubicBezTo>
                  <a:pt x="39" y="53"/>
                  <a:pt x="39" y="53"/>
                  <a:pt x="39" y="53"/>
                </a:cubicBezTo>
                <a:cubicBezTo>
                  <a:pt x="39" y="54"/>
                  <a:pt x="39" y="54"/>
                  <a:pt x="39" y="54"/>
                </a:cubicBezTo>
                <a:cubicBezTo>
                  <a:pt x="37" y="55"/>
                  <a:pt x="37" y="55"/>
                  <a:pt x="37" y="55"/>
                </a:cubicBezTo>
                <a:cubicBezTo>
                  <a:pt x="36" y="55"/>
                  <a:pt x="36" y="55"/>
                  <a:pt x="36" y="55"/>
                </a:cubicBezTo>
                <a:cubicBezTo>
                  <a:pt x="36" y="54"/>
                  <a:pt x="36" y="54"/>
                  <a:pt x="36" y="54"/>
                </a:cubicBezTo>
                <a:cubicBezTo>
                  <a:pt x="36" y="54"/>
                  <a:pt x="36" y="54"/>
                  <a:pt x="36" y="54"/>
                </a:cubicBezTo>
                <a:cubicBezTo>
                  <a:pt x="36" y="53"/>
                  <a:pt x="36" y="53"/>
                  <a:pt x="36" y="53"/>
                </a:cubicBezTo>
                <a:cubicBezTo>
                  <a:pt x="38" y="52"/>
                  <a:pt x="38" y="52"/>
                  <a:pt x="38" y="52"/>
                </a:cubicBezTo>
                <a:close/>
                <a:moveTo>
                  <a:pt x="43" y="52"/>
                </a:moveTo>
                <a:cubicBezTo>
                  <a:pt x="43" y="53"/>
                  <a:pt x="43" y="53"/>
                  <a:pt x="43" y="53"/>
                </a:cubicBezTo>
                <a:cubicBezTo>
                  <a:pt x="43" y="54"/>
                  <a:pt x="43" y="54"/>
                  <a:pt x="43" y="54"/>
                </a:cubicBezTo>
                <a:cubicBezTo>
                  <a:pt x="42" y="53"/>
                  <a:pt x="42" y="53"/>
                  <a:pt x="42" y="53"/>
                </a:cubicBezTo>
                <a:cubicBezTo>
                  <a:pt x="43" y="52"/>
                  <a:pt x="43" y="52"/>
                  <a:pt x="43" y="52"/>
                </a:cubicBezTo>
                <a:close/>
                <a:moveTo>
                  <a:pt x="40" y="56"/>
                </a:moveTo>
                <a:cubicBezTo>
                  <a:pt x="41" y="57"/>
                  <a:pt x="41" y="57"/>
                  <a:pt x="41" y="57"/>
                </a:cubicBezTo>
                <a:cubicBezTo>
                  <a:pt x="40" y="58"/>
                  <a:pt x="40" y="58"/>
                  <a:pt x="40" y="58"/>
                </a:cubicBezTo>
                <a:cubicBezTo>
                  <a:pt x="40" y="57"/>
                  <a:pt x="40" y="57"/>
                  <a:pt x="40" y="57"/>
                </a:cubicBezTo>
                <a:cubicBezTo>
                  <a:pt x="39" y="56"/>
                  <a:pt x="39" y="56"/>
                  <a:pt x="39" y="56"/>
                </a:cubicBezTo>
                <a:cubicBezTo>
                  <a:pt x="40" y="56"/>
                  <a:pt x="40" y="56"/>
                  <a:pt x="40" y="56"/>
                </a:cubicBezTo>
                <a:close/>
                <a:moveTo>
                  <a:pt x="39" y="44"/>
                </a:moveTo>
                <a:cubicBezTo>
                  <a:pt x="39" y="45"/>
                  <a:pt x="39" y="45"/>
                  <a:pt x="39" y="45"/>
                </a:cubicBezTo>
                <a:cubicBezTo>
                  <a:pt x="38" y="45"/>
                  <a:pt x="38" y="45"/>
                  <a:pt x="38" y="45"/>
                </a:cubicBezTo>
                <a:cubicBezTo>
                  <a:pt x="37" y="44"/>
                  <a:pt x="37" y="44"/>
                  <a:pt x="37" y="44"/>
                </a:cubicBezTo>
                <a:cubicBezTo>
                  <a:pt x="38" y="44"/>
                  <a:pt x="38" y="44"/>
                  <a:pt x="38" y="44"/>
                </a:cubicBezTo>
                <a:cubicBezTo>
                  <a:pt x="39" y="44"/>
                  <a:pt x="39" y="44"/>
                  <a:pt x="39" y="44"/>
                </a:cubicBezTo>
                <a:close/>
                <a:moveTo>
                  <a:pt x="41" y="45"/>
                </a:moveTo>
                <a:cubicBezTo>
                  <a:pt x="42" y="46"/>
                  <a:pt x="42" y="46"/>
                  <a:pt x="42" y="46"/>
                </a:cubicBezTo>
                <a:cubicBezTo>
                  <a:pt x="42" y="46"/>
                  <a:pt x="42" y="46"/>
                  <a:pt x="42" y="46"/>
                </a:cubicBezTo>
                <a:cubicBezTo>
                  <a:pt x="44" y="47"/>
                  <a:pt x="44" y="47"/>
                  <a:pt x="44" y="47"/>
                </a:cubicBezTo>
                <a:cubicBezTo>
                  <a:pt x="44" y="47"/>
                  <a:pt x="44" y="47"/>
                  <a:pt x="44" y="47"/>
                </a:cubicBezTo>
                <a:cubicBezTo>
                  <a:pt x="44" y="46"/>
                  <a:pt x="44" y="46"/>
                  <a:pt x="44" y="46"/>
                </a:cubicBezTo>
                <a:cubicBezTo>
                  <a:pt x="45" y="47"/>
                  <a:pt x="45" y="47"/>
                  <a:pt x="45" y="47"/>
                </a:cubicBezTo>
                <a:cubicBezTo>
                  <a:pt x="44" y="46"/>
                  <a:pt x="44" y="46"/>
                  <a:pt x="44" y="46"/>
                </a:cubicBezTo>
                <a:cubicBezTo>
                  <a:pt x="44" y="45"/>
                  <a:pt x="44" y="45"/>
                  <a:pt x="44" y="45"/>
                </a:cubicBezTo>
                <a:cubicBezTo>
                  <a:pt x="43" y="45"/>
                  <a:pt x="43" y="45"/>
                  <a:pt x="43" y="45"/>
                </a:cubicBezTo>
                <a:cubicBezTo>
                  <a:pt x="44" y="43"/>
                  <a:pt x="44" y="43"/>
                  <a:pt x="44" y="43"/>
                </a:cubicBezTo>
                <a:cubicBezTo>
                  <a:pt x="43" y="41"/>
                  <a:pt x="43" y="41"/>
                  <a:pt x="43" y="41"/>
                </a:cubicBezTo>
                <a:cubicBezTo>
                  <a:pt x="43" y="41"/>
                  <a:pt x="43" y="41"/>
                  <a:pt x="43" y="41"/>
                </a:cubicBezTo>
                <a:cubicBezTo>
                  <a:pt x="43" y="41"/>
                  <a:pt x="43" y="41"/>
                  <a:pt x="43" y="41"/>
                </a:cubicBezTo>
                <a:cubicBezTo>
                  <a:pt x="42" y="39"/>
                  <a:pt x="42" y="39"/>
                  <a:pt x="42" y="39"/>
                </a:cubicBezTo>
                <a:cubicBezTo>
                  <a:pt x="42" y="38"/>
                  <a:pt x="42" y="38"/>
                  <a:pt x="42" y="38"/>
                </a:cubicBezTo>
                <a:cubicBezTo>
                  <a:pt x="41" y="38"/>
                  <a:pt x="41" y="38"/>
                  <a:pt x="41" y="38"/>
                </a:cubicBezTo>
                <a:cubicBezTo>
                  <a:pt x="41" y="39"/>
                  <a:pt x="41" y="39"/>
                  <a:pt x="41" y="39"/>
                </a:cubicBezTo>
                <a:cubicBezTo>
                  <a:pt x="40" y="38"/>
                  <a:pt x="40" y="38"/>
                  <a:pt x="40" y="38"/>
                </a:cubicBezTo>
                <a:cubicBezTo>
                  <a:pt x="40" y="38"/>
                  <a:pt x="40" y="38"/>
                  <a:pt x="40" y="38"/>
                </a:cubicBezTo>
                <a:cubicBezTo>
                  <a:pt x="39" y="39"/>
                  <a:pt x="39" y="39"/>
                  <a:pt x="39" y="39"/>
                </a:cubicBezTo>
                <a:cubicBezTo>
                  <a:pt x="38" y="39"/>
                  <a:pt x="38" y="39"/>
                  <a:pt x="38" y="39"/>
                </a:cubicBezTo>
                <a:cubicBezTo>
                  <a:pt x="38" y="39"/>
                  <a:pt x="38" y="39"/>
                  <a:pt x="38" y="39"/>
                </a:cubicBezTo>
                <a:cubicBezTo>
                  <a:pt x="37" y="39"/>
                  <a:pt x="37" y="39"/>
                  <a:pt x="37" y="39"/>
                </a:cubicBezTo>
                <a:cubicBezTo>
                  <a:pt x="37" y="39"/>
                  <a:pt x="37" y="39"/>
                  <a:pt x="37" y="39"/>
                </a:cubicBezTo>
                <a:cubicBezTo>
                  <a:pt x="38" y="41"/>
                  <a:pt x="38" y="41"/>
                  <a:pt x="38" y="41"/>
                </a:cubicBezTo>
                <a:cubicBezTo>
                  <a:pt x="39" y="42"/>
                  <a:pt x="39" y="42"/>
                  <a:pt x="39" y="42"/>
                </a:cubicBezTo>
                <a:cubicBezTo>
                  <a:pt x="40" y="43"/>
                  <a:pt x="40" y="43"/>
                  <a:pt x="40" y="43"/>
                </a:cubicBezTo>
                <a:cubicBezTo>
                  <a:pt x="41" y="44"/>
                  <a:pt x="41" y="44"/>
                  <a:pt x="41" y="44"/>
                </a:cubicBezTo>
                <a:cubicBezTo>
                  <a:pt x="41" y="44"/>
                  <a:pt x="41" y="44"/>
                  <a:pt x="41" y="44"/>
                </a:cubicBezTo>
                <a:cubicBezTo>
                  <a:pt x="40" y="45"/>
                  <a:pt x="40" y="45"/>
                  <a:pt x="40" y="45"/>
                </a:cubicBezTo>
                <a:cubicBezTo>
                  <a:pt x="40" y="45"/>
                  <a:pt x="40" y="45"/>
                  <a:pt x="40" y="45"/>
                </a:cubicBezTo>
                <a:cubicBezTo>
                  <a:pt x="41" y="45"/>
                  <a:pt x="41" y="45"/>
                  <a:pt x="41" y="45"/>
                </a:cubicBezTo>
                <a:cubicBezTo>
                  <a:pt x="41" y="45"/>
                  <a:pt x="41" y="45"/>
                  <a:pt x="41" y="45"/>
                </a:cubicBezTo>
                <a:cubicBezTo>
                  <a:pt x="41" y="45"/>
                  <a:pt x="41" y="45"/>
                  <a:pt x="41" y="45"/>
                </a:cubicBezTo>
                <a:close/>
                <a:moveTo>
                  <a:pt x="40" y="45"/>
                </a:moveTo>
                <a:cubicBezTo>
                  <a:pt x="39" y="46"/>
                  <a:pt x="39" y="46"/>
                  <a:pt x="39" y="46"/>
                </a:cubicBezTo>
                <a:cubicBezTo>
                  <a:pt x="38" y="45"/>
                  <a:pt x="38" y="45"/>
                  <a:pt x="38" y="45"/>
                </a:cubicBezTo>
                <a:cubicBezTo>
                  <a:pt x="38" y="45"/>
                  <a:pt x="38" y="45"/>
                  <a:pt x="38" y="45"/>
                </a:cubicBezTo>
                <a:cubicBezTo>
                  <a:pt x="38" y="46"/>
                  <a:pt x="38" y="46"/>
                  <a:pt x="38" y="46"/>
                </a:cubicBezTo>
                <a:cubicBezTo>
                  <a:pt x="38" y="47"/>
                  <a:pt x="38" y="47"/>
                  <a:pt x="38" y="47"/>
                </a:cubicBezTo>
                <a:cubicBezTo>
                  <a:pt x="39" y="48"/>
                  <a:pt x="39" y="48"/>
                  <a:pt x="39" y="48"/>
                </a:cubicBezTo>
                <a:cubicBezTo>
                  <a:pt x="39" y="47"/>
                  <a:pt x="39" y="47"/>
                  <a:pt x="39" y="47"/>
                </a:cubicBezTo>
                <a:cubicBezTo>
                  <a:pt x="40" y="48"/>
                  <a:pt x="40" y="48"/>
                  <a:pt x="40" y="48"/>
                </a:cubicBezTo>
                <a:cubicBezTo>
                  <a:pt x="40" y="49"/>
                  <a:pt x="40" y="49"/>
                  <a:pt x="40" y="49"/>
                </a:cubicBezTo>
                <a:cubicBezTo>
                  <a:pt x="40" y="50"/>
                  <a:pt x="40" y="50"/>
                  <a:pt x="40" y="50"/>
                </a:cubicBezTo>
                <a:cubicBezTo>
                  <a:pt x="40" y="52"/>
                  <a:pt x="40" y="52"/>
                  <a:pt x="40" y="52"/>
                </a:cubicBezTo>
                <a:cubicBezTo>
                  <a:pt x="41" y="52"/>
                  <a:pt x="41" y="52"/>
                  <a:pt x="41" y="52"/>
                </a:cubicBezTo>
                <a:cubicBezTo>
                  <a:pt x="41" y="51"/>
                  <a:pt x="41" y="51"/>
                  <a:pt x="41" y="51"/>
                </a:cubicBezTo>
                <a:cubicBezTo>
                  <a:pt x="42" y="52"/>
                  <a:pt x="42" y="52"/>
                  <a:pt x="42" y="52"/>
                </a:cubicBezTo>
                <a:cubicBezTo>
                  <a:pt x="43" y="51"/>
                  <a:pt x="43" y="51"/>
                  <a:pt x="43" y="51"/>
                </a:cubicBezTo>
                <a:cubicBezTo>
                  <a:pt x="43" y="51"/>
                  <a:pt x="43" y="51"/>
                  <a:pt x="43" y="51"/>
                </a:cubicBezTo>
                <a:cubicBezTo>
                  <a:pt x="42" y="49"/>
                  <a:pt x="42" y="49"/>
                  <a:pt x="42" y="49"/>
                </a:cubicBezTo>
                <a:cubicBezTo>
                  <a:pt x="41" y="49"/>
                  <a:pt x="41" y="49"/>
                  <a:pt x="41" y="49"/>
                </a:cubicBezTo>
                <a:cubicBezTo>
                  <a:pt x="41" y="47"/>
                  <a:pt x="41" y="47"/>
                  <a:pt x="41" y="47"/>
                </a:cubicBezTo>
                <a:cubicBezTo>
                  <a:pt x="40" y="46"/>
                  <a:pt x="40" y="46"/>
                  <a:pt x="40" y="46"/>
                </a:cubicBezTo>
                <a:cubicBezTo>
                  <a:pt x="40" y="45"/>
                  <a:pt x="40" y="45"/>
                  <a:pt x="40" y="45"/>
                </a:cubicBezTo>
                <a:close/>
                <a:moveTo>
                  <a:pt x="45" y="48"/>
                </a:moveTo>
                <a:cubicBezTo>
                  <a:pt x="46" y="48"/>
                  <a:pt x="46" y="48"/>
                  <a:pt x="46" y="48"/>
                </a:cubicBezTo>
                <a:cubicBezTo>
                  <a:pt x="45" y="47"/>
                  <a:pt x="45" y="47"/>
                  <a:pt x="45" y="47"/>
                </a:cubicBezTo>
                <a:cubicBezTo>
                  <a:pt x="45" y="48"/>
                  <a:pt x="45" y="48"/>
                  <a:pt x="45" y="48"/>
                </a:cubicBezTo>
                <a:cubicBezTo>
                  <a:pt x="45" y="48"/>
                  <a:pt x="45" y="48"/>
                  <a:pt x="45" y="48"/>
                </a:cubicBezTo>
                <a:close/>
                <a:moveTo>
                  <a:pt x="45" y="49"/>
                </a:moveTo>
                <a:cubicBezTo>
                  <a:pt x="45" y="48"/>
                  <a:pt x="45" y="48"/>
                  <a:pt x="45" y="48"/>
                </a:cubicBezTo>
                <a:cubicBezTo>
                  <a:pt x="45" y="49"/>
                  <a:pt x="45" y="49"/>
                  <a:pt x="45" y="49"/>
                </a:cubicBezTo>
                <a:cubicBezTo>
                  <a:pt x="45" y="49"/>
                  <a:pt x="45" y="49"/>
                  <a:pt x="45" y="49"/>
                </a:cubicBezTo>
                <a:cubicBezTo>
                  <a:pt x="45" y="49"/>
                  <a:pt x="45" y="49"/>
                  <a:pt x="45" y="49"/>
                </a:cubicBezTo>
                <a:close/>
                <a:moveTo>
                  <a:pt x="45" y="54"/>
                </a:moveTo>
                <a:cubicBezTo>
                  <a:pt x="45" y="53"/>
                  <a:pt x="45" y="53"/>
                  <a:pt x="45" y="53"/>
                </a:cubicBezTo>
                <a:cubicBezTo>
                  <a:pt x="45" y="52"/>
                  <a:pt x="45" y="52"/>
                  <a:pt x="45" y="52"/>
                </a:cubicBezTo>
                <a:cubicBezTo>
                  <a:pt x="45" y="51"/>
                  <a:pt x="45" y="51"/>
                  <a:pt x="45" y="51"/>
                </a:cubicBezTo>
                <a:cubicBezTo>
                  <a:pt x="45" y="51"/>
                  <a:pt x="45" y="51"/>
                  <a:pt x="45" y="51"/>
                </a:cubicBezTo>
                <a:cubicBezTo>
                  <a:pt x="45" y="50"/>
                  <a:pt x="45" y="50"/>
                  <a:pt x="45" y="50"/>
                </a:cubicBezTo>
                <a:cubicBezTo>
                  <a:pt x="44" y="50"/>
                  <a:pt x="44" y="50"/>
                  <a:pt x="44" y="50"/>
                </a:cubicBezTo>
                <a:cubicBezTo>
                  <a:pt x="44" y="51"/>
                  <a:pt x="44" y="51"/>
                  <a:pt x="44" y="51"/>
                </a:cubicBezTo>
                <a:cubicBezTo>
                  <a:pt x="45" y="53"/>
                  <a:pt x="45" y="53"/>
                  <a:pt x="45" y="53"/>
                </a:cubicBezTo>
                <a:cubicBezTo>
                  <a:pt x="45" y="53"/>
                  <a:pt x="45" y="53"/>
                  <a:pt x="45" y="53"/>
                </a:cubicBezTo>
                <a:cubicBezTo>
                  <a:pt x="45" y="54"/>
                  <a:pt x="45" y="54"/>
                  <a:pt x="45" y="54"/>
                </a:cubicBezTo>
                <a:cubicBezTo>
                  <a:pt x="45" y="54"/>
                  <a:pt x="45" y="54"/>
                  <a:pt x="45" y="54"/>
                </a:cubicBezTo>
                <a:close/>
                <a:moveTo>
                  <a:pt x="46" y="54"/>
                </a:moveTo>
                <a:cubicBezTo>
                  <a:pt x="46" y="55"/>
                  <a:pt x="46" y="55"/>
                  <a:pt x="46" y="55"/>
                </a:cubicBezTo>
                <a:cubicBezTo>
                  <a:pt x="47" y="55"/>
                  <a:pt x="47" y="55"/>
                  <a:pt x="47" y="55"/>
                </a:cubicBezTo>
                <a:cubicBezTo>
                  <a:pt x="47" y="55"/>
                  <a:pt x="47" y="55"/>
                  <a:pt x="47" y="55"/>
                </a:cubicBezTo>
                <a:cubicBezTo>
                  <a:pt x="46" y="54"/>
                  <a:pt x="46" y="54"/>
                  <a:pt x="46" y="54"/>
                </a:cubicBezTo>
                <a:close/>
                <a:moveTo>
                  <a:pt x="47" y="52"/>
                </a:moveTo>
                <a:cubicBezTo>
                  <a:pt x="47" y="53"/>
                  <a:pt x="47" y="53"/>
                  <a:pt x="47" y="53"/>
                </a:cubicBezTo>
                <a:cubicBezTo>
                  <a:pt x="47" y="53"/>
                  <a:pt x="47" y="53"/>
                  <a:pt x="47" y="53"/>
                </a:cubicBezTo>
                <a:cubicBezTo>
                  <a:pt x="47" y="54"/>
                  <a:pt x="47" y="54"/>
                  <a:pt x="47" y="54"/>
                </a:cubicBezTo>
                <a:cubicBezTo>
                  <a:pt x="48" y="54"/>
                  <a:pt x="48" y="54"/>
                  <a:pt x="48" y="54"/>
                </a:cubicBezTo>
                <a:cubicBezTo>
                  <a:pt x="47" y="53"/>
                  <a:pt x="47" y="53"/>
                  <a:pt x="47" y="53"/>
                </a:cubicBezTo>
                <a:cubicBezTo>
                  <a:pt x="47" y="52"/>
                  <a:pt x="47" y="52"/>
                  <a:pt x="47" y="52"/>
                </a:cubicBezTo>
                <a:close/>
                <a:moveTo>
                  <a:pt x="27" y="70"/>
                </a:moveTo>
                <a:cubicBezTo>
                  <a:pt x="26" y="68"/>
                  <a:pt x="26" y="68"/>
                  <a:pt x="26" y="68"/>
                </a:cubicBezTo>
                <a:cubicBezTo>
                  <a:pt x="27" y="67"/>
                  <a:pt x="27" y="67"/>
                  <a:pt x="27" y="67"/>
                </a:cubicBezTo>
                <a:cubicBezTo>
                  <a:pt x="27" y="66"/>
                  <a:pt x="27" y="66"/>
                  <a:pt x="27" y="66"/>
                </a:cubicBezTo>
                <a:cubicBezTo>
                  <a:pt x="27" y="65"/>
                  <a:pt x="27" y="65"/>
                  <a:pt x="27" y="65"/>
                </a:cubicBezTo>
                <a:cubicBezTo>
                  <a:pt x="28" y="64"/>
                  <a:pt x="28" y="64"/>
                  <a:pt x="28" y="64"/>
                </a:cubicBezTo>
                <a:cubicBezTo>
                  <a:pt x="29" y="63"/>
                  <a:pt x="29" y="63"/>
                  <a:pt x="29" y="63"/>
                </a:cubicBezTo>
                <a:cubicBezTo>
                  <a:pt x="30" y="63"/>
                  <a:pt x="30" y="63"/>
                  <a:pt x="30" y="63"/>
                </a:cubicBezTo>
                <a:cubicBezTo>
                  <a:pt x="30" y="63"/>
                  <a:pt x="30" y="63"/>
                  <a:pt x="30" y="63"/>
                </a:cubicBezTo>
                <a:cubicBezTo>
                  <a:pt x="32" y="63"/>
                  <a:pt x="32" y="63"/>
                  <a:pt x="32" y="63"/>
                </a:cubicBezTo>
                <a:cubicBezTo>
                  <a:pt x="31" y="62"/>
                  <a:pt x="31" y="62"/>
                  <a:pt x="31" y="62"/>
                </a:cubicBezTo>
                <a:cubicBezTo>
                  <a:pt x="32" y="61"/>
                  <a:pt x="32" y="61"/>
                  <a:pt x="32" y="61"/>
                </a:cubicBezTo>
                <a:cubicBezTo>
                  <a:pt x="33" y="60"/>
                  <a:pt x="33" y="60"/>
                  <a:pt x="33" y="60"/>
                </a:cubicBezTo>
                <a:cubicBezTo>
                  <a:pt x="34" y="60"/>
                  <a:pt x="34" y="60"/>
                  <a:pt x="34" y="60"/>
                </a:cubicBezTo>
                <a:cubicBezTo>
                  <a:pt x="34" y="60"/>
                  <a:pt x="34" y="60"/>
                  <a:pt x="34" y="60"/>
                </a:cubicBezTo>
                <a:cubicBezTo>
                  <a:pt x="36" y="61"/>
                  <a:pt x="36" y="61"/>
                  <a:pt x="36" y="61"/>
                </a:cubicBezTo>
                <a:cubicBezTo>
                  <a:pt x="36" y="62"/>
                  <a:pt x="36" y="62"/>
                  <a:pt x="36" y="62"/>
                </a:cubicBezTo>
                <a:cubicBezTo>
                  <a:pt x="35" y="64"/>
                  <a:pt x="35" y="64"/>
                  <a:pt x="35" y="64"/>
                </a:cubicBezTo>
                <a:cubicBezTo>
                  <a:pt x="36" y="63"/>
                  <a:pt x="36" y="63"/>
                  <a:pt x="36" y="63"/>
                </a:cubicBezTo>
                <a:cubicBezTo>
                  <a:pt x="37" y="63"/>
                  <a:pt x="37" y="63"/>
                  <a:pt x="37" y="63"/>
                </a:cubicBezTo>
                <a:cubicBezTo>
                  <a:pt x="38" y="62"/>
                  <a:pt x="38" y="62"/>
                  <a:pt x="38" y="62"/>
                </a:cubicBezTo>
                <a:cubicBezTo>
                  <a:pt x="38" y="60"/>
                  <a:pt x="38" y="60"/>
                  <a:pt x="38" y="60"/>
                </a:cubicBezTo>
                <a:cubicBezTo>
                  <a:pt x="39" y="60"/>
                  <a:pt x="39" y="60"/>
                  <a:pt x="39" y="60"/>
                </a:cubicBezTo>
                <a:cubicBezTo>
                  <a:pt x="40" y="61"/>
                  <a:pt x="40" y="61"/>
                  <a:pt x="40" y="61"/>
                </a:cubicBezTo>
                <a:cubicBezTo>
                  <a:pt x="41" y="61"/>
                  <a:pt x="41" y="61"/>
                  <a:pt x="41" y="61"/>
                </a:cubicBezTo>
                <a:cubicBezTo>
                  <a:pt x="41" y="60"/>
                  <a:pt x="41" y="60"/>
                  <a:pt x="41" y="60"/>
                </a:cubicBezTo>
                <a:cubicBezTo>
                  <a:pt x="40" y="60"/>
                  <a:pt x="40" y="60"/>
                  <a:pt x="40" y="60"/>
                </a:cubicBezTo>
                <a:cubicBezTo>
                  <a:pt x="41" y="58"/>
                  <a:pt x="41" y="58"/>
                  <a:pt x="41" y="58"/>
                </a:cubicBezTo>
                <a:cubicBezTo>
                  <a:pt x="42" y="58"/>
                  <a:pt x="42" y="58"/>
                  <a:pt x="42" y="58"/>
                </a:cubicBezTo>
                <a:cubicBezTo>
                  <a:pt x="43" y="59"/>
                  <a:pt x="43" y="59"/>
                  <a:pt x="43" y="59"/>
                </a:cubicBezTo>
                <a:cubicBezTo>
                  <a:pt x="43" y="58"/>
                  <a:pt x="43" y="58"/>
                  <a:pt x="43" y="58"/>
                </a:cubicBezTo>
                <a:cubicBezTo>
                  <a:pt x="43" y="57"/>
                  <a:pt x="43" y="57"/>
                  <a:pt x="43" y="57"/>
                </a:cubicBezTo>
                <a:cubicBezTo>
                  <a:pt x="43" y="57"/>
                  <a:pt x="43" y="57"/>
                  <a:pt x="43" y="57"/>
                </a:cubicBezTo>
                <a:cubicBezTo>
                  <a:pt x="44" y="58"/>
                  <a:pt x="44" y="58"/>
                  <a:pt x="44" y="58"/>
                </a:cubicBezTo>
                <a:cubicBezTo>
                  <a:pt x="44" y="57"/>
                  <a:pt x="44" y="57"/>
                  <a:pt x="44" y="57"/>
                </a:cubicBezTo>
                <a:cubicBezTo>
                  <a:pt x="44" y="55"/>
                  <a:pt x="44" y="55"/>
                  <a:pt x="44" y="55"/>
                </a:cubicBezTo>
                <a:cubicBezTo>
                  <a:pt x="44" y="54"/>
                  <a:pt x="44" y="54"/>
                  <a:pt x="44" y="54"/>
                </a:cubicBezTo>
                <a:cubicBezTo>
                  <a:pt x="44" y="54"/>
                  <a:pt x="44" y="54"/>
                  <a:pt x="44" y="54"/>
                </a:cubicBezTo>
                <a:cubicBezTo>
                  <a:pt x="45" y="54"/>
                  <a:pt x="45" y="54"/>
                  <a:pt x="45" y="54"/>
                </a:cubicBezTo>
                <a:cubicBezTo>
                  <a:pt x="45" y="55"/>
                  <a:pt x="45" y="55"/>
                  <a:pt x="45" y="55"/>
                </a:cubicBezTo>
                <a:cubicBezTo>
                  <a:pt x="46" y="56"/>
                  <a:pt x="46" y="56"/>
                  <a:pt x="46" y="56"/>
                </a:cubicBezTo>
                <a:cubicBezTo>
                  <a:pt x="47" y="57"/>
                  <a:pt x="47" y="57"/>
                  <a:pt x="47" y="57"/>
                </a:cubicBezTo>
                <a:cubicBezTo>
                  <a:pt x="48" y="56"/>
                  <a:pt x="48" y="56"/>
                  <a:pt x="48" y="56"/>
                </a:cubicBezTo>
                <a:cubicBezTo>
                  <a:pt x="48" y="57"/>
                  <a:pt x="48" y="57"/>
                  <a:pt x="48" y="57"/>
                </a:cubicBezTo>
                <a:cubicBezTo>
                  <a:pt x="49" y="58"/>
                  <a:pt x="49" y="58"/>
                  <a:pt x="49" y="58"/>
                </a:cubicBezTo>
                <a:cubicBezTo>
                  <a:pt x="49" y="59"/>
                  <a:pt x="49" y="59"/>
                  <a:pt x="49" y="59"/>
                </a:cubicBezTo>
                <a:cubicBezTo>
                  <a:pt x="48" y="59"/>
                  <a:pt x="48" y="59"/>
                  <a:pt x="48" y="59"/>
                </a:cubicBezTo>
                <a:cubicBezTo>
                  <a:pt x="48" y="60"/>
                  <a:pt x="48" y="60"/>
                  <a:pt x="48" y="60"/>
                </a:cubicBezTo>
                <a:cubicBezTo>
                  <a:pt x="48" y="61"/>
                  <a:pt x="48" y="61"/>
                  <a:pt x="48" y="61"/>
                </a:cubicBezTo>
                <a:cubicBezTo>
                  <a:pt x="49" y="61"/>
                  <a:pt x="49" y="61"/>
                  <a:pt x="49" y="61"/>
                </a:cubicBezTo>
                <a:cubicBezTo>
                  <a:pt x="49" y="61"/>
                  <a:pt x="49" y="61"/>
                  <a:pt x="49" y="61"/>
                </a:cubicBezTo>
                <a:cubicBezTo>
                  <a:pt x="49" y="62"/>
                  <a:pt x="49" y="62"/>
                  <a:pt x="49" y="62"/>
                </a:cubicBezTo>
                <a:cubicBezTo>
                  <a:pt x="49" y="62"/>
                  <a:pt x="49" y="62"/>
                  <a:pt x="49" y="62"/>
                </a:cubicBezTo>
                <a:cubicBezTo>
                  <a:pt x="49" y="63"/>
                  <a:pt x="49" y="63"/>
                  <a:pt x="49" y="63"/>
                </a:cubicBezTo>
                <a:cubicBezTo>
                  <a:pt x="49" y="64"/>
                  <a:pt x="49" y="64"/>
                  <a:pt x="49" y="64"/>
                </a:cubicBezTo>
                <a:cubicBezTo>
                  <a:pt x="50" y="65"/>
                  <a:pt x="50" y="65"/>
                  <a:pt x="50" y="65"/>
                </a:cubicBezTo>
                <a:cubicBezTo>
                  <a:pt x="50" y="66"/>
                  <a:pt x="50" y="66"/>
                  <a:pt x="50" y="66"/>
                </a:cubicBezTo>
                <a:cubicBezTo>
                  <a:pt x="51" y="68"/>
                  <a:pt x="51" y="68"/>
                  <a:pt x="51" y="68"/>
                </a:cubicBezTo>
                <a:cubicBezTo>
                  <a:pt x="50" y="69"/>
                  <a:pt x="50" y="69"/>
                  <a:pt x="50" y="69"/>
                </a:cubicBezTo>
                <a:cubicBezTo>
                  <a:pt x="50" y="69"/>
                  <a:pt x="50" y="69"/>
                  <a:pt x="50" y="69"/>
                </a:cubicBezTo>
                <a:cubicBezTo>
                  <a:pt x="50" y="70"/>
                  <a:pt x="50" y="70"/>
                  <a:pt x="50" y="70"/>
                </a:cubicBezTo>
                <a:cubicBezTo>
                  <a:pt x="49" y="69"/>
                  <a:pt x="49" y="69"/>
                  <a:pt x="49" y="69"/>
                </a:cubicBezTo>
                <a:cubicBezTo>
                  <a:pt x="49" y="69"/>
                  <a:pt x="49" y="69"/>
                  <a:pt x="49" y="69"/>
                </a:cubicBezTo>
                <a:cubicBezTo>
                  <a:pt x="49" y="70"/>
                  <a:pt x="49" y="70"/>
                  <a:pt x="49" y="70"/>
                </a:cubicBezTo>
                <a:cubicBezTo>
                  <a:pt x="49" y="71"/>
                  <a:pt x="49" y="71"/>
                  <a:pt x="49" y="71"/>
                </a:cubicBezTo>
                <a:cubicBezTo>
                  <a:pt x="49" y="72"/>
                  <a:pt x="49" y="72"/>
                  <a:pt x="49" y="72"/>
                </a:cubicBezTo>
                <a:cubicBezTo>
                  <a:pt x="49" y="73"/>
                  <a:pt x="49" y="73"/>
                  <a:pt x="49" y="73"/>
                </a:cubicBezTo>
                <a:cubicBezTo>
                  <a:pt x="48" y="72"/>
                  <a:pt x="48" y="72"/>
                  <a:pt x="48" y="72"/>
                </a:cubicBezTo>
                <a:cubicBezTo>
                  <a:pt x="48" y="71"/>
                  <a:pt x="48" y="71"/>
                  <a:pt x="48" y="71"/>
                </a:cubicBezTo>
                <a:cubicBezTo>
                  <a:pt x="48" y="70"/>
                  <a:pt x="48" y="70"/>
                  <a:pt x="48" y="70"/>
                </a:cubicBezTo>
                <a:cubicBezTo>
                  <a:pt x="48" y="69"/>
                  <a:pt x="48" y="69"/>
                  <a:pt x="48" y="69"/>
                </a:cubicBezTo>
                <a:cubicBezTo>
                  <a:pt x="47" y="68"/>
                  <a:pt x="47" y="68"/>
                  <a:pt x="47" y="68"/>
                </a:cubicBezTo>
                <a:cubicBezTo>
                  <a:pt x="47" y="67"/>
                  <a:pt x="47" y="67"/>
                  <a:pt x="47" y="67"/>
                </a:cubicBezTo>
                <a:cubicBezTo>
                  <a:pt x="46" y="67"/>
                  <a:pt x="46" y="67"/>
                  <a:pt x="46" y="67"/>
                </a:cubicBezTo>
                <a:cubicBezTo>
                  <a:pt x="45" y="70"/>
                  <a:pt x="45" y="70"/>
                  <a:pt x="45" y="70"/>
                </a:cubicBezTo>
                <a:cubicBezTo>
                  <a:pt x="44" y="70"/>
                  <a:pt x="44" y="70"/>
                  <a:pt x="44" y="70"/>
                </a:cubicBezTo>
                <a:cubicBezTo>
                  <a:pt x="45" y="71"/>
                  <a:pt x="45" y="71"/>
                  <a:pt x="45" y="71"/>
                </a:cubicBezTo>
                <a:cubicBezTo>
                  <a:pt x="46" y="72"/>
                  <a:pt x="46" y="72"/>
                  <a:pt x="46" y="72"/>
                </a:cubicBezTo>
                <a:cubicBezTo>
                  <a:pt x="46" y="73"/>
                  <a:pt x="46" y="73"/>
                  <a:pt x="46" y="73"/>
                </a:cubicBezTo>
                <a:cubicBezTo>
                  <a:pt x="46" y="74"/>
                  <a:pt x="46" y="74"/>
                  <a:pt x="46" y="74"/>
                </a:cubicBezTo>
                <a:cubicBezTo>
                  <a:pt x="45" y="76"/>
                  <a:pt x="45" y="76"/>
                  <a:pt x="45" y="76"/>
                </a:cubicBezTo>
                <a:cubicBezTo>
                  <a:pt x="44" y="76"/>
                  <a:pt x="44" y="76"/>
                  <a:pt x="44" y="76"/>
                </a:cubicBezTo>
                <a:cubicBezTo>
                  <a:pt x="44" y="76"/>
                  <a:pt x="44" y="76"/>
                  <a:pt x="44" y="76"/>
                </a:cubicBezTo>
                <a:cubicBezTo>
                  <a:pt x="44" y="75"/>
                  <a:pt x="44" y="75"/>
                  <a:pt x="44" y="75"/>
                </a:cubicBezTo>
                <a:cubicBezTo>
                  <a:pt x="44" y="74"/>
                  <a:pt x="44" y="74"/>
                  <a:pt x="44" y="74"/>
                </a:cubicBezTo>
                <a:cubicBezTo>
                  <a:pt x="44" y="74"/>
                  <a:pt x="44" y="74"/>
                  <a:pt x="44" y="74"/>
                </a:cubicBezTo>
                <a:cubicBezTo>
                  <a:pt x="43" y="74"/>
                  <a:pt x="43" y="74"/>
                  <a:pt x="43" y="74"/>
                </a:cubicBezTo>
                <a:cubicBezTo>
                  <a:pt x="43" y="75"/>
                  <a:pt x="43" y="75"/>
                  <a:pt x="43" y="75"/>
                </a:cubicBezTo>
                <a:cubicBezTo>
                  <a:pt x="42" y="75"/>
                  <a:pt x="42" y="75"/>
                  <a:pt x="42" y="75"/>
                </a:cubicBezTo>
                <a:cubicBezTo>
                  <a:pt x="41" y="75"/>
                  <a:pt x="41" y="75"/>
                  <a:pt x="41" y="75"/>
                </a:cubicBezTo>
                <a:cubicBezTo>
                  <a:pt x="40" y="74"/>
                  <a:pt x="40" y="74"/>
                  <a:pt x="40" y="74"/>
                </a:cubicBezTo>
                <a:cubicBezTo>
                  <a:pt x="39" y="74"/>
                  <a:pt x="39" y="74"/>
                  <a:pt x="39" y="74"/>
                </a:cubicBezTo>
                <a:cubicBezTo>
                  <a:pt x="38" y="73"/>
                  <a:pt x="38" y="73"/>
                  <a:pt x="38" y="73"/>
                </a:cubicBezTo>
                <a:cubicBezTo>
                  <a:pt x="38" y="72"/>
                  <a:pt x="38" y="72"/>
                  <a:pt x="38" y="72"/>
                </a:cubicBezTo>
                <a:cubicBezTo>
                  <a:pt x="37" y="71"/>
                  <a:pt x="37" y="71"/>
                  <a:pt x="37" y="71"/>
                </a:cubicBezTo>
                <a:cubicBezTo>
                  <a:pt x="37" y="71"/>
                  <a:pt x="37" y="71"/>
                  <a:pt x="37" y="71"/>
                </a:cubicBezTo>
                <a:cubicBezTo>
                  <a:pt x="37" y="70"/>
                  <a:pt x="37" y="70"/>
                  <a:pt x="37" y="70"/>
                </a:cubicBezTo>
                <a:cubicBezTo>
                  <a:pt x="37" y="69"/>
                  <a:pt x="37" y="69"/>
                  <a:pt x="37" y="69"/>
                </a:cubicBezTo>
                <a:cubicBezTo>
                  <a:pt x="37" y="69"/>
                  <a:pt x="37" y="69"/>
                  <a:pt x="37" y="69"/>
                </a:cubicBezTo>
                <a:cubicBezTo>
                  <a:pt x="37" y="68"/>
                  <a:pt x="37" y="68"/>
                  <a:pt x="37" y="68"/>
                </a:cubicBezTo>
                <a:cubicBezTo>
                  <a:pt x="38" y="68"/>
                  <a:pt x="38" y="68"/>
                  <a:pt x="38" y="68"/>
                </a:cubicBezTo>
                <a:cubicBezTo>
                  <a:pt x="39" y="68"/>
                  <a:pt x="39" y="68"/>
                  <a:pt x="39" y="68"/>
                </a:cubicBezTo>
                <a:cubicBezTo>
                  <a:pt x="38" y="67"/>
                  <a:pt x="38" y="67"/>
                  <a:pt x="38" y="67"/>
                </a:cubicBezTo>
                <a:cubicBezTo>
                  <a:pt x="38" y="67"/>
                  <a:pt x="38" y="67"/>
                  <a:pt x="38" y="67"/>
                </a:cubicBezTo>
                <a:cubicBezTo>
                  <a:pt x="37" y="66"/>
                  <a:pt x="37" y="66"/>
                  <a:pt x="37" y="66"/>
                </a:cubicBezTo>
                <a:cubicBezTo>
                  <a:pt x="36" y="66"/>
                  <a:pt x="36" y="66"/>
                  <a:pt x="36" y="66"/>
                </a:cubicBezTo>
                <a:cubicBezTo>
                  <a:pt x="35" y="65"/>
                  <a:pt x="35" y="65"/>
                  <a:pt x="35" y="65"/>
                </a:cubicBezTo>
                <a:cubicBezTo>
                  <a:pt x="34" y="65"/>
                  <a:pt x="34" y="65"/>
                  <a:pt x="34" y="65"/>
                </a:cubicBezTo>
                <a:cubicBezTo>
                  <a:pt x="34" y="65"/>
                  <a:pt x="34" y="65"/>
                  <a:pt x="34" y="65"/>
                </a:cubicBezTo>
                <a:cubicBezTo>
                  <a:pt x="34" y="66"/>
                  <a:pt x="34" y="66"/>
                  <a:pt x="34" y="66"/>
                </a:cubicBezTo>
                <a:cubicBezTo>
                  <a:pt x="34" y="66"/>
                  <a:pt x="34" y="66"/>
                  <a:pt x="34" y="66"/>
                </a:cubicBezTo>
                <a:cubicBezTo>
                  <a:pt x="34" y="67"/>
                  <a:pt x="34" y="67"/>
                  <a:pt x="34" y="67"/>
                </a:cubicBezTo>
                <a:cubicBezTo>
                  <a:pt x="34" y="67"/>
                  <a:pt x="34" y="67"/>
                  <a:pt x="34" y="67"/>
                </a:cubicBezTo>
                <a:cubicBezTo>
                  <a:pt x="33" y="66"/>
                  <a:pt x="33" y="66"/>
                  <a:pt x="33" y="66"/>
                </a:cubicBezTo>
                <a:cubicBezTo>
                  <a:pt x="33" y="66"/>
                  <a:pt x="33" y="66"/>
                  <a:pt x="33" y="66"/>
                </a:cubicBezTo>
                <a:cubicBezTo>
                  <a:pt x="33" y="66"/>
                  <a:pt x="33" y="66"/>
                  <a:pt x="33" y="66"/>
                </a:cubicBezTo>
                <a:cubicBezTo>
                  <a:pt x="32" y="66"/>
                  <a:pt x="32" y="66"/>
                  <a:pt x="32" y="66"/>
                </a:cubicBezTo>
                <a:cubicBezTo>
                  <a:pt x="32" y="66"/>
                  <a:pt x="32" y="66"/>
                  <a:pt x="32" y="66"/>
                </a:cubicBezTo>
                <a:cubicBezTo>
                  <a:pt x="32" y="67"/>
                  <a:pt x="32" y="67"/>
                  <a:pt x="32" y="67"/>
                </a:cubicBezTo>
                <a:cubicBezTo>
                  <a:pt x="31" y="66"/>
                  <a:pt x="31" y="66"/>
                  <a:pt x="31" y="66"/>
                </a:cubicBezTo>
                <a:cubicBezTo>
                  <a:pt x="31" y="67"/>
                  <a:pt x="31" y="67"/>
                  <a:pt x="31" y="67"/>
                </a:cubicBezTo>
                <a:cubicBezTo>
                  <a:pt x="31" y="66"/>
                  <a:pt x="31" y="66"/>
                  <a:pt x="31" y="66"/>
                </a:cubicBezTo>
                <a:cubicBezTo>
                  <a:pt x="31" y="65"/>
                  <a:pt x="31" y="65"/>
                  <a:pt x="31" y="65"/>
                </a:cubicBezTo>
                <a:cubicBezTo>
                  <a:pt x="30" y="65"/>
                  <a:pt x="30" y="65"/>
                  <a:pt x="30" y="65"/>
                </a:cubicBezTo>
                <a:cubicBezTo>
                  <a:pt x="30" y="65"/>
                  <a:pt x="30" y="65"/>
                  <a:pt x="30" y="65"/>
                </a:cubicBezTo>
                <a:cubicBezTo>
                  <a:pt x="29" y="66"/>
                  <a:pt x="29" y="66"/>
                  <a:pt x="29" y="66"/>
                </a:cubicBezTo>
                <a:cubicBezTo>
                  <a:pt x="28" y="67"/>
                  <a:pt x="28" y="67"/>
                  <a:pt x="28" y="67"/>
                </a:cubicBezTo>
                <a:cubicBezTo>
                  <a:pt x="28" y="69"/>
                  <a:pt x="28" y="69"/>
                  <a:pt x="28" y="69"/>
                </a:cubicBezTo>
                <a:cubicBezTo>
                  <a:pt x="27" y="70"/>
                  <a:pt x="27" y="70"/>
                  <a:pt x="27" y="70"/>
                </a:cubicBezTo>
                <a:close/>
                <a:moveTo>
                  <a:pt x="26" y="71"/>
                </a:moveTo>
                <a:cubicBezTo>
                  <a:pt x="26" y="71"/>
                  <a:pt x="26" y="71"/>
                  <a:pt x="26" y="71"/>
                </a:cubicBezTo>
                <a:cubicBezTo>
                  <a:pt x="26" y="72"/>
                  <a:pt x="26" y="72"/>
                  <a:pt x="26" y="72"/>
                </a:cubicBezTo>
                <a:cubicBezTo>
                  <a:pt x="27" y="72"/>
                  <a:pt x="27" y="72"/>
                  <a:pt x="27" y="72"/>
                </a:cubicBezTo>
                <a:cubicBezTo>
                  <a:pt x="28" y="71"/>
                  <a:pt x="28" y="71"/>
                  <a:pt x="28" y="71"/>
                </a:cubicBezTo>
                <a:cubicBezTo>
                  <a:pt x="28" y="71"/>
                  <a:pt x="28" y="71"/>
                  <a:pt x="28" y="71"/>
                </a:cubicBezTo>
                <a:cubicBezTo>
                  <a:pt x="28" y="71"/>
                  <a:pt x="28" y="71"/>
                  <a:pt x="28" y="71"/>
                </a:cubicBezTo>
                <a:cubicBezTo>
                  <a:pt x="27" y="70"/>
                  <a:pt x="27" y="70"/>
                  <a:pt x="27" y="70"/>
                </a:cubicBezTo>
                <a:cubicBezTo>
                  <a:pt x="27" y="71"/>
                  <a:pt x="27" y="71"/>
                  <a:pt x="27" y="71"/>
                </a:cubicBezTo>
                <a:cubicBezTo>
                  <a:pt x="26" y="71"/>
                  <a:pt x="26" y="71"/>
                  <a:pt x="26" y="71"/>
                </a:cubicBezTo>
                <a:close/>
                <a:moveTo>
                  <a:pt x="14" y="42"/>
                </a:moveTo>
                <a:cubicBezTo>
                  <a:pt x="14" y="41"/>
                  <a:pt x="14" y="41"/>
                  <a:pt x="14" y="41"/>
                </a:cubicBezTo>
                <a:cubicBezTo>
                  <a:pt x="13" y="40"/>
                  <a:pt x="13" y="40"/>
                  <a:pt x="13" y="40"/>
                </a:cubicBezTo>
                <a:cubicBezTo>
                  <a:pt x="14" y="40"/>
                  <a:pt x="14" y="40"/>
                  <a:pt x="14" y="40"/>
                </a:cubicBezTo>
                <a:cubicBezTo>
                  <a:pt x="15" y="40"/>
                  <a:pt x="15" y="40"/>
                  <a:pt x="15" y="40"/>
                </a:cubicBezTo>
                <a:cubicBezTo>
                  <a:pt x="15" y="41"/>
                  <a:pt x="15" y="41"/>
                  <a:pt x="15" y="41"/>
                </a:cubicBezTo>
                <a:cubicBezTo>
                  <a:pt x="16" y="41"/>
                  <a:pt x="16" y="41"/>
                  <a:pt x="16" y="41"/>
                </a:cubicBezTo>
                <a:cubicBezTo>
                  <a:pt x="16" y="42"/>
                  <a:pt x="16" y="42"/>
                  <a:pt x="16" y="42"/>
                </a:cubicBezTo>
                <a:cubicBezTo>
                  <a:pt x="16" y="42"/>
                  <a:pt x="16" y="42"/>
                  <a:pt x="16" y="42"/>
                </a:cubicBezTo>
                <a:cubicBezTo>
                  <a:pt x="15" y="42"/>
                  <a:pt x="15" y="42"/>
                  <a:pt x="15" y="42"/>
                </a:cubicBezTo>
                <a:cubicBezTo>
                  <a:pt x="14" y="42"/>
                  <a:pt x="14" y="42"/>
                  <a:pt x="14" y="42"/>
                </a:cubicBezTo>
                <a:close/>
                <a:moveTo>
                  <a:pt x="14" y="42"/>
                </a:moveTo>
                <a:cubicBezTo>
                  <a:pt x="15" y="42"/>
                  <a:pt x="15" y="42"/>
                  <a:pt x="15" y="42"/>
                </a:cubicBezTo>
                <a:cubicBezTo>
                  <a:pt x="15" y="43"/>
                  <a:pt x="15" y="43"/>
                  <a:pt x="15" y="43"/>
                </a:cubicBezTo>
                <a:cubicBezTo>
                  <a:pt x="15" y="43"/>
                  <a:pt x="15" y="43"/>
                  <a:pt x="15" y="43"/>
                </a:cubicBezTo>
                <a:cubicBezTo>
                  <a:pt x="14" y="44"/>
                  <a:pt x="14" y="44"/>
                  <a:pt x="14" y="44"/>
                </a:cubicBezTo>
                <a:cubicBezTo>
                  <a:pt x="14" y="44"/>
                  <a:pt x="14" y="44"/>
                  <a:pt x="14" y="44"/>
                </a:cubicBezTo>
                <a:cubicBezTo>
                  <a:pt x="14" y="43"/>
                  <a:pt x="14" y="43"/>
                  <a:pt x="14" y="43"/>
                </a:cubicBezTo>
                <a:cubicBezTo>
                  <a:pt x="14" y="42"/>
                  <a:pt x="14" y="42"/>
                  <a:pt x="14" y="42"/>
                </a:cubicBezTo>
                <a:close/>
                <a:moveTo>
                  <a:pt x="14" y="50"/>
                </a:moveTo>
                <a:cubicBezTo>
                  <a:pt x="15" y="49"/>
                  <a:pt x="15" y="49"/>
                  <a:pt x="15" y="49"/>
                </a:cubicBezTo>
                <a:cubicBezTo>
                  <a:pt x="15" y="49"/>
                  <a:pt x="15" y="49"/>
                  <a:pt x="15" y="49"/>
                </a:cubicBezTo>
                <a:cubicBezTo>
                  <a:pt x="15" y="50"/>
                  <a:pt x="15" y="50"/>
                  <a:pt x="15" y="50"/>
                </a:cubicBezTo>
                <a:cubicBezTo>
                  <a:pt x="15" y="50"/>
                  <a:pt x="15" y="50"/>
                  <a:pt x="15" y="50"/>
                </a:cubicBezTo>
                <a:cubicBezTo>
                  <a:pt x="15" y="50"/>
                  <a:pt x="15" y="50"/>
                  <a:pt x="15" y="50"/>
                </a:cubicBezTo>
                <a:cubicBezTo>
                  <a:pt x="15" y="50"/>
                  <a:pt x="15" y="50"/>
                  <a:pt x="15" y="50"/>
                </a:cubicBezTo>
                <a:cubicBezTo>
                  <a:pt x="14" y="50"/>
                  <a:pt x="14" y="50"/>
                  <a:pt x="14" y="50"/>
                </a:cubicBezTo>
                <a:cubicBezTo>
                  <a:pt x="14" y="50"/>
                  <a:pt x="14" y="50"/>
                  <a:pt x="14" y="50"/>
                </a:cubicBezTo>
                <a:close/>
                <a:moveTo>
                  <a:pt x="2" y="61"/>
                </a:moveTo>
                <a:cubicBezTo>
                  <a:pt x="3" y="60"/>
                  <a:pt x="3" y="60"/>
                  <a:pt x="3" y="60"/>
                </a:cubicBezTo>
                <a:cubicBezTo>
                  <a:pt x="4" y="60"/>
                  <a:pt x="4" y="60"/>
                  <a:pt x="4" y="60"/>
                </a:cubicBezTo>
                <a:cubicBezTo>
                  <a:pt x="4" y="59"/>
                  <a:pt x="4" y="59"/>
                  <a:pt x="4" y="59"/>
                </a:cubicBezTo>
                <a:cubicBezTo>
                  <a:pt x="5" y="59"/>
                  <a:pt x="5" y="59"/>
                  <a:pt x="5" y="59"/>
                </a:cubicBezTo>
                <a:cubicBezTo>
                  <a:pt x="6" y="57"/>
                  <a:pt x="6" y="57"/>
                  <a:pt x="6" y="57"/>
                </a:cubicBezTo>
                <a:cubicBezTo>
                  <a:pt x="8" y="57"/>
                  <a:pt x="8" y="57"/>
                  <a:pt x="8" y="57"/>
                </a:cubicBezTo>
                <a:cubicBezTo>
                  <a:pt x="8" y="56"/>
                  <a:pt x="8" y="56"/>
                  <a:pt x="8" y="56"/>
                </a:cubicBezTo>
                <a:cubicBezTo>
                  <a:pt x="8" y="56"/>
                  <a:pt x="8" y="56"/>
                  <a:pt x="8" y="56"/>
                </a:cubicBezTo>
                <a:cubicBezTo>
                  <a:pt x="9" y="55"/>
                  <a:pt x="9" y="55"/>
                  <a:pt x="9" y="55"/>
                </a:cubicBezTo>
                <a:cubicBezTo>
                  <a:pt x="9" y="53"/>
                  <a:pt x="9" y="53"/>
                  <a:pt x="9" y="53"/>
                </a:cubicBezTo>
                <a:cubicBezTo>
                  <a:pt x="10" y="53"/>
                  <a:pt x="10" y="53"/>
                  <a:pt x="10" y="53"/>
                </a:cubicBezTo>
                <a:cubicBezTo>
                  <a:pt x="11" y="53"/>
                  <a:pt x="11" y="53"/>
                  <a:pt x="11" y="53"/>
                </a:cubicBezTo>
                <a:cubicBezTo>
                  <a:pt x="12" y="52"/>
                  <a:pt x="12" y="52"/>
                  <a:pt x="12" y="52"/>
                </a:cubicBezTo>
                <a:cubicBezTo>
                  <a:pt x="12" y="51"/>
                  <a:pt x="12" y="51"/>
                  <a:pt x="12" y="51"/>
                </a:cubicBezTo>
                <a:cubicBezTo>
                  <a:pt x="13" y="51"/>
                  <a:pt x="13" y="51"/>
                  <a:pt x="13" y="51"/>
                </a:cubicBezTo>
                <a:cubicBezTo>
                  <a:pt x="14" y="50"/>
                  <a:pt x="14" y="50"/>
                  <a:pt x="14" y="50"/>
                </a:cubicBezTo>
                <a:cubicBezTo>
                  <a:pt x="13" y="49"/>
                  <a:pt x="13" y="49"/>
                  <a:pt x="13" y="49"/>
                </a:cubicBezTo>
                <a:cubicBezTo>
                  <a:pt x="12" y="48"/>
                  <a:pt x="12" y="48"/>
                  <a:pt x="12" y="48"/>
                </a:cubicBezTo>
                <a:cubicBezTo>
                  <a:pt x="12" y="47"/>
                  <a:pt x="12" y="47"/>
                  <a:pt x="12" y="47"/>
                </a:cubicBezTo>
                <a:cubicBezTo>
                  <a:pt x="12" y="45"/>
                  <a:pt x="12" y="45"/>
                  <a:pt x="12" y="45"/>
                </a:cubicBezTo>
                <a:cubicBezTo>
                  <a:pt x="12" y="45"/>
                  <a:pt x="12" y="45"/>
                  <a:pt x="12" y="45"/>
                </a:cubicBezTo>
                <a:cubicBezTo>
                  <a:pt x="12" y="47"/>
                  <a:pt x="12" y="47"/>
                  <a:pt x="12" y="47"/>
                </a:cubicBezTo>
                <a:cubicBezTo>
                  <a:pt x="12" y="48"/>
                  <a:pt x="12" y="48"/>
                  <a:pt x="12" y="48"/>
                </a:cubicBezTo>
                <a:cubicBezTo>
                  <a:pt x="11" y="48"/>
                  <a:pt x="11" y="48"/>
                  <a:pt x="11" y="48"/>
                </a:cubicBezTo>
                <a:cubicBezTo>
                  <a:pt x="12" y="49"/>
                  <a:pt x="12" y="49"/>
                  <a:pt x="12" y="49"/>
                </a:cubicBezTo>
                <a:cubicBezTo>
                  <a:pt x="12" y="50"/>
                  <a:pt x="12" y="50"/>
                  <a:pt x="12" y="50"/>
                </a:cubicBezTo>
                <a:cubicBezTo>
                  <a:pt x="11" y="51"/>
                  <a:pt x="11" y="51"/>
                  <a:pt x="11" y="51"/>
                </a:cubicBezTo>
                <a:cubicBezTo>
                  <a:pt x="10" y="51"/>
                  <a:pt x="10" y="51"/>
                  <a:pt x="10" y="51"/>
                </a:cubicBezTo>
                <a:cubicBezTo>
                  <a:pt x="9" y="52"/>
                  <a:pt x="9" y="52"/>
                  <a:pt x="9" y="52"/>
                </a:cubicBezTo>
                <a:cubicBezTo>
                  <a:pt x="9" y="52"/>
                  <a:pt x="9" y="52"/>
                  <a:pt x="9" y="52"/>
                </a:cubicBezTo>
                <a:cubicBezTo>
                  <a:pt x="8" y="53"/>
                  <a:pt x="8" y="53"/>
                  <a:pt x="8" y="53"/>
                </a:cubicBezTo>
                <a:cubicBezTo>
                  <a:pt x="7" y="55"/>
                  <a:pt x="7" y="55"/>
                  <a:pt x="7" y="55"/>
                </a:cubicBezTo>
                <a:cubicBezTo>
                  <a:pt x="6" y="57"/>
                  <a:pt x="6" y="57"/>
                  <a:pt x="6" y="57"/>
                </a:cubicBezTo>
                <a:cubicBezTo>
                  <a:pt x="5" y="57"/>
                  <a:pt x="5" y="57"/>
                  <a:pt x="5" y="57"/>
                </a:cubicBezTo>
                <a:cubicBezTo>
                  <a:pt x="4" y="58"/>
                  <a:pt x="4" y="58"/>
                  <a:pt x="4" y="58"/>
                </a:cubicBezTo>
                <a:cubicBezTo>
                  <a:pt x="4" y="58"/>
                  <a:pt x="4" y="58"/>
                  <a:pt x="4" y="58"/>
                </a:cubicBezTo>
                <a:cubicBezTo>
                  <a:pt x="2" y="60"/>
                  <a:pt x="2" y="60"/>
                  <a:pt x="2" y="60"/>
                </a:cubicBezTo>
                <a:cubicBezTo>
                  <a:pt x="2" y="61"/>
                  <a:pt x="2" y="61"/>
                  <a:pt x="2" y="61"/>
                </a:cubicBezTo>
                <a:cubicBezTo>
                  <a:pt x="2" y="61"/>
                  <a:pt x="2" y="61"/>
                  <a:pt x="2" y="61"/>
                </a:cubicBezTo>
                <a:close/>
                <a:moveTo>
                  <a:pt x="2" y="62"/>
                </a:moveTo>
                <a:cubicBezTo>
                  <a:pt x="2" y="62"/>
                  <a:pt x="2" y="62"/>
                  <a:pt x="2" y="62"/>
                </a:cubicBezTo>
                <a:cubicBezTo>
                  <a:pt x="2" y="62"/>
                  <a:pt x="2" y="62"/>
                  <a:pt x="2" y="62"/>
                </a:cubicBezTo>
                <a:cubicBezTo>
                  <a:pt x="2" y="62"/>
                  <a:pt x="2" y="62"/>
                  <a:pt x="2" y="62"/>
                </a:cubicBezTo>
                <a:close/>
                <a:moveTo>
                  <a:pt x="3" y="62"/>
                </a:moveTo>
                <a:cubicBezTo>
                  <a:pt x="2" y="62"/>
                  <a:pt x="2" y="62"/>
                  <a:pt x="2" y="62"/>
                </a:cubicBezTo>
                <a:cubicBezTo>
                  <a:pt x="3" y="62"/>
                  <a:pt x="3" y="62"/>
                  <a:pt x="3" y="62"/>
                </a:cubicBezTo>
                <a:cubicBezTo>
                  <a:pt x="3" y="62"/>
                  <a:pt x="3" y="62"/>
                  <a:pt x="3" y="62"/>
                </a:cubicBezTo>
                <a:close/>
                <a:moveTo>
                  <a:pt x="1" y="63"/>
                </a:moveTo>
                <a:cubicBezTo>
                  <a:pt x="0" y="63"/>
                  <a:pt x="0" y="63"/>
                  <a:pt x="0" y="63"/>
                </a:cubicBezTo>
                <a:cubicBezTo>
                  <a:pt x="0" y="64"/>
                  <a:pt x="0" y="64"/>
                  <a:pt x="0" y="64"/>
                </a:cubicBezTo>
                <a:cubicBezTo>
                  <a:pt x="1" y="65"/>
                  <a:pt x="1" y="65"/>
                  <a:pt x="1" y="65"/>
                </a:cubicBezTo>
                <a:cubicBezTo>
                  <a:pt x="1" y="65"/>
                  <a:pt x="1" y="65"/>
                  <a:pt x="1" y="65"/>
                </a:cubicBezTo>
                <a:cubicBezTo>
                  <a:pt x="1" y="64"/>
                  <a:pt x="1" y="64"/>
                  <a:pt x="1" y="64"/>
                </a:cubicBezTo>
                <a:cubicBezTo>
                  <a:pt x="2" y="63"/>
                  <a:pt x="2" y="63"/>
                  <a:pt x="2" y="63"/>
                </a:cubicBezTo>
                <a:lnTo>
                  <a:pt x="1" y="6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1" name="Freeform 1175"/>
          <p:cNvSpPr>
            <a:spLocks noEditPoints="1"/>
          </p:cNvSpPr>
          <p:nvPr/>
        </p:nvSpPr>
        <p:spPr bwMode="auto">
          <a:xfrm>
            <a:off x="7922828" y="4208496"/>
            <a:ext cx="961432" cy="383959"/>
          </a:xfrm>
          <a:custGeom>
            <a:avLst/>
            <a:gdLst/>
            <a:ahLst/>
            <a:cxnLst>
              <a:cxn ang="0">
                <a:pos x="222" y="73"/>
              </a:cxn>
              <a:cxn ang="0">
                <a:pos x="211" y="60"/>
              </a:cxn>
              <a:cxn ang="0">
                <a:pos x="193" y="56"/>
              </a:cxn>
              <a:cxn ang="0">
                <a:pos x="192" y="47"/>
              </a:cxn>
              <a:cxn ang="0">
                <a:pos x="199" y="42"/>
              </a:cxn>
              <a:cxn ang="0">
                <a:pos x="213" y="45"/>
              </a:cxn>
              <a:cxn ang="0">
                <a:pos x="180" y="36"/>
              </a:cxn>
              <a:cxn ang="0">
                <a:pos x="154" y="17"/>
              </a:cxn>
              <a:cxn ang="0">
                <a:pos x="167" y="38"/>
              </a:cxn>
              <a:cxn ang="0">
                <a:pos x="171" y="27"/>
              </a:cxn>
              <a:cxn ang="0">
                <a:pos x="165" y="39"/>
              </a:cxn>
              <a:cxn ang="0">
                <a:pos x="169" y="54"/>
              </a:cxn>
              <a:cxn ang="0">
                <a:pos x="179" y="54"/>
              </a:cxn>
              <a:cxn ang="0">
                <a:pos x="157" y="54"/>
              </a:cxn>
              <a:cxn ang="0">
                <a:pos x="155" y="46"/>
              </a:cxn>
              <a:cxn ang="0">
                <a:pos x="141" y="62"/>
              </a:cxn>
              <a:cxn ang="0">
                <a:pos x="141" y="45"/>
              </a:cxn>
              <a:cxn ang="0">
                <a:pos x="135" y="38"/>
              </a:cxn>
              <a:cxn ang="0">
                <a:pos x="149" y="29"/>
              </a:cxn>
              <a:cxn ang="0">
                <a:pos x="125" y="39"/>
              </a:cxn>
              <a:cxn ang="0">
                <a:pos x="124" y="65"/>
              </a:cxn>
              <a:cxn ang="0">
                <a:pos x="133" y="57"/>
              </a:cxn>
              <a:cxn ang="0">
                <a:pos x="138" y="52"/>
              </a:cxn>
              <a:cxn ang="0">
                <a:pos x="138" y="39"/>
              </a:cxn>
              <a:cxn ang="0">
                <a:pos x="122" y="10"/>
              </a:cxn>
              <a:cxn ang="0">
                <a:pos x="107" y="55"/>
              </a:cxn>
              <a:cxn ang="0">
                <a:pos x="73" y="42"/>
              </a:cxn>
              <a:cxn ang="0">
                <a:pos x="105" y="13"/>
              </a:cxn>
              <a:cxn ang="0">
                <a:pos x="118" y="28"/>
              </a:cxn>
              <a:cxn ang="0">
                <a:pos x="106" y="45"/>
              </a:cxn>
              <a:cxn ang="0">
                <a:pos x="95" y="53"/>
              </a:cxn>
              <a:cxn ang="0">
                <a:pos x="77" y="50"/>
              </a:cxn>
              <a:cxn ang="0">
                <a:pos x="202" y="40"/>
              </a:cxn>
              <a:cxn ang="0">
                <a:pos x="207" y="38"/>
              </a:cxn>
              <a:cxn ang="0">
                <a:pos x="199" y="70"/>
              </a:cxn>
              <a:cxn ang="0">
                <a:pos x="198" y="65"/>
              </a:cxn>
              <a:cxn ang="0">
                <a:pos x="181" y="74"/>
              </a:cxn>
              <a:cxn ang="0">
                <a:pos x="177" y="68"/>
              </a:cxn>
              <a:cxn ang="0">
                <a:pos x="162" y="75"/>
              </a:cxn>
              <a:cxn ang="0">
                <a:pos x="148" y="84"/>
              </a:cxn>
              <a:cxn ang="0">
                <a:pos x="134" y="90"/>
              </a:cxn>
              <a:cxn ang="0">
                <a:pos x="102" y="71"/>
              </a:cxn>
              <a:cxn ang="0">
                <a:pos x="150" y="78"/>
              </a:cxn>
              <a:cxn ang="0">
                <a:pos x="124" y="79"/>
              </a:cxn>
              <a:cxn ang="0">
                <a:pos x="127" y="81"/>
              </a:cxn>
              <a:cxn ang="0">
                <a:pos x="120" y="82"/>
              </a:cxn>
              <a:cxn ang="0">
                <a:pos x="107" y="82"/>
              </a:cxn>
              <a:cxn ang="0">
                <a:pos x="221" y="77"/>
              </a:cxn>
              <a:cxn ang="0">
                <a:pos x="93" y="72"/>
              </a:cxn>
              <a:cxn ang="0">
                <a:pos x="78" y="71"/>
              </a:cxn>
              <a:cxn ang="0">
                <a:pos x="93" y="80"/>
              </a:cxn>
              <a:cxn ang="0">
                <a:pos x="57" y="72"/>
              </a:cxn>
              <a:cxn ang="0">
                <a:pos x="54" y="18"/>
              </a:cxn>
              <a:cxn ang="0">
                <a:pos x="64" y="52"/>
              </a:cxn>
              <a:cxn ang="0">
                <a:pos x="56" y="45"/>
              </a:cxn>
              <a:cxn ang="0">
                <a:pos x="36" y="27"/>
              </a:cxn>
              <a:cxn ang="0">
                <a:pos x="18" y="41"/>
              </a:cxn>
              <a:cxn ang="0">
                <a:pos x="10" y="28"/>
              </a:cxn>
              <a:cxn ang="0">
                <a:pos x="19" y="26"/>
              </a:cxn>
              <a:cxn ang="0">
                <a:pos x="48" y="66"/>
              </a:cxn>
              <a:cxn ang="0">
                <a:pos x="48" y="44"/>
              </a:cxn>
              <a:cxn ang="0">
                <a:pos x="34" y="27"/>
              </a:cxn>
              <a:cxn ang="0">
                <a:pos x="6" y="7"/>
              </a:cxn>
            </a:cxnLst>
            <a:rect l="0" t="0" r="r" b="b"/>
            <a:pathLst>
              <a:path w="233" h="93">
                <a:moveTo>
                  <a:pt x="233" y="49"/>
                </a:moveTo>
                <a:cubicBezTo>
                  <a:pt x="232" y="68"/>
                  <a:pt x="232" y="68"/>
                  <a:pt x="232" y="68"/>
                </a:cubicBezTo>
                <a:cubicBezTo>
                  <a:pt x="232" y="69"/>
                  <a:pt x="232" y="69"/>
                  <a:pt x="232" y="69"/>
                </a:cubicBezTo>
                <a:cubicBezTo>
                  <a:pt x="232" y="70"/>
                  <a:pt x="232" y="70"/>
                  <a:pt x="232" y="70"/>
                </a:cubicBezTo>
                <a:cubicBezTo>
                  <a:pt x="232" y="70"/>
                  <a:pt x="232" y="70"/>
                  <a:pt x="232" y="70"/>
                </a:cubicBezTo>
                <a:cubicBezTo>
                  <a:pt x="232" y="83"/>
                  <a:pt x="232" y="83"/>
                  <a:pt x="232" y="83"/>
                </a:cubicBezTo>
                <a:cubicBezTo>
                  <a:pt x="231" y="83"/>
                  <a:pt x="231" y="83"/>
                  <a:pt x="231" y="83"/>
                </a:cubicBezTo>
                <a:cubicBezTo>
                  <a:pt x="230" y="82"/>
                  <a:pt x="230" y="82"/>
                  <a:pt x="230" y="82"/>
                </a:cubicBezTo>
                <a:cubicBezTo>
                  <a:pt x="229" y="81"/>
                  <a:pt x="229" y="81"/>
                  <a:pt x="229" y="81"/>
                </a:cubicBezTo>
                <a:cubicBezTo>
                  <a:pt x="229" y="80"/>
                  <a:pt x="229" y="80"/>
                  <a:pt x="229" y="80"/>
                </a:cubicBezTo>
                <a:cubicBezTo>
                  <a:pt x="229" y="80"/>
                  <a:pt x="229" y="80"/>
                  <a:pt x="229" y="80"/>
                </a:cubicBezTo>
                <a:cubicBezTo>
                  <a:pt x="228" y="79"/>
                  <a:pt x="228" y="79"/>
                  <a:pt x="228" y="79"/>
                </a:cubicBezTo>
                <a:cubicBezTo>
                  <a:pt x="227" y="78"/>
                  <a:pt x="227" y="78"/>
                  <a:pt x="227" y="78"/>
                </a:cubicBezTo>
                <a:cubicBezTo>
                  <a:pt x="227" y="78"/>
                  <a:pt x="227" y="78"/>
                  <a:pt x="227" y="78"/>
                </a:cubicBezTo>
                <a:cubicBezTo>
                  <a:pt x="227" y="77"/>
                  <a:pt x="227" y="77"/>
                  <a:pt x="227" y="77"/>
                </a:cubicBezTo>
                <a:cubicBezTo>
                  <a:pt x="227" y="76"/>
                  <a:pt x="227" y="76"/>
                  <a:pt x="227" y="76"/>
                </a:cubicBezTo>
                <a:cubicBezTo>
                  <a:pt x="227" y="77"/>
                  <a:pt x="227" y="77"/>
                  <a:pt x="227" y="77"/>
                </a:cubicBezTo>
                <a:cubicBezTo>
                  <a:pt x="226" y="77"/>
                  <a:pt x="226" y="77"/>
                  <a:pt x="226" y="77"/>
                </a:cubicBezTo>
                <a:cubicBezTo>
                  <a:pt x="225" y="77"/>
                  <a:pt x="225" y="77"/>
                  <a:pt x="225" y="77"/>
                </a:cubicBezTo>
                <a:cubicBezTo>
                  <a:pt x="224" y="78"/>
                  <a:pt x="224" y="78"/>
                  <a:pt x="224" y="78"/>
                </a:cubicBezTo>
                <a:cubicBezTo>
                  <a:pt x="223" y="78"/>
                  <a:pt x="223" y="78"/>
                  <a:pt x="223" y="78"/>
                </a:cubicBezTo>
                <a:cubicBezTo>
                  <a:pt x="223" y="77"/>
                  <a:pt x="223" y="77"/>
                  <a:pt x="223" y="77"/>
                </a:cubicBezTo>
                <a:cubicBezTo>
                  <a:pt x="222" y="78"/>
                  <a:pt x="222" y="78"/>
                  <a:pt x="222" y="78"/>
                </a:cubicBezTo>
                <a:cubicBezTo>
                  <a:pt x="221" y="77"/>
                  <a:pt x="221" y="77"/>
                  <a:pt x="221" y="77"/>
                </a:cubicBezTo>
                <a:cubicBezTo>
                  <a:pt x="222" y="77"/>
                  <a:pt x="222" y="77"/>
                  <a:pt x="222" y="77"/>
                </a:cubicBezTo>
                <a:cubicBezTo>
                  <a:pt x="222" y="76"/>
                  <a:pt x="222" y="76"/>
                  <a:pt x="222" y="76"/>
                </a:cubicBezTo>
                <a:cubicBezTo>
                  <a:pt x="222" y="75"/>
                  <a:pt x="222" y="75"/>
                  <a:pt x="222" y="75"/>
                </a:cubicBezTo>
                <a:cubicBezTo>
                  <a:pt x="222" y="75"/>
                  <a:pt x="222" y="75"/>
                  <a:pt x="222" y="75"/>
                </a:cubicBezTo>
                <a:cubicBezTo>
                  <a:pt x="222" y="74"/>
                  <a:pt x="222" y="74"/>
                  <a:pt x="222" y="74"/>
                </a:cubicBezTo>
                <a:cubicBezTo>
                  <a:pt x="222" y="74"/>
                  <a:pt x="222" y="74"/>
                  <a:pt x="222" y="74"/>
                </a:cubicBezTo>
                <a:cubicBezTo>
                  <a:pt x="221" y="73"/>
                  <a:pt x="221" y="73"/>
                  <a:pt x="221" y="73"/>
                </a:cubicBezTo>
                <a:cubicBezTo>
                  <a:pt x="222" y="73"/>
                  <a:pt x="222" y="73"/>
                  <a:pt x="222" y="73"/>
                </a:cubicBezTo>
                <a:cubicBezTo>
                  <a:pt x="222" y="73"/>
                  <a:pt x="222" y="73"/>
                  <a:pt x="222" y="73"/>
                </a:cubicBezTo>
                <a:cubicBezTo>
                  <a:pt x="223" y="72"/>
                  <a:pt x="223" y="72"/>
                  <a:pt x="223" y="72"/>
                </a:cubicBezTo>
                <a:cubicBezTo>
                  <a:pt x="224" y="72"/>
                  <a:pt x="224" y="72"/>
                  <a:pt x="224" y="72"/>
                </a:cubicBezTo>
                <a:cubicBezTo>
                  <a:pt x="223" y="72"/>
                  <a:pt x="223" y="72"/>
                  <a:pt x="223" y="72"/>
                </a:cubicBezTo>
                <a:cubicBezTo>
                  <a:pt x="222" y="72"/>
                  <a:pt x="222" y="72"/>
                  <a:pt x="222" y="72"/>
                </a:cubicBezTo>
                <a:cubicBezTo>
                  <a:pt x="221" y="72"/>
                  <a:pt x="221" y="72"/>
                  <a:pt x="221" y="72"/>
                </a:cubicBezTo>
                <a:cubicBezTo>
                  <a:pt x="220" y="71"/>
                  <a:pt x="220" y="71"/>
                  <a:pt x="220" y="71"/>
                </a:cubicBezTo>
                <a:cubicBezTo>
                  <a:pt x="220" y="71"/>
                  <a:pt x="220" y="71"/>
                  <a:pt x="220" y="71"/>
                </a:cubicBezTo>
                <a:cubicBezTo>
                  <a:pt x="221" y="71"/>
                  <a:pt x="221" y="71"/>
                  <a:pt x="221" y="71"/>
                </a:cubicBezTo>
                <a:cubicBezTo>
                  <a:pt x="222" y="71"/>
                  <a:pt x="222" y="71"/>
                  <a:pt x="222" y="71"/>
                </a:cubicBezTo>
                <a:cubicBezTo>
                  <a:pt x="221" y="70"/>
                  <a:pt x="221" y="70"/>
                  <a:pt x="221" y="70"/>
                </a:cubicBezTo>
                <a:cubicBezTo>
                  <a:pt x="220" y="69"/>
                  <a:pt x="220" y="69"/>
                  <a:pt x="220" y="69"/>
                </a:cubicBezTo>
                <a:cubicBezTo>
                  <a:pt x="219" y="69"/>
                  <a:pt x="219" y="69"/>
                  <a:pt x="219" y="69"/>
                </a:cubicBezTo>
                <a:cubicBezTo>
                  <a:pt x="219" y="68"/>
                  <a:pt x="219" y="68"/>
                  <a:pt x="219" y="68"/>
                </a:cubicBezTo>
                <a:cubicBezTo>
                  <a:pt x="219" y="67"/>
                  <a:pt x="219" y="67"/>
                  <a:pt x="219" y="67"/>
                </a:cubicBezTo>
                <a:cubicBezTo>
                  <a:pt x="218" y="66"/>
                  <a:pt x="218" y="66"/>
                  <a:pt x="218" y="66"/>
                </a:cubicBezTo>
                <a:cubicBezTo>
                  <a:pt x="218" y="65"/>
                  <a:pt x="218" y="65"/>
                  <a:pt x="218" y="65"/>
                </a:cubicBezTo>
                <a:cubicBezTo>
                  <a:pt x="219" y="64"/>
                  <a:pt x="219" y="64"/>
                  <a:pt x="219" y="64"/>
                </a:cubicBezTo>
                <a:cubicBezTo>
                  <a:pt x="218" y="65"/>
                  <a:pt x="218" y="65"/>
                  <a:pt x="218" y="65"/>
                </a:cubicBezTo>
                <a:cubicBezTo>
                  <a:pt x="217" y="64"/>
                  <a:pt x="217" y="64"/>
                  <a:pt x="217" y="64"/>
                </a:cubicBezTo>
                <a:cubicBezTo>
                  <a:pt x="218" y="64"/>
                  <a:pt x="218" y="64"/>
                  <a:pt x="218" y="64"/>
                </a:cubicBezTo>
                <a:cubicBezTo>
                  <a:pt x="217" y="63"/>
                  <a:pt x="217" y="63"/>
                  <a:pt x="217" y="63"/>
                </a:cubicBezTo>
                <a:cubicBezTo>
                  <a:pt x="218" y="63"/>
                  <a:pt x="218" y="63"/>
                  <a:pt x="218" y="63"/>
                </a:cubicBezTo>
                <a:cubicBezTo>
                  <a:pt x="217" y="63"/>
                  <a:pt x="217" y="63"/>
                  <a:pt x="217" y="63"/>
                </a:cubicBezTo>
                <a:cubicBezTo>
                  <a:pt x="216" y="63"/>
                  <a:pt x="216" y="63"/>
                  <a:pt x="216" y="63"/>
                </a:cubicBezTo>
                <a:cubicBezTo>
                  <a:pt x="216" y="63"/>
                  <a:pt x="216" y="63"/>
                  <a:pt x="216" y="63"/>
                </a:cubicBezTo>
                <a:cubicBezTo>
                  <a:pt x="215" y="62"/>
                  <a:pt x="215" y="62"/>
                  <a:pt x="215" y="62"/>
                </a:cubicBezTo>
                <a:cubicBezTo>
                  <a:pt x="216" y="61"/>
                  <a:pt x="216" y="61"/>
                  <a:pt x="216" y="61"/>
                </a:cubicBezTo>
                <a:cubicBezTo>
                  <a:pt x="216" y="62"/>
                  <a:pt x="216" y="62"/>
                  <a:pt x="216" y="62"/>
                </a:cubicBezTo>
                <a:cubicBezTo>
                  <a:pt x="215" y="62"/>
                  <a:pt x="215" y="62"/>
                  <a:pt x="215" y="62"/>
                </a:cubicBezTo>
                <a:cubicBezTo>
                  <a:pt x="213" y="61"/>
                  <a:pt x="213" y="61"/>
                  <a:pt x="213" y="61"/>
                </a:cubicBezTo>
                <a:cubicBezTo>
                  <a:pt x="213" y="60"/>
                  <a:pt x="213" y="60"/>
                  <a:pt x="213" y="60"/>
                </a:cubicBezTo>
                <a:cubicBezTo>
                  <a:pt x="212" y="60"/>
                  <a:pt x="212" y="60"/>
                  <a:pt x="212" y="60"/>
                </a:cubicBezTo>
                <a:cubicBezTo>
                  <a:pt x="211" y="60"/>
                  <a:pt x="211" y="60"/>
                  <a:pt x="211" y="60"/>
                </a:cubicBezTo>
                <a:cubicBezTo>
                  <a:pt x="208" y="59"/>
                  <a:pt x="208" y="59"/>
                  <a:pt x="208" y="59"/>
                </a:cubicBezTo>
                <a:cubicBezTo>
                  <a:pt x="205" y="58"/>
                  <a:pt x="205" y="58"/>
                  <a:pt x="205" y="58"/>
                </a:cubicBezTo>
                <a:cubicBezTo>
                  <a:pt x="203" y="58"/>
                  <a:pt x="203" y="58"/>
                  <a:pt x="203" y="58"/>
                </a:cubicBezTo>
                <a:cubicBezTo>
                  <a:pt x="202" y="58"/>
                  <a:pt x="202" y="58"/>
                  <a:pt x="202" y="58"/>
                </a:cubicBezTo>
                <a:cubicBezTo>
                  <a:pt x="202" y="57"/>
                  <a:pt x="202" y="57"/>
                  <a:pt x="202" y="57"/>
                </a:cubicBezTo>
                <a:cubicBezTo>
                  <a:pt x="202" y="57"/>
                  <a:pt x="202" y="57"/>
                  <a:pt x="202" y="57"/>
                </a:cubicBezTo>
                <a:cubicBezTo>
                  <a:pt x="200" y="57"/>
                  <a:pt x="200" y="57"/>
                  <a:pt x="200" y="57"/>
                </a:cubicBezTo>
                <a:cubicBezTo>
                  <a:pt x="201" y="56"/>
                  <a:pt x="201" y="56"/>
                  <a:pt x="201" y="56"/>
                </a:cubicBezTo>
                <a:cubicBezTo>
                  <a:pt x="201" y="56"/>
                  <a:pt x="201" y="56"/>
                  <a:pt x="201" y="56"/>
                </a:cubicBezTo>
                <a:cubicBezTo>
                  <a:pt x="202" y="56"/>
                  <a:pt x="202" y="56"/>
                  <a:pt x="202" y="56"/>
                </a:cubicBezTo>
                <a:cubicBezTo>
                  <a:pt x="202" y="56"/>
                  <a:pt x="202" y="56"/>
                  <a:pt x="202" y="56"/>
                </a:cubicBezTo>
                <a:cubicBezTo>
                  <a:pt x="201" y="55"/>
                  <a:pt x="201" y="55"/>
                  <a:pt x="201" y="55"/>
                </a:cubicBezTo>
                <a:cubicBezTo>
                  <a:pt x="200" y="56"/>
                  <a:pt x="200" y="56"/>
                  <a:pt x="200" y="56"/>
                </a:cubicBezTo>
                <a:cubicBezTo>
                  <a:pt x="199" y="56"/>
                  <a:pt x="199" y="56"/>
                  <a:pt x="199" y="56"/>
                </a:cubicBezTo>
                <a:cubicBezTo>
                  <a:pt x="199" y="55"/>
                  <a:pt x="199" y="55"/>
                  <a:pt x="199" y="55"/>
                </a:cubicBezTo>
                <a:cubicBezTo>
                  <a:pt x="199" y="55"/>
                  <a:pt x="199" y="55"/>
                  <a:pt x="199" y="55"/>
                </a:cubicBezTo>
                <a:cubicBezTo>
                  <a:pt x="198" y="56"/>
                  <a:pt x="198" y="56"/>
                  <a:pt x="198" y="56"/>
                </a:cubicBezTo>
                <a:cubicBezTo>
                  <a:pt x="198" y="55"/>
                  <a:pt x="198" y="55"/>
                  <a:pt x="198" y="55"/>
                </a:cubicBezTo>
                <a:cubicBezTo>
                  <a:pt x="198" y="54"/>
                  <a:pt x="198" y="54"/>
                  <a:pt x="198" y="54"/>
                </a:cubicBezTo>
                <a:cubicBezTo>
                  <a:pt x="197" y="54"/>
                  <a:pt x="197" y="54"/>
                  <a:pt x="197" y="54"/>
                </a:cubicBezTo>
                <a:cubicBezTo>
                  <a:pt x="197" y="55"/>
                  <a:pt x="197" y="55"/>
                  <a:pt x="197" y="55"/>
                </a:cubicBezTo>
                <a:cubicBezTo>
                  <a:pt x="196" y="54"/>
                  <a:pt x="196" y="54"/>
                  <a:pt x="196" y="54"/>
                </a:cubicBezTo>
                <a:cubicBezTo>
                  <a:pt x="196" y="53"/>
                  <a:pt x="196" y="53"/>
                  <a:pt x="196" y="53"/>
                </a:cubicBezTo>
                <a:cubicBezTo>
                  <a:pt x="196" y="52"/>
                  <a:pt x="196" y="52"/>
                  <a:pt x="196" y="52"/>
                </a:cubicBezTo>
                <a:cubicBezTo>
                  <a:pt x="196" y="51"/>
                  <a:pt x="196" y="51"/>
                  <a:pt x="196" y="51"/>
                </a:cubicBezTo>
                <a:cubicBezTo>
                  <a:pt x="196" y="50"/>
                  <a:pt x="196" y="50"/>
                  <a:pt x="196" y="50"/>
                </a:cubicBezTo>
                <a:cubicBezTo>
                  <a:pt x="196" y="51"/>
                  <a:pt x="196" y="51"/>
                  <a:pt x="196" y="51"/>
                </a:cubicBezTo>
                <a:cubicBezTo>
                  <a:pt x="195" y="52"/>
                  <a:pt x="195" y="52"/>
                  <a:pt x="195" y="52"/>
                </a:cubicBezTo>
                <a:cubicBezTo>
                  <a:pt x="195" y="53"/>
                  <a:pt x="195" y="53"/>
                  <a:pt x="195" y="53"/>
                </a:cubicBezTo>
                <a:cubicBezTo>
                  <a:pt x="195" y="53"/>
                  <a:pt x="195" y="53"/>
                  <a:pt x="195" y="53"/>
                </a:cubicBezTo>
                <a:cubicBezTo>
                  <a:pt x="194" y="54"/>
                  <a:pt x="194" y="54"/>
                  <a:pt x="194" y="54"/>
                </a:cubicBezTo>
                <a:cubicBezTo>
                  <a:pt x="194" y="55"/>
                  <a:pt x="194" y="55"/>
                  <a:pt x="194" y="55"/>
                </a:cubicBezTo>
                <a:cubicBezTo>
                  <a:pt x="193" y="56"/>
                  <a:pt x="193" y="56"/>
                  <a:pt x="193" y="56"/>
                </a:cubicBezTo>
                <a:cubicBezTo>
                  <a:pt x="192" y="57"/>
                  <a:pt x="192" y="57"/>
                  <a:pt x="192" y="57"/>
                </a:cubicBezTo>
                <a:cubicBezTo>
                  <a:pt x="191" y="56"/>
                  <a:pt x="191" y="56"/>
                  <a:pt x="191" y="56"/>
                </a:cubicBezTo>
                <a:cubicBezTo>
                  <a:pt x="190" y="55"/>
                  <a:pt x="190" y="55"/>
                  <a:pt x="190" y="55"/>
                </a:cubicBezTo>
                <a:cubicBezTo>
                  <a:pt x="191" y="54"/>
                  <a:pt x="191" y="54"/>
                  <a:pt x="191" y="54"/>
                </a:cubicBezTo>
                <a:cubicBezTo>
                  <a:pt x="191" y="54"/>
                  <a:pt x="191" y="54"/>
                  <a:pt x="191" y="54"/>
                </a:cubicBezTo>
                <a:cubicBezTo>
                  <a:pt x="191" y="53"/>
                  <a:pt x="191" y="53"/>
                  <a:pt x="191" y="53"/>
                </a:cubicBezTo>
                <a:cubicBezTo>
                  <a:pt x="191" y="53"/>
                  <a:pt x="191" y="53"/>
                  <a:pt x="191" y="53"/>
                </a:cubicBezTo>
                <a:cubicBezTo>
                  <a:pt x="190" y="53"/>
                  <a:pt x="190" y="53"/>
                  <a:pt x="190" y="53"/>
                </a:cubicBezTo>
                <a:cubicBezTo>
                  <a:pt x="190" y="52"/>
                  <a:pt x="190" y="52"/>
                  <a:pt x="190" y="52"/>
                </a:cubicBezTo>
                <a:cubicBezTo>
                  <a:pt x="189" y="51"/>
                  <a:pt x="189" y="51"/>
                  <a:pt x="189" y="51"/>
                </a:cubicBezTo>
                <a:cubicBezTo>
                  <a:pt x="189" y="51"/>
                  <a:pt x="189" y="51"/>
                  <a:pt x="189" y="51"/>
                </a:cubicBezTo>
                <a:cubicBezTo>
                  <a:pt x="187" y="50"/>
                  <a:pt x="187" y="50"/>
                  <a:pt x="187" y="50"/>
                </a:cubicBezTo>
                <a:cubicBezTo>
                  <a:pt x="187" y="50"/>
                  <a:pt x="187" y="50"/>
                  <a:pt x="187" y="50"/>
                </a:cubicBezTo>
                <a:cubicBezTo>
                  <a:pt x="188" y="49"/>
                  <a:pt x="188" y="49"/>
                  <a:pt x="188" y="49"/>
                </a:cubicBezTo>
                <a:cubicBezTo>
                  <a:pt x="189" y="49"/>
                  <a:pt x="189" y="49"/>
                  <a:pt x="189" y="49"/>
                </a:cubicBezTo>
                <a:cubicBezTo>
                  <a:pt x="189" y="49"/>
                  <a:pt x="189" y="49"/>
                  <a:pt x="189" y="49"/>
                </a:cubicBezTo>
                <a:cubicBezTo>
                  <a:pt x="190" y="50"/>
                  <a:pt x="190" y="50"/>
                  <a:pt x="190" y="50"/>
                </a:cubicBezTo>
                <a:cubicBezTo>
                  <a:pt x="191" y="50"/>
                  <a:pt x="191" y="50"/>
                  <a:pt x="191" y="50"/>
                </a:cubicBezTo>
                <a:cubicBezTo>
                  <a:pt x="192" y="49"/>
                  <a:pt x="192" y="49"/>
                  <a:pt x="192" y="49"/>
                </a:cubicBezTo>
                <a:cubicBezTo>
                  <a:pt x="192" y="48"/>
                  <a:pt x="192" y="48"/>
                  <a:pt x="192" y="48"/>
                </a:cubicBezTo>
                <a:cubicBezTo>
                  <a:pt x="193" y="48"/>
                  <a:pt x="193" y="48"/>
                  <a:pt x="193" y="48"/>
                </a:cubicBezTo>
                <a:cubicBezTo>
                  <a:pt x="195" y="49"/>
                  <a:pt x="195" y="49"/>
                  <a:pt x="195" y="49"/>
                </a:cubicBezTo>
                <a:cubicBezTo>
                  <a:pt x="195" y="50"/>
                  <a:pt x="195" y="50"/>
                  <a:pt x="195" y="50"/>
                </a:cubicBezTo>
                <a:cubicBezTo>
                  <a:pt x="196" y="49"/>
                  <a:pt x="196" y="49"/>
                  <a:pt x="196" y="49"/>
                </a:cubicBezTo>
                <a:cubicBezTo>
                  <a:pt x="196" y="48"/>
                  <a:pt x="196" y="48"/>
                  <a:pt x="196" y="48"/>
                </a:cubicBezTo>
                <a:cubicBezTo>
                  <a:pt x="197" y="48"/>
                  <a:pt x="197" y="48"/>
                  <a:pt x="197" y="48"/>
                </a:cubicBezTo>
                <a:cubicBezTo>
                  <a:pt x="197" y="47"/>
                  <a:pt x="197" y="47"/>
                  <a:pt x="197" y="47"/>
                </a:cubicBezTo>
                <a:cubicBezTo>
                  <a:pt x="197" y="46"/>
                  <a:pt x="197" y="46"/>
                  <a:pt x="197" y="46"/>
                </a:cubicBezTo>
                <a:cubicBezTo>
                  <a:pt x="194" y="46"/>
                  <a:pt x="194" y="46"/>
                  <a:pt x="194" y="46"/>
                </a:cubicBezTo>
                <a:cubicBezTo>
                  <a:pt x="194" y="47"/>
                  <a:pt x="194" y="47"/>
                  <a:pt x="194" y="47"/>
                </a:cubicBezTo>
                <a:cubicBezTo>
                  <a:pt x="194" y="47"/>
                  <a:pt x="194" y="47"/>
                  <a:pt x="194" y="47"/>
                </a:cubicBezTo>
                <a:cubicBezTo>
                  <a:pt x="193" y="47"/>
                  <a:pt x="193" y="47"/>
                  <a:pt x="193" y="47"/>
                </a:cubicBezTo>
                <a:cubicBezTo>
                  <a:pt x="192" y="47"/>
                  <a:pt x="192" y="47"/>
                  <a:pt x="192" y="47"/>
                </a:cubicBezTo>
                <a:cubicBezTo>
                  <a:pt x="191" y="47"/>
                  <a:pt x="191" y="47"/>
                  <a:pt x="191" y="47"/>
                </a:cubicBezTo>
                <a:cubicBezTo>
                  <a:pt x="191" y="47"/>
                  <a:pt x="191" y="47"/>
                  <a:pt x="191" y="47"/>
                </a:cubicBezTo>
                <a:cubicBezTo>
                  <a:pt x="190" y="47"/>
                  <a:pt x="190" y="47"/>
                  <a:pt x="190" y="47"/>
                </a:cubicBezTo>
                <a:cubicBezTo>
                  <a:pt x="189" y="47"/>
                  <a:pt x="189" y="47"/>
                  <a:pt x="189" y="47"/>
                </a:cubicBezTo>
                <a:cubicBezTo>
                  <a:pt x="188" y="47"/>
                  <a:pt x="188" y="47"/>
                  <a:pt x="188" y="47"/>
                </a:cubicBezTo>
                <a:cubicBezTo>
                  <a:pt x="187" y="46"/>
                  <a:pt x="187" y="46"/>
                  <a:pt x="187" y="46"/>
                </a:cubicBezTo>
                <a:cubicBezTo>
                  <a:pt x="187" y="45"/>
                  <a:pt x="187" y="45"/>
                  <a:pt x="187" y="45"/>
                </a:cubicBezTo>
                <a:cubicBezTo>
                  <a:pt x="187" y="44"/>
                  <a:pt x="187" y="44"/>
                  <a:pt x="187" y="44"/>
                </a:cubicBezTo>
                <a:cubicBezTo>
                  <a:pt x="186" y="43"/>
                  <a:pt x="186" y="43"/>
                  <a:pt x="186" y="43"/>
                </a:cubicBezTo>
                <a:cubicBezTo>
                  <a:pt x="185" y="43"/>
                  <a:pt x="185" y="43"/>
                  <a:pt x="185" y="43"/>
                </a:cubicBezTo>
                <a:cubicBezTo>
                  <a:pt x="184" y="42"/>
                  <a:pt x="184" y="42"/>
                  <a:pt x="184" y="42"/>
                </a:cubicBezTo>
                <a:cubicBezTo>
                  <a:pt x="184" y="42"/>
                  <a:pt x="184" y="42"/>
                  <a:pt x="184" y="42"/>
                </a:cubicBezTo>
                <a:cubicBezTo>
                  <a:pt x="183" y="43"/>
                  <a:pt x="183" y="43"/>
                  <a:pt x="183" y="43"/>
                </a:cubicBezTo>
                <a:cubicBezTo>
                  <a:pt x="182" y="43"/>
                  <a:pt x="182" y="43"/>
                  <a:pt x="182" y="43"/>
                </a:cubicBezTo>
                <a:cubicBezTo>
                  <a:pt x="182" y="42"/>
                  <a:pt x="182" y="42"/>
                  <a:pt x="182" y="42"/>
                </a:cubicBezTo>
                <a:cubicBezTo>
                  <a:pt x="184" y="41"/>
                  <a:pt x="184" y="41"/>
                  <a:pt x="184" y="41"/>
                </a:cubicBezTo>
                <a:cubicBezTo>
                  <a:pt x="184" y="41"/>
                  <a:pt x="184" y="41"/>
                  <a:pt x="184" y="41"/>
                </a:cubicBezTo>
                <a:cubicBezTo>
                  <a:pt x="183" y="40"/>
                  <a:pt x="183" y="40"/>
                  <a:pt x="183" y="40"/>
                </a:cubicBezTo>
                <a:cubicBezTo>
                  <a:pt x="184" y="39"/>
                  <a:pt x="184" y="39"/>
                  <a:pt x="184" y="39"/>
                </a:cubicBezTo>
                <a:cubicBezTo>
                  <a:pt x="185" y="39"/>
                  <a:pt x="185" y="39"/>
                  <a:pt x="185" y="39"/>
                </a:cubicBezTo>
                <a:cubicBezTo>
                  <a:pt x="186" y="39"/>
                  <a:pt x="186" y="39"/>
                  <a:pt x="186" y="39"/>
                </a:cubicBezTo>
                <a:cubicBezTo>
                  <a:pt x="187" y="38"/>
                  <a:pt x="187" y="38"/>
                  <a:pt x="187" y="38"/>
                </a:cubicBezTo>
                <a:cubicBezTo>
                  <a:pt x="188" y="37"/>
                  <a:pt x="188" y="37"/>
                  <a:pt x="188" y="37"/>
                </a:cubicBezTo>
                <a:cubicBezTo>
                  <a:pt x="189" y="37"/>
                  <a:pt x="189" y="37"/>
                  <a:pt x="189" y="37"/>
                </a:cubicBezTo>
                <a:cubicBezTo>
                  <a:pt x="190" y="37"/>
                  <a:pt x="190" y="37"/>
                  <a:pt x="190" y="37"/>
                </a:cubicBezTo>
                <a:cubicBezTo>
                  <a:pt x="193" y="38"/>
                  <a:pt x="193" y="38"/>
                  <a:pt x="193" y="38"/>
                </a:cubicBezTo>
                <a:cubicBezTo>
                  <a:pt x="194" y="39"/>
                  <a:pt x="194" y="39"/>
                  <a:pt x="194" y="39"/>
                </a:cubicBezTo>
                <a:cubicBezTo>
                  <a:pt x="196" y="39"/>
                  <a:pt x="196" y="39"/>
                  <a:pt x="196" y="39"/>
                </a:cubicBezTo>
                <a:cubicBezTo>
                  <a:pt x="198" y="39"/>
                  <a:pt x="198" y="39"/>
                  <a:pt x="198" y="39"/>
                </a:cubicBezTo>
                <a:cubicBezTo>
                  <a:pt x="198" y="39"/>
                  <a:pt x="198" y="39"/>
                  <a:pt x="198" y="39"/>
                </a:cubicBezTo>
                <a:cubicBezTo>
                  <a:pt x="198" y="40"/>
                  <a:pt x="198" y="40"/>
                  <a:pt x="198" y="40"/>
                </a:cubicBezTo>
                <a:cubicBezTo>
                  <a:pt x="198" y="41"/>
                  <a:pt x="198" y="41"/>
                  <a:pt x="198" y="41"/>
                </a:cubicBezTo>
                <a:cubicBezTo>
                  <a:pt x="199" y="42"/>
                  <a:pt x="199" y="42"/>
                  <a:pt x="199" y="42"/>
                </a:cubicBezTo>
                <a:cubicBezTo>
                  <a:pt x="199" y="43"/>
                  <a:pt x="199" y="43"/>
                  <a:pt x="199" y="43"/>
                </a:cubicBezTo>
                <a:cubicBezTo>
                  <a:pt x="198" y="44"/>
                  <a:pt x="198" y="44"/>
                  <a:pt x="198" y="44"/>
                </a:cubicBezTo>
                <a:cubicBezTo>
                  <a:pt x="198" y="44"/>
                  <a:pt x="198" y="44"/>
                  <a:pt x="198" y="44"/>
                </a:cubicBezTo>
                <a:cubicBezTo>
                  <a:pt x="198" y="46"/>
                  <a:pt x="198" y="46"/>
                  <a:pt x="198" y="46"/>
                </a:cubicBezTo>
                <a:cubicBezTo>
                  <a:pt x="198" y="48"/>
                  <a:pt x="198" y="48"/>
                  <a:pt x="198" y="48"/>
                </a:cubicBezTo>
                <a:cubicBezTo>
                  <a:pt x="199" y="49"/>
                  <a:pt x="199" y="49"/>
                  <a:pt x="199" y="49"/>
                </a:cubicBezTo>
                <a:cubicBezTo>
                  <a:pt x="200" y="50"/>
                  <a:pt x="200" y="50"/>
                  <a:pt x="200" y="50"/>
                </a:cubicBezTo>
                <a:cubicBezTo>
                  <a:pt x="200" y="50"/>
                  <a:pt x="200" y="50"/>
                  <a:pt x="200" y="50"/>
                </a:cubicBezTo>
                <a:cubicBezTo>
                  <a:pt x="200" y="49"/>
                  <a:pt x="200" y="49"/>
                  <a:pt x="200" y="49"/>
                </a:cubicBezTo>
                <a:cubicBezTo>
                  <a:pt x="200" y="48"/>
                  <a:pt x="200" y="48"/>
                  <a:pt x="200" y="48"/>
                </a:cubicBezTo>
                <a:cubicBezTo>
                  <a:pt x="201" y="49"/>
                  <a:pt x="201" y="49"/>
                  <a:pt x="201" y="49"/>
                </a:cubicBezTo>
                <a:cubicBezTo>
                  <a:pt x="201" y="50"/>
                  <a:pt x="201" y="50"/>
                  <a:pt x="201" y="50"/>
                </a:cubicBezTo>
                <a:cubicBezTo>
                  <a:pt x="201" y="51"/>
                  <a:pt x="201" y="51"/>
                  <a:pt x="201" y="51"/>
                </a:cubicBezTo>
                <a:cubicBezTo>
                  <a:pt x="202" y="50"/>
                  <a:pt x="202" y="50"/>
                  <a:pt x="202" y="50"/>
                </a:cubicBezTo>
                <a:cubicBezTo>
                  <a:pt x="202" y="51"/>
                  <a:pt x="202" y="51"/>
                  <a:pt x="202" y="51"/>
                </a:cubicBezTo>
                <a:cubicBezTo>
                  <a:pt x="203" y="52"/>
                  <a:pt x="203" y="52"/>
                  <a:pt x="203" y="52"/>
                </a:cubicBezTo>
                <a:cubicBezTo>
                  <a:pt x="204" y="53"/>
                  <a:pt x="204" y="53"/>
                  <a:pt x="204" y="53"/>
                </a:cubicBezTo>
                <a:cubicBezTo>
                  <a:pt x="204" y="53"/>
                  <a:pt x="204" y="53"/>
                  <a:pt x="204" y="53"/>
                </a:cubicBezTo>
                <a:cubicBezTo>
                  <a:pt x="205" y="52"/>
                  <a:pt x="205" y="52"/>
                  <a:pt x="205" y="52"/>
                </a:cubicBezTo>
                <a:cubicBezTo>
                  <a:pt x="206" y="51"/>
                  <a:pt x="206" y="51"/>
                  <a:pt x="206" y="51"/>
                </a:cubicBezTo>
                <a:cubicBezTo>
                  <a:pt x="206" y="51"/>
                  <a:pt x="206" y="51"/>
                  <a:pt x="206" y="51"/>
                </a:cubicBezTo>
                <a:cubicBezTo>
                  <a:pt x="207" y="51"/>
                  <a:pt x="207" y="51"/>
                  <a:pt x="207" y="51"/>
                </a:cubicBezTo>
                <a:cubicBezTo>
                  <a:pt x="207" y="50"/>
                  <a:pt x="207" y="50"/>
                  <a:pt x="207" y="50"/>
                </a:cubicBezTo>
                <a:cubicBezTo>
                  <a:pt x="207" y="49"/>
                  <a:pt x="207" y="49"/>
                  <a:pt x="207" y="49"/>
                </a:cubicBezTo>
                <a:cubicBezTo>
                  <a:pt x="208" y="48"/>
                  <a:pt x="208" y="48"/>
                  <a:pt x="208" y="48"/>
                </a:cubicBezTo>
                <a:cubicBezTo>
                  <a:pt x="209" y="48"/>
                  <a:pt x="209" y="48"/>
                  <a:pt x="209" y="48"/>
                </a:cubicBezTo>
                <a:cubicBezTo>
                  <a:pt x="209" y="47"/>
                  <a:pt x="209" y="47"/>
                  <a:pt x="209" y="47"/>
                </a:cubicBezTo>
                <a:cubicBezTo>
                  <a:pt x="210" y="46"/>
                  <a:pt x="210" y="46"/>
                  <a:pt x="210" y="46"/>
                </a:cubicBezTo>
                <a:cubicBezTo>
                  <a:pt x="210" y="47"/>
                  <a:pt x="210" y="47"/>
                  <a:pt x="210" y="47"/>
                </a:cubicBezTo>
                <a:cubicBezTo>
                  <a:pt x="211" y="47"/>
                  <a:pt x="211" y="47"/>
                  <a:pt x="211" y="47"/>
                </a:cubicBezTo>
                <a:cubicBezTo>
                  <a:pt x="212" y="46"/>
                  <a:pt x="212" y="46"/>
                  <a:pt x="212" y="46"/>
                </a:cubicBezTo>
                <a:cubicBezTo>
                  <a:pt x="213" y="46"/>
                  <a:pt x="213" y="46"/>
                  <a:pt x="213" y="46"/>
                </a:cubicBezTo>
                <a:cubicBezTo>
                  <a:pt x="213" y="45"/>
                  <a:pt x="213" y="45"/>
                  <a:pt x="213" y="45"/>
                </a:cubicBezTo>
                <a:cubicBezTo>
                  <a:pt x="213" y="44"/>
                  <a:pt x="213" y="44"/>
                  <a:pt x="213" y="44"/>
                </a:cubicBezTo>
                <a:cubicBezTo>
                  <a:pt x="213" y="44"/>
                  <a:pt x="213" y="44"/>
                  <a:pt x="213" y="44"/>
                </a:cubicBezTo>
                <a:cubicBezTo>
                  <a:pt x="216" y="42"/>
                  <a:pt x="216" y="42"/>
                  <a:pt x="216" y="42"/>
                </a:cubicBezTo>
                <a:cubicBezTo>
                  <a:pt x="217" y="43"/>
                  <a:pt x="217" y="43"/>
                  <a:pt x="217" y="43"/>
                </a:cubicBezTo>
                <a:cubicBezTo>
                  <a:pt x="218" y="43"/>
                  <a:pt x="218" y="43"/>
                  <a:pt x="218" y="43"/>
                </a:cubicBezTo>
                <a:cubicBezTo>
                  <a:pt x="219" y="44"/>
                  <a:pt x="219" y="44"/>
                  <a:pt x="219" y="44"/>
                </a:cubicBezTo>
                <a:cubicBezTo>
                  <a:pt x="221" y="44"/>
                  <a:pt x="221" y="44"/>
                  <a:pt x="221" y="44"/>
                </a:cubicBezTo>
                <a:cubicBezTo>
                  <a:pt x="222" y="45"/>
                  <a:pt x="222" y="45"/>
                  <a:pt x="222" y="45"/>
                </a:cubicBezTo>
                <a:cubicBezTo>
                  <a:pt x="223" y="45"/>
                  <a:pt x="223" y="45"/>
                  <a:pt x="223" y="45"/>
                </a:cubicBezTo>
                <a:cubicBezTo>
                  <a:pt x="224" y="46"/>
                  <a:pt x="224" y="46"/>
                  <a:pt x="224" y="46"/>
                </a:cubicBezTo>
                <a:cubicBezTo>
                  <a:pt x="227" y="47"/>
                  <a:pt x="227" y="47"/>
                  <a:pt x="227" y="47"/>
                </a:cubicBezTo>
                <a:cubicBezTo>
                  <a:pt x="228" y="47"/>
                  <a:pt x="228" y="47"/>
                  <a:pt x="228" y="47"/>
                </a:cubicBezTo>
                <a:cubicBezTo>
                  <a:pt x="229" y="47"/>
                  <a:pt x="229" y="47"/>
                  <a:pt x="229" y="47"/>
                </a:cubicBezTo>
                <a:cubicBezTo>
                  <a:pt x="230" y="47"/>
                  <a:pt x="230" y="47"/>
                  <a:pt x="230" y="47"/>
                </a:cubicBezTo>
                <a:cubicBezTo>
                  <a:pt x="231" y="47"/>
                  <a:pt x="231" y="47"/>
                  <a:pt x="231" y="47"/>
                </a:cubicBezTo>
                <a:cubicBezTo>
                  <a:pt x="232" y="48"/>
                  <a:pt x="232" y="48"/>
                  <a:pt x="232" y="48"/>
                </a:cubicBezTo>
                <a:cubicBezTo>
                  <a:pt x="231" y="48"/>
                  <a:pt x="231" y="48"/>
                  <a:pt x="231" y="48"/>
                </a:cubicBezTo>
                <a:cubicBezTo>
                  <a:pt x="231" y="49"/>
                  <a:pt x="231" y="49"/>
                  <a:pt x="231" y="49"/>
                </a:cubicBezTo>
                <a:cubicBezTo>
                  <a:pt x="232" y="49"/>
                  <a:pt x="232" y="49"/>
                  <a:pt x="232" y="49"/>
                </a:cubicBezTo>
                <a:cubicBezTo>
                  <a:pt x="233" y="49"/>
                  <a:pt x="233" y="49"/>
                  <a:pt x="233" y="49"/>
                </a:cubicBezTo>
                <a:cubicBezTo>
                  <a:pt x="233" y="49"/>
                  <a:pt x="233" y="49"/>
                  <a:pt x="233" y="49"/>
                </a:cubicBezTo>
                <a:close/>
                <a:moveTo>
                  <a:pt x="173" y="35"/>
                </a:moveTo>
                <a:cubicBezTo>
                  <a:pt x="175" y="36"/>
                  <a:pt x="175" y="36"/>
                  <a:pt x="175" y="36"/>
                </a:cubicBezTo>
                <a:cubicBezTo>
                  <a:pt x="175" y="36"/>
                  <a:pt x="175" y="36"/>
                  <a:pt x="175" y="36"/>
                </a:cubicBezTo>
                <a:cubicBezTo>
                  <a:pt x="173" y="35"/>
                  <a:pt x="173" y="35"/>
                  <a:pt x="173" y="35"/>
                </a:cubicBezTo>
                <a:cubicBezTo>
                  <a:pt x="173" y="35"/>
                  <a:pt x="173" y="35"/>
                  <a:pt x="173" y="35"/>
                </a:cubicBezTo>
                <a:close/>
                <a:moveTo>
                  <a:pt x="183" y="37"/>
                </a:moveTo>
                <a:cubicBezTo>
                  <a:pt x="184" y="37"/>
                  <a:pt x="184" y="37"/>
                  <a:pt x="184" y="37"/>
                </a:cubicBezTo>
                <a:cubicBezTo>
                  <a:pt x="184" y="37"/>
                  <a:pt x="184" y="37"/>
                  <a:pt x="184" y="37"/>
                </a:cubicBezTo>
                <a:cubicBezTo>
                  <a:pt x="184" y="36"/>
                  <a:pt x="184" y="36"/>
                  <a:pt x="184" y="36"/>
                </a:cubicBezTo>
                <a:cubicBezTo>
                  <a:pt x="183" y="35"/>
                  <a:pt x="183" y="35"/>
                  <a:pt x="183" y="35"/>
                </a:cubicBezTo>
                <a:cubicBezTo>
                  <a:pt x="181" y="35"/>
                  <a:pt x="181" y="35"/>
                  <a:pt x="181" y="35"/>
                </a:cubicBezTo>
                <a:cubicBezTo>
                  <a:pt x="180" y="36"/>
                  <a:pt x="180" y="36"/>
                  <a:pt x="180" y="36"/>
                </a:cubicBezTo>
                <a:cubicBezTo>
                  <a:pt x="179" y="36"/>
                  <a:pt x="179" y="36"/>
                  <a:pt x="179" y="36"/>
                </a:cubicBezTo>
                <a:cubicBezTo>
                  <a:pt x="179" y="36"/>
                  <a:pt x="179" y="36"/>
                  <a:pt x="179" y="36"/>
                </a:cubicBezTo>
                <a:cubicBezTo>
                  <a:pt x="180" y="36"/>
                  <a:pt x="180" y="36"/>
                  <a:pt x="180" y="36"/>
                </a:cubicBezTo>
                <a:cubicBezTo>
                  <a:pt x="179" y="37"/>
                  <a:pt x="179" y="37"/>
                  <a:pt x="179" y="37"/>
                </a:cubicBezTo>
                <a:cubicBezTo>
                  <a:pt x="180" y="37"/>
                  <a:pt x="180" y="37"/>
                  <a:pt x="180" y="37"/>
                </a:cubicBezTo>
                <a:cubicBezTo>
                  <a:pt x="181" y="37"/>
                  <a:pt x="181" y="37"/>
                  <a:pt x="181" y="37"/>
                </a:cubicBezTo>
                <a:cubicBezTo>
                  <a:pt x="182" y="37"/>
                  <a:pt x="182" y="37"/>
                  <a:pt x="182" y="37"/>
                </a:cubicBezTo>
                <a:cubicBezTo>
                  <a:pt x="182" y="37"/>
                  <a:pt x="182" y="37"/>
                  <a:pt x="182" y="37"/>
                </a:cubicBezTo>
                <a:cubicBezTo>
                  <a:pt x="181" y="36"/>
                  <a:pt x="181" y="36"/>
                  <a:pt x="181" y="36"/>
                </a:cubicBezTo>
                <a:cubicBezTo>
                  <a:pt x="181" y="36"/>
                  <a:pt x="181" y="36"/>
                  <a:pt x="181" y="36"/>
                </a:cubicBezTo>
                <a:cubicBezTo>
                  <a:pt x="181" y="36"/>
                  <a:pt x="181" y="36"/>
                  <a:pt x="181" y="36"/>
                </a:cubicBezTo>
                <a:cubicBezTo>
                  <a:pt x="183" y="37"/>
                  <a:pt x="183" y="37"/>
                  <a:pt x="183" y="37"/>
                </a:cubicBezTo>
                <a:close/>
                <a:moveTo>
                  <a:pt x="181" y="40"/>
                </a:moveTo>
                <a:cubicBezTo>
                  <a:pt x="180" y="39"/>
                  <a:pt x="180" y="39"/>
                  <a:pt x="180" y="39"/>
                </a:cubicBezTo>
                <a:cubicBezTo>
                  <a:pt x="179" y="40"/>
                  <a:pt x="179" y="40"/>
                  <a:pt x="179" y="40"/>
                </a:cubicBezTo>
                <a:cubicBezTo>
                  <a:pt x="180" y="40"/>
                  <a:pt x="180" y="40"/>
                  <a:pt x="180" y="40"/>
                </a:cubicBezTo>
                <a:cubicBezTo>
                  <a:pt x="181" y="40"/>
                  <a:pt x="181" y="40"/>
                  <a:pt x="181" y="40"/>
                </a:cubicBezTo>
                <a:close/>
                <a:moveTo>
                  <a:pt x="182" y="39"/>
                </a:moveTo>
                <a:cubicBezTo>
                  <a:pt x="182" y="40"/>
                  <a:pt x="182" y="40"/>
                  <a:pt x="182" y="40"/>
                </a:cubicBezTo>
                <a:cubicBezTo>
                  <a:pt x="181" y="39"/>
                  <a:pt x="181" y="39"/>
                  <a:pt x="181" y="39"/>
                </a:cubicBezTo>
                <a:cubicBezTo>
                  <a:pt x="182" y="39"/>
                  <a:pt x="182" y="39"/>
                  <a:pt x="182" y="39"/>
                </a:cubicBezTo>
                <a:close/>
                <a:moveTo>
                  <a:pt x="182" y="40"/>
                </a:moveTo>
                <a:cubicBezTo>
                  <a:pt x="181" y="41"/>
                  <a:pt x="181" y="41"/>
                  <a:pt x="181" y="41"/>
                </a:cubicBezTo>
                <a:cubicBezTo>
                  <a:pt x="181" y="42"/>
                  <a:pt x="181" y="42"/>
                  <a:pt x="181" y="42"/>
                </a:cubicBezTo>
                <a:cubicBezTo>
                  <a:pt x="182" y="42"/>
                  <a:pt x="182" y="42"/>
                  <a:pt x="182" y="42"/>
                </a:cubicBezTo>
                <a:cubicBezTo>
                  <a:pt x="182" y="42"/>
                  <a:pt x="182" y="42"/>
                  <a:pt x="182" y="42"/>
                </a:cubicBezTo>
                <a:cubicBezTo>
                  <a:pt x="183" y="40"/>
                  <a:pt x="183" y="40"/>
                  <a:pt x="183" y="40"/>
                </a:cubicBezTo>
                <a:cubicBezTo>
                  <a:pt x="182" y="40"/>
                  <a:pt x="182" y="40"/>
                  <a:pt x="182" y="40"/>
                </a:cubicBezTo>
                <a:close/>
                <a:moveTo>
                  <a:pt x="154" y="15"/>
                </a:moveTo>
                <a:cubicBezTo>
                  <a:pt x="155" y="16"/>
                  <a:pt x="155" y="16"/>
                  <a:pt x="155" y="16"/>
                </a:cubicBezTo>
                <a:cubicBezTo>
                  <a:pt x="155" y="17"/>
                  <a:pt x="155" y="17"/>
                  <a:pt x="155" y="17"/>
                </a:cubicBezTo>
                <a:cubicBezTo>
                  <a:pt x="155" y="18"/>
                  <a:pt x="155" y="18"/>
                  <a:pt x="155" y="18"/>
                </a:cubicBezTo>
                <a:cubicBezTo>
                  <a:pt x="154" y="17"/>
                  <a:pt x="154" y="17"/>
                  <a:pt x="154" y="17"/>
                </a:cubicBezTo>
                <a:cubicBezTo>
                  <a:pt x="153" y="16"/>
                  <a:pt x="153" y="16"/>
                  <a:pt x="153" y="16"/>
                </a:cubicBezTo>
                <a:cubicBezTo>
                  <a:pt x="154" y="15"/>
                  <a:pt x="154" y="15"/>
                  <a:pt x="154" y="15"/>
                </a:cubicBezTo>
                <a:close/>
                <a:moveTo>
                  <a:pt x="160" y="12"/>
                </a:moveTo>
                <a:cubicBezTo>
                  <a:pt x="160" y="13"/>
                  <a:pt x="160" y="13"/>
                  <a:pt x="160" y="13"/>
                </a:cubicBezTo>
                <a:cubicBezTo>
                  <a:pt x="160" y="14"/>
                  <a:pt x="160" y="14"/>
                  <a:pt x="160" y="14"/>
                </a:cubicBezTo>
                <a:cubicBezTo>
                  <a:pt x="161" y="13"/>
                  <a:pt x="161" y="13"/>
                  <a:pt x="161" y="13"/>
                </a:cubicBezTo>
                <a:cubicBezTo>
                  <a:pt x="161" y="13"/>
                  <a:pt x="161" y="13"/>
                  <a:pt x="161" y="13"/>
                </a:cubicBezTo>
                <a:cubicBezTo>
                  <a:pt x="161" y="12"/>
                  <a:pt x="161" y="12"/>
                  <a:pt x="161" y="12"/>
                </a:cubicBezTo>
                <a:cubicBezTo>
                  <a:pt x="160" y="11"/>
                  <a:pt x="160" y="11"/>
                  <a:pt x="160" y="11"/>
                </a:cubicBezTo>
                <a:cubicBezTo>
                  <a:pt x="160" y="12"/>
                  <a:pt x="160" y="12"/>
                  <a:pt x="160" y="12"/>
                </a:cubicBezTo>
                <a:close/>
                <a:moveTo>
                  <a:pt x="160" y="14"/>
                </a:moveTo>
                <a:cubicBezTo>
                  <a:pt x="160" y="14"/>
                  <a:pt x="160" y="14"/>
                  <a:pt x="160" y="14"/>
                </a:cubicBezTo>
                <a:cubicBezTo>
                  <a:pt x="161" y="15"/>
                  <a:pt x="161" y="15"/>
                  <a:pt x="161" y="15"/>
                </a:cubicBezTo>
                <a:cubicBezTo>
                  <a:pt x="160" y="15"/>
                  <a:pt x="160" y="15"/>
                  <a:pt x="160" y="15"/>
                </a:cubicBezTo>
                <a:cubicBezTo>
                  <a:pt x="160" y="15"/>
                  <a:pt x="160" y="14"/>
                  <a:pt x="160" y="14"/>
                </a:cubicBezTo>
                <a:close/>
                <a:moveTo>
                  <a:pt x="168" y="23"/>
                </a:moveTo>
                <a:cubicBezTo>
                  <a:pt x="168" y="25"/>
                  <a:pt x="168" y="25"/>
                  <a:pt x="168" y="25"/>
                </a:cubicBezTo>
                <a:cubicBezTo>
                  <a:pt x="169" y="24"/>
                  <a:pt x="169" y="24"/>
                  <a:pt x="169" y="24"/>
                </a:cubicBezTo>
                <a:cubicBezTo>
                  <a:pt x="170" y="24"/>
                  <a:pt x="170" y="24"/>
                  <a:pt x="170" y="24"/>
                </a:cubicBezTo>
                <a:cubicBezTo>
                  <a:pt x="170" y="24"/>
                  <a:pt x="170" y="24"/>
                  <a:pt x="170" y="24"/>
                </a:cubicBezTo>
                <a:cubicBezTo>
                  <a:pt x="170" y="23"/>
                  <a:pt x="170" y="23"/>
                  <a:pt x="170" y="23"/>
                </a:cubicBezTo>
                <a:cubicBezTo>
                  <a:pt x="169" y="23"/>
                  <a:pt x="169" y="23"/>
                  <a:pt x="169" y="23"/>
                </a:cubicBezTo>
                <a:cubicBezTo>
                  <a:pt x="169" y="23"/>
                  <a:pt x="169" y="23"/>
                  <a:pt x="169" y="23"/>
                </a:cubicBezTo>
                <a:cubicBezTo>
                  <a:pt x="168" y="23"/>
                  <a:pt x="168" y="23"/>
                  <a:pt x="168" y="23"/>
                </a:cubicBezTo>
                <a:close/>
                <a:moveTo>
                  <a:pt x="167" y="37"/>
                </a:moveTo>
                <a:cubicBezTo>
                  <a:pt x="167" y="38"/>
                  <a:pt x="167" y="38"/>
                  <a:pt x="167" y="38"/>
                </a:cubicBezTo>
                <a:cubicBezTo>
                  <a:pt x="169" y="39"/>
                  <a:pt x="169" y="39"/>
                  <a:pt x="169" y="39"/>
                </a:cubicBezTo>
                <a:cubicBezTo>
                  <a:pt x="169" y="40"/>
                  <a:pt x="169" y="40"/>
                  <a:pt x="169" y="40"/>
                </a:cubicBezTo>
                <a:cubicBezTo>
                  <a:pt x="169" y="40"/>
                  <a:pt x="169" y="40"/>
                  <a:pt x="169" y="40"/>
                </a:cubicBezTo>
                <a:cubicBezTo>
                  <a:pt x="168" y="41"/>
                  <a:pt x="168" y="41"/>
                  <a:pt x="168" y="41"/>
                </a:cubicBezTo>
                <a:cubicBezTo>
                  <a:pt x="168" y="40"/>
                  <a:pt x="168" y="40"/>
                  <a:pt x="168" y="40"/>
                </a:cubicBezTo>
                <a:cubicBezTo>
                  <a:pt x="167" y="39"/>
                  <a:pt x="167" y="39"/>
                  <a:pt x="167" y="39"/>
                </a:cubicBezTo>
                <a:cubicBezTo>
                  <a:pt x="167" y="38"/>
                  <a:pt x="167" y="38"/>
                  <a:pt x="167" y="38"/>
                </a:cubicBezTo>
                <a:cubicBezTo>
                  <a:pt x="166" y="37"/>
                  <a:pt x="166" y="37"/>
                  <a:pt x="166" y="37"/>
                </a:cubicBezTo>
                <a:cubicBezTo>
                  <a:pt x="165" y="36"/>
                  <a:pt x="165" y="36"/>
                  <a:pt x="165" y="36"/>
                </a:cubicBezTo>
                <a:cubicBezTo>
                  <a:pt x="165" y="35"/>
                  <a:pt x="165" y="35"/>
                  <a:pt x="165" y="35"/>
                </a:cubicBezTo>
                <a:cubicBezTo>
                  <a:pt x="165" y="34"/>
                  <a:pt x="165" y="34"/>
                  <a:pt x="165" y="34"/>
                </a:cubicBezTo>
                <a:cubicBezTo>
                  <a:pt x="165" y="34"/>
                  <a:pt x="165" y="34"/>
                  <a:pt x="165" y="34"/>
                </a:cubicBezTo>
                <a:cubicBezTo>
                  <a:pt x="164" y="33"/>
                  <a:pt x="164" y="33"/>
                  <a:pt x="164" y="33"/>
                </a:cubicBezTo>
                <a:cubicBezTo>
                  <a:pt x="164" y="32"/>
                  <a:pt x="164" y="32"/>
                  <a:pt x="164" y="32"/>
                </a:cubicBezTo>
                <a:cubicBezTo>
                  <a:pt x="165" y="31"/>
                  <a:pt x="165" y="31"/>
                  <a:pt x="165" y="31"/>
                </a:cubicBezTo>
                <a:cubicBezTo>
                  <a:pt x="164" y="30"/>
                  <a:pt x="164" y="30"/>
                  <a:pt x="164" y="30"/>
                </a:cubicBezTo>
                <a:cubicBezTo>
                  <a:pt x="164" y="30"/>
                  <a:pt x="164" y="30"/>
                  <a:pt x="164" y="30"/>
                </a:cubicBezTo>
                <a:cubicBezTo>
                  <a:pt x="164" y="28"/>
                  <a:pt x="164" y="28"/>
                  <a:pt x="164" y="28"/>
                </a:cubicBezTo>
                <a:cubicBezTo>
                  <a:pt x="165" y="28"/>
                  <a:pt x="165" y="28"/>
                  <a:pt x="165" y="28"/>
                </a:cubicBezTo>
                <a:cubicBezTo>
                  <a:pt x="165" y="27"/>
                  <a:pt x="165" y="27"/>
                  <a:pt x="165" y="27"/>
                </a:cubicBezTo>
                <a:cubicBezTo>
                  <a:pt x="165" y="25"/>
                  <a:pt x="165" y="25"/>
                  <a:pt x="165" y="25"/>
                </a:cubicBezTo>
                <a:cubicBezTo>
                  <a:pt x="166" y="24"/>
                  <a:pt x="166" y="24"/>
                  <a:pt x="166" y="24"/>
                </a:cubicBezTo>
                <a:cubicBezTo>
                  <a:pt x="167" y="24"/>
                  <a:pt x="167" y="24"/>
                  <a:pt x="167" y="24"/>
                </a:cubicBezTo>
                <a:cubicBezTo>
                  <a:pt x="167" y="24"/>
                  <a:pt x="167" y="24"/>
                  <a:pt x="167" y="24"/>
                </a:cubicBezTo>
                <a:cubicBezTo>
                  <a:pt x="166" y="25"/>
                  <a:pt x="166" y="25"/>
                  <a:pt x="166" y="25"/>
                </a:cubicBezTo>
                <a:cubicBezTo>
                  <a:pt x="166" y="26"/>
                  <a:pt x="166" y="26"/>
                  <a:pt x="166" y="26"/>
                </a:cubicBezTo>
                <a:cubicBezTo>
                  <a:pt x="167" y="26"/>
                  <a:pt x="167" y="26"/>
                  <a:pt x="167" y="26"/>
                </a:cubicBezTo>
                <a:cubicBezTo>
                  <a:pt x="167" y="28"/>
                  <a:pt x="167" y="28"/>
                  <a:pt x="167" y="28"/>
                </a:cubicBezTo>
                <a:cubicBezTo>
                  <a:pt x="167" y="29"/>
                  <a:pt x="167" y="29"/>
                  <a:pt x="167" y="29"/>
                </a:cubicBezTo>
                <a:cubicBezTo>
                  <a:pt x="166" y="29"/>
                  <a:pt x="166" y="29"/>
                  <a:pt x="166" y="29"/>
                </a:cubicBezTo>
                <a:cubicBezTo>
                  <a:pt x="165" y="30"/>
                  <a:pt x="165" y="30"/>
                  <a:pt x="165" y="30"/>
                </a:cubicBezTo>
                <a:cubicBezTo>
                  <a:pt x="166" y="31"/>
                  <a:pt x="166" y="31"/>
                  <a:pt x="166" y="31"/>
                </a:cubicBezTo>
                <a:cubicBezTo>
                  <a:pt x="166" y="30"/>
                  <a:pt x="166" y="30"/>
                  <a:pt x="166" y="30"/>
                </a:cubicBezTo>
                <a:cubicBezTo>
                  <a:pt x="167" y="30"/>
                  <a:pt x="167" y="30"/>
                  <a:pt x="167" y="30"/>
                </a:cubicBezTo>
                <a:cubicBezTo>
                  <a:pt x="167" y="29"/>
                  <a:pt x="167" y="29"/>
                  <a:pt x="167" y="29"/>
                </a:cubicBezTo>
                <a:cubicBezTo>
                  <a:pt x="168" y="29"/>
                  <a:pt x="168" y="29"/>
                  <a:pt x="168" y="29"/>
                </a:cubicBezTo>
                <a:cubicBezTo>
                  <a:pt x="167" y="29"/>
                  <a:pt x="167" y="29"/>
                  <a:pt x="167" y="29"/>
                </a:cubicBezTo>
                <a:cubicBezTo>
                  <a:pt x="167" y="28"/>
                  <a:pt x="167" y="28"/>
                  <a:pt x="167" y="28"/>
                </a:cubicBezTo>
                <a:cubicBezTo>
                  <a:pt x="169" y="27"/>
                  <a:pt x="169" y="27"/>
                  <a:pt x="169" y="27"/>
                </a:cubicBezTo>
                <a:cubicBezTo>
                  <a:pt x="171" y="27"/>
                  <a:pt x="171" y="27"/>
                  <a:pt x="171" y="27"/>
                </a:cubicBezTo>
                <a:cubicBezTo>
                  <a:pt x="171" y="27"/>
                  <a:pt x="171" y="27"/>
                  <a:pt x="171" y="27"/>
                </a:cubicBezTo>
                <a:cubicBezTo>
                  <a:pt x="171" y="28"/>
                  <a:pt x="171" y="28"/>
                  <a:pt x="171" y="28"/>
                </a:cubicBezTo>
                <a:cubicBezTo>
                  <a:pt x="170" y="30"/>
                  <a:pt x="170" y="30"/>
                  <a:pt x="170" y="30"/>
                </a:cubicBezTo>
                <a:cubicBezTo>
                  <a:pt x="169" y="30"/>
                  <a:pt x="169" y="30"/>
                  <a:pt x="169" y="30"/>
                </a:cubicBezTo>
                <a:cubicBezTo>
                  <a:pt x="168" y="31"/>
                  <a:pt x="168" y="31"/>
                  <a:pt x="168" y="31"/>
                </a:cubicBezTo>
                <a:cubicBezTo>
                  <a:pt x="168" y="32"/>
                  <a:pt x="168" y="32"/>
                  <a:pt x="168" y="32"/>
                </a:cubicBezTo>
                <a:cubicBezTo>
                  <a:pt x="169" y="32"/>
                  <a:pt x="169" y="32"/>
                  <a:pt x="169" y="32"/>
                </a:cubicBezTo>
                <a:cubicBezTo>
                  <a:pt x="170" y="33"/>
                  <a:pt x="170" y="33"/>
                  <a:pt x="170" y="33"/>
                </a:cubicBezTo>
                <a:cubicBezTo>
                  <a:pt x="171" y="34"/>
                  <a:pt x="171" y="34"/>
                  <a:pt x="171" y="34"/>
                </a:cubicBezTo>
                <a:cubicBezTo>
                  <a:pt x="171" y="34"/>
                  <a:pt x="171" y="34"/>
                  <a:pt x="171" y="34"/>
                </a:cubicBezTo>
                <a:cubicBezTo>
                  <a:pt x="170" y="34"/>
                  <a:pt x="170" y="34"/>
                  <a:pt x="170" y="34"/>
                </a:cubicBezTo>
                <a:cubicBezTo>
                  <a:pt x="169" y="33"/>
                  <a:pt x="169" y="33"/>
                  <a:pt x="169" y="33"/>
                </a:cubicBezTo>
                <a:cubicBezTo>
                  <a:pt x="168" y="33"/>
                  <a:pt x="168" y="33"/>
                  <a:pt x="168" y="33"/>
                </a:cubicBezTo>
                <a:cubicBezTo>
                  <a:pt x="167" y="33"/>
                  <a:pt x="167" y="33"/>
                  <a:pt x="167" y="33"/>
                </a:cubicBezTo>
                <a:cubicBezTo>
                  <a:pt x="166" y="33"/>
                  <a:pt x="166" y="33"/>
                  <a:pt x="166" y="33"/>
                </a:cubicBezTo>
                <a:cubicBezTo>
                  <a:pt x="166" y="35"/>
                  <a:pt x="166" y="35"/>
                  <a:pt x="166" y="35"/>
                </a:cubicBezTo>
                <a:cubicBezTo>
                  <a:pt x="167" y="37"/>
                  <a:pt x="167" y="37"/>
                  <a:pt x="167" y="37"/>
                </a:cubicBezTo>
                <a:close/>
                <a:moveTo>
                  <a:pt x="163" y="39"/>
                </a:moveTo>
                <a:cubicBezTo>
                  <a:pt x="163" y="40"/>
                  <a:pt x="163" y="40"/>
                  <a:pt x="163" y="40"/>
                </a:cubicBezTo>
                <a:cubicBezTo>
                  <a:pt x="162" y="40"/>
                  <a:pt x="162" y="40"/>
                  <a:pt x="162" y="40"/>
                </a:cubicBezTo>
                <a:cubicBezTo>
                  <a:pt x="163" y="39"/>
                  <a:pt x="163" y="39"/>
                  <a:pt x="163" y="39"/>
                </a:cubicBezTo>
                <a:cubicBezTo>
                  <a:pt x="163" y="39"/>
                  <a:pt x="163" y="39"/>
                  <a:pt x="163" y="39"/>
                </a:cubicBezTo>
                <a:close/>
                <a:moveTo>
                  <a:pt x="163" y="37"/>
                </a:moveTo>
                <a:cubicBezTo>
                  <a:pt x="162" y="37"/>
                  <a:pt x="162" y="37"/>
                  <a:pt x="162" y="37"/>
                </a:cubicBezTo>
                <a:cubicBezTo>
                  <a:pt x="162" y="38"/>
                  <a:pt x="162" y="38"/>
                  <a:pt x="162" y="38"/>
                </a:cubicBezTo>
                <a:cubicBezTo>
                  <a:pt x="163" y="38"/>
                  <a:pt x="163" y="38"/>
                  <a:pt x="163" y="38"/>
                </a:cubicBezTo>
                <a:cubicBezTo>
                  <a:pt x="163" y="38"/>
                  <a:pt x="163" y="38"/>
                  <a:pt x="163" y="38"/>
                </a:cubicBezTo>
                <a:cubicBezTo>
                  <a:pt x="163" y="37"/>
                  <a:pt x="163" y="37"/>
                  <a:pt x="163" y="37"/>
                </a:cubicBezTo>
                <a:close/>
                <a:moveTo>
                  <a:pt x="164" y="38"/>
                </a:moveTo>
                <a:cubicBezTo>
                  <a:pt x="163" y="38"/>
                  <a:pt x="163" y="38"/>
                  <a:pt x="163" y="38"/>
                </a:cubicBezTo>
                <a:cubicBezTo>
                  <a:pt x="163" y="39"/>
                  <a:pt x="163" y="39"/>
                  <a:pt x="163" y="39"/>
                </a:cubicBezTo>
                <a:cubicBezTo>
                  <a:pt x="164" y="39"/>
                  <a:pt x="164" y="39"/>
                  <a:pt x="164" y="39"/>
                </a:cubicBezTo>
                <a:cubicBezTo>
                  <a:pt x="165" y="39"/>
                  <a:pt x="165" y="39"/>
                  <a:pt x="165" y="39"/>
                </a:cubicBezTo>
                <a:cubicBezTo>
                  <a:pt x="165" y="40"/>
                  <a:pt x="165" y="40"/>
                  <a:pt x="165" y="40"/>
                </a:cubicBezTo>
                <a:cubicBezTo>
                  <a:pt x="166" y="39"/>
                  <a:pt x="166" y="39"/>
                  <a:pt x="166" y="39"/>
                </a:cubicBezTo>
                <a:cubicBezTo>
                  <a:pt x="166" y="39"/>
                  <a:pt x="166" y="39"/>
                  <a:pt x="166" y="39"/>
                </a:cubicBezTo>
                <a:cubicBezTo>
                  <a:pt x="165" y="39"/>
                  <a:pt x="165" y="39"/>
                  <a:pt x="165" y="39"/>
                </a:cubicBezTo>
                <a:cubicBezTo>
                  <a:pt x="165" y="38"/>
                  <a:pt x="165" y="38"/>
                  <a:pt x="165" y="38"/>
                </a:cubicBezTo>
                <a:cubicBezTo>
                  <a:pt x="164" y="38"/>
                  <a:pt x="164" y="38"/>
                  <a:pt x="164" y="38"/>
                </a:cubicBezTo>
                <a:cubicBezTo>
                  <a:pt x="164" y="38"/>
                  <a:pt x="164" y="38"/>
                  <a:pt x="164" y="38"/>
                </a:cubicBezTo>
                <a:close/>
                <a:moveTo>
                  <a:pt x="164" y="44"/>
                </a:moveTo>
                <a:cubicBezTo>
                  <a:pt x="165" y="42"/>
                  <a:pt x="165" y="42"/>
                  <a:pt x="165" y="42"/>
                </a:cubicBezTo>
                <a:cubicBezTo>
                  <a:pt x="166" y="43"/>
                  <a:pt x="166" y="43"/>
                  <a:pt x="166" y="43"/>
                </a:cubicBezTo>
                <a:cubicBezTo>
                  <a:pt x="167" y="44"/>
                  <a:pt x="167" y="44"/>
                  <a:pt x="167" y="44"/>
                </a:cubicBezTo>
                <a:cubicBezTo>
                  <a:pt x="167" y="44"/>
                  <a:pt x="167" y="44"/>
                  <a:pt x="167" y="44"/>
                </a:cubicBezTo>
                <a:cubicBezTo>
                  <a:pt x="166" y="44"/>
                  <a:pt x="166" y="44"/>
                  <a:pt x="166" y="44"/>
                </a:cubicBezTo>
                <a:cubicBezTo>
                  <a:pt x="166" y="44"/>
                  <a:pt x="166" y="44"/>
                  <a:pt x="166" y="44"/>
                </a:cubicBezTo>
                <a:cubicBezTo>
                  <a:pt x="165" y="44"/>
                  <a:pt x="165" y="44"/>
                  <a:pt x="165" y="44"/>
                </a:cubicBezTo>
                <a:cubicBezTo>
                  <a:pt x="164" y="44"/>
                  <a:pt x="164" y="44"/>
                  <a:pt x="164" y="44"/>
                </a:cubicBezTo>
                <a:cubicBezTo>
                  <a:pt x="164" y="44"/>
                  <a:pt x="164" y="44"/>
                  <a:pt x="164" y="44"/>
                </a:cubicBezTo>
                <a:close/>
                <a:moveTo>
                  <a:pt x="178" y="44"/>
                </a:moveTo>
                <a:cubicBezTo>
                  <a:pt x="176" y="44"/>
                  <a:pt x="176" y="44"/>
                  <a:pt x="176" y="44"/>
                </a:cubicBezTo>
                <a:cubicBezTo>
                  <a:pt x="176" y="45"/>
                  <a:pt x="176" y="45"/>
                  <a:pt x="176" y="45"/>
                </a:cubicBezTo>
                <a:cubicBezTo>
                  <a:pt x="176" y="45"/>
                  <a:pt x="176" y="45"/>
                  <a:pt x="176" y="45"/>
                </a:cubicBezTo>
                <a:cubicBezTo>
                  <a:pt x="178" y="46"/>
                  <a:pt x="178" y="46"/>
                  <a:pt x="178" y="46"/>
                </a:cubicBezTo>
                <a:cubicBezTo>
                  <a:pt x="179" y="45"/>
                  <a:pt x="179" y="45"/>
                  <a:pt x="179" y="45"/>
                </a:cubicBezTo>
                <a:cubicBezTo>
                  <a:pt x="179" y="45"/>
                  <a:pt x="179" y="45"/>
                  <a:pt x="179" y="45"/>
                </a:cubicBezTo>
                <a:cubicBezTo>
                  <a:pt x="179" y="44"/>
                  <a:pt x="179" y="44"/>
                  <a:pt x="179" y="44"/>
                </a:cubicBezTo>
                <a:cubicBezTo>
                  <a:pt x="178" y="44"/>
                  <a:pt x="178" y="44"/>
                  <a:pt x="178" y="44"/>
                </a:cubicBezTo>
                <a:close/>
                <a:moveTo>
                  <a:pt x="169" y="54"/>
                </a:moveTo>
                <a:cubicBezTo>
                  <a:pt x="170" y="54"/>
                  <a:pt x="170" y="54"/>
                  <a:pt x="170" y="54"/>
                </a:cubicBezTo>
                <a:cubicBezTo>
                  <a:pt x="170" y="54"/>
                  <a:pt x="170" y="54"/>
                  <a:pt x="170" y="54"/>
                </a:cubicBezTo>
                <a:cubicBezTo>
                  <a:pt x="170" y="54"/>
                  <a:pt x="170" y="54"/>
                  <a:pt x="170" y="54"/>
                </a:cubicBezTo>
                <a:cubicBezTo>
                  <a:pt x="169" y="54"/>
                  <a:pt x="169" y="54"/>
                  <a:pt x="169" y="54"/>
                </a:cubicBezTo>
                <a:close/>
                <a:moveTo>
                  <a:pt x="168" y="54"/>
                </a:moveTo>
                <a:cubicBezTo>
                  <a:pt x="169" y="54"/>
                  <a:pt x="169" y="54"/>
                  <a:pt x="169" y="54"/>
                </a:cubicBezTo>
                <a:cubicBezTo>
                  <a:pt x="169" y="54"/>
                  <a:pt x="169" y="54"/>
                  <a:pt x="169" y="54"/>
                </a:cubicBezTo>
                <a:cubicBezTo>
                  <a:pt x="169" y="54"/>
                  <a:pt x="169" y="54"/>
                  <a:pt x="169" y="54"/>
                </a:cubicBezTo>
                <a:cubicBezTo>
                  <a:pt x="168" y="54"/>
                  <a:pt x="168" y="54"/>
                  <a:pt x="168" y="54"/>
                </a:cubicBezTo>
                <a:close/>
                <a:moveTo>
                  <a:pt x="166" y="54"/>
                </a:moveTo>
                <a:cubicBezTo>
                  <a:pt x="167" y="54"/>
                  <a:pt x="167" y="54"/>
                  <a:pt x="167" y="54"/>
                </a:cubicBezTo>
                <a:cubicBezTo>
                  <a:pt x="168" y="54"/>
                  <a:pt x="168" y="54"/>
                  <a:pt x="168" y="54"/>
                </a:cubicBezTo>
                <a:cubicBezTo>
                  <a:pt x="168" y="54"/>
                  <a:pt x="168" y="54"/>
                  <a:pt x="168" y="54"/>
                </a:cubicBezTo>
                <a:cubicBezTo>
                  <a:pt x="167" y="55"/>
                  <a:pt x="167" y="55"/>
                  <a:pt x="167" y="55"/>
                </a:cubicBezTo>
                <a:cubicBezTo>
                  <a:pt x="167" y="55"/>
                  <a:pt x="167" y="55"/>
                  <a:pt x="167" y="55"/>
                </a:cubicBezTo>
                <a:cubicBezTo>
                  <a:pt x="167" y="55"/>
                  <a:pt x="167" y="55"/>
                  <a:pt x="167" y="55"/>
                </a:cubicBezTo>
                <a:cubicBezTo>
                  <a:pt x="166" y="54"/>
                  <a:pt x="166" y="54"/>
                  <a:pt x="166" y="54"/>
                </a:cubicBezTo>
                <a:close/>
                <a:moveTo>
                  <a:pt x="166" y="51"/>
                </a:moveTo>
                <a:cubicBezTo>
                  <a:pt x="165" y="52"/>
                  <a:pt x="165" y="52"/>
                  <a:pt x="165" y="52"/>
                </a:cubicBezTo>
                <a:cubicBezTo>
                  <a:pt x="165" y="52"/>
                  <a:pt x="165" y="52"/>
                  <a:pt x="165" y="52"/>
                </a:cubicBezTo>
                <a:cubicBezTo>
                  <a:pt x="166" y="51"/>
                  <a:pt x="166" y="51"/>
                  <a:pt x="166" y="51"/>
                </a:cubicBezTo>
                <a:close/>
                <a:moveTo>
                  <a:pt x="167" y="50"/>
                </a:moveTo>
                <a:cubicBezTo>
                  <a:pt x="166" y="50"/>
                  <a:pt x="166" y="50"/>
                  <a:pt x="166" y="50"/>
                </a:cubicBezTo>
                <a:cubicBezTo>
                  <a:pt x="166" y="51"/>
                  <a:pt x="166" y="51"/>
                  <a:pt x="166" y="51"/>
                </a:cubicBezTo>
                <a:cubicBezTo>
                  <a:pt x="166" y="51"/>
                  <a:pt x="166" y="51"/>
                  <a:pt x="166" y="51"/>
                </a:cubicBezTo>
                <a:cubicBezTo>
                  <a:pt x="167" y="50"/>
                  <a:pt x="167" y="50"/>
                  <a:pt x="167" y="50"/>
                </a:cubicBezTo>
                <a:close/>
                <a:moveTo>
                  <a:pt x="167" y="53"/>
                </a:moveTo>
                <a:cubicBezTo>
                  <a:pt x="168" y="52"/>
                  <a:pt x="168" y="52"/>
                  <a:pt x="168" y="52"/>
                </a:cubicBezTo>
                <a:cubicBezTo>
                  <a:pt x="169" y="53"/>
                  <a:pt x="169" y="53"/>
                  <a:pt x="169" y="53"/>
                </a:cubicBezTo>
                <a:cubicBezTo>
                  <a:pt x="169" y="53"/>
                  <a:pt x="169" y="53"/>
                  <a:pt x="169" y="53"/>
                </a:cubicBezTo>
                <a:cubicBezTo>
                  <a:pt x="170" y="53"/>
                  <a:pt x="170" y="53"/>
                  <a:pt x="170" y="53"/>
                </a:cubicBezTo>
                <a:cubicBezTo>
                  <a:pt x="171" y="52"/>
                  <a:pt x="171" y="52"/>
                  <a:pt x="171" y="52"/>
                </a:cubicBezTo>
                <a:cubicBezTo>
                  <a:pt x="171" y="52"/>
                  <a:pt x="171" y="52"/>
                  <a:pt x="171" y="52"/>
                </a:cubicBezTo>
                <a:cubicBezTo>
                  <a:pt x="172" y="53"/>
                  <a:pt x="172" y="53"/>
                  <a:pt x="172" y="53"/>
                </a:cubicBezTo>
                <a:cubicBezTo>
                  <a:pt x="174" y="53"/>
                  <a:pt x="174" y="53"/>
                  <a:pt x="174" y="53"/>
                </a:cubicBezTo>
                <a:cubicBezTo>
                  <a:pt x="175" y="53"/>
                  <a:pt x="175" y="53"/>
                  <a:pt x="175" y="53"/>
                </a:cubicBezTo>
                <a:cubicBezTo>
                  <a:pt x="176" y="53"/>
                  <a:pt x="176" y="53"/>
                  <a:pt x="176" y="53"/>
                </a:cubicBezTo>
                <a:cubicBezTo>
                  <a:pt x="178" y="54"/>
                  <a:pt x="178" y="54"/>
                  <a:pt x="178" y="54"/>
                </a:cubicBezTo>
                <a:cubicBezTo>
                  <a:pt x="179" y="54"/>
                  <a:pt x="179" y="54"/>
                  <a:pt x="179" y="54"/>
                </a:cubicBezTo>
                <a:cubicBezTo>
                  <a:pt x="180" y="55"/>
                  <a:pt x="180" y="55"/>
                  <a:pt x="180" y="55"/>
                </a:cubicBezTo>
                <a:cubicBezTo>
                  <a:pt x="181" y="55"/>
                  <a:pt x="181" y="55"/>
                  <a:pt x="181" y="55"/>
                </a:cubicBezTo>
                <a:cubicBezTo>
                  <a:pt x="181" y="54"/>
                  <a:pt x="181" y="54"/>
                  <a:pt x="181" y="54"/>
                </a:cubicBezTo>
                <a:cubicBezTo>
                  <a:pt x="181" y="52"/>
                  <a:pt x="181" y="52"/>
                  <a:pt x="181" y="52"/>
                </a:cubicBezTo>
                <a:cubicBezTo>
                  <a:pt x="178" y="51"/>
                  <a:pt x="178" y="51"/>
                  <a:pt x="178" y="51"/>
                </a:cubicBezTo>
                <a:cubicBezTo>
                  <a:pt x="176" y="51"/>
                  <a:pt x="176" y="51"/>
                  <a:pt x="176" y="51"/>
                </a:cubicBezTo>
                <a:cubicBezTo>
                  <a:pt x="175" y="50"/>
                  <a:pt x="175" y="50"/>
                  <a:pt x="175" y="50"/>
                </a:cubicBezTo>
                <a:cubicBezTo>
                  <a:pt x="174" y="50"/>
                  <a:pt x="174" y="50"/>
                  <a:pt x="174" y="50"/>
                </a:cubicBezTo>
                <a:cubicBezTo>
                  <a:pt x="173" y="50"/>
                  <a:pt x="173" y="50"/>
                  <a:pt x="173" y="50"/>
                </a:cubicBezTo>
                <a:cubicBezTo>
                  <a:pt x="172" y="50"/>
                  <a:pt x="172" y="50"/>
                  <a:pt x="172" y="50"/>
                </a:cubicBezTo>
                <a:cubicBezTo>
                  <a:pt x="171" y="50"/>
                  <a:pt x="171" y="50"/>
                  <a:pt x="171" y="50"/>
                </a:cubicBezTo>
                <a:cubicBezTo>
                  <a:pt x="170" y="50"/>
                  <a:pt x="170" y="50"/>
                  <a:pt x="170" y="50"/>
                </a:cubicBezTo>
                <a:cubicBezTo>
                  <a:pt x="168" y="50"/>
                  <a:pt x="168" y="50"/>
                  <a:pt x="168" y="50"/>
                </a:cubicBezTo>
                <a:cubicBezTo>
                  <a:pt x="167" y="51"/>
                  <a:pt x="167" y="51"/>
                  <a:pt x="167" y="51"/>
                </a:cubicBezTo>
                <a:cubicBezTo>
                  <a:pt x="167" y="51"/>
                  <a:pt x="167" y="51"/>
                  <a:pt x="167" y="51"/>
                </a:cubicBezTo>
                <a:cubicBezTo>
                  <a:pt x="166" y="52"/>
                  <a:pt x="166" y="52"/>
                  <a:pt x="166" y="52"/>
                </a:cubicBezTo>
                <a:cubicBezTo>
                  <a:pt x="166" y="52"/>
                  <a:pt x="166" y="52"/>
                  <a:pt x="166" y="52"/>
                </a:cubicBezTo>
                <a:cubicBezTo>
                  <a:pt x="166" y="53"/>
                  <a:pt x="166" y="53"/>
                  <a:pt x="166" y="53"/>
                </a:cubicBezTo>
                <a:cubicBezTo>
                  <a:pt x="167" y="53"/>
                  <a:pt x="167" y="53"/>
                  <a:pt x="167" y="53"/>
                </a:cubicBezTo>
                <a:close/>
                <a:moveTo>
                  <a:pt x="157" y="52"/>
                </a:moveTo>
                <a:cubicBezTo>
                  <a:pt x="158" y="52"/>
                  <a:pt x="158" y="52"/>
                  <a:pt x="158" y="52"/>
                </a:cubicBezTo>
                <a:cubicBezTo>
                  <a:pt x="159" y="51"/>
                  <a:pt x="159" y="51"/>
                  <a:pt x="159" y="51"/>
                </a:cubicBezTo>
                <a:cubicBezTo>
                  <a:pt x="161" y="51"/>
                  <a:pt x="161" y="51"/>
                  <a:pt x="161" y="51"/>
                </a:cubicBezTo>
                <a:cubicBezTo>
                  <a:pt x="162" y="52"/>
                  <a:pt x="162" y="52"/>
                  <a:pt x="162" y="52"/>
                </a:cubicBezTo>
                <a:cubicBezTo>
                  <a:pt x="162" y="53"/>
                  <a:pt x="162" y="53"/>
                  <a:pt x="162" y="53"/>
                </a:cubicBezTo>
                <a:cubicBezTo>
                  <a:pt x="163" y="54"/>
                  <a:pt x="163" y="54"/>
                  <a:pt x="163" y="54"/>
                </a:cubicBezTo>
                <a:cubicBezTo>
                  <a:pt x="163" y="54"/>
                  <a:pt x="163" y="54"/>
                  <a:pt x="163" y="54"/>
                </a:cubicBezTo>
                <a:cubicBezTo>
                  <a:pt x="162" y="54"/>
                  <a:pt x="162" y="54"/>
                  <a:pt x="162" y="54"/>
                </a:cubicBezTo>
                <a:cubicBezTo>
                  <a:pt x="161" y="55"/>
                  <a:pt x="161" y="55"/>
                  <a:pt x="161" y="55"/>
                </a:cubicBezTo>
                <a:cubicBezTo>
                  <a:pt x="160" y="55"/>
                  <a:pt x="160" y="55"/>
                  <a:pt x="160" y="55"/>
                </a:cubicBezTo>
                <a:cubicBezTo>
                  <a:pt x="159" y="55"/>
                  <a:pt x="159" y="55"/>
                  <a:pt x="159" y="55"/>
                </a:cubicBezTo>
                <a:cubicBezTo>
                  <a:pt x="158" y="55"/>
                  <a:pt x="158" y="55"/>
                  <a:pt x="158" y="55"/>
                </a:cubicBezTo>
                <a:cubicBezTo>
                  <a:pt x="157" y="54"/>
                  <a:pt x="157" y="54"/>
                  <a:pt x="157" y="54"/>
                </a:cubicBezTo>
                <a:cubicBezTo>
                  <a:pt x="156" y="53"/>
                  <a:pt x="156" y="53"/>
                  <a:pt x="156" y="53"/>
                </a:cubicBezTo>
                <a:cubicBezTo>
                  <a:pt x="156" y="52"/>
                  <a:pt x="156" y="52"/>
                  <a:pt x="156" y="52"/>
                </a:cubicBezTo>
                <a:cubicBezTo>
                  <a:pt x="157" y="52"/>
                  <a:pt x="157" y="52"/>
                  <a:pt x="157" y="52"/>
                </a:cubicBezTo>
                <a:close/>
                <a:moveTo>
                  <a:pt x="129" y="72"/>
                </a:moveTo>
                <a:cubicBezTo>
                  <a:pt x="128" y="72"/>
                  <a:pt x="128" y="72"/>
                  <a:pt x="128" y="72"/>
                </a:cubicBezTo>
                <a:cubicBezTo>
                  <a:pt x="128" y="72"/>
                  <a:pt x="128" y="72"/>
                  <a:pt x="128" y="72"/>
                </a:cubicBezTo>
                <a:cubicBezTo>
                  <a:pt x="128" y="73"/>
                  <a:pt x="128" y="73"/>
                  <a:pt x="128" y="73"/>
                </a:cubicBezTo>
                <a:cubicBezTo>
                  <a:pt x="129" y="72"/>
                  <a:pt x="129" y="72"/>
                  <a:pt x="129" y="72"/>
                </a:cubicBezTo>
                <a:close/>
                <a:moveTo>
                  <a:pt x="128" y="65"/>
                </a:moveTo>
                <a:cubicBezTo>
                  <a:pt x="129" y="67"/>
                  <a:pt x="129" y="67"/>
                  <a:pt x="129" y="67"/>
                </a:cubicBezTo>
                <a:cubicBezTo>
                  <a:pt x="128" y="68"/>
                  <a:pt x="128" y="68"/>
                  <a:pt x="128" y="68"/>
                </a:cubicBezTo>
                <a:cubicBezTo>
                  <a:pt x="128" y="69"/>
                  <a:pt x="128" y="69"/>
                  <a:pt x="128" y="69"/>
                </a:cubicBezTo>
                <a:cubicBezTo>
                  <a:pt x="128" y="68"/>
                  <a:pt x="128" y="68"/>
                  <a:pt x="128" y="68"/>
                </a:cubicBezTo>
                <a:cubicBezTo>
                  <a:pt x="127" y="67"/>
                  <a:pt x="127" y="67"/>
                  <a:pt x="127" y="67"/>
                </a:cubicBezTo>
                <a:cubicBezTo>
                  <a:pt x="128" y="67"/>
                  <a:pt x="128" y="67"/>
                  <a:pt x="128" y="67"/>
                </a:cubicBezTo>
                <a:cubicBezTo>
                  <a:pt x="128" y="66"/>
                  <a:pt x="128" y="66"/>
                  <a:pt x="128" y="66"/>
                </a:cubicBezTo>
                <a:cubicBezTo>
                  <a:pt x="128" y="65"/>
                  <a:pt x="128" y="65"/>
                  <a:pt x="128" y="65"/>
                </a:cubicBezTo>
                <a:close/>
                <a:moveTo>
                  <a:pt x="156" y="46"/>
                </a:moveTo>
                <a:cubicBezTo>
                  <a:pt x="156" y="47"/>
                  <a:pt x="156" y="47"/>
                  <a:pt x="156" y="47"/>
                </a:cubicBezTo>
                <a:cubicBezTo>
                  <a:pt x="157" y="48"/>
                  <a:pt x="157" y="48"/>
                  <a:pt x="157" y="48"/>
                </a:cubicBezTo>
                <a:cubicBezTo>
                  <a:pt x="157" y="48"/>
                  <a:pt x="157" y="48"/>
                  <a:pt x="157" y="48"/>
                </a:cubicBezTo>
                <a:cubicBezTo>
                  <a:pt x="156" y="48"/>
                  <a:pt x="156" y="48"/>
                  <a:pt x="156" y="48"/>
                </a:cubicBezTo>
                <a:cubicBezTo>
                  <a:pt x="156" y="47"/>
                  <a:pt x="156" y="47"/>
                  <a:pt x="156" y="47"/>
                </a:cubicBezTo>
                <a:cubicBezTo>
                  <a:pt x="156" y="46"/>
                  <a:pt x="156" y="46"/>
                  <a:pt x="156" y="46"/>
                </a:cubicBezTo>
                <a:cubicBezTo>
                  <a:pt x="156" y="46"/>
                  <a:pt x="156" y="46"/>
                  <a:pt x="156" y="46"/>
                </a:cubicBezTo>
                <a:close/>
                <a:moveTo>
                  <a:pt x="153" y="45"/>
                </a:moveTo>
                <a:cubicBezTo>
                  <a:pt x="154" y="44"/>
                  <a:pt x="154" y="44"/>
                  <a:pt x="154" y="44"/>
                </a:cubicBezTo>
                <a:cubicBezTo>
                  <a:pt x="154" y="45"/>
                  <a:pt x="154" y="45"/>
                  <a:pt x="154" y="45"/>
                </a:cubicBezTo>
                <a:cubicBezTo>
                  <a:pt x="155" y="44"/>
                  <a:pt x="155" y="44"/>
                  <a:pt x="155" y="44"/>
                </a:cubicBezTo>
                <a:cubicBezTo>
                  <a:pt x="157" y="45"/>
                  <a:pt x="157" y="45"/>
                  <a:pt x="157" y="45"/>
                </a:cubicBezTo>
                <a:cubicBezTo>
                  <a:pt x="158" y="45"/>
                  <a:pt x="158" y="45"/>
                  <a:pt x="158" y="45"/>
                </a:cubicBezTo>
                <a:cubicBezTo>
                  <a:pt x="157" y="45"/>
                  <a:pt x="157" y="45"/>
                  <a:pt x="157" y="45"/>
                </a:cubicBezTo>
                <a:cubicBezTo>
                  <a:pt x="155" y="46"/>
                  <a:pt x="155" y="46"/>
                  <a:pt x="155" y="46"/>
                </a:cubicBezTo>
                <a:cubicBezTo>
                  <a:pt x="154" y="45"/>
                  <a:pt x="154" y="45"/>
                  <a:pt x="154" y="45"/>
                </a:cubicBezTo>
                <a:cubicBezTo>
                  <a:pt x="154" y="45"/>
                  <a:pt x="154" y="45"/>
                  <a:pt x="154" y="45"/>
                </a:cubicBezTo>
                <a:cubicBezTo>
                  <a:pt x="153" y="45"/>
                  <a:pt x="153" y="45"/>
                  <a:pt x="153" y="45"/>
                </a:cubicBezTo>
                <a:close/>
                <a:moveTo>
                  <a:pt x="148" y="45"/>
                </a:moveTo>
                <a:cubicBezTo>
                  <a:pt x="149" y="44"/>
                  <a:pt x="149" y="44"/>
                  <a:pt x="149" y="44"/>
                </a:cubicBezTo>
                <a:cubicBezTo>
                  <a:pt x="149" y="44"/>
                  <a:pt x="149" y="44"/>
                  <a:pt x="149" y="44"/>
                </a:cubicBezTo>
                <a:cubicBezTo>
                  <a:pt x="150" y="44"/>
                  <a:pt x="150" y="44"/>
                  <a:pt x="150" y="44"/>
                </a:cubicBezTo>
                <a:cubicBezTo>
                  <a:pt x="151" y="44"/>
                  <a:pt x="151" y="44"/>
                  <a:pt x="151" y="44"/>
                </a:cubicBezTo>
                <a:cubicBezTo>
                  <a:pt x="152" y="45"/>
                  <a:pt x="152" y="45"/>
                  <a:pt x="152" y="45"/>
                </a:cubicBezTo>
                <a:cubicBezTo>
                  <a:pt x="152" y="44"/>
                  <a:pt x="152" y="44"/>
                  <a:pt x="152" y="44"/>
                </a:cubicBezTo>
                <a:cubicBezTo>
                  <a:pt x="153" y="44"/>
                  <a:pt x="153" y="44"/>
                  <a:pt x="153" y="44"/>
                </a:cubicBezTo>
                <a:cubicBezTo>
                  <a:pt x="153" y="45"/>
                  <a:pt x="153" y="45"/>
                  <a:pt x="153" y="45"/>
                </a:cubicBezTo>
                <a:cubicBezTo>
                  <a:pt x="152" y="45"/>
                  <a:pt x="152" y="45"/>
                  <a:pt x="152" y="45"/>
                </a:cubicBezTo>
                <a:cubicBezTo>
                  <a:pt x="151" y="45"/>
                  <a:pt x="151" y="45"/>
                  <a:pt x="151" y="45"/>
                </a:cubicBezTo>
                <a:cubicBezTo>
                  <a:pt x="150" y="45"/>
                  <a:pt x="150" y="45"/>
                  <a:pt x="150" y="45"/>
                </a:cubicBezTo>
                <a:cubicBezTo>
                  <a:pt x="149" y="46"/>
                  <a:pt x="149" y="46"/>
                  <a:pt x="149" y="46"/>
                </a:cubicBezTo>
                <a:cubicBezTo>
                  <a:pt x="148" y="46"/>
                  <a:pt x="148" y="46"/>
                  <a:pt x="148" y="46"/>
                </a:cubicBezTo>
                <a:cubicBezTo>
                  <a:pt x="148" y="45"/>
                  <a:pt x="148" y="45"/>
                  <a:pt x="148" y="45"/>
                </a:cubicBezTo>
                <a:cubicBezTo>
                  <a:pt x="148" y="45"/>
                  <a:pt x="148" y="45"/>
                  <a:pt x="148" y="45"/>
                </a:cubicBezTo>
                <a:close/>
                <a:moveTo>
                  <a:pt x="139" y="63"/>
                </a:moveTo>
                <a:cubicBezTo>
                  <a:pt x="140" y="62"/>
                  <a:pt x="140" y="62"/>
                  <a:pt x="140" y="62"/>
                </a:cubicBezTo>
                <a:cubicBezTo>
                  <a:pt x="141" y="60"/>
                  <a:pt x="141" y="60"/>
                  <a:pt x="141" y="60"/>
                </a:cubicBezTo>
                <a:cubicBezTo>
                  <a:pt x="141" y="59"/>
                  <a:pt x="141" y="59"/>
                  <a:pt x="141" y="59"/>
                </a:cubicBezTo>
                <a:cubicBezTo>
                  <a:pt x="141" y="58"/>
                  <a:pt x="141" y="58"/>
                  <a:pt x="141" y="58"/>
                </a:cubicBezTo>
                <a:cubicBezTo>
                  <a:pt x="142" y="58"/>
                  <a:pt x="142" y="58"/>
                  <a:pt x="142" y="58"/>
                </a:cubicBezTo>
                <a:cubicBezTo>
                  <a:pt x="142" y="59"/>
                  <a:pt x="142" y="59"/>
                  <a:pt x="142" y="59"/>
                </a:cubicBezTo>
                <a:cubicBezTo>
                  <a:pt x="142" y="60"/>
                  <a:pt x="142" y="60"/>
                  <a:pt x="142" y="60"/>
                </a:cubicBezTo>
                <a:cubicBezTo>
                  <a:pt x="142" y="60"/>
                  <a:pt x="142" y="60"/>
                  <a:pt x="142" y="60"/>
                </a:cubicBezTo>
                <a:cubicBezTo>
                  <a:pt x="142" y="60"/>
                  <a:pt x="142" y="60"/>
                  <a:pt x="142" y="60"/>
                </a:cubicBezTo>
                <a:cubicBezTo>
                  <a:pt x="142" y="60"/>
                  <a:pt x="142" y="60"/>
                  <a:pt x="142" y="60"/>
                </a:cubicBezTo>
                <a:cubicBezTo>
                  <a:pt x="141" y="61"/>
                  <a:pt x="141" y="61"/>
                  <a:pt x="141" y="61"/>
                </a:cubicBezTo>
                <a:cubicBezTo>
                  <a:pt x="141" y="61"/>
                  <a:pt x="141" y="61"/>
                  <a:pt x="141" y="61"/>
                </a:cubicBezTo>
                <a:cubicBezTo>
                  <a:pt x="141" y="62"/>
                  <a:pt x="141" y="62"/>
                  <a:pt x="141" y="62"/>
                </a:cubicBezTo>
                <a:cubicBezTo>
                  <a:pt x="142" y="62"/>
                  <a:pt x="142" y="62"/>
                  <a:pt x="142" y="62"/>
                </a:cubicBezTo>
                <a:cubicBezTo>
                  <a:pt x="142" y="63"/>
                  <a:pt x="142" y="63"/>
                  <a:pt x="142" y="63"/>
                </a:cubicBezTo>
                <a:cubicBezTo>
                  <a:pt x="142" y="63"/>
                  <a:pt x="142" y="63"/>
                  <a:pt x="142" y="63"/>
                </a:cubicBezTo>
                <a:cubicBezTo>
                  <a:pt x="141" y="63"/>
                  <a:pt x="141" y="63"/>
                  <a:pt x="141" y="63"/>
                </a:cubicBezTo>
                <a:cubicBezTo>
                  <a:pt x="140" y="64"/>
                  <a:pt x="140" y="64"/>
                  <a:pt x="140" y="64"/>
                </a:cubicBezTo>
                <a:cubicBezTo>
                  <a:pt x="140" y="64"/>
                  <a:pt x="140" y="64"/>
                  <a:pt x="140" y="64"/>
                </a:cubicBezTo>
                <a:cubicBezTo>
                  <a:pt x="139" y="64"/>
                  <a:pt x="139" y="64"/>
                  <a:pt x="139" y="64"/>
                </a:cubicBezTo>
                <a:cubicBezTo>
                  <a:pt x="139" y="63"/>
                  <a:pt x="139" y="63"/>
                  <a:pt x="139" y="63"/>
                </a:cubicBezTo>
                <a:close/>
                <a:moveTo>
                  <a:pt x="137" y="62"/>
                </a:moveTo>
                <a:cubicBezTo>
                  <a:pt x="137" y="62"/>
                  <a:pt x="137" y="63"/>
                  <a:pt x="137" y="63"/>
                </a:cubicBezTo>
                <a:cubicBezTo>
                  <a:pt x="137" y="63"/>
                  <a:pt x="137" y="63"/>
                  <a:pt x="137" y="63"/>
                </a:cubicBezTo>
                <a:cubicBezTo>
                  <a:pt x="138" y="63"/>
                  <a:pt x="138" y="63"/>
                  <a:pt x="138" y="63"/>
                </a:cubicBezTo>
                <a:cubicBezTo>
                  <a:pt x="138" y="63"/>
                  <a:pt x="138" y="63"/>
                  <a:pt x="138" y="63"/>
                </a:cubicBezTo>
                <a:cubicBezTo>
                  <a:pt x="139" y="62"/>
                  <a:pt x="139" y="62"/>
                  <a:pt x="139" y="62"/>
                </a:cubicBezTo>
                <a:cubicBezTo>
                  <a:pt x="139" y="62"/>
                  <a:pt x="139" y="62"/>
                  <a:pt x="139" y="62"/>
                </a:cubicBezTo>
                <a:cubicBezTo>
                  <a:pt x="140" y="61"/>
                  <a:pt x="140" y="61"/>
                  <a:pt x="140" y="61"/>
                </a:cubicBezTo>
                <a:cubicBezTo>
                  <a:pt x="140" y="60"/>
                  <a:pt x="140" y="60"/>
                  <a:pt x="140" y="60"/>
                </a:cubicBezTo>
                <a:cubicBezTo>
                  <a:pt x="139" y="60"/>
                  <a:pt x="139" y="60"/>
                  <a:pt x="139" y="60"/>
                </a:cubicBezTo>
                <a:cubicBezTo>
                  <a:pt x="138" y="60"/>
                  <a:pt x="138" y="60"/>
                  <a:pt x="138" y="60"/>
                </a:cubicBezTo>
                <a:cubicBezTo>
                  <a:pt x="138" y="61"/>
                  <a:pt x="138" y="61"/>
                  <a:pt x="138" y="61"/>
                </a:cubicBezTo>
                <a:cubicBezTo>
                  <a:pt x="138" y="61"/>
                  <a:pt x="138" y="61"/>
                  <a:pt x="138" y="61"/>
                </a:cubicBezTo>
                <a:cubicBezTo>
                  <a:pt x="137" y="62"/>
                  <a:pt x="137" y="62"/>
                  <a:pt x="137" y="62"/>
                </a:cubicBezTo>
                <a:close/>
                <a:moveTo>
                  <a:pt x="135" y="62"/>
                </a:moveTo>
                <a:cubicBezTo>
                  <a:pt x="135" y="62"/>
                  <a:pt x="135" y="62"/>
                  <a:pt x="135" y="62"/>
                </a:cubicBezTo>
                <a:cubicBezTo>
                  <a:pt x="134" y="63"/>
                  <a:pt x="134" y="63"/>
                  <a:pt x="134" y="63"/>
                </a:cubicBezTo>
                <a:cubicBezTo>
                  <a:pt x="135" y="64"/>
                  <a:pt x="135" y="64"/>
                  <a:pt x="135" y="64"/>
                </a:cubicBezTo>
                <a:cubicBezTo>
                  <a:pt x="135" y="64"/>
                  <a:pt x="135" y="64"/>
                  <a:pt x="135" y="64"/>
                </a:cubicBezTo>
                <a:cubicBezTo>
                  <a:pt x="136" y="63"/>
                  <a:pt x="136" y="63"/>
                  <a:pt x="136" y="63"/>
                </a:cubicBezTo>
                <a:cubicBezTo>
                  <a:pt x="136" y="62"/>
                  <a:pt x="136" y="62"/>
                  <a:pt x="136" y="62"/>
                </a:cubicBezTo>
                <a:cubicBezTo>
                  <a:pt x="135" y="61"/>
                  <a:pt x="135" y="61"/>
                  <a:pt x="135" y="61"/>
                </a:cubicBezTo>
                <a:cubicBezTo>
                  <a:pt x="135" y="61"/>
                  <a:pt x="135" y="62"/>
                  <a:pt x="135" y="62"/>
                </a:cubicBezTo>
                <a:close/>
                <a:moveTo>
                  <a:pt x="142" y="45"/>
                </a:moveTo>
                <a:cubicBezTo>
                  <a:pt x="141" y="45"/>
                  <a:pt x="141" y="45"/>
                  <a:pt x="141" y="45"/>
                </a:cubicBezTo>
                <a:cubicBezTo>
                  <a:pt x="142" y="46"/>
                  <a:pt x="142" y="46"/>
                  <a:pt x="142" y="46"/>
                </a:cubicBezTo>
                <a:cubicBezTo>
                  <a:pt x="142" y="46"/>
                  <a:pt x="142" y="45"/>
                  <a:pt x="142" y="45"/>
                </a:cubicBezTo>
                <a:close/>
                <a:moveTo>
                  <a:pt x="143" y="44"/>
                </a:moveTo>
                <a:cubicBezTo>
                  <a:pt x="143" y="45"/>
                  <a:pt x="143" y="45"/>
                  <a:pt x="143" y="45"/>
                </a:cubicBezTo>
                <a:cubicBezTo>
                  <a:pt x="143" y="45"/>
                  <a:pt x="143" y="45"/>
                  <a:pt x="143" y="45"/>
                </a:cubicBezTo>
                <a:cubicBezTo>
                  <a:pt x="143" y="44"/>
                  <a:pt x="143" y="44"/>
                  <a:pt x="143" y="44"/>
                </a:cubicBezTo>
                <a:close/>
                <a:moveTo>
                  <a:pt x="144" y="43"/>
                </a:moveTo>
                <a:cubicBezTo>
                  <a:pt x="144" y="44"/>
                  <a:pt x="144" y="44"/>
                  <a:pt x="144" y="44"/>
                </a:cubicBezTo>
                <a:cubicBezTo>
                  <a:pt x="145" y="44"/>
                  <a:pt x="145" y="44"/>
                  <a:pt x="145" y="44"/>
                </a:cubicBezTo>
                <a:cubicBezTo>
                  <a:pt x="144" y="43"/>
                  <a:pt x="144" y="43"/>
                  <a:pt x="144" y="43"/>
                </a:cubicBezTo>
                <a:close/>
                <a:moveTo>
                  <a:pt x="140" y="42"/>
                </a:moveTo>
                <a:cubicBezTo>
                  <a:pt x="141" y="42"/>
                  <a:pt x="141" y="42"/>
                  <a:pt x="141" y="42"/>
                </a:cubicBezTo>
                <a:cubicBezTo>
                  <a:pt x="143" y="42"/>
                  <a:pt x="143" y="42"/>
                  <a:pt x="143" y="42"/>
                </a:cubicBezTo>
                <a:cubicBezTo>
                  <a:pt x="143" y="42"/>
                  <a:pt x="143" y="42"/>
                  <a:pt x="143" y="42"/>
                </a:cubicBezTo>
                <a:cubicBezTo>
                  <a:pt x="143" y="43"/>
                  <a:pt x="143" y="43"/>
                  <a:pt x="143" y="43"/>
                </a:cubicBezTo>
                <a:cubicBezTo>
                  <a:pt x="143" y="43"/>
                  <a:pt x="143" y="43"/>
                  <a:pt x="143" y="43"/>
                </a:cubicBezTo>
                <a:cubicBezTo>
                  <a:pt x="144" y="42"/>
                  <a:pt x="144" y="42"/>
                  <a:pt x="144" y="42"/>
                </a:cubicBezTo>
                <a:cubicBezTo>
                  <a:pt x="144" y="42"/>
                  <a:pt x="144" y="42"/>
                  <a:pt x="144" y="42"/>
                </a:cubicBezTo>
                <a:cubicBezTo>
                  <a:pt x="144" y="43"/>
                  <a:pt x="144" y="43"/>
                  <a:pt x="144" y="43"/>
                </a:cubicBezTo>
                <a:cubicBezTo>
                  <a:pt x="143" y="43"/>
                  <a:pt x="143" y="43"/>
                  <a:pt x="143" y="43"/>
                </a:cubicBezTo>
                <a:cubicBezTo>
                  <a:pt x="143" y="43"/>
                  <a:pt x="143" y="43"/>
                  <a:pt x="143" y="43"/>
                </a:cubicBezTo>
                <a:cubicBezTo>
                  <a:pt x="143" y="44"/>
                  <a:pt x="143" y="44"/>
                  <a:pt x="143" y="44"/>
                </a:cubicBezTo>
                <a:cubicBezTo>
                  <a:pt x="142" y="43"/>
                  <a:pt x="142" y="43"/>
                  <a:pt x="142" y="43"/>
                </a:cubicBezTo>
                <a:cubicBezTo>
                  <a:pt x="141" y="44"/>
                  <a:pt x="141" y="44"/>
                  <a:pt x="141" y="44"/>
                </a:cubicBezTo>
                <a:cubicBezTo>
                  <a:pt x="140" y="43"/>
                  <a:pt x="140" y="43"/>
                  <a:pt x="140" y="43"/>
                </a:cubicBezTo>
                <a:cubicBezTo>
                  <a:pt x="140" y="42"/>
                  <a:pt x="140" y="42"/>
                  <a:pt x="140" y="42"/>
                </a:cubicBezTo>
                <a:close/>
                <a:moveTo>
                  <a:pt x="135" y="37"/>
                </a:moveTo>
                <a:cubicBezTo>
                  <a:pt x="136" y="38"/>
                  <a:pt x="136" y="38"/>
                  <a:pt x="136" y="38"/>
                </a:cubicBezTo>
                <a:cubicBezTo>
                  <a:pt x="136" y="37"/>
                  <a:pt x="136" y="37"/>
                  <a:pt x="136" y="37"/>
                </a:cubicBezTo>
                <a:cubicBezTo>
                  <a:pt x="136" y="37"/>
                  <a:pt x="135" y="37"/>
                  <a:pt x="135" y="37"/>
                </a:cubicBezTo>
                <a:close/>
                <a:moveTo>
                  <a:pt x="134" y="38"/>
                </a:moveTo>
                <a:cubicBezTo>
                  <a:pt x="135" y="37"/>
                  <a:pt x="135" y="37"/>
                  <a:pt x="135" y="37"/>
                </a:cubicBezTo>
                <a:cubicBezTo>
                  <a:pt x="135" y="38"/>
                  <a:pt x="135" y="38"/>
                  <a:pt x="135" y="38"/>
                </a:cubicBezTo>
                <a:cubicBezTo>
                  <a:pt x="135" y="38"/>
                  <a:pt x="135" y="38"/>
                  <a:pt x="135" y="38"/>
                </a:cubicBezTo>
                <a:cubicBezTo>
                  <a:pt x="134" y="38"/>
                  <a:pt x="134" y="38"/>
                  <a:pt x="134" y="38"/>
                </a:cubicBezTo>
                <a:close/>
                <a:moveTo>
                  <a:pt x="128" y="33"/>
                </a:moveTo>
                <a:cubicBezTo>
                  <a:pt x="129" y="33"/>
                  <a:pt x="129" y="33"/>
                  <a:pt x="129" y="33"/>
                </a:cubicBezTo>
                <a:cubicBezTo>
                  <a:pt x="130" y="33"/>
                  <a:pt x="130" y="33"/>
                  <a:pt x="130" y="33"/>
                </a:cubicBezTo>
                <a:cubicBezTo>
                  <a:pt x="132" y="33"/>
                  <a:pt x="132" y="33"/>
                  <a:pt x="132" y="33"/>
                </a:cubicBezTo>
                <a:cubicBezTo>
                  <a:pt x="134" y="32"/>
                  <a:pt x="134" y="32"/>
                  <a:pt x="134" y="32"/>
                </a:cubicBezTo>
                <a:cubicBezTo>
                  <a:pt x="135" y="33"/>
                  <a:pt x="135" y="33"/>
                  <a:pt x="135" y="33"/>
                </a:cubicBezTo>
                <a:cubicBezTo>
                  <a:pt x="136" y="33"/>
                  <a:pt x="136" y="33"/>
                  <a:pt x="136" y="33"/>
                </a:cubicBezTo>
                <a:cubicBezTo>
                  <a:pt x="137" y="33"/>
                  <a:pt x="137" y="33"/>
                  <a:pt x="137" y="33"/>
                </a:cubicBezTo>
                <a:cubicBezTo>
                  <a:pt x="137" y="33"/>
                  <a:pt x="137" y="33"/>
                  <a:pt x="137" y="33"/>
                </a:cubicBezTo>
                <a:cubicBezTo>
                  <a:pt x="139" y="33"/>
                  <a:pt x="139" y="33"/>
                  <a:pt x="139" y="33"/>
                </a:cubicBezTo>
                <a:cubicBezTo>
                  <a:pt x="140" y="33"/>
                  <a:pt x="140" y="33"/>
                  <a:pt x="140" y="33"/>
                </a:cubicBezTo>
                <a:cubicBezTo>
                  <a:pt x="141" y="33"/>
                  <a:pt x="141" y="33"/>
                  <a:pt x="141" y="33"/>
                </a:cubicBezTo>
                <a:cubicBezTo>
                  <a:pt x="142" y="33"/>
                  <a:pt x="142" y="33"/>
                  <a:pt x="142" y="33"/>
                </a:cubicBezTo>
                <a:cubicBezTo>
                  <a:pt x="143" y="33"/>
                  <a:pt x="143" y="33"/>
                  <a:pt x="143" y="33"/>
                </a:cubicBezTo>
                <a:cubicBezTo>
                  <a:pt x="143" y="34"/>
                  <a:pt x="143" y="34"/>
                  <a:pt x="143" y="34"/>
                </a:cubicBezTo>
                <a:cubicBezTo>
                  <a:pt x="144" y="34"/>
                  <a:pt x="144" y="34"/>
                  <a:pt x="144" y="34"/>
                </a:cubicBezTo>
                <a:cubicBezTo>
                  <a:pt x="148" y="33"/>
                  <a:pt x="148" y="33"/>
                  <a:pt x="148" y="33"/>
                </a:cubicBezTo>
                <a:cubicBezTo>
                  <a:pt x="149" y="32"/>
                  <a:pt x="149" y="32"/>
                  <a:pt x="149" y="32"/>
                </a:cubicBezTo>
                <a:cubicBezTo>
                  <a:pt x="150" y="31"/>
                  <a:pt x="150" y="31"/>
                  <a:pt x="150" y="31"/>
                </a:cubicBezTo>
                <a:cubicBezTo>
                  <a:pt x="150" y="31"/>
                  <a:pt x="150" y="31"/>
                  <a:pt x="150" y="31"/>
                </a:cubicBezTo>
                <a:cubicBezTo>
                  <a:pt x="151" y="31"/>
                  <a:pt x="151" y="31"/>
                  <a:pt x="151" y="31"/>
                </a:cubicBezTo>
                <a:cubicBezTo>
                  <a:pt x="152" y="30"/>
                  <a:pt x="152" y="30"/>
                  <a:pt x="152" y="30"/>
                </a:cubicBezTo>
                <a:cubicBezTo>
                  <a:pt x="152" y="29"/>
                  <a:pt x="152" y="29"/>
                  <a:pt x="152" y="29"/>
                </a:cubicBezTo>
                <a:cubicBezTo>
                  <a:pt x="152" y="28"/>
                  <a:pt x="152" y="28"/>
                  <a:pt x="152" y="28"/>
                </a:cubicBezTo>
                <a:cubicBezTo>
                  <a:pt x="153" y="28"/>
                  <a:pt x="153" y="28"/>
                  <a:pt x="153" y="28"/>
                </a:cubicBezTo>
                <a:cubicBezTo>
                  <a:pt x="152" y="28"/>
                  <a:pt x="152" y="28"/>
                  <a:pt x="152" y="28"/>
                </a:cubicBezTo>
                <a:cubicBezTo>
                  <a:pt x="152" y="27"/>
                  <a:pt x="152" y="27"/>
                  <a:pt x="152" y="27"/>
                </a:cubicBezTo>
                <a:cubicBezTo>
                  <a:pt x="151" y="27"/>
                  <a:pt x="151" y="27"/>
                  <a:pt x="151" y="27"/>
                </a:cubicBezTo>
                <a:cubicBezTo>
                  <a:pt x="150" y="27"/>
                  <a:pt x="150" y="27"/>
                  <a:pt x="150" y="27"/>
                </a:cubicBezTo>
                <a:cubicBezTo>
                  <a:pt x="150" y="28"/>
                  <a:pt x="150" y="28"/>
                  <a:pt x="150" y="28"/>
                </a:cubicBezTo>
                <a:cubicBezTo>
                  <a:pt x="149" y="29"/>
                  <a:pt x="149" y="29"/>
                  <a:pt x="149" y="29"/>
                </a:cubicBezTo>
                <a:cubicBezTo>
                  <a:pt x="149" y="29"/>
                  <a:pt x="149" y="29"/>
                  <a:pt x="149" y="29"/>
                </a:cubicBezTo>
                <a:cubicBezTo>
                  <a:pt x="148" y="30"/>
                  <a:pt x="148" y="30"/>
                  <a:pt x="148" y="30"/>
                </a:cubicBezTo>
                <a:cubicBezTo>
                  <a:pt x="147" y="30"/>
                  <a:pt x="147" y="30"/>
                  <a:pt x="147" y="30"/>
                </a:cubicBezTo>
                <a:cubicBezTo>
                  <a:pt x="147" y="31"/>
                  <a:pt x="147" y="31"/>
                  <a:pt x="147" y="31"/>
                </a:cubicBezTo>
                <a:cubicBezTo>
                  <a:pt x="145" y="31"/>
                  <a:pt x="145" y="31"/>
                  <a:pt x="145" y="31"/>
                </a:cubicBezTo>
                <a:cubicBezTo>
                  <a:pt x="143" y="31"/>
                  <a:pt x="143" y="31"/>
                  <a:pt x="143" y="31"/>
                </a:cubicBezTo>
                <a:cubicBezTo>
                  <a:pt x="141" y="30"/>
                  <a:pt x="141" y="30"/>
                  <a:pt x="141" y="30"/>
                </a:cubicBezTo>
                <a:cubicBezTo>
                  <a:pt x="141" y="31"/>
                  <a:pt x="141" y="31"/>
                  <a:pt x="141" y="31"/>
                </a:cubicBezTo>
                <a:cubicBezTo>
                  <a:pt x="140" y="31"/>
                  <a:pt x="140" y="31"/>
                  <a:pt x="140" y="31"/>
                </a:cubicBezTo>
                <a:cubicBezTo>
                  <a:pt x="139" y="30"/>
                  <a:pt x="139" y="30"/>
                  <a:pt x="139" y="30"/>
                </a:cubicBezTo>
                <a:cubicBezTo>
                  <a:pt x="138" y="30"/>
                  <a:pt x="138" y="30"/>
                  <a:pt x="138" y="30"/>
                </a:cubicBezTo>
                <a:cubicBezTo>
                  <a:pt x="137" y="30"/>
                  <a:pt x="137" y="30"/>
                  <a:pt x="137" y="30"/>
                </a:cubicBezTo>
                <a:cubicBezTo>
                  <a:pt x="137" y="30"/>
                  <a:pt x="137" y="30"/>
                  <a:pt x="137" y="30"/>
                </a:cubicBezTo>
                <a:cubicBezTo>
                  <a:pt x="135" y="30"/>
                  <a:pt x="135" y="30"/>
                  <a:pt x="135" y="30"/>
                </a:cubicBezTo>
                <a:cubicBezTo>
                  <a:pt x="135" y="30"/>
                  <a:pt x="135" y="30"/>
                  <a:pt x="135" y="30"/>
                </a:cubicBezTo>
                <a:cubicBezTo>
                  <a:pt x="134" y="30"/>
                  <a:pt x="134" y="30"/>
                  <a:pt x="134" y="30"/>
                </a:cubicBezTo>
                <a:cubicBezTo>
                  <a:pt x="133" y="29"/>
                  <a:pt x="133" y="29"/>
                  <a:pt x="133" y="29"/>
                </a:cubicBezTo>
                <a:cubicBezTo>
                  <a:pt x="131" y="28"/>
                  <a:pt x="131" y="28"/>
                  <a:pt x="131" y="28"/>
                </a:cubicBezTo>
                <a:cubicBezTo>
                  <a:pt x="130" y="28"/>
                  <a:pt x="130" y="28"/>
                  <a:pt x="130" y="28"/>
                </a:cubicBezTo>
                <a:cubicBezTo>
                  <a:pt x="130" y="30"/>
                  <a:pt x="130" y="30"/>
                  <a:pt x="130" y="30"/>
                </a:cubicBezTo>
                <a:cubicBezTo>
                  <a:pt x="130" y="30"/>
                  <a:pt x="130" y="30"/>
                  <a:pt x="130" y="30"/>
                </a:cubicBezTo>
                <a:cubicBezTo>
                  <a:pt x="129" y="31"/>
                  <a:pt x="129" y="31"/>
                  <a:pt x="129" y="31"/>
                </a:cubicBezTo>
                <a:cubicBezTo>
                  <a:pt x="129" y="32"/>
                  <a:pt x="129" y="32"/>
                  <a:pt x="129" y="32"/>
                </a:cubicBezTo>
                <a:cubicBezTo>
                  <a:pt x="127" y="31"/>
                  <a:pt x="127" y="31"/>
                  <a:pt x="127" y="31"/>
                </a:cubicBezTo>
                <a:cubicBezTo>
                  <a:pt x="126" y="31"/>
                  <a:pt x="126" y="31"/>
                  <a:pt x="126" y="31"/>
                </a:cubicBezTo>
                <a:cubicBezTo>
                  <a:pt x="126" y="32"/>
                  <a:pt x="126" y="32"/>
                  <a:pt x="126" y="32"/>
                </a:cubicBezTo>
                <a:cubicBezTo>
                  <a:pt x="126" y="32"/>
                  <a:pt x="126" y="32"/>
                  <a:pt x="126" y="32"/>
                </a:cubicBezTo>
                <a:cubicBezTo>
                  <a:pt x="124" y="34"/>
                  <a:pt x="124" y="34"/>
                  <a:pt x="124" y="34"/>
                </a:cubicBezTo>
                <a:cubicBezTo>
                  <a:pt x="124" y="35"/>
                  <a:pt x="124" y="35"/>
                  <a:pt x="124" y="35"/>
                </a:cubicBezTo>
                <a:cubicBezTo>
                  <a:pt x="125" y="36"/>
                  <a:pt x="125" y="36"/>
                  <a:pt x="125" y="36"/>
                </a:cubicBezTo>
                <a:cubicBezTo>
                  <a:pt x="125" y="37"/>
                  <a:pt x="125" y="37"/>
                  <a:pt x="125" y="37"/>
                </a:cubicBezTo>
                <a:cubicBezTo>
                  <a:pt x="124" y="38"/>
                  <a:pt x="124" y="38"/>
                  <a:pt x="124" y="38"/>
                </a:cubicBezTo>
                <a:cubicBezTo>
                  <a:pt x="125" y="39"/>
                  <a:pt x="125" y="39"/>
                  <a:pt x="125" y="39"/>
                </a:cubicBezTo>
                <a:cubicBezTo>
                  <a:pt x="125" y="40"/>
                  <a:pt x="125" y="40"/>
                  <a:pt x="125" y="40"/>
                </a:cubicBezTo>
                <a:cubicBezTo>
                  <a:pt x="125" y="40"/>
                  <a:pt x="125" y="40"/>
                  <a:pt x="125" y="40"/>
                </a:cubicBezTo>
                <a:cubicBezTo>
                  <a:pt x="124" y="39"/>
                  <a:pt x="124" y="39"/>
                  <a:pt x="124" y="39"/>
                </a:cubicBezTo>
                <a:cubicBezTo>
                  <a:pt x="124" y="39"/>
                  <a:pt x="124" y="39"/>
                  <a:pt x="124" y="39"/>
                </a:cubicBezTo>
                <a:cubicBezTo>
                  <a:pt x="123" y="40"/>
                  <a:pt x="123" y="40"/>
                  <a:pt x="123" y="40"/>
                </a:cubicBezTo>
                <a:cubicBezTo>
                  <a:pt x="122" y="40"/>
                  <a:pt x="122" y="40"/>
                  <a:pt x="122" y="40"/>
                </a:cubicBezTo>
                <a:cubicBezTo>
                  <a:pt x="122" y="41"/>
                  <a:pt x="122" y="41"/>
                  <a:pt x="122" y="41"/>
                </a:cubicBezTo>
                <a:cubicBezTo>
                  <a:pt x="122" y="43"/>
                  <a:pt x="122" y="43"/>
                  <a:pt x="122" y="43"/>
                </a:cubicBezTo>
                <a:cubicBezTo>
                  <a:pt x="122" y="43"/>
                  <a:pt x="122" y="43"/>
                  <a:pt x="122" y="43"/>
                </a:cubicBezTo>
                <a:cubicBezTo>
                  <a:pt x="122" y="45"/>
                  <a:pt x="122" y="45"/>
                  <a:pt x="122" y="45"/>
                </a:cubicBezTo>
                <a:cubicBezTo>
                  <a:pt x="122" y="46"/>
                  <a:pt x="122" y="46"/>
                  <a:pt x="122" y="46"/>
                </a:cubicBezTo>
                <a:cubicBezTo>
                  <a:pt x="122" y="47"/>
                  <a:pt x="122" y="47"/>
                  <a:pt x="122" y="47"/>
                </a:cubicBezTo>
                <a:cubicBezTo>
                  <a:pt x="121" y="47"/>
                  <a:pt x="121" y="47"/>
                  <a:pt x="121" y="47"/>
                </a:cubicBezTo>
                <a:cubicBezTo>
                  <a:pt x="121" y="48"/>
                  <a:pt x="121" y="48"/>
                  <a:pt x="121" y="48"/>
                </a:cubicBezTo>
                <a:cubicBezTo>
                  <a:pt x="120" y="49"/>
                  <a:pt x="120" y="49"/>
                  <a:pt x="120" y="49"/>
                </a:cubicBezTo>
                <a:cubicBezTo>
                  <a:pt x="119" y="50"/>
                  <a:pt x="119" y="50"/>
                  <a:pt x="119" y="50"/>
                </a:cubicBezTo>
                <a:cubicBezTo>
                  <a:pt x="120" y="51"/>
                  <a:pt x="120" y="51"/>
                  <a:pt x="120" y="51"/>
                </a:cubicBezTo>
                <a:cubicBezTo>
                  <a:pt x="119" y="51"/>
                  <a:pt x="119" y="51"/>
                  <a:pt x="119" y="51"/>
                </a:cubicBezTo>
                <a:cubicBezTo>
                  <a:pt x="120" y="53"/>
                  <a:pt x="120" y="53"/>
                  <a:pt x="120" y="53"/>
                </a:cubicBezTo>
                <a:cubicBezTo>
                  <a:pt x="120" y="54"/>
                  <a:pt x="120" y="54"/>
                  <a:pt x="120" y="54"/>
                </a:cubicBezTo>
                <a:cubicBezTo>
                  <a:pt x="121" y="54"/>
                  <a:pt x="121" y="54"/>
                  <a:pt x="121" y="54"/>
                </a:cubicBezTo>
                <a:cubicBezTo>
                  <a:pt x="121" y="54"/>
                  <a:pt x="121" y="54"/>
                  <a:pt x="121" y="54"/>
                </a:cubicBezTo>
                <a:cubicBezTo>
                  <a:pt x="122" y="53"/>
                  <a:pt x="122" y="53"/>
                  <a:pt x="122" y="53"/>
                </a:cubicBezTo>
                <a:cubicBezTo>
                  <a:pt x="123" y="54"/>
                  <a:pt x="123" y="54"/>
                  <a:pt x="123" y="54"/>
                </a:cubicBezTo>
                <a:cubicBezTo>
                  <a:pt x="123" y="55"/>
                  <a:pt x="123" y="55"/>
                  <a:pt x="123" y="55"/>
                </a:cubicBezTo>
                <a:cubicBezTo>
                  <a:pt x="124" y="57"/>
                  <a:pt x="124" y="57"/>
                  <a:pt x="124" y="57"/>
                </a:cubicBezTo>
                <a:cubicBezTo>
                  <a:pt x="123" y="58"/>
                  <a:pt x="123" y="58"/>
                  <a:pt x="123" y="58"/>
                </a:cubicBezTo>
                <a:cubicBezTo>
                  <a:pt x="123" y="59"/>
                  <a:pt x="123" y="59"/>
                  <a:pt x="123" y="59"/>
                </a:cubicBezTo>
                <a:cubicBezTo>
                  <a:pt x="122" y="60"/>
                  <a:pt x="122" y="60"/>
                  <a:pt x="122" y="60"/>
                </a:cubicBezTo>
                <a:cubicBezTo>
                  <a:pt x="122" y="62"/>
                  <a:pt x="122" y="62"/>
                  <a:pt x="122" y="62"/>
                </a:cubicBezTo>
                <a:cubicBezTo>
                  <a:pt x="122" y="64"/>
                  <a:pt x="122" y="64"/>
                  <a:pt x="122" y="64"/>
                </a:cubicBezTo>
                <a:cubicBezTo>
                  <a:pt x="123" y="64"/>
                  <a:pt x="123" y="64"/>
                  <a:pt x="123" y="64"/>
                </a:cubicBezTo>
                <a:cubicBezTo>
                  <a:pt x="124" y="65"/>
                  <a:pt x="124" y="65"/>
                  <a:pt x="124" y="65"/>
                </a:cubicBezTo>
                <a:cubicBezTo>
                  <a:pt x="125" y="64"/>
                  <a:pt x="125" y="64"/>
                  <a:pt x="125" y="64"/>
                </a:cubicBezTo>
                <a:cubicBezTo>
                  <a:pt x="125" y="64"/>
                  <a:pt x="125" y="64"/>
                  <a:pt x="125" y="64"/>
                </a:cubicBezTo>
                <a:cubicBezTo>
                  <a:pt x="126" y="64"/>
                  <a:pt x="126" y="64"/>
                  <a:pt x="126" y="64"/>
                </a:cubicBezTo>
                <a:cubicBezTo>
                  <a:pt x="127" y="64"/>
                  <a:pt x="127" y="64"/>
                  <a:pt x="127" y="64"/>
                </a:cubicBezTo>
                <a:cubicBezTo>
                  <a:pt x="128" y="64"/>
                  <a:pt x="128" y="64"/>
                  <a:pt x="128" y="64"/>
                </a:cubicBezTo>
                <a:cubicBezTo>
                  <a:pt x="128" y="64"/>
                  <a:pt x="128" y="64"/>
                  <a:pt x="128" y="64"/>
                </a:cubicBezTo>
                <a:cubicBezTo>
                  <a:pt x="128" y="63"/>
                  <a:pt x="128" y="63"/>
                  <a:pt x="128" y="63"/>
                </a:cubicBezTo>
                <a:cubicBezTo>
                  <a:pt x="127" y="62"/>
                  <a:pt x="127" y="62"/>
                  <a:pt x="127" y="62"/>
                </a:cubicBezTo>
                <a:cubicBezTo>
                  <a:pt x="127" y="61"/>
                  <a:pt x="127" y="61"/>
                  <a:pt x="127" y="61"/>
                </a:cubicBezTo>
                <a:cubicBezTo>
                  <a:pt x="127" y="60"/>
                  <a:pt x="127" y="60"/>
                  <a:pt x="127" y="60"/>
                </a:cubicBezTo>
                <a:cubicBezTo>
                  <a:pt x="128" y="58"/>
                  <a:pt x="128" y="58"/>
                  <a:pt x="128" y="58"/>
                </a:cubicBezTo>
                <a:cubicBezTo>
                  <a:pt x="127" y="57"/>
                  <a:pt x="127" y="57"/>
                  <a:pt x="127" y="57"/>
                </a:cubicBezTo>
                <a:cubicBezTo>
                  <a:pt x="127" y="56"/>
                  <a:pt x="127" y="56"/>
                  <a:pt x="127" y="56"/>
                </a:cubicBezTo>
                <a:cubicBezTo>
                  <a:pt x="128" y="55"/>
                  <a:pt x="128" y="55"/>
                  <a:pt x="128" y="55"/>
                </a:cubicBezTo>
                <a:cubicBezTo>
                  <a:pt x="128" y="54"/>
                  <a:pt x="128" y="54"/>
                  <a:pt x="128" y="54"/>
                </a:cubicBezTo>
                <a:cubicBezTo>
                  <a:pt x="128" y="52"/>
                  <a:pt x="128" y="52"/>
                  <a:pt x="128" y="52"/>
                </a:cubicBezTo>
                <a:cubicBezTo>
                  <a:pt x="127" y="51"/>
                  <a:pt x="127" y="51"/>
                  <a:pt x="127" y="51"/>
                </a:cubicBezTo>
                <a:cubicBezTo>
                  <a:pt x="127" y="51"/>
                  <a:pt x="127" y="51"/>
                  <a:pt x="127" y="51"/>
                </a:cubicBezTo>
                <a:cubicBezTo>
                  <a:pt x="128" y="50"/>
                  <a:pt x="128" y="50"/>
                  <a:pt x="128" y="50"/>
                </a:cubicBezTo>
                <a:cubicBezTo>
                  <a:pt x="129" y="50"/>
                  <a:pt x="129" y="50"/>
                  <a:pt x="129" y="50"/>
                </a:cubicBezTo>
                <a:cubicBezTo>
                  <a:pt x="130" y="49"/>
                  <a:pt x="130" y="49"/>
                  <a:pt x="130" y="49"/>
                </a:cubicBezTo>
                <a:cubicBezTo>
                  <a:pt x="131" y="50"/>
                  <a:pt x="131" y="50"/>
                  <a:pt x="131" y="50"/>
                </a:cubicBezTo>
                <a:cubicBezTo>
                  <a:pt x="131" y="50"/>
                  <a:pt x="131" y="50"/>
                  <a:pt x="131" y="50"/>
                </a:cubicBezTo>
                <a:cubicBezTo>
                  <a:pt x="131" y="51"/>
                  <a:pt x="131" y="51"/>
                  <a:pt x="131" y="51"/>
                </a:cubicBezTo>
                <a:cubicBezTo>
                  <a:pt x="131" y="52"/>
                  <a:pt x="131" y="52"/>
                  <a:pt x="131" y="52"/>
                </a:cubicBezTo>
                <a:cubicBezTo>
                  <a:pt x="130" y="53"/>
                  <a:pt x="130" y="53"/>
                  <a:pt x="130" y="53"/>
                </a:cubicBezTo>
                <a:cubicBezTo>
                  <a:pt x="130" y="54"/>
                  <a:pt x="130" y="54"/>
                  <a:pt x="130" y="54"/>
                </a:cubicBezTo>
                <a:cubicBezTo>
                  <a:pt x="131" y="55"/>
                  <a:pt x="131" y="55"/>
                  <a:pt x="131" y="55"/>
                </a:cubicBezTo>
                <a:cubicBezTo>
                  <a:pt x="131" y="55"/>
                  <a:pt x="131" y="55"/>
                  <a:pt x="131" y="55"/>
                </a:cubicBezTo>
                <a:cubicBezTo>
                  <a:pt x="132" y="56"/>
                  <a:pt x="132" y="56"/>
                  <a:pt x="132" y="56"/>
                </a:cubicBezTo>
                <a:cubicBezTo>
                  <a:pt x="133" y="56"/>
                  <a:pt x="133" y="56"/>
                  <a:pt x="133" y="56"/>
                </a:cubicBezTo>
                <a:cubicBezTo>
                  <a:pt x="133" y="57"/>
                  <a:pt x="133" y="57"/>
                  <a:pt x="133" y="57"/>
                </a:cubicBezTo>
                <a:cubicBezTo>
                  <a:pt x="133" y="57"/>
                  <a:pt x="133" y="57"/>
                  <a:pt x="133" y="57"/>
                </a:cubicBezTo>
                <a:cubicBezTo>
                  <a:pt x="133" y="59"/>
                  <a:pt x="133" y="59"/>
                  <a:pt x="133" y="59"/>
                </a:cubicBezTo>
                <a:cubicBezTo>
                  <a:pt x="133" y="60"/>
                  <a:pt x="133" y="60"/>
                  <a:pt x="133" y="60"/>
                </a:cubicBezTo>
                <a:cubicBezTo>
                  <a:pt x="134" y="60"/>
                  <a:pt x="134" y="60"/>
                  <a:pt x="134" y="60"/>
                </a:cubicBezTo>
                <a:cubicBezTo>
                  <a:pt x="134" y="60"/>
                  <a:pt x="134" y="60"/>
                  <a:pt x="134" y="60"/>
                </a:cubicBezTo>
                <a:cubicBezTo>
                  <a:pt x="136" y="61"/>
                  <a:pt x="136" y="61"/>
                  <a:pt x="136" y="61"/>
                </a:cubicBezTo>
                <a:cubicBezTo>
                  <a:pt x="136" y="61"/>
                  <a:pt x="136" y="61"/>
                  <a:pt x="136" y="61"/>
                </a:cubicBezTo>
                <a:cubicBezTo>
                  <a:pt x="136" y="60"/>
                  <a:pt x="136" y="60"/>
                  <a:pt x="136" y="60"/>
                </a:cubicBezTo>
                <a:cubicBezTo>
                  <a:pt x="136" y="59"/>
                  <a:pt x="136" y="59"/>
                  <a:pt x="136" y="59"/>
                </a:cubicBezTo>
                <a:cubicBezTo>
                  <a:pt x="137" y="59"/>
                  <a:pt x="137" y="59"/>
                  <a:pt x="137" y="59"/>
                </a:cubicBezTo>
                <a:cubicBezTo>
                  <a:pt x="138" y="58"/>
                  <a:pt x="138" y="58"/>
                  <a:pt x="138" y="58"/>
                </a:cubicBezTo>
                <a:cubicBezTo>
                  <a:pt x="139" y="58"/>
                  <a:pt x="139" y="58"/>
                  <a:pt x="139" y="58"/>
                </a:cubicBezTo>
                <a:cubicBezTo>
                  <a:pt x="140" y="58"/>
                  <a:pt x="140" y="58"/>
                  <a:pt x="140" y="58"/>
                </a:cubicBezTo>
                <a:cubicBezTo>
                  <a:pt x="141" y="57"/>
                  <a:pt x="141" y="57"/>
                  <a:pt x="141" y="57"/>
                </a:cubicBezTo>
                <a:cubicBezTo>
                  <a:pt x="141" y="58"/>
                  <a:pt x="141" y="58"/>
                  <a:pt x="141" y="58"/>
                </a:cubicBezTo>
                <a:cubicBezTo>
                  <a:pt x="142" y="58"/>
                  <a:pt x="142" y="58"/>
                  <a:pt x="142" y="58"/>
                </a:cubicBezTo>
                <a:cubicBezTo>
                  <a:pt x="143" y="57"/>
                  <a:pt x="143" y="57"/>
                  <a:pt x="143" y="57"/>
                </a:cubicBezTo>
                <a:cubicBezTo>
                  <a:pt x="142" y="56"/>
                  <a:pt x="142" y="56"/>
                  <a:pt x="142" y="56"/>
                </a:cubicBezTo>
                <a:cubicBezTo>
                  <a:pt x="141" y="56"/>
                  <a:pt x="141" y="56"/>
                  <a:pt x="141" y="56"/>
                </a:cubicBezTo>
                <a:cubicBezTo>
                  <a:pt x="141" y="56"/>
                  <a:pt x="141" y="56"/>
                  <a:pt x="141" y="56"/>
                </a:cubicBezTo>
                <a:cubicBezTo>
                  <a:pt x="140" y="56"/>
                  <a:pt x="140" y="56"/>
                  <a:pt x="140" y="56"/>
                </a:cubicBezTo>
                <a:cubicBezTo>
                  <a:pt x="139" y="56"/>
                  <a:pt x="139" y="56"/>
                  <a:pt x="139" y="56"/>
                </a:cubicBezTo>
                <a:cubicBezTo>
                  <a:pt x="139" y="56"/>
                  <a:pt x="139" y="56"/>
                  <a:pt x="139" y="56"/>
                </a:cubicBezTo>
                <a:cubicBezTo>
                  <a:pt x="139" y="56"/>
                  <a:pt x="139" y="56"/>
                  <a:pt x="139" y="56"/>
                </a:cubicBezTo>
                <a:cubicBezTo>
                  <a:pt x="139" y="55"/>
                  <a:pt x="139" y="55"/>
                  <a:pt x="139" y="55"/>
                </a:cubicBezTo>
                <a:cubicBezTo>
                  <a:pt x="138" y="55"/>
                  <a:pt x="138" y="55"/>
                  <a:pt x="138" y="55"/>
                </a:cubicBezTo>
                <a:cubicBezTo>
                  <a:pt x="138" y="55"/>
                  <a:pt x="138" y="55"/>
                  <a:pt x="138" y="55"/>
                </a:cubicBezTo>
                <a:cubicBezTo>
                  <a:pt x="138" y="55"/>
                  <a:pt x="138" y="55"/>
                  <a:pt x="138" y="55"/>
                </a:cubicBezTo>
                <a:cubicBezTo>
                  <a:pt x="137" y="54"/>
                  <a:pt x="137" y="54"/>
                  <a:pt x="137" y="54"/>
                </a:cubicBezTo>
                <a:cubicBezTo>
                  <a:pt x="137" y="54"/>
                  <a:pt x="137" y="54"/>
                  <a:pt x="137" y="54"/>
                </a:cubicBezTo>
                <a:cubicBezTo>
                  <a:pt x="137" y="53"/>
                  <a:pt x="137" y="53"/>
                  <a:pt x="137" y="53"/>
                </a:cubicBezTo>
                <a:cubicBezTo>
                  <a:pt x="138" y="53"/>
                  <a:pt x="138" y="53"/>
                  <a:pt x="138" y="53"/>
                </a:cubicBezTo>
                <a:cubicBezTo>
                  <a:pt x="138" y="53"/>
                  <a:pt x="138" y="53"/>
                  <a:pt x="138" y="53"/>
                </a:cubicBezTo>
                <a:cubicBezTo>
                  <a:pt x="138" y="52"/>
                  <a:pt x="138" y="52"/>
                  <a:pt x="138" y="52"/>
                </a:cubicBezTo>
                <a:cubicBezTo>
                  <a:pt x="138" y="52"/>
                  <a:pt x="138" y="52"/>
                  <a:pt x="138" y="52"/>
                </a:cubicBezTo>
                <a:cubicBezTo>
                  <a:pt x="138" y="52"/>
                  <a:pt x="138" y="52"/>
                  <a:pt x="138" y="52"/>
                </a:cubicBezTo>
                <a:cubicBezTo>
                  <a:pt x="138" y="51"/>
                  <a:pt x="138" y="51"/>
                  <a:pt x="138" y="51"/>
                </a:cubicBezTo>
                <a:cubicBezTo>
                  <a:pt x="137" y="51"/>
                  <a:pt x="137" y="51"/>
                  <a:pt x="137" y="51"/>
                </a:cubicBezTo>
                <a:cubicBezTo>
                  <a:pt x="137" y="51"/>
                  <a:pt x="137" y="51"/>
                  <a:pt x="137" y="51"/>
                </a:cubicBezTo>
                <a:cubicBezTo>
                  <a:pt x="137" y="50"/>
                  <a:pt x="137" y="50"/>
                  <a:pt x="137" y="50"/>
                </a:cubicBezTo>
                <a:cubicBezTo>
                  <a:pt x="136" y="49"/>
                  <a:pt x="136" y="49"/>
                  <a:pt x="136" y="49"/>
                </a:cubicBezTo>
                <a:cubicBezTo>
                  <a:pt x="136" y="49"/>
                  <a:pt x="136" y="49"/>
                  <a:pt x="136" y="49"/>
                </a:cubicBezTo>
                <a:cubicBezTo>
                  <a:pt x="136" y="48"/>
                  <a:pt x="136" y="48"/>
                  <a:pt x="136" y="48"/>
                </a:cubicBezTo>
                <a:cubicBezTo>
                  <a:pt x="134" y="47"/>
                  <a:pt x="134" y="47"/>
                  <a:pt x="134" y="47"/>
                </a:cubicBezTo>
                <a:cubicBezTo>
                  <a:pt x="133" y="46"/>
                  <a:pt x="133" y="46"/>
                  <a:pt x="133" y="46"/>
                </a:cubicBezTo>
                <a:cubicBezTo>
                  <a:pt x="133" y="45"/>
                  <a:pt x="133" y="45"/>
                  <a:pt x="133" y="45"/>
                </a:cubicBezTo>
                <a:cubicBezTo>
                  <a:pt x="133" y="45"/>
                  <a:pt x="133" y="45"/>
                  <a:pt x="133" y="45"/>
                </a:cubicBezTo>
                <a:cubicBezTo>
                  <a:pt x="133" y="45"/>
                  <a:pt x="133" y="45"/>
                  <a:pt x="133" y="45"/>
                </a:cubicBezTo>
                <a:cubicBezTo>
                  <a:pt x="134" y="46"/>
                  <a:pt x="134" y="46"/>
                  <a:pt x="134" y="46"/>
                </a:cubicBezTo>
                <a:cubicBezTo>
                  <a:pt x="134" y="46"/>
                  <a:pt x="134" y="46"/>
                  <a:pt x="134" y="46"/>
                </a:cubicBezTo>
                <a:cubicBezTo>
                  <a:pt x="135" y="45"/>
                  <a:pt x="135" y="45"/>
                  <a:pt x="135" y="45"/>
                </a:cubicBezTo>
                <a:cubicBezTo>
                  <a:pt x="136" y="44"/>
                  <a:pt x="136" y="44"/>
                  <a:pt x="136" y="44"/>
                </a:cubicBezTo>
                <a:cubicBezTo>
                  <a:pt x="138" y="44"/>
                  <a:pt x="138" y="44"/>
                  <a:pt x="138" y="44"/>
                </a:cubicBezTo>
                <a:cubicBezTo>
                  <a:pt x="139" y="43"/>
                  <a:pt x="139" y="43"/>
                  <a:pt x="139" y="43"/>
                </a:cubicBezTo>
                <a:cubicBezTo>
                  <a:pt x="140" y="41"/>
                  <a:pt x="140" y="41"/>
                  <a:pt x="140" y="41"/>
                </a:cubicBezTo>
                <a:cubicBezTo>
                  <a:pt x="141" y="41"/>
                  <a:pt x="141" y="41"/>
                  <a:pt x="141" y="41"/>
                </a:cubicBezTo>
                <a:cubicBezTo>
                  <a:pt x="141" y="40"/>
                  <a:pt x="141" y="40"/>
                  <a:pt x="141" y="40"/>
                </a:cubicBezTo>
                <a:cubicBezTo>
                  <a:pt x="142" y="40"/>
                  <a:pt x="142" y="40"/>
                  <a:pt x="142" y="40"/>
                </a:cubicBezTo>
                <a:cubicBezTo>
                  <a:pt x="143" y="40"/>
                  <a:pt x="143" y="40"/>
                  <a:pt x="143" y="40"/>
                </a:cubicBezTo>
                <a:cubicBezTo>
                  <a:pt x="143" y="41"/>
                  <a:pt x="143" y="41"/>
                  <a:pt x="143" y="41"/>
                </a:cubicBezTo>
                <a:cubicBezTo>
                  <a:pt x="144" y="39"/>
                  <a:pt x="144" y="39"/>
                  <a:pt x="144" y="39"/>
                </a:cubicBezTo>
                <a:cubicBezTo>
                  <a:pt x="144" y="38"/>
                  <a:pt x="144" y="38"/>
                  <a:pt x="144" y="38"/>
                </a:cubicBezTo>
                <a:cubicBezTo>
                  <a:pt x="143" y="38"/>
                  <a:pt x="143" y="38"/>
                  <a:pt x="143" y="38"/>
                </a:cubicBezTo>
                <a:cubicBezTo>
                  <a:pt x="141" y="38"/>
                  <a:pt x="141" y="38"/>
                  <a:pt x="141" y="38"/>
                </a:cubicBezTo>
                <a:cubicBezTo>
                  <a:pt x="140" y="39"/>
                  <a:pt x="140" y="39"/>
                  <a:pt x="140" y="39"/>
                </a:cubicBezTo>
                <a:cubicBezTo>
                  <a:pt x="138" y="39"/>
                  <a:pt x="138" y="39"/>
                  <a:pt x="138" y="39"/>
                </a:cubicBezTo>
                <a:cubicBezTo>
                  <a:pt x="138" y="39"/>
                  <a:pt x="138" y="39"/>
                  <a:pt x="138" y="39"/>
                </a:cubicBezTo>
                <a:cubicBezTo>
                  <a:pt x="137" y="40"/>
                  <a:pt x="137" y="40"/>
                  <a:pt x="137" y="40"/>
                </a:cubicBezTo>
                <a:cubicBezTo>
                  <a:pt x="136" y="40"/>
                  <a:pt x="136" y="40"/>
                  <a:pt x="136" y="40"/>
                </a:cubicBezTo>
                <a:cubicBezTo>
                  <a:pt x="135" y="40"/>
                  <a:pt x="135" y="40"/>
                  <a:pt x="135" y="40"/>
                </a:cubicBezTo>
                <a:cubicBezTo>
                  <a:pt x="134" y="40"/>
                  <a:pt x="134" y="40"/>
                  <a:pt x="134" y="40"/>
                </a:cubicBezTo>
                <a:cubicBezTo>
                  <a:pt x="133" y="39"/>
                  <a:pt x="133" y="39"/>
                  <a:pt x="133" y="39"/>
                </a:cubicBezTo>
                <a:cubicBezTo>
                  <a:pt x="132" y="41"/>
                  <a:pt x="132" y="41"/>
                  <a:pt x="132" y="41"/>
                </a:cubicBezTo>
                <a:cubicBezTo>
                  <a:pt x="132" y="42"/>
                  <a:pt x="132" y="42"/>
                  <a:pt x="132" y="42"/>
                </a:cubicBezTo>
                <a:cubicBezTo>
                  <a:pt x="131" y="43"/>
                  <a:pt x="131" y="43"/>
                  <a:pt x="131" y="43"/>
                </a:cubicBezTo>
                <a:cubicBezTo>
                  <a:pt x="130" y="43"/>
                  <a:pt x="130" y="43"/>
                  <a:pt x="130" y="43"/>
                </a:cubicBezTo>
                <a:cubicBezTo>
                  <a:pt x="129" y="42"/>
                  <a:pt x="129" y="42"/>
                  <a:pt x="129" y="42"/>
                </a:cubicBezTo>
                <a:cubicBezTo>
                  <a:pt x="128" y="41"/>
                  <a:pt x="128" y="41"/>
                  <a:pt x="128" y="41"/>
                </a:cubicBezTo>
                <a:cubicBezTo>
                  <a:pt x="127" y="40"/>
                  <a:pt x="127" y="40"/>
                  <a:pt x="127" y="40"/>
                </a:cubicBezTo>
                <a:cubicBezTo>
                  <a:pt x="126" y="38"/>
                  <a:pt x="126" y="38"/>
                  <a:pt x="126" y="38"/>
                </a:cubicBezTo>
                <a:cubicBezTo>
                  <a:pt x="126" y="36"/>
                  <a:pt x="126" y="36"/>
                  <a:pt x="126" y="36"/>
                </a:cubicBezTo>
                <a:cubicBezTo>
                  <a:pt x="127" y="34"/>
                  <a:pt x="127" y="34"/>
                  <a:pt x="127" y="34"/>
                </a:cubicBezTo>
                <a:cubicBezTo>
                  <a:pt x="128" y="33"/>
                  <a:pt x="128" y="33"/>
                  <a:pt x="128" y="33"/>
                </a:cubicBezTo>
                <a:close/>
                <a:moveTo>
                  <a:pt x="129" y="0"/>
                </a:moveTo>
                <a:cubicBezTo>
                  <a:pt x="128" y="1"/>
                  <a:pt x="128" y="1"/>
                  <a:pt x="128" y="1"/>
                </a:cubicBezTo>
                <a:cubicBezTo>
                  <a:pt x="129" y="1"/>
                  <a:pt x="129" y="1"/>
                  <a:pt x="129" y="1"/>
                </a:cubicBezTo>
                <a:cubicBezTo>
                  <a:pt x="129" y="1"/>
                  <a:pt x="129" y="1"/>
                  <a:pt x="129" y="1"/>
                </a:cubicBezTo>
                <a:cubicBezTo>
                  <a:pt x="129" y="0"/>
                  <a:pt x="129" y="0"/>
                  <a:pt x="129" y="0"/>
                </a:cubicBezTo>
                <a:close/>
                <a:moveTo>
                  <a:pt x="130" y="4"/>
                </a:moveTo>
                <a:cubicBezTo>
                  <a:pt x="131" y="4"/>
                  <a:pt x="131" y="4"/>
                  <a:pt x="131" y="4"/>
                </a:cubicBezTo>
                <a:cubicBezTo>
                  <a:pt x="131" y="4"/>
                  <a:pt x="131" y="4"/>
                  <a:pt x="131" y="4"/>
                </a:cubicBezTo>
                <a:cubicBezTo>
                  <a:pt x="132" y="4"/>
                  <a:pt x="132" y="4"/>
                  <a:pt x="132" y="4"/>
                </a:cubicBezTo>
                <a:cubicBezTo>
                  <a:pt x="133" y="3"/>
                  <a:pt x="133" y="3"/>
                  <a:pt x="133" y="3"/>
                </a:cubicBezTo>
                <a:cubicBezTo>
                  <a:pt x="133" y="3"/>
                  <a:pt x="133" y="3"/>
                  <a:pt x="133" y="3"/>
                </a:cubicBezTo>
                <a:cubicBezTo>
                  <a:pt x="131" y="3"/>
                  <a:pt x="131" y="3"/>
                  <a:pt x="131" y="3"/>
                </a:cubicBezTo>
                <a:cubicBezTo>
                  <a:pt x="130" y="3"/>
                  <a:pt x="130" y="3"/>
                  <a:pt x="130" y="3"/>
                </a:cubicBezTo>
                <a:cubicBezTo>
                  <a:pt x="130" y="3"/>
                  <a:pt x="130" y="3"/>
                  <a:pt x="130" y="3"/>
                </a:cubicBezTo>
                <a:cubicBezTo>
                  <a:pt x="130" y="4"/>
                  <a:pt x="130" y="4"/>
                  <a:pt x="130" y="4"/>
                </a:cubicBezTo>
                <a:close/>
                <a:moveTo>
                  <a:pt x="122" y="9"/>
                </a:moveTo>
                <a:cubicBezTo>
                  <a:pt x="122" y="10"/>
                  <a:pt x="122" y="10"/>
                  <a:pt x="122" y="10"/>
                </a:cubicBezTo>
                <a:cubicBezTo>
                  <a:pt x="123" y="11"/>
                  <a:pt x="123" y="11"/>
                  <a:pt x="123" y="11"/>
                </a:cubicBezTo>
                <a:cubicBezTo>
                  <a:pt x="123" y="10"/>
                  <a:pt x="123" y="10"/>
                  <a:pt x="123" y="10"/>
                </a:cubicBezTo>
                <a:cubicBezTo>
                  <a:pt x="122" y="9"/>
                  <a:pt x="122" y="9"/>
                  <a:pt x="122" y="9"/>
                </a:cubicBezTo>
                <a:close/>
                <a:moveTo>
                  <a:pt x="124" y="8"/>
                </a:moveTo>
                <a:cubicBezTo>
                  <a:pt x="126" y="7"/>
                  <a:pt x="126" y="7"/>
                  <a:pt x="126" y="7"/>
                </a:cubicBezTo>
                <a:cubicBezTo>
                  <a:pt x="127" y="6"/>
                  <a:pt x="127" y="6"/>
                  <a:pt x="127" y="6"/>
                </a:cubicBezTo>
                <a:cubicBezTo>
                  <a:pt x="127" y="7"/>
                  <a:pt x="127" y="7"/>
                  <a:pt x="127" y="7"/>
                </a:cubicBezTo>
                <a:cubicBezTo>
                  <a:pt x="126" y="8"/>
                  <a:pt x="126" y="8"/>
                  <a:pt x="126" y="8"/>
                </a:cubicBezTo>
                <a:cubicBezTo>
                  <a:pt x="125" y="8"/>
                  <a:pt x="125" y="8"/>
                  <a:pt x="125" y="8"/>
                </a:cubicBezTo>
                <a:cubicBezTo>
                  <a:pt x="124" y="8"/>
                  <a:pt x="124" y="8"/>
                  <a:pt x="124" y="8"/>
                </a:cubicBezTo>
                <a:close/>
                <a:moveTo>
                  <a:pt x="114" y="13"/>
                </a:moveTo>
                <a:cubicBezTo>
                  <a:pt x="114" y="14"/>
                  <a:pt x="114" y="14"/>
                  <a:pt x="114" y="14"/>
                </a:cubicBezTo>
                <a:cubicBezTo>
                  <a:pt x="114" y="14"/>
                  <a:pt x="114" y="14"/>
                  <a:pt x="114" y="14"/>
                </a:cubicBezTo>
                <a:cubicBezTo>
                  <a:pt x="114" y="13"/>
                  <a:pt x="114" y="13"/>
                  <a:pt x="114" y="13"/>
                </a:cubicBezTo>
                <a:close/>
                <a:moveTo>
                  <a:pt x="114" y="13"/>
                </a:moveTo>
                <a:cubicBezTo>
                  <a:pt x="114" y="13"/>
                  <a:pt x="114" y="13"/>
                  <a:pt x="114" y="13"/>
                </a:cubicBezTo>
                <a:cubicBezTo>
                  <a:pt x="114" y="14"/>
                  <a:pt x="114" y="14"/>
                  <a:pt x="114" y="14"/>
                </a:cubicBezTo>
                <a:cubicBezTo>
                  <a:pt x="115" y="14"/>
                  <a:pt x="115" y="14"/>
                  <a:pt x="115" y="14"/>
                </a:cubicBezTo>
                <a:cubicBezTo>
                  <a:pt x="115" y="13"/>
                  <a:pt x="115" y="13"/>
                  <a:pt x="115" y="13"/>
                </a:cubicBezTo>
                <a:cubicBezTo>
                  <a:pt x="114" y="13"/>
                  <a:pt x="114" y="13"/>
                  <a:pt x="114" y="13"/>
                </a:cubicBezTo>
                <a:close/>
                <a:moveTo>
                  <a:pt x="114" y="16"/>
                </a:moveTo>
                <a:cubicBezTo>
                  <a:pt x="113" y="16"/>
                  <a:pt x="113" y="16"/>
                  <a:pt x="113" y="16"/>
                </a:cubicBezTo>
                <a:cubicBezTo>
                  <a:pt x="114" y="16"/>
                  <a:pt x="114" y="16"/>
                  <a:pt x="114" y="16"/>
                </a:cubicBezTo>
                <a:cubicBezTo>
                  <a:pt x="114" y="16"/>
                  <a:pt x="114" y="16"/>
                  <a:pt x="114" y="16"/>
                </a:cubicBezTo>
                <a:close/>
                <a:moveTo>
                  <a:pt x="113" y="17"/>
                </a:moveTo>
                <a:cubicBezTo>
                  <a:pt x="114" y="17"/>
                  <a:pt x="114" y="17"/>
                  <a:pt x="114" y="17"/>
                </a:cubicBezTo>
                <a:cubicBezTo>
                  <a:pt x="114" y="18"/>
                  <a:pt x="114" y="18"/>
                  <a:pt x="114" y="18"/>
                </a:cubicBezTo>
                <a:cubicBezTo>
                  <a:pt x="114" y="18"/>
                  <a:pt x="114" y="18"/>
                  <a:pt x="114" y="18"/>
                </a:cubicBezTo>
                <a:cubicBezTo>
                  <a:pt x="113" y="17"/>
                  <a:pt x="113" y="17"/>
                  <a:pt x="113" y="17"/>
                </a:cubicBezTo>
                <a:close/>
                <a:moveTo>
                  <a:pt x="107" y="53"/>
                </a:moveTo>
                <a:cubicBezTo>
                  <a:pt x="107" y="53"/>
                  <a:pt x="107" y="53"/>
                  <a:pt x="107" y="53"/>
                </a:cubicBezTo>
                <a:cubicBezTo>
                  <a:pt x="107" y="55"/>
                  <a:pt x="107" y="55"/>
                  <a:pt x="107" y="55"/>
                </a:cubicBezTo>
                <a:cubicBezTo>
                  <a:pt x="107" y="55"/>
                  <a:pt x="107" y="55"/>
                  <a:pt x="107" y="55"/>
                </a:cubicBezTo>
                <a:cubicBezTo>
                  <a:pt x="107" y="54"/>
                  <a:pt x="107" y="54"/>
                  <a:pt x="107" y="54"/>
                </a:cubicBezTo>
                <a:cubicBezTo>
                  <a:pt x="107" y="53"/>
                  <a:pt x="107" y="53"/>
                  <a:pt x="107" y="53"/>
                </a:cubicBezTo>
                <a:close/>
                <a:moveTo>
                  <a:pt x="107" y="53"/>
                </a:moveTo>
                <a:cubicBezTo>
                  <a:pt x="107" y="55"/>
                  <a:pt x="107" y="55"/>
                  <a:pt x="107" y="55"/>
                </a:cubicBezTo>
                <a:cubicBezTo>
                  <a:pt x="106" y="56"/>
                  <a:pt x="106" y="56"/>
                  <a:pt x="106" y="56"/>
                </a:cubicBezTo>
                <a:cubicBezTo>
                  <a:pt x="106" y="57"/>
                  <a:pt x="106" y="57"/>
                  <a:pt x="106" y="57"/>
                </a:cubicBezTo>
                <a:cubicBezTo>
                  <a:pt x="105" y="56"/>
                  <a:pt x="105" y="56"/>
                  <a:pt x="105" y="56"/>
                </a:cubicBezTo>
                <a:cubicBezTo>
                  <a:pt x="105" y="55"/>
                  <a:pt x="105" y="55"/>
                  <a:pt x="105" y="55"/>
                </a:cubicBezTo>
                <a:cubicBezTo>
                  <a:pt x="106" y="53"/>
                  <a:pt x="106" y="53"/>
                  <a:pt x="106" y="53"/>
                </a:cubicBezTo>
                <a:cubicBezTo>
                  <a:pt x="106" y="53"/>
                  <a:pt x="106" y="53"/>
                  <a:pt x="106" y="53"/>
                </a:cubicBezTo>
                <a:cubicBezTo>
                  <a:pt x="107" y="53"/>
                  <a:pt x="107" y="53"/>
                  <a:pt x="107" y="53"/>
                </a:cubicBezTo>
                <a:close/>
                <a:moveTo>
                  <a:pt x="72" y="37"/>
                </a:moveTo>
                <a:cubicBezTo>
                  <a:pt x="73" y="38"/>
                  <a:pt x="73" y="38"/>
                  <a:pt x="73" y="38"/>
                </a:cubicBezTo>
                <a:cubicBezTo>
                  <a:pt x="73" y="38"/>
                  <a:pt x="73" y="38"/>
                  <a:pt x="73" y="38"/>
                </a:cubicBezTo>
                <a:cubicBezTo>
                  <a:pt x="73" y="38"/>
                  <a:pt x="73" y="38"/>
                  <a:pt x="73" y="38"/>
                </a:cubicBezTo>
                <a:cubicBezTo>
                  <a:pt x="72" y="38"/>
                  <a:pt x="72" y="38"/>
                  <a:pt x="72" y="38"/>
                </a:cubicBezTo>
                <a:cubicBezTo>
                  <a:pt x="71" y="37"/>
                  <a:pt x="71" y="37"/>
                  <a:pt x="71" y="37"/>
                </a:cubicBezTo>
                <a:cubicBezTo>
                  <a:pt x="72" y="37"/>
                  <a:pt x="72" y="37"/>
                  <a:pt x="72" y="37"/>
                </a:cubicBezTo>
                <a:close/>
                <a:moveTo>
                  <a:pt x="72" y="39"/>
                </a:moveTo>
                <a:cubicBezTo>
                  <a:pt x="73" y="40"/>
                  <a:pt x="73" y="40"/>
                  <a:pt x="73" y="40"/>
                </a:cubicBezTo>
                <a:cubicBezTo>
                  <a:pt x="74" y="40"/>
                  <a:pt x="74" y="40"/>
                  <a:pt x="74" y="40"/>
                </a:cubicBezTo>
                <a:cubicBezTo>
                  <a:pt x="74" y="40"/>
                  <a:pt x="74" y="40"/>
                  <a:pt x="74" y="40"/>
                </a:cubicBezTo>
                <a:cubicBezTo>
                  <a:pt x="74" y="41"/>
                  <a:pt x="74" y="41"/>
                  <a:pt x="74" y="41"/>
                </a:cubicBezTo>
                <a:cubicBezTo>
                  <a:pt x="73" y="41"/>
                  <a:pt x="73" y="41"/>
                  <a:pt x="73" y="41"/>
                </a:cubicBezTo>
                <a:cubicBezTo>
                  <a:pt x="73" y="41"/>
                  <a:pt x="73" y="41"/>
                  <a:pt x="73" y="41"/>
                </a:cubicBezTo>
                <a:cubicBezTo>
                  <a:pt x="72" y="40"/>
                  <a:pt x="72" y="40"/>
                  <a:pt x="72" y="40"/>
                </a:cubicBezTo>
                <a:cubicBezTo>
                  <a:pt x="72" y="39"/>
                  <a:pt x="72" y="39"/>
                  <a:pt x="72" y="39"/>
                </a:cubicBezTo>
                <a:close/>
                <a:moveTo>
                  <a:pt x="73" y="41"/>
                </a:moveTo>
                <a:cubicBezTo>
                  <a:pt x="74" y="41"/>
                  <a:pt x="74" y="41"/>
                  <a:pt x="74" y="41"/>
                </a:cubicBezTo>
                <a:cubicBezTo>
                  <a:pt x="75" y="42"/>
                  <a:pt x="75" y="42"/>
                  <a:pt x="75" y="42"/>
                </a:cubicBezTo>
                <a:cubicBezTo>
                  <a:pt x="74" y="43"/>
                  <a:pt x="74" y="43"/>
                  <a:pt x="74" y="43"/>
                </a:cubicBezTo>
                <a:cubicBezTo>
                  <a:pt x="74" y="43"/>
                  <a:pt x="74" y="43"/>
                  <a:pt x="74" y="43"/>
                </a:cubicBezTo>
                <a:cubicBezTo>
                  <a:pt x="73" y="42"/>
                  <a:pt x="73" y="42"/>
                  <a:pt x="73" y="42"/>
                </a:cubicBezTo>
                <a:cubicBezTo>
                  <a:pt x="73" y="42"/>
                  <a:pt x="73" y="42"/>
                  <a:pt x="73" y="42"/>
                </a:cubicBezTo>
                <a:cubicBezTo>
                  <a:pt x="73" y="42"/>
                  <a:pt x="73" y="41"/>
                  <a:pt x="73" y="41"/>
                </a:cubicBezTo>
                <a:close/>
                <a:moveTo>
                  <a:pt x="71" y="29"/>
                </a:moveTo>
                <a:cubicBezTo>
                  <a:pt x="72" y="28"/>
                  <a:pt x="72" y="28"/>
                  <a:pt x="72" y="28"/>
                </a:cubicBezTo>
                <a:cubicBezTo>
                  <a:pt x="73" y="26"/>
                  <a:pt x="73" y="26"/>
                  <a:pt x="73" y="26"/>
                </a:cubicBezTo>
                <a:cubicBezTo>
                  <a:pt x="73" y="25"/>
                  <a:pt x="73" y="25"/>
                  <a:pt x="73" y="25"/>
                </a:cubicBezTo>
                <a:cubicBezTo>
                  <a:pt x="74" y="25"/>
                  <a:pt x="74" y="25"/>
                  <a:pt x="74" y="25"/>
                </a:cubicBezTo>
                <a:cubicBezTo>
                  <a:pt x="75" y="27"/>
                  <a:pt x="75" y="27"/>
                  <a:pt x="75" y="27"/>
                </a:cubicBezTo>
                <a:cubicBezTo>
                  <a:pt x="77" y="28"/>
                  <a:pt x="77" y="28"/>
                  <a:pt x="77" y="28"/>
                </a:cubicBezTo>
                <a:cubicBezTo>
                  <a:pt x="77" y="28"/>
                  <a:pt x="77" y="28"/>
                  <a:pt x="77" y="28"/>
                </a:cubicBezTo>
                <a:cubicBezTo>
                  <a:pt x="78" y="29"/>
                  <a:pt x="78" y="29"/>
                  <a:pt x="78" y="29"/>
                </a:cubicBezTo>
                <a:cubicBezTo>
                  <a:pt x="78" y="30"/>
                  <a:pt x="78" y="30"/>
                  <a:pt x="78" y="30"/>
                </a:cubicBezTo>
                <a:cubicBezTo>
                  <a:pt x="79" y="30"/>
                  <a:pt x="79" y="30"/>
                  <a:pt x="79" y="30"/>
                </a:cubicBezTo>
                <a:cubicBezTo>
                  <a:pt x="81" y="30"/>
                  <a:pt x="81" y="30"/>
                  <a:pt x="81" y="30"/>
                </a:cubicBezTo>
                <a:cubicBezTo>
                  <a:pt x="81" y="29"/>
                  <a:pt x="81" y="29"/>
                  <a:pt x="81" y="29"/>
                </a:cubicBezTo>
                <a:cubicBezTo>
                  <a:pt x="82" y="30"/>
                  <a:pt x="82" y="30"/>
                  <a:pt x="82" y="30"/>
                </a:cubicBezTo>
                <a:cubicBezTo>
                  <a:pt x="83" y="29"/>
                  <a:pt x="83" y="29"/>
                  <a:pt x="83" y="29"/>
                </a:cubicBezTo>
                <a:cubicBezTo>
                  <a:pt x="86" y="29"/>
                  <a:pt x="86" y="29"/>
                  <a:pt x="86" y="29"/>
                </a:cubicBezTo>
                <a:cubicBezTo>
                  <a:pt x="88" y="28"/>
                  <a:pt x="88" y="28"/>
                  <a:pt x="88" y="28"/>
                </a:cubicBezTo>
                <a:cubicBezTo>
                  <a:pt x="89" y="28"/>
                  <a:pt x="89" y="28"/>
                  <a:pt x="89" y="28"/>
                </a:cubicBezTo>
                <a:cubicBezTo>
                  <a:pt x="92" y="27"/>
                  <a:pt x="92" y="27"/>
                  <a:pt x="92" y="27"/>
                </a:cubicBezTo>
                <a:cubicBezTo>
                  <a:pt x="93" y="28"/>
                  <a:pt x="93" y="28"/>
                  <a:pt x="93" y="28"/>
                </a:cubicBezTo>
                <a:cubicBezTo>
                  <a:pt x="93" y="29"/>
                  <a:pt x="93" y="29"/>
                  <a:pt x="93" y="29"/>
                </a:cubicBezTo>
                <a:cubicBezTo>
                  <a:pt x="94" y="29"/>
                  <a:pt x="94" y="29"/>
                  <a:pt x="94" y="29"/>
                </a:cubicBezTo>
                <a:cubicBezTo>
                  <a:pt x="97" y="27"/>
                  <a:pt x="97" y="27"/>
                  <a:pt x="97" y="27"/>
                </a:cubicBezTo>
                <a:cubicBezTo>
                  <a:pt x="99" y="27"/>
                  <a:pt x="99" y="27"/>
                  <a:pt x="99" y="27"/>
                </a:cubicBezTo>
                <a:cubicBezTo>
                  <a:pt x="99" y="26"/>
                  <a:pt x="99" y="26"/>
                  <a:pt x="99" y="26"/>
                </a:cubicBezTo>
                <a:cubicBezTo>
                  <a:pt x="101" y="23"/>
                  <a:pt x="101" y="23"/>
                  <a:pt x="101" y="23"/>
                </a:cubicBezTo>
                <a:cubicBezTo>
                  <a:pt x="102" y="21"/>
                  <a:pt x="102" y="21"/>
                  <a:pt x="102" y="21"/>
                </a:cubicBezTo>
                <a:cubicBezTo>
                  <a:pt x="103" y="19"/>
                  <a:pt x="103" y="19"/>
                  <a:pt x="103" y="19"/>
                </a:cubicBezTo>
                <a:cubicBezTo>
                  <a:pt x="104" y="15"/>
                  <a:pt x="104" y="15"/>
                  <a:pt x="104" y="15"/>
                </a:cubicBezTo>
                <a:cubicBezTo>
                  <a:pt x="104" y="14"/>
                  <a:pt x="104" y="14"/>
                  <a:pt x="104" y="14"/>
                </a:cubicBezTo>
                <a:cubicBezTo>
                  <a:pt x="105" y="13"/>
                  <a:pt x="105" y="13"/>
                  <a:pt x="105" y="13"/>
                </a:cubicBezTo>
                <a:cubicBezTo>
                  <a:pt x="105" y="13"/>
                  <a:pt x="105" y="13"/>
                  <a:pt x="105" y="13"/>
                </a:cubicBezTo>
                <a:cubicBezTo>
                  <a:pt x="106" y="11"/>
                  <a:pt x="106" y="11"/>
                  <a:pt x="106" y="11"/>
                </a:cubicBezTo>
                <a:cubicBezTo>
                  <a:pt x="107" y="12"/>
                  <a:pt x="107" y="12"/>
                  <a:pt x="107" y="12"/>
                </a:cubicBezTo>
                <a:cubicBezTo>
                  <a:pt x="108" y="12"/>
                  <a:pt x="108" y="12"/>
                  <a:pt x="108" y="12"/>
                </a:cubicBezTo>
                <a:cubicBezTo>
                  <a:pt x="110" y="12"/>
                  <a:pt x="110" y="12"/>
                  <a:pt x="110" y="12"/>
                </a:cubicBezTo>
                <a:cubicBezTo>
                  <a:pt x="111" y="12"/>
                  <a:pt x="111" y="12"/>
                  <a:pt x="111" y="12"/>
                </a:cubicBezTo>
                <a:cubicBezTo>
                  <a:pt x="112" y="12"/>
                  <a:pt x="112" y="12"/>
                  <a:pt x="112" y="12"/>
                </a:cubicBezTo>
                <a:cubicBezTo>
                  <a:pt x="113" y="12"/>
                  <a:pt x="113" y="12"/>
                  <a:pt x="113" y="12"/>
                </a:cubicBezTo>
                <a:cubicBezTo>
                  <a:pt x="113" y="13"/>
                  <a:pt x="113" y="13"/>
                  <a:pt x="113" y="13"/>
                </a:cubicBezTo>
                <a:cubicBezTo>
                  <a:pt x="113" y="13"/>
                  <a:pt x="113" y="13"/>
                  <a:pt x="113" y="13"/>
                </a:cubicBezTo>
                <a:cubicBezTo>
                  <a:pt x="113" y="13"/>
                  <a:pt x="113" y="13"/>
                  <a:pt x="113" y="13"/>
                </a:cubicBezTo>
                <a:cubicBezTo>
                  <a:pt x="113" y="14"/>
                  <a:pt x="113" y="14"/>
                  <a:pt x="113" y="14"/>
                </a:cubicBezTo>
                <a:cubicBezTo>
                  <a:pt x="114" y="14"/>
                  <a:pt x="114" y="14"/>
                  <a:pt x="114" y="14"/>
                </a:cubicBezTo>
                <a:cubicBezTo>
                  <a:pt x="115" y="15"/>
                  <a:pt x="115" y="15"/>
                  <a:pt x="115" y="15"/>
                </a:cubicBezTo>
                <a:cubicBezTo>
                  <a:pt x="113" y="16"/>
                  <a:pt x="113" y="16"/>
                  <a:pt x="113" y="16"/>
                </a:cubicBezTo>
                <a:cubicBezTo>
                  <a:pt x="112" y="15"/>
                  <a:pt x="112" y="15"/>
                  <a:pt x="112" y="15"/>
                </a:cubicBezTo>
                <a:cubicBezTo>
                  <a:pt x="112" y="16"/>
                  <a:pt x="112" y="16"/>
                  <a:pt x="112" y="16"/>
                </a:cubicBezTo>
                <a:cubicBezTo>
                  <a:pt x="113" y="17"/>
                  <a:pt x="113" y="17"/>
                  <a:pt x="113" y="17"/>
                </a:cubicBezTo>
                <a:cubicBezTo>
                  <a:pt x="113" y="17"/>
                  <a:pt x="113" y="17"/>
                  <a:pt x="113" y="17"/>
                </a:cubicBezTo>
                <a:cubicBezTo>
                  <a:pt x="113" y="17"/>
                  <a:pt x="113" y="17"/>
                  <a:pt x="113" y="17"/>
                </a:cubicBezTo>
                <a:cubicBezTo>
                  <a:pt x="113" y="18"/>
                  <a:pt x="113" y="18"/>
                  <a:pt x="113" y="18"/>
                </a:cubicBezTo>
                <a:cubicBezTo>
                  <a:pt x="112" y="18"/>
                  <a:pt x="112" y="18"/>
                  <a:pt x="112" y="18"/>
                </a:cubicBezTo>
                <a:cubicBezTo>
                  <a:pt x="113" y="19"/>
                  <a:pt x="113" y="19"/>
                  <a:pt x="113" y="19"/>
                </a:cubicBezTo>
                <a:cubicBezTo>
                  <a:pt x="114" y="20"/>
                  <a:pt x="114" y="20"/>
                  <a:pt x="114" y="20"/>
                </a:cubicBezTo>
                <a:cubicBezTo>
                  <a:pt x="115" y="22"/>
                  <a:pt x="115" y="22"/>
                  <a:pt x="115" y="22"/>
                </a:cubicBezTo>
                <a:cubicBezTo>
                  <a:pt x="116" y="23"/>
                  <a:pt x="116" y="23"/>
                  <a:pt x="116" y="23"/>
                </a:cubicBezTo>
                <a:cubicBezTo>
                  <a:pt x="116" y="24"/>
                  <a:pt x="116" y="24"/>
                  <a:pt x="116" y="24"/>
                </a:cubicBezTo>
                <a:cubicBezTo>
                  <a:pt x="114" y="24"/>
                  <a:pt x="114" y="24"/>
                  <a:pt x="114" y="24"/>
                </a:cubicBezTo>
                <a:cubicBezTo>
                  <a:pt x="114" y="24"/>
                  <a:pt x="114" y="24"/>
                  <a:pt x="114" y="24"/>
                </a:cubicBezTo>
                <a:cubicBezTo>
                  <a:pt x="114" y="25"/>
                  <a:pt x="114" y="25"/>
                  <a:pt x="114" y="25"/>
                </a:cubicBezTo>
                <a:cubicBezTo>
                  <a:pt x="115" y="26"/>
                  <a:pt x="115" y="26"/>
                  <a:pt x="115" y="26"/>
                </a:cubicBezTo>
                <a:cubicBezTo>
                  <a:pt x="115" y="26"/>
                  <a:pt x="115" y="26"/>
                  <a:pt x="115" y="26"/>
                </a:cubicBezTo>
                <a:cubicBezTo>
                  <a:pt x="118" y="28"/>
                  <a:pt x="118" y="28"/>
                  <a:pt x="118" y="28"/>
                </a:cubicBezTo>
                <a:cubicBezTo>
                  <a:pt x="118" y="28"/>
                  <a:pt x="118" y="28"/>
                  <a:pt x="118" y="28"/>
                </a:cubicBezTo>
                <a:cubicBezTo>
                  <a:pt x="119" y="29"/>
                  <a:pt x="119" y="29"/>
                  <a:pt x="119" y="29"/>
                </a:cubicBezTo>
                <a:cubicBezTo>
                  <a:pt x="119" y="30"/>
                  <a:pt x="119" y="30"/>
                  <a:pt x="119" y="30"/>
                </a:cubicBezTo>
                <a:cubicBezTo>
                  <a:pt x="120" y="30"/>
                  <a:pt x="120" y="30"/>
                  <a:pt x="120" y="30"/>
                </a:cubicBezTo>
                <a:cubicBezTo>
                  <a:pt x="120" y="31"/>
                  <a:pt x="120" y="31"/>
                  <a:pt x="120" y="31"/>
                </a:cubicBezTo>
                <a:cubicBezTo>
                  <a:pt x="119" y="31"/>
                  <a:pt x="119" y="31"/>
                  <a:pt x="119" y="31"/>
                </a:cubicBezTo>
                <a:cubicBezTo>
                  <a:pt x="119" y="31"/>
                  <a:pt x="119" y="31"/>
                  <a:pt x="119" y="31"/>
                </a:cubicBezTo>
                <a:cubicBezTo>
                  <a:pt x="118" y="31"/>
                  <a:pt x="118" y="31"/>
                  <a:pt x="118" y="31"/>
                </a:cubicBezTo>
                <a:cubicBezTo>
                  <a:pt x="117" y="31"/>
                  <a:pt x="117" y="31"/>
                  <a:pt x="117" y="31"/>
                </a:cubicBezTo>
                <a:cubicBezTo>
                  <a:pt x="115" y="30"/>
                  <a:pt x="115" y="30"/>
                  <a:pt x="115" y="30"/>
                </a:cubicBezTo>
                <a:cubicBezTo>
                  <a:pt x="115" y="31"/>
                  <a:pt x="115" y="31"/>
                  <a:pt x="115" y="31"/>
                </a:cubicBezTo>
                <a:cubicBezTo>
                  <a:pt x="115" y="31"/>
                  <a:pt x="115" y="31"/>
                  <a:pt x="115" y="31"/>
                </a:cubicBezTo>
                <a:cubicBezTo>
                  <a:pt x="115" y="31"/>
                  <a:pt x="115" y="31"/>
                  <a:pt x="115" y="31"/>
                </a:cubicBezTo>
                <a:cubicBezTo>
                  <a:pt x="114" y="32"/>
                  <a:pt x="114" y="32"/>
                  <a:pt x="114" y="32"/>
                </a:cubicBezTo>
                <a:cubicBezTo>
                  <a:pt x="114" y="33"/>
                  <a:pt x="114" y="33"/>
                  <a:pt x="114" y="33"/>
                </a:cubicBezTo>
                <a:cubicBezTo>
                  <a:pt x="113" y="33"/>
                  <a:pt x="113" y="33"/>
                  <a:pt x="113" y="33"/>
                </a:cubicBezTo>
                <a:cubicBezTo>
                  <a:pt x="113" y="35"/>
                  <a:pt x="113" y="35"/>
                  <a:pt x="113" y="35"/>
                </a:cubicBezTo>
                <a:cubicBezTo>
                  <a:pt x="113" y="36"/>
                  <a:pt x="113" y="36"/>
                  <a:pt x="113" y="36"/>
                </a:cubicBezTo>
                <a:cubicBezTo>
                  <a:pt x="112" y="37"/>
                  <a:pt x="112" y="37"/>
                  <a:pt x="112" y="37"/>
                </a:cubicBezTo>
                <a:cubicBezTo>
                  <a:pt x="111" y="39"/>
                  <a:pt x="111" y="39"/>
                  <a:pt x="111" y="39"/>
                </a:cubicBezTo>
                <a:cubicBezTo>
                  <a:pt x="111" y="40"/>
                  <a:pt x="111" y="40"/>
                  <a:pt x="111" y="40"/>
                </a:cubicBezTo>
                <a:cubicBezTo>
                  <a:pt x="111" y="41"/>
                  <a:pt x="111" y="41"/>
                  <a:pt x="111" y="41"/>
                </a:cubicBezTo>
                <a:cubicBezTo>
                  <a:pt x="110" y="42"/>
                  <a:pt x="110" y="42"/>
                  <a:pt x="110" y="42"/>
                </a:cubicBezTo>
                <a:cubicBezTo>
                  <a:pt x="109" y="41"/>
                  <a:pt x="109" y="41"/>
                  <a:pt x="109" y="41"/>
                </a:cubicBezTo>
                <a:cubicBezTo>
                  <a:pt x="109" y="40"/>
                  <a:pt x="109" y="40"/>
                  <a:pt x="109" y="40"/>
                </a:cubicBezTo>
                <a:cubicBezTo>
                  <a:pt x="109" y="41"/>
                  <a:pt x="109" y="41"/>
                  <a:pt x="109" y="41"/>
                </a:cubicBezTo>
                <a:cubicBezTo>
                  <a:pt x="109" y="42"/>
                  <a:pt x="109" y="42"/>
                  <a:pt x="109" y="42"/>
                </a:cubicBezTo>
                <a:cubicBezTo>
                  <a:pt x="108" y="43"/>
                  <a:pt x="108" y="43"/>
                  <a:pt x="108" y="43"/>
                </a:cubicBezTo>
                <a:cubicBezTo>
                  <a:pt x="108" y="44"/>
                  <a:pt x="108" y="44"/>
                  <a:pt x="108" y="44"/>
                </a:cubicBezTo>
                <a:cubicBezTo>
                  <a:pt x="107" y="44"/>
                  <a:pt x="107" y="44"/>
                  <a:pt x="107" y="44"/>
                </a:cubicBezTo>
                <a:cubicBezTo>
                  <a:pt x="107" y="44"/>
                  <a:pt x="107" y="44"/>
                  <a:pt x="107" y="44"/>
                </a:cubicBezTo>
                <a:cubicBezTo>
                  <a:pt x="107" y="45"/>
                  <a:pt x="107" y="45"/>
                  <a:pt x="107" y="45"/>
                </a:cubicBezTo>
                <a:cubicBezTo>
                  <a:pt x="106" y="45"/>
                  <a:pt x="106" y="45"/>
                  <a:pt x="106" y="45"/>
                </a:cubicBezTo>
                <a:cubicBezTo>
                  <a:pt x="108" y="45"/>
                  <a:pt x="108" y="45"/>
                  <a:pt x="108" y="45"/>
                </a:cubicBezTo>
                <a:cubicBezTo>
                  <a:pt x="108" y="45"/>
                  <a:pt x="108" y="45"/>
                  <a:pt x="108" y="45"/>
                </a:cubicBezTo>
                <a:cubicBezTo>
                  <a:pt x="108" y="46"/>
                  <a:pt x="108" y="46"/>
                  <a:pt x="108" y="46"/>
                </a:cubicBezTo>
                <a:cubicBezTo>
                  <a:pt x="107" y="47"/>
                  <a:pt x="107" y="47"/>
                  <a:pt x="107" y="47"/>
                </a:cubicBezTo>
                <a:cubicBezTo>
                  <a:pt x="107" y="47"/>
                  <a:pt x="107" y="47"/>
                  <a:pt x="107" y="47"/>
                </a:cubicBezTo>
                <a:cubicBezTo>
                  <a:pt x="108" y="47"/>
                  <a:pt x="108" y="47"/>
                  <a:pt x="108" y="47"/>
                </a:cubicBezTo>
                <a:cubicBezTo>
                  <a:pt x="108" y="48"/>
                  <a:pt x="108" y="48"/>
                  <a:pt x="108" y="48"/>
                </a:cubicBezTo>
                <a:cubicBezTo>
                  <a:pt x="108" y="48"/>
                  <a:pt x="108" y="48"/>
                  <a:pt x="108" y="48"/>
                </a:cubicBezTo>
                <a:cubicBezTo>
                  <a:pt x="107" y="48"/>
                  <a:pt x="107" y="48"/>
                  <a:pt x="107" y="48"/>
                </a:cubicBezTo>
                <a:cubicBezTo>
                  <a:pt x="107" y="48"/>
                  <a:pt x="107" y="48"/>
                  <a:pt x="107" y="48"/>
                </a:cubicBezTo>
                <a:cubicBezTo>
                  <a:pt x="107" y="48"/>
                  <a:pt x="107" y="48"/>
                  <a:pt x="107" y="48"/>
                </a:cubicBezTo>
                <a:cubicBezTo>
                  <a:pt x="107" y="49"/>
                  <a:pt x="107" y="49"/>
                  <a:pt x="107" y="49"/>
                </a:cubicBezTo>
                <a:cubicBezTo>
                  <a:pt x="107" y="49"/>
                  <a:pt x="107" y="49"/>
                  <a:pt x="107" y="49"/>
                </a:cubicBezTo>
                <a:cubicBezTo>
                  <a:pt x="107" y="51"/>
                  <a:pt x="107" y="51"/>
                  <a:pt x="107" y="51"/>
                </a:cubicBezTo>
                <a:cubicBezTo>
                  <a:pt x="106" y="51"/>
                  <a:pt x="106" y="51"/>
                  <a:pt x="106" y="51"/>
                </a:cubicBezTo>
                <a:cubicBezTo>
                  <a:pt x="106" y="50"/>
                  <a:pt x="106" y="50"/>
                  <a:pt x="106" y="50"/>
                </a:cubicBezTo>
                <a:cubicBezTo>
                  <a:pt x="106" y="52"/>
                  <a:pt x="106" y="52"/>
                  <a:pt x="106" y="52"/>
                </a:cubicBezTo>
                <a:cubicBezTo>
                  <a:pt x="106" y="52"/>
                  <a:pt x="106" y="52"/>
                  <a:pt x="106" y="52"/>
                </a:cubicBezTo>
                <a:cubicBezTo>
                  <a:pt x="105" y="54"/>
                  <a:pt x="105" y="54"/>
                  <a:pt x="105" y="54"/>
                </a:cubicBezTo>
                <a:cubicBezTo>
                  <a:pt x="103" y="55"/>
                  <a:pt x="103" y="55"/>
                  <a:pt x="103" y="55"/>
                </a:cubicBezTo>
                <a:cubicBezTo>
                  <a:pt x="101" y="56"/>
                  <a:pt x="101" y="56"/>
                  <a:pt x="101" y="56"/>
                </a:cubicBezTo>
                <a:cubicBezTo>
                  <a:pt x="99" y="57"/>
                  <a:pt x="99" y="57"/>
                  <a:pt x="99" y="57"/>
                </a:cubicBezTo>
                <a:cubicBezTo>
                  <a:pt x="98" y="57"/>
                  <a:pt x="98" y="57"/>
                  <a:pt x="98" y="57"/>
                </a:cubicBezTo>
                <a:cubicBezTo>
                  <a:pt x="98" y="55"/>
                  <a:pt x="98" y="55"/>
                  <a:pt x="98" y="55"/>
                </a:cubicBezTo>
                <a:cubicBezTo>
                  <a:pt x="98" y="55"/>
                  <a:pt x="98" y="55"/>
                  <a:pt x="98" y="55"/>
                </a:cubicBezTo>
                <a:cubicBezTo>
                  <a:pt x="98" y="54"/>
                  <a:pt x="98" y="54"/>
                  <a:pt x="98" y="54"/>
                </a:cubicBezTo>
                <a:cubicBezTo>
                  <a:pt x="98" y="54"/>
                  <a:pt x="98" y="54"/>
                  <a:pt x="98" y="54"/>
                </a:cubicBezTo>
                <a:cubicBezTo>
                  <a:pt x="97" y="54"/>
                  <a:pt x="97" y="54"/>
                  <a:pt x="97" y="54"/>
                </a:cubicBezTo>
                <a:cubicBezTo>
                  <a:pt x="97" y="53"/>
                  <a:pt x="97" y="53"/>
                  <a:pt x="97" y="53"/>
                </a:cubicBezTo>
                <a:cubicBezTo>
                  <a:pt x="96" y="53"/>
                  <a:pt x="96" y="53"/>
                  <a:pt x="96" y="53"/>
                </a:cubicBezTo>
                <a:cubicBezTo>
                  <a:pt x="95" y="53"/>
                  <a:pt x="95" y="53"/>
                  <a:pt x="95" y="53"/>
                </a:cubicBezTo>
                <a:cubicBezTo>
                  <a:pt x="95" y="52"/>
                  <a:pt x="95" y="52"/>
                  <a:pt x="95" y="52"/>
                </a:cubicBezTo>
                <a:cubicBezTo>
                  <a:pt x="95" y="53"/>
                  <a:pt x="95" y="53"/>
                  <a:pt x="95" y="53"/>
                </a:cubicBezTo>
                <a:cubicBezTo>
                  <a:pt x="95" y="54"/>
                  <a:pt x="95" y="54"/>
                  <a:pt x="95" y="54"/>
                </a:cubicBezTo>
                <a:cubicBezTo>
                  <a:pt x="94" y="53"/>
                  <a:pt x="94" y="53"/>
                  <a:pt x="94" y="53"/>
                </a:cubicBezTo>
                <a:cubicBezTo>
                  <a:pt x="94" y="53"/>
                  <a:pt x="94" y="53"/>
                  <a:pt x="94" y="53"/>
                </a:cubicBezTo>
                <a:cubicBezTo>
                  <a:pt x="94" y="52"/>
                  <a:pt x="94" y="52"/>
                  <a:pt x="94" y="52"/>
                </a:cubicBezTo>
                <a:cubicBezTo>
                  <a:pt x="93" y="52"/>
                  <a:pt x="93" y="52"/>
                  <a:pt x="93" y="52"/>
                </a:cubicBezTo>
                <a:cubicBezTo>
                  <a:pt x="92" y="52"/>
                  <a:pt x="92" y="52"/>
                  <a:pt x="92" y="52"/>
                </a:cubicBezTo>
                <a:cubicBezTo>
                  <a:pt x="92" y="51"/>
                  <a:pt x="92" y="51"/>
                  <a:pt x="92" y="51"/>
                </a:cubicBezTo>
                <a:cubicBezTo>
                  <a:pt x="91" y="52"/>
                  <a:pt x="91" y="52"/>
                  <a:pt x="91" y="52"/>
                </a:cubicBezTo>
                <a:cubicBezTo>
                  <a:pt x="90" y="52"/>
                  <a:pt x="90" y="52"/>
                  <a:pt x="90" y="52"/>
                </a:cubicBezTo>
                <a:cubicBezTo>
                  <a:pt x="89" y="53"/>
                  <a:pt x="89" y="53"/>
                  <a:pt x="89" y="53"/>
                </a:cubicBezTo>
                <a:cubicBezTo>
                  <a:pt x="89" y="53"/>
                  <a:pt x="89" y="53"/>
                  <a:pt x="89" y="53"/>
                </a:cubicBezTo>
                <a:cubicBezTo>
                  <a:pt x="88" y="53"/>
                  <a:pt x="88" y="53"/>
                  <a:pt x="88" y="53"/>
                </a:cubicBezTo>
                <a:cubicBezTo>
                  <a:pt x="87" y="53"/>
                  <a:pt x="87" y="53"/>
                  <a:pt x="87" y="53"/>
                </a:cubicBezTo>
                <a:cubicBezTo>
                  <a:pt x="87" y="53"/>
                  <a:pt x="87" y="53"/>
                  <a:pt x="87" y="53"/>
                </a:cubicBezTo>
                <a:cubicBezTo>
                  <a:pt x="86" y="54"/>
                  <a:pt x="86" y="54"/>
                  <a:pt x="86" y="54"/>
                </a:cubicBezTo>
                <a:cubicBezTo>
                  <a:pt x="85" y="54"/>
                  <a:pt x="85" y="54"/>
                  <a:pt x="85" y="54"/>
                </a:cubicBezTo>
                <a:cubicBezTo>
                  <a:pt x="85" y="53"/>
                  <a:pt x="85" y="53"/>
                  <a:pt x="85" y="53"/>
                </a:cubicBezTo>
                <a:cubicBezTo>
                  <a:pt x="85" y="52"/>
                  <a:pt x="85" y="52"/>
                  <a:pt x="85" y="52"/>
                </a:cubicBezTo>
                <a:cubicBezTo>
                  <a:pt x="85" y="51"/>
                  <a:pt x="85" y="51"/>
                  <a:pt x="85" y="51"/>
                </a:cubicBezTo>
                <a:cubicBezTo>
                  <a:pt x="85" y="50"/>
                  <a:pt x="85" y="50"/>
                  <a:pt x="85" y="50"/>
                </a:cubicBezTo>
                <a:cubicBezTo>
                  <a:pt x="84" y="49"/>
                  <a:pt x="84" y="49"/>
                  <a:pt x="84" y="49"/>
                </a:cubicBezTo>
                <a:cubicBezTo>
                  <a:pt x="85" y="50"/>
                  <a:pt x="85" y="50"/>
                  <a:pt x="85" y="50"/>
                </a:cubicBezTo>
                <a:cubicBezTo>
                  <a:pt x="84" y="51"/>
                  <a:pt x="84" y="51"/>
                  <a:pt x="84" y="51"/>
                </a:cubicBezTo>
                <a:cubicBezTo>
                  <a:pt x="83" y="51"/>
                  <a:pt x="83" y="51"/>
                  <a:pt x="83" y="51"/>
                </a:cubicBezTo>
                <a:cubicBezTo>
                  <a:pt x="83" y="51"/>
                  <a:pt x="83" y="51"/>
                  <a:pt x="83" y="51"/>
                </a:cubicBezTo>
                <a:cubicBezTo>
                  <a:pt x="82" y="51"/>
                  <a:pt x="82" y="51"/>
                  <a:pt x="82" y="51"/>
                </a:cubicBezTo>
                <a:cubicBezTo>
                  <a:pt x="81" y="51"/>
                  <a:pt x="81" y="51"/>
                  <a:pt x="81" y="51"/>
                </a:cubicBezTo>
                <a:cubicBezTo>
                  <a:pt x="80" y="51"/>
                  <a:pt x="80" y="51"/>
                  <a:pt x="80" y="51"/>
                </a:cubicBezTo>
                <a:cubicBezTo>
                  <a:pt x="79" y="51"/>
                  <a:pt x="79" y="51"/>
                  <a:pt x="79" y="51"/>
                </a:cubicBezTo>
                <a:cubicBezTo>
                  <a:pt x="79" y="50"/>
                  <a:pt x="79" y="50"/>
                  <a:pt x="79" y="50"/>
                </a:cubicBezTo>
                <a:cubicBezTo>
                  <a:pt x="78" y="51"/>
                  <a:pt x="78" y="51"/>
                  <a:pt x="78" y="51"/>
                </a:cubicBezTo>
                <a:cubicBezTo>
                  <a:pt x="77" y="51"/>
                  <a:pt x="77" y="51"/>
                  <a:pt x="77" y="51"/>
                </a:cubicBezTo>
                <a:cubicBezTo>
                  <a:pt x="77" y="50"/>
                  <a:pt x="77" y="50"/>
                  <a:pt x="77" y="50"/>
                </a:cubicBezTo>
                <a:cubicBezTo>
                  <a:pt x="77" y="48"/>
                  <a:pt x="77" y="48"/>
                  <a:pt x="77" y="48"/>
                </a:cubicBezTo>
                <a:cubicBezTo>
                  <a:pt x="76" y="46"/>
                  <a:pt x="76" y="46"/>
                  <a:pt x="76" y="46"/>
                </a:cubicBezTo>
                <a:cubicBezTo>
                  <a:pt x="75" y="45"/>
                  <a:pt x="75" y="45"/>
                  <a:pt x="75" y="45"/>
                </a:cubicBezTo>
                <a:cubicBezTo>
                  <a:pt x="75" y="45"/>
                  <a:pt x="75" y="45"/>
                  <a:pt x="75" y="45"/>
                </a:cubicBezTo>
                <a:cubicBezTo>
                  <a:pt x="76" y="44"/>
                  <a:pt x="76" y="44"/>
                  <a:pt x="76" y="44"/>
                </a:cubicBezTo>
                <a:cubicBezTo>
                  <a:pt x="76" y="43"/>
                  <a:pt x="76" y="43"/>
                  <a:pt x="76" y="43"/>
                </a:cubicBezTo>
                <a:cubicBezTo>
                  <a:pt x="76" y="42"/>
                  <a:pt x="76" y="42"/>
                  <a:pt x="76" y="42"/>
                </a:cubicBezTo>
                <a:cubicBezTo>
                  <a:pt x="76" y="41"/>
                  <a:pt x="76" y="41"/>
                  <a:pt x="76" y="41"/>
                </a:cubicBezTo>
                <a:cubicBezTo>
                  <a:pt x="74" y="40"/>
                  <a:pt x="74" y="40"/>
                  <a:pt x="74" y="40"/>
                </a:cubicBezTo>
                <a:cubicBezTo>
                  <a:pt x="73" y="39"/>
                  <a:pt x="73" y="39"/>
                  <a:pt x="73" y="39"/>
                </a:cubicBezTo>
                <a:cubicBezTo>
                  <a:pt x="72" y="39"/>
                  <a:pt x="72" y="39"/>
                  <a:pt x="72" y="39"/>
                </a:cubicBezTo>
                <a:cubicBezTo>
                  <a:pt x="72" y="39"/>
                  <a:pt x="72" y="39"/>
                  <a:pt x="72" y="39"/>
                </a:cubicBezTo>
                <a:cubicBezTo>
                  <a:pt x="73" y="38"/>
                  <a:pt x="73" y="38"/>
                  <a:pt x="73" y="38"/>
                </a:cubicBezTo>
                <a:cubicBezTo>
                  <a:pt x="74" y="38"/>
                  <a:pt x="74" y="38"/>
                  <a:pt x="74" y="38"/>
                </a:cubicBezTo>
                <a:cubicBezTo>
                  <a:pt x="75" y="37"/>
                  <a:pt x="75" y="37"/>
                  <a:pt x="75" y="37"/>
                </a:cubicBezTo>
                <a:cubicBezTo>
                  <a:pt x="77" y="36"/>
                  <a:pt x="77" y="36"/>
                  <a:pt x="77" y="36"/>
                </a:cubicBezTo>
                <a:cubicBezTo>
                  <a:pt x="78" y="36"/>
                  <a:pt x="78" y="36"/>
                  <a:pt x="78" y="36"/>
                </a:cubicBezTo>
                <a:cubicBezTo>
                  <a:pt x="77" y="36"/>
                  <a:pt x="77" y="36"/>
                  <a:pt x="77" y="36"/>
                </a:cubicBezTo>
                <a:cubicBezTo>
                  <a:pt x="75" y="37"/>
                  <a:pt x="75" y="37"/>
                  <a:pt x="75" y="37"/>
                </a:cubicBezTo>
                <a:cubicBezTo>
                  <a:pt x="74" y="37"/>
                  <a:pt x="74" y="37"/>
                  <a:pt x="74" y="37"/>
                </a:cubicBezTo>
                <a:cubicBezTo>
                  <a:pt x="73" y="37"/>
                  <a:pt x="73" y="37"/>
                  <a:pt x="73" y="37"/>
                </a:cubicBezTo>
                <a:cubicBezTo>
                  <a:pt x="72" y="37"/>
                  <a:pt x="72" y="37"/>
                  <a:pt x="72" y="37"/>
                </a:cubicBezTo>
                <a:cubicBezTo>
                  <a:pt x="71" y="36"/>
                  <a:pt x="71" y="36"/>
                  <a:pt x="71" y="36"/>
                </a:cubicBezTo>
                <a:cubicBezTo>
                  <a:pt x="72" y="36"/>
                  <a:pt x="72" y="36"/>
                  <a:pt x="72" y="36"/>
                </a:cubicBezTo>
                <a:cubicBezTo>
                  <a:pt x="72" y="36"/>
                  <a:pt x="72" y="36"/>
                  <a:pt x="72" y="36"/>
                </a:cubicBezTo>
                <a:cubicBezTo>
                  <a:pt x="72" y="35"/>
                  <a:pt x="72" y="35"/>
                  <a:pt x="72" y="35"/>
                </a:cubicBezTo>
                <a:cubicBezTo>
                  <a:pt x="70" y="33"/>
                  <a:pt x="70" y="33"/>
                  <a:pt x="70" y="33"/>
                </a:cubicBezTo>
                <a:cubicBezTo>
                  <a:pt x="70" y="31"/>
                  <a:pt x="70" y="31"/>
                  <a:pt x="70" y="31"/>
                </a:cubicBezTo>
                <a:cubicBezTo>
                  <a:pt x="71" y="31"/>
                  <a:pt x="71" y="31"/>
                  <a:pt x="71" y="31"/>
                </a:cubicBezTo>
                <a:cubicBezTo>
                  <a:pt x="71" y="30"/>
                  <a:pt x="71" y="30"/>
                  <a:pt x="71" y="30"/>
                </a:cubicBezTo>
                <a:cubicBezTo>
                  <a:pt x="71" y="30"/>
                  <a:pt x="71" y="30"/>
                  <a:pt x="71" y="30"/>
                </a:cubicBezTo>
                <a:cubicBezTo>
                  <a:pt x="71" y="29"/>
                  <a:pt x="71" y="29"/>
                  <a:pt x="71" y="29"/>
                </a:cubicBezTo>
                <a:close/>
                <a:moveTo>
                  <a:pt x="202" y="40"/>
                </a:moveTo>
                <a:cubicBezTo>
                  <a:pt x="201" y="40"/>
                  <a:pt x="201" y="40"/>
                  <a:pt x="201" y="40"/>
                </a:cubicBezTo>
                <a:cubicBezTo>
                  <a:pt x="202" y="41"/>
                  <a:pt x="202" y="41"/>
                  <a:pt x="202" y="41"/>
                </a:cubicBezTo>
                <a:cubicBezTo>
                  <a:pt x="202" y="41"/>
                  <a:pt x="202" y="41"/>
                  <a:pt x="202" y="41"/>
                </a:cubicBezTo>
                <a:cubicBezTo>
                  <a:pt x="202" y="40"/>
                  <a:pt x="202" y="40"/>
                  <a:pt x="202" y="40"/>
                </a:cubicBezTo>
                <a:close/>
                <a:moveTo>
                  <a:pt x="204" y="43"/>
                </a:moveTo>
                <a:cubicBezTo>
                  <a:pt x="202" y="43"/>
                  <a:pt x="202" y="43"/>
                  <a:pt x="202" y="43"/>
                </a:cubicBezTo>
                <a:cubicBezTo>
                  <a:pt x="203" y="43"/>
                  <a:pt x="203" y="43"/>
                  <a:pt x="203" y="43"/>
                </a:cubicBezTo>
                <a:cubicBezTo>
                  <a:pt x="204" y="43"/>
                  <a:pt x="204" y="43"/>
                  <a:pt x="204" y="43"/>
                </a:cubicBezTo>
                <a:close/>
                <a:moveTo>
                  <a:pt x="205" y="43"/>
                </a:moveTo>
                <a:cubicBezTo>
                  <a:pt x="205" y="43"/>
                  <a:pt x="205" y="44"/>
                  <a:pt x="205" y="44"/>
                </a:cubicBezTo>
                <a:cubicBezTo>
                  <a:pt x="206" y="44"/>
                  <a:pt x="206" y="44"/>
                  <a:pt x="206" y="44"/>
                </a:cubicBezTo>
                <a:cubicBezTo>
                  <a:pt x="209" y="45"/>
                  <a:pt x="209" y="45"/>
                  <a:pt x="209" y="45"/>
                </a:cubicBezTo>
                <a:cubicBezTo>
                  <a:pt x="211" y="44"/>
                  <a:pt x="211" y="44"/>
                  <a:pt x="211" y="44"/>
                </a:cubicBezTo>
                <a:cubicBezTo>
                  <a:pt x="211" y="44"/>
                  <a:pt x="211" y="44"/>
                  <a:pt x="211" y="44"/>
                </a:cubicBezTo>
                <a:cubicBezTo>
                  <a:pt x="210" y="44"/>
                  <a:pt x="210" y="44"/>
                  <a:pt x="210" y="44"/>
                </a:cubicBezTo>
                <a:cubicBezTo>
                  <a:pt x="209" y="44"/>
                  <a:pt x="209" y="44"/>
                  <a:pt x="209" y="44"/>
                </a:cubicBezTo>
                <a:cubicBezTo>
                  <a:pt x="207" y="44"/>
                  <a:pt x="207" y="44"/>
                  <a:pt x="207" y="44"/>
                </a:cubicBezTo>
                <a:cubicBezTo>
                  <a:pt x="206" y="44"/>
                  <a:pt x="206" y="44"/>
                  <a:pt x="206" y="44"/>
                </a:cubicBezTo>
                <a:cubicBezTo>
                  <a:pt x="205" y="43"/>
                  <a:pt x="205" y="43"/>
                  <a:pt x="205" y="43"/>
                </a:cubicBezTo>
                <a:close/>
                <a:moveTo>
                  <a:pt x="205" y="39"/>
                </a:moveTo>
                <a:cubicBezTo>
                  <a:pt x="205" y="39"/>
                  <a:pt x="205" y="39"/>
                  <a:pt x="205" y="39"/>
                </a:cubicBezTo>
                <a:cubicBezTo>
                  <a:pt x="205" y="39"/>
                  <a:pt x="205" y="39"/>
                  <a:pt x="205" y="39"/>
                </a:cubicBezTo>
                <a:cubicBezTo>
                  <a:pt x="206" y="39"/>
                  <a:pt x="206" y="39"/>
                  <a:pt x="206" y="39"/>
                </a:cubicBezTo>
                <a:cubicBezTo>
                  <a:pt x="207" y="40"/>
                  <a:pt x="207" y="40"/>
                  <a:pt x="207" y="40"/>
                </a:cubicBezTo>
                <a:cubicBezTo>
                  <a:pt x="207" y="41"/>
                  <a:pt x="207" y="41"/>
                  <a:pt x="207" y="41"/>
                </a:cubicBezTo>
                <a:cubicBezTo>
                  <a:pt x="207" y="41"/>
                  <a:pt x="207" y="41"/>
                  <a:pt x="207" y="41"/>
                </a:cubicBezTo>
                <a:cubicBezTo>
                  <a:pt x="208" y="41"/>
                  <a:pt x="208" y="41"/>
                  <a:pt x="208" y="41"/>
                </a:cubicBezTo>
                <a:cubicBezTo>
                  <a:pt x="208" y="41"/>
                  <a:pt x="208" y="41"/>
                  <a:pt x="208" y="41"/>
                </a:cubicBezTo>
                <a:cubicBezTo>
                  <a:pt x="209" y="41"/>
                  <a:pt x="209" y="41"/>
                  <a:pt x="209" y="41"/>
                </a:cubicBezTo>
                <a:cubicBezTo>
                  <a:pt x="209" y="40"/>
                  <a:pt x="209" y="40"/>
                  <a:pt x="209" y="40"/>
                </a:cubicBezTo>
                <a:cubicBezTo>
                  <a:pt x="208" y="40"/>
                  <a:pt x="208" y="40"/>
                  <a:pt x="208" y="40"/>
                </a:cubicBezTo>
                <a:cubicBezTo>
                  <a:pt x="207" y="39"/>
                  <a:pt x="207" y="39"/>
                  <a:pt x="207" y="39"/>
                </a:cubicBezTo>
                <a:cubicBezTo>
                  <a:pt x="207" y="38"/>
                  <a:pt x="207" y="38"/>
                  <a:pt x="207" y="38"/>
                </a:cubicBezTo>
                <a:cubicBezTo>
                  <a:pt x="206" y="38"/>
                  <a:pt x="206" y="38"/>
                  <a:pt x="206" y="38"/>
                </a:cubicBezTo>
                <a:cubicBezTo>
                  <a:pt x="204" y="38"/>
                  <a:pt x="204" y="38"/>
                  <a:pt x="204" y="38"/>
                </a:cubicBezTo>
                <a:cubicBezTo>
                  <a:pt x="205" y="39"/>
                  <a:pt x="205" y="39"/>
                  <a:pt x="205" y="39"/>
                </a:cubicBezTo>
                <a:close/>
                <a:moveTo>
                  <a:pt x="190" y="64"/>
                </a:moveTo>
                <a:cubicBezTo>
                  <a:pt x="190" y="65"/>
                  <a:pt x="190" y="65"/>
                  <a:pt x="190" y="65"/>
                </a:cubicBezTo>
                <a:cubicBezTo>
                  <a:pt x="190" y="66"/>
                  <a:pt x="190" y="66"/>
                  <a:pt x="190" y="66"/>
                </a:cubicBezTo>
                <a:cubicBezTo>
                  <a:pt x="191" y="66"/>
                  <a:pt x="191" y="66"/>
                  <a:pt x="191" y="66"/>
                </a:cubicBezTo>
                <a:cubicBezTo>
                  <a:pt x="191" y="65"/>
                  <a:pt x="191" y="65"/>
                  <a:pt x="191" y="65"/>
                </a:cubicBezTo>
                <a:cubicBezTo>
                  <a:pt x="190" y="64"/>
                  <a:pt x="190" y="64"/>
                  <a:pt x="190" y="64"/>
                </a:cubicBezTo>
                <a:close/>
                <a:moveTo>
                  <a:pt x="193" y="63"/>
                </a:moveTo>
                <a:cubicBezTo>
                  <a:pt x="192" y="63"/>
                  <a:pt x="192" y="63"/>
                  <a:pt x="192" y="63"/>
                </a:cubicBezTo>
                <a:cubicBezTo>
                  <a:pt x="191" y="65"/>
                  <a:pt x="191" y="65"/>
                  <a:pt x="191" y="65"/>
                </a:cubicBezTo>
                <a:cubicBezTo>
                  <a:pt x="191" y="66"/>
                  <a:pt x="191" y="66"/>
                  <a:pt x="191" y="66"/>
                </a:cubicBezTo>
                <a:cubicBezTo>
                  <a:pt x="191" y="66"/>
                  <a:pt x="191" y="66"/>
                  <a:pt x="191" y="66"/>
                </a:cubicBezTo>
                <a:cubicBezTo>
                  <a:pt x="192" y="64"/>
                  <a:pt x="192" y="64"/>
                  <a:pt x="192" y="64"/>
                </a:cubicBezTo>
                <a:cubicBezTo>
                  <a:pt x="193" y="63"/>
                  <a:pt x="193" y="63"/>
                  <a:pt x="193" y="63"/>
                </a:cubicBezTo>
                <a:close/>
                <a:moveTo>
                  <a:pt x="201" y="70"/>
                </a:moveTo>
                <a:cubicBezTo>
                  <a:pt x="200" y="70"/>
                  <a:pt x="200" y="70"/>
                  <a:pt x="200" y="70"/>
                </a:cubicBezTo>
                <a:cubicBezTo>
                  <a:pt x="200" y="70"/>
                  <a:pt x="200" y="70"/>
                  <a:pt x="200" y="70"/>
                </a:cubicBezTo>
                <a:cubicBezTo>
                  <a:pt x="201" y="70"/>
                  <a:pt x="201" y="70"/>
                  <a:pt x="201" y="70"/>
                </a:cubicBezTo>
                <a:cubicBezTo>
                  <a:pt x="201" y="70"/>
                  <a:pt x="201" y="70"/>
                  <a:pt x="201" y="70"/>
                </a:cubicBezTo>
                <a:close/>
                <a:moveTo>
                  <a:pt x="198" y="68"/>
                </a:moveTo>
                <a:cubicBezTo>
                  <a:pt x="197" y="67"/>
                  <a:pt x="197" y="67"/>
                  <a:pt x="197" y="67"/>
                </a:cubicBezTo>
                <a:cubicBezTo>
                  <a:pt x="197" y="68"/>
                  <a:pt x="197" y="68"/>
                  <a:pt x="197" y="68"/>
                </a:cubicBezTo>
                <a:cubicBezTo>
                  <a:pt x="197" y="69"/>
                  <a:pt x="197" y="69"/>
                  <a:pt x="197" y="69"/>
                </a:cubicBezTo>
                <a:cubicBezTo>
                  <a:pt x="198" y="69"/>
                  <a:pt x="198" y="69"/>
                  <a:pt x="198" y="69"/>
                </a:cubicBezTo>
                <a:cubicBezTo>
                  <a:pt x="198" y="70"/>
                  <a:pt x="198" y="70"/>
                  <a:pt x="198" y="70"/>
                </a:cubicBezTo>
                <a:cubicBezTo>
                  <a:pt x="198" y="70"/>
                  <a:pt x="198" y="70"/>
                  <a:pt x="198" y="70"/>
                </a:cubicBezTo>
                <a:cubicBezTo>
                  <a:pt x="197" y="70"/>
                  <a:pt x="197" y="70"/>
                  <a:pt x="197" y="70"/>
                </a:cubicBezTo>
                <a:cubicBezTo>
                  <a:pt x="197" y="70"/>
                  <a:pt x="197" y="70"/>
                  <a:pt x="197" y="70"/>
                </a:cubicBezTo>
                <a:cubicBezTo>
                  <a:pt x="198" y="71"/>
                  <a:pt x="198" y="71"/>
                  <a:pt x="198" y="71"/>
                </a:cubicBezTo>
                <a:cubicBezTo>
                  <a:pt x="198" y="71"/>
                  <a:pt x="198" y="71"/>
                  <a:pt x="198" y="71"/>
                </a:cubicBezTo>
                <a:cubicBezTo>
                  <a:pt x="199" y="70"/>
                  <a:pt x="199" y="70"/>
                  <a:pt x="199" y="70"/>
                </a:cubicBezTo>
                <a:cubicBezTo>
                  <a:pt x="199" y="70"/>
                  <a:pt x="199" y="70"/>
                  <a:pt x="199" y="70"/>
                </a:cubicBezTo>
                <a:cubicBezTo>
                  <a:pt x="199" y="69"/>
                  <a:pt x="199" y="69"/>
                  <a:pt x="199" y="69"/>
                </a:cubicBezTo>
                <a:cubicBezTo>
                  <a:pt x="198" y="69"/>
                  <a:pt x="198" y="69"/>
                  <a:pt x="198" y="69"/>
                </a:cubicBezTo>
                <a:cubicBezTo>
                  <a:pt x="198" y="68"/>
                  <a:pt x="198" y="68"/>
                  <a:pt x="198" y="68"/>
                </a:cubicBezTo>
                <a:close/>
                <a:moveTo>
                  <a:pt x="199" y="68"/>
                </a:moveTo>
                <a:cubicBezTo>
                  <a:pt x="199" y="68"/>
                  <a:pt x="199" y="68"/>
                  <a:pt x="199" y="68"/>
                </a:cubicBezTo>
                <a:cubicBezTo>
                  <a:pt x="199" y="69"/>
                  <a:pt x="199" y="69"/>
                  <a:pt x="199" y="69"/>
                </a:cubicBezTo>
                <a:cubicBezTo>
                  <a:pt x="200" y="69"/>
                  <a:pt x="200" y="69"/>
                  <a:pt x="200" y="69"/>
                </a:cubicBezTo>
                <a:cubicBezTo>
                  <a:pt x="200" y="69"/>
                  <a:pt x="200" y="69"/>
                  <a:pt x="200" y="69"/>
                </a:cubicBezTo>
                <a:cubicBezTo>
                  <a:pt x="200" y="69"/>
                  <a:pt x="200" y="69"/>
                  <a:pt x="200" y="69"/>
                </a:cubicBezTo>
                <a:cubicBezTo>
                  <a:pt x="199" y="68"/>
                  <a:pt x="199" y="68"/>
                  <a:pt x="199" y="68"/>
                </a:cubicBezTo>
                <a:close/>
                <a:moveTo>
                  <a:pt x="198" y="67"/>
                </a:moveTo>
                <a:cubicBezTo>
                  <a:pt x="197" y="66"/>
                  <a:pt x="197" y="66"/>
                  <a:pt x="197" y="66"/>
                </a:cubicBezTo>
                <a:cubicBezTo>
                  <a:pt x="197" y="67"/>
                  <a:pt x="197" y="67"/>
                  <a:pt x="197" y="67"/>
                </a:cubicBezTo>
                <a:cubicBezTo>
                  <a:pt x="198" y="68"/>
                  <a:pt x="198" y="68"/>
                  <a:pt x="198" y="68"/>
                </a:cubicBezTo>
                <a:cubicBezTo>
                  <a:pt x="199" y="68"/>
                  <a:pt x="199" y="68"/>
                  <a:pt x="199" y="68"/>
                </a:cubicBezTo>
                <a:cubicBezTo>
                  <a:pt x="199" y="68"/>
                  <a:pt x="199" y="68"/>
                  <a:pt x="199" y="68"/>
                </a:cubicBezTo>
                <a:cubicBezTo>
                  <a:pt x="198" y="67"/>
                  <a:pt x="198" y="67"/>
                  <a:pt x="198" y="67"/>
                </a:cubicBezTo>
                <a:cubicBezTo>
                  <a:pt x="198" y="67"/>
                  <a:pt x="198" y="67"/>
                  <a:pt x="198" y="67"/>
                </a:cubicBezTo>
                <a:close/>
                <a:moveTo>
                  <a:pt x="200" y="66"/>
                </a:moveTo>
                <a:cubicBezTo>
                  <a:pt x="199" y="66"/>
                  <a:pt x="199" y="66"/>
                  <a:pt x="199" y="66"/>
                </a:cubicBezTo>
                <a:cubicBezTo>
                  <a:pt x="198" y="67"/>
                  <a:pt x="198" y="67"/>
                  <a:pt x="198" y="67"/>
                </a:cubicBezTo>
                <a:cubicBezTo>
                  <a:pt x="198" y="67"/>
                  <a:pt x="198" y="67"/>
                  <a:pt x="198" y="67"/>
                </a:cubicBezTo>
                <a:cubicBezTo>
                  <a:pt x="200" y="68"/>
                  <a:pt x="200" y="68"/>
                  <a:pt x="200" y="68"/>
                </a:cubicBezTo>
                <a:cubicBezTo>
                  <a:pt x="200" y="68"/>
                  <a:pt x="200" y="68"/>
                  <a:pt x="200" y="68"/>
                </a:cubicBezTo>
                <a:cubicBezTo>
                  <a:pt x="200" y="67"/>
                  <a:pt x="200" y="67"/>
                  <a:pt x="200" y="67"/>
                </a:cubicBezTo>
                <a:cubicBezTo>
                  <a:pt x="201" y="67"/>
                  <a:pt x="201" y="67"/>
                  <a:pt x="201" y="67"/>
                </a:cubicBezTo>
                <a:cubicBezTo>
                  <a:pt x="200" y="67"/>
                  <a:pt x="200" y="67"/>
                  <a:pt x="200" y="67"/>
                </a:cubicBezTo>
                <a:cubicBezTo>
                  <a:pt x="200" y="66"/>
                  <a:pt x="200" y="66"/>
                  <a:pt x="200" y="66"/>
                </a:cubicBezTo>
                <a:cubicBezTo>
                  <a:pt x="200" y="66"/>
                  <a:pt x="200" y="66"/>
                  <a:pt x="200" y="66"/>
                </a:cubicBezTo>
                <a:cubicBezTo>
                  <a:pt x="200" y="66"/>
                  <a:pt x="200" y="66"/>
                  <a:pt x="200" y="66"/>
                </a:cubicBezTo>
                <a:close/>
                <a:moveTo>
                  <a:pt x="198" y="65"/>
                </a:moveTo>
                <a:cubicBezTo>
                  <a:pt x="198" y="65"/>
                  <a:pt x="198" y="65"/>
                  <a:pt x="198" y="65"/>
                </a:cubicBezTo>
                <a:cubicBezTo>
                  <a:pt x="198" y="65"/>
                  <a:pt x="198" y="65"/>
                  <a:pt x="198" y="65"/>
                </a:cubicBezTo>
                <a:cubicBezTo>
                  <a:pt x="198" y="65"/>
                  <a:pt x="198" y="65"/>
                  <a:pt x="198" y="65"/>
                </a:cubicBezTo>
                <a:cubicBezTo>
                  <a:pt x="198" y="65"/>
                  <a:pt x="198" y="65"/>
                  <a:pt x="198" y="65"/>
                </a:cubicBezTo>
                <a:close/>
                <a:moveTo>
                  <a:pt x="199" y="63"/>
                </a:moveTo>
                <a:cubicBezTo>
                  <a:pt x="200" y="64"/>
                  <a:pt x="200" y="64"/>
                  <a:pt x="200" y="64"/>
                </a:cubicBezTo>
                <a:cubicBezTo>
                  <a:pt x="200" y="64"/>
                  <a:pt x="200" y="64"/>
                  <a:pt x="200" y="64"/>
                </a:cubicBezTo>
                <a:cubicBezTo>
                  <a:pt x="200" y="63"/>
                  <a:pt x="200" y="63"/>
                  <a:pt x="200" y="63"/>
                </a:cubicBezTo>
                <a:cubicBezTo>
                  <a:pt x="199" y="63"/>
                  <a:pt x="199" y="63"/>
                  <a:pt x="199" y="63"/>
                </a:cubicBezTo>
                <a:close/>
                <a:moveTo>
                  <a:pt x="199" y="64"/>
                </a:moveTo>
                <a:cubicBezTo>
                  <a:pt x="199" y="64"/>
                  <a:pt x="199" y="64"/>
                  <a:pt x="199" y="64"/>
                </a:cubicBezTo>
                <a:cubicBezTo>
                  <a:pt x="198" y="64"/>
                  <a:pt x="198" y="64"/>
                  <a:pt x="198" y="64"/>
                </a:cubicBezTo>
                <a:cubicBezTo>
                  <a:pt x="198" y="64"/>
                  <a:pt x="198" y="64"/>
                  <a:pt x="198" y="64"/>
                </a:cubicBezTo>
                <a:cubicBezTo>
                  <a:pt x="198" y="65"/>
                  <a:pt x="198" y="65"/>
                  <a:pt x="198" y="65"/>
                </a:cubicBezTo>
                <a:cubicBezTo>
                  <a:pt x="199" y="65"/>
                  <a:pt x="199" y="65"/>
                  <a:pt x="199" y="65"/>
                </a:cubicBezTo>
                <a:cubicBezTo>
                  <a:pt x="199" y="65"/>
                  <a:pt x="199" y="65"/>
                  <a:pt x="199" y="65"/>
                </a:cubicBezTo>
                <a:cubicBezTo>
                  <a:pt x="198" y="65"/>
                  <a:pt x="198" y="65"/>
                  <a:pt x="198" y="65"/>
                </a:cubicBezTo>
                <a:cubicBezTo>
                  <a:pt x="198" y="66"/>
                  <a:pt x="198" y="66"/>
                  <a:pt x="198" y="66"/>
                </a:cubicBezTo>
                <a:cubicBezTo>
                  <a:pt x="199" y="66"/>
                  <a:pt x="199" y="66"/>
                  <a:pt x="199" y="66"/>
                </a:cubicBezTo>
                <a:cubicBezTo>
                  <a:pt x="200" y="65"/>
                  <a:pt x="200" y="65"/>
                  <a:pt x="200" y="65"/>
                </a:cubicBezTo>
                <a:cubicBezTo>
                  <a:pt x="200" y="66"/>
                  <a:pt x="200" y="66"/>
                  <a:pt x="200" y="66"/>
                </a:cubicBezTo>
                <a:cubicBezTo>
                  <a:pt x="200" y="65"/>
                  <a:pt x="200" y="65"/>
                  <a:pt x="200" y="65"/>
                </a:cubicBezTo>
                <a:cubicBezTo>
                  <a:pt x="200" y="64"/>
                  <a:pt x="200" y="64"/>
                  <a:pt x="200" y="64"/>
                </a:cubicBezTo>
                <a:cubicBezTo>
                  <a:pt x="200" y="64"/>
                  <a:pt x="200" y="64"/>
                  <a:pt x="200" y="64"/>
                </a:cubicBezTo>
                <a:cubicBezTo>
                  <a:pt x="199" y="64"/>
                  <a:pt x="199" y="64"/>
                  <a:pt x="199" y="64"/>
                </a:cubicBezTo>
                <a:close/>
                <a:moveTo>
                  <a:pt x="186" y="72"/>
                </a:moveTo>
                <a:cubicBezTo>
                  <a:pt x="187" y="71"/>
                  <a:pt x="187" y="71"/>
                  <a:pt x="187" y="71"/>
                </a:cubicBezTo>
                <a:cubicBezTo>
                  <a:pt x="187" y="71"/>
                  <a:pt x="187" y="71"/>
                  <a:pt x="187" y="71"/>
                </a:cubicBezTo>
                <a:cubicBezTo>
                  <a:pt x="186" y="72"/>
                  <a:pt x="186" y="72"/>
                  <a:pt x="186" y="72"/>
                </a:cubicBezTo>
                <a:close/>
                <a:moveTo>
                  <a:pt x="185" y="72"/>
                </a:moveTo>
                <a:cubicBezTo>
                  <a:pt x="186" y="73"/>
                  <a:pt x="186" y="73"/>
                  <a:pt x="186" y="73"/>
                </a:cubicBezTo>
                <a:cubicBezTo>
                  <a:pt x="186" y="72"/>
                  <a:pt x="186" y="72"/>
                  <a:pt x="186" y="72"/>
                </a:cubicBezTo>
                <a:cubicBezTo>
                  <a:pt x="185" y="72"/>
                  <a:pt x="185" y="72"/>
                  <a:pt x="185" y="72"/>
                </a:cubicBezTo>
                <a:close/>
                <a:moveTo>
                  <a:pt x="181" y="74"/>
                </a:moveTo>
                <a:cubicBezTo>
                  <a:pt x="180" y="74"/>
                  <a:pt x="180" y="74"/>
                  <a:pt x="180" y="74"/>
                </a:cubicBezTo>
                <a:cubicBezTo>
                  <a:pt x="181" y="74"/>
                  <a:pt x="181" y="74"/>
                  <a:pt x="181" y="74"/>
                </a:cubicBezTo>
                <a:cubicBezTo>
                  <a:pt x="181" y="74"/>
                  <a:pt x="181" y="74"/>
                  <a:pt x="181" y="74"/>
                </a:cubicBezTo>
                <a:close/>
                <a:moveTo>
                  <a:pt x="182" y="74"/>
                </a:moveTo>
                <a:cubicBezTo>
                  <a:pt x="181" y="74"/>
                  <a:pt x="181" y="74"/>
                  <a:pt x="181" y="74"/>
                </a:cubicBezTo>
                <a:cubicBezTo>
                  <a:pt x="181" y="74"/>
                  <a:pt x="181" y="74"/>
                  <a:pt x="181" y="74"/>
                </a:cubicBezTo>
                <a:cubicBezTo>
                  <a:pt x="182" y="74"/>
                  <a:pt x="182" y="74"/>
                  <a:pt x="182" y="74"/>
                </a:cubicBezTo>
                <a:cubicBezTo>
                  <a:pt x="182" y="74"/>
                  <a:pt x="182" y="74"/>
                  <a:pt x="182" y="74"/>
                </a:cubicBezTo>
                <a:close/>
                <a:moveTo>
                  <a:pt x="182" y="77"/>
                </a:moveTo>
                <a:cubicBezTo>
                  <a:pt x="182" y="77"/>
                  <a:pt x="182" y="77"/>
                  <a:pt x="182" y="77"/>
                </a:cubicBezTo>
                <a:cubicBezTo>
                  <a:pt x="181" y="78"/>
                  <a:pt x="181" y="78"/>
                  <a:pt x="181" y="78"/>
                </a:cubicBezTo>
                <a:cubicBezTo>
                  <a:pt x="181" y="78"/>
                  <a:pt x="181" y="78"/>
                  <a:pt x="181" y="78"/>
                </a:cubicBezTo>
                <a:cubicBezTo>
                  <a:pt x="181" y="78"/>
                  <a:pt x="181" y="78"/>
                  <a:pt x="181" y="78"/>
                </a:cubicBezTo>
                <a:cubicBezTo>
                  <a:pt x="182" y="78"/>
                  <a:pt x="182" y="78"/>
                  <a:pt x="182" y="78"/>
                </a:cubicBezTo>
                <a:cubicBezTo>
                  <a:pt x="182" y="77"/>
                  <a:pt x="182" y="77"/>
                  <a:pt x="182" y="77"/>
                </a:cubicBezTo>
                <a:close/>
                <a:moveTo>
                  <a:pt x="184" y="73"/>
                </a:moveTo>
                <a:cubicBezTo>
                  <a:pt x="182" y="74"/>
                  <a:pt x="182" y="74"/>
                  <a:pt x="182" y="74"/>
                </a:cubicBezTo>
                <a:cubicBezTo>
                  <a:pt x="182" y="75"/>
                  <a:pt x="182" y="75"/>
                  <a:pt x="182" y="75"/>
                </a:cubicBezTo>
                <a:cubicBezTo>
                  <a:pt x="183" y="75"/>
                  <a:pt x="183" y="75"/>
                  <a:pt x="183" y="75"/>
                </a:cubicBezTo>
                <a:cubicBezTo>
                  <a:pt x="182" y="76"/>
                  <a:pt x="182" y="76"/>
                  <a:pt x="182" y="76"/>
                </a:cubicBezTo>
                <a:cubicBezTo>
                  <a:pt x="182" y="76"/>
                  <a:pt x="182" y="76"/>
                  <a:pt x="182" y="76"/>
                </a:cubicBezTo>
                <a:cubicBezTo>
                  <a:pt x="183" y="77"/>
                  <a:pt x="183" y="77"/>
                  <a:pt x="183" y="77"/>
                </a:cubicBezTo>
                <a:cubicBezTo>
                  <a:pt x="183" y="77"/>
                  <a:pt x="183" y="77"/>
                  <a:pt x="183" y="77"/>
                </a:cubicBezTo>
                <a:cubicBezTo>
                  <a:pt x="185" y="75"/>
                  <a:pt x="185" y="75"/>
                  <a:pt x="185" y="75"/>
                </a:cubicBezTo>
                <a:cubicBezTo>
                  <a:pt x="185" y="74"/>
                  <a:pt x="185" y="74"/>
                  <a:pt x="185" y="74"/>
                </a:cubicBezTo>
                <a:cubicBezTo>
                  <a:pt x="185" y="73"/>
                  <a:pt x="185" y="73"/>
                  <a:pt x="185" y="73"/>
                </a:cubicBezTo>
                <a:cubicBezTo>
                  <a:pt x="185" y="73"/>
                  <a:pt x="185" y="73"/>
                  <a:pt x="185" y="73"/>
                </a:cubicBezTo>
                <a:cubicBezTo>
                  <a:pt x="185" y="72"/>
                  <a:pt x="185" y="72"/>
                  <a:pt x="185" y="72"/>
                </a:cubicBezTo>
                <a:cubicBezTo>
                  <a:pt x="184" y="72"/>
                  <a:pt x="184" y="72"/>
                  <a:pt x="184" y="72"/>
                </a:cubicBezTo>
                <a:cubicBezTo>
                  <a:pt x="184" y="73"/>
                  <a:pt x="184" y="73"/>
                  <a:pt x="184" y="73"/>
                </a:cubicBezTo>
                <a:cubicBezTo>
                  <a:pt x="184" y="73"/>
                  <a:pt x="184" y="73"/>
                  <a:pt x="184" y="73"/>
                </a:cubicBezTo>
                <a:close/>
                <a:moveTo>
                  <a:pt x="176" y="68"/>
                </a:moveTo>
                <a:cubicBezTo>
                  <a:pt x="177" y="68"/>
                  <a:pt x="177" y="68"/>
                  <a:pt x="177" y="68"/>
                </a:cubicBezTo>
                <a:cubicBezTo>
                  <a:pt x="176" y="67"/>
                  <a:pt x="176" y="67"/>
                  <a:pt x="176" y="67"/>
                </a:cubicBezTo>
                <a:cubicBezTo>
                  <a:pt x="176" y="68"/>
                  <a:pt x="176" y="68"/>
                  <a:pt x="176" y="68"/>
                </a:cubicBezTo>
                <a:close/>
                <a:moveTo>
                  <a:pt x="174" y="70"/>
                </a:moveTo>
                <a:cubicBezTo>
                  <a:pt x="173" y="70"/>
                  <a:pt x="173" y="70"/>
                  <a:pt x="173" y="70"/>
                </a:cubicBezTo>
                <a:cubicBezTo>
                  <a:pt x="174" y="70"/>
                  <a:pt x="174" y="70"/>
                  <a:pt x="174" y="70"/>
                </a:cubicBezTo>
                <a:cubicBezTo>
                  <a:pt x="174" y="70"/>
                  <a:pt x="174" y="70"/>
                  <a:pt x="174" y="70"/>
                </a:cubicBezTo>
                <a:close/>
                <a:moveTo>
                  <a:pt x="176" y="77"/>
                </a:moveTo>
                <a:cubicBezTo>
                  <a:pt x="175" y="78"/>
                  <a:pt x="175" y="78"/>
                  <a:pt x="175" y="78"/>
                </a:cubicBezTo>
                <a:cubicBezTo>
                  <a:pt x="175" y="78"/>
                  <a:pt x="175" y="78"/>
                  <a:pt x="175" y="78"/>
                </a:cubicBezTo>
                <a:cubicBezTo>
                  <a:pt x="176" y="77"/>
                  <a:pt x="176" y="77"/>
                  <a:pt x="176" y="77"/>
                </a:cubicBezTo>
                <a:close/>
                <a:moveTo>
                  <a:pt x="174" y="76"/>
                </a:moveTo>
                <a:cubicBezTo>
                  <a:pt x="175" y="76"/>
                  <a:pt x="175" y="76"/>
                  <a:pt x="175" y="76"/>
                </a:cubicBezTo>
                <a:cubicBezTo>
                  <a:pt x="175" y="76"/>
                  <a:pt x="175" y="76"/>
                  <a:pt x="175" y="76"/>
                </a:cubicBezTo>
                <a:cubicBezTo>
                  <a:pt x="175" y="77"/>
                  <a:pt x="175" y="77"/>
                  <a:pt x="175" y="77"/>
                </a:cubicBezTo>
                <a:cubicBezTo>
                  <a:pt x="175" y="77"/>
                  <a:pt x="175" y="77"/>
                  <a:pt x="175" y="77"/>
                </a:cubicBezTo>
                <a:cubicBezTo>
                  <a:pt x="174" y="76"/>
                  <a:pt x="174" y="76"/>
                  <a:pt x="174" y="76"/>
                </a:cubicBezTo>
                <a:cubicBezTo>
                  <a:pt x="174" y="76"/>
                  <a:pt x="174" y="76"/>
                  <a:pt x="174" y="76"/>
                </a:cubicBezTo>
                <a:close/>
                <a:moveTo>
                  <a:pt x="169" y="72"/>
                </a:moveTo>
                <a:cubicBezTo>
                  <a:pt x="169" y="72"/>
                  <a:pt x="169" y="72"/>
                  <a:pt x="169" y="72"/>
                </a:cubicBezTo>
                <a:cubicBezTo>
                  <a:pt x="170" y="72"/>
                  <a:pt x="170" y="72"/>
                  <a:pt x="170" y="72"/>
                </a:cubicBezTo>
                <a:cubicBezTo>
                  <a:pt x="169" y="73"/>
                  <a:pt x="169" y="73"/>
                  <a:pt x="169" y="73"/>
                </a:cubicBezTo>
                <a:cubicBezTo>
                  <a:pt x="169" y="73"/>
                  <a:pt x="169" y="73"/>
                  <a:pt x="169" y="73"/>
                </a:cubicBezTo>
                <a:cubicBezTo>
                  <a:pt x="169" y="72"/>
                  <a:pt x="169" y="72"/>
                  <a:pt x="169" y="72"/>
                </a:cubicBezTo>
                <a:close/>
                <a:moveTo>
                  <a:pt x="170" y="78"/>
                </a:moveTo>
                <a:cubicBezTo>
                  <a:pt x="171" y="78"/>
                  <a:pt x="171" y="78"/>
                  <a:pt x="171" y="78"/>
                </a:cubicBezTo>
                <a:cubicBezTo>
                  <a:pt x="171" y="78"/>
                  <a:pt x="171" y="78"/>
                  <a:pt x="171" y="78"/>
                </a:cubicBezTo>
                <a:cubicBezTo>
                  <a:pt x="170" y="79"/>
                  <a:pt x="170" y="79"/>
                  <a:pt x="170" y="79"/>
                </a:cubicBezTo>
                <a:cubicBezTo>
                  <a:pt x="170" y="78"/>
                  <a:pt x="170" y="78"/>
                  <a:pt x="170" y="78"/>
                </a:cubicBezTo>
                <a:close/>
                <a:moveTo>
                  <a:pt x="162" y="75"/>
                </a:moveTo>
                <a:cubicBezTo>
                  <a:pt x="163" y="74"/>
                  <a:pt x="163" y="74"/>
                  <a:pt x="163" y="74"/>
                </a:cubicBezTo>
                <a:cubicBezTo>
                  <a:pt x="162" y="74"/>
                  <a:pt x="162" y="74"/>
                  <a:pt x="162" y="74"/>
                </a:cubicBezTo>
                <a:cubicBezTo>
                  <a:pt x="162" y="74"/>
                  <a:pt x="162" y="74"/>
                  <a:pt x="162" y="74"/>
                </a:cubicBezTo>
                <a:cubicBezTo>
                  <a:pt x="162" y="75"/>
                  <a:pt x="162" y="75"/>
                  <a:pt x="162" y="75"/>
                </a:cubicBezTo>
                <a:close/>
                <a:moveTo>
                  <a:pt x="165" y="78"/>
                </a:moveTo>
                <a:cubicBezTo>
                  <a:pt x="166" y="78"/>
                  <a:pt x="166" y="78"/>
                  <a:pt x="166" y="78"/>
                </a:cubicBezTo>
                <a:cubicBezTo>
                  <a:pt x="167" y="78"/>
                  <a:pt x="167" y="78"/>
                  <a:pt x="167" y="78"/>
                </a:cubicBezTo>
                <a:cubicBezTo>
                  <a:pt x="167" y="78"/>
                  <a:pt x="167" y="78"/>
                  <a:pt x="167" y="78"/>
                </a:cubicBezTo>
                <a:cubicBezTo>
                  <a:pt x="166" y="79"/>
                  <a:pt x="166" y="79"/>
                  <a:pt x="166" y="79"/>
                </a:cubicBezTo>
                <a:cubicBezTo>
                  <a:pt x="165" y="78"/>
                  <a:pt x="165" y="78"/>
                  <a:pt x="165" y="78"/>
                </a:cubicBezTo>
                <a:cubicBezTo>
                  <a:pt x="165" y="78"/>
                  <a:pt x="165" y="78"/>
                  <a:pt x="165" y="78"/>
                </a:cubicBezTo>
                <a:close/>
                <a:moveTo>
                  <a:pt x="163" y="78"/>
                </a:moveTo>
                <a:cubicBezTo>
                  <a:pt x="164" y="78"/>
                  <a:pt x="164" y="78"/>
                  <a:pt x="164" y="78"/>
                </a:cubicBezTo>
                <a:cubicBezTo>
                  <a:pt x="164" y="78"/>
                  <a:pt x="164" y="78"/>
                  <a:pt x="164" y="78"/>
                </a:cubicBezTo>
                <a:cubicBezTo>
                  <a:pt x="163" y="78"/>
                  <a:pt x="163" y="78"/>
                  <a:pt x="163" y="78"/>
                </a:cubicBezTo>
                <a:close/>
                <a:moveTo>
                  <a:pt x="161" y="78"/>
                </a:moveTo>
                <a:cubicBezTo>
                  <a:pt x="162" y="77"/>
                  <a:pt x="162" y="77"/>
                  <a:pt x="162" y="77"/>
                </a:cubicBezTo>
                <a:cubicBezTo>
                  <a:pt x="162" y="78"/>
                  <a:pt x="162" y="78"/>
                  <a:pt x="162" y="78"/>
                </a:cubicBezTo>
                <a:cubicBezTo>
                  <a:pt x="161" y="78"/>
                  <a:pt x="161" y="78"/>
                  <a:pt x="161" y="78"/>
                </a:cubicBezTo>
                <a:cubicBezTo>
                  <a:pt x="161" y="78"/>
                  <a:pt x="161" y="78"/>
                  <a:pt x="161" y="78"/>
                </a:cubicBezTo>
                <a:close/>
                <a:moveTo>
                  <a:pt x="142" y="88"/>
                </a:moveTo>
                <a:cubicBezTo>
                  <a:pt x="142" y="89"/>
                  <a:pt x="142" y="89"/>
                  <a:pt x="142" y="89"/>
                </a:cubicBezTo>
                <a:cubicBezTo>
                  <a:pt x="142" y="90"/>
                  <a:pt x="142" y="90"/>
                  <a:pt x="142" y="90"/>
                </a:cubicBezTo>
                <a:cubicBezTo>
                  <a:pt x="144" y="90"/>
                  <a:pt x="144" y="90"/>
                  <a:pt x="144" y="90"/>
                </a:cubicBezTo>
                <a:cubicBezTo>
                  <a:pt x="145" y="89"/>
                  <a:pt x="145" y="89"/>
                  <a:pt x="145" y="89"/>
                </a:cubicBezTo>
                <a:cubicBezTo>
                  <a:pt x="146" y="89"/>
                  <a:pt x="146" y="89"/>
                  <a:pt x="146" y="89"/>
                </a:cubicBezTo>
                <a:cubicBezTo>
                  <a:pt x="147" y="89"/>
                  <a:pt x="147" y="89"/>
                  <a:pt x="147" y="89"/>
                </a:cubicBezTo>
                <a:cubicBezTo>
                  <a:pt x="148" y="88"/>
                  <a:pt x="148" y="88"/>
                  <a:pt x="148" y="88"/>
                </a:cubicBezTo>
                <a:cubicBezTo>
                  <a:pt x="149" y="87"/>
                  <a:pt x="149" y="87"/>
                  <a:pt x="149" y="87"/>
                </a:cubicBezTo>
                <a:cubicBezTo>
                  <a:pt x="151" y="86"/>
                  <a:pt x="151" y="86"/>
                  <a:pt x="151" y="86"/>
                </a:cubicBezTo>
                <a:cubicBezTo>
                  <a:pt x="151" y="85"/>
                  <a:pt x="151" y="85"/>
                  <a:pt x="151" y="85"/>
                </a:cubicBezTo>
                <a:cubicBezTo>
                  <a:pt x="152" y="85"/>
                  <a:pt x="152" y="85"/>
                  <a:pt x="152" y="85"/>
                </a:cubicBezTo>
                <a:cubicBezTo>
                  <a:pt x="150" y="84"/>
                  <a:pt x="150" y="84"/>
                  <a:pt x="150" y="84"/>
                </a:cubicBezTo>
                <a:cubicBezTo>
                  <a:pt x="149" y="82"/>
                  <a:pt x="149" y="82"/>
                  <a:pt x="149" y="82"/>
                </a:cubicBezTo>
                <a:cubicBezTo>
                  <a:pt x="149" y="83"/>
                  <a:pt x="149" y="83"/>
                  <a:pt x="149" y="83"/>
                </a:cubicBezTo>
                <a:cubicBezTo>
                  <a:pt x="148" y="83"/>
                  <a:pt x="148" y="83"/>
                  <a:pt x="148" y="83"/>
                </a:cubicBezTo>
                <a:cubicBezTo>
                  <a:pt x="148" y="84"/>
                  <a:pt x="148" y="84"/>
                  <a:pt x="148" y="84"/>
                </a:cubicBezTo>
                <a:cubicBezTo>
                  <a:pt x="147" y="84"/>
                  <a:pt x="147" y="84"/>
                  <a:pt x="147" y="84"/>
                </a:cubicBezTo>
                <a:cubicBezTo>
                  <a:pt x="146" y="85"/>
                  <a:pt x="146" y="85"/>
                  <a:pt x="146" y="85"/>
                </a:cubicBezTo>
                <a:cubicBezTo>
                  <a:pt x="145" y="84"/>
                  <a:pt x="145" y="84"/>
                  <a:pt x="145" y="84"/>
                </a:cubicBezTo>
                <a:cubicBezTo>
                  <a:pt x="145" y="84"/>
                  <a:pt x="145" y="84"/>
                  <a:pt x="145" y="84"/>
                </a:cubicBezTo>
                <a:cubicBezTo>
                  <a:pt x="144" y="85"/>
                  <a:pt x="144" y="85"/>
                  <a:pt x="144" y="85"/>
                </a:cubicBezTo>
                <a:cubicBezTo>
                  <a:pt x="144" y="86"/>
                  <a:pt x="144" y="86"/>
                  <a:pt x="144" y="86"/>
                </a:cubicBezTo>
                <a:cubicBezTo>
                  <a:pt x="143" y="87"/>
                  <a:pt x="143" y="87"/>
                  <a:pt x="143" y="87"/>
                </a:cubicBezTo>
                <a:cubicBezTo>
                  <a:pt x="142" y="88"/>
                  <a:pt x="142" y="88"/>
                  <a:pt x="142" y="88"/>
                </a:cubicBezTo>
                <a:cubicBezTo>
                  <a:pt x="143" y="88"/>
                  <a:pt x="143" y="88"/>
                  <a:pt x="143" y="88"/>
                </a:cubicBezTo>
                <a:cubicBezTo>
                  <a:pt x="143" y="89"/>
                  <a:pt x="143" y="89"/>
                  <a:pt x="143" y="89"/>
                </a:cubicBezTo>
                <a:cubicBezTo>
                  <a:pt x="142" y="89"/>
                  <a:pt x="142" y="89"/>
                  <a:pt x="142" y="89"/>
                </a:cubicBezTo>
                <a:cubicBezTo>
                  <a:pt x="142" y="88"/>
                  <a:pt x="142" y="88"/>
                  <a:pt x="142" y="88"/>
                </a:cubicBezTo>
                <a:close/>
                <a:moveTo>
                  <a:pt x="141" y="89"/>
                </a:moveTo>
                <a:cubicBezTo>
                  <a:pt x="141" y="88"/>
                  <a:pt x="141" y="88"/>
                  <a:pt x="141" y="88"/>
                </a:cubicBezTo>
                <a:cubicBezTo>
                  <a:pt x="141" y="88"/>
                  <a:pt x="141" y="88"/>
                  <a:pt x="141" y="88"/>
                </a:cubicBezTo>
                <a:cubicBezTo>
                  <a:pt x="141" y="89"/>
                  <a:pt x="141" y="89"/>
                  <a:pt x="141" y="89"/>
                </a:cubicBezTo>
                <a:cubicBezTo>
                  <a:pt x="141" y="89"/>
                  <a:pt x="141" y="89"/>
                  <a:pt x="141" y="89"/>
                </a:cubicBezTo>
                <a:close/>
                <a:moveTo>
                  <a:pt x="141" y="90"/>
                </a:moveTo>
                <a:cubicBezTo>
                  <a:pt x="140" y="91"/>
                  <a:pt x="140" y="91"/>
                  <a:pt x="140" y="91"/>
                </a:cubicBezTo>
                <a:cubicBezTo>
                  <a:pt x="140" y="91"/>
                  <a:pt x="140" y="91"/>
                  <a:pt x="140" y="91"/>
                </a:cubicBezTo>
                <a:cubicBezTo>
                  <a:pt x="139" y="92"/>
                  <a:pt x="139" y="92"/>
                  <a:pt x="139" y="92"/>
                </a:cubicBezTo>
                <a:cubicBezTo>
                  <a:pt x="138" y="92"/>
                  <a:pt x="138" y="92"/>
                  <a:pt x="138" y="92"/>
                </a:cubicBezTo>
                <a:cubicBezTo>
                  <a:pt x="139" y="93"/>
                  <a:pt x="139" y="93"/>
                  <a:pt x="139" y="93"/>
                </a:cubicBezTo>
                <a:cubicBezTo>
                  <a:pt x="141" y="92"/>
                  <a:pt x="141" y="92"/>
                  <a:pt x="141" y="92"/>
                </a:cubicBezTo>
                <a:cubicBezTo>
                  <a:pt x="141" y="91"/>
                  <a:pt x="141" y="91"/>
                  <a:pt x="141" y="91"/>
                </a:cubicBezTo>
                <a:cubicBezTo>
                  <a:pt x="141" y="90"/>
                  <a:pt x="141" y="90"/>
                  <a:pt x="141" y="90"/>
                </a:cubicBezTo>
                <a:close/>
                <a:moveTo>
                  <a:pt x="134" y="90"/>
                </a:moveTo>
                <a:cubicBezTo>
                  <a:pt x="134" y="90"/>
                  <a:pt x="134" y="90"/>
                  <a:pt x="134" y="90"/>
                </a:cubicBezTo>
                <a:cubicBezTo>
                  <a:pt x="134" y="91"/>
                  <a:pt x="134" y="91"/>
                  <a:pt x="134" y="91"/>
                </a:cubicBezTo>
                <a:cubicBezTo>
                  <a:pt x="134" y="91"/>
                  <a:pt x="134" y="91"/>
                  <a:pt x="134" y="91"/>
                </a:cubicBezTo>
                <a:cubicBezTo>
                  <a:pt x="133" y="91"/>
                  <a:pt x="133" y="91"/>
                  <a:pt x="133" y="91"/>
                </a:cubicBezTo>
                <a:cubicBezTo>
                  <a:pt x="133" y="90"/>
                  <a:pt x="133" y="90"/>
                  <a:pt x="133" y="90"/>
                </a:cubicBezTo>
                <a:cubicBezTo>
                  <a:pt x="134" y="90"/>
                  <a:pt x="134" y="90"/>
                  <a:pt x="134" y="90"/>
                </a:cubicBezTo>
                <a:close/>
                <a:moveTo>
                  <a:pt x="119" y="85"/>
                </a:moveTo>
                <a:cubicBezTo>
                  <a:pt x="121" y="83"/>
                  <a:pt x="121" y="83"/>
                  <a:pt x="121" y="83"/>
                </a:cubicBezTo>
                <a:cubicBezTo>
                  <a:pt x="123" y="85"/>
                  <a:pt x="123" y="85"/>
                  <a:pt x="123" y="85"/>
                </a:cubicBezTo>
                <a:cubicBezTo>
                  <a:pt x="124" y="85"/>
                  <a:pt x="124" y="85"/>
                  <a:pt x="124" y="85"/>
                </a:cubicBezTo>
                <a:cubicBezTo>
                  <a:pt x="124" y="84"/>
                  <a:pt x="124" y="84"/>
                  <a:pt x="124" y="84"/>
                </a:cubicBezTo>
                <a:cubicBezTo>
                  <a:pt x="126" y="85"/>
                  <a:pt x="126" y="85"/>
                  <a:pt x="126" y="85"/>
                </a:cubicBezTo>
                <a:cubicBezTo>
                  <a:pt x="126" y="86"/>
                  <a:pt x="126" y="86"/>
                  <a:pt x="126" y="86"/>
                </a:cubicBezTo>
                <a:cubicBezTo>
                  <a:pt x="127" y="86"/>
                  <a:pt x="127" y="86"/>
                  <a:pt x="127" y="86"/>
                </a:cubicBezTo>
                <a:cubicBezTo>
                  <a:pt x="128" y="87"/>
                  <a:pt x="128" y="87"/>
                  <a:pt x="128" y="87"/>
                </a:cubicBezTo>
                <a:cubicBezTo>
                  <a:pt x="129" y="88"/>
                  <a:pt x="129" y="88"/>
                  <a:pt x="129" y="88"/>
                </a:cubicBezTo>
                <a:cubicBezTo>
                  <a:pt x="129" y="88"/>
                  <a:pt x="129" y="88"/>
                  <a:pt x="129" y="88"/>
                </a:cubicBezTo>
                <a:cubicBezTo>
                  <a:pt x="127" y="89"/>
                  <a:pt x="127" y="89"/>
                  <a:pt x="127" y="89"/>
                </a:cubicBezTo>
                <a:cubicBezTo>
                  <a:pt x="126" y="89"/>
                  <a:pt x="126" y="89"/>
                  <a:pt x="126" y="89"/>
                </a:cubicBezTo>
                <a:cubicBezTo>
                  <a:pt x="125" y="89"/>
                  <a:pt x="125" y="89"/>
                  <a:pt x="125" y="89"/>
                </a:cubicBezTo>
                <a:cubicBezTo>
                  <a:pt x="124" y="87"/>
                  <a:pt x="124" y="87"/>
                  <a:pt x="124" y="87"/>
                </a:cubicBezTo>
                <a:cubicBezTo>
                  <a:pt x="123" y="87"/>
                  <a:pt x="123" y="87"/>
                  <a:pt x="123" y="87"/>
                </a:cubicBezTo>
                <a:cubicBezTo>
                  <a:pt x="122" y="86"/>
                  <a:pt x="122" y="86"/>
                  <a:pt x="122" y="86"/>
                </a:cubicBezTo>
                <a:cubicBezTo>
                  <a:pt x="121" y="86"/>
                  <a:pt x="121" y="86"/>
                  <a:pt x="121" y="86"/>
                </a:cubicBezTo>
                <a:cubicBezTo>
                  <a:pt x="120" y="86"/>
                  <a:pt x="120" y="86"/>
                  <a:pt x="120" y="86"/>
                </a:cubicBezTo>
                <a:cubicBezTo>
                  <a:pt x="119" y="85"/>
                  <a:pt x="119" y="85"/>
                  <a:pt x="119" y="85"/>
                </a:cubicBezTo>
                <a:cubicBezTo>
                  <a:pt x="119" y="85"/>
                  <a:pt x="119" y="85"/>
                  <a:pt x="119" y="85"/>
                </a:cubicBezTo>
                <a:close/>
                <a:moveTo>
                  <a:pt x="103" y="73"/>
                </a:moveTo>
                <a:cubicBezTo>
                  <a:pt x="104" y="73"/>
                  <a:pt x="104" y="73"/>
                  <a:pt x="104" y="73"/>
                </a:cubicBezTo>
                <a:cubicBezTo>
                  <a:pt x="104" y="73"/>
                  <a:pt x="104" y="73"/>
                  <a:pt x="104" y="73"/>
                </a:cubicBezTo>
                <a:cubicBezTo>
                  <a:pt x="104" y="73"/>
                  <a:pt x="104" y="73"/>
                  <a:pt x="104" y="73"/>
                </a:cubicBezTo>
                <a:cubicBezTo>
                  <a:pt x="104" y="73"/>
                  <a:pt x="104" y="73"/>
                  <a:pt x="104" y="73"/>
                </a:cubicBezTo>
                <a:cubicBezTo>
                  <a:pt x="103" y="73"/>
                  <a:pt x="103" y="73"/>
                  <a:pt x="103" y="73"/>
                </a:cubicBezTo>
                <a:close/>
                <a:moveTo>
                  <a:pt x="101" y="71"/>
                </a:moveTo>
                <a:cubicBezTo>
                  <a:pt x="101" y="72"/>
                  <a:pt x="101" y="72"/>
                  <a:pt x="101" y="72"/>
                </a:cubicBezTo>
                <a:cubicBezTo>
                  <a:pt x="102" y="71"/>
                  <a:pt x="102" y="71"/>
                  <a:pt x="102" y="71"/>
                </a:cubicBezTo>
                <a:cubicBezTo>
                  <a:pt x="102" y="72"/>
                  <a:pt x="102" y="72"/>
                  <a:pt x="102" y="72"/>
                </a:cubicBezTo>
                <a:cubicBezTo>
                  <a:pt x="103" y="72"/>
                  <a:pt x="103" y="72"/>
                  <a:pt x="103" y="72"/>
                </a:cubicBezTo>
                <a:cubicBezTo>
                  <a:pt x="102" y="71"/>
                  <a:pt x="102" y="71"/>
                  <a:pt x="102" y="71"/>
                </a:cubicBezTo>
                <a:cubicBezTo>
                  <a:pt x="102" y="71"/>
                  <a:pt x="102" y="71"/>
                  <a:pt x="102" y="71"/>
                </a:cubicBezTo>
                <a:cubicBezTo>
                  <a:pt x="101" y="71"/>
                  <a:pt x="101" y="71"/>
                  <a:pt x="101" y="71"/>
                </a:cubicBezTo>
                <a:cubicBezTo>
                  <a:pt x="101" y="71"/>
                  <a:pt x="101" y="71"/>
                  <a:pt x="101" y="71"/>
                </a:cubicBezTo>
                <a:cubicBezTo>
                  <a:pt x="101" y="71"/>
                  <a:pt x="101" y="71"/>
                  <a:pt x="101" y="71"/>
                </a:cubicBezTo>
                <a:close/>
                <a:moveTo>
                  <a:pt x="155" y="77"/>
                </a:moveTo>
                <a:cubicBezTo>
                  <a:pt x="156" y="76"/>
                  <a:pt x="156" y="76"/>
                  <a:pt x="156" y="76"/>
                </a:cubicBezTo>
                <a:cubicBezTo>
                  <a:pt x="158" y="76"/>
                  <a:pt x="158" y="76"/>
                  <a:pt x="158" y="76"/>
                </a:cubicBezTo>
                <a:cubicBezTo>
                  <a:pt x="158" y="77"/>
                  <a:pt x="158" y="77"/>
                  <a:pt x="158" y="77"/>
                </a:cubicBezTo>
                <a:cubicBezTo>
                  <a:pt x="158" y="76"/>
                  <a:pt x="158" y="76"/>
                  <a:pt x="158" y="76"/>
                </a:cubicBezTo>
                <a:cubicBezTo>
                  <a:pt x="159" y="76"/>
                  <a:pt x="159" y="76"/>
                  <a:pt x="159" y="76"/>
                </a:cubicBezTo>
                <a:cubicBezTo>
                  <a:pt x="160" y="75"/>
                  <a:pt x="160" y="75"/>
                  <a:pt x="160" y="75"/>
                </a:cubicBezTo>
                <a:cubicBezTo>
                  <a:pt x="160" y="75"/>
                  <a:pt x="160" y="75"/>
                  <a:pt x="160" y="75"/>
                </a:cubicBezTo>
                <a:cubicBezTo>
                  <a:pt x="159" y="74"/>
                  <a:pt x="159" y="74"/>
                  <a:pt x="159" y="74"/>
                </a:cubicBezTo>
                <a:cubicBezTo>
                  <a:pt x="158" y="75"/>
                  <a:pt x="158" y="75"/>
                  <a:pt x="158" y="75"/>
                </a:cubicBezTo>
                <a:cubicBezTo>
                  <a:pt x="156" y="75"/>
                  <a:pt x="156" y="75"/>
                  <a:pt x="156" y="75"/>
                </a:cubicBezTo>
                <a:cubicBezTo>
                  <a:pt x="156" y="75"/>
                  <a:pt x="156" y="75"/>
                  <a:pt x="156" y="75"/>
                </a:cubicBezTo>
                <a:cubicBezTo>
                  <a:pt x="155" y="75"/>
                  <a:pt x="155" y="75"/>
                  <a:pt x="155" y="75"/>
                </a:cubicBezTo>
                <a:cubicBezTo>
                  <a:pt x="155" y="76"/>
                  <a:pt x="155" y="76"/>
                  <a:pt x="155" y="76"/>
                </a:cubicBezTo>
                <a:cubicBezTo>
                  <a:pt x="155" y="77"/>
                  <a:pt x="155" y="77"/>
                  <a:pt x="155" y="77"/>
                </a:cubicBezTo>
                <a:close/>
                <a:moveTo>
                  <a:pt x="153" y="78"/>
                </a:moveTo>
                <a:cubicBezTo>
                  <a:pt x="153" y="78"/>
                  <a:pt x="153" y="78"/>
                  <a:pt x="153" y="78"/>
                </a:cubicBezTo>
                <a:cubicBezTo>
                  <a:pt x="153" y="79"/>
                  <a:pt x="153" y="79"/>
                  <a:pt x="153" y="79"/>
                </a:cubicBezTo>
                <a:cubicBezTo>
                  <a:pt x="153" y="78"/>
                  <a:pt x="153" y="78"/>
                  <a:pt x="153" y="78"/>
                </a:cubicBezTo>
                <a:cubicBezTo>
                  <a:pt x="153" y="78"/>
                  <a:pt x="153" y="78"/>
                  <a:pt x="153" y="78"/>
                </a:cubicBezTo>
                <a:close/>
                <a:moveTo>
                  <a:pt x="149" y="78"/>
                </a:moveTo>
                <a:cubicBezTo>
                  <a:pt x="148" y="78"/>
                  <a:pt x="148" y="78"/>
                  <a:pt x="148" y="78"/>
                </a:cubicBezTo>
                <a:cubicBezTo>
                  <a:pt x="148" y="79"/>
                  <a:pt x="148" y="79"/>
                  <a:pt x="148" y="79"/>
                </a:cubicBezTo>
                <a:cubicBezTo>
                  <a:pt x="148" y="79"/>
                  <a:pt x="148" y="79"/>
                  <a:pt x="148" y="79"/>
                </a:cubicBezTo>
                <a:cubicBezTo>
                  <a:pt x="148" y="79"/>
                  <a:pt x="148" y="79"/>
                  <a:pt x="148" y="79"/>
                </a:cubicBezTo>
                <a:cubicBezTo>
                  <a:pt x="149" y="80"/>
                  <a:pt x="149" y="80"/>
                  <a:pt x="149" y="80"/>
                </a:cubicBezTo>
                <a:cubicBezTo>
                  <a:pt x="150" y="79"/>
                  <a:pt x="150" y="79"/>
                  <a:pt x="150" y="79"/>
                </a:cubicBezTo>
                <a:cubicBezTo>
                  <a:pt x="151" y="78"/>
                  <a:pt x="151" y="78"/>
                  <a:pt x="151" y="78"/>
                </a:cubicBezTo>
                <a:cubicBezTo>
                  <a:pt x="150" y="78"/>
                  <a:pt x="150" y="78"/>
                  <a:pt x="150" y="78"/>
                </a:cubicBezTo>
                <a:cubicBezTo>
                  <a:pt x="149" y="78"/>
                  <a:pt x="149" y="78"/>
                  <a:pt x="149" y="78"/>
                </a:cubicBezTo>
                <a:cubicBezTo>
                  <a:pt x="149" y="78"/>
                  <a:pt x="149" y="78"/>
                  <a:pt x="149" y="78"/>
                </a:cubicBezTo>
                <a:close/>
                <a:moveTo>
                  <a:pt x="145" y="80"/>
                </a:moveTo>
                <a:cubicBezTo>
                  <a:pt x="146" y="80"/>
                  <a:pt x="146" y="80"/>
                  <a:pt x="146" y="80"/>
                </a:cubicBezTo>
                <a:cubicBezTo>
                  <a:pt x="146" y="80"/>
                  <a:pt x="146" y="80"/>
                  <a:pt x="146" y="80"/>
                </a:cubicBezTo>
                <a:cubicBezTo>
                  <a:pt x="147" y="79"/>
                  <a:pt x="147" y="79"/>
                  <a:pt x="147" y="79"/>
                </a:cubicBezTo>
                <a:cubicBezTo>
                  <a:pt x="147" y="79"/>
                  <a:pt x="147" y="79"/>
                  <a:pt x="147" y="79"/>
                </a:cubicBezTo>
                <a:cubicBezTo>
                  <a:pt x="146" y="79"/>
                  <a:pt x="146" y="79"/>
                  <a:pt x="146" y="79"/>
                </a:cubicBezTo>
                <a:cubicBezTo>
                  <a:pt x="145" y="79"/>
                  <a:pt x="145" y="79"/>
                  <a:pt x="145" y="79"/>
                </a:cubicBezTo>
                <a:cubicBezTo>
                  <a:pt x="145" y="80"/>
                  <a:pt x="145" y="80"/>
                  <a:pt x="145" y="80"/>
                </a:cubicBezTo>
                <a:close/>
                <a:moveTo>
                  <a:pt x="142" y="80"/>
                </a:moveTo>
                <a:cubicBezTo>
                  <a:pt x="143" y="79"/>
                  <a:pt x="143" y="79"/>
                  <a:pt x="143" y="79"/>
                </a:cubicBezTo>
                <a:cubicBezTo>
                  <a:pt x="143" y="79"/>
                  <a:pt x="143" y="79"/>
                  <a:pt x="143" y="79"/>
                </a:cubicBezTo>
                <a:cubicBezTo>
                  <a:pt x="143" y="79"/>
                  <a:pt x="143" y="79"/>
                  <a:pt x="143" y="79"/>
                </a:cubicBezTo>
                <a:cubicBezTo>
                  <a:pt x="144" y="79"/>
                  <a:pt x="144" y="79"/>
                  <a:pt x="144" y="79"/>
                </a:cubicBezTo>
                <a:cubicBezTo>
                  <a:pt x="144" y="78"/>
                  <a:pt x="144" y="78"/>
                  <a:pt x="144" y="78"/>
                </a:cubicBezTo>
                <a:cubicBezTo>
                  <a:pt x="145" y="79"/>
                  <a:pt x="145" y="79"/>
                  <a:pt x="145" y="79"/>
                </a:cubicBezTo>
                <a:cubicBezTo>
                  <a:pt x="144" y="80"/>
                  <a:pt x="144" y="80"/>
                  <a:pt x="144" y="80"/>
                </a:cubicBezTo>
                <a:cubicBezTo>
                  <a:pt x="143" y="80"/>
                  <a:pt x="143" y="80"/>
                  <a:pt x="143" y="80"/>
                </a:cubicBezTo>
                <a:cubicBezTo>
                  <a:pt x="142" y="80"/>
                  <a:pt x="142" y="80"/>
                  <a:pt x="142" y="80"/>
                </a:cubicBezTo>
                <a:cubicBezTo>
                  <a:pt x="142" y="80"/>
                  <a:pt x="142" y="80"/>
                  <a:pt x="142" y="80"/>
                </a:cubicBezTo>
                <a:close/>
                <a:moveTo>
                  <a:pt x="141" y="80"/>
                </a:moveTo>
                <a:cubicBezTo>
                  <a:pt x="140" y="80"/>
                  <a:pt x="140" y="80"/>
                  <a:pt x="140" y="80"/>
                </a:cubicBezTo>
                <a:cubicBezTo>
                  <a:pt x="140" y="81"/>
                  <a:pt x="140" y="81"/>
                  <a:pt x="140" y="81"/>
                </a:cubicBezTo>
                <a:cubicBezTo>
                  <a:pt x="140" y="80"/>
                  <a:pt x="140" y="80"/>
                  <a:pt x="140" y="80"/>
                </a:cubicBezTo>
                <a:cubicBezTo>
                  <a:pt x="141" y="80"/>
                  <a:pt x="141" y="80"/>
                  <a:pt x="141" y="80"/>
                </a:cubicBezTo>
                <a:close/>
                <a:moveTo>
                  <a:pt x="141" y="78"/>
                </a:moveTo>
                <a:cubicBezTo>
                  <a:pt x="141" y="79"/>
                  <a:pt x="141" y="79"/>
                  <a:pt x="141" y="79"/>
                </a:cubicBezTo>
                <a:cubicBezTo>
                  <a:pt x="141" y="79"/>
                  <a:pt x="141" y="79"/>
                  <a:pt x="141" y="79"/>
                </a:cubicBezTo>
                <a:cubicBezTo>
                  <a:pt x="142" y="79"/>
                  <a:pt x="142" y="79"/>
                  <a:pt x="142" y="79"/>
                </a:cubicBezTo>
                <a:cubicBezTo>
                  <a:pt x="141" y="78"/>
                  <a:pt x="141" y="78"/>
                  <a:pt x="141" y="78"/>
                </a:cubicBezTo>
                <a:close/>
                <a:moveTo>
                  <a:pt x="124" y="80"/>
                </a:moveTo>
                <a:cubicBezTo>
                  <a:pt x="124" y="80"/>
                  <a:pt x="124" y="79"/>
                  <a:pt x="124" y="79"/>
                </a:cubicBezTo>
                <a:cubicBezTo>
                  <a:pt x="125" y="79"/>
                  <a:pt x="125" y="79"/>
                  <a:pt x="125" y="79"/>
                </a:cubicBezTo>
                <a:cubicBezTo>
                  <a:pt x="128" y="78"/>
                  <a:pt x="128" y="78"/>
                  <a:pt x="128" y="78"/>
                </a:cubicBezTo>
                <a:cubicBezTo>
                  <a:pt x="129" y="79"/>
                  <a:pt x="129" y="79"/>
                  <a:pt x="129" y="79"/>
                </a:cubicBezTo>
                <a:cubicBezTo>
                  <a:pt x="130" y="78"/>
                  <a:pt x="130" y="78"/>
                  <a:pt x="130" y="78"/>
                </a:cubicBezTo>
                <a:cubicBezTo>
                  <a:pt x="131" y="79"/>
                  <a:pt x="131" y="79"/>
                  <a:pt x="131" y="79"/>
                </a:cubicBezTo>
                <a:cubicBezTo>
                  <a:pt x="132" y="80"/>
                  <a:pt x="132" y="80"/>
                  <a:pt x="132" y="80"/>
                </a:cubicBezTo>
                <a:cubicBezTo>
                  <a:pt x="133" y="79"/>
                  <a:pt x="133" y="79"/>
                  <a:pt x="133" y="79"/>
                </a:cubicBezTo>
                <a:cubicBezTo>
                  <a:pt x="135" y="79"/>
                  <a:pt x="135" y="79"/>
                  <a:pt x="135" y="79"/>
                </a:cubicBezTo>
                <a:cubicBezTo>
                  <a:pt x="136" y="80"/>
                  <a:pt x="136" y="80"/>
                  <a:pt x="136" y="80"/>
                </a:cubicBezTo>
                <a:cubicBezTo>
                  <a:pt x="137" y="80"/>
                  <a:pt x="137" y="80"/>
                  <a:pt x="137" y="80"/>
                </a:cubicBezTo>
                <a:cubicBezTo>
                  <a:pt x="137" y="79"/>
                  <a:pt x="137" y="79"/>
                  <a:pt x="137" y="79"/>
                </a:cubicBezTo>
                <a:cubicBezTo>
                  <a:pt x="138" y="79"/>
                  <a:pt x="138" y="79"/>
                  <a:pt x="138" y="79"/>
                </a:cubicBezTo>
                <a:cubicBezTo>
                  <a:pt x="139" y="78"/>
                  <a:pt x="139" y="78"/>
                  <a:pt x="139" y="78"/>
                </a:cubicBezTo>
                <a:cubicBezTo>
                  <a:pt x="138" y="78"/>
                  <a:pt x="138" y="78"/>
                  <a:pt x="138" y="78"/>
                </a:cubicBezTo>
                <a:cubicBezTo>
                  <a:pt x="139" y="77"/>
                  <a:pt x="139" y="77"/>
                  <a:pt x="139" y="77"/>
                </a:cubicBezTo>
                <a:cubicBezTo>
                  <a:pt x="140" y="78"/>
                  <a:pt x="140" y="78"/>
                  <a:pt x="140" y="78"/>
                </a:cubicBezTo>
                <a:cubicBezTo>
                  <a:pt x="140" y="78"/>
                  <a:pt x="140" y="78"/>
                  <a:pt x="140" y="78"/>
                </a:cubicBezTo>
                <a:cubicBezTo>
                  <a:pt x="140" y="79"/>
                  <a:pt x="140" y="79"/>
                  <a:pt x="140" y="79"/>
                </a:cubicBezTo>
                <a:cubicBezTo>
                  <a:pt x="139" y="80"/>
                  <a:pt x="139" y="80"/>
                  <a:pt x="139" y="80"/>
                </a:cubicBezTo>
                <a:cubicBezTo>
                  <a:pt x="139" y="81"/>
                  <a:pt x="139" y="81"/>
                  <a:pt x="139" y="81"/>
                </a:cubicBezTo>
                <a:cubicBezTo>
                  <a:pt x="137" y="81"/>
                  <a:pt x="137" y="81"/>
                  <a:pt x="137" y="81"/>
                </a:cubicBezTo>
                <a:cubicBezTo>
                  <a:pt x="137" y="81"/>
                  <a:pt x="137" y="81"/>
                  <a:pt x="137" y="81"/>
                </a:cubicBezTo>
                <a:cubicBezTo>
                  <a:pt x="136" y="81"/>
                  <a:pt x="136" y="81"/>
                  <a:pt x="136" y="81"/>
                </a:cubicBezTo>
                <a:cubicBezTo>
                  <a:pt x="135" y="81"/>
                  <a:pt x="135" y="81"/>
                  <a:pt x="135" y="81"/>
                </a:cubicBezTo>
                <a:cubicBezTo>
                  <a:pt x="133" y="82"/>
                  <a:pt x="133" y="82"/>
                  <a:pt x="133" y="82"/>
                </a:cubicBezTo>
                <a:cubicBezTo>
                  <a:pt x="132" y="81"/>
                  <a:pt x="132" y="81"/>
                  <a:pt x="132" y="81"/>
                </a:cubicBezTo>
                <a:cubicBezTo>
                  <a:pt x="131" y="82"/>
                  <a:pt x="131" y="82"/>
                  <a:pt x="131" y="82"/>
                </a:cubicBezTo>
                <a:cubicBezTo>
                  <a:pt x="130" y="82"/>
                  <a:pt x="130" y="82"/>
                  <a:pt x="130" y="82"/>
                </a:cubicBezTo>
                <a:cubicBezTo>
                  <a:pt x="130" y="82"/>
                  <a:pt x="130" y="82"/>
                  <a:pt x="130" y="82"/>
                </a:cubicBezTo>
                <a:cubicBezTo>
                  <a:pt x="129" y="82"/>
                  <a:pt x="129" y="82"/>
                  <a:pt x="129" y="82"/>
                </a:cubicBezTo>
                <a:cubicBezTo>
                  <a:pt x="128" y="82"/>
                  <a:pt x="128" y="82"/>
                  <a:pt x="128" y="82"/>
                </a:cubicBezTo>
                <a:cubicBezTo>
                  <a:pt x="128" y="82"/>
                  <a:pt x="128" y="82"/>
                  <a:pt x="128" y="82"/>
                </a:cubicBezTo>
                <a:cubicBezTo>
                  <a:pt x="127" y="81"/>
                  <a:pt x="127" y="81"/>
                  <a:pt x="127" y="81"/>
                </a:cubicBezTo>
                <a:cubicBezTo>
                  <a:pt x="126" y="82"/>
                  <a:pt x="126" y="82"/>
                  <a:pt x="126" y="82"/>
                </a:cubicBezTo>
                <a:cubicBezTo>
                  <a:pt x="125" y="81"/>
                  <a:pt x="125" y="81"/>
                  <a:pt x="125" y="81"/>
                </a:cubicBezTo>
                <a:cubicBezTo>
                  <a:pt x="125" y="81"/>
                  <a:pt x="125" y="81"/>
                  <a:pt x="125" y="81"/>
                </a:cubicBezTo>
                <a:cubicBezTo>
                  <a:pt x="124" y="81"/>
                  <a:pt x="124" y="81"/>
                  <a:pt x="124" y="81"/>
                </a:cubicBezTo>
                <a:cubicBezTo>
                  <a:pt x="124" y="80"/>
                  <a:pt x="124" y="80"/>
                  <a:pt x="124" y="80"/>
                </a:cubicBezTo>
                <a:close/>
                <a:moveTo>
                  <a:pt x="123" y="80"/>
                </a:moveTo>
                <a:cubicBezTo>
                  <a:pt x="123" y="81"/>
                  <a:pt x="123" y="81"/>
                  <a:pt x="123" y="81"/>
                </a:cubicBezTo>
                <a:cubicBezTo>
                  <a:pt x="123" y="81"/>
                  <a:pt x="123" y="81"/>
                  <a:pt x="123" y="81"/>
                </a:cubicBezTo>
                <a:cubicBezTo>
                  <a:pt x="123" y="81"/>
                  <a:pt x="123" y="81"/>
                  <a:pt x="123" y="81"/>
                </a:cubicBezTo>
                <a:cubicBezTo>
                  <a:pt x="123" y="80"/>
                  <a:pt x="123" y="80"/>
                  <a:pt x="123" y="80"/>
                </a:cubicBezTo>
                <a:close/>
                <a:moveTo>
                  <a:pt x="122" y="80"/>
                </a:moveTo>
                <a:cubicBezTo>
                  <a:pt x="122" y="79"/>
                  <a:pt x="122" y="79"/>
                  <a:pt x="122" y="79"/>
                </a:cubicBezTo>
                <a:cubicBezTo>
                  <a:pt x="121" y="81"/>
                  <a:pt x="121" y="81"/>
                  <a:pt x="121" y="81"/>
                </a:cubicBezTo>
                <a:cubicBezTo>
                  <a:pt x="122" y="81"/>
                  <a:pt x="122" y="81"/>
                  <a:pt x="122" y="81"/>
                </a:cubicBezTo>
                <a:cubicBezTo>
                  <a:pt x="122" y="80"/>
                  <a:pt x="122" y="80"/>
                  <a:pt x="122" y="80"/>
                </a:cubicBezTo>
                <a:cubicBezTo>
                  <a:pt x="122" y="80"/>
                  <a:pt x="122" y="80"/>
                  <a:pt x="122" y="80"/>
                </a:cubicBezTo>
                <a:close/>
                <a:moveTo>
                  <a:pt x="108" y="80"/>
                </a:moveTo>
                <a:cubicBezTo>
                  <a:pt x="108" y="81"/>
                  <a:pt x="108" y="81"/>
                  <a:pt x="108" y="81"/>
                </a:cubicBezTo>
                <a:cubicBezTo>
                  <a:pt x="108" y="81"/>
                  <a:pt x="108" y="81"/>
                  <a:pt x="108" y="81"/>
                </a:cubicBezTo>
                <a:cubicBezTo>
                  <a:pt x="108" y="82"/>
                  <a:pt x="108" y="82"/>
                  <a:pt x="108" y="82"/>
                </a:cubicBezTo>
                <a:cubicBezTo>
                  <a:pt x="108" y="82"/>
                  <a:pt x="108" y="82"/>
                  <a:pt x="108" y="82"/>
                </a:cubicBezTo>
                <a:cubicBezTo>
                  <a:pt x="109" y="83"/>
                  <a:pt x="109" y="83"/>
                  <a:pt x="109" y="83"/>
                </a:cubicBezTo>
                <a:cubicBezTo>
                  <a:pt x="111" y="82"/>
                  <a:pt x="111" y="82"/>
                  <a:pt x="111" y="82"/>
                </a:cubicBezTo>
                <a:cubicBezTo>
                  <a:pt x="111" y="83"/>
                  <a:pt x="111" y="83"/>
                  <a:pt x="111" y="83"/>
                </a:cubicBezTo>
                <a:cubicBezTo>
                  <a:pt x="112" y="82"/>
                  <a:pt x="112" y="82"/>
                  <a:pt x="112" y="82"/>
                </a:cubicBezTo>
                <a:cubicBezTo>
                  <a:pt x="113" y="82"/>
                  <a:pt x="113" y="82"/>
                  <a:pt x="113" y="82"/>
                </a:cubicBezTo>
                <a:cubicBezTo>
                  <a:pt x="114" y="82"/>
                  <a:pt x="114" y="82"/>
                  <a:pt x="114" y="82"/>
                </a:cubicBezTo>
                <a:cubicBezTo>
                  <a:pt x="115" y="82"/>
                  <a:pt x="115" y="82"/>
                  <a:pt x="115" y="82"/>
                </a:cubicBezTo>
                <a:cubicBezTo>
                  <a:pt x="116" y="82"/>
                  <a:pt x="116" y="82"/>
                  <a:pt x="116" y="82"/>
                </a:cubicBezTo>
                <a:cubicBezTo>
                  <a:pt x="117" y="81"/>
                  <a:pt x="117" y="81"/>
                  <a:pt x="117" y="81"/>
                </a:cubicBezTo>
                <a:cubicBezTo>
                  <a:pt x="117" y="82"/>
                  <a:pt x="117" y="82"/>
                  <a:pt x="117" y="82"/>
                </a:cubicBezTo>
                <a:cubicBezTo>
                  <a:pt x="118" y="81"/>
                  <a:pt x="118" y="81"/>
                  <a:pt x="118" y="81"/>
                </a:cubicBezTo>
                <a:cubicBezTo>
                  <a:pt x="120" y="82"/>
                  <a:pt x="120" y="82"/>
                  <a:pt x="120" y="82"/>
                </a:cubicBezTo>
                <a:cubicBezTo>
                  <a:pt x="119" y="81"/>
                  <a:pt x="119" y="81"/>
                  <a:pt x="119" y="81"/>
                </a:cubicBezTo>
                <a:cubicBezTo>
                  <a:pt x="120" y="81"/>
                  <a:pt x="120" y="81"/>
                  <a:pt x="120" y="81"/>
                </a:cubicBezTo>
                <a:cubicBezTo>
                  <a:pt x="120" y="80"/>
                  <a:pt x="120" y="80"/>
                  <a:pt x="120" y="80"/>
                </a:cubicBezTo>
                <a:cubicBezTo>
                  <a:pt x="120" y="80"/>
                  <a:pt x="120" y="80"/>
                  <a:pt x="120" y="80"/>
                </a:cubicBezTo>
                <a:cubicBezTo>
                  <a:pt x="120" y="80"/>
                  <a:pt x="120" y="80"/>
                  <a:pt x="120" y="80"/>
                </a:cubicBezTo>
                <a:cubicBezTo>
                  <a:pt x="120" y="79"/>
                  <a:pt x="120" y="79"/>
                  <a:pt x="120" y="79"/>
                </a:cubicBezTo>
                <a:cubicBezTo>
                  <a:pt x="119" y="78"/>
                  <a:pt x="119" y="78"/>
                  <a:pt x="119" y="78"/>
                </a:cubicBezTo>
                <a:cubicBezTo>
                  <a:pt x="119" y="79"/>
                  <a:pt x="119" y="79"/>
                  <a:pt x="119" y="79"/>
                </a:cubicBezTo>
                <a:cubicBezTo>
                  <a:pt x="118" y="80"/>
                  <a:pt x="118" y="80"/>
                  <a:pt x="118" y="80"/>
                </a:cubicBezTo>
                <a:cubicBezTo>
                  <a:pt x="118" y="79"/>
                  <a:pt x="118" y="79"/>
                  <a:pt x="118" y="79"/>
                </a:cubicBezTo>
                <a:cubicBezTo>
                  <a:pt x="117" y="78"/>
                  <a:pt x="117" y="78"/>
                  <a:pt x="117" y="78"/>
                </a:cubicBezTo>
                <a:cubicBezTo>
                  <a:pt x="116" y="78"/>
                  <a:pt x="116" y="78"/>
                  <a:pt x="116" y="78"/>
                </a:cubicBezTo>
                <a:cubicBezTo>
                  <a:pt x="115" y="78"/>
                  <a:pt x="115" y="78"/>
                  <a:pt x="115" y="78"/>
                </a:cubicBezTo>
                <a:cubicBezTo>
                  <a:pt x="114" y="77"/>
                  <a:pt x="114" y="77"/>
                  <a:pt x="114" y="77"/>
                </a:cubicBezTo>
                <a:cubicBezTo>
                  <a:pt x="113" y="78"/>
                  <a:pt x="113" y="78"/>
                  <a:pt x="113" y="78"/>
                </a:cubicBezTo>
                <a:cubicBezTo>
                  <a:pt x="113" y="79"/>
                  <a:pt x="113" y="79"/>
                  <a:pt x="113" y="79"/>
                </a:cubicBezTo>
                <a:cubicBezTo>
                  <a:pt x="115" y="80"/>
                  <a:pt x="115" y="80"/>
                  <a:pt x="115" y="80"/>
                </a:cubicBezTo>
                <a:cubicBezTo>
                  <a:pt x="116" y="80"/>
                  <a:pt x="116" y="80"/>
                  <a:pt x="116" y="80"/>
                </a:cubicBezTo>
                <a:cubicBezTo>
                  <a:pt x="115" y="80"/>
                  <a:pt x="115" y="80"/>
                  <a:pt x="115" y="80"/>
                </a:cubicBezTo>
                <a:cubicBezTo>
                  <a:pt x="114" y="81"/>
                  <a:pt x="114" y="81"/>
                  <a:pt x="114" y="81"/>
                </a:cubicBezTo>
                <a:cubicBezTo>
                  <a:pt x="113" y="80"/>
                  <a:pt x="113" y="80"/>
                  <a:pt x="113" y="80"/>
                </a:cubicBezTo>
                <a:cubicBezTo>
                  <a:pt x="113" y="79"/>
                  <a:pt x="113" y="79"/>
                  <a:pt x="113" y="79"/>
                </a:cubicBezTo>
                <a:cubicBezTo>
                  <a:pt x="112" y="79"/>
                  <a:pt x="112" y="79"/>
                  <a:pt x="112" y="79"/>
                </a:cubicBezTo>
                <a:cubicBezTo>
                  <a:pt x="111" y="79"/>
                  <a:pt x="111" y="79"/>
                  <a:pt x="111" y="79"/>
                </a:cubicBezTo>
                <a:cubicBezTo>
                  <a:pt x="110" y="79"/>
                  <a:pt x="110" y="79"/>
                  <a:pt x="110" y="79"/>
                </a:cubicBezTo>
                <a:cubicBezTo>
                  <a:pt x="109" y="80"/>
                  <a:pt x="109" y="80"/>
                  <a:pt x="109" y="80"/>
                </a:cubicBezTo>
                <a:cubicBezTo>
                  <a:pt x="109" y="80"/>
                  <a:pt x="108" y="80"/>
                  <a:pt x="108" y="80"/>
                </a:cubicBezTo>
                <a:close/>
                <a:moveTo>
                  <a:pt x="105" y="79"/>
                </a:moveTo>
                <a:cubicBezTo>
                  <a:pt x="106" y="78"/>
                  <a:pt x="106" y="78"/>
                  <a:pt x="106" y="78"/>
                </a:cubicBezTo>
                <a:cubicBezTo>
                  <a:pt x="108" y="79"/>
                  <a:pt x="108" y="79"/>
                  <a:pt x="108" y="79"/>
                </a:cubicBezTo>
                <a:cubicBezTo>
                  <a:pt x="107" y="80"/>
                  <a:pt x="107" y="80"/>
                  <a:pt x="107" y="80"/>
                </a:cubicBezTo>
                <a:cubicBezTo>
                  <a:pt x="107" y="81"/>
                  <a:pt x="107" y="81"/>
                  <a:pt x="107" y="81"/>
                </a:cubicBezTo>
                <a:cubicBezTo>
                  <a:pt x="107" y="82"/>
                  <a:pt x="107" y="82"/>
                  <a:pt x="107" y="82"/>
                </a:cubicBezTo>
                <a:cubicBezTo>
                  <a:pt x="106" y="81"/>
                  <a:pt x="106" y="81"/>
                  <a:pt x="106" y="81"/>
                </a:cubicBezTo>
                <a:cubicBezTo>
                  <a:pt x="105" y="82"/>
                  <a:pt x="105" y="82"/>
                  <a:pt x="105" y="82"/>
                </a:cubicBezTo>
                <a:cubicBezTo>
                  <a:pt x="104" y="81"/>
                  <a:pt x="104" y="81"/>
                  <a:pt x="104" y="81"/>
                </a:cubicBezTo>
                <a:cubicBezTo>
                  <a:pt x="103" y="81"/>
                  <a:pt x="103" y="81"/>
                  <a:pt x="103" y="81"/>
                </a:cubicBezTo>
                <a:cubicBezTo>
                  <a:pt x="104" y="80"/>
                  <a:pt x="104" y="80"/>
                  <a:pt x="104" y="80"/>
                </a:cubicBezTo>
                <a:cubicBezTo>
                  <a:pt x="105" y="81"/>
                  <a:pt x="105" y="81"/>
                  <a:pt x="105" y="81"/>
                </a:cubicBezTo>
                <a:cubicBezTo>
                  <a:pt x="105" y="79"/>
                  <a:pt x="105" y="79"/>
                  <a:pt x="105" y="79"/>
                </a:cubicBezTo>
                <a:close/>
                <a:moveTo>
                  <a:pt x="102" y="81"/>
                </a:moveTo>
                <a:cubicBezTo>
                  <a:pt x="102" y="80"/>
                  <a:pt x="102" y="80"/>
                  <a:pt x="102" y="80"/>
                </a:cubicBezTo>
                <a:cubicBezTo>
                  <a:pt x="103" y="81"/>
                  <a:pt x="103" y="81"/>
                  <a:pt x="103" y="81"/>
                </a:cubicBezTo>
                <a:cubicBezTo>
                  <a:pt x="102" y="81"/>
                  <a:pt x="102" y="81"/>
                  <a:pt x="102" y="81"/>
                </a:cubicBezTo>
                <a:cubicBezTo>
                  <a:pt x="102" y="81"/>
                  <a:pt x="102" y="81"/>
                  <a:pt x="102" y="81"/>
                </a:cubicBezTo>
                <a:close/>
                <a:moveTo>
                  <a:pt x="97" y="78"/>
                </a:moveTo>
                <a:cubicBezTo>
                  <a:pt x="97" y="78"/>
                  <a:pt x="97" y="78"/>
                  <a:pt x="97" y="78"/>
                </a:cubicBezTo>
                <a:cubicBezTo>
                  <a:pt x="97" y="79"/>
                  <a:pt x="97" y="79"/>
                  <a:pt x="97" y="79"/>
                </a:cubicBezTo>
                <a:cubicBezTo>
                  <a:pt x="99" y="79"/>
                  <a:pt x="99" y="79"/>
                  <a:pt x="99" y="79"/>
                </a:cubicBezTo>
                <a:cubicBezTo>
                  <a:pt x="100" y="80"/>
                  <a:pt x="100" y="80"/>
                  <a:pt x="100" y="80"/>
                </a:cubicBezTo>
                <a:cubicBezTo>
                  <a:pt x="100" y="81"/>
                  <a:pt x="100" y="81"/>
                  <a:pt x="100" y="81"/>
                </a:cubicBezTo>
                <a:cubicBezTo>
                  <a:pt x="101" y="80"/>
                  <a:pt x="101" y="80"/>
                  <a:pt x="101" y="80"/>
                </a:cubicBezTo>
                <a:cubicBezTo>
                  <a:pt x="102" y="80"/>
                  <a:pt x="102" y="80"/>
                  <a:pt x="102" y="80"/>
                </a:cubicBezTo>
                <a:cubicBezTo>
                  <a:pt x="102" y="80"/>
                  <a:pt x="102" y="80"/>
                  <a:pt x="102" y="80"/>
                </a:cubicBezTo>
                <a:cubicBezTo>
                  <a:pt x="103" y="79"/>
                  <a:pt x="103" y="79"/>
                  <a:pt x="103" y="79"/>
                </a:cubicBezTo>
                <a:cubicBezTo>
                  <a:pt x="103" y="79"/>
                  <a:pt x="103" y="79"/>
                  <a:pt x="103" y="79"/>
                </a:cubicBezTo>
                <a:cubicBezTo>
                  <a:pt x="102" y="77"/>
                  <a:pt x="102" y="77"/>
                  <a:pt x="102" y="77"/>
                </a:cubicBezTo>
                <a:cubicBezTo>
                  <a:pt x="101" y="77"/>
                  <a:pt x="101" y="77"/>
                  <a:pt x="101" y="77"/>
                </a:cubicBezTo>
                <a:cubicBezTo>
                  <a:pt x="99" y="78"/>
                  <a:pt x="99" y="78"/>
                  <a:pt x="99" y="78"/>
                </a:cubicBezTo>
                <a:cubicBezTo>
                  <a:pt x="98" y="77"/>
                  <a:pt x="98" y="77"/>
                  <a:pt x="98" y="77"/>
                </a:cubicBezTo>
                <a:cubicBezTo>
                  <a:pt x="97" y="78"/>
                  <a:pt x="97" y="78"/>
                  <a:pt x="97" y="78"/>
                </a:cubicBezTo>
                <a:close/>
                <a:moveTo>
                  <a:pt x="220" y="78"/>
                </a:moveTo>
                <a:cubicBezTo>
                  <a:pt x="220" y="78"/>
                  <a:pt x="220" y="78"/>
                  <a:pt x="220" y="78"/>
                </a:cubicBezTo>
                <a:cubicBezTo>
                  <a:pt x="221" y="79"/>
                  <a:pt x="221" y="79"/>
                  <a:pt x="221" y="79"/>
                </a:cubicBezTo>
                <a:cubicBezTo>
                  <a:pt x="221" y="79"/>
                  <a:pt x="221" y="79"/>
                  <a:pt x="221" y="79"/>
                </a:cubicBezTo>
                <a:cubicBezTo>
                  <a:pt x="221" y="77"/>
                  <a:pt x="221" y="77"/>
                  <a:pt x="221" y="77"/>
                </a:cubicBezTo>
                <a:cubicBezTo>
                  <a:pt x="221" y="77"/>
                  <a:pt x="221" y="77"/>
                  <a:pt x="221" y="77"/>
                </a:cubicBezTo>
                <a:cubicBezTo>
                  <a:pt x="220" y="78"/>
                  <a:pt x="220" y="78"/>
                  <a:pt x="220" y="78"/>
                </a:cubicBezTo>
                <a:cubicBezTo>
                  <a:pt x="220" y="78"/>
                  <a:pt x="220" y="78"/>
                  <a:pt x="220" y="78"/>
                </a:cubicBezTo>
                <a:close/>
                <a:moveTo>
                  <a:pt x="215" y="79"/>
                </a:moveTo>
                <a:cubicBezTo>
                  <a:pt x="215" y="79"/>
                  <a:pt x="216" y="78"/>
                  <a:pt x="216" y="78"/>
                </a:cubicBezTo>
                <a:cubicBezTo>
                  <a:pt x="217" y="78"/>
                  <a:pt x="217" y="78"/>
                  <a:pt x="217" y="78"/>
                </a:cubicBezTo>
                <a:cubicBezTo>
                  <a:pt x="218" y="79"/>
                  <a:pt x="218" y="79"/>
                  <a:pt x="218" y="79"/>
                </a:cubicBezTo>
                <a:cubicBezTo>
                  <a:pt x="219" y="78"/>
                  <a:pt x="219" y="78"/>
                  <a:pt x="219" y="78"/>
                </a:cubicBezTo>
                <a:cubicBezTo>
                  <a:pt x="220" y="77"/>
                  <a:pt x="220" y="77"/>
                  <a:pt x="220" y="77"/>
                </a:cubicBezTo>
                <a:cubicBezTo>
                  <a:pt x="221" y="77"/>
                  <a:pt x="221" y="77"/>
                  <a:pt x="221" y="77"/>
                </a:cubicBezTo>
                <a:cubicBezTo>
                  <a:pt x="221" y="76"/>
                  <a:pt x="221" y="76"/>
                  <a:pt x="221" y="76"/>
                </a:cubicBezTo>
                <a:cubicBezTo>
                  <a:pt x="221" y="76"/>
                  <a:pt x="221" y="76"/>
                  <a:pt x="221" y="76"/>
                </a:cubicBezTo>
                <a:cubicBezTo>
                  <a:pt x="221" y="76"/>
                  <a:pt x="221" y="76"/>
                  <a:pt x="221" y="76"/>
                </a:cubicBezTo>
                <a:cubicBezTo>
                  <a:pt x="222" y="75"/>
                  <a:pt x="222" y="75"/>
                  <a:pt x="222" y="75"/>
                </a:cubicBezTo>
                <a:cubicBezTo>
                  <a:pt x="222" y="74"/>
                  <a:pt x="222" y="74"/>
                  <a:pt x="222" y="74"/>
                </a:cubicBezTo>
                <a:cubicBezTo>
                  <a:pt x="221" y="74"/>
                  <a:pt x="221" y="74"/>
                  <a:pt x="221" y="74"/>
                </a:cubicBezTo>
                <a:cubicBezTo>
                  <a:pt x="221" y="74"/>
                  <a:pt x="221" y="74"/>
                  <a:pt x="221" y="74"/>
                </a:cubicBezTo>
                <a:cubicBezTo>
                  <a:pt x="219" y="74"/>
                  <a:pt x="219" y="74"/>
                  <a:pt x="219" y="74"/>
                </a:cubicBezTo>
                <a:cubicBezTo>
                  <a:pt x="218" y="74"/>
                  <a:pt x="218" y="74"/>
                  <a:pt x="218" y="74"/>
                </a:cubicBezTo>
                <a:cubicBezTo>
                  <a:pt x="217" y="75"/>
                  <a:pt x="217" y="75"/>
                  <a:pt x="217" y="75"/>
                </a:cubicBezTo>
                <a:cubicBezTo>
                  <a:pt x="217" y="77"/>
                  <a:pt x="217" y="77"/>
                  <a:pt x="217" y="77"/>
                </a:cubicBezTo>
                <a:cubicBezTo>
                  <a:pt x="215" y="79"/>
                  <a:pt x="215" y="79"/>
                  <a:pt x="215" y="79"/>
                </a:cubicBezTo>
                <a:close/>
                <a:moveTo>
                  <a:pt x="89" y="71"/>
                </a:moveTo>
                <a:cubicBezTo>
                  <a:pt x="89" y="72"/>
                  <a:pt x="89" y="72"/>
                  <a:pt x="89" y="72"/>
                </a:cubicBezTo>
                <a:cubicBezTo>
                  <a:pt x="90" y="73"/>
                  <a:pt x="90" y="73"/>
                  <a:pt x="90" y="73"/>
                </a:cubicBezTo>
                <a:cubicBezTo>
                  <a:pt x="90" y="73"/>
                  <a:pt x="90" y="73"/>
                  <a:pt x="90" y="73"/>
                </a:cubicBezTo>
                <a:cubicBezTo>
                  <a:pt x="91" y="73"/>
                  <a:pt x="91" y="73"/>
                  <a:pt x="91" y="73"/>
                </a:cubicBezTo>
                <a:cubicBezTo>
                  <a:pt x="93" y="73"/>
                  <a:pt x="93" y="73"/>
                  <a:pt x="93" y="73"/>
                </a:cubicBezTo>
                <a:cubicBezTo>
                  <a:pt x="94" y="72"/>
                  <a:pt x="94" y="72"/>
                  <a:pt x="94" y="72"/>
                </a:cubicBezTo>
                <a:cubicBezTo>
                  <a:pt x="95" y="72"/>
                  <a:pt x="95" y="72"/>
                  <a:pt x="95" y="72"/>
                </a:cubicBezTo>
                <a:cubicBezTo>
                  <a:pt x="95" y="72"/>
                  <a:pt x="95" y="72"/>
                  <a:pt x="95" y="72"/>
                </a:cubicBezTo>
                <a:cubicBezTo>
                  <a:pt x="95" y="71"/>
                  <a:pt x="95" y="71"/>
                  <a:pt x="95" y="71"/>
                </a:cubicBezTo>
                <a:cubicBezTo>
                  <a:pt x="93" y="72"/>
                  <a:pt x="93" y="72"/>
                  <a:pt x="93" y="72"/>
                </a:cubicBezTo>
                <a:cubicBezTo>
                  <a:pt x="93" y="71"/>
                  <a:pt x="93" y="71"/>
                  <a:pt x="93" y="71"/>
                </a:cubicBezTo>
                <a:cubicBezTo>
                  <a:pt x="90" y="71"/>
                  <a:pt x="90" y="71"/>
                  <a:pt x="90" y="71"/>
                </a:cubicBezTo>
                <a:cubicBezTo>
                  <a:pt x="89" y="71"/>
                  <a:pt x="89" y="71"/>
                  <a:pt x="89" y="71"/>
                </a:cubicBezTo>
                <a:close/>
                <a:moveTo>
                  <a:pt x="51" y="69"/>
                </a:moveTo>
                <a:cubicBezTo>
                  <a:pt x="51" y="70"/>
                  <a:pt x="51" y="70"/>
                  <a:pt x="51" y="70"/>
                </a:cubicBezTo>
                <a:cubicBezTo>
                  <a:pt x="52" y="70"/>
                  <a:pt x="52" y="70"/>
                  <a:pt x="52" y="70"/>
                </a:cubicBezTo>
                <a:cubicBezTo>
                  <a:pt x="52" y="69"/>
                  <a:pt x="52" y="69"/>
                  <a:pt x="52" y="69"/>
                </a:cubicBezTo>
                <a:cubicBezTo>
                  <a:pt x="51" y="69"/>
                  <a:pt x="51" y="69"/>
                  <a:pt x="51" y="69"/>
                </a:cubicBezTo>
                <a:close/>
                <a:moveTo>
                  <a:pt x="52" y="70"/>
                </a:moveTo>
                <a:cubicBezTo>
                  <a:pt x="52" y="70"/>
                  <a:pt x="52" y="70"/>
                  <a:pt x="52" y="70"/>
                </a:cubicBezTo>
                <a:cubicBezTo>
                  <a:pt x="53" y="70"/>
                  <a:pt x="53" y="70"/>
                  <a:pt x="53" y="70"/>
                </a:cubicBezTo>
                <a:cubicBezTo>
                  <a:pt x="53" y="69"/>
                  <a:pt x="53" y="69"/>
                  <a:pt x="53" y="69"/>
                </a:cubicBezTo>
                <a:cubicBezTo>
                  <a:pt x="54" y="69"/>
                  <a:pt x="54" y="69"/>
                  <a:pt x="54" y="69"/>
                </a:cubicBezTo>
                <a:cubicBezTo>
                  <a:pt x="55" y="68"/>
                  <a:pt x="55" y="68"/>
                  <a:pt x="55" y="68"/>
                </a:cubicBezTo>
                <a:cubicBezTo>
                  <a:pt x="55" y="67"/>
                  <a:pt x="55" y="67"/>
                  <a:pt x="55" y="67"/>
                </a:cubicBezTo>
                <a:cubicBezTo>
                  <a:pt x="56" y="66"/>
                  <a:pt x="56" y="66"/>
                  <a:pt x="56" y="66"/>
                </a:cubicBezTo>
                <a:cubicBezTo>
                  <a:pt x="56" y="66"/>
                  <a:pt x="56" y="66"/>
                  <a:pt x="56" y="66"/>
                </a:cubicBezTo>
                <a:cubicBezTo>
                  <a:pt x="57" y="66"/>
                  <a:pt x="57" y="66"/>
                  <a:pt x="57" y="66"/>
                </a:cubicBezTo>
                <a:cubicBezTo>
                  <a:pt x="59" y="66"/>
                  <a:pt x="59" y="66"/>
                  <a:pt x="59" y="66"/>
                </a:cubicBezTo>
                <a:cubicBezTo>
                  <a:pt x="60" y="67"/>
                  <a:pt x="60" y="67"/>
                  <a:pt x="60" y="67"/>
                </a:cubicBezTo>
                <a:cubicBezTo>
                  <a:pt x="60" y="67"/>
                  <a:pt x="60" y="67"/>
                  <a:pt x="60" y="67"/>
                </a:cubicBezTo>
                <a:cubicBezTo>
                  <a:pt x="61" y="66"/>
                  <a:pt x="61" y="66"/>
                  <a:pt x="61" y="66"/>
                </a:cubicBezTo>
                <a:cubicBezTo>
                  <a:pt x="62" y="66"/>
                  <a:pt x="62" y="66"/>
                  <a:pt x="62" y="66"/>
                </a:cubicBezTo>
                <a:cubicBezTo>
                  <a:pt x="63" y="67"/>
                  <a:pt x="63" y="67"/>
                  <a:pt x="63" y="67"/>
                </a:cubicBezTo>
                <a:cubicBezTo>
                  <a:pt x="65" y="67"/>
                  <a:pt x="65" y="67"/>
                  <a:pt x="65" y="67"/>
                </a:cubicBezTo>
                <a:cubicBezTo>
                  <a:pt x="67" y="68"/>
                  <a:pt x="67" y="68"/>
                  <a:pt x="67" y="68"/>
                </a:cubicBezTo>
                <a:cubicBezTo>
                  <a:pt x="68" y="69"/>
                  <a:pt x="68" y="69"/>
                  <a:pt x="68" y="69"/>
                </a:cubicBezTo>
                <a:cubicBezTo>
                  <a:pt x="68" y="70"/>
                  <a:pt x="68" y="70"/>
                  <a:pt x="68" y="70"/>
                </a:cubicBezTo>
                <a:cubicBezTo>
                  <a:pt x="68" y="70"/>
                  <a:pt x="68" y="70"/>
                  <a:pt x="68" y="70"/>
                </a:cubicBezTo>
                <a:cubicBezTo>
                  <a:pt x="70" y="71"/>
                  <a:pt x="70" y="71"/>
                  <a:pt x="70" y="71"/>
                </a:cubicBezTo>
                <a:cubicBezTo>
                  <a:pt x="73" y="71"/>
                  <a:pt x="73" y="71"/>
                  <a:pt x="73" y="71"/>
                </a:cubicBezTo>
                <a:cubicBezTo>
                  <a:pt x="75" y="71"/>
                  <a:pt x="75" y="71"/>
                  <a:pt x="75" y="71"/>
                </a:cubicBezTo>
                <a:cubicBezTo>
                  <a:pt x="78" y="71"/>
                  <a:pt x="78" y="71"/>
                  <a:pt x="78" y="71"/>
                </a:cubicBezTo>
                <a:cubicBezTo>
                  <a:pt x="78" y="70"/>
                  <a:pt x="78" y="70"/>
                  <a:pt x="78" y="70"/>
                </a:cubicBezTo>
                <a:cubicBezTo>
                  <a:pt x="79" y="68"/>
                  <a:pt x="79" y="68"/>
                  <a:pt x="79" y="68"/>
                </a:cubicBezTo>
                <a:cubicBezTo>
                  <a:pt x="80" y="68"/>
                  <a:pt x="80" y="68"/>
                  <a:pt x="80" y="68"/>
                </a:cubicBezTo>
                <a:cubicBezTo>
                  <a:pt x="81" y="69"/>
                  <a:pt x="81" y="69"/>
                  <a:pt x="81" y="69"/>
                </a:cubicBezTo>
                <a:cubicBezTo>
                  <a:pt x="82" y="69"/>
                  <a:pt x="82" y="69"/>
                  <a:pt x="82" y="69"/>
                </a:cubicBezTo>
                <a:cubicBezTo>
                  <a:pt x="83" y="69"/>
                  <a:pt x="83" y="69"/>
                  <a:pt x="83" y="69"/>
                </a:cubicBezTo>
                <a:cubicBezTo>
                  <a:pt x="83" y="70"/>
                  <a:pt x="83" y="70"/>
                  <a:pt x="83" y="70"/>
                </a:cubicBezTo>
                <a:cubicBezTo>
                  <a:pt x="84" y="71"/>
                  <a:pt x="84" y="71"/>
                  <a:pt x="84" y="71"/>
                </a:cubicBezTo>
                <a:cubicBezTo>
                  <a:pt x="85" y="70"/>
                  <a:pt x="85" y="70"/>
                  <a:pt x="85" y="70"/>
                </a:cubicBezTo>
                <a:cubicBezTo>
                  <a:pt x="86" y="71"/>
                  <a:pt x="86" y="71"/>
                  <a:pt x="86" y="71"/>
                </a:cubicBezTo>
                <a:cubicBezTo>
                  <a:pt x="87" y="71"/>
                  <a:pt x="87" y="71"/>
                  <a:pt x="87" y="71"/>
                </a:cubicBezTo>
                <a:cubicBezTo>
                  <a:pt x="88" y="71"/>
                  <a:pt x="88" y="71"/>
                  <a:pt x="88" y="71"/>
                </a:cubicBezTo>
                <a:cubicBezTo>
                  <a:pt x="88" y="72"/>
                  <a:pt x="88" y="72"/>
                  <a:pt x="88" y="72"/>
                </a:cubicBezTo>
                <a:cubicBezTo>
                  <a:pt x="89" y="74"/>
                  <a:pt x="89" y="74"/>
                  <a:pt x="89" y="74"/>
                </a:cubicBezTo>
                <a:cubicBezTo>
                  <a:pt x="89" y="74"/>
                  <a:pt x="89" y="74"/>
                  <a:pt x="89" y="74"/>
                </a:cubicBezTo>
                <a:cubicBezTo>
                  <a:pt x="90" y="75"/>
                  <a:pt x="90" y="75"/>
                  <a:pt x="90" y="75"/>
                </a:cubicBezTo>
                <a:cubicBezTo>
                  <a:pt x="91" y="76"/>
                  <a:pt x="91" y="76"/>
                  <a:pt x="91" y="76"/>
                </a:cubicBezTo>
                <a:cubicBezTo>
                  <a:pt x="92" y="75"/>
                  <a:pt x="92" y="75"/>
                  <a:pt x="92" y="75"/>
                </a:cubicBezTo>
                <a:cubicBezTo>
                  <a:pt x="93" y="76"/>
                  <a:pt x="93" y="76"/>
                  <a:pt x="93" y="76"/>
                </a:cubicBezTo>
                <a:cubicBezTo>
                  <a:pt x="93" y="76"/>
                  <a:pt x="93" y="76"/>
                  <a:pt x="93" y="76"/>
                </a:cubicBezTo>
                <a:cubicBezTo>
                  <a:pt x="94" y="75"/>
                  <a:pt x="94" y="75"/>
                  <a:pt x="94" y="75"/>
                </a:cubicBezTo>
                <a:cubicBezTo>
                  <a:pt x="95" y="75"/>
                  <a:pt x="95" y="75"/>
                  <a:pt x="95" y="75"/>
                </a:cubicBezTo>
                <a:cubicBezTo>
                  <a:pt x="95" y="76"/>
                  <a:pt x="95" y="76"/>
                  <a:pt x="95" y="76"/>
                </a:cubicBezTo>
                <a:cubicBezTo>
                  <a:pt x="96" y="76"/>
                  <a:pt x="96" y="76"/>
                  <a:pt x="96" y="76"/>
                </a:cubicBezTo>
                <a:cubicBezTo>
                  <a:pt x="97" y="76"/>
                  <a:pt x="97" y="76"/>
                  <a:pt x="97" y="76"/>
                </a:cubicBezTo>
                <a:cubicBezTo>
                  <a:pt x="96" y="79"/>
                  <a:pt x="96" y="79"/>
                  <a:pt x="96" y="79"/>
                </a:cubicBezTo>
                <a:cubicBezTo>
                  <a:pt x="96" y="79"/>
                  <a:pt x="96" y="79"/>
                  <a:pt x="96" y="79"/>
                </a:cubicBezTo>
                <a:cubicBezTo>
                  <a:pt x="96" y="80"/>
                  <a:pt x="96" y="80"/>
                  <a:pt x="96" y="80"/>
                </a:cubicBezTo>
                <a:cubicBezTo>
                  <a:pt x="97" y="81"/>
                  <a:pt x="97" y="81"/>
                  <a:pt x="97" y="81"/>
                </a:cubicBezTo>
                <a:cubicBezTo>
                  <a:pt x="96" y="81"/>
                  <a:pt x="96" y="81"/>
                  <a:pt x="96" y="81"/>
                </a:cubicBezTo>
                <a:cubicBezTo>
                  <a:pt x="95" y="80"/>
                  <a:pt x="95" y="80"/>
                  <a:pt x="95" y="80"/>
                </a:cubicBezTo>
                <a:cubicBezTo>
                  <a:pt x="94" y="81"/>
                  <a:pt x="94" y="81"/>
                  <a:pt x="94" y="81"/>
                </a:cubicBezTo>
                <a:cubicBezTo>
                  <a:pt x="93" y="80"/>
                  <a:pt x="93" y="80"/>
                  <a:pt x="93" y="80"/>
                </a:cubicBezTo>
                <a:cubicBezTo>
                  <a:pt x="92" y="79"/>
                  <a:pt x="92" y="79"/>
                  <a:pt x="92" y="79"/>
                </a:cubicBezTo>
                <a:cubicBezTo>
                  <a:pt x="91" y="78"/>
                  <a:pt x="91" y="78"/>
                  <a:pt x="91" y="78"/>
                </a:cubicBezTo>
                <a:cubicBezTo>
                  <a:pt x="90" y="78"/>
                  <a:pt x="90" y="78"/>
                  <a:pt x="90" y="78"/>
                </a:cubicBezTo>
                <a:cubicBezTo>
                  <a:pt x="89" y="79"/>
                  <a:pt x="89" y="79"/>
                  <a:pt x="89" y="79"/>
                </a:cubicBezTo>
                <a:cubicBezTo>
                  <a:pt x="87" y="79"/>
                  <a:pt x="87" y="79"/>
                  <a:pt x="87" y="79"/>
                </a:cubicBezTo>
                <a:cubicBezTo>
                  <a:pt x="86" y="78"/>
                  <a:pt x="86" y="78"/>
                  <a:pt x="86" y="78"/>
                </a:cubicBezTo>
                <a:cubicBezTo>
                  <a:pt x="84" y="78"/>
                  <a:pt x="84" y="78"/>
                  <a:pt x="84" y="78"/>
                </a:cubicBezTo>
                <a:cubicBezTo>
                  <a:pt x="83" y="79"/>
                  <a:pt x="83" y="79"/>
                  <a:pt x="83" y="79"/>
                </a:cubicBezTo>
                <a:cubicBezTo>
                  <a:pt x="82" y="78"/>
                  <a:pt x="82" y="78"/>
                  <a:pt x="82" y="78"/>
                </a:cubicBezTo>
                <a:cubicBezTo>
                  <a:pt x="80" y="78"/>
                  <a:pt x="80" y="78"/>
                  <a:pt x="80" y="78"/>
                </a:cubicBezTo>
                <a:cubicBezTo>
                  <a:pt x="79" y="79"/>
                  <a:pt x="79" y="79"/>
                  <a:pt x="79" y="79"/>
                </a:cubicBezTo>
                <a:cubicBezTo>
                  <a:pt x="77" y="78"/>
                  <a:pt x="77" y="78"/>
                  <a:pt x="77" y="78"/>
                </a:cubicBezTo>
                <a:cubicBezTo>
                  <a:pt x="74" y="76"/>
                  <a:pt x="74" y="76"/>
                  <a:pt x="74" y="76"/>
                </a:cubicBezTo>
                <a:cubicBezTo>
                  <a:pt x="73" y="76"/>
                  <a:pt x="73" y="76"/>
                  <a:pt x="73" y="76"/>
                </a:cubicBezTo>
                <a:cubicBezTo>
                  <a:pt x="71" y="75"/>
                  <a:pt x="71" y="75"/>
                  <a:pt x="71" y="75"/>
                </a:cubicBezTo>
                <a:cubicBezTo>
                  <a:pt x="71" y="75"/>
                  <a:pt x="71" y="75"/>
                  <a:pt x="71" y="75"/>
                </a:cubicBezTo>
                <a:cubicBezTo>
                  <a:pt x="70" y="76"/>
                  <a:pt x="70" y="76"/>
                  <a:pt x="70" y="76"/>
                </a:cubicBezTo>
                <a:cubicBezTo>
                  <a:pt x="69" y="76"/>
                  <a:pt x="69" y="76"/>
                  <a:pt x="69" y="76"/>
                </a:cubicBezTo>
                <a:cubicBezTo>
                  <a:pt x="68" y="75"/>
                  <a:pt x="68" y="75"/>
                  <a:pt x="68" y="75"/>
                </a:cubicBezTo>
                <a:cubicBezTo>
                  <a:pt x="68" y="75"/>
                  <a:pt x="68" y="75"/>
                  <a:pt x="68" y="75"/>
                </a:cubicBezTo>
                <a:cubicBezTo>
                  <a:pt x="67" y="76"/>
                  <a:pt x="67" y="76"/>
                  <a:pt x="67" y="76"/>
                </a:cubicBezTo>
                <a:cubicBezTo>
                  <a:pt x="64" y="75"/>
                  <a:pt x="64" y="75"/>
                  <a:pt x="64" y="75"/>
                </a:cubicBezTo>
                <a:cubicBezTo>
                  <a:pt x="63" y="74"/>
                  <a:pt x="63" y="74"/>
                  <a:pt x="63" y="74"/>
                </a:cubicBezTo>
                <a:cubicBezTo>
                  <a:pt x="61" y="74"/>
                  <a:pt x="61" y="74"/>
                  <a:pt x="61" y="74"/>
                </a:cubicBezTo>
                <a:cubicBezTo>
                  <a:pt x="61" y="74"/>
                  <a:pt x="61" y="74"/>
                  <a:pt x="61" y="74"/>
                </a:cubicBezTo>
                <a:cubicBezTo>
                  <a:pt x="60" y="74"/>
                  <a:pt x="60" y="74"/>
                  <a:pt x="60" y="74"/>
                </a:cubicBezTo>
                <a:cubicBezTo>
                  <a:pt x="59" y="74"/>
                  <a:pt x="59" y="74"/>
                  <a:pt x="59" y="74"/>
                </a:cubicBezTo>
                <a:cubicBezTo>
                  <a:pt x="57" y="74"/>
                  <a:pt x="57" y="74"/>
                  <a:pt x="57" y="74"/>
                </a:cubicBezTo>
                <a:cubicBezTo>
                  <a:pt x="57" y="73"/>
                  <a:pt x="57" y="73"/>
                  <a:pt x="57" y="73"/>
                </a:cubicBezTo>
                <a:cubicBezTo>
                  <a:pt x="57" y="72"/>
                  <a:pt x="57" y="72"/>
                  <a:pt x="57" y="72"/>
                </a:cubicBezTo>
                <a:cubicBezTo>
                  <a:pt x="58" y="72"/>
                  <a:pt x="58" y="72"/>
                  <a:pt x="58" y="72"/>
                </a:cubicBezTo>
                <a:cubicBezTo>
                  <a:pt x="57" y="72"/>
                  <a:pt x="57" y="72"/>
                  <a:pt x="57" y="72"/>
                </a:cubicBezTo>
                <a:cubicBezTo>
                  <a:pt x="57" y="72"/>
                  <a:pt x="57" y="72"/>
                  <a:pt x="57" y="72"/>
                </a:cubicBezTo>
                <a:cubicBezTo>
                  <a:pt x="56" y="71"/>
                  <a:pt x="56" y="71"/>
                  <a:pt x="56" y="71"/>
                </a:cubicBezTo>
                <a:cubicBezTo>
                  <a:pt x="55" y="71"/>
                  <a:pt x="55" y="71"/>
                  <a:pt x="55" y="71"/>
                </a:cubicBezTo>
                <a:cubicBezTo>
                  <a:pt x="54" y="71"/>
                  <a:pt x="54" y="71"/>
                  <a:pt x="54" y="71"/>
                </a:cubicBezTo>
                <a:cubicBezTo>
                  <a:pt x="52" y="71"/>
                  <a:pt x="52" y="71"/>
                  <a:pt x="52" y="71"/>
                </a:cubicBezTo>
                <a:cubicBezTo>
                  <a:pt x="52" y="71"/>
                  <a:pt x="52" y="71"/>
                  <a:pt x="52" y="71"/>
                </a:cubicBezTo>
                <a:cubicBezTo>
                  <a:pt x="52" y="70"/>
                  <a:pt x="52" y="70"/>
                  <a:pt x="52" y="70"/>
                </a:cubicBezTo>
                <a:cubicBezTo>
                  <a:pt x="52" y="70"/>
                  <a:pt x="52" y="70"/>
                  <a:pt x="52" y="70"/>
                </a:cubicBezTo>
                <a:close/>
                <a:moveTo>
                  <a:pt x="65" y="13"/>
                </a:moveTo>
                <a:cubicBezTo>
                  <a:pt x="66" y="14"/>
                  <a:pt x="66" y="14"/>
                  <a:pt x="66" y="14"/>
                </a:cubicBezTo>
                <a:cubicBezTo>
                  <a:pt x="67" y="14"/>
                  <a:pt x="67" y="14"/>
                  <a:pt x="67" y="14"/>
                </a:cubicBezTo>
                <a:cubicBezTo>
                  <a:pt x="66" y="15"/>
                  <a:pt x="66" y="15"/>
                  <a:pt x="66" y="15"/>
                </a:cubicBezTo>
                <a:cubicBezTo>
                  <a:pt x="67" y="15"/>
                  <a:pt x="67" y="15"/>
                  <a:pt x="67" y="15"/>
                </a:cubicBezTo>
                <a:cubicBezTo>
                  <a:pt x="68" y="14"/>
                  <a:pt x="68" y="14"/>
                  <a:pt x="68" y="14"/>
                </a:cubicBezTo>
                <a:cubicBezTo>
                  <a:pt x="66" y="12"/>
                  <a:pt x="66" y="12"/>
                  <a:pt x="66" y="12"/>
                </a:cubicBezTo>
                <a:cubicBezTo>
                  <a:pt x="66" y="12"/>
                  <a:pt x="66" y="12"/>
                  <a:pt x="66" y="12"/>
                </a:cubicBezTo>
                <a:cubicBezTo>
                  <a:pt x="65" y="13"/>
                  <a:pt x="65" y="13"/>
                  <a:pt x="65" y="13"/>
                </a:cubicBezTo>
                <a:close/>
                <a:moveTo>
                  <a:pt x="57" y="19"/>
                </a:moveTo>
                <a:cubicBezTo>
                  <a:pt x="57" y="20"/>
                  <a:pt x="57" y="20"/>
                  <a:pt x="57" y="20"/>
                </a:cubicBezTo>
                <a:cubicBezTo>
                  <a:pt x="57" y="20"/>
                  <a:pt x="57" y="20"/>
                  <a:pt x="57" y="20"/>
                </a:cubicBezTo>
                <a:cubicBezTo>
                  <a:pt x="57" y="19"/>
                  <a:pt x="57" y="19"/>
                  <a:pt x="57" y="19"/>
                </a:cubicBezTo>
                <a:close/>
                <a:moveTo>
                  <a:pt x="57" y="17"/>
                </a:moveTo>
                <a:cubicBezTo>
                  <a:pt x="57" y="17"/>
                  <a:pt x="57" y="17"/>
                  <a:pt x="57" y="17"/>
                </a:cubicBezTo>
                <a:cubicBezTo>
                  <a:pt x="57" y="16"/>
                  <a:pt x="57" y="16"/>
                  <a:pt x="57" y="16"/>
                </a:cubicBezTo>
                <a:cubicBezTo>
                  <a:pt x="57" y="17"/>
                  <a:pt x="57" y="17"/>
                  <a:pt x="57" y="17"/>
                </a:cubicBezTo>
                <a:close/>
                <a:moveTo>
                  <a:pt x="57" y="18"/>
                </a:moveTo>
                <a:cubicBezTo>
                  <a:pt x="56" y="18"/>
                  <a:pt x="56" y="18"/>
                  <a:pt x="56" y="18"/>
                </a:cubicBezTo>
                <a:cubicBezTo>
                  <a:pt x="57" y="18"/>
                  <a:pt x="57" y="18"/>
                  <a:pt x="57" y="18"/>
                </a:cubicBezTo>
                <a:cubicBezTo>
                  <a:pt x="57" y="18"/>
                  <a:pt x="57" y="18"/>
                  <a:pt x="57" y="18"/>
                </a:cubicBezTo>
                <a:close/>
                <a:moveTo>
                  <a:pt x="54" y="19"/>
                </a:moveTo>
                <a:cubicBezTo>
                  <a:pt x="54" y="20"/>
                  <a:pt x="54" y="20"/>
                  <a:pt x="54" y="20"/>
                </a:cubicBezTo>
                <a:cubicBezTo>
                  <a:pt x="54" y="20"/>
                  <a:pt x="54" y="20"/>
                  <a:pt x="54" y="20"/>
                </a:cubicBezTo>
                <a:cubicBezTo>
                  <a:pt x="55" y="19"/>
                  <a:pt x="55" y="19"/>
                  <a:pt x="55" y="19"/>
                </a:cubicBezTo>
                <a:cubicBezTo>
                  <a:pt x="54" y="18"/>
                  <a:pt x="54" y="18"/>
                  <a:pt x="54" y="18"/>
                </a:cubicBezTo>
                <a:cubicBezTo>
                  <a:pt x="54" y="19"/>
                  <a:pt x="54" y="19"/>
                  <a:pt x="54" y="19"/>
                </a:cubicBezTo>
                <a:close/>
                <a:moveTo>
                  <a:pt x="45" y="30"/>
                </a:moveTo>
                <a:cubicBezTo>
                  <a:pt x="46" y="30"/>
                  <a:pt x="46" y="30"/>
                  <a:pt x="46" y="30"/>
                </a:cubicBezTo>
                <a:cubicBezTo>
                  <a:pt x="47" y="29"/>
                  <a:pt x="47" y="29"/>
                  <a:pt x="47" y="29"/>
                </a:cubicBezTo>
                <a:cubicBezTo>
                  <a:pt x="46" y="28"/>
                  <a:pt x="46" y="28"/>
                  <a:pt x="46" y="28"/>
                </a:cubicBezTo>
                <a:cubicBezTo>
                  <a:pt x="45" y="30"/>
                  <a:pt x="45" y="30"/>
                  <a:pt x="45" y="30"/>
                </a:cubicBezTo>
                <a:close/>
                <a:moveTo>
                  <a:pt x="47" y="29"/>
                </a:moveTo>
                <a:cubicBezTo>
                  <a:pt x="47" y="30"/>
                  <a:pt x="47" y="30"/>
                  <a:pt x="47" y="30"/>
                </a:cubicBezTo>
                <a:cubicBezTo>
                  <a:pt x="48" y="30"/>
                  <a:pt x="48" y="30"/>
                  <a:pt x="48" y="30"/>
                </a:cubicBezTo>
                <a:cubicBezTo>
                  <a:pt x="48" y="31"/>
                  <a:pt x="48" y="31"/>
                  <a:pt x="48" y="31"/>
                </a:cubicBezTo>
                <a:cubicBezTo>
                  <a:pt x="49" y="31"/>
                  <a:pt x="49" y="31"/>
                  <a:pt x="49" y="31"/>
                </a:cubicBezTo>
                <a:cubicBezTo>
                  <a:pt x="49" y="30"/>
                  <a:pt x="49" y="30"/>
                  <a:pt x="49" y="30"/>
                </a:cubicBezTo>
                <a:cubicBezTo>
                  <a:pt x="49" y="29"/>
                  <a:pt x="49" y="29"/>
                  <a:pt x="49" y="29"/>
                </a:cubicBezTo>
                <a:cubicBezTo>
                  <a:pt x="49" y="28"/>
                  <a:pt x="49" y="28"/>
                  <a:pt x="49" y="28"/>
                </a:cubicBezTo>
                <a:cubicBezTo>
                  <a:pt x="49" y="28"/>
                  <a:pt x="49" y="28"/>
                  <a:pt x="49" y="28"/>
                </a:cubicBezTo>
                <a:cubicBezTo>
                  <a:pt x="48" y="29"/>
                  <a:pt x="48" y="29"/>
                  <a:pt x="48" y="29"/>
                </a:cubicBezTo>
                <a:cubicBezTo>
                  <a:pt x="47" y="29"/>
                  <a:pt x="47" y="29"/>
                  <a:pt x="47" y="29"/>
                </a:cubicBezTo>
                <a:close/>
                <a:moveTo>
                  <a:pt x="70" y="44"/>
                </a:moveTo>
                <a:cubicBezTo>
                  <a:pt x="70" y="44"/>
                  <a:pt x="70" y="44"/>
                  <a:pt x="70" y="44"/>
                </a:cubicBezTo>
                <a:cubicBezTo>
                  <a:pt x="71" y="45"/>
                  <a:pt x="71" y="45"/>
                  <a:pt x="71" y="45"/>
                </a:cubicBezTo>
                <a:cubicBezTo>
                  <a:pt x="71" y="44"/>
                  <a:pt x="71" y="44"/>
                  <a:pt x="71" y="44"/>
                </a:cubicBezTo>
                <a:cubicBezTo>
                  <a:pt x="71" y="44"/>
                  <a:pt x="71" y="44"/>
                  <a:pt x="71" y="44"/>
                </a:cubicBezTo>
                <a:cubicBezTo>
                  <a:pt x="70" y="44"/>
                  <a:pt x="70" y="44"/>
                  <a:pt x="70" y="44"/>
                </a:cubicBezTo>
                <a:close/>
                <a:moveTo>
                  <a:pt x="63" y="49"/>
                </a:moveTo>
                <a:cubicBezTo>
                  <a:pt x="64" y="50"/>
                  <a:pt x="64" y="50"/>
                  <a:pt x="64" y="50"/>
                </a:cubicBezTo>
                <a:cubicBezTo>
                  <a:pt x="64" y="50"/>
                  <a:pt x="64" y="50"/>
                  <a:pt x="64" y="50"/>
                </a:cubicBezTo>
                <a:cubicBezTo>
                  <a:pt x="62" y="50"/>
                  <a:pt x="62" y="50"/>
                  <a:pt x="62" y="50"/>
                </a:cubicBezTo>
                <a:cubicBezTo>
                  <a:pt x="62" y="51"/>
                  <a:pt x="62" y="51"/>
                  <a:pt x="62" y="51"/>
                </a:cubicBezTo>
                <a:cubicBezTo>
                  <a:pt x="63" y="51"/>
                  <a:pt x="63" y="51"/>
                  <a:pt x="63" y="51"/>
                </a:cubicBezTo>
                <a:cubicBezTo>
                  <a:pt x="63" y="50"/>
                  <a:pt x="63" y="50"/>
                  <a:pt x="63" y="50"/>
                </a:cubicBezTo>
                <a:cubicBezTo>
                  <a:pt x="64" y="50"/>
                  <a:pt x="64" y="50"/>
                  <a:pt x="64" y="50"/>
                </a:cubicBezTo>
                <a:cubicBezTo>
                  <a:pt x="64" y="52"/>
                  <a:pt x="64" y="52"/>
                  <a:pt x="64" y="52"/>
                </a:cubicBezTo>
                <a:cubicBezTo>
                  <a:pt x="64" y="52"/>
                  <a:pt x="64" y="52"/>
                  <a:pt x="64" y="52"/>
                </a:cubicBezTo>
                <a:cubicBezTo>
                  <a:pt x="65" y="51"/>
                  <a:pt x="65" y="51"/>
                  <a:pt x="65" y="51"/>
                </a:cubicBezTo>
                <a:cubicBezTo>
                  <a:pt x="66" y="52"/>
                  <a:pt x="66" y="52"/>
                  <a:pt x="66" y="52"/>
                </a:cubicBezTo>
                <a:cubicBezTo>
                  <a:pt x="66" y="52"/>
                  <a:pt x="66" y="52"/>
                  <a:pt x="66" y="52"/>
                </a:cubicBezTo>
                <a:cubicBezTo>
                  <a:pt x="67" y="51"/>
                  <a:pt x="67" y="51"/>
                  <a:pt x="67" y="51"/>
                </a:cubicBezTo>
                <a:cubicBezTo>
                  <a:pt x="68" y="51"/>
                  <a:pt x="68" y="51"/>
                  <a:pt x="68" y="51"/>
                </a:cubicBezTo>
                <a:cubicBezTo>
                  <a:pt x="67" y="50"/>
                  <a:pt x="67" y="50"/>
                  <a:pt x="67" y="50"/>
                </a:cubicBezTo>
                <a:cubicBezTo>
                  <a:pt x="65" y="49"/>
                  <a:pt x="65" y="49"/>
                  <a:pt x="65" y="49"/>
                </a:cubicBezTo>
                <a:cubicBezTo>
                  <a:pt x="64" y="48"/>
                  <a:pt x="64" y="48"/>
                  <a:pt x="64" y="48"/>
                </a:cubicBezTo>
                <a:cubicBezTo>
                  <a:pt x="63" y="49"/>
                  <a:pt x="63" y="49"/>
                  <a:pt x="63" y="49"/>
                </a:cubicBezTo>
                <a:close/>
                <a:moveTo>
                  <a:pt x="60" y="51"/>
                </a:moveTo>
                <a:cubicBezTo>
                  <a:pt x="60" y="51"/>
                  <a:pt x="60" y="51"/>
                  <a:pt x="60" y="51"/>
                </a:cubicBezTo>
                <a:cubicBezTo>
                  <a:pt x="60" y="51"/>
                  <a:pt x="60" y="51"/>
                  <a:pt x="60" y="51"/>
                </a:cubicBezTo>
                <a:cubicBezTo>
                  <a:pt x="60" y="51"/>
                  <a:pt x="60" y="51"/>
                  <a:pt x="60" y="51"/>
                </a:cubicBezTo>
                <a:close/>
                <a:moveTo>
                  <a:pt x="53" y="44"/>
                </a:moveTo>
                <a:cubicBezTo>
                  <a:pt x="53" y="45"/>
                  <a:pt x="53" y="45"/>
                  <a:pt x="53" y="45"/>
                </a:cubicBezTo>
                <a:cubicBezTo>
                  <a:pt x="52" y="46"/>
                  <a:pt x="52" y="46"/>
                  <a:pt x="52" y="46"/>
                </a:cubicBezTo>
                <a:cubicBezTo>
                  <a:pt x="52" y="46"/>
                  <a:pt x="52" y="46"/>
                  <a:pt x="52" y="46"/>
                </a:cubicBezTo>
                <a:cubicBezTo>
                  <a:pt x="54" y="47"/>
                  <a:pt x="54" y="47"/>
                  <a:pt x="54" y="47"/>
                </a:cubicBezTo>
                <a:cubicBezTo>
                  <a:pt x="55" y="47"/>
                  <a:pt x="55" y="47"/>
                  <a:pt x="55" y="47"/>
                </a:cubicBezTo>
                <a:cubicBezTo>
                  <a:pt x="55" y="48"/>
                  <a:pt x="55" y="48"/>
                  <a:pt x="55" y="48"/>
                </a:cubicBezTo>
                <a:cubicBezTo>
                  <a:pt x="55" y="48"/>
                  <a:pt x="55" y="48"/>
                  <a:pt x="55" y="48"/>
                </a:cubicBezTo>
                <a:cubicBezTo>
                  <a:pt x="56" y="50"/>
                  <a:pt x="56" y="50"/>
                  <a:pt x="56" y="50"/>
                </a:cubicBezTo>
                <a:cubicBezTo>
                  <a:pt x="57" y="51"/>
                  <a:pt x="57" y="51"/>
                  <a:pt x="57" y="51"/>
                </a:cubicBezTo>
                <a:cubicBezTo>
                  <a:pt x="58" y="50"/>
                  <a:pt x="58" y="50"/>
                  <a:pt x="58" y="50"/>
                </a:cubicBezTo>
                <a:cubicBezTo>
                  <a:pt x="58" y="51"/>
                  <a:pt x="58" y="51"/>
                  <a:pt x="58" y="51"/>
                </a:cubicBezTo>
                <a:cubicBezTo>
                  <a:pt x="59" y="52"/>
                  <a:pt x="59" y="52"/>
                  <a:pt x="59" y="52"/>
                </a:cubicBezTo>
                <a:cubicBezTo>
                  <a:pt x="59" y="51"/>
                  <a:pt x="59" y="51"/>
                  <a:pt x="59" y="51"/>
                </a:cubicBezTo>
                <a:cubicBezTo>
                  <a:pt x="59" y="50"/>
                  <a:pt x="59" y="50"/>
                  <a:pt x="59" y="50"/>
                </a:cubicBezTo>
                <a:cubicBezTo>
                  <a:pt x="59" y="49"/>
                  <a:pt x="59" y="49"/>
                  <a:pt x="59" y="49"/>
                </a:cubicBezTo>
                <a:cubicBezTo>
                  <a:pt x="58" y="48"/>
                  <a:pt x="58" y="48"/>
                  <a:pt x="58" y="48"/>
                </a:cubicBezTo>
                <a:cubicBezTo>
                  <a:pt x="56" y="47"/>
                  <a:pt x="56" y="47"/>
                  <a:pt x="56" y="47"/>
                </a:cubicBezTo>
                <a:cubicBezTo>
                  <a:pt x="56" y="45"/>
                  <a:pt x="56" y="45"/>
                  <a:pt x="56" y="45"/>
                </a:cubicBezTo>
                <a:cubicBezTo>
                  <a:pt x="56" y="45"/>
                  <a:pt x="56" y="45"/>
                  <a:pt x="56" y="45"/>
                </a:cubicBezTo>
                <a:cubicBezTo>
                  <a:pt x="56" y="44"/>
                  <a:pt x="56" y="44"/>
                  <a:pt x="56" y="44"/>
                </a:cubicBezTo>
                <a:cubicBezTo>
                  <a:pt x="55" y="43"/>
                  <a:pt x="55" y="43"/>
                  <a:pt x="55" y="43"/>
                </a:cubicBezTo>
                <a:cubicBezTo>
                  <a:pt x="54" y="43"/>
                  <a:pt x="54" y="43"/>
                  <a:pt x="54" y="43"/>
                </a:cubicBezTo>
                <a:cubicBezTo>
                  <a:pt x="54" y="44"/>
                  <a:pt x="54" y="44"/>
                  <a:pt x="54" y="44"/>
                </a:cubicBezTo>
                <a:cubicBezTo>
                  <a:pt x="55" y="45"/>
                  <a:pt x="55" y="45"/>
                  <a:pt x="55" y="45"/>
                </a:cubicBezTo>
                <a:cubicBezTo>
                  <a:pt x="54" y="45"/>
                  <a:pt x="54" y="45"/>
                  <a:pt x="54" y="45"/>
                </a:cubicBezTo>
                <a:cubicBezTo>
                  <a:pt x="53" y="44"/>
                  <a:pt x="53" y="44"/>
                  <a:pt x="53" y="44"/>
                </a:cubicBezTo>
                <a:cubicBezTo>
                  <a:pt x="53" y="44"/>
                  <a:pt x="53" y="44"/>
                  <a:pt x="53" y="44"/>
                </a:cubicBezTo>
                <a:close/>
                <a:moveTo>
                  <a:pt x="48" y="38"/>
                </a:moveTo>
                <a:cubicBezTo>
                  <a:pt x="47" y="39"/>
                  <a:pt x="47" y="39"/>
                  <a:pt x="47" y="39"/>
                </a:cubicBezTo>
                <a:cubicBezTo>
                  <a:pt x="48" y="39"/>
                  <a:pt x="48" y="39"/>
                  <a:pt x="48" y="39"/>
                </a:cubicBezTo>
                <a:cubicBezTo>
                  <a:pt x="49" y="39"/>
                  <a:pt x="49" y="39"/>
                  <a:pt x="49" y="39"/>
                </a:cubicBezTo>
                <a:cubicBezTo>
                  <a:pt x="49" y="38"/>
                  <a:pt x="49" y="38"/>
                  <a:pt x="49" y="38"/>
                </a:cubicBezTo>
                <a:cubicBezTo>
                  <a:pt x="48" y="38"/>
                  <a:pt x="48" y="38"/>
                  <a:pt x="48" y="38"/>
                </a:cubicBezTo>
                <a:close/>
                <a:moveTo>
                  <a:pt x="49" y="36"/>
                </a:moveTo>
                <a:cubicBezTo>
                  <a:pt x="48" y="37"/>
                  <a:pt x="48" y="37"/>
                  <a:pt x="48" y="37"/>
                </a:cubicBezTo>
                <a:cubicBezTo>
                  <a:pt x="49" y="37"/>
                  <a:pt x="49" y="37"/>
                  <a:pt x="49" y="37"/>
                </a:cubicBezTo>
                <a:cubicBezTo>
                  <a:pt x="49" y="37"/>
                  <a:pt x="49" y="37"/>
                  <a:pt x="49" y="37"/>
                </a:cubicBezTo>
                <a:cubicBezTo>
                  <a:pt x="51" y="38"/>
                  <a:pt x="51" y="38"/>
                  <a:pt x="51" y="38"/>
                </a:cubicBezTo>
                <a:cubicBezTo>
                  <a:pt x="51" y="37"/>
                  <a:pt x="51" y="37"/>
                  <a:pt x="51" y="37"/>
                </a:cubicBezTo>
                <a:cubicBezTo>
                  <a:pt x="49" y="36"/>
                  <a:pt x="49" y="36"/>
                  <a:pt x="49" y="36"/>
                </a:cubicBezTo>
                <a:cubicBezTo>
                  <a:pt x="49" y="36"/>
                  <a:pt x="49" y="36"/>
                  <a:pt x="49" y="36"/>
                </a:cubicBezTo>
                <a:close/>
                <a:moveTo>
                  <a:pt x="39" y="29"/>
                </a:moveTo>
                <a:cubicBezTo>
                  <a:pt x="38" y="30"/>
                  <a:pt x="38" y="30"/>
                  <a:pt x="38" y="30"/>
                </a:cubicBezTo>
                <a:cubicBezTo>
                  <a:pt x="38" y="31"/>
                  <a:pt x="38" y="31"/>
                  <a:pt x="38" y="31"/>
                </a:cubicBezTo>
                <a:cubicBezTo>
                  <a:pt x="40" y="31"/>
                  <a:pt x="40" y="31"/>
                  <a:pt x="40" y="31"/>
                </a:cubicBezTo>
                <a:cubicBezTo>
                  <a:pt x="41" y="32"/>
                  <a:pt x="41" y="32"/>
                  <a:pt x="41" y="32"/>
                </a:cubicBezTo>
                <a:cubicBezTo>
                  <a:pt x="41" y="32"/>
                  <a:pt x="41" y="32"/>
                  <a:pt x="41" y="32"/>
                </a:cubicBezTo>
                <a:cubicBezTo>
                  <a:pt x="41" y="30"/>
                  <a:pt x="41" y="30"/>
                  <a:pt x="41" y="30"/>
                </a:cubicBezTo>
                <a:cubicBezTo>
                  <a:pt x="40" y="29"/>
                  <a:pt x="40" y="29"/>
                  <a:pt x="40" y="29"/>
                </a:cubicBezTo>
                <a:cubicBezTo>
                  <a:pt x="39" y="29"/>
                  <a:pt x="39" y="29"/>
                  <a:pt x="39" y="29"/>
                </a:cubicBezTo>
                <a:close/>
                <a:moveTo>
                  <a:pt x="36" y="27"/>
                </a:moveTo>
                <a:cubicBezTo>
                  <a:pt x="36" y="27"/>
                  <a:pt x="36" y="27"/>
                  <a:pt x="36" y="27"/>
                </a:cubicBezTo>
                <a:cubicBezTo>
                  <a:pt x="38" y="28"/>
                  <a:pt x="38" y="28"/>
                  <a:pt x="38" y="28"/>
                </a:cubicBezTo>
                <a:cubicBezTo>
                  <a:pt x="38" y="29"/>
                  <a:pt x="38" y="29"/>
                  <a:pt x="38" y="29"/>
                </a:cubicBezTo>
                <a:cubicBezTo>
                  <a:pt x="37" y="30"/>
                  <a:pt x="37" y="30"/>
                  <a:pt x="37" y="30"/>
                </a:cubicBezTo>
                <a:cubicBezTo>
                  <a:pt x="37" y="29"/>
                  <a:pt x="37" y="29"/>
                  <a:pt x="37" y="29"/>
                </a:cubicBezTo>
                <a:cubicBezTo>
                  <a:pt x="36" y="27"/>
                  <a:pt x="36" y="27"/>
                  <a:pt x="36" y="27"/>
                </a:cubicBezTo>
                <a:close/>
                <a:moveTo>
                  <a:pt x="32" y="25"/>
                </a:moveTo>
                <a:cubicBezTo>
                  <a:pt x="33" y="26"/>
                  <a:pt x="33" y="26"/>
                  <a:pt x="33" y="26"/>
                </a:cubicBezTo>
                <a:cubicBezTo>
                  <a:pt x="34" y="26"/>
                  <a:pt x="34" y="26"/>
                  <a:pt x="34" y="26"/>
                </a:cubicBezTo>
                <a:cubicBezTo>
                  <a:pt x="35" y="25"/>
                  <a:pt x="35" y="25"/>
                  <a:pt x="35" y="25"/>
                </a:cubicBezTo>
                <a:cubicBezTo>
                  <a:pt x="34" y="24"/>
                  <a:pt x="34" y="24"/>
                  <a:pt x="34" y="24"/>
                </a:cubicBezTo>
                <a:cubicBezTo>
                  <a:pt x="33" y="25"/>
                  <a:pt x="33" y="25"/>
                  <a:pt x="33" y="25"/>
                </a:cubicBezTo>
                <a:cubicBezTo>
                  <a:pt x="32" y="25"/>
                  <a:pt x="32" y="25"/>
                  <a:pt x="32" y="25"/>
                </a:cubicBezTo>
                <a:close/>
                <a:moveTo>
                  <a:pt x="36" y="63"/>
                </a:moveTo>
                <a:cubicBezTo>
                  <a:pt x="37" y="64"/>
                  <a:pt x="37" y="64"/>
                  <a:pt x="37" y="64"/>
                </a:cubicBezTo>
                <a:cubicBezTo>
                  <a:pt x="37" y="63"/>
                  <a:pt x="37" y="63"/>
                  <a:pt x="37" y="63"/>
                </a:cubicBezTo>
                <a:cubicBezTo>
                  <a:pt x="36" y="62"/>
                  <a:pt x="36" y="62"/>
                  <a:pt x="36" y="62"/>
                </a:cubicBezTo>
                <a:cubicBezTo>
                  <a:pt x="36" y="63"/>
                  <a:pt x="36" y="63"/>
                  <a:pt x="36" y="63"/>
                </a:cubicBezTo>
                <a:close/>
                <a:moveTo>
                  <a:pt x="26" y="50"/>
                </a:moveTo>
                <a:cubicBezTo>
                  <a:pt x="26" y="51"/>
                  <a:pt x="26" y="51"/>
                  <a:pt x="26" y="51"/>
                </a:cubicBezTo>
                <a:cubicBezTo>
                  <a:pt x="28" y="53"/>
                  <a:pt x="28" y="53"/>
                  <a:pt x="28" y="53"/>
                </a:cubicBezTo>
                <a:cubicBezTo>
                  <a:pt x="27" y="52"/>
                  <a:pt x="27" y="52"/>
                  <a:pt x="27" y="52"/>
                </a:cubicBezTo>
                <a:cubicBezTo>
                  <a:pt x="27" y="51"/>
                  <a:pt x="27" y="51"/>
                  <a:pt x="27" y="51"/>
                </a:cubicBezTo>
                <a:cubicBezTo>
                  <a:pt x="26" y="50"/>
                  <a:pt x="26" y="50"/>
                  <a:pt x="26" y="50"/>
                </a:cubicBezTo>
                <a:close/>
                <a:moveTo>
                  <a:pt x="25" y="49"/>
                </a:moveTo>
                <a:cubicBezTo>
                  <a:pt x="26" y="49"/>
                  <a:pt x="26" y="49"/>
                  <a:pt x="26" y="49"/>
                </a:cubicBezTo>
                <a:cubicBezTo>
                  <a:pt x="25" y="50"/>
                  <a:pt x="25" y="50"/>
                  <a:pt x="25" y="50"/>
                </a:cubicBezTo>
                <a:cubicBezTo>
                  <a:pt x="25" y="49"/>
                  <a:pt x="25" y="49"/>
                  <a:pt x="25" y="49"/>
                </a:cubicBezTo>
                <a:close/>
                <a:moveTo>
                  <a:pt x="23" y="46"/>
                </a:moveTo>
                <a:cubicBezTo>
                  <a:pt x="23" y="46"/>
                  <a:pt x="23" y="46"/>
                  <a:pt x="23" y="46"/>
                </a:cubicBezTo>
                <a:cubicBezTo>
                  <a:pt x="23" y="47"/>
                  <a:pt x="23" y="47"/>
                  <a:pt x="23" y="47"/>
                </a:cubicBezTo>
                <a:cubicBezTo>
                  <a:pt x="24" y="48"/>
                  <a:pt x="24" y="48"/>
                  <a:pt x="24" y="48"/>
                </a:cubicBezTo>
                <a:cubicBezTo>
                  <a:pt x="23" y="46"/>
                  <a:pt x="23" y="46"/>
                  <a:pt x="23" y="46"/>
                </a:cubicBezTo>
                <a:close/>
                <a:moveTo>
                  <a:pt x="18" y="41"/>
                </a:moveTo>
                <a:cubicBezTo>
                  <a:pt x="18" y="42"/>
                  <a:pt x="18" y="42"/>
                  <a:pt x="18" y="42"/>
                </a:cubicBezTo>
                <a:cubicBezTo>
                  <a:pt x="19" y="42"/>
                  <a:pt x="19" y="42"/>
                  <a:pt x="19" y="42"/>
                </a:cubicBezTo>
                <a:cubicBezTo>
                  <a:pt x="20" y="44"/>
                  <a:pt x="20" y="44"/>
                  <a:pt x="20" y="44"/>
                </a:cubicBezTo>
                <a:cubicBezTo>
                  <a:pt x="21" y="45"/>
                  <a:pt x="21" y="45"/>
                  <a:pt x="21" y="45"/>
                </a:cubicBezTo>
                <a:cubicBezTo>
                  <a:pt x="21" y="43"/>
                  <a:pt x="21" y="43"/>
                  <a:pt x="21" y="43"/>
                </a:cubicBezTo>
                <a:cubicBezTo>
                  <a:pt x="20" y="41"/>
                  <a:pt x="20" y="41"/>
                  <a:pt x="20" y="41"/>
                </a:cubicBezTo>
                <a:cubicBezTo>
                  <a:pt x="19" y="40"/>
                  <a:pt x="19" y="40"/>
                  <a:pt x="19" y="40"/>
                </a:cubicBezTo>
                <a:cubicBezTo>
                  <a:pt x="18" y="41"/>
                  <a:pt x="18" y="41"/>
                  <a:pt x="18" y="41"/>
                </a:cubicBezTo>
                <a:close/>
                <a:moveTo>
                  <a:pt x="17" y="38"/>
                </a:moveTo>
                <a:cubicBezTo>
                  <a:pt x="16" y="39"/>
                  <a:pt x="16" y="39"/>
                  <a:pt x="16" y="39"/>
                </a:cubicBezTo>
                <a:cubicBezTo>
                  <a:pt x="17" y="39"/>
                  <a:pt x="17" y="39"/>
                  <a:pt x="17" y="39"/>
                </a:cubicBezTo>
                <a:cubicBezTo>
                  <a:pt x="18" y="39"/>
                  <a:pt x="18" y="39"/>
                  <a:pt x="18" y="39"/>
                </a:cubicBezTo>
                <a:cubicBezTo>
                  <a:pt x="18" y="38"/>
                  <a:pt x="18" y="38"/>
                  <a:pt x="18" y="38"/>
                </a:cubicBezTo>
                <a:cubicBezTo>
                  <a:pt x="17" y="38"/>
                  <a:pt x="17" y="38"/>
                  <a:pt x="17" y="38"/>
                </a:cubicBezTo>
                <a:close/>
                <a:moveTo>
                  <a:pt x="18" y="35"/>
                </a:moveTo>
                <a:cubicBezTo>
                  <a:pt x="19" y="35"/>
                  <a:pt x="19" y="35"/>
                  <a:pt x="19" y="35"/>
                </a:cubicBezTo>
                <a:cubicBezTo>
                  <a:pt x="19" y="35"/>
                  <a:pt x="19" y="35"/>
                  <a:pt x="19" y="35"/>
                </a:cubicBezTo>
                <a:cubicBezTo>
                  <a:pt x="19" y="34"/>
                  <a:pt x="19" y="34"/>
                  <a:pt x="19" y="34"/>
                </a:cubicBezTo>
                <a:cubicBezTo>
                  <a:pt x="18" y="34"/>
                  <a:pt x="18" y="34"/>
                  <a:pt x="18" y="34"/>
                </a:cubicBezTo>
                <a:cubicBezTo>
                  <a:pt x="18" y="35"/>
                  <a:pt x="18" y="35"/>
                  <a:pt x="18" y="35"/>
                </a:cubicBezTo>
                <a:close/>
                <a:moveTo>
                  <a:pt x="10" y="28"/>
                </a:moveTo>
                <a:cubicBezTo>
                  <a:pt x="11" y="28"/>
                  <a:pt x="11" y="28"/>
                  <a:pt x="11" y="28"/>
                </a:cubicBezTo>
                <a:cubicBezTo>
                  <a:pt x="12" y="27"/>
                  <a:pt x="12" y="27"/>
                  <a:pt x="12" y="27"/>
                </a:cubicBezTo>
                <a:cubicBezTo>
                  <a:pt x="12" y="28"/>
                  <a:pt x="12" y="28"/>
                  <a:pt x="12" y="28"/>
                </a:cubicBezTo>
                <a:cubicBezTo>
                  <a:pt x="13" y="29"/>
                  <a:pt x="13" y="29"/>
                  <a:pt x="13" y="29"/>
                </a:cubicBezTo>
                <a:cubicBezTo>
                  <a:pt x="14" y="30"/>
                  <a:pt x="14" y="30"/>
                  <a:pt x="14" y="30"/>
                </a:cubicBezTo>
                <a:cubicBezTo>
                  <a:pt x="14" y="31"/>
                  <a:pt x="14" y="31"/>
                  <a:pt x="14" y="31"/>
                </a:cubicBezTo>
                <a:cubicBezTo>
                  <a:pt x="14" y="32"/>
                  <a:pt x="14" y="32"/>
                  <a:pt x="14" y="32"/>
                </a:cubicBezTo>
                <a:cubicBezTo>
                  <a:pt x="13" y="32"/>
                  <a:pt x="13" y="32"/>
                  <a:pt x="13" y="32"/>
                </a:cubicBezTo>
                <a:cubicBezTo>
                  <a:pt x="12" y="30"/>
                  <a:pt x="12" y="30"/>
                  <a:pt x="12" y="30"/>
                </a:cubicBezTo>
                <a:cubicBezTo>
                  <a:pt x="12" y="30"/>
                  <a:pt x="12" y="30"/>
                  <a:pt x="12" y="30"/>
                </a:cubicBezTo>
                <a:cubicBezTo>
                  <a:pt x="11" y="29"/>
                  <a:pt x="11" y="29"/>
                  <a:pt x="11" y="29"/>
                </a:cubicBezTo>
                <a:cubicBezTo>
                  <a:pt x="10" y="28"/>
                  <a:pt x="10" y="28"/>
                  <a:pt x="10" y="28"/>
                </a:cubicBezTo>
                <a:close/>
                <a:moveTo>
                  <a:pt x="10" y="24"/>
                </a:moveTo>
                <a:cubicBezTo>
                  <a:pt x="11" y="25"/>
                  <a:pt x="11" y="25"/>
                  <a:pt x="11" y="25"/>
                </a:cubicBezTo>
                <a:cubicBezTo>
                  <a:pt x="11" y="24"/>
                  <a:pt x="11" y="24"/>
                  <a:pt x="11" y="24"/>
                </a:cubicBezTo>
                <a:cubicBezTo>
                  <a:pt x="10" y="24"/>
                  <a:pt x="10" y="24"/>
                  <a:pt x="10" y="24"/>
                </a:cubicBezTo>
                <a:close/>
                <a:moveTo>
                  <a:pt x="3" y="20"/>
                </a:moveTo>
                <a:cubicBezTo>
                  <a:pt x="3" y="20"/>
                  <a:pt x="3" y="20"/>
                  <a:pt x="3" y="20"/>
                </a:cubicBezTo>
                <a:cubicBezTo>
                  <a:pt x="3" y="21"/>
                  <a:pt x="3" y="21"/>
                  <a:pt x="3" y="21"/>
                </a:cubicBezTo>
                <a:cubicBezTo>
                  <a:pt x="4" y="21"/>
                  <a:pt x="4" y="21"/>
                  <a:pt x="4" y="21"/>
                </a:cubicBezTo>
                <a:cubicBezTo>
                  <a:pt x="5" y="21"/>
                  <a:pt x="5" y="21"/>
                  <a:pt x="5" y="21"/>
                </a:cubicBezTo>
                <a:cubicBezTo>
                  <a:pt x="4" y="20"/>
                  <a:pt x="4" y="20"/>
                  <a:pt x="4" y="20"/>
                </a:cubicBezTo>
                <a:cubicBezTo>
                  <a:pt x="3" y="20"/>
                  <a:pt x="3" y="20"/>
                  <a:pt x="3" y="20"/>
                </a:cubicBezTo>
                <a:close/>
                <a:moveTo>
                  <a:pt x="0" y="5"/>
                </a:moveTo>
                <a:cubicBezTo>
                  <a:pt x="0" y="6"/>
                  <a:pt x="0" y="6"/>
                  <a:pt x="0" y="6"/>
                </a:cubicBezTo>
                <a:cubicBezTo>
                  <a:pt x="1" y="8"/>
                  <a:pt x="1" y="8"/>
                  <a:pt x="1" y="8"/>
                </a:cubicBezTo>
                <a:cubicBezTo>
                  <a:pt x="2" y="10"/>
                  <a:pt x="2" y="10"/>
                  <a:pt x="2" y="10"/>
                </a:cubicBezTo>
                <a:cubicBezTo>
                  <a:pt x="3" y="11"/>
                  <a:pt x="3" y="11"/>
                  <a:pt x="3" y="11"/>
                </a:cubicBezTo>
                <a:cubicBezTo>
                  <a:pt x="5" y="13"/>
                  <a:pt x="5" y="13"/>
                  <a:pt x="5" y="13"/>
                </a:cubicBezTo>
                <a:cubicBezTo>
                  <a:pt x="5" y="13"/>
                  <a:pt x="5" y="13"/>
                  <a:pt x="5" y="13"/>
                </a:cubicBezTo>
                <a:cubicBezTo>
                  <a:pt x="7" y="15"/>
                  <a:pt x="7" y="15"/>
                  <a:pt x="7" y="15"/>
                </a:cubicBezTo>
                <a:cubicBezTo>
                  <a:pt x="8" y="15"/>
                  <a:pt x="8" y="15"/>
                  <a:pt x="8" y="15"/>
                </a:cubicBezTo>
                <a:cubicBezTo>
                  <a:pt x="8" y="15"/>
                  <a:pt x="8" y="15"/>
                  <a:pt x="8" y="15"/>
                </a:cubicBezTo>
                <a:cubicBezTo>
                  <a:pt x="10" y="16"/>
                  <a:pt x="10" y="16"/>
                  <a:pt x="10" y="16"/>
                </a:cubicBezTo>
                <a:cubicBezTo>
                  <a:pt x="12" y="19"/>
                  <a:pt x="12" y="19"/>
                  <a:pt x="12" y="19"/>
                </a:cubicBezTo>
                <a:cubicBezTo>
                  <a:pt x="13" y="21"/>
                  <a:pt x="13" y="21"/>
                  <a:pt x="13" y="21"/>
                </a:cubicBezTo>
                <a:cubicBezTo>
                  <a:pt x="14" y="21"/>
                  <a:pt x="14" y="21"/>
                  <a:pt x="14" y="21"/>
                </a:cubicBezTo>
                <a:cubicBezTo>
                  <a:pt x="14" y="22"/>
                  <a:pt x="14" y="22"/>
                  <a:pt x="14" y="22"/>
                </a:cubicBezTo>
                <a:cubicBezTo>
                  <a:pt x="14" y="22"/>
                  <a:pt x="14" y="22"/>
                  <a:pt x="14" y="22"/>
                </a:cubicBezTo>
                <a:cubicBezTo>
                  <a:pt x="15" y="24"/>
                  <a:pt x="15" y="24"/>
                  <a:pt x="15" y="24"/>
                </a:cubicBezTo>
                <a:cubicBezTo>
                  <a:pt x="15" y="24"/>
                  <a:pt x="15" y="24"/>
                  <a:pt x="15" y="24"/>
                </a:cubicBezTo>
                <a:cubicBezTo>
                  <a:pt x="16" y="24"/>
                  <a:pt x="16" y="24"/>
                  <a:pt x="16" y="24"/>
                </a:cubicBezTo>
                <a:cubicBezTo>
                  <a:pt x="18" y="26"/>
                  <a:pt x="18" y="26"/>
                  <a:pt x="18" y="26"/>
                </a:cubicBezTo>
                <a:cubicBezTo>
                  <a:pt x="18" y="26"/>
                  <a:pt x="18" y="26"/>
                  <a:pt x="18" y="26"/>
                </a:cubicBezTo>
                <a:cubicBezTo>
                  <a:pt x="19" y="26"/>
                  <a:pt x="19" y="26"/>
                  <a:pt x="19" y="26"/>
                </a:cubicBezTo>
                <a:cubicBezTo>
                  <a:pt x="19" y="27"/>
                  <a:pt x="19" y="27"/>
                  <a:pt x="19" y="27"/>
                </a:cubicBezTo>
                <a:cubicBezTo>
                  <a:pt x="19" y="27"/>
                  <a:pt x="19" y="27"/>
                  <a:pt x="19" y="27"/>
                </a:cubicBezTo>
                <a:cubicBezTo>
                  <a:pt x="19" y="28"/>
                  <a:pt x="19" y="28"/>
                  <a:pt x="19" y="28"/>
                </a:cubicBezTo>
                <a:cubicBezTo>
                  <a:pt x="20" y="29"/>
                  <a:pt x="20" y="29"/>
                  <a:pt x="20" y="29"/>
                </a:cubicBezTo>
                <a:cubicBezTo>
                  <a:pt x="20" y="30"/>
                  <a:pt x="20" y="30"/>
                  <a:pt x="20" y="30"/>
                </a:cubicBezTo>
                <a:cubicBezTo>
                  <a:pt x="21" y="32"/>
                  <a:pt x="21" y="32"/>
                  <a:pt x="21" y="32"/>
                </a:cubicBezTo>
                <a:cubicBezTo>
                  <a:pt x="21" y="34"/>
                  <a:pt x="21" y="34"/>
                  <a:pt x="21" y="34"/>
                </a:cubicBezTo>
                <a:cubicBezTo>
                  <a:pt x="23" y="34"/>
                  <a:pt x="23" y="34"/>
                  <a:pt x="23" y="34"/>
                </a:cubicBezTo>
                <a:cubicBezTo>
                  <a:pt x="24" y="35"/>
                  <a:pt x="24" y="35"/>
                  <a:pt x="24" y="35"/>
                </a:cubicBezTo>
                <a:cubicBezTo>
                  <a:pt x="24" y="36"/>
                  <a:pt x="24" y="36"/>
                  <a:pt x="24" y="36"/>
                </a:cubicBezTo>
                <a:cubicBezTo>
                  <a:pt x="25" y="38"/>
                  <a:pt x="25" y="38"/>
                  <a:pt x="25" y="38"/>
                </a:cubicBezTo>
                <a:cubicBezTo>
                  <a:pt x="26" y="39"/>
                  <a:pt x="26" y="39"/>
                  <a:pt x="26" y="39"/>
                </a:cubicBezTo>
                <a:cubicBezTo>
                  <a:pt x="27" y="42"/>
                  <a:pt x="27" y="42"/>
                  <a:pt x="27" y="42"/>
                </a:cubicBezTo>
                <a:cubicBezTo>
                  <a:pt x="29" y="45"/>
                  <a:pt x="29" y="45"/>
                  <a:pt x="29" y="45"/>
                </a:cubicBezTo>
                <a:cubicBezTo>
                  <a:pt x="28" y="47"/>
                  <a:pt x="28" y="47"/>
                  <a:pt x="28" y="47"/>
                </a:cubicBezTo>
                <a:cubicBezTo>
                  <a:pt x="29" y="48"/>
                  <a:pt x="29" y="48"/>
                  <a:pt x="29" y="48"/>
                </a:cubicBezTo>
                <a:cubicBezTo>
                  <a:pt x="31" y="49"/>
                  <a:pt x="31" y="49"/>
                  <a:pt x="31" y="49"/>
                </a:cubicBezTo>
                <a:cubicBezTo>
                  <a:pt x="33" y="52"/>
                  <a:pt x="33" y="52"/>
                  <a:pt x="33" y="52"/>
                </a:cubicBezTo>
                <a:cubicBezTo>
                  <a:pt x="33" y="53"/>
                  <a:pt x="33" y="53"/>
                  <a:pt x="33" y="53"/>
                </a:cubicBezTo>
                <a:cubicBezTo>
                  <a:pt x="35" y="53"/>
                  <a:pt x="35" y="53"/>
                  <a:pt x="35" y="53"/>
                </a:cubicBezTo>
                <a:cubicBezTo>
                  <a:pt x="35" y="54"/>
                  <a:pt x="35" y="54"/>
                  <a:pt x="35" y="54"/>
                </a:cubicBezTo>
                <a:cubicBezTo>
                  <a:pt x="36" y="55"/>
                  <a:pt x="36" y="55"/>
                  <a:pt x="36" y="55"/>
                </a:cubicBezTo>
                <a:cubicBezTo>
                  <a:pt x="36" y="56"/>
                  <a:pt x="36" y="56"/>
                  <a:pt x="36" y="56"/>
                </a:cubicBezTo>
                <a:cubicBezTo>
                  <a:pt x="38" y="57"/>
                  <a:pt x="38" y="57"/>
                  <a:pt x="38" y="57"/>
                </a:cubicBezTo>
                <a:cubicBezTo>
                  <a:pt x="39" y="58"/>
                  <a:pt x="39" y="58"/>
                  <a:pt x="39" y="58"/>
                </a:cubicBezTo>
                <a:cubicBezTo>
                  <a:pt x="41" y="60"/>
                  <a:pt x="41" y="60"/>
                  <a:pt x="41" y="60"/>
                </a:cubicBezTo>
                <a:cubicBezTo>
                  <a:pt x="42" y="61"/>
                  <a:pt x="42" y="61"/>
                  <a:pt x="42" y="61"/>
                </a:cubicBezTo>
                <a:cubicBezTo>
                  <a:pt x="43" y="61"/>
                  <a:pt x="43" y="61"/>
                  <a:pt x="43" y="61"/>
                </a:cubicBezTo>
                <a:cubicBezTo>
                  <a:pt x="46" y="64"/>
                  <a:pt x="46" y="64"/>
                  <a:pt x="46" y="64"/>
                </a:cubicBezTo>
                <a:cubicBezTo>
                  <a:pt x="46" y="65"/>
                  <a:pt x="46" y="65"/>
                  <a:pt x="46" y="65"/>
                </a:cubicBezTo>
                <a:cubicBezTo>
                  <a:pt x="47" y="65"/>
                  <a:pt x="47" y="65"/>
                  <a:pt x="47" y="65"/>
                </a:cubicBezTo>
                <a:cubicBezTo>
                  <a:pt x="48" y="66"/>
                  <a:pt x="48" y="66"/>
                  <a:pt x="48" y="66"/>
                </a:cubicBezTo>
                <a:cubicBezTo>
                  <a:pt x="48" y="66"/>
                  <a:pt x="48" y="66"/>
                  <a:pt x="48" y="66"/>
                </a:cubicBezTo>
                <a:cubicBezTo>
                  <a:pt x="48" y="65"/>
                  <a:pt x="48" y="65"/>
                  <a:pt x="48" y="65"/>
                </a:cubicBezTo>
                <a:cubicBezTo>
                  <a:pt x="48" y="64"/>
                  <a:pt x="48" y="64"/>
                  <a:pt x="48" y="64"/>
                </a:cubicBezTo>
                <a:cubicBezTo>
                  <a:pt x="48" y="64"/>
                  <a:pt x="48" y="64"/>
                  <a:pt x="48" y="64"/>
                </a:cubicBezTo>
                <a:cubicBezTo>
                  <a:pt x="49" y="64"/>
                  <a:pt x="49" y="64"/>
                  <a:pt x="49" y="64"/>
                </a:cubicBezTo>
                <a:cubicBezTo>
                  <a:pt x="51" y="66"/>
                  <a:pt x="51" y="66"/>
                  <a:pt x="51" y="66"/>
                </a:cubicBezTo>
                <a:cubicBezTo>
                  <a:pt x="51" y="65"/>
                  <a:pt x="51" y="65"/>
                  <a:pt x="51" y="65"/>
                </a:cubicBezTo>
                <a:cubicBezTo>
                  <a:pt x="51" y="64"/>
                  <a:pt x="51" y="64"/>
                  <a:pt x="51" y="64"/>
                </a:cubicBezTo>
                <a:cubicBezTo>
                  <a:pt x="51" y="63"/>
                  <a:pt x="51" y="63"/>
                  <a:pt x="51" y="63"/>
                </a:cubicBezTo>
                <a:cubicBezTo>
                  <a:pt x="52" y="64"/>
                  <a:pt x="52" y="64"/>
                  <a:pt x="52" y="64"/>
                </a:cubicBezTo>
                <a:cubicBezTo>
                  <a:pt x="53" y="65"/>
                  <a:pt x="53" y="65"/>
                  <a:pt x="53" y="65"/>
                </a:cubicBezTo>
                <a:cubicBezTo>
                  <a:pt x="54" y="65"/>
                  <a:pt x="54" y="65"/>
                  <a:pt x="54" y="65"/>
                </a:cubicBezTo>
                <a:cubicBezTo>
                  <a:pt x="54" y="65"/>
                  <a:pt x="54" y="65"/>
                  <a:pt x="54" y="65"/>
                </a:cubicBezTo>
                <a:cubicBezTo>
                  <a:pt x="54" y="62"/>
                  <a:pt x="54" y="62"/>
                  <a:pt x="54" y="62"/>
                </a:cubicBezTo>
                <a:cubicBezTo>
                  <a:pt x="55" y="60"/>
                  <a:pt x="55" y="60"/>
                  <a:pt x="55" y="60"/>
                </a:cubicBezTo>
                <a:cubicBezTo>
                  <a:pt x="54" y="58"/>
                  <a:pt x="54" y="58"/>
                  <a:pt x="54" y="58"/>
                </a:cubicBezTo>
                <a:cubicBezTo>
                  <a:pt x="55" y="56"/>
                  <a:pt x="55" y="56"/>
                  <a:pt x="55" y="56"/>
                </a:cubicBezTo>
                <a:cubicBezTo>
                  <a:pt x="55" y="55"/>
                  <a:pt x="55" y="55"/>
                  <a:pt x="55" y="55"/>
                </a:cubicBezTo>
                <a:cubicBezTo>
                  <a:pt x="55" y="53"/>
                  <a:pt x="55" y="53"/>
                  <a:pt x="55" y="53"/>
                </a:cubicBezTo>
                <a:cubicBezTo>
                  <a:pt x="56" y="53"/>
                  <a:pt x="56" y="53"/>
                  <a:pt x="56" y="53"/>
                </a:cubicBezTo>
                <a:cubicBezTo>
                  <a:pt x="56" y="52"/>
                  <a:pt x="56" y="52"/>
                  <a:pt x="56" y="52"/>
                </a:cubicBezTo>
                <a:cubicBezTo>
                  <a:pt x="56" y="51"/>
                  <a:pt x="56" y="51"/>
                  <a:pt x="56" y="51"/>
                </a:cubicBezTo>
                <a:cubicBezTo>
                  <a:pt x="55" y="51"/>
                  <a:pt x="55" y="51"/>
                  <a:pt x="55" y="51"/>
                </a:cubicBezTo>
                <a:cubicBezTo>
                  <a:pt x="54" y="50"/>
                  <a:pt x="54" y="50"/>
                  <a:pt x="54" y="50"/>
                </a:cubicBezTo>
                <a:cubicBezTo>
                  <a:pt x="54" y="49"/>
                  <a:pt x="54" y="49"/>
                  <a:pt x="54" y="49"/>
                </a:cubicBezTo>
                <a:cubicBezTo>
                  <a:pt x="53" y="49"/>
                  <a:pt x="53" y="49"/>
                  <a:pt x="53" y="49"/>
                </a:cubicBezTo>
                <a:cubicBezTo>
                  <a:pt x="53" y="48"/>
                  <a:pt x="53" y="48"/>
                  <a:pt x="53" y="48"/>
                </a:cubicBezTo>
                <a:cubicBezTo>
                  <a:pt x="52" y="47"/>
                  <a:pt x="52" y="47"/>
                  <a:pt x="52" y="47"/>
                </a:cubicBezTo>
                <a:cubicBezTo>
                  <a:pt x="51" y="48"/>
                  <a:pt x="51" y="48"/>
                  <a:pt x="51" y="48"/>
                </a:cubicBezTo>
                <a:cubicBezTo>
                  <a:pt x="50" y="47"/>
                  <a:pt x="50" y="47"/>
                  <a:pt x="50" y="47"/>
                </a:cubicBezTo>
                <a:cubicBezTo>
                  <a:pt x="49" y="46"/>
                  <a:pt x="49" y="46"/>
                  <a:pt x="49" y="46"/>
                </a:cubicBezTo>
                <a:cubicBezTo>
                  <a:pt x="49" y="45"/>
                  <a:pt x="49" y="45"/>
                  <a:pt x="49" y="45"/>
                </a:cubicBezTo>
                <a:cubicBezTo>
                  <a:pt x="48" y="45"/>
                  <a:pt x="48" y="45"/>
                  <a:pt x="48" y="45"/>
                </a:cubicBezTo>
                <a:cubicBezTo>
                  <a:pt x="48" y="44"/>
                  <a:pt x="48" y="44"/>
                  <a:pt x="48" y="44"/>
                </a:cubicBezTo>
                <a:cubicBezTo>
                  <a:pt x="48" y="43"/>
                  <a:pt x="48" y="43"/>
                  <a:pt x="48" y="43"/>
                </a:cubicBezTo>
                <a:cubicBezTo>
                  <a:pt x="48" y="41"/>
                  <a:pt x="48" y="41"/>
                  <a:pt x="48" y="41"/>
                </a:cubicBezTo>
                <a:cubicBezTo>
                  <a:pt x="47" y="41"/>
                  <a:pt x="47" y="41"/>
                  <a:pt x="47" y="41"/>
                </a:cubicBezTo>
                <a:cubicBezTo>
                  <a:pt x="46" y="41"/>
                  <a:pt x="46" y="41"/>
                  <a:pt x="46" y="41"/>
                </a:cubicBezTo>
                <a:cubicBezTo>
                  <a:pt x="44" y="41"/>
                  <a:pt x="44" y="41"/>
                  <a:pt x="44" y="41"/>
                </a:cubicBezTo>
                <a:cubicBezTo>
                  <a:pt x="43" y="40"/>
                  <a:pt x="43" y="40"/>
                  <a:pt x="43" y="40"/>
                </a:cubicBezTo>
                <a:cubicBezTo>
                  <a:pt x="43" y="39"/>
                  <a:pt x="43" y="39"/>
                  <a:pt x="43" y="39"/>
                </a:cubicBezTo>
                <a:cubicBezTo>
                  <a:pt x="44" y="38"/>
                  <a:pt x="44" y="38"/>
                  <a:pt x="44" y="38"/>
                </a:cubicBezTo>
                <a:cubicBezTo>
                  <a:pt x="45" y="38"/>
                  <a:pt x="45" y="38"/>
                  <a:pt x="45" y="38"/>
                </a:cubicBezTo>
                <a:cubicBezTo>
                  <a:pt x="44" y="37"/>
                  <a:pt x="44" y="37"/>
                  <a:pt x="44" y="37"/>
                </a:cubicBezTo>
                <a:cubicBezTo>
                  <a:pt x="43" y="37"/>
                  <a:pt x="43" y="37"/>
                  <a:pt x="43" y="37"/>
                </a:cubicBezTo>
                <a:cubicBezTo>
                  <a:pt x="42" y="37"/>
                  <a:pt x="42" y="37"/>
                  <a:pt x="42" y="37"/>
                </a:cubicBezTo>
                <a:cubicBezTo>
                  <a:pt x="41" y="38"/>
                  <a:pt x="41" y="38"/>
                  <a:pt x="41" y="38"/>
                </a:cubicBezTo>
                <a:cubicBezTo>
                  <a:pt x="42" y="37"/>
                  <a:pt x="42" y="37"/>
                  <a:pt x="42" y="37"/>
                </a:cubicBezTo>
                <a:cubicBezTo>
                  <a:pt x="43" y="36"/>
                  <a:pt x="43" y="36"/>
                  <a:pt x="43" y="36"/>
                </a:cubicBezTo>
                <a:cubicBezTo>
                  <a:pt x="45" y="36"/>
                  <a:pt x="45" y="36"/>
                  <a:pt x="45" y="36"/>
                </a:cubicBezTo>
                <a:cubicBezTo>
                  <a:pt x="44" y="35"/>
                  <a:pt x="44" y="35"/>
                  <a:pt x="44" y="35"/>
                </a:cubicBezTo>
                <a:cubicBezTo>
                  <a:pt x="43" y="33"/>
                  <a:pt x="43" y="33"/>
                  <a:pt x="43" y="33"/>
                </a:cubicBezTo>
                <a:cubicBezTo>
                  <a:pt x="42" y="33"/>
                  <a:pt x="42" y="33"/>
                  <a:pt x="42" y="33"/>
                </a:cubicBezTo>
                <a:cubicBezTo>
                  <a:pt x="41" y="34"/>
                  <a:pt x="41" y="34"/>
                  <a:pt x="41" y="34"/>
                </a:cubicBezTo>
                <a:cubicBezTo>
                  <a:pt x="40" y="34"/>
                  <a:pt x="40" y="34"/>
                  <a:pt x="40" y="34"/>
                </a:cubicBezTo>
                <a:cubicBezTo>
                  <a:pt x="38" y="34"/>
                  <a:pt x="38" y="34"/>
                  <a:pt x="38" y="34"/>
                </a:cubicBezTo>
                <a:cubicBezTo>
                  <a:pt x="39" y="34"/>
                  <a:pt x="39" y="34"/>
                  <a:pt x="39" y="34"/>
                </a:cubicBezTo>
                <a:cubicBezTo>
                  <a:pt x="40" y="34"/>
                  <a:pt x="40" y="34"/>
                  <a:pt x="40" y="34"/>
                </a:cubicBezTo>
                <a:cubicBezTo>
                  <a:pt x="40" y="34"/>
                  <a:pt x="40" y="34"/>
                  <a:pt x="40" y="34"/>
                </a:cubicBezTo>
                <a:cubicBezTo>
                  <a:pt x="41" y="33"/>
                  <a:pt x="41" y="33"/>
                  <a:pt x="41" y="33"/>
                </a:cubicBezTo>
                <a:cubicBezTo>
                  <a:pt x="40" y="32"/>
                  <a:pt x="40" y="32"/>
                  <a:pt x="40" y="32"/>
                </a:cubicBezTo>
                <a:cubicBezTo>
                  <a:pt x="39" y="32"/>
                  <a:pt x="39" y="32"/>
                  <a:pt x="39" y="32"/>
                </a:cubicBezTo>
                <a:cubicBezTo>
                  <a:pt x="38" y="32"/>
                  <a:pt x="38" y="32"/>
                  <a:pt x="38" y="32"/>
                </a:cubicBezTo>
                <a:cubicBezTo>
                  <a:pt x="36" y="31"/>
                  <a:pt x="36" y="31"/>
                  <a:pt x="36" y="31"/>
                </a:cubicBezTo>
                <a:cubicBezTo>
                  <a:pt x="36" y="30"/>
                  <a:pt x="36" y="30"/>
                  <a:pt x="36" y="30"/>
                </a:cubicBezTo>
                <a:cubicBezTo>
                  <a:pt x="36" y="29"/>
                  <a:pt x="36" y="29"/>
                  <a:pt x="36" y="29"/>
                </a:cubicBezTo>
                <a:cubicBezTo>
                  <a:pt x="34" y="27"/>
                  <a:pt x="34" y="27"/>
                  <a:pt x="34" y="27"/>
                </a:cubicBezTo>
                <a:cubicBezTo>
                  <a:pt x="33" y="27"/>
                  <a:pt x="33" y="27"/>
                  <a:pt x="33" y="27"/>
                </a:cubicBezTo>
                <a:cubicBezTo>
                  <a:pt x="33" y="27"/>
                  <a:pt x="33" y="27"/>
                  <a:pt x="33" y="27"/>
                </a:cubicBezTo>
                <a:cubicBezTo>
                  <a:pt x="32" y="26"/>
                  <a:pt x="32" y="26"/>
                  <a:pt x="32" y="26"/>
                </a:cubicBezTo>
                <a:cubicBezTo>
                  <a:pt x="32" y="24"/>
                  <a:pt x="32" y="24"/>
                  <a:pt x="32" y="24"/>
                </a:cubicBezTo>
                <a:cubicBezTo>
                  <a:pt x="30" y="23"/>
                  <a:pt x="30" y="23"/>
                  <a:pt x="30" y="23"/>
                </a:cubicBezTo>
                <a:cubicBezTo>
                  <a:pt x="28" y="22"/>
                  <a:pt x="28" y="22"/>
                  <a:pt x="28" y="22"/>
                </a:cubicBezTo>
                <a:cubicBezTo>
                  <a:pt x="27" y="22"/>
                  <a:pt x="27" y="22"/>
                  <a:pt x="27" y="22"/>
                </a:cubicBezTo>
                <a:cubicBezTo>
                  <a:pt x="27" y="22"/>
                  <a:pt x="27" y="22"/>
                  <a:pt x="27" y="22"/>
                </a:cubicBezTo>
                <a:cubicBezTo>
                  <a:pt x="26" y="22"/>
                  <a:pt x="26" y="22"/>
                  <a:pt x="26" y="22"/>
                </a:cubicBezTo>
                <a:cubicBezTo>
                  <a:pt x="26" y="20"/>
                  <a:pt x="26" y="20"/>
                  <a:pt x="26" y="20"/>
                </a:cubicBezTo>
                <a:cubicBezTo>
                  <a:pt x="25" y="21"/>
                  <a:pt x="25" y="21"/>
                  <a:pt x="25" y="21"/>
                </a:cubicBezTo>
                <a:cubicBezTo>
                  <a:pt x="25" y="20"/>
                  <a:pt x="25" y="20"/>
                  <a:pt x="25" y="20"/>
                </a:cubicBezTo>
                <a:cubicBezTo>
                  <a:pt x="25" y="19"/>
                  <a:pt x="25" y="19"/>
                  <a:pt x="25" y="19"/>
                </a:cubicBezTo>
                <a:cubicBezTo>
                  <a:pt x="24" y="18"/>
                  <a:pt x="24" y="18"/>
                  <a:pt x="24" y="18"/>
                </a:cubicBezTo>
                <a:cubicBezTo>
                  <a:pt x="23" y="18"/>
                  <a:pt x="23" y="18"/>
                  <a:pt x="23" y="18"/>
                </a:cubicBezTo>
                <a:cubicBezTo>
                  <a:pt x="22" y="17"/>
                  <a:pt x="22" y="17"/>
                  <a:pt x="22" y="17"/>
                </a:cubicBezTo>
                <a:cubicBezTo>
                  <a:pt x="19" y="15"/>
                  <a:pt x="19" y="15"/>
                  <a:pt x="19" y="15"/>
                </a:cubicBezTo>
                <a:cubicBezTo>
                  <a:pt x="18" y="15"/>
                  <a:pt x="18" y="15"/>
                  <a:pt x="18" y="15"/>
                </a:cubicBezTo>
                <a:cubicBezTo>
                  <a:pt x="17" y="13"/>
                  <a:pt x="17" y="13"/>
                  <a:pt x="17" y="13"/>
                </a:cubicBezTo>
                <a:cubicBezTo>
                  <a:pt x="16" y="13"/>
                  <a:pt x="16" y="13"/>
                  <a:pt x="16" y="13"/>
                </a:cubicBezTo>
                <a:cubicBezTo>
                  <a:pt x="16" y="13"/>
                  <a:pt x="16" y="13"/>
                  <a:pt x="16" y="13"/>
                </a:cubicBezTo>
                <a:cubicBezTo>
                  <a:pt x="15" y="11"/>
                  <a:pt x="15" y="11"/>
                  <a:pt x="15" y="11"/>
                </a:cubicBezTo>
                <a:cubicBezTo>
                  <a:pt x="14" y="10"/>
                  <a:pt x="14" y="10"/>
                  <a:pt x="14" y="10"/>
                </a:cubicBezTo>
                <a:cubicBezTo>
                  <a:pt x="14" y="9"/>
                  <a:pt x="14" y="9"/>
                  <a:pt x="14" y="9"/>
                </a:cubicBezTo>
                <a:cubicBezTo>
                  <a:pt x="13" y="9"/>
                  <a:pt x="13" y="9"/>
                  <a:pt x="13" y="9"/>
                </a:cubicBezTo>
                <a:cubicBezTo>
                  <a:pt x="13" y="8"/>
                  <a:pt x="13" y="8"/>
                  <a:pt x="13" y="8"/>
                </a:cubicBezTo>
                <a:cubicBezTo>
                  <a:pt x="11" y="7"/>
                  <a:pt x="11" y="7"/>
                  <a:pt x="11" y="7"/>
                </a:cubicBezTo>
                <a:cubicBezTo>
                  <a:pt x="10" y="7"/>
                  <a:pt x="10" y="7"/>
                  <a:pt x="10" y="7"/>
                </a:cubicBezTo>
                <a:cubicBezTo>
                  <a:pt x="10" y="7"/>
                  <a:pt x="10" y="7"/>
                  <a:pt x="10" y="7"/>
                </a:cubicBezTo>
                <a:cubicBezTo>
                  <a:pt x="9" y="7"/>
                  <a:pt x="9" y="7"/>
                  <a:pt x="9" y="7"/>
                </a:cubicBezTo>
                <a:cubicBezTo>
                  <a:pt x="8" y="7"/>
                  <a:pt x="8" y="7"/>
                  <a:pt x="8" y="7"/>
                </a:cubicBezTo>
                <a:cubicBezTo>
                  <a:pt x="6" y="7"/>
                  <a:pt x="6" y="7"/>
                  <a:pt x="6" y="7"/>
                </a:cubicBezTo>
                <a:cubicBezTo>
                  <a:pt x="6" y="7"/>
                  <a:pt x="6" y="7"/>
                  <a:pt x="6" y="7"/>
                </a:cubicBezTo>
                <a:cubicBezTo>
                  <a:pt x="3" y="5"/>
                  <a:pt x="3" y="5"/>
                  <a:pt x="3" y="5"/>
                </a:cubicBezTo>
                <a:cubicBezTo>
                  <a:pt x="1" y="5"/>
                  <a:pt x="1" y="5"/>
                  <a:pt x="1" y="5"/>
                </a:cubicBezTo>
                <a:lnTo>
                  <a:pt x="0"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2" name="Freeform 1176"/>
          <p:cNvSpPr>
            <a:spLocks noEditPoints="1"/>
          </p:cNvSpPr>
          <p:nvPr/>
        </p:nvSpPr>
        <p:spPr bwMode="auto">
          <a:xfrm>
            <a:off x="8520266" y="4538701"/>
            <a:ext cx="66041" cy="21502"/>
          </a:xfrm>
          <a:custGeom>
            <a:avLst/>
            <a:gdLst/>
            <a:ahLst/>
            <a:cxnLst>
              <a:cxn ang="0">
                <a:pos x="0" y="11"/>
              </a:cxn>
              <a:cxn ang="0">
                <a:pos x="3" y="14"/>
              </a:cxn>
              <a:cxn ang="0">
                <a:pos x="6" y="11"/>
              </a:cxn>
              <a:cxn ang="0">
                <a:pos x="9" y="11"/>
              </a:cxn>
              <a:cxn ang="0">
                <a:pos x="9" y="8"/>
              </a:cxn>
              <a:cxn ang="0">
                <a:pos x="6" y="8"/>
              </a:cxn>
              <a:cxn ang="0">
                <a:pos x="3" y="8"/>
              </a:cxn>
              <a:cxn ang="0">
                <a:pos x="0" y="11"/>
              </a:cxn>
              <a:cxn ang="0">
                <a:pos x="0" y="11"/>
              </a:cxn>
              <a:cxn ang="0">
                <a:pos x="11" y="5"/>
              </a:cxn>
              <a:cxn ang="0">
                <a:pos x="14" y="11"/>
              </a:cxn>
              <a:cxn ang="0">
                <a:pos x="19" y="14"/>
              </a:cxn>
              <a:cxn ang="0">
                <a:pos x="19" y="14"/>
              </a:cxn>
              <a:cxn ang="0">
                <a:pos x="22" y="11"/>
              </a:cxn>
              <a:cxn ang="0">
                <a:pos x="22" y="8"/>
              </a:cxn>
              <a:cxn ang="0">
                <a:pos x="25" y="11"/>
              </a:cxn>
              <a:cxn ang="0">
                <a:pos x="30" y="8"/>
              </a:cxn>
              <a:cxn ang="0">
                <a:pos x="35" y="5"/>
              </a:cxn>
              <a:cxn ang="0">
                <a:pos x="38" y="5"/>
              </a:cxn>
              <a:cxn ang="0">
                <a:pos x="41" y="3"/>
              </a:cxn>
              <a:cxn ang="0">
                <a:pos x="41" y="3"/>
              </a:cxn>
              <a:cxn ang="0">
                <a:pos x="43" y="3"/>
              </a:cxn>
              <a:cxn ang="0">
                <a:pos x="43" y="0"/>
              </a:cxn>
              <a:cxn ang="0">
                <a:pos x="43" y="0"/>
              </a:cxn>
              <a:cxn ang="0">
                <a:pos x="38" y="0"/>
              </a:cxn>
              <a:cxn ang="0">
                <a:pos x="35" y="0"/>
              </a:cxn>
              <a:cxn ang="0">
                <a:pos x="33" y="0"/>
              </a:cxn>
              <a:cxn ang="0">
                <a:pos x="30" y="0"/>
              </a:cxn>
              <a:cxn ang="0">
                <a:pos x="25" y="0"/>
              </a:cxn>
              <a:cxn ang="0">
                <a:pos x="19" y="0"/>
              </a:cxn>
              <a:cxn ang="0">
                <a:pos x="14" y="5"/>
              </a:cxn>
              <a:cxn ang="0">
                <a:pos x="11" y="5"/>
              </a:cxn>
            </a:cxnLst>
            <a:rect l="0" t="0" r="r" b="b"/>
            <a:pathLst>
              <a:path w="43" h="14">
                <a:moveTo>
                  <a:pt x="0" y="11"/>
                </a:moveTo>
                <a:lnTo>
                  <a:pt x="3" y="14"/>
                </a:lnTo>
                <a:lnTo>
                  <a:pt x="6" y="11"/>
                </a:lnTo>
                <a:lnTo>
                  <a:pt x="9" y="11"/>
                </a:lnTo>
                <a:lnTo>
                  <a:pt x="9" y="8"/>
                </a:lnTo>
                <a:lnTo>
                  <a:pt x="6" y="8"/>
                </a:lnTo>
                <a:lnTo>
                  <a:pt x="3" y="8"/>
                </a:lnTo>
                <a:lnTo>
                  <a:pt x="0" y="11"/>
                </a:lnTo>
                <a:lnTo>
                  <a:pt x="0" y="11"/>
                </a:lnTo>
                <a:close/>
                <a:moveTo>
                  <a:pt x="11" y="5"/>
                </a:moveTo>
                <a:lnTo>
                  <a:pt x="14" y="11"/>
                </a:lnTo>
                <a:lnTo>
                  <a:pt x="19" y="14"/>
                </a:lnTo>
                <a:lnTo>
                  <a:pt x="19" y="14"/>
                </a:lnTo>
                <a:lnTo>
                  <a:pt x="22" y="11"/>
                </a:lnTo>
                <a:lnTo>
                  <a:pt x="22" y="8"/>
                </a:lnTo>
                <a:lnTo>
                  <a:pt x="25" y="11"/>
                </a:lnTo>
                <a:lnTo>
                  <a:pt x="30" y="8"/>
                </a:lnTo>
                <a:lnTo>
                  <a:pt x="35" y="5"/>
                </a:lnTo>
                <a:lnTo>
                  <a:pt x="38" y="5"/>
                </a:lnTo>
                <a:lnTo>
                  <a:pt x="41" y="3"/>
                </a:lnTo>
                <a:lnTo>
                  <a:pt x="41" y="3"/>
                </a:lnTo>
                <a:lnTo>
                  <a:pt x="43" y="3"/>
                </a:lnTo>
                <a:lnTo>
                  <a:pt x="43" y="0"/>
                </a:lnTo>
                <a:lnTo>
                  <a:pt x="43" y="0"/>
                </a:lnTo>
                <a:lnTo>
                  <a:pt x="38" y="0"/>
                </a:lnTo>
                <a:lnTo>
                  <a:pt x="35" y="0"/>
                </a:lnTo>
                <a:lnTo>
                  <a:pt x="33" y="0"/>
                </a:lnTo>
                <a:lnTo>
                  <a:pt x="30" y="0"/>
                </a:lnTo>
                <a:lnTo>
                  <a:pt x="25" y="0"/>
                </a:lnTo>
                <a:lnTo>
                  <a:pt x="19" y="0"/>
                </a:lnTo>
                <a:lnTo>
                  <a:pt x="14" y="5"/>
                </a:lnTo>
                <a:lnTo>
                  <a:pt x="11"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3" name="Freeform 1177"/>
          <p:cNvSpPr>
            <a:spLocks noEditPoints="1"/>
          </p:cNvSpPr>
          <p:nvPr/>
        </p:nvSpPr>
        <p:spPr bwMode="auto">
          <a:xfrm>
            <a:off x="8025728" y="4191602"/>
            <a:ext cx="400853" cy="141297"/>
          </a:xfrm>
          <a:custGeom>
            <a:avLst/>
            <a:gdLst/>
            <a:ahLst/>
            <a:cxnLst>
              <a:cxn ang="0">
                <a:pos x="156" y="68"/>
              </a:cxn>
              <a:cxn ang="0">
                <a:pos x="3" y="30"/>
              </a:cxn>
              <a:cxn ang="0">
                <a:pos x="0" y="25"/>
              </a:cxn>
              <a:cxn ang="0">
                <a:pos x="143" y="89"/>
              </a:cxn>
              <a:cxn ang="0">
                <a:pos x="153" y="92"/>
              </a:cxn>
              <a:cxn ang="0">
                <a:pos x="180" y="84"/>
              </a:cxn>
              <a:cxn ang="0">
                <a:pos x="199" y="84"/>
              </a:cxn>
              <a:cxn ang="0">
                <a:pos x="212" y="51"/>
              </a:cxn>
              <a:cxn ang="0">
                <a:pos x="220" y="43"/>
              </a:cxn>
              <a:cxn ang="0">
                <a:pos x="237" y="43"/>
              </a:cxn>
              <a:cxn ang="0">
                <a:pos x="250" y="43"/>
              </a:cxn>
              <a:cxn ang="0">
                <a:pos x="253" y="35"/>
              </a:cxn>
              <a:cxn ang="0">
                <a:pos x="255" y="30"/>
              </a:cxn>
              <a:cxn ang="0">
                <a:pos x="242" y="27"/>
              </a:cxn>
              <a:cxn ang="0">
                <a:pos x="239" y="25"/>
              </a:cxn>
              <a:cxn ang="0">
                <a:pos x="239" y="14"/>
              </a:cxn>
              <a:cxn ang="0">
                <a:pos x="231" y="6"/>
              </a:cxn>
              <a:cxn ang="0">
                <a:pos x="226" y="8"/>
              </a:cxn>
              <a:cxn ang="0">
                <a:pos x="218" y="19"/>
              </a:cxn>
              <a:cxn ang="0">
                <a:pos x="204" y="33"/>
              </a:cxn>
              <a:cxn ang="0">
                <a:pos x="207" y="35"/>
              </a:cxn>
              <a:cxn ang="0">
                <a:pos x="207" y="43"/>
              </a:cxn>
              <a:cxn ang="0">
                <a:pos x="204" y="38"/>
              </a:cxn>
              <a:cxn ang="0">
                <a:pos x="196" y="43"/>
              </a:cxn>
              <a:cxn ang="0">
                <a:pos x="191" y="43"/>
              </a:cxn>
              <a:cxn ang="0">
                <a:pos x="177" y="60"/>
              </a:cxn>
              <a:cxn ang="0">
                <a:pos x="164" y="73"/>
              </a:cxn>
              <a:cxn ang="0">
                <a:pos x="153" y="78"/>
              </a:cxn>
              <a:cxn ang="0">
                <a:pos x="140" y="84"/>
              </a:cxn>
              <a:cxn ang="0">
                <a:pos x="132" y="78"/>
              </a:cxn>
              <a:cxn ang="0">
                <a:pos x="228" y="0"/>
              </a:cxn>
              <a:cxn ang="0">
                <a:pos x="234" y="3"/>
              </a:cxn>
              <a:cxn ang="0">
                <a:pos x="156" y="73"/>
              </a:cxn>
              <a:cxn ang="0">
                <a:pos x="159" y="73"/>
              </a:cxn>
              <a:cxn ang="0">
                <a:pos x="161" y="68"/>
              </a:cxn>
              <a:cxn ang="0">
                <a:pos x="159" y="68"/>
              </a:cxn>
              <a:cxn ang="0">
                <a:pos x="0" y="11"/>
              </a:cxn>
              <a:cxn ang="0">
                <a:pos x="14" y="14"/>
              </a:cxn>
              <a:cxn ang="0">
                <a:pos x="16" y="25"/>
              </a:cxn>
              <a:cxn ang="0">
                <a:pos x="24" y="19"/>
              </a:cxn>
              <a:cxn ang="0">
                <a:pos x="30" y="17"/>
              </a:cxn>
              <a:cxn ang="0">
                <a:pos x="46" y="41"/>
              </a:cxn>
              <a:cxn ang="0">
                <a:pos x="46" y="60"/>
              </a:cxn>
              <a:cxn ang="0">
                <a:pos x="54" y="70"/>
              </a:cxn>
              <a:cxn ang="0">
                <a:pos x="57" y="76"/>
              </a:cxn>
              <a:cxn ang="0">
                <a:pos x="57" y="81"/>
              </a:cxn>
              <a:cxn ang="0">
                <a:pos x="57" y="84"/>
              </a:cxn>
              <a:cxn ang="0">
                <a:pos x="49" y="84"/>
              </a:cxn>
              <a:cxn ang="0">
                <a:pos x="35" y="76"/>
              </a:cxn>
              <a:cxn ang="0">
                <a:pos x="24" y="68"/>
              </a:cxn>
              <a:cxn ang="0">
                <a:pos x="19" y="57"/>
              </a:cxn>
              <a:cxn ang="0">
                <a:pos x="8" y="46"/>
              </a:cxn>
              <a:cxn ang="0">
                <a:pos x="6" y="33"/>
              </a:cxn>
            </a:cxnLst>
            <a:rect l="0" t="0" r="r" b="b"/>
            <a:pathLst>
              <a:path w="261" h="92">
                <a:moveTo>
                  <a:pt x="156" y="68"/>
                </a:moveTo>
                <a:lnTo>
                  <a:pt x="156" y="70"/>
                </a:lnTo>
                <a:lnTo>
                  <a:pt x="156" y="70"/>
                </a:lnTo>
                <a:lnTo>
                  <a:pt x="156" y="70"/>
                </a:lnTo>
                <a:lnTo>
                  <a:pt x="156" y="68"/>
                </a:lnTo>
                <a:lnTo>
                  <a:pt x="156" y="68"/>
                </a:lnTo>
                <a:lnTo>
                  <a:pt x="156" y="68"/>
                </a:lnTo>
                <a:close/>
                <a:moveTo>
                  <a:pt x="0" y="25"/>
                </a:moveTo>
                <a:lnTo>
                  <a:pt x="0" y="27"/>
                </a:lnTo>
                <a:lnTo>
                  <a:pt x="3" y="30"/>
                </a:lnTo>
                <a:lnTo>
                  <a:pt x="3" y="30"/>
                </a:lnTo>
                <a:lnTo>
                  <a:pt x="3" y="27"/>
                </a:lnTo>
                <a:lnTo>
                  <a:pt x="0" y="25"/>
                </a:lnTo>
                <a:lnTo>
                  <a:pt x="0" y="25"/>
                </a:lnTo>
                <a:lnTo>
                  <a:pt x="0" y="25"/>
                </a:lnTo>
                <a:close/>
                <a:moveTo>
                  <a:pt x="132" y="78"/>
                </a:moveTo>
                <a:lnTo>
                  <a:pt x="134" y="84"/>
                </a:lnTo>
                <a:lnTo>
                  <a:pt x="140" y="86"/>
                </a:lnTo>
                <a:lnTo>
                  <a:pt x="140" y="86"/>
                </a:lnTo>
                <a:lnTo>
                  <a:pt x="143" y="89"/>
                </a:lnTo>
                <a:lnTo>
                  <a:pt x="143" y="92"/>
                </a:lnTo>
                <a:lnTo>
                  <a:pt x="145" y="92"/>
                </a:lnTo>
                <a:lnTo>
                  <a:pt x="151" y="92"/>
                </a:lnTo>
                <a:lnTo>
                  <a:pt x="151" y="89"/>
                </a:lnTo>
                <a:lnTo>
                  <a:pt x="153" y="92"/>
                </a:lnTo>
                <a:lnTo>
                  <a:pt x="156" y="89"/>
                </a:lnTo>
                <a:lnTo>
                  <a:pt x="164" y="89"/>
                </a:lnTo>
                <a:lnTo>
                  <a:pt x="169" y="86"/>
                </a:lnTo>
                <a:lnTo>
                  <a:pt x="172" y="86"/>
                </a:lnTo>
                <a:lnTo>
                  <a:pt x="180" y="84"/>
                </a:lnTo>
                <a:lnTo>
                  <a:pt x="183" y="86"/>
                </a:lnTo>
                <a:lnTo>
                  <a:pt x="183" y="89"/>
                </a:lnTo>
                <a:lnTo>
                  <a:pt x="186" y="89"/>
                </a:lnTo>
                <a:lnTo>
                  <a:pt x="194" y="84"/>
                </a:lnTo>
                <a:lnTo>
                  <a:pt x="199" y="84"/>
                </a:lnTo>
                <a:lnTo>
                  <a:pt x="199" y="81"/>
                </a:lnTo>
                <a:lnTo>
                  <a:pt x="204" y="73"/>
                </a:lnTo>
                <a:lnTo>
                  <a:pt x="207" y="68"/>
                </a:lnTo>
                <a:lnTo>
                  <a:pt x="210" y="62"/>
                </a:lnTo>
                <a:lnTo>
                  <a:pt x="212" y="51"/>
                </a:lnTo>
                <a:lnTo>
                  <a:pt x="212" y="49"/>
                </a:lnTo>
                <a:lnTo>
                  <a:pt x="215" y="46"/>
                </a:lnTo>
                <a:lnTo>
                  <a:pt x="215" y="46"/>
                </a:lnTo>
                <a:lnTo>
                  <a:pt x="218" y="41"/>
                </a:lnTo>
                <a:lnTo>
                  <a:pt x="220" y="43"/>
                </a:lnTo>
                <a:lnTo>
                  <a:pt x="223" y="43"/>
                </a:lnTo>
                <a:lnTo>
                  <a:pt x="228" y="43"/>
                </a:lnTo>
                <a:lnTo>
                  <a:pt x="231" y="43"/>
                </a:lnTo>
                <a:lnTo>
                  <a:pt x="234" y="43"/>
                </a:lnTo>
                <a:lnTo>
                  <a:pt x="237" y="43"/>
                </a:lnTo>
                <a:lnTo>
                  <a:pt x="237" y="43"/>
                </a:lnTo>
                <a:lnTo>
                  <a:pt x="242" y="46"/>
                </a:lnTo>
                <a:lnTo>
                  <a:pt x="245" y="46"/>
                </a:lnTo>
                <a:lnTo>
                  <a:pt x="247" y="43"/>
                </a:lnTo>
                <a:lnTo>
                  <a:pt x="250" y="43"/>
                </a:lnTo>
                <a:lnTo>
                  <a:pt x="250" y="43"/>
                </a:lnTo>
                <a:lnTo>
                  <a:pt x="247" y="38"/>
                </a:lnTo>
                <a:lnTo>
                  <a:pt x="247" y="35"/>
                </a:lnTo>
                <a:lnTo>
                  <a:pt x="247" y="35"/>
                </a:lnTo>
                <a:lnTo>
                  <a:pt x="253" y="35"/>
                </a:lnTo>
                <a:lnTo>
                  <a:pt x="258" y="33"/>
                </a:lnTo>
                <a:lnTo>
                  <a:pt x="261" y="33"/>
                </a:lnTo>
                <a:lnTo>
                  <a:pt x="261" y="30"/>
                </a:lnTo>
                <a:lnTo>
                  <a:pt x="258" y="30"/>
                </a:lnTo>
                <a:lnTo>
                  <a:pt x="255" y="30"/>
                </a:lnTo>
                <a:lnTo>
                  <a:pt x="253" y="27"/>
                </a:lnTo>
                <a:lnTo>
                  <a:pt x="250" y="27"/>
                </a:lnTo>
                <a:lnTo>
                  <a:pt x="247" y="25"/>
                </a:lnTo>
                <a:lnTo>
                  <a:pt x="245" y="25"/>
                </a:lnTo>
                <a:lnTo>
                  <a:pt x="242" y="27"/>
                </a:lnTo>
                <a:lnTo>
                  <a:pt x="242" y="25"/>
                </a:lnTo>
                <a:lnTo>
                  <a:pt x="245" y="22"/>
                </a:lnTo>
                <a:lnTo>
                  <a:pt x="242" y="19"/>
                </a:lnTo>
                <a:lnTo>
                  <a:pt x="242" y="22"/>
                </a:lnTo>
                <a:lnTo>
                  <a:pt x="239" y="25"/>
                </a:lnTo>
                <a:lnTo>
                  <a:pt x="239" y="22"/>
                </a:lnTo>
                <a:lnTo>
                  <a:pt x="237" y="22"/>
                </a:lnTo>
                <a:lnTo>
                  <a:pt x="237" y="17"/>
                </a:lnTo>
                <a:lnTo>
                  <a:pt x="239" y="17"/>
                </a:lnTo>
                <a:lnTo>
                  <a:pt x="239" y="14"/>
                </a:lnTo>
                <a:lnTo>
                  <a:pt x="237" y="14"/>
                </a:lnTo>
                <a:lnTo>
                  <a:pt x="237" y="14"/>
                </a:lnTo>
                <a:lnTo>
                  <a:pt x="234" y="11"/>
                </a:lnTo>
                <a:lnTo>
                  <a:pt x="234" y="8"/>
                </a:lnTo>
                <a:lnTo>
                  <a:pt x="231" y="6"/>
                </a:lnTo>
                <a:lnTo>
                  <a:pt x="228" y="6"/>
                </a:lnTo>
                <a:lnTo>
                  <a:pt x="228" y="8"/>
                </a:lnTo>
                <a:lnTo>
                  <a:pt x="226" y="11"/>
                </a:lnTo>
                <a:lnTo>
                  <a:pt x="226" y="11"/>
                </a:lnTo>
                <a:lnTo>
                  <a:pt x="226" y="8"/>
                </a:lnTo>
                <a:lnTo>
                  <a:pt x="226" y="6"/>
                </a:lnTo>
                <a:lnTo>
                  <a:pt x="223" y="6"/>
                </a:lnTo>
                <a:lnTo>
                  <a:pt x="223" y="14"/>
                </a:lnTo>
                <a:lnTo>
                  <a:pt x="220" y="14"/>
                </a:lnTo>
                <a:lnTo>
                  <a:pt x="218" y="19"/>
                </a:lnTo>
                <a:lnTo>
                  <a:pt x="218" y="25"/>
                </a:lnTo>
                <a:lnTo>
                  <a:pt x="212" y="27"/>
                </a:lnTo>
                <a:lnTo>
                  <a:pt x="210" y="27"/>
                </a:lnTo>
                <a:lnTo>
                  <a:pt x="207" y="30"/>
                </a:lnTo>
                <a:lnTo>
                  <a:pt x="204" y="33"/>
                </a:lnTo>
                <a:lnTo>
                  <a:pt x="207" y="33"/>
                </a:lnTo>
                <a:lnTo>
                  <a:pt x="204" y="33"/>
                </a:lnTo>
                <a:lnTo>
                  <a:pt x="207" y="33"/>
                </a:lnTo>
                <a:lnTo>
                  <a:pt x="210" y="33"/>
                </a:lnTo>
                <a:lnTo>
                  <a:pt x="207" y="35"/>
                </a:lnTo>
                <a:lnTo>
                  <a:pt x="207" y="35"/>
                </a:lnTo>
                <a:lnTo>
                  <a:pt x="204" y="35"/>
                </a:lnTo>
                <a:lnTo>
                  <a:pt x="207" y="38"/>
                </a:lnTo>
                <a:lnTo>
                  <a:pt x="207" y="41"/>
                </a:lnTo>
                <a:lnTo>
                  <a:pt x="207" y="43"/>
                </a:lnTo>
                <a:lnTo>
                  <a:pt x="204" y="43"/>
                </a:lnTo>
                <a:lnTo>
                  <a:pt x="204" y="41"/>
                </a:lnTo>
                <a:lnTo>
                  <a:pt x="204" y="38"/>
                </a:lnTo>
                <a:lnTo>
                  <a:pt x="204" y="38"/>
                </a:lnTo>
                <a:lnTo>
                  <a:pt x="204" y="38"/>
                </a:lnTo>
                <a:lnTo>
                  <a:pt x="202" y="38"/>
                </a:lnTo>
                <a:lnTo>
                  <a:pt x="202" y="41"/>
                </a:lnTo>
                <a:lnTo>
                  <a:pt x="202" y="46"/>
                </a:lnTo>
                <a:lnTo>
                  <a:pt x="199" y="46"/>
                </a:lnTo>
                <a:lnTo>
                  <a:pt x="196" y="43"/>
                </a:lnTo>
                <a:lnTo>
                  <a:pt x="196" y="41"/>
                </a:lnTo>
                <a:lnTo>
                  <a:pt x="194" y="41"/>
                </a:lnTo>
                <a:lnTo>
                  <a:pt x="191" y="38"/>
                </a:lnTo>
                <a:lnTo>
                  <a:pt x="191" y="41"/>
                </a:lnTo>
                <a:lnTo>
                  <a:pt x="191" y="43"/>
                </a:lnTo>
                <a:lnTo>
                  <a:pt x="186" y="49"/>
                </a:lnTo>
                <a:lnTo>
                  <a:pt x="186" y="51"/>
                </a:lnTo>
                <a:lnTo>
                  <a:pt x="180" y="54"/>
                </a:lnTo>
                <a:lnTo>
                  <a:pt x="180" y="57"/>
                </a:lnTo>
                <a:lnTo>
                  <a:pt x="177" y="60"/>
                </a:lnTo>
                <a:lnTo>
                  <a:pt x="172" y="65"/>
                </a:lnTo>
                <a:lnTo>
                  <a:pt x="161" y="65"/>
                </a:lnTo>
                <a:lnTo>
                  <a:pt x="161" y="68"/>
                </a:lnTo>
                <a:lnTo>
                  <a:pt x="161" y="70"/>
                </a:lnTo>
                <a:lnTo>
                  <a:pt x="164" y="73"/>
                </a:lnTo>
                <a:lnTo>
                  <a:pt x="161" y="70"/>
                </a:lnTo>
                <a:lnTo>
                  <a:pt x="159" y="73"/>
                </a:lnTo>
                <a:lnTo>
                  <a:pt x="156" y="73"/>
                </a:lnTo>
                <a:lnTo>
                  <a:pt x="156" y="76"/>
                </a:lnTo>
                <a:lnTo>
                  <a:pt x="153" y="78"/>
                </a:lnTo>
                <a:lnTo>
                  <a:pt x="153" y="81"/>
                </a:lnTo>
                <a:lnTo>
                  <a:pt x="151" y="84"/>
                </a:lnTo>
                <a:lnTo>
                  <a:pt x="151" y="86"/>
                </a:lnTo>
                <a:lnTo>
                  <a:pt x="145" y="84"/>
                </a:lnTo>
                <a:lnTo>
                  <a:pt x="140" y="84"/>
                </a:lnTo>
                <a:lnTo>
                  <a:pt x="137" y="84"/>
                </a:lnTo>
                <a:lnTo>
                  <a:pt x="134" y="81"/>
                </a:lnTo>
                <a:lnTo>
                  <a:pt x="132" y="78"/>
                </a:lnTo>
                <a:lnTo>
                  <a:pt x="132" y="78"/>
                </a:lnTo>
                <a:lnTo>
                  <a:pt x="132" y="78"/>
                </a:lnTo>
                <a:close/>
                <a:moveTo>
                  <a:pt x="228" y="0"/>
                </a:moveTo>
                <a:lnTo>
                  <a:pt x="226" y="3"/>
                </a:lnTo>
                <a:lnTo>
                  <a:pt x="226" y="3"/>
                </a:lnTo>
                <a:lnTo>
                  <a:pt x="228" y="0"/>
                </a:lnTo>
                <a:lnTo>
                  <a:pt x="228" y="0"/>
                </a:lnTo>
                <a:lnTo>
                  <a:pt x="228" y="0"/>
                </a:lnTo>
                <a:close/>
                <a:moveTo>
                  <a:pt x="231" y="0"/>
                </a:moveTo>
                <a:lnTo>
                  <a:pt x="228" y="3"/>
                </a:lnTo>
                <a:lnTo>
                  <a:pt x="231" y="3"/>
                </a:lnTo>
                <a:lnTo>
                  <a:pt x="234" y="3"/>
                </a:lnTo>
                <a:lnTo>
                  <a:pt x="234" y="0"/>
                </a:lnTo>
                <a:lnTo>
                  <a:pt x="231" y="0"/>
                </a:lnTo>
                <a:lnTo>
                  <a:pt x="231" y="0"/>
                </a:lnTo>
                <a:close/>
                <a:moveTo>
                  <a:pt x="156" y="73"/>
                </a:moveTo>
                <a:lnTo>
                  <a:pt x="156" y="73"/>
                </a:lnTo>
                <a:lnTo>
                  <a:pt x="156" y="70"/>
                </a:lnTo>
                <a:lnTo>
                  <a:pt x="156" y="73"/>
                </a:lnTo>
                <a:lnTo>
                  <a:pt x="156" y="73"/>
                </a:lnTo>
                <a:close/>
                <a:moveTo>
                  <a:pt x="159" y="70"/>
                </a:moveTo>
                <a:lnTo>
                  <a:pt x="159" y="73"/>
                </a:lnTo>
                <a:lnTo>
                  <a:pt x="156" y="70"/>
                </a:lnTo>
                <a:lnTo>
                  <a:pt x="159" y="70"/>
                </a:lnTo>
                <a:lnTo>
                  <a:pt x="159" y="70"/>
                </a:lnTo>
                <a:lnTo>
                  <a:pt x="159" y="70"/>
                </a:lnTo>
                <a:close/>
                <a:moveTo>
                  <a:pt x="161" y="68"/>
                </a:moveTo>
                <a:lnTo>
                  <a:pt x="161" y="70"/>
                </a:lnTo>
                <a:lnTo>
                  <a:pt x="159" y="70"/>
                </a:lnTo>
                <a:lnTo>
                  <a:pt x="159" y="70"/>
                </a:lnTo>
                <a:lnTo>
                  <a:pt x="159" y="68"/>
                </a:lnTo>
                <a:lnTo>
                  <a:pt x="159" y="68"/>
                </a:lnTo>
                <a:lnTo>
                  <a:pt x="159" y="68"/>
                </a:lnTo>
                <a:lnTo>
                  <a:pt x="161" y="68"/>
                </a:lnTo>
                <a:lnTo>
                  <a:pt x="161" y="68"/>
                </a:lnTo>
                <a:close/>
                <a:moveTo>
                  <a:pt x="0" y="14"/>
                </a:moveTo>
                <a:lnTo>
                  <a:pt x="0" y="11"/>
                </a:lnTo>
                <a:lnTo>
                  <a:pt x="3" y="8"/>
                </a:lnTo>
                <a:lnTo>
                  <a:pt x="6" y="11"/>
                </a:lnTo>
                <a:lnTo>
                  <a:pt x="8" y="11"/>
                </a:lnTo>
                <a:lnTo>
                  <a:pt x="11" y="14"/>
                </a:lnTo>
                <a:lnTo>
                  <a:pt x="14" y="14"/>
                </a:lnTo>
                <a:lnTo>
                  <a:pt x="14" y="14"/>
                </a:lnTo>
                <a:lnTo>
                  <a:pt x="14" y="19"/>
                </a:lnTo>
                <a:lnTo>
                  <a:pt x="14" y="22"/>
                </a:lnTo>
                <a:lnTo>
                  <a:pt x="14" y="22"/>
                </a:lnTo>
                <a:lnTo>
                  <a:pt x="16" y="25"/>
                </a:lnTo>
                <a:lnTo>
                  <a:pt x="19" y="22"/>
                </a:lnTo>
                <a:lnTo>
                  <a:pt x="22" y="22"/>
                </a:lnTo>
                <a:lnTo>
                  <a:pt x="24" y="22"/>
                </a:lnTo>
                <a:lnTo>
                  <a:pt x="24" y="22"/>
                </a:lnTo>
                <a:lnTo>
                  <a:pt x="24" y="19"/>
                </a:lnTo>
                <a:lnTo>
                  <a:pt x="27" y="19"/>
                </a:lnTo>
                <a:lnTo>
                  <a:pt x="27" y="19"/>
                </a:lnTo>
                <a:lnTo>
                  <a:pt x="27" y="19"/>
                </a:lnTo>
                <a:lnTo>
                  <a:pt x="30" y="17"/>
                </a:lnTo>
                <a:lnTo>
                  <a:pt x="30" y="17"/>
                </a:lnTo>
                <a:lnTo>
                  <a:pt x="32" y="19"/>
                </a:lnTo>
                <a:lnTo>
                  <a:pt x="43" y="30"/>
                </a:lnTo>
                <a:lnTo>
                  <a:pt x="46" y="35"/>
                </a:lnTo>
                <a:lnTo>
                  <a:pt x="46" y="41"/>
                </a:lnTo>
                <a:lnTo>
                  <a:pt x="46" y="41"/>
                </a:lnTo>
                <a:lnTo>
                  <a:pt x="46" y="49"/>
                </a:lnTo>
                <a:lnTo>
                  <a:pt x="46" y="49"/>
                </a:lnTo>
                <a:lnTo>
                  <a:pt x="46" y="51"/>
                </a:lnTo>
                <a:lnTo>
                  <a:pt x="46" y="54"/>
                </a:lnTo>
                <a:lnTo>
                  <a:pt x="46" y="60"/>
                </a:lnTo>
                <a:lnTo>
                  <a:pt x="49" y="65"/>
                </a:lnTo>
                <a:lnTo>
                  <a:pt x="51" y="68"/>
                </a:lnTo>
                <a:lnTo>
                  <a:pt x="54" y="68"/>
                </a:lnTo>
                <a:lnTo>
                  <a:pt x="54" y="68"/>
                </a:lnTo>
                <a:lnTo>
                  <a:pt x="54" y="70"/>
                </a:lnTo>
                <a:lnTo>
                  <a:pt x="54" y="73"/>
                </a:lnTo>
                <a:lnTo>
                  <a:pt x="54" y="73"/>
                </a:lnTo>
                <a:lnTo>
                  <a:pt x="57" y="76"/>
                </a:lnTo>
                <a:lnTo>
                  <a:pt x="54" y="76"/>
                </a:lnTo>
                <a:lnTo>
                  <a:pt x="57" y="76"/>
                </a:lnTo>
                <a:lnTo>
                  <a:pt x="59" y="81"/>
                </a:lnTo>
                <a:lnTo>
                  <a:pt x="59" y="86"/>
                </a:lnTo>
                <a:lnTo>
                  <a:pt x="57" y="84"/>
                </a:lnTo>
                <a:lnTo>
                  <a:pt x="57" y="84"/>
                </a:lnTo>
                <a:lnTo>
                  <a:pt x="57" y="81"/>
                </a:lnTo>
                <a:lnTo>
                  <a:pt x="54" y="81"/>
                </a:lnTo>
                <a:lnTo>
                  <a:pt x="57" y="81"/>
                </a:lnTo>
                <a:lnTo>
                  <a:pt x="57" y="84"/>
                </a:lnTo>
                <a:lnTo>
                  <a:pt x="54" y="84"/>
                </a:lnTo>
                <a:lnTo>
                  <a:pt x="57" y="84"/>
                </a:lnTo>
                <a:lnTo>
                  <a:pt x="57" y="84"/>
                </a:lnTo>
                <a:lnTo>
                  <a:pt x="54" y="86"/>
                </a:lnTo>
                <a:lnTo>
                  <a:pt x="51" y="86"/>
                </a:lnTo>
                <a:lnTo>
                  <a:pt x="51" y="86"/>
                </a:lnTo>
                <a:lnTo>
                  <a:pt x="49" y="84"/>
                </a:lnTo>
                <a:lnTo>
                  <a:pt x="46" y="84"/>
                </a:lnTo>
                <a:lnTo>
                  <a:pt x="43" y="81"/>
                </a:lnTo>
                <a:lnTo>
                  <a:pt x="38" y="78"/>
                </a:lnTo>
                <a:lnTo>
                  <a:pt x="38" y="78"/>
                </a:lnTo>
                <a:lnTo>
                  <a:pt x="35" y="76"/>
                </a:lnTo>
                <a:lnTo>
                  <a:pt x="32" y="76"/>
                </a:lnTo>
                <a:lnTo>
                  <a:pt x="32" y="76"/>
                </a:lnTo>
                <a:lnTo>
                  <a:pt x="27" y="73"/>
                </a:lnTo>
                <a:lnTo>
                  <a:pt x="27" y="70"/>
                </a:lnTo>
                <a:lnTo>
                  <a:pt x="24" y="68"/>
                </a:lnTo>
                <a:lnTo>
                  <a:pt x="19" y="65"/>
                </a:lnTo>
                <a:lnTo>
                  <a:pt x="16" y="65"/>
                </a:lnTo>
                <a:lnTo>
                  <a:pt x="19" y="62"/>
                </a:lnTo>
                <a:lnTo>
                  <a:pt x="19" y="60"/>
                </a:lnTo>
                <a:lnTo>
                  <a:pt x="19" y="57"/>
                </a:lnTo>
                <a:lnTo>
                  <a:pt x="16" y="57"/>
                </a:lnTo>
                <a:lnTo>
                  <a:pt x="14" y="51"/>
                </a:lnTo>
                <a:lnTo>
                  <a:pt x="11" y="51"/>
                </a:lnTo>
                <a:lnTo>
                  <a:pt x="8" y="49"/>
                </a:lnTo>
                <a:lnTo>
                  <a:pt x="8" y="46"/>
                </a:lnTo>
                <a:lnTo>
                  <a:pt x="6" y="46"/>
                </a:lnTo>
                <a:lnTo>
                  <a:pt x="6" y="41"/>
                </a:lnTo>
                <a:lnTo>
                  <a:pt x="8" y="41"/>
                </a:lnTo>
                <a:lnTo>
                  <a:pt x="8" y="38"/>
                </a:lnTo>
                <a:lnTo>
                  <a:pt x="6" y="33"/>
                </a:lnTo>
                <a:lnTo>
                  <a:pt x="6" y="30"/>
                </a:lnTo>
                <a:lnTo>
                  <a:pt x="3" y="19"/>
                </a:lnTo>
                <a:lnTo>
                  <a:pt x="0" y="1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4" name="Freeform 1178"/>
          <p:cNvSpPr>
            <a:spLocks noEditPoints="1"/>
          </p:cNvSpPr>
          <p:nvPr/>
        </p:nvSpPr>
        <p:spPr bwMode="auto">
          <a:xfrm>
            <a:off x="8319073" y="4242284"/>
            <a:ext cx="24574" cy="19967"/>
          </a:xfrm>
          <a:custGeom>
            <a:avLst/>
            <a:gdLst/>
            <a:ahLst/>
            <a:cxnLst>
              <a:cxn ang="0">
                <a:pos x="0" y="5"/>
              </a:cxn>
              <a:cxn ang="0">
                <a:pos x="3" y="8"/>
              </a:cxn>
              <a:cxn ang="0">
                <a:pos x="5" y="8"/>
              </a:cxn>
              <a:cxn ang="0">
                <a:pos x="5" y="10"/>
              </a:cxn>
              <a:cxn ang="0">
                <a:pos x="8" y="13"/>
              </a:cxn>
              <a:cxn ang="0">
                <a:pos x="11" y="13"/>
              </a:cxn>
              <a:cxn ang="0">
                <a:pos x="11" y="8"/>
              </a:cxn>
              <a:cxn ang="0">
                <a:pos x="11" y="5"/>
              </a:cxn>
              <a:cxn ang="0">
                <a:pos x="13" y="5"/>
              </a:cxn>
              <a:cxn ang="0">
                <a:pos x="13" y="2"/>
              </a:cxn>
              <a:cxn ang="0">
                <a:pos x="13" y="0"/>
              </a:cxn>
              <a:cxn ang="0">
                <a:pos x="11" y="2"/>
              </a:cxn>
              <a:cxn ang="0">
                <a:pos x="5" y="5"/>
              </a:cxn>
              <a:cxn ang="0">
                <a:pos x="3" y="5"/>
              </a:cxn>
              <a:cxn ang="0">
                <a:pos x="0" y="5"/>
              </a:cxn>
              <a:cxn ang="0">
                <a:pos x="0" y="5"/>
              </a:cxn>
              <a:cxn ang="0">
                <a:pos x="13" y="5"/>
              </a:cxn>
              <a:cxn ang="0">
                <a:pos x="13" y="8"/>
              </a:cxn>
              <a:cxn ang="0">
                <a:pos x="13" y="10"/>
              </a:cxn>
              <a:cxn ang="0">
                <a:pos x="16" y="10"/>
              </a:cxn>
              <a:cxn ang="0">
                <a:pos x="16" y="8"/>
              </a:cxn>
              <a:cxn ang="0">
                <a:pos x="16" y="5"/>
              </a:cxn>
              <a:cxn ang="0">
                <a:pos x="13" y="2"/>
              </a:cxn>
              <a:cxn ang="0">
                <a:pos x="13" y="5"/>
              </a:cxn>
              <a:cxn ang="0">
                <a:pos x="13" y="5"/>
              </a:cxn>
            </a:cxnLst>
            <a:rect l="0" t="0" r="r" b="b"/>
            <a:pathLst>
              <a:path w="16" h="13">
                <a:moveTo>
                  <a:pt x="0" y="5"/>
                </a:moveTo>
                <a:lnTo>
                  <a:pt x="3" y="8"/>
                </a:lnTo>
                <a:lnTo>
                  <a:pt x="5" y="8"/>
                </a:lnTo>
                <a:lnTo>
                  <a:pt x="5" y="10"/>
                </a:lnTo>
                <a:lnTo>
                  <a:pt x="8" y="13"/>
                </a:lnTo>
                <a:lnTo>
                  <a:pt x="11" y="13"/>
                </a:lnTo>
                <a:lnTo>
                  <a:pt x="11" y="8"/>
                </a:lnTo>
                <a:lnTo>
                  <a:pt x="11" y="5"/>
                </a:lnTo>
                <a:lnTo>
                  <a:pt x="13" y="5"/>
                </a:lnTo>
                <a:lnTo>
                  <a:pt x="13" y="2"/>
                </a:lnTo>
                <a:lnTo>
                  <a:pt x="13" y="0"/>
                </a:lnTo>
                <a:lnTo>
                  <a:pt x="11" y="2"/>
                </a:lnTo>
                <a:lnTo>
                  <a:pt x="5" y="5"/>
                </a:lnTo>
                <a:lnTo>
                  <a:pt x="3" y="5"/>
                </a:lnTo>
                <a:lnTo>
                  <a:pt x="0" y="5"/>
                </a:lnTo>
                <a:lnTo>
                  <a:pt x="0" y="5"/>
                </a:lnTo>
                <a:close/>
                <a:moveTo>
                  <a:pt x="13" y="5"/>
                </a:moveTo>
                <a:lnTo>
                  <a:pt x="13" y="8"/>
                </a:lnTo>
                <a:lnTo>
                  <a:pt x="13" y="10"/>
                </a:lnTo>
                <a:lnTo>
                  <a:pt x="16" y="10"/>
                </a:lnTo>
                <a:lnTo>
                  <a:pt x="16" y="8"/>
                </a:lnTo>
                <a:lnTo>
                  <a:pt x="16" y="5"/>
                </a:lnTo>
                <a:lnTo>
                  <a:pt x="13" y="2"/>
                </a:lnTo>
                <a:lnTo>
                  <a:pt x="13" y="5"/>
                </a:lnTo>
                <a:lnTo>
                  <a:pt x="13"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5" name="Freeform 1179"/>
          <p:cNvSpPr>
            <a:spLocks noEditPoints="1"/>
          </p:cNvSpPr>
          <p:nvPr/>
        </p:nvSpPr>
        <p:spPr bwMode="auto">
          <a:xfrm>
            <a:off x="8042623" y="3833752"/>
            <a:ext cx="173550" cy="333276"/>
          </a:xfrm>
          <a:custGeom>
            <a:avLst/>
            <a:gdLst/>
            <a:ahLst/>
            <a:cxnLst>
              <a:cxn ang="0">
                <a:pos x="5" y="10"/>
              </a:cxn>
              <a:cxn ang="0">
                <a:pos x="13" y="13"/>
              </a:cxn>
              <a:cxn ang="0">
                <a:pos x="21" y="8"/>
              </a:cxn>
              <a:cxn ang="0">
                <a:pos x="29" y="8"/>
              </a:cxn>
              <a:cxn ang="0">
                <a:pos x="43" y="0"/>
              </a:cxn>
              <a:cxn ang="0">
                <a:pos x="56" y="5"/>
              </a:cxn>
              <a:cxn ang="0">
                <a:pos x="62" y="10"/>
              </a:cxn>
              <a:cxn ang="0">
                <a:pos x="67" y="21"/>
              </a:cxn>
              <a:cxn ang="0">
                <a:pos x="78" y="24"/>
              </a:cxn>
              <a:cxn ang="0">
                <a:pos x="81" y="29"/>
              </a:cxn>
              <a:cxn ang="0">
                <a:pos x="70" y="32"/>
              </a:cxn>
              <a:cxn ang="0">
                <a:pos x="64" y="35"/>
              </a:cxn>
              <a:cxn ang="0">
                <a:pos x="62" y="37"/>
              </a:cxn>
              <a:cxn ang="0">
                <a:pos x="62" y="43"/>
              </a:cxn>
              <a:cxn ang="0">
                <a:pos x="56" y="51"/>
              </a:cxn>
              <a:cxn ang="0">
                <a:pos x="51" y="53"/>
              </a:cxn>
              <a:cxn ang="0">
                <a:pos x="51" y="64"/>
              </a:cxn>
              <a:cxn ang="0">
                <a:pos x="59" y="72"/>
              </a:cxn>
              <a:cxn ang="0">
                <a:pos x="64" y="83"/>
              </a:cxn>
              <a:cxn ang="0">
                <a:pos x="75" y="94"/>
              </a:cxn>
              <a:cxn ang="0">
                <a:pos x="97" y="113"/>
              </a:cxn>
              <a:cxn ang="0">
                <a:pos x="102" y="121"/>
              </a:cxn>
              <a:cxn ang="0">
                <a:pos x="105" y="131"/>
              </a:cxn>
              <a:cxn ang="0">
                <a:pos x="107" y="145"/>
              </a:cxn>
              <a:cxn ang="0">
                <a:pos x="110" y="153"/>
              </a:cxn>
              <a:cxn ang="0">
                <a:pos x="110" y="156"/>
              </a:cxn>
              <a:cxn ang="0">
                <a:pos x="110" y="161"/>
              </a:cxn>
              <a:cxn ang="0">
                <a:pos x="107" y="172"/>
              </a:cxn>
              <a:cxn ang="0">
                <a:pos x="99" y="180"/>
              </a:cxn>
              <a:cxn ang="0">
                <a:pos x="91" y="188"/>
              </a:cxn>
              <a:cxn ang="0">
                <a:pos x="78" y="190"/>
              </a:cxn>
              <a:cxn ang="0">
                <a:pos x="75" y="188"/>
              </a:cxn>
              <a:cxn ang="0">
                <a:pos x="75" y="193"/>
              </a:cxn>
              <a:cxn ang="0">
                <a:pos x="75" y="198"/>
              </a:cxn>
              <a:cxn ang="0">
                <a:pos x="70" y="198"/>
              </a:cxn>
              <a:cxn ang="0">
                <a:pos x="67" y="204"/>
              </a:cxn>
              <a:cxn ang="0">
                <a:pos x="62" y="209"/>
              </a:cxn>
              <a:cxn ang="0">
                <a:pos x="51" y="217"/>
              </a:cxn>
              <a:cxn ang="0">
                <a:pos x="54" y="212"/>
              </a:cxn>
              <a:cxn ang="0">
                <a:pos x="51" y="204"/>
              </a:cxn>
              <a:cxn ang="0">
                <a:pos x="56" y="193"/>
              </a:cxn>
              <a:cxn ang="0">
                <a:pos x="46" y="193"/>
              </a:cxn>
              <a:cxn ang="0">
                <a:pos x="51" y="185"/>
              </a:cxn>
              <a:cxn ang="0">
                <a:pos x="67" y="182"/>
              </a:cxn>
              <a:cxn ang="0">
                <a:pos x="67" y="177"/>
              </a:cxn>
              <a:cxn ang="0">
                <a:pos x="72" y="166"/>
              </a:cxn>
              <a:cxn ang="0">
                <a:pos x="86" y="158"/>
              </a:cxn>
              <a:cxn ang="0">
                <a:pos x="83" y="137"/>
              </a:cxn>
              <a:cxn ang="0">
                <a:pos x="83" y="126"/>
              </a:cxn>
              <a:cxn ang="0">
                <a:pos x="83" y="115"/>
              </a:cxn>
              <a:cxn ang="0">
                <a:pos x="81" y="107"/>
              </a:cxn>
              <a:cxn ang="0">
                <a:pos x="72" y="99"/>
              </a:cxn>
              <a:cxn ang="0">
                <a:pos x="67" y="94"/>
              </a:cxn>
              <a:cxn ang="0">
                <a:pos x="56" y="83"/>
              </a:cxn>
              <a:cxn ang="0">
                <a:pos x="40" y="70"/>
              </a:cxn>
              <a:cxn ang="0">
                <a:pos x="32" y="61"/>
              </a:cxn>
              <a:cxn ang="0">
                <a:pos x="38" y="53"/>
              </a:cxn>
              <a:cxn ang="0">
                <a:pos x="40" y="45"/>
              </a:cxn>
              <a:cxn ang="0">
                <a:pos x="29" y="37"/>
              </a:cxn>
              <a:cxn ang="0">
                <a:pos x="11" y="27"/>
              </a:cxn>
              <a:cxn ang="0">
                <a:pos x="0" y="16"/>
              </a:cxn>
              <a:cxn ang="0">
                <a:pos x="38" y="193"/>
              </a:cxn>
              <a:cxn ang="0">
                <a:pos x="40" y="190"/>
              </a:cxn>
            </a:cxnLst>
            <a:rect l="0" t="0" r="r" b="b"/>
            <a:pathLst>
              <a:path w="113" h="217">
                <a:moveTo>
                  <a:pt x="0" y="13"/>
                </a:moveTo>
                <a:lnTo>
                  <a:pt x="0" y="13"/>
                </a:lnTo>
                <a:lnTo>
                  <a:pt x="3" y="13"/>
                </a:lnTo>
                <a:lnTo>
                  <a:pt x="3" y="10"/>
                </a:lnTo>
                <a:lnTo>
                  <a:pt x="5" y="10"/>
                </a:lnTo>
                <a:lnTo>
                  <a:pt x="8" y="8"/>
                </a:lnTo>
                <a:lnTo>
                  <a:pt x="8" y="8"/>
                </a:lnTo>
                <a:lnTo>
                  <a:pt x="8" y="10"/>
                </a:lnTo>
                <a:lnTo>
                  <a:pt x="11" y="13"/>
                </a:lnTo>
                <a:lnTo>
                  <a:pt x="13" y="13"/>
                </a:lnTo>
                <a:lnTo>
                  <a:pt x="13" y="10"/>
                </a:lnTo>
                <a:lnTo>
                  <a:pt x="13" y="8"/>
                </a:lnTo>
                <a:lnTo>
                  <a:pt x="16" y="10"/>
                </a:lnTo>
                <a:lnTo>
                  <a:pt x="19" y="8"/>
                </a:lnTo>
                <a:lnTo>
                  <a:pt x="21" y="8"/>
                </a:lnTo>
                <a:lnTo>
                  <a:pt x="21" y="10"/>
                </a:lnTo>
                <a:lnTo>
                  <a:pt x="24" y="10"/>
                </a:lnTo>
                <a:lnTo>
                  <a:pt x="24" y="8"/>
                </a:lnTo>
                <a:lnTo>
                  <a:pt x="27" y="5"/>
                </a:lnTo>
                <a:lnTo>
                  <a:pt x="29" y="8"/>
                </a:lnTo>
                <a:lnTo>
                  <a:pt x="35" y="5"/>
                </a:lnTo>
                <a:lnTo>
                  <a:pt x="35" y="2"/>
                </a:lnTo>
                <a:lnTo>
                  <a:pt x="38" y="0"/>
                </a:lnTo>
                <a:lnTo>
                  <a:pt x="40" y="0"/>
                </a:lnTo>
                <a:lnTo>
                  <a:pt x="43" y="0"/>
                </a:lnTo>
                <a:lnTo>
                  <a:pt x="46" y="0"/>
                </a:lnTo>
                <a:lnTo>
                  <a:pt x="46" y="2"/>
                </a:lnTo>
                <a:lnTo>
                  <a:pt x="48" y="2"/>
                </a:lnTo>
                <a:lnTo>
                  <a:pt x="51" y="5"/>
                </a:lnTo>
                <a:lnTo>
                  <a:pt x="56" y="5"/>
                </a:lnTo>
                <a:lnTo>
                  <a:pt x="56" y="5"/>
                </a:lnTo>
                <a:lnTo>
                  <a:pt x="62" y="5"/>
                </a:lnTo>
                <a:lnTo>
                  <a:pt x="64" y="8"/>
                </a:lnTo>
                <a:lnTo>
                  <a:pt x="62" y="10"/>
                </a:lnTo>
                <a:lnTo>
                  <a:pt x="62" y="10"/>
                </a:lnTo>
                <a:lnTo>
                  <a:pt x="59" y="16"/>
                </a:lnTo>
                <a:lnTo>
                  <a:pt x="62" y="16"/>
                </a:lnTo>
                <a:lnTo>
                  <a:pt x="62" y="18"/>
                </a:lnTo>
                <a:lnTo>
                  <a:pt x="67" y="21"/>
                </a:lnTo>
                <a:lnTo>
                  <a:pt x="67" y="21"/>
                </a:lnTo>
                <a:lnTo>
                  <a:pt x="70" y="24"/>
                </a:lnTo>
                <a:lnTo>
                  <a:pt x="72" y="24"/>
                </a:lnTo>
                <a:lnTo>
                  <a:pt x="75" y="24"/>
                </a:lnTo>
                <a:lnTo>
                  <a:pt x="78" y="24"/>
                </a:lnTo>
                <a:lnTo>
                  <a:pt x="78" y="24"/>
                </a:lnTo>
                <a:lnTo>
                  <a:pt x="81" y="27"/>
                </a:lnTo>
                <a:lnTo>
                  <a:pt x="81" y="24"/>
                </a:lnTo>
                <a:lnTo>
                  <a:pt x="81" y="27"/>
                </a:lnTo>
                <a:lnTo>
                  <a:pt x="81" y="27"/>
                </a:lnTo>
                <a:lnTo>
                  <a:pt x="81" y="29"/>
                </a:lnTo>
                <a:lnTo>
                  <a:pt x="78" y="29"/>
                </a:lnTo>
                <a:lnTo>
                  <a:pt x="75" y="29"/>
                </a:lnTo>
                <a:lnTo>
                  <a:pt x="72" y="29"/>
                </a:lnTo>
                <a:lnTo>
                  <a:pt x="70" y="29"/>
                </a:lnTo>
                <a:lnTo>
                  <a:pt x="70" y="32"/>
                </a:lnTo>
                <a:lnTo>
                  <a:pt x="70" y="35"/>
                </a:lnTo>
                <a:lnTo>
                  <a:pt x="70" y="35"/>
                </a:lnTo>
                <a:lnTo>
                  <a:pt x="70" y="35"/>
                </a:lnTo>
                <a:lnTo>
                  <a:pt x="67" y="35"/>
                </a:lnTo>
                <a:lnTo>
                  <a:pt x="64" y="35"/>
                </a:lnTo>
                <a:lnTo>
                  <a:pt x="64" y="37"/>
                </a:lnTo>
                <a:lnTo>
                  <a:pt x="64" y="37"/>
                </a:lnTo>
                <a:lnTo>
                  <a:pt x="62" y="35"/>
                </a:lnTo>
                <a:lnTo>
                  <a:pt x="62" y="35"/>
                </a:lnTo>
                <a:lnTo>
                  <a:pt x="62" y="37"/>
                </a:lnTo>
                <a:lnTo>
                  <a:pt x="62" y="37"/>
                </a:lnTo>
                <a:lnTo>
                  <a:pt x="62" y="40"/>
                </a:lnTo>
                <a:lnTo>
                  <a:pt x="62" y="40"/>
                </a:lnTo>
                <a:lnTo>
                  <a:pt x="62" y="43"/>
                </a:lnTo>
                <a:lnTo>
                  <a:pt x="62" y="43"/>
                </a:lnTo>
                <a:lnTo>
                  <a:pt x="62" y="45"/>
                </a:lnTo>
                <a:lnTo>
                  <a:pt x="62" y="45"/>
                </a:lnTo>
                <a:lnTo>
                  <a:pt x="59" y="48"/>
                </a:lnTo>
                <a:lnTo>
                  <a:pt x="56" y="51"/>
                </a:lnTo>
                <a:lnTo>
                  <a:pt x="56" y="51"/>
                </a:lnTo>
                <a:lnTo>
                  <a:pt x="56" y="48"/>
                </a:lnTo>
                <a:lnTo>
                  <a:pt x="56" y="51"/>
                </a:lnTo>
                <a:lnTo>
                  <a:pt x="54" y="51"/>
                </a:lnTo>
                <a:lnTo>
                  <a:pt x="54" y="53"/>
                </a:lnTo>
                <a:lnTo>
                  <a:pt x="51" y="53"/>
                </a:lnTo>
                <a:lnTo>
                  <a:pt x="51" y="56"/>
                </a:lnTo>
                <a:lnTo>
                  <a:pt x="54" y="56"/>
                </a:lnTo>
                <a:lnTo>
                  <a:pt x="54" y="59"/>
                </a:lnTo>
                <a:lnTo>
                  <a:pt x="54" y="64"/>
                </a:lnTo>
                <a:lnTo>
                  <a:pt x="51" y="64"/>
                </a:lnTo>
                <a:lnTo>
                  <a:pt x="54" y="67"/>
                </a:lnTo>
                <a:lnTo>
                  <a:pt x="54" y="70"/>
                </a:lnTo>
                <a:lnTo>
                  <a:pt x="51" y="70"/>
                </a:lnTo>
                <a:lnTo>
                  <a:pt x="54" y="70"/>
                </a:lnTo>
                <a:lnTo>
                  <a:pt x="59" y="72"/>
                </a:lnTo>
                <a:lnTo>
                  <a:pt x="62" y="78"/>
                </a:lnTo>
                <a:lnTo>
                  <a:pt x="62" y="75"/>
                </a:lnTo>
                <a:lnTo>
                  <a:pt x="64" y="80"/>
                </a:lnTo>
                <a:lnTo>
                  <a:pt x="64" y="80"/>
                </a:lnTo>
                <a:lnTo>
                  <a:pt x="64" y="83"/>
                </a:lnTo>
                <a:lnTo>
                  <a:pt x="64" y="86"/>
                </a:lnTo>
                <a:lnTo>
                  <a:pt x="64" y="86"/>
                </a:lnTo>
                <a:lnTo>
                  <a:pt x="70" y="91"/>
                </a:lnTo>
                <a:lnTo>
                  <a:pt x="75" y="94"/>
                </a:lnTo>
                <a:lnTo>
                  <a:pt x="75" y="94"/>
                </a:lnTo>
                <a:lnTo>
                  <a:pt x="81" y="96"/>
                </a:lnTo>
                <a:lnTo>
                  <a:pt x="89" y="102"/>
                </a:lnTo>
                <a:lnTo>
                  <a:pt x="89" y="104"/>
                </a:lnTo>
                <a:lnTo>
                  <a:pt x="97" y="110"/>
                </a:lnTo>
                <a:lnTo>
                  <a:pt x="97" y="113"/>
                </a:lnTo>
                <a:lnTo>
                  <a:pt x="97" y="115"/>
                </a:lnTo>
                <a:lnTo>
                  <a:pt x="99" y="115"/>
                </a:lnTo>
                <a:lnTo>
                  <a:pt x="99" y="118"/>
                </a:lnTo>
                <a:lnTo>
                  <a:pt x="102" y="121"/>
                </a:lnTo>
                <a:lnTo>
                  <a:pt x="102" y="121"/>
                </a:lnTo>
                <a:lnTo>
                  <a:pt x="102" y="123"/>
                </a:lnTo>
                <a:lnTo>
                  <a:pt x="102" y="123"/>
                </a:lnTo>
                <a:lnTo>
                  <a:pt x="105" y="126"/>
                </a:lnTo>
                <a:lnTo>
                  <a:pt x="105" y="131"/>
                </a:lnTo>
                <a:lnTo>
                  <a:pt x="105" y="131"/>
                </a:lnTo>
                <a:lnTo>
                  <a:pt x="107" y="137"/>
                </a:lnTo>
                <a:lnTo>
                  <a:pt x="107" y="137"/>
                </a:lnTo>
                <a:lnTo>
                  <a:pt x="107" y="139"/>
                </a:lnTo>
                <a:lnTo>
                  <a:pt x="107" y="142"/>
                </a:lnTo>
                <a:lnTo>
                  <a:pt x="107" y="145"/>
                </a:lnTo>
                <a:lnTo>
                  <a:pt x="107" y="145"/>
                </a:lnTo>
                <a:lnTo>
                  <a:pt x="107" y="147"/>
                </a:lnTo>
                <a:lnTo>
                  <a:pt x="107" y="150"/>
                </a:lnTo>
                <a:lnTo>
                  <a:pt x="110" y="150"/>
                </a:lnTo>
                <a:lnTo>
                  <a:pt x="110" y="153"/>
                </a:lnTo>
                <a:lnTo>
                  <a:pt x="113" y="156"/>
                </a:lnTo>
                <a:lnTo>
                  <a:pt x="113" y="158"/>
                </a:lnTo>
                <a:lnTo>
                  <a:pt x="110" y="158"/>
                </a:lnTo>
                <a:lnTo>
                  <a:pt x="110" y="156"/>
                </a:lnTo>
                <a:lnTo>
                  <a:pt x="110" y="156"/>
                </a:lnTo>
                <a:lnTo>
                  <a:pt x="110" y="156"/>
                </a:lnTo>
                <a:lnTo>
                  <a:pt x="110" y="158"/>
                </a:lnTo>
                <a:lnTo>
                  <a:pt x="110" y="158"/>
                </a:lnTo>
                <a:lnTo>
                  <a:pt x="110" y="161"/>
                </a:lnTo>
                <a:lnTo>
                  <a:pt x="110" y="161"/>
                </a:lnTo>
                <a:lnTo>
                  <a:pt x="110" y="164"/>
                </a:lnTo>
                <a:lnTo>
                  <a:pt x="107" y="164"/>
                </a:lnTo>
                <a:lnTo>
                  <a:pt x="107" y="166"/>
                </a:lnTo>
                <a:lnTo>
                  <a:pt x="107" y="169"/>
                </a:lnTo>
                <a:lnTo>
                  <a:pt x="107" y="172"/>
                </a:lnTo>
                <a:lnTo>
                  <a:pt x="107" y="172"/>
                </a:lnTo>
                <a:lnTo>
                  <a:pt x="105" y="174"/>
                </a:lnTo>
                <a:lnTo>
                  <a:pt x="105" y="177"/>
                </a:lnTo>
                <a:lnTo>
                  <a:pt x="102" y="177"/>
                </a:lnTo>
                <a:lnTo>
                  <a:pt x="99" y="180"/>
                </a:lnTo>
                <a:lnTo>
                  <a:pt x="99" y="182"/>
                </a:lnTo>
                <a:lnTo>
                  <a:pt x="97" y="182"/>
                </a:lnTo>
                <a:lnTo>
                  <a:pt x="94" y="185"/>
                </a:lnTo>
                <a:lnTo>
                  <a:pt x="94" y="185"/>
                </a:lnTo>
                <a:lnTo>
                  <a:pt x="91" y="188"/>
                </a:lnTo>
                <a:lnTo>
                  <a:pt x="86" y="190"/>
                </a:lnTo>
                <a:lnTo>
                  <a:pt x="81" y="190"/>
                </a:lnTo>
                <a:lnTo>
                  <a:pt x="81" y="190"/>
                </a:lnTo>
                <a:lnTo>
                  <a:pt x="78" y="190"/>
                </a:lnTo>
                <a:lnTo>
                  <a:pt x="78" y="190"/>
                </a:lnTo>
                <a:lnTo>
                  <a:pt x="78" y="188"/>
                </a:lnTo>
                <a:lnTo>
                  <a:pt x="78" y="188"/>
                </a:lnTo>
                <a:lnTo>
                  <a:pt x="78" y="188"/>
                </a:lnTo>
                <a:lnTo>
                  <a:pt x="75" y="190"/>
                </a:lnTo>
                <a:lnTo>
                  <a:pt x="75" y="188"/>
                </a:lnTo>
                <a:lnTo>
                  <a:pt x="75" y="190"/>
                </a:lnTo>
                <a:lnTo>
                  <a:pt x="75" y="190"/>
                </a:lnTo>
                <a:lnTo>
                  <a:pt x="75" y="190"/>
                </a:lnTo>
                <a:lnTo>
                  <a:pt x="72" y="190"/>
                </a:lnTo>
                <a:lnTo>
                  <a:pt x="75" y="193"/>
                </a:lnTo>
                <a:lnTo>
                  <a:pt x="75" y="193"/>
                </a:lnTo>
                <a:lnTo>
                  <a:pt x="78" y="196"/>
                </a:lnTo>
                <a:lnTo>
                  <a:pt x="75" y="198"/>
                </a:lnTo>
                <a:lnTo>
                  <a:pt x="72" y="196"/>
                </a:lnTo>
                <a:lnTo>
                  <a:pt x="75" y="198"/>
                </a:lnTo>
                <a:lnTo>
                  <a:pt x="75" y="198"/>
                </a:lnTo>
                <a:lnTo>
                  <a:pt x="72" y="201"/>
                </a:lnTo>
                <a:lnTo>
                  <a:pt x="72" y="201"/>
                </a:lnTo>
                <a:lnTo>
                  <a:pt x="70" y="198"/>
                </a:lnTo>
                <a:lnTo>
                  <a:pt x="70" y="198"/>
                </a:lnTo>
                <a:lnTo>
                  <a:pt x="70" y="201"/>
                </a:lnTo>
                <a:lnTo>
                  <a:pt x="70" y="201"/>
                </a:lnTo>
                <a:lnTo>
                  <a:pt x="70" y="201"/>
                </a:lnTo>
                <a:lnTo>
                  <a:pt x="70" y="204"/>
                </a:lnTo>
                <a:lnTo>
                  <a:pt x="67" y="204"/>
                </a:lnTo>
                <a:lnTo>
                  <a:pt x="67" y="204"/>
                </a:lnTo>
                <a:lnTo>
                  <a:pt x="64" y="207"/>
                </a:lnTo>
                <a:lnTo>
                  <a:pt x="64" y="207"/>
                </a:lnTo>
                <a:lnTo>
                  <a:pt x="62" y="207"/>
                </a:lnTo>
                <a:lnTo>
                  <a:pt x="62" y="209"/>
                </a:lnTo>
                <a:lnTo>
                  <a:pt x="62" y="212"/>
                </a:lnTo>
                <a:lnTo>
                  <a:pt x="59" y="212"/>
                </a:lnTo>
                <a:lnTo>
                  <a:pt x="59" y="212"/>
                </a:lnTo>
                <a:lnTo>
                  <a:pt x="59" y="215"/>
                </a:lnTo>
                <a:lnTo>
                  <a:pt x="51" y="217"/>
                </a:lnTo>
                <a:lnTo>
                  <a:pt x="48" y="215"/>
                </a:lnTo>
                <a:lnTo>
                  <a:pt x="51" y="215"/>
                </a:lnTo>
                <a:lnTo>
                  <a:pt x="54" y="215"/>
                </a:lnTo>
                <a:lnTo>
                  <a:pt x="54" y="212"/>
                </a:lnTo>
                <a:lnTo>
                  <a:pt x="54" y="212"/>
                </a:lnTo>
                <a:lnTo>
                  <a:pt x="51" y="212"/>
                </a:lnTo>
                <a:lnTo>
                  <a:pt x="51" y="207"/>
                </a:lnTo>
                <a:lnTo>
                  <a:pt x="51" y="207"/>
                </a:lnTo>
                <a:lnTo>
                  <a:pt x="51" y="207"/>
                </a:lnTo>
                <a:lnTo>
                  <a:pt x="51" y="204"/>
                </a:lnTo>
                <a:lnTo>
                  <a:pt x="51" y="201"/>
                </a:lnTo>
                <a:lnTo>
                  <a:pt x="54" y="198"/>
                </a:lnTo>
                <a:lnTo>
                  <a:pt x="56" y="193"/>
                </a:lnTo>
                <a:lnTo>
                  <a:pt x="59" y="193"/>
                </a:lnTo>
                <a:lnTo>
                  <a:pt x="56" y="193"/>
                </a:lnTo>
                <a:lnTo>
                  <a:pt x="54" y="193"/>
                </a:lnTo>
                <a:lnTo>
                  <a:pt x="51" y="193"/>
                </a:lnTo>
                <a:lnTo>
                  <a:pt x="51" y="193"/>
                </a:lnTo>
                <a:lnTo>
                  <a:pt x="48" y="193"/>
                </a:lnTo>
                <a:lnTo>
                  <a:pt x="46" y="193"/>
                </a:lnTo>
                <a:lnTo>
                  <a:pt x="48" y="193"/>
                </a:lnTo>
                <a:lnTo>
                  <a:pt x="48" y="190"/>
                </a:lnTo>
                <a:lnTo>
                  <a:pt x="46" y="190"/>
                </a:lnTo>
                <a:lnTo>
                  <a:pt x="48" y="188"/>
                </a:lnTo>
                <a:lnTo>
                  <a:pt x="51" y="185"/>
                </a:lnTo>
                <a:lnTo>
                  <a:pt x="54" y="182"/>
                </a:lnTo>
                <a:lnTo>
                  <a:pt x="56" y="182"/>
                </a:lnTo>
                <a:lnTo>
                  <a:pt x="56" y="182"/>
                </a:lnTo>
                <a:lnTo>
                  <a:pt x="64" y="182"/>
                </a:lnTo>
                <a:lnTo>
                  <a:pt x="67" y="182"/>
                </a:lnTo>
                <a:lnTo>
                  <a:pt x="67" y="185"/>
                </a:lnTo>
                <a:lnTo>
                  <a:pt x="72" y="185"/>
                </a:lnTo>
                <a:lnTo>
                  <a:pt x="70" y="182"/>
                </a:lnTo>
                <a:lnTo>
                  <a:pt x="70" y="180"/>
                </a:lnTo>
                <a:lnTo>
                  <a:pt x="67" y="177"/>
                </a:lnTo>
                <a:lnTo>
                  <a:pt x="64" y="177"/>
                </a:lnTo>
                <a:lnTo>
                  <a:pt x="64" y="172"/>
                </a:lnTo>
                <a:lnTo>
                  <a:pt x="67" y="169"/>
                </a:lnTo>
                <a:lnTo>
                  <a:pt x="72" y="169"/>
                </a:lnTo>
                <a:lnTo>
                  <a:pt x="72" y="166"/>
                </a:lnTo>
                <a:lnTo>
                  <a:pt x="78" y="164"/>
                </a:lnTo>
                <a:lnTo>
                  <a:pt x="81" y="164"/>
                </a:lnTo>
                <a:lnTo>
                  <a:pt x="83" y="161"/>
                </a:lnTo>
                <a:lnTo>
                  <a:pt x="83" y="161"/>
                </a:lnTo>
                <a:lnTo>
                  <a:pt x="86" y="158"/>
                </a:lnTo>
                <a:lnTo>
                  <a:pt x="86" y="153"/>
                </a:lnTo>
                <a:lnTo>
                  <a:pt x="86" y="150"/>
                </a:lnTo>
                <a:lnTo>
                  <a:pt x="86" y="147"/>
                </a:lnTo>
                <a:lnTo>
                  <a:pt x="86" y="142"/>
                </a:lnTo>
                <a:lnTo>
                  <a:pt x="83" y="137"/>
                </a:lnTo>
                <a:lnTo>
                  <a:pt x="81" y="137"/>
                </a:lnTo>
                <a:lnTo>
                  <a:pt x="81" y="131"/>
                </a:lnTo>
                <a:lnTo>
                  <a:pt x="81" y="131"/>
                </a:lnTo>
                <a:lnTo>
                  <a:pt x="83" y="131"/>
                </a:lnTo>
                <a:lnTo>
                  <a:pt x="83" y="126"/>
                </a:lnTo>
                <a:lnTo>
                  <a:pt x="81" y="126"/>
                </a:lnTo>
                <a:lnTo>
                  <a:pt x="81" y="121"/>
                </a:lnTo>
                <a:lnTo>
                  <a:pt x="83" y="118"/>
                </a:lnTo>
                <a:lnTo>
                  <a:pt x="83" y="115"/>
                </a:lnTo>
                <a:lnTo>
                  <a:pt x="83" y="115"/>
                </a:lnTo>
                <a:lnTo>
                  <a:pt x="81" y="113"/>
                </a:lnTo>
                <a:lnTo>
                  <a:pt x="81" y="110"/>
                </a:lnTo>
                <a:lnTo>
                  <a:pt x="83" y="107"/>
                </a:lnTo>
                <a:lnTo>
                  <a:pt x="83" y="104"/>
                </a:lnTo>
                <a:lnTo>
                  <a:pt x="81" y="107"/>
                </a:lnTo>
                <a:lnTo>
                  <a:pt x="78" y="107"/>
                </a:lnTo>
                <a:lnTo>
                  <a:pt x="78" y="104"/>
                </a:lnTo>
                <a:lnTo>
                  <a:pt x="75" y="104"/>
                </a:lnTo>
                <a:lnTo>
                  <a:pt x="72" y="102"/>
                </a:lnTo>
                <a:lnTo>
                  <a:pt x="72" y="99"/>
                </a:lnTo>
                <a:lnTo>
                  <a:pt x="72" y="99"/>
                </a:lnTo>
                <a:lnTo>
                  <a:pt x="70" y="99"/>
                </a:lnTo>
                <a:lnTo>
                  <a:pt x="70" y="99"/>
                </a:lnTo>
                <a:lnTo>
                  <a:pt x="67" y="96"/>
                </a:lnTo>
                <a:lnTo>
                  <a:pt x="67" y="94"/>
                </a:lnTo>
                <a:lnTo>
                  <a:pt x="64" y="94"/>
                </a:lnTo>
                <a:lnTo>
                  <a:pt x="62" y="91"/>
                </a:lnTo>
                <a:lnTo>
                  <a:pt x="62" y="88"/>
                </a:lnTo>
                <a:lnTo>
                  <a:pt x="56" y="86"/>
                </a:lnTo>
                <a:lnTo>
                  <a:pt x="56" y="83"/>
                </a:lnTo>
                <a:lnTo>
                  <a:pt x="54" y="78"/>
                </a:lnTo>
                <a:lnTo>
                  <a:pt x="51" y="78"/>
                </a:lnTo>
                <a:lnTo>
                  <a:pt x="46" y="72"/>
                </a:lnTo>
                <a:lnTo>
                  <a:pt x="43" y="72"/>
                </a:lnTo>
                <a:lnTo>
                  <a:pt x="40" y="70"/>
                </a:lnTo>
                <a:lnTo>
                  <a:pt x="35" y="70"/>
                </a:lnTo>
                <a:lnTo>
                  <a:pt x="32" y="67"/>
                </a:lnTo>
                <a:lnTo>
                  <a:pt x="32" y="67"/>
                </a:lnTo>
                <a:lnTo>
                  <a:pt x="29" y="64"/>
                </a:lnTo>
                <a:lnTo>
                  <a:pt x="32" y="61"/>
                </a:lnTo>
                <a:lnTo>
                  <a:pt x="29" y="59"/>
                </a:lnTo>
                <a:lnTo>
                  <a:pt x="29" y="56"/>
                </a:lnTo>
                <a:lnTo>
                  <a:pt x="32" y="56"/>
                </a:lnTo>
                <a:lnTo>
                  <a:pt x="35" y="56"/>
                </a:lnTo>
                <a:lnTo>
                  <a:pt x="38" y="53"/>
                </a:lnTo>
                <a:lnTo>
                  <a:pt x="40" y="53"/>
                </a:lnTo>
                <a:lnTo>
                  <a:pt x="40" y="48"/>
                </a:lnTo>
                <a:lnTo>
                  <a:pt x="43" y="48"/>
                </a:lnTo>
                <a:lnTo>
                  <a:pt x="43" y="45"/>
                </a:lnTo>
                <a:lnTo>
                  <a:pt x="40" y="45"/>
                </a:lnTo>
                <a:lnTo>
                  <a:pt x="40" y="43"/>
                </a:lnTo>
                <a:lnTo>
                  <a:pt x="38" y="40"/>
                </a:lnTo>
                <a:lnTo>
                  <a:pt x="35" y="37"/>
                </a:lnTo>
                <a:lnTo>
                  <a:pt x="32" y="37"/>
                </a:lnTo>
                <a:lnTo>
                  <a:pt x="29" y="37"/>
                </a:lnTo>
                <a:lnTo>
                  <a:pt x="27" y="37"/>
                </a:lnTo>
                <a:lnTo>
                  <a:pt x="24" y="37"/>
                </a:lnTo>
                <a:lnTo>
                  <a:pt x="19" y="37"/>
                </a:lnTo>
                <a:lnTo>
                  <a:pt x="13" y="32"/>
                </a:lnTo>
                <a:lnTo>
                  <a:pt x="11" y="27"/>
                </a:lnTo>
                <a:lnTo>
                  <a:pt x="11" y="27"/>
                </a:lnTo>
                <a:lnTo>
                  <a:pt x="11" y="24"/>
                </a:lnTo>
                <a:lnTo>
                  <a:pt x="8" y="21"/>
                </a:lnTo>
                <a:lnTo>
                  <a:pt x="5" y="16"/>
                </a:lnTo>
                <a:lnTo>
                  <a:pt x="0" y="16"/>
                </a:lnTo>
                <a:lnTo>
                  <a:pt x="0" y="13"/>
                </a:lnTo>
                <a:lnTo>
                  <a:pt x="0" y="13"/>
                </a:lnTo>
                <a:close/>
                <a:moveTo>
                  <a:pt x="38" y="190"/>
                </a:moveTo>
                <a:lnTo>
                  <a:pt x="40" y="193"/>
                </a:lnTo>
                <a:lnTo>
                  <a:pt x="38" y="193"/>
                </a:lnTo>
                <a:lnTo>
                  <a:pt x="40" y="196"/>
                </a:lnTo>
                <a:lnTo>
                  <a:pt x="40" y="196"/>
                </a:lnTo>
                <a:lnTo>
                  <a:pt x="43" y="190"/>
                </a:lnTo>
                <a:lnTo>
                  <a:pt x="40" y="190"/>
                </a:lnTo>
                <a:lnTo>
                  <a:pt x="40" y="190"/>
                </a:lnTo>
                <a:lnTo>
                  <a:pt x="38" y="19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6" name="Freeform 1180"/>
          <p:cNvSpPr>
            <a:spLocks/>
          </p:cNvSpPr>
          <p:nvPr/>
        </p:nvSpPr>
        <p:spPr bwMode="auto">
          <a:xfrm>
            <a:off x="8067195" y="4031875"/>
            <a:ext cx="107509" cy="93686"/>
          </a:xfrm>
          <a:custGeom>
            <a:avLst/>
            <a:gdLst/>
            <a:ahLst/>
            <a:cxnLst>
              <a:cxn ang="0">
                <a:pos x="32" y="59"/>
              </a:cxn>
              <a:cxn ang="0">
                <a:pos x="38" y="53"/>
              </a:cxn>
              <a:cxn ang="0">
                <a:pos x="40" y="53"/>
              </a:cxn>
              <a:cxn ang="0">
                <a:pos x="51" y="53"/>
              </a:cxn>
              <a:cxn ang="0">
                <a:pos x="56" y="56"/>
              </a:cxn>
              <a:cxn ang="0">
                <a:pos x="54" y="51"/>
              </a:cxn>
              <a:cxn ang="0">
                <a:pos x="48" y="48"/>
              </a:cxn>
              <a:cxn ang="0">
                <a:pos x="51" y="40"/>
              </a:cxn>
              <a:cxn ang="0">
                <a:pos x="56" y="37"/>
              </a:cxn>
              <a:cxn ang="0">
                <a:pos x="65" y="35"/>
              </a:cxn>
              <a:cxn ang="0">
                <a:pos x="67" y="32"/>
              </a:cxn>
              <a:cxn ang="0">
                <a:pos x="70" y="24"/>
              </a:cxn>
              <a:cxn ang="0">
                <a:pos x="70" y="18"/>
              </a:cxn>
              <a:cxn ang="0">
                <a:pos x="67" y="8"/>
              </a:cxn>
              <a:cxn ang="0">
                <a:pos x="65" y="2"/>
              </a:cxn>
              <a:cxn ang="0">
                <a:pos x="59" y="2"/>
              </a:cxn>
              <a:cxn ang="0">
                <a:pos x="56" y="0"/>
              </a:cxn>
              <a:cxn ang="0">
                <a:pos x="48" y="2"/>
              </a:cxn>
              <a:cxn ang="0">
                <a:pos x="51" y="8"/>
              </a:cxn>
              <a:cxn ang="0">
                <a:pos x="51" y="13"/>
              </a:cxn>
              <a:cxn ang="0">
                <a:pos x="46" y="8"/>
              </a:cxn>
              <a:cxn ang="0">
                <a:pos x="40" y="5"/>
              </a:cxn>
              <a:cxn ang="0">
                <a:pos x="35" y="2"/>
              </a:cxn>
              <a:cxn ang="0">
                <a:pos x="30" y="2"/>
              </a:cxn>
              <a:cxn ang="0">
                <a:pos x="24" y="2"/>
              </a:cxn>
              <a:cxn ang="0">
                <a:pos x="19" y="2"/>
              </a:cxn>
              <a:cxn ang="0">
                <a:pos x="8" y="2"/>
              </a:cxn>
              <a:cxn ang="0">
                <a:pos x="3" y="8"/>
              </a:cxn>
              <a:cxn ang="0">
                <a:pos x="0" y="13"/>
              </a:cxn>
              <a:cxn ang="0">
                <a:pos x="0" y="24"/>
              </a:cxn>
              <a:cxn ang="0">
                <a:pos x="3" y="29"/>
              </a:cxn>
              <a:cxn ang="0">
                <a:pos x="3" y="35"/>
              </a:cxn>
              <a:cxn ang="0">
                <a:pos x="5" y="37"/>
              </a:cxn>
              <a:cxn ang="0">
                <a:pos x="8" y="43"/>
              </a:cxn>
              <a:cxn ang="0">
                <a:pos x="8" y="48"/>
              </a:cxn>
              <a:cxn ang="0">
                <a:pos x="11" y="48"/>
              </a:cxn>
              <a:cxn ang="0">
                <a:pos x="11" y="53"/>
              </a:cxn>
              <a:cxn ang="0">
                <a:pos x="13" y="56"/>
              </a:cxn>
              <a:cxn ang="0">
                <a:pos x="16" y="53"/>
              </a:cxn>
              <a:cxn ang="0">
                <a:pos x="19" y="51"/>
              </a:cxn>
              <a:cxn ang="0">
                <a:pos x="19" y="53"/>
              </a:cxn>
              <a:cxn ang="0">
                <a:pos x="19" y="59"/>
              </a:cxn>
              <a:cxn ang="0">
                <a:pos x="19" y="59"/>
              </a:cxn>
              <a:cxn ang="0">
                <a:pos x="22" y="59"/>
              </a:cxn>
              <a:cxn ang="0">
                <a:pos x="24" y="59"/>
              </a:cxn>
              <a:cxn ang="0">
                <a:pos x="27" y="59"/>
              </a:cxn>
            </a:cxnLst>
            <a:rect l="0" t="0" r="r" b="b"/>
            <a:pathLst>
              <a:path w="70" h="61">
                <a:moveTo>
                  <a:pt x="30" y="61"/>
                </a:moveTo>
                <a:lnTo>
                  <a:pt x="32" y="59"/>
                </a:lnTo>
                <a:lnTo>
                  <a:pt x="35" y="56"/>
                </a:lnTo>
                <a:lnTo>
                  <a:pt x="38" y="53"/>
                </a:lnTo>
                <a:lnTo>
                  <a:pt x="40" y="53"/>
                </a:lnTo>
                <a:lnTo>
                  <a:pt x="40" y="53"/>
                </a:lnTo>
                <a:lnTo>
                  <a:pt x="48" y="53"/>
                </a:lnTo>
                <a:lnTo>
                  <a:pt x="51" y="53"/>
                </a:lnTo>
                <a:lnTo>
                  <a:pt x="51" y="56"/>
                </a:lnTo>
                <a:lnTo>
                  <a:pt x="56" y="56"/>
                </a:lnTo>
                <a:lnTo>
                  <a:pt x="54" y="53"/>
                </a:lnTo>
                <a:lnTo>
                  <a:pt x="54" y="51"/>
                </a:lnTo>
                <a:lnTo>
                  <a:pt x="51" y="48"/>
                </a:lnTo>
                <a:lnTo>
                  <a:pt x="48" y="48"/>
                </a:lnTo>
                <a:lnTo>
                  <a:pt x="48" y="43"/>
                </a:lnTo>
                <a:lnTo>
                  <a:pt x="51" y="40"/>
                </a:lnTo>
                <a:lnTo>
                  <a:pt x="56" y="40"/>
                </a:lnTo>
                <a:lnTo>
                  <a:pt x="56" y="37"/>
                </a:lnTo>
                <a:lnTo>
                  <a:pt x="62" y="35"/>
                </a:lnTo>
                <a:lnTo>
                  <a:pt x="65" y="35"/>
                </a:lnTo>
                <a:lnTo>
                  <a:pt x="67" y="32"/>
                </a:lnTo>
                <a:lnTo>
                  <a:pt x="67" y="32"/>
                </a:lnTo>
                <a:lnTo>
                  <a:pt x="70" y="29"/>
                </a:lnTo>
                <a:lnTo>
                  <a:pt x="70" y="24"/>
                </a:lnTo>
                <a:lnTo>
                  <a:pt x="70" y="21"/>
                </a:lnTo>
                <a:lnTo>
                  <a:pt x="70" y="18"/>
                </a:lnTo>
                <a:lnTo>
                  <a:pt x="70" y="13"/>
                </a:lnTo>
                <a:lnTo>
                  <a:pt x="67" y="8"/>
                </a:lnTo>
                <a:lnTo>
                  <a:pt x="65" y="8"/>
                </a:lnTo>
                <a:lnTo>
                  <a:pt x="65" y="2"/>
                </a:lnTo>
                <a:lnTo>
                  <a:pt x="62" y="2"/>
                </a:lnTo>
                <a:lnTo>
                  <a:pt x="59" y="2"/>
                </a:lnTo>
                <a:lnTo>
                  <a:pt x="56" y="2"/>
                </a:lnTo>
                <a:lnTo>
                  <a:pt x="56" y="0"/>
                </a:lnTo>
                <a:lnTo>
                  <a:pt x="51" y="0"/>
                </a:lnTo>
                <a:lnTo>
                  <a:pt x="48" y="2"/>
                </a:lnTo>
                <a:lnTo>
                  <a:pt x="51" y="5"/>
                </a:lnTo>
                <a:lnTo>
                  <a:pt x="51" y="8"/>
                </a:lnTo>
                <a:lnTo>
                  <a:pt x="51" y="10"/>
                </a:lnTo>
                <a:lnTo>
                  <a:pt x="51" y="13"/>
                </a:lnTo>
                <a:lnTo>
                  <a:pt x="48" y="10"/>
                </a:lnTo>
                <a:lnTo>
                  <a:pt x="46" y="8"/>
                </a:lnTo>
                <a:lnTo>
                  <a:pt x="40" y="8"/>
                </a:lnTo>
                <a:lnTo>
                  <a:pt x="40" y="5"/>
                </a:lnTo>
                <a:lnTo>
                  <a:pt x="38" y="2"/>
                </a:lnTo>
                <a:lnTo>
                  <a:pt x="35" y="2"/>
                </a:lnTo>
                <a:lnTo>
                  <a:pt x="32" y="2"/>
                </a:lnTo>
                <a:lnTo>
                  <a:pt x="30" y="2"/>
                </a:lnTo>
                <a:lnTo>
                  <a:pt x="27" y="2"/>
                </a:lnTo>
                <a:lnTo>
                  <a:pt x="24" y="2"/>
                </a:lnTo>
                <a:lnTo>
                  <a:pt x="19" y="2"/>
                </a:lnTo>
                <a:lnTo>
                  <a:pt x="19" y="2"/>
                </a:lnTo>
                <a:lnTo>
                  <a:pt x="13" y="2"/>
                </a:lnTo>
                <a:lnTo>
                  <a:pt x="8" y="2"/>
                </a:lnTo>
                <a:lnTo>
                  <a:pt x="5" y="2"/>
                </a:lnTo>
                <a:lnTo>
                  <a:pt x="3" y="8"/>
                </a:lnTo>
                <a:lnTo>
                  <a:pt x="3" y="10"/>
                </a:lnTo>
                <a:lnTo>
                  <a:pt x="0" y="13"/>
                </a:lnTo>
                <a:lnTo>
                  <a:pt x="0" y="18"/>
                </a:lnTo>
                <a:lnTo>
                  <a:pt x="0" y="24"/>
                </a:lnTo>
                <a:lnTo>
                  <a:pt x="3" y="27"/>
                </a:lnTo>
                <a:lnTo>
                  <a:pt x="3" y="29"/>
                </a:lnTo>
                <a:lnTo>
                  <a:pt x="3" y="35"/>
                </a:lnTo>
                <a:lnTo>
                  <a:pt x="3" y="35"/>
                </a:lnTo>
                <a:lnTo>
                  <a:pt x="3" y="35"/>
                </a:lnTo>
                <a:lnTo>
                  <a:pt x="5" y="37"/>
                </a:lnTo>
                <a:lnTo>
                  <a:pt x="5" y="40"/>
                </a:lnTo>
                <a:lnTo>
                  <a:pt x="8" y="43"/>
                </a:lnTo>
                <a:lnTo>
                  <a:pt x="8" y="45"/>
                </a:lnTo>
                <a:lnTo>
                  <a:pt x="8" y="48"/>
                </a:lnTo>
                <a:lnTo>
                  <a:pt x="11" y="48"/>
                </a:lnTo>
                <a:lnTo>
                  <a:pt x="11" y="48"/>
                </a:lnTo>
                <a:lnTo>
                  <a:pt x="11" y="51"/>
                </a:lnTo>
                <a:lnTo>
                  <a:pt x="11" y="53"/>
                </a:lnTo>
                <a:lnTo>
                  <a:pt x="11" y="56"/>
                </a:lnTo>
                <a:lnTo>
                  <a:pt x="13" y="56"/>
                </a:lnTo>
                <a:lnTo>
                  <a:pt x="16" y="56"/>
                </a:lnTo>
                <a:lnTo>
                  <a:pt x="16" y="53"/>
                </a:lnTo>
                <a:lnTo>
                  <a:pt x="19" y="51"/>
                </a:lnTo>
                <a:lnTo>
                  <a:pt x="19" y="51"/>
                </a:lnTo>
                <a:lnTo>
                  <a:pt x="19" y="51"/>
                </a:lnTo>
                <a:lnTo>
                  <a:pt x="19" y="53"/>
                </a:lnTo>
                <a:lnTo>
                  <a:pt x="19" y="56"/>
                </a:lnTo>
                <a:lnTo>
                  <a:pt x="19" y="59"/>
                </a:lnTo>
                <a:lnTo>
                  <a:pt x="19" y="59"/>
                </a:lnTo>
                <a:lnTo>
                  <a:pt x="19" y="59"/>
                </a:lnTo>
                <a:lnTo>
                  <a:pt x="22" y="59"/>
                </a:lnTo>
                <a:lnTo>
                  <a:pt x="22" y="59"/>
                </a:lnTo>
                <a:lnTo>
                  <a:pt x="22" y="56"/>
                </a:lnTo>
                <a:lnTo>
                  <a:pt x="24" y="59"/>
                </a:lnTo>
                <a:lnTo>
                  <a:pt x="27" y="59"/>
                </a:lnTo>
                <a:lnTo>
                  <a:pt x="27" y="59"/>
                </a:lnTo>
                <a:lnTo>
                  <a:pt x="30" y="6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7" name="Freeform 1181"/>
          <p:cNvSpPr>
            <a:spLocks/>
          </p:cNvSpPr>
          <p:nvPr/>
        </p:nvSpPr>
        <p:spPr bwMode="auto">
          <a:xfrm>
            <a:off x="8001154" y="3853718"/>
            <a:ext cx="168942" cy="198124"/>
          </a:xfrm>
          <a:custGeom>
            <a:avLst/>
            <a:gdLst/>
            <a:ahLst/>
            <a:cxnLst>
              <a:cxn ang="0">
                <a:pos x="16" y="19"/>
              </a:cxn>
              <a:cxn ang="0">
                <a:pos x="22" y="14"/>
              </a:cxn>
              <a:cxn ang="0">
                <a:pos x="22" y="3"/>
              </a:cxn>
              <a:cxn ang="0">
                <a:pos x="27" y="0"/>
              </a:cxn>
              <a:cxn ang="0">
                <a:pos x="35" y="8"/>
              </a:cxn>
              <a:cxn ang="0">
                <a:pos x="38" y="14"/>
              </a:cxn>
              <a:cxn ang="0">
                <a:pos x="51" y="24"/>
              </a:cxn>
              <a:cxn ang="0">
                <a:pos x="59" y="24"/>
              </a:cxn>
              <a:cxn ang="0">
                <a:pos x="67" y="30"/>
              </a:cxn>
              <a:cxn ang="0">
                <a:pos x="70" y="35"/>
              </a:cxn>
              <a:cxn ang="0">
                <a:pos x="65" y="40"/>
              </a:cxn>
              <a:cxn ang="0">
                <a:pos x="56" y="43"/>
              </a:cxn>
              <a:cxn ang="0">
                <a:pos x="56" y="51"/>
              </a:cxn>
              <a:cxn ang="0">
                <a:pos x="62" y="57"/>
              </a:cxn>
              <a:cxn ang="0">
                <a:pos x="73" y="59"/>
              </a:cxn>
              <a:cxn ang="0">
                <a:pos x="83" y="70"/>
              </a:cxn>
              <a:cxn ang="0">
                <a:pos x="89" y="78"/>
              </a:cxn>
              <a:cxn ang="0">
                <a:pos x="94" y="83"/>
              </a:cxn>
              <a:cxn ang="0">
                <a:pos x="99" y="86"/>
              </a:cxn>
              <a:cxn ang="0">
                <a:pos x="102" y="91"/>
              </a:cxn>
              <a:cxn ang="0">
                <a:pos x="108" y="94"/>
              </a:cxn>
              <a:cxn ang="0">
                <a:pos x="108" y="97"/>
              </a:cxn>
              <a:cxn ang="0">
                <a:pos x="110" y="102"/>
              </a:cxn>
              <a:cxn ang="0">
                <a:pos x="108" y="113"/>
              </a:cxn>
              <a:cxn ang="0">
                <a:pos x="108" y="118"/>
              </a:cxn>
              <a:cxn ang="0">
                <a:pos x="99" y="118"/>
              </a:cxn>
              <a:cxn ang="0">
                <a:pos x="91" y="118"/>
              </a:cxn>
              <a:cxn ang="0">
                <a:pos x="94" y="126"/>
              </a:cxn>
              <a:cxn ang="0">
                <a:pos x="89" y="124"/>
              </a:cxn>
              <a:cxn ang="0">
                <a:pos x="81" y="118"/>
              </a:cxn>
              <a:cxn ang="0">
                <a:pos x="83" y="110"/>
              </a:cxn>
              <a:cxn ang="0">
                <a:pos x="83" y="105"/>
              </a:cxn>
              <a:cxn ang="0">
                <a:pos x="81" y="97"/>
              </a:cxn>
              <a:cxn ang="0">
                <a:pos x="75" y="94"/>
              </a:cxn>
              <a:cxn ang="0">
                <a:pos x="73" y="89"/>
              </a:cxn>
              <a:cxn ang="0">
                <a:pos x="70" y="78"/>
              </a:cxn>
              <a:cxn ang="0">
                <a:pos x="67" y="70"/>
              </a:cxn>
              <a:cxn ang="0">
                <a:pos x="54" y="62"/>
              </a:cxn>
              <a:cxn ang="0">
                <a:pos x="40" y="70"/>
              </a:cxn>
              <a:cxn ang="0">
                <a:pos x="30" y="65"/>
              </a:cxn>
              <a:cxn ang="0">
                <a:pos x="22" y="70"/>
              </a:cxn>
              <a:cxn ang="0">
                <a:pos x="19" y="59"/>
              </a:cxn>
              <a:cxn ang="0">
                <a:pos x="19" y="51"/>
              </a:cxn>
              <a:cxn ang="0">
                <a:pos x="19" y="43"/>
              </a:cxn>
              <a:cxn ang="0">
                <a:pos x="8" y="46"/>
              </a:cxn>
              <a:cxn ang="0">
                <a:pos x="8" y="35"/>
              </a:cxn>
              <a:cxn ang="0">
                <a:pos x="0" y="30"/>
              </a:cxn>
              <a:cxn ang="0">
                <a:pos x="5" y="24"/>
              </a:cxn>
              <a:cxn ang="0">
                <a:pos x="8" y="19"/>
              </a:cxn>
            </a:cxnLst>
            <a:rect l="0" t="0" r="r" b="b"/>
            <a:pathLst>
              <a:path w="110" h="129">
                <a:moveTo>
                  <a:pt x="14" y="14"/>
                </a:moveTo>
                <a:lnTo>
                  <a:pt x="16" y="16"/>
                </a:lnTo>
                <a:lnTo>
                  <a:pt x="16" y="19"/>
                </a:lnTo>
                <a:lnTo>
                  <a:pt x="19" y="16"/>
                </a:lnTo>
                <a:lnTo>
                  <a:pt x="22" y="19"/>
                </a:lnTo>
                <a:lnTo>
                  <a:pt x="22" y="14"/>
                </a:lnTo>
                <a:lnTo>
                  <a:pt x="22" y="11"/>
                </a:lnTo>
                <a:lnTo>
                  <a:pt x="22" y="8"/>
                </a:lnTo>
                <a:lnTo>
                  <a:pt x="22" y="3"/>
                </a:lnTo>
                <a:lnTo>
                  <a:pt x="22" y="3"/>
                </a:lnTo>
                <a:lnTo>
                  <a:pt x="22" y="0"/>
                </a:lnTo>
                <a:lnTo>
                  <a:pt x="27" y="0"/>
                </a:lnTo>
                <a:lnTo>
                  <a:pt x="27" y="3"/>
                </a:lnTo>
                <a:lnTo>
                  <a:pt x="32" y="3"/>
                </a:lnTo>
                <a:lnTo>
                  <a:pt x="35" y="8"/>
                </a:lnTo>
                <a:lnTo>
                  <a:pt x="38" y="11"/>
                </a:lnTo>
                <a:lnTo>
                  <a:pt x="38" y="14"/>
                </a:lnTo>
                <a:lnTo>
                  <a:pt x="38" y="14"/>
                </a:lnTo>
                <a:lnTo>
                  <a:pt x="40" y="19"/>
                </a:lnTo>
                <a:lnTo>
                  <a:pt x="46" y="24"/>
                </a:lnTo>
                <a:lnTo>
                  <a:pt x="51" y="24"/>
                </a:lnTo>
                <a:lnTo>
                  <a:pt x="54" y="24"/>
                </a:lnTo>
                <a:lnTo>
                  <a:pt x="56" y="24"/>
                </a:lnTo>
                <a:lnTo>
                  <a:pt x="59" y="24"/>
                </a:lnTo>
                <a:lnTo>
                  <a:pt x="62" y="24"/>
                </a:lnTo>
                <a:lnTo>
                  <a:pt x="65" y="27"/>
                </a:lnTo>
                <a:lnTo>
                  <a:pt x="67" y="30"/>
                </a:lnTo>
                <a:lnTo>
                  <a:pt x="67" y="32"/>
                </a:lnTo>
                <a:lnTo>
                  <a:pt x="70" y="32"/>
                </a:lnTo>
                <a:lnTo>
                  <a:pt x="70" y="35"/>
                </a:lnTo>
                <a:lnTo>
                  <a:pt x="67" y="35"/>
                </a:lnTo>
                <a:lnTo>
                  <a:pt x="67" y="40"/>
                </a:lnTo>
                <a:lnTo>
                  <a:pt x="65" y="40"/>
                </a:lnTo>
                <a:lnTo>
                  <a:pt x="62" y="43"/>
                </a:lnTo>
                <a:lnTo>
                  <a:pt x="59" y="43"/>
                </a:lnTo>
                <a:lnTo>
                  <a:pt x="56" y="43"/>
                </a:lnTo>
                <a:lnTo>
                  <a:pt x="56" y="46"/>
                </a:lnTo>
                <a:lnTo>
                  <a:pt x="59" y="48"/>
                </a:lnTo>
                <a:lnTo>
                  <a:pt x="56" y="51"/>
                </a:lnTo>
                <a:lnTo>
                  <a:pt x="59" y="54"/>
                </a:lnTo>
                <a:lnTo>
                  <a:pt x="59" y="54"/>
                </a:lnTo>
                <a:lnTo>
                  <a:pt x="62" y="57"/>
                </a:lnTo>
                <a:lnTo>
                  <a:pt x="67" y="57"/>
                </a:lnTo>
                <a:lnTo>
                  <a:pt x="70" y="59"/>
                </a:lnTo>
                <a:lnTo>
                  <a:pt x="73" y="59"/>
                </a:lnTo>
                <a:lnTo>
                  <a:pt x="78" y="65"/>
                </a:lnTo>
                <a:lnTo>
                  <a:pt x="81" y="65"/>
                </a:lnTo>
                <a:lnTo>
                  <a:pt x="83" y="70"/>
                </a:lnTo>
                <a:lnTo>
                  <a:pt x="83" y="73"/>
                </a:lnTo>
                <a:lnTo>
                  <a:pt x="89" y="75"/>
                </a:lnTo>
                <a:lnTo>
                  <a:pt x="89" y="78"/>
                </a:lnTo>
                <a:lnTo>
                  <a:pt x="91" y="81"/>
                </a:lnTo>
                <a:lnTo>
                  <a:pt x="94" y="81"/>
                </a:lnTo>
                <a:lnTo>
                  <a:pt x="94" y="83"/>
                </a:lnTo>
                <a:lnTo>
                  <a:pt x="97" y="86"/>
                </a:lnTo>
                <a:lnTo>
                  <a:pt x="97" y="86"/>
                </a:lnTo>
                <a:lnTo>
                  <a:pt x="99" y="86"/>
                </a:lnTo>
                <a:lnTo>
                  <a:pt x="99" y="86"/>
                </a:lnTo>
                <a:lnTo>
                  <a:pt x="99" y="89"/>
                </a:lnTo>
                <a:lnTo>
                  <a:pt x="102" y="91"/>
                </a:lnTo>
                <a:lnTo>
                  <a:pt x="105" y="91"/>
                </a:lnTo>
                <a:lnTo>
                  <a:pt x="105" y="94"/>
                </a:lnTo>
                <a:lnTo>
                  <a:pt x="108" y="94"/>
                </a:lnTo>
                <a:lnTo>
                  <a:pt x="110" y="91"/>
                </a:lnTo>
                <a:lnTo>
                  <a:pt x="110" y="94"/>
                </a:lnTo>
                <a:lnTo>
                  <a:pt x="108" y="97"/>
                </a:lnTo>
                <a:lnTo>
                  <a:pt x="108" y="100"/>
                </a:lnTo>
                <a:lnTo>
                  <a:pt x="110" y="102"/>
                </a:lnTo>
                <a:lnTo>
                  <a:pt x="110" y="102"/>
                </a:lnTo>
                <a:lnTo>
                  <a:pt x="110" y="105"/>
                </a:lnTo>
                <a:lnTo>
                  <a:pt x="108" y="108"/>
                </a:lnTo>
                <a:lnTo>
                  <a:pt x="108" y="113"/>
                </a:lnTo>
                <a:lnTo>
                  <a:pt x="110" y="113"/>
                </a:lnTo>
                <a:lnTo>
                  <a:pt x="110" y="118"/>
                </a:lnTo>
                <a:lnTo>
                  <a:pt x="108" y="118"/>
                </a:lnTo>
                <a:lnTo>
                  <a:pt x="105" y="118"/>
                </a:lnTo>
                <a:lnTo>
                  <a:pt x="102" y="118"/>
                </a:lnTo>
                <a:lnTo>
                  <a:pt x="99" y="118"/>
                </a:lnTo>
                <a:lnTo>
                  <a:pt x="99" y="116"/>
                </a:lnTo>
                <a:lnTo>
                  <a:pt x="94" y="116"/>
                </a:lnTo>
                <a:lnTo>
                  <a:pt x="91" y="118"/>
                </a:lnTo>
                <a:lnTo>
                  <a:pt x="94" y="121"/>
                </a:lnTo>
                <a:lnTo>
                  <a:pt x="94" y="124"/>
                </a:lnTo>
                <a:lnTo>
                  <a:pt x="94" y="126"/>
                </a:lnTo>
                <a:lnTo>
                  <a:pt x="94" y="129"/>
                </a:lnTo>
                <a:lnTo>
                  <a:pt x="91" y="126"/>
                </a:lnTo>
                <a:lnTo>
                  <a:pt x="89" y="124"/>
                </a:lnTo>
                <a:lnTo>
                  <a:pt x="83" y="124"/>
                </a:lnTo>
                <a:lnTo>
                  <a:pt x="83" y="121"/>
                </a:lnTo>
                <a:lnTo>
                  <a:pt x="81" y="118"/>
                </a:lnTo>
                <a:lnTo>
                  <a:pt x="81" y="118"/>
                </a:lnTo>
                <a:lnTo>
                  <a:pt x="83" y="116"/>
                </a:lnTo>
                <a:lnTo>
                  <a:pt x="83" y="110"/>
                </a:lnTo>
                <a:lnTo>
                  <a:pt x="83" y="108"/>
                </a:lnTo>
                <a:lnTo>
                  <a:pt x="83" y="105"/>
                </a:lnTo>
                <a:lnTo>
                  <a:pt x="83" y="105"/>
                </a:lnTo>
                <a:lnTo>
                  <a:pt x="83" y="102"/>
                </a:lnTo>
                <a:lnTo>
                  <a:pt x="83" y="100"/>
                </a:lnTo>
                <a:lnTo>
                  <a:pt x="81" y="97"/>
                </a:lnTo>
                <a:lnTo>
                  <a:pt x="81" y="97"/>
                </a:lnTo>
                <a:lnTo>
                  <a:pt x="78" y="94"/>
                </a:lnTo>
                <a:lnTo>
                  <a:pt x="75" y="94"/>
                </a:lnTo>
                <a:lnTo>
                  <a:pt x="73" y="91"/>
                </a:lnTo>
                <a:lnTo>
                  <a:pt x="70" y="89"/>
                </a:lnTo>
                <a:lnTo>
                  <a:pt x="73" y="89"/>
                </a:lnTo>
                <a:lnTo>
                  <a:pt x="73" y="83"/>
                </a:lnTo>
                <a:lnTo>
                  <a:pt x="70" y="81"/>
                </a:lnTo>
                <a:lnTo>
                  <a:pt x="70" y="78"/>
                </a:lnTo>
                <a:lnTo>
                  <a:pt x="73" y="75"/>
                </a:lnTo>
                <a:lnTo>
                  <a:pt x="70" y="73"/>
                </a:lnTo>
                <a:lnTo>
                  <a:pt x="67" y="70"/>
                </a:lnTo>
                <a:lnTo>
                  <a:pt x="62" y="67"/>
                </a:lnTo>
                <a:lnTo>
                  <a:pt x="59" y="62"/>
                </a:lnTo>
                <a:lnTo>
                  <a:pt x="54" y="62"/>
                </a:lnTo>
                <a:lnTo>
                  <a:pt x="48" y="62"/>
                </a:lnTo>
                <a:lnTo>
                  <a:pt x="46" y="67"/>
                </a:lnTo>
                <a:lnTo>
                  <a:pt x="40" y="70"/>
                </a:lnTo>
                <a:lnTo>
                  <a:pt x="38" y="67"/>
                </a:lnTo>
                <a:lnTo>
                  <a:pt x="35" y="67"/>
                </a:lnTo>
                <a:lnTo>
                  <a:pt x="30" y="65"/>
                </a:lnTo>
                <a:lnTo>
                  <a:pt x="27" y="67"/>
                </a:lnTo>
                <a:lnTo>
                  <a:pt x="27" y="70"/>
                </a:lnTo>
                <a:lnTo>
                  <a:pt x="22" y="70"/>
                </a:lnTo>
                <a:lnTo>
                  <a:pt x="19" y="73"/>
                </a:lnTo>
                <a:lnTo>
                  <a:pt x="19" y="65"/>
                </a:lnTo>
                <a:lnTo>
                  <a:pt x="19" y="59"/>
                </a:lnTo>
                <a:lnTo>
                  <a:pt x="16" y="57"/>
                </a:lnTo>
                <a:lnTo>
                  <a:pt x="19" y="54"/>
                </a:lnTo>
                <a:lnTo>
                  <a:pt x="19" y="51"/>
                </a:lnTo>
                <a:lnTo>
                  <a:pt x="16" y="48"/>
                </a:lnTo>
                <a:lnTo>
                  <a:pt x="19" y="46"/>
                </a:lnTo>
                <a:lnTo>
                  <a:pt x="19" y="43"/>
                </a:lnTo>
                <a:lnTo>
                  <a:pt x="14" y="43"/>
                </a:lnTo>
                <a:lnTo>
                  <a:pt x="11" y="46"/>
                </a:lnTo>
                <a:lnTo>
                  <a:pt x="8" y="46"/>
                </a:lnTo>
                <a:lnTo>
                  <a:pt x="8" y="40"/>
                </a:lnTo>
                <a:lnTo>
                  <a:pt x="11" y="40"/>
                </a:lnTo>
                <a:lnTo>
                  <a:pt x="8" y="35"/>
                </a:lnTo>
                <a:lnTo>
                  <a:pt x="5" y="32"/>
                </a:lnTo>
                <a:lnTo>
                  <a:pt x="3" y="32"/>
                </a:lnTo>
                <a:lnTo>
                  <a:pt x="0" y="30"/>
                </a:lnTo>
                <a:lnTo>
                  <a:pt x="3" y="27"/>
                </a:lnTo>
                <a:lnTo>
                  <a:pt x="3" y="27"/>
                </a:lnTo>
                <a:lnTo>
                  <a:pt x="5" y="24"/>
                </a:lnTo>
                <a:lnTo>
                  <a:pt x="5" y="22"/>
                </a:lnTo>
                <a:lnTo>
                  <a:pt x="8" y="22"/>
                </a:lnTo>
                <a:lnTo>
                  <a:pt x="8" y="19"/>
                </a:lnTo>
                <a:lnTo>
                  <a:pt x="11" y="16"/>
                </a:lnTo>
                <a:lnTo>
                  <a:pt x="14" y="1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8" name="Freeform 1182"/>
          <p:cNvSpPr>
            <a:spLocks noEditPoints="1"/>
          </p:cNvSpPr>
          <p:nvPr/>
        </p:nvSpPr>
        <p:spPr bwMode="auto">
          <a:xfrm>
            <a:off x="7952007" y="3899793"/>
            <a:ext cx="176622" cy="330205"/>
          </a:xfrm>
          <a:custGeom>
            <a:avLst/>
            <a:gdLst/>
            <a:ahLst/>
            <a:cxnLst>
              <a:cxn ang="0">
                <a:pos x="16" y="4"/>
              </a:cxn>
              <a:cxn ang="0">
                <a:pos x="19" y="5"/>
              </a:cxn>
              <a:cxn ang="0">
                <a:pos x="18" y="10"/>
              </a:cxn>
              <a:cxn ang="0">
                <a:pos x="22" y="15"/>
              </a:cxn>
              <a:cxn ang="0">
                <a:pos x="27" y="15"/>
              </a:cxn>
              <a:cxn ang="0">
                <a:pos x="35" y="14"/>
              </a:cxn>
              <a:cxn ang="0">
                <a:pos x="38" y="19"/>
              </a:cxn>
              <a:cxn ang="0">
                <a:pos x="40" y="24"/>
              </a:cxn>
              <a:cxn ang="0">
                <a:pos x="43" y="27"/>
              </a:cxn>
              <a:cxn ang="0">
                <a:pos x="43" y="32"/>
              </a:cxn>
              <a:cxn ang="0">
                <a:pos x="38" y="33"/>
              </a:cxn>
              <a:cxn ang="0">
                <a:pos x="31" y="33"/>
              </a:cxn>
              <a:cxn ang="0">
                <a:pos x="28" y="39"/>
              </a:cxn>
              <a:cxn ang="0">
                <a:pos x="29" y="45"/>
              </a:cxn>
              <a:cxn ang="0">
                <a:pos x="27" y="45"/>
              </a:cxn>
              <a:cxn ang="0">
                <a:pos x="24" y="43"/>
              </a:cxn>
              <a:cxn ang="0">
                <a:pos x="22" y="43"/>
              </a:cxn>
              <a:cxn ang="0">
                <a:pos x="20" y="42"/>
              </a:cxn>
              <a:cxn ang="0">
                <a:pos x="19" y="39"/>
              </a:cxn>
              <a:cxn ang="0">
                <a:pos x="17" y="39"/>
              </a:cxn>
              <a:cxn ang="0">
                <a:pos x="15" y="39"/>
              </a:cxn>
              <a:cxn ang="0">
                <a:pos x="15" y="43"/>
              </a:cxn>
              <a:cxn ang="0">
                <a:pos x="15" y="47"/>
              </a:cxn>
              <a:cxn ang="0">
                <a:pos x="12" y="56"/>
              </a:cxn>
              <a:cxn ang="0">
                <a:pos x="12" y="58"/>
              </a:cxn>
              <a:cxn ang="0">
                <a:pos x="14" y="62"/>
              </a:cxn>
              <a:cxn ang="0">
                <a:pos x="16" y="61"/>
              </a:cxn>
              <a:cxn ang="0">
                <a:pos x="17" y="65"/>
              </a:cxn>
              <a:cxn ang="0">
                <a:pos x="19" y="66"/>
              </a:cxn>
              <a:cxn ang="0">
                <a:pos x="19" y="70"/>
              </a:cxn>
              <a:cxn ang="0">
                <a:pos x="20" y="71"/>
              </a:cxn>
              <a:cxn ang="0">
                <a:pos x="23" y="74"/>
              </a:cxn>
              <a:cxn ang="0">
                <a:pos x="27" y="76"/>
              </a:cxn>
              <a:cxn ang="0">
                <a:pos x="27" y="79"/>
              </a:cxn>
              <a:cxn ang="0">
                <a:pos x="23" y="79"/>
              </a:cxn>
              <a:cxn ang="0">
                <a:pos x="21" y="75"/>
              </a:cxn>
              <a:cxn ang="0">
                <a:pos x="18" y="75"/>
              </a:cxn>
              <a:cxn ang="0">
                <a:pos x="15" y="72"/>
              </a:cxn>
              <a:cxn ang="0">
                <a:pos x="12" y="69"/>
              </a:cxn>
              <a:cxn ang="0">
                <a:pos x="10" y="65"/>
              </a:cxn>
              <a:cxn ang="0">
                <a:pos x="8" y="64"/>
              </a:cxn>
              <a:cxn ang="0">
                <a:pos x="9" y="60"/>
              </a:cxn>
              <a:cxn ang="0">
                <a:pos x="10" y="57"/>
              </a:cxn>
              <a:cxn ang="0">
                <a:pos x="10" y="52"/>
              </a:cxn>
              <a:cxn ang="0">
                <a:pos x="13" y="45"/>
              </a:cxn>
              <a:cxn ang="0">
                <a:pos x="12" y="40"/>
              </a:cxn>
              <a:cxn ang="0">
                <a:pos x="8" y="33"/>
              </a:cxn>
              <a:cxn ang="0">
                <a:pos x="7" y="27"/>
              </a:cxn>
              <a:cxn ang="0">
                <a:pos x="7" y="22"/>
              </a:cxn>
              <a:cxn ang="0">
                <a:pos x="3" y="16"/>
              </a:cxn>
              <a:cxn ang="0">
                <a:pos x="0" y="12"/>
              </a:cxn>
              <a:cxn ang="0">
                <a:pos x="3" y="8"/>
              </a:cxn>
              <a:cxn ang="0">
                <a:pos x="8" y="5"/>
              </a:cxn>
              <a:cxn ang="0">
                <a:pos x="10" y="2"/>
              </a:cxn>
              <a:cxn ang="0">
                <a:pos x="12" y="0"/>
              </a:cxn>
              <a:cxn ang="0">
                <a:pos x="15" y="74"/>
              </a:cxn>
              <a:cxn ang="0">
                <a:pos x="12" y="70"/>
              </a:cxn>
              <a:cxn ang="0">
                <a:pos x="8" y="69"/>
              </a:cxn>
              <a:cxn ang="0">
                <a:pos x="27" y="46"/>
              </a:cxn>
              <a:cxn ang="0">
                <a:pos x="16" y="58"/>
              </a:cxn>
              <a:cxn ang="0">
                <a:pos x="16" y="60"/>
              </a:cxn>
            </a:cxnLst>
            <a:rect l="0" t="0" r="r" b="b"/>
            <a:pathLst>
              <a:path w="43" h="80">
                <a:moveTo>
                  <a:pt x="12" y="0"/>
                </a:moveTo>
                <a:cubicBezTo>
                  <a:pt x="13" y="1"/>
                  <a:pt x="13" y="1"/>
                  <a:pt x="13" y="1"/>
                </a:cubicBezTo>
                <a:cubicBezTo>
                  <a:pt x="14" y="1"/>
                  <a:pt x="14" y="1"/>
                  <a:pt x="14" y="1"/>
                </a:cubicBezTo>
                <a:cubicBezTo>
                  <a:pt x="15" y="2"/>
                  <a:pt x="15" y="2"/>
                  <a:pt x="15" y="2"/>
                </a:cubicBezTo>
                <a:cubicBezTo>
                  <a:pt x="16" y="4"/>
                  <a:pt x="16" y="4"/>
                  <a:pt x="16" y="4"/>
                </a:cubicBezTo>
                <a:cubicBezTo>
                  <a:pt x="15" y="4"/>
                  <a:pt x="15" y="4"/>
                  <a:pt x="15" y="4"/>
                </a:cubicBezTo>
                <a:cubicBezTo>
                  <a:pt x="15" y="6"/>
                  <a:pt x="15" y="6"/>
                  <a:pt x="15" y="6"/>
                </a:cubicBezTo>
                <a:cubicBezTo>
                  <a:pt x="16" y="6"/>
                  <a:pt x="16" y="6"/>
                  <a:pt x="16" y="6"/>
                </a:cubicBezTo>
                <a:cubicBezTo>
                  <a:pt x="17" y="5"/>
                  <a:pt x="17" y="5"/>
                  <a:pt x="17" y="5"/>
                </a:cubicBezTo>
                <a:cubicBezTo>
                  <a:pt x="19" y="5"/>
                  <a:pt x="19" y="5"/>
                  <a:pt x="19" y="5"/>
                </a:cubicBezTo>
                <a:cubicBezTo>
                  <a:pt x="19" y="6"/>
                  <a:pt x="19" y="6"/>
                  <a:pt x="19" y="6"/>
                </a:cubicBezTo>
                <a:cubicBezTo>
                  <a:pt x="18" y="7"/>
                  <a:pt x="18" y="7"/>
                  <a:pt x="18" y="7"/>
                </a:cubicBezTo>
                <a:cubicBezTo>
                  <a:pt x="19" y="8"/>
                  <a:pt x="19" y="8"/>
                  <a:pt x="19" y="8"/>
                </a:cubicBezTo>
                <a:cubicBezTo>
                  <a:pt x="19" y="9"/>
                  <a:pt x="19" y="9"/>
                  <a:pt x="19" y="9"/>
                </a:cubicBezTo>
                <a:cubicBezTo>
                  <a:pt x="18" y="10"/>
                  <a:pt x="18" y="10"/>
                  <a:pt x="18" y="10"/>
                </a:cubicBezTo>
                <a:cubicBezTo>
                  <a:pt x="19" y="11"/>
                  <a:pt x="19" y="11"/>
                  <a:pt x="19" y="11"/>
                </a:cubicBezTo>
                <a:cubicBezTo>
                  <a:pt x="19" y="13"/>
                  <a:pt x="19" y="13"/>
                  <a:pt x="19" y="13"/>
                </a:cubicBezTo>
                <a:cubicBezTo>
                  <a:pt x="19" y="16"/>
                  <a:pt x="19" y="16"/>
                  <a:pt x="19" y="16"/>
                </a:cubicBezTo>
                <a:cubicBezTo>
                  <a:pt x="20" y="15"/>
                  <a:pt x="20" y="15"/>
                  <a:pt x="20" y="15"/>
                </a:cubicBezTo>
                <a:cubicBezTo>
                  <a:pt x="22" y="15"/>
                  <a:pt x="22" y="15"/>
                  <a:pt x="22" y="15"/>
                </a:cubicBezTo>
                <a:cubicBezTo>
                  <a:pt x="22" y="14"/>
                  <a:pt x="22" y="14"/>
                  <a:pt x="22" y="14"/>
                </a:cubicBezTo>
                <a:cubicBezTo>
                  <a:pt x="23" y="13"/>
                  <a:pt x="23" y="13"/>
                  <a:pt x="23" y="13"/>
                </a:cubicBezTo>
                <a:cubicBezTo>
                  <a:pt x="25" y="14"/>
                  <a:pt x="25" y="14"/>
                  <a:pt x="25" y="14"/>
                </a:cubicBezTo>
                <a:cubicBezTo>
                  <a:pt x="26" y="14"/>
                  <a:pt x="26" y="14"/>
                  <a:pt x="26" y="14"/>
                </a:cubicBezTo>
                <a:cubicBezTo>
                  <a:pt x="27" y="15"/>
                  <a:pt x="27" y="15"/>
                  <a:pt x="27" y="15"/>
                </a:cubicBezTo>
                <a:cubicBezTo>
                  <a:pt x="29" y="14"/>
                  <a:pt x="29" y="14"/>
                  <a:pt x="29" y="14"/>
                </a:cubicBezTo>
                <a:cubicBezTo>
                  <a:pt x="30" y="12"/>
                  <a:pt x="30" y="12"/>
                  <a:pt x="30" y="12"/>
                </a:cubicBezTo>
                <a:cubicBezTo>
                  <a:pt x="32" y="12"/>
                  <a:pt x="32" y="12"/>
                  <a:pt x="32" y="12"/>
                </a:cubicBezTo>
                <a:cubicBezTo>
                  <a:pt x="34" y="12"/>
                  <a:pt x="34" y="12"/>
                  <a:pt x="34" y="12"/>
                </a:cubicBezTo>
                <a:cubicBezTo>
                  <a:pt x="35" y="14"/>
                  <a:pt x="35" y="14"/>
                  <a:pt x="35" y="14"/>
                </a:cubicBezTo>
                <a:cubicBezTo>
                  <a:pt x="37" y="15"/>
                  <a:pt x="37" y="15"/>
                  <a:pt x="37" y="15"/>
                </a:cubicBezTo>
                <a:cubicBezTo>
                  <a:pt x="38" y="16"/>
                  <a:pt x="38" y="16"/>
                  <a:pt x="38" y="16"/>
                </a:cubicBezTo>
                <a:cubicBezTo>
                  <a:pt x="39" y="17"/>
                  <a:pt x="39" y="17"/>
                  <a:pt x="39" y="17"/>
                </a:cubicBezTo>
                <a:cubicBezTo>
                  <a:pt x="38" y="18"/>
                  <a:pt x="38" y="18"/>
                  <a:pt x="38" y="18"/>
                </a:cubicBezTo>
                <a:cubicBezTo>
                  <a:pt x="38" y="19"/>
                  <a:pt x="38" y="19"/>
                  <a:pt x="38" y="19"/>
                </a:cubicBezTo>
                <a:cubicBezTo>
                  <a:pt x="39" y="20"/>
                  <a:pt x="39" y="20"/>
                  <a:pt x="39" y="20"/>
                </a:cubicBezTo>
                <a:cubicBezTo>
                  <a:pt x="39" y="22"/>
                  <a:pt x="39" y="22"/>
                  <a:pt x="39" y="22"/>
                </a:cubicBezTo>
                <a:cubicBezTo>
                  <a:pt x="38" y="22"/>
                  <a:pt x="38" y="22"/>
                  <a:pt x="38" y="22"/>
                </a:cubicBezTo>
                <a:cubicBezTo>
                  <a:pt x="39" y="23"/>
                  <a:pt x="39" y="23"/>
                  <a:pt x="39" y="23"/>
                </a:cubicBezTo>
                <a:cubicBezTo>
                  <a:pt x="40" y="24"/>
                  <a:pt x="40" y="24"/>
                  <a:pt x="40" y="24"/>
                </a:cubicBezTo>
                <a:cubicBezTo>
                  <a:pt x="41" y="24"/>
                  <a:pt x="41" y="24"/>
                  <a:pt x="41" y="24"/>
                </a:cubicBezTo>
                <a:cubicBezTo>
                  <a:pt x="42" y="25"/>
                  <a:pt x="42" y="25"/>
                  <a:pt x="42" y="25"/>
                </a:cubicBezTo>
                <a:cubicBezTo>
                  <a:pt x="42" y="25"/>
                  <a:pt x="42" y="25"/>
                  <a:pt x="42" y="25"/>
                </a:cubicBezTo>
                <a:cubicBezTo>
                  <a:pt x="43" y="26"/>
                  <a:pt x="43" y="26"/>
                  <a:pt x="43" y="26"/>
                </a:cubicBezTo>
                <a:cubicBezTo>
                  <a:pt x="43" y="27"/>
                  <a:pt x="43" y="27"/>
                  <a:pt x="43" y="27"/>
                </a:cubicBezTo>
                <a:cubicBezTo>
                  <a:pt x="43" y="28"/>
                  <a:pt x="43" y="28"/>
                  <a:pt x="43" y="28"/>
                </a:cubicBezTo>
                <a:cubicBezTo>
                  <a:pt x="43" y="28"/>
                  <a:pt x="43" y="28"/>
                  <a:pt x="43" y="28"/>
                </a:cubicBezTo>
                <a:cubicBezTo>
                  <a:pt x="43" y="29"/>
                  <a:pt x="43" y="29"/>
                  <a:pt x="43" y="29"/>
                </a:cubicBezTo>
                <a:cubicBezTo>
                  <a:pt x="43" y="30"/>
                  <a:pt x="43" y="30"/>
                  <a:pt x="43" y="30"/>
                </a:cubicBezTo>
                <a:cubicBezTo>
                  <a:pt x="43" y="32"/>
                  <a:pt x="43" y="32"/>
                  <a:pt x="43" y="32"/>
                </a:cubicBezTo>
                <a:cubicBezTo>
                  <a:pt x="42" y="33"/>
                  <a:pt x="42" y="33"/>
                  <a:pt x="42" y="33"/>
                </a:cubicBezTo>
                <a:cubicBezTo>
                  <a:pt x="41" y="33"/>
                  <a:pt x="41" y="33"/>
                  <a:pt x="41" y="33"/>
                </a:cubicBezTo>
                <a:cubicBezTo>
                  <a:pt x="40" y="33"/>
                  <a:pt x="40" y="33"/>
                  <a:pt x="40" y="33"/>
                </a:cubicBezTo>
                <a:cubicBezTo>
                  <a:pt x="39" y="33"/>
                  <a:pt x="39" y="33"/>
                  <a:pt x="39" y="33"/>
                </a:cubicBezTo>
                <a:cubicBezTo>
                  <a:pt x="38" y="33"/>
                  <a:pt x="38" y="33"/>
                  <a:pt x="38" y="33"/>
                </a:cubicBezTo>
                <a:cubicBezTo>
                  <a:pt x="37" y="33"/>
                  <a:pt x="37" y="33"/>
                  <a:pt x="37" y="33"/>
                </a:cubicBezTo>
                <a:cubicBezTo>
                  <a:pt x="35" y="33"/>
                  <a:pt x="35" y="33"/>
                  <a:pt x="35" y="33"/>
                </a:cubicBezTo>
                <a:cubicBezTo>
                  <a:pt x="35" y="33"/>
                  <a:pt x="35" y="33"/>
                  <a:pt x="35" y="33"/>
                </a:cubicBezTo>
                <a:cubicBezTo>
                  <a:pt x="33" y="33"/>
                  <a:pt x="33" y="33"/>
                  <a:pt x="33" y="33"/>
                </a:cubicBezTo>
                <a:cubicBezTo>
                  <a:pt x="31" y="33"/>
                  <a:pt x="31" y="33"/>
                  <a:pt x="31" y="33"/>
                </a:cubicBezTo>
                <a:cubicBezTo>
                  <a:pt x="30" y="33"/>
                  <a:pt x="30" y="33"/>
                  <a:pt x="30" y="33"/>
                </a:cubicBezTo>
                <a:cubicBezTo>
                  <a:pt x="29" y="35"/>
                  <a:pt x="29" y="35"/>
                  <a:pt x="29" y="35"/>
                </a:cubicBezTo>
                <a:cubicBezTo>
                  <a:pt x="29" y="36"/>
                  <a:pt x="29" y="36"/>
                  <a:pt x="29" y="36"/>
                </a:cubicBezTo>
                <a:cubicBezTo>
                  <a:pt x="28" y="37"/>
                  <a:pt x="28" y="37"/>
                  <a:pt x="28" y="37"/>
                </a:cubicBezTo>
                <a:cubicBezTo>
                  <a:pt x="28" y="39"/>
                  <a:pt x="28" y="39"/>
                  <a:pt x="28" y="39"/>
                </a:cubicBezTo>
                <a:cubicBezTo>
                  <a:pt x="28" y="41"/>
                  <a:pt x="28" y="41"/>
                  <a:pt x="28" y="41"/>
                </a:cubicBezTo>
                <a:cubicBezTo>
                  <a:pt x="29" y="42"/>
                  <a:pt x="29" y="42"/>
                  <a:pt x="29" y="42"/>
                </a:cubicBezTo>
                <a:cubicBezTo>
                  <a:pt x="29" y="43"/>
                  <a:pt x="29" y="43"/>
                  <a:pt x="29" y="43"/>
                </a:cubicBezTo>
                <a:cubicBezTo>
                  <a:pt x="29" y="45"/>
                  <a:pt x="29" y="45"/>
                  <a:pt x="29" y="45"/>
                </a:cubicBezTo>
                <a:cubicBezTo>
                  <a:pt x="29" y="45"/>
                  <a:pt x="29" y="45"/>
                  <a:pt x="29" y="45"/>
                </a:cubicBezTo>
                <a:cubicBezTo>
                  <a:pt x="29" y="45"/>
                  <a:pt x="29" y="45"/>
                  <a:pt x="29" y="45"/>
                </a:cubicBezTo>
                <a:cubicBezTo>
                  <a:pt x="29" y="46"/>
                  <a:pt x="29" y="46"/>
                  <a:pt x="29" y="46"/>
                </a:cubicBezTo>
                <a:cubicBezTo>
                  <a:pt x="28" y="46"/>
                  <a:pt x="28" y="46"/>
                  <a:pt x="28" y="46"/>
                </a:cubicBezTo>
                <a:cubicBezTo>
                  <a:pt x="28" y="46"/>
                  <a:pt x="28" y="46"/>
                  <a:pt x="28" y="46"/>
                </a:cubicBezTo>
                <a:cubicBezTo>
                  <a:pt x="27" y="45"/>
                  <a:pt x="27" y="45"/>
                  <a:pt x="27" y="45"/>
                </a:cubicBezTo>
                <a:cubicBezTo>
                  <a:pt x="27" y="45"/>
                  <a:pt x="27" y="45"/>
                  <a:pt x="27" y="45"/>
                </a:cubicBezTo>
                <a:cubicBezTo>
                  <a:pt x="27" y="45"/>
                  <a:pt x="27" y="45"/>
                  <a:pt x="27" y="45"/>
                </a:cubicBezTo>
                <a:cubicBezTo>
                  <a:pt x="26" y="44"/>
                  <a:pt x="26" y="44"/>
                  <a:pt x="26" y="44"/>
                </a:cubicBezTo>
                <a:cubicBezTo>
                  <a:pt x="25" y="43"/>
                  <a:pt x="25" y="43"/>
                  <a:pt x="25" y="43"/>
                </a:cubicBezTo>
                <a:cubicBezTo>
                  <a:pt x="24" y="43"/>
                  <a:pt x="24" y="43"/>
                  <a:pt x="24" y="43"/>
                </a:cubicBezTo>
                <a:cubicBezTo>
                  <a:pt x="24" y="43"/>
                  <a:pt x="24" y="43"/>
                  <a:pt x="24" y="43"/>
                </a:cubicBezTo>
                <a:cubicBezTo>
                  <a:pt x="24" y="43"/>
                  <a:pt x="24" y="43"/>
                  <a:pt x="24" y="43"/>
                </a:cubicBezTo>
                <a:cubicBezTo>
                  <a:pt x="24" y="44"/>
                  <a:pt x="24" y="44"/>
                  <a:pt x="24" y="44"/>
                </a:cubicBezTo>
                <a:cubicBezTo>
                  <a:pt x="23" y="43"/>
                  <a:pt x="23" y="43"/>
                  <a:pt x="23" y="43"/>
                </a:cubicBezTo>
                <a:cubicBezTo>
                  <a:pt x="22" y="43"/>
                  <a:pt x="22" y="43"/>
                  <a:pt x="22" y="43"/>
                </a:cubicBezTo>
                <a:cubicBezTo>
                  <a:pt x="21" y="43"/>
                  <a:pt x="21" y="43"/>
                  <a:pt x="21" y="43"/>
                </a:cubicBezTo>
                <a:cubicBezTo>
                  <a:pt x="20" y="43"/>
                  <a:pt x="20" y="43"/>
                  <a:pt x="20" y="43"/>
                </a:cubicBezTo>
                <a:cubicBezTo>
                  <a:pt x="20" y="43"/>
                  <a:pt x="20" y="43"/>
                  <a:pt x="20" y="43"/>
                </a:cubicBezTo>
                <a:cubicBezTo>
                  <a:pt x="20" y="42"/>
                  <a:pt x="20" y="42"/>
                  <a:pt x="20" y="42"/>
                </a:cubicBezTo>
                <a:cubicBezTo>
                  <a:pt x="20" y="42"/>
                  <a:pt x="20" y="42"/>
                  <a:pt x="20" y="42"/>
                </a:cubicBezTo>
                <a:cubicBezTo>
                  <a:pt x="20" y="41"/>
                  <a:pt x="20" y="41"/>
                  <a:pt x="20" y="41"/>
                </a:cubicBezTo>
                <a:cubicBezTo>
                  <a:pt x="20" y="40"/>
                  <a:pt x="20" y="40"/>
                  <a:pt x="20" y="40"/>
                </a:cubicBezTo>
                <a:cubicBezTo>
                  <a:pt x="20" y="40"/>
                  <a:pt x="20" y="40"/>
                  <a:pt x="20" y="40"/>
                </a:cubicBezTo>
                <a:cubicBezTo>
                  <a:pt x="20" y="39"/>
                  <a:pt x="20" y="39"/>
                  <a:pt x="20" y="39"/>
                </a:cubicBezTo>
                <a:cubicBezTo>
                  <a:pt x="19" y="39"/>
                  <a:pt x="19" y="39"/>
                  <a:pt x="19" y="39"/>
                </a:cubicBezTo>
                <a:cubicBezTo>
                  <a:pt x="19" y="39"/>
                  <a:pt x="19" y="39"/>
                  <a:pt x="19" y="39"/>
                </a:cubicBezTo>
                <a:cubicBezTo>
                  <a:pt x="19" y="39"/>
                  <a:pt x="19" y="39"/>
                  <a:pt x="19" y="39"/>
                </a:cubicBezTo>
                <a:cubicBezTo>
                  <a:pt x="18" y="38"/>
                  <a:pt x="18" y="38"/>
                  <a:pt x="18" y="38"/>
                </a:cubicBezTo>
                <a:cubicBezTo>
                  <a:pt x="17" y="39"/>
                  <a:pt x="17" y="39"/>
                  <a:pt x="17" y="39"/>
                </a:cubicBezTo>
                <a:cubicBezTo>
                  <a:pt x="17" y="39"/>
                  <a:pt x="17" y="39"/>
                  <a:pt x="17" y="39"/>
                </a:cubicBezTo>
                <a:cubicBezTo>
                  <a:pt x="16" y="39"/>
                  <a:pt x="16" y="39"/>
                  <a:pt x="16" y="39"/>
                </a:cubicBezTo>
                <a:cubicBezTo>
                  <a:pt x="16" y="39"/>
                  <a:pt x="16" y="39"/>
                  <a:pt x="16" y="39"/>
                </a:cubicBezTo>
                <a:cubicBezTo>
                  <a:pt x="16" y="39"/>
                  <a:pt x="16" y="39"/>
                  <a:pt x="16" y="39"/>
                </a:cubicBezTo>
                <a:cubicBezTo>
                  <a:pt x="15" y="39"/>
                  <a:pt x="15" y="39"/>
                  <a:pt x="15" y="39"/>
                </a:cubicBezTo>
                <a:cubicBezTo>
                  <a:pt x="15" y="39"/>
                  <a:pt x="15" y="39"/>
                  <a:pt x="15" y="39"/>
                </a:cubicBezTo>
                <a:cubicBezTo>
                  <a:pt x="15" y="40"/>
                  <a:pt x="15" y="40"/>
                  <a:pt x="15" y="40"/>
                </a:cubicBezTo>
                <a:cubicBezTo>
                  <a:pt x="16" y="40"/>
                  <a:pt x="16" y="40"/>
                  <a:pt x="16" y="40"/>
                </a:cubicBezTo>
                <a:cubicBezTo>
                  <a:pt x="16" y="41"/>
                  <a:pt x="16" y="41"/>
                  <a:pt x="16" y="41"/>
                </a:cubicBezTo>
                <a:cubicBezTo>
                  <a:pt x="15" y="42"/>
                  <a:pt x="15" y="42"/>
                  <a:pt x="15" y="42"/>
                </a:cubicBezTo>
                <a:cubicBezTo>
                  <a:pt x="15" y="43"/>
                  <a:pt x="15" y="43"/>
                  <a:pt x="15" y="43"/>
                </a:cubicBezTo>
                <a:cubicBezTo>
                  <a:pt x="15" y="44"/>
                  <a:pt x="15" y="44"/>
                  <a:pt x="15" y="44"/>
                </a:cubicBezTo>
                <a:cubicBezTo>
                  <a:pt x="16" y="44"/>
                  <a:pt x="16" y="44"/>
                  <a:pt x="16" y="44"/>
                </a:cubicBezTo>
                <a:cubicBezTo>
                  <a:pt x="16" y="45"/>
                  <a:pt x="16" y="45"/>
                  <a:pt x="16" y="45"/>
                </a:cubicBezTo>
                <a:cubicBezTo>
                  <a:pt x="15" y="46"/>
                  <a:pt x="15" y="46"/>
                  <a:pt x="15" y="46"/>
                </a:cubicBezTo>
                <a:cubicBezTo>
                  <a:pt x="15" y="47"/>
                  <a:pt x="15" y="47"/>
                  <a:pt x="15" y="47"/>
                </a:cubicBezTo>
                <a:cubicBezTo>
                  <a:pt x="14" y="48"/>
                  <a:pt x="14" y="48"/>
                  <a:pt x="14" y="48"/>
                </a:cubicBezTo>
                <a:cubicBezTo>
                  <a:pt x="14" y="52"/>
                  <a:pt x="14" y="52"/>
                  <a:pt x="14" y="52"/>
                </a:cubicBezTo>
                <a:cubicBezTo>
                  <a:pt x="12" y="54"/>
                  <a:pt x="12" y="54"/>
                  <a:pt x="12" y="54"/>
                </a:cubicBezTo>
                <a:cubicBezTo>
                  <a:pt x="12" y="55"/>
                  <a:pt x="12" y="55"/>
                  <a:pt x="12" y="55"/>
                </a:cubicBezTo>
                <a:cubicBezTo>
                  <a:pt x="12" y="56"/>
                  <a:pt x="12" y="56"/>
                  <a:pt x="12" y="56"/>
                </a:cubicBezTo>
                <a:cubicBezTo>
                  <a:pt x="12" y="56"/>
                  <a:pt x="12" y="56"/>
                  <a:pt x="12" y="56"/>
                </a:cubicBezTo>
                <a:cubicBezTo>
                  <a:pt x="13" y="56"/>
                  <a:pt x="13" y="56"/>
                  <a:pt x="13" y="56"/>
                </a:cubicBezTo>
                <a:cubicBezTo>
                  <a:pt x="12" y="57"/>
                  <a:pt x="12" y="57"/>
                  <a:pt x="12" y="57"/>
                </a:cubicBezTo>
                <a:cubicBezTo>
                  <a:pt x="12" y="57"/>
                  <a:pt x="12" y="57"/>
                  <a:pt x="12" y="57"/>
                </a:cubicBezTo>
                <a:cubicBezTo>
                  <a:pt x="12" y="58"/>
                  <a:pt x="12" y="58"/>
                  <a:pt x="12" y="58"/>
                </a:cubicBezTo>
                <a:cubicBezTo>
                  <a:pt x="12" y="59"/>
                  <a:pt x="12" y="59"/>
                  <a:pt x="12" y="59"/>
                </a:cubicBezTo>
                <a:cubicBezTo>
                  <a:pt x="13" y="60"/>
                  <a:pt x="13" y="60"/>
                  <a:pt x="13" y="60"/>
                </a:cubicBezTo>
                <a:cubicBezTo>
                  <a:pt x="13" y="61"/>
                  <a:pt x="13" y="61"/>
                  <a:pt x="13" y="61"/>
                </a:cubicBezTo>
                <a:cubicBezTo>
                  <a:pt x="13" y="62"/>
                  <a:pt x="13" y="62"/>
                  <a:pt x="13" y="62"/>
                </a:cubicBezTo>
                <a:cubicBezTo>
                  <a:pt x="14" y="62"/>
                  <a:pt x="14" y="62"/>
                  <a:pt x="14" y="62"/>
                </a:cubicBezTo>
                <a:cubicBezTo>
                  <a:pt x="14" y="61"/>
                  <a:pt x="14" y="61"/>
                  <a:pt x="14" y="61"/>
                </a:cubicBezTo>
                <a:cubicBezTo>
                  <a:pt x="14" y="61"/>
                  <a:pt x="14" y="61"/>
                  <a:pt x="14" y="61"/>
                </a:cubicBezTo>
                <a:cubicBezTo>
                  <a:pt x="15" y="61"/>
                  <a:pt x="15" y="61"/>
                  <a:pt x="15" y="61"/>
                </a:cubicBezTo>
                <a:cubicBezTo>
                  <a:pt x="15" y="61"/>
                  <a:pt x="15" y="61"/>
                  <a:pt x="15" y="61"/>
                </a:cubicBezTo>
                <a:cubicBezTo>
                  <a:pt x="16" y="61"/>
                  <a:pt x="16" y="61"/>
                  <a:pt x="16" y="61"/>
                </a:cubicBezTo>
                <a:cubicBezTo>
                  <a:pt x="16" y="62"/>
                  <a:pt x="16" y="62"/>
                  <a:pt x="16" y="62"/>
                </a:cubicBezTo>
                <a:cubicBezTo>
                  <a:pt x="16" y="63"/>
                  <a:pt x="16" y="63"/>
                  <a:pt x="16" y="63"/>
                </a:cubicBezTo>
                <a:cubicBezTo>
                  <a:pt x="16" y="64"/>
                  <a:pt x="16" y="64"/>
                  <a:pt x="16" y="64"/>
                </a:cubicBezTo>
                <a:cubicBezTo>
                  <a:pt x="17" y="64"/>
                  <a:pt x="17" y="64"/>
                  <a:pt x="17" y="64"/>
                </a:cubicBezTo>
                <a:cubicBezTo>
                  <a:pt x="17" y="65"/>
                  <a:pt x="17" y="65"/>
                  <a:pt x="17" y="65"/>
                </a:cubicBezTo>
                <a:cubicBezTo>
                  <a:pt x="18" y="65"/>
                  <a:pt x="18" y="65"/>
                  <a:pt x="18" y="65"/>
                </a:cubicBezTo>
                <a:cubicBezTo>
                  <a:pt x="18" y="65"/>
                  <a:pt x="18" y="65"/>
                  <a:pt x="18" y="65"/>
                </a:cubicBezTo>
                <a:cubicBezTo>
                  <a:pt x="18" y="64"/>
                  <a:pt x="18" y="64"/>
                  <a:pt x="18" y="64"/>
                </a:cubicBezTo>
                <a:cubicBezTo>
                  <a:pt x="18" y="65"/>
                  <a:pt x="18" y="65"/>
                  <a:pt x="18" y="65"/>
                </a:cubicBezTo>
                <a:cubicBezTo>
                  <a:pt x="19" y="66"/>
                  <a:pt x="19" y="66"/>
                  <a:pt x="19" y="66"/>
                </a:cubicBezTo>
                <a:cubicBezTo>
                  <a:pt x="19" y="67"/>
                  <a:pt x="19" y="67"/>
                  <a:pt x="19" y="67"/>
                </a:cubicBezTo>
                <a:cubicBezTo>
                  <a:pt x="19" y="67"/>
                  <a:pt x="19" y="67"/>
                  <a:pt x="19" y="67"/>
                </a:cubicBezTo>
                <a:cubicBezTo>
                  <a:pt x="20" y="69"/>
                  <a:pt x="20" y="69"/>
                  <a:pt x="20" y="69"/>
                </a:cubicBezTo>
                <a:cubicBezTo>
                  <a:pt x="20" y="69"/>
                  <a:pt x="20" y="69"/>
                  <a:pt x="20" y="69"/>
                </a:cubicBezTo>
                <a:cubicBezTo>
                  <a:pt x="19" y="70"/>
                  <a:pt x="19" y="70"/>
                  <a:pt x="19" y="70"/>
                </a:cubicBezTo>
                <a:cubicBezTo>
                  <a:pt x="19" y="70"/>
                  <a:pt x="19" y="70"/>
                  <a:pt x="19" y="70"/>
                </a:cubicBezTo>
                <a:cubicBezTo>
                  <a:pt x="18" y="70"/>
                  <a:pt x="18" y="70"/>
                  <a:pt x="18" y="70"/>
                </a:cubicBezTo>
                <a:cubicBezTo>
                  <a:pt x="18" y="71"/>
                  <a:pt x="18" y="71"/>
                  <a:pt x="18" y="71"/>
                </a:cubicBezTo>
                <a:cubicBezTo>
                  <a:pt x="20" y="71"/>
                  <a:pt x="20" y="71"/>
                  <a:pt x="20" y="71"/>
                </a:cubicBezTo>
                <a:cubicBezTo>
                  <a:pt x="20" y="71"/>
                  <a:pt x="20" y="71"/>
                  <a:pt x="20" y="71"/>
                </a:cubicBezTo>
                <a:cubicBezTo>
                  <a:pt x="20" y="71"/>
                  <a:pt x="20" y="71"/>
                  <a:pt x="20" y="71"/>
                </a:cubicBezTo>
                <a:cubicBezTo>
                  <a:pt x="20" y="72"/>
                  <a:pt x="20" y="72"/>
                  <a:pt x="20" y="72"/>
                </a:cubicBezTo>
                <a:cubicBezTo>
                  <a:pt x="21" y="72"/>
                  <a:pt x="21" y="72"/>
                  <a:pt x="21" y="72"/>
                </a:cubicBezTo>
                <a:cubicBezTo>
                  <a:pt x="22" y="74"/>
                  <a:pt x="22" y="74"/>
                  <a:pt x="22" y="74"/>
                </a:cubicBezTo>
                <a:cubicBezTo>
                  <a:pt x="23" y="74"/>
                  <a:pt x="23" y="74"/>
                  <a:pt x="23" y="74"/>
                </a:cubicBezTo>
                <a:cubicBezTo>
                  <a:pt x="23" y="74"/>
                  <a:pt x="23" y="74"/>
                  <a:pt x="23" y="74"/>
                </a:cubicBezTo>
                <a:cubicBezTo>
                  <a:pt x="24" y="74"/>
                  <a:pt x="24" y="74"/>
                  <a:pt x="24" y="74"/>
                </a:cubicBezTo>
                <a:cubicBezTo>
                  <a:pt x="25" y="74"/>
                  <a:pt x="25" y="74"/>
                  <a:pt x="25" y="74"/>
                </a:cubicBezTo>
                <a:cubicBezTo>
                  <a:pt x="26" y="76"/>
                  <a:pt x="26" y="76"/>
                  <a:pt x="26" y="76"/>
                </a:cubicBezTo>
                <a:cubicBezTo>
                  <a:pt x="27" y="76"/>
                  <a:pt x="27" y="76"/>
                  <a:pt x="27" y="76"/>
                </a:cubicBezTo>
                <a:cubicBezTo>
                  <a:pt x="27" y="77"/>
                  <a:pt x="27" y="77"/>
                  <a:pt x="27" y="77"/>
                </a:cubicBezTo>
                <a:cubicBezTo>
                  <a:pt x="28" y="78"/>
                  <a:pt x="28" y="78"/>
                  <a:pt x="28" y="78"/>
                </a:cubicBezTo>
                <a:cubicBezTo>
                  <a:pt x="27" y="78"/>
                  <a:pt x="27" y="78"/>
                  <a:pt x="27" y="78"/>
                </a:cubicBezTo>
                <a:cubicBezTo>
                  <a:pt x="27" y="79"/>
                  <a:pt x="27" y="79"/>
                  <a:pt x="27" y="79"/>
                </a:cubicBezTo>
                <a:cubicBezTo>
                  <a:pt x="27" y="79"/>
                  <a:pt x="27" y="79"/>
                  <a:pt x="27" y="79"/>
                </a:cubicBezTo>
                <a:cubicBezTo>
                  <a:pt x="26" y="79"/>
                  <a:pt x="26" y="79"/>
                  <a:pt x="26" y="79"/>
                </a:cubicBezTo>
                <a:cubicBezTo>
                  <a:pt x="25" y="79"/>
                  <a:pt x="25" y="79"/>
                  <a:pt x="25" y="79"/>
                </a:cubicBezTo>
                <a:cubicBezTo>
                  <a:pt x="24" y="80"/>
                  <a:pt x="24" y="80"/>
                  <a:pt x="24" y="80"/>
                </a:cubicBezTo>
                <a:cubicBezTo>
                  <a:pt x="23" y="79"/>
                  <a:pt x="23" y="79"/>
                  <a:pt x="23" y="79"/>
                </a:cubicBezTo>
                <a:cubicBezTo>
                  <a:pt x="23" y="79"/>
                  <a:pt x="23" y="79"/>
                  <a:pt x="23" y="79"/>
                </a:cubicBezTo>
                <a:cubicBezTo>
                  <a:pt x="23" y="78"/>
                  <a:pt x="23" y="78"/>
                  <a:pt x="23" y="78"/>
                </a:cubicBezTo>
                <a:cubicBezTo>
                  <a:pt x="23" y="76"/>
                  <a:pt x="23" y="76"/>
                  <a:pt x="23" y="76"/>
                </a:cubicBezTo>
                <a:cubicBezTo>
                  <a:pt x="23" y="76"/>
                  <a:pt x="23" y="76"/>
                  <a:pt x="23" y="76"/>
                </a:cubicBezTo>
                <a:cubicBezTo>
                  <a:pt x="22" y="76"/>
                  <a:pt x="22" y="76"/>
                  <a:pt x="22" y="76"/>
                </a:cubicBezTo>
                <a:cubicBezTo>
                  <a:pt x="21" y="75"/>
                  <a:pt x="21" y="75"/>
                  <a:pt x="21" y="75"/>
                </a:cubicBezTo>
                <a:cubicBezTo>
                  <a:pt x="20" y="75"/>
                  <a:pt x="20" y="75"/>
                  <a:pt x="20" y="75"/>
                </a:cubicBezTo>
                <a:cubicBezTo>
                  <a:pt x="19" y="74"/>
                  <a:pt x="19" y="74"/>
                  <a:pt x="19" y="74"/>
                </a:cubicBezTo>
                <a:cubicBezTo>
                  <a:pt x="18" y="75"/>
                  <a:pt x="18" y="75"/>
                  <a:pt x="18" y="75"/>
                </a:cubicBezTo>
                <a:cubicBezTo>
                  <a:pt x="18" y="76"/>
                  <a:pt x="18" y="76"/>
                  <a:pt x="18" y="76"/>
                </a:cubicBezTo>
                <a:cubicBezTo>
                  <a:pt x="18" y="75"/>
                  <a:pt x="18" y="75"/>
                  <a:pt x="18" y="75"/>
                </a:cubicBezTo>
                <a:cubicBezTo>
                  <a:pt x="15" y="74"/>
                  <a:pt x="15" y="74"/>
                  <a:pt x="15" y="74"/>
                </a:cubicBezTo>
                <a:cubicBezTo>
                  <a:pt x="15" y="73"/>
                  <a:pt x="15" y="73"/>
                  <a:pt x="15" y="73"/>
                </a:cubicBezTo>
                <a:cubicBezTo>
                  <a:pt x="16" y="73"/>
                  <a:pt x="16" y="73"/>
                  <a:pt x="16" y="73"/>
                </a:cubicBezTo>
                <a:cubicBezTo>
                  <a:pt x="16" y="72"/>
                  <a:pt x="16" y="72"/>
                  <a:pt x="16" y="72"/>
                </a:cubicBezTo>
                <a:cubicBezTo>
                  <a:pt x="15" y="72"/>
                  <a:pt x="15" y="72"/>
                  <a:pt x="15" y="72"/>
                </a:cubicBezTo>
                <a:cubicBezTo>
                  <a:pt x="15" y="71"/>
                  <a:pt x="15" y="71"/>
                  <a:pt x="15" y="71"/>
                </a:cubicBezTo>
                <a:cubicBezTo>
                  <a:pt x="14" y="71"/>
                  <a:pt x="14" y="71"/>
                  <a:pt x="14" y="71"/>
                </a:cubicBezTo>
                <a:cubicBezTo>
                  <a:pt x="14" y="71"/>
                  <a:pt x="14" y="71"/>
                  <a:pt x="14" y="71"/>
                </a:cubicBezTo>
                <a:cubicBezTo>
                  <a:pt x="13" y="69"/>
                  <a:pt x="13" y="69"/>
                  <a:pt x="13" y="69"/>
                </a:cubicBezTo>
                <a:cubicBezTo>
                  <a:pt x="12" y="69"/>
                  <a:pt x="12" y="69"/>
                  <a:pt x="12" y="69"/>
                </a:cubicBezTo>
                <a:cubicBezTo>
                  <a:pt x="12" y="67"/>
                  <a:pt x="12" y="67"/>
                  <a:pt x="12" y="67"/>
                </a:cubicBezTo>
                <a:cubicBezTo>
                  <a:pt x="11" y="67"/>
                  <a:pt x="11" y="67"/>
                  <a:pt x="11" y="67"/>
                </a:cubicBezTo>
                <a:cubicBezTo>
                  <a:pt x="11" y="66"/>
                  <a:pt x="11" y="66"/>
                  <a:pt x="11" y="66"/>
                </a:cubicBezTo>
                <a:cubicBezTo>
                  <a:pt x="10" y="66"/>
                  <a:pt x="10" y="66"/>
                  <a:pt x="10" y="66"/>
                </a:cubicBezTo>
                <a:cubicBezTo>
                  <a:pt x="10" y="65"/>
                  <a:pt x="10" y="65"/>
                  <a:pt x="10" y="65"/>
                </a:cubicBezTo>
                <a:cubicBezTo>
                  <a:pt x="9" y="66"/>
                  <a:pt x="9" y="66"/>
                  <a:pt x="9" y="66"/>
                </a:cubicBezTo>
                <a:cubicBezTo>
                  <a:pt x="9" y="67"/>
                  <a:pt x="9" y="67"/>
                  <a:pt x="9" y="67"/>
                </a:cubicBezTo>
                <a:cubicBezTo>
                  <a:pt x="9" y="67"/>
                  <a:pt x="9" y="67"/>
                  <a:pt x="9" y="67"/>
                </a:cubicBezTo>
                <a:cubicBezTo>
                  <a:pt x="8" y="66"/>
                  <a:pt x="8" y="66"/>
                  <a:pt x="8" y="66"/>
                </a:cubicBezTo>
                <a:cubicBezTo>
                  <a:pt x="8" y="64"/>
                  <a:pt x="8" y="64"/>
                  <a:pt x="8" y="64"/>
                </a:cubicBezTo>
                <a:cubicBezTo>
                  <a:pt x="8" y="64"/>
                  <a:pt x="8" y="64"/>
                  <a:pt x="8" y="64"/>
                </a:cubicBezTo>
                <a:cubicBezTo>
                  <a:pt x="8" y="62"/>
                  <a:pt x="8" y="62"/>
                  <a:pt x="8" y="62"/>
                </a:cubicBezTo>
                <a:cubicBezTo>
                  <a:pt x="9" y="62"/>
                  <a:pt x="9" y="62"/>
                  <a:pt x="9" y="62"/>
                </a:cubicBezTo>
                <a:cubicBezTo>
                  <a:pt x="8" y="60"/>
                  <a:pt x="8" y="60"/>
                  <a:pt x="8" y="60"/>
                </a:cubicBezTo>
                <a:cubicBezTo>
                  <a:pt x="9" y="60"/>
                  <a:pt x="9" y="60"/>
                  <a:pt x="9" y="60"/>
                </a:cubicBezTo>
                <a:cubicBezTo>
                  <a:pt x="9" y="59"/>
                  <a:pt x="9" y="59"/>
                  <a:pt x="9" y="59"/>
                </a:cubicBezTo>
                <a:cubicBezTo>
                  <a:pt x="9" y="59"/>
                  <a:pt x="9" y="59"/>
                  <a:pt x="9" y="59"/>
                </a:cubicBezTo>
                <a:cubicBezTo>
                  <a:pt x="10" y="58"/>
                  <a:pt x="10" y="58"/>
                  <a:pt x="10" y="58"/>
                </a:cubicBezTo>
                <a:cubicBezTo>
                  <a:pt x="9" y="58"/>
                  <a:pt x="9" y="58"/>
                  <a:pt x="9" y="58"/>
                </a:cubicBezTo>
                <a:cubicBezTo>
                  <a:pt x="10" y="57"/>
                  <a:pt x="10" y="57"/>
                  <a:pt x="10" y="57"/>
                </a:cubicBezTo>
                <a:cubicBezTo>
                  <a:pt x="9" y="57"/>
                  <a:pt x="9" y="57"/>
                  <a:pt x="9" y="57"/>
                </a:cubicBezTo>
                <a:cubicBezTo>
                  <a:pt x="10" y="55"/>
                  <a:pt x="10" y="55"/>
                  <a:pt x="10" y="55"/>
                </a:cubicBezTo>
                <a:cubicBezTo>
                  <a:pt x="10" y="54"/>
                  <a:pt x="10" y="54"/>
                  <a:pt x="10" y="54"/>
                </a:cubicBezTo>
                <a:cubicBezTo>
                  <a:pt x="10" y="54"/>
                  <a:pt x="10" y="54"/>
                  <a:pt x="10" y="54"/>
                </a:cubicBezTo>
                <a:cubicBezTo>
                  <a:pt x="10" y="52"/>
                  <a:pt x="10" y="52"/>
                  <a:pt x="10" y="52"/>
                </a:cubicBezTo>
                <a:cubicBezTo>
                  <a:pt x="12" y="52"/>
                  <a:pt x="12" y="52"/>
                  <a:pt x="12" y="52"/>
                </a:cubicBezTo>
                <a:cubicBezTo>
                  <a:pt x="13" y="48"/>
                  <a:pt x="13" y="48"/>
                  <a:pt x="13" y="48"/>
                </a:cubicBezTo>
                <a:cubicBezTo>
                  <a:pt x="13" y="48"/>
                  <a:pt x="13" y="48"/>
                  <a:pt x="13" y="48"/>
                </a:cubicBezTo>
                <a:cubicBezTo>
                  <a:pt x="13" y="46"/>
                  <a:pt x="13" y="46"/>
                  <a:pt x="13" y="46"/>
                </a:cubicBezTo>
                <a:cubicBezTo>
                  <a:pt x="13" y="45"/>
                  <a:pt x="13" y="45"/>
                  <a:pt x="13" y="45"/>
                </a:cubicBezTo>
                <a:cubicBezTo>
                  <a:pt x="13" y="44"/>
                  <a:pt x="13" y="44"/>
                  <a:pt x="13" y="44"/>
                </a:cubicBezTo>
                <a:cubicBezTo>
                  <a:pt x="12" y="43"/>
                  <a:pt x="12" y="43"/>
                  <a:pt x="12" y="43"/>
                </a:cubicBezTo>
                <a:cubicBezTo>
                  <a:pt x="12" y="41"/>
                  <a:pt x="12" y="41"/>
                  <a:pt x="12" y="41"/>
                </a:cubicBezTo>
                <a:cubicBezTo>
                  <a:pt x="12" y="41"/>
                  <a:pt x="12" y="41"/>
                  <a:pt x="12" y="41"/>
                </a:cubicBezTo>
                <a:cubicBezTo>
                  <a:pt x="12" y="40"/>
                  <a:pt x="12" y="40"/>
                  <a:pt x="12" y="40"/>
                </a:cubicBezTo>
                <a:cubicBezTo>
                  <a:pt x="12" y="39"/>
                  <a:pt x="12" y="39"/>
                  <a:pt x="12" y="39"/>
                </a:cubicBezTo>
                <a:cubicBezTo>
                  <a:pt x="12" y="38"/>
                  <a:pt x="12" y="38"/>
                  <a:pt x="12" y="38"/>
                </a:cubicBezTo>
                <a:cubicBezTo>
                  <a:pt x="11" y="36"/>
                  <a:pt x="11" y="36"/>
                  <a:pt x="11" y="36"/>
                </a:cubicBezTo>
                <a:cubicBezTo>
                  <a:pt x="10" y="34"/>
                  <a:pt x="10" y="34"/>
                  <a:pt x="10" y="34"/>
                </a:cubicBezTo>
                <a:cubicBezTo>
                  <a:pt x="8" y="33"/>
                  <a:pt x="8" y="33"/>
                  <a:pt x="8" y="33"/>
                </a:cubicBezTo>
                <a:cubicBezTo>
                  <a:pt x="7" y="32"/>
                  <a:pt x="7" y="32"/>
                  <a:pt x="7" y="32"/>
                </a:cubicBezTo>
                <a:cubicBezTo>
                  <a:pt x="7" y="31"/>
                  <a:pt x="7" y="31"/>
                  <a:pt x="7" y="31"/>
                </a:cubicBezTo>
                <a:cubicBezTo>
                  <a:pt x="6" y="29"/>
                  <a:pt x="6" y="29"/>
                  <a:pt x="6" y="29"/>
                </a:cubicBezTo>
                <a:cubicBezTo>
                  <a:pt x="7" y="28"/>
                  <a:pt x="7" y="28"/>
                  <a:pt x="7" y="28"/>
                </a:cubicBezTo>
                <a:cubicBezTo>
                  <a:pt x="7" y="27"/>
                  <a:pt x="7" y="27"/>
                  <a:pt x="7" y="27"/>
                </a:cubicBezTo>
                <a:cubicBezTo>
                  <a:pt x="7" y="25"/>
                  <a:pt x="7" y="25"/>
                  <a:pt x="7" y="25"/>
                </a:cubicBezTo>
                <a:cubicBezTo>
                  <a:pt x="7" y="24"/>
                  <a:pt x="7" y="24"/>
                  <a:pt x="7" y="24"/>
                </a:cubicBezTo>
                <a:cubicBezTo>
                  <a:pt x="8" y="24"/>
                  <a:pt x="8" y="24"/>
                  <a:pt x="8" y="24"/>
                </a:cubicBezTo>
                <a:cubicBezTo>
                  <a:pt x="8" y="23"/>
                  <a:pt x="8" y="23"/>
                  <a:pt x="8" y="23"/>
                </a:cubicBezTo>
                <a:cubicBezTo>
                  <a:pt x="7" y="22"/>
                  <a:pt x="7" y="22"/>
                  <a:pt x="7" y="22"/>
                </a:cubicBezTo>
                <a:cubicBezTo>
                  <a:pt x="7" y="21"/>
                  <a:pt x="7" y="21"/>
                  <a:pt x="7" y="21"/>
                </a:cubicBezTo>
                <a:cubicBezTo>
                  <a:pt x="6" y="20"/>
                  <a:pt x="6" y="20"/>
                  <a:pt x="6" y="20"/>
                </a:cubicBezTo>
                <a:cubicBezTo>
                  <a:pt x="5" y="19"/>
                  <a:pt x="5" y="19"/>
                  <a:pt x="5" y="19"/>
                </a:cubicBezTo>
                <a:cubicBezTo>
                  <a:pt x="4" y="17"/>
                  <a:pt x="4" y="17"/>
                  <a:pt x="4" y="17"/>
                </a:cubicBezTo>
                <a:cubicBezTo>
                  <a:pt x="3" y="16"/>
                  <a:pt x="3" y="16"/>
                  <a:pt x="3" y="16"/>
                </a:cubicBezTo>
                <a:cubicBezTo>
                  <a:pt x="3" y="15"/>
                  <a:pt x="3" y="15"/>
                  <a:pt x="3" y="15"/>
                </a:cubicBezTo>
                <a:cubicBezTo>
                  <a:pt x="2" y="14"/>
                  <a:pt x="2" y="14"/>
                  <a:pt x="2" y="14"/>
                </a:cubicBezTo>
                <a:cubicBezTo>
                  <a:pt x="1" y="13"/>
                  <a:pt x="1" y="13"/>
                  <a:pt x="1" y="13"/>
                </a:cubicBezTo>
                <a:cubicBezTo>
                  <a:pt x="0" y="13"/>
                  <a:pt x="0" y="13"/>
                  <a:pt x="0" y="13"/>
                </a:cubicBezTo>
                <a:cubicBezTo>
                  <a:pt x="0" y="12"/>
                  <a:pt x="0" y="12"/>
                  <a:pt x="0" y="12"/>
                </a:cubicBezTo>
                <a:cubicBezTo>
                  <a:pt x="2" y="11"/>
                  <a:pt x="2" y="11"/>
                  <a:pt x="2" y="11"/>
                </a:cubicBezTo>
                <a:cubicBezTo>
                  <a:pt x="2" y="11"/>
                  <a:pt x="2" y="11"/>
                  <a:pt x="2" y="11"/>
                </a:cubicBezTo>
                <a:cubicBezTo>
                  <a:pt x="2" y="10"/>
                  <a:pt x="2" y="10"/>
                  <a:pt x="2" y="10"/>
                </a:cubicBezTo>
                <a:cubicBezTo>
                  <a:pt x="2" y="8"/>
                  <a:pt x="2" y="8"/>
                  <a:pt x="2" y="8"/>
                </a:cubicBezTo>
                <a:cubicBezTo>
                  <a:pt x="3" y="8"/>
                  <a:pt x="3" y="8"/>
                  <a:pt x="3" y="8"/>
                </a:cubicBezTo>
                <a:cubicBezTo>
                  <a:pt x="3" y="6"/>
                  <a:pt x="3" y="6"/>
                  <a:pt x="3" y="6"/>
                </a:cubicBezTo>
                <a:cubicBezTo>
                  <a:pt x="3" y="5"/>
                  <a:pt x="3" y="5"/>
                  <a:pt x="3" y="5"/>
                </a:cubicBezTo>
                <a:cubicBezTo>
                  <a:pt x="5" y="6"/>
                  <a:pt x="5" y="6"/>
                  <a:pt x="5" y="6"/>
                </a:cubicBezTo>
                <a:cubicBezTo>
                  <a:pt x="6" y="5"/>
                  <a:pt x="6" y="5"/>
                  <a:pt x="6" y="5"/>
                </a:cubicBezTo>
                <a:cubicBezTo>
                  <a:pt x="8" y="5"/>
                  <a:pt x="8" y="5"/>
                  <a:pt x="8" y="5"/>
                </a:cubicBezTo>
                <a:cubicBezTo>
                  <a:pt x="8" y="4"/>
                  <a:pt x="8" y="4"/>
                  <a:pt x="8" y="4"/>
                </a:cubicBezTo>
                <a:cubicBezTo>
                  <a:pt x="8" y="3"/>
                  <a:pt x="8" y="3"/>
                  <a:pt x="8" y="3"/>
                </a:cubicBezTo>
                <a:cubicBezTo>
                  <a:pt x="9" y="2"/>
                  <a:pt x="9" y="2"/>
                  <a:pt x="9" y="2"/>
                </a:cubicBezTo>
                <a:cubicBezTo>
                  <a:pt x="10" y="3"/>
                  <a:pt x="10" y="3"/>
                  <a:pt x="10" y="3"/>
                </a:cubicBezTo>
                <a:cubicBezTo>
                  <a:pt x="10" y="2"/>
                  <a:pt x="10" y="2"/>
                  <a:pt x="10" y="2"/>
                </a:cubicBezTo>
                <a:cubicBezTo>
                  <a:pt x="10" y="1"/>
                  <a:pt x="10" y="1"/>
                  <a:pt x="10" y="1"/>
                </a:cubicBezTo>
                <a:cubicBezTo>
                  <a:pt x="10" y="1"/>
                  <a:pt x="10" y="1"/>
                  <a:pt x="10" y="1"/>
                </a:cubicBezTo>
                <a:cubicBezTo>
                  <a:pt x="11" y="0"/>
                  <a:pt x="11" y="0"/>
                  <a:pt x="11" y="0"/>
                </a:cubicBezTo>
                <a:cubicBezTo>
                  <a:pt x="12" y="0"/>
                  <a:pt x="12" y="0"/>
                  <a:pt x="12" y="0"/>
                </a:cubicBezTo>
                <a:cubicBezTo>
                  <a:pt x="12" y="0"/>
                  <a:pt x="12" y="0"/>
                  <a:pt x="12" y="0"/>
                </a:cubicBezTo>
                <a:close/>
                <a:moveTo>
                  <a:pt x="15" y="75"/>
                </a:moveTo>
                <a:cubicBezTo>
                  <a:pt x="16" y="75"/>
                  <a:pt x="16" y="75"/>
                  <a:pt x="16" y="75"/>
                </a:cubicBezTo>
                <a:cubicBezTo>
                  <a:pt x="16" y="75"/>
                  <a:pt x="16" y="75"/>
                  <a:pt x="16" y="75"/>
                </a:cubicBezTo>
                <a:cubicBezTo>
                  <a:pt x="16" y="75"/>
                  <a:pt x="16" y="75"/>
                  <a:pt x="16" y="75"/>
                </a:cubicBezTo>
                <a:cubicBezTo>
                  <a:pt x="15" y="74"/>
                  <a:pt x="15" y="74"/>
                  <a:pt x="15" y="74"/>
                </a:cubicBezTo>
                <a:cubicBezTo>
                  <a:pt x="15" y="75"/>
                  <a:pt x="15" y="75"/>
                  <a:pt x="15" y="75"/>
                </a:cubicBezTo>
                <a:close/>
                <a:moveTo>
                  <a:pt x="12" y="70"/>
                </a:moveTo>
                <a:cubicBezTo>
                  <a:pt x="12" y="71"/>
                  <a:pt x="12" y="71"/>
                  <a:pt x="12" y="71"/>
                </a:cubicBezTo>
                <a:cubicBezTo>
                  <a:pt x="12" y="70"/>
                  <a:pt x="12" y="70"/>
                  <a:pt x="12" y="70"/>
                </a:cubicBezTo>
                <a:cubicBezTo>
                  <a:pt x="12" y="70"/>
                  <a:pt x="12" y="70"/>
                  <a:pt x="12" y="70"/>
                </a:cubicBezTo>
                <a:cubicBezTo>
                  <a:pt x="12" y="70"/>
                  <a:pt x="12" y="70"/>
                  <a:pt x="12" y="70"/>
                </a:cubicBezTo>
                <a:close/>
                <a:moveTo>
                  <a:pt x="8" y="67"/>
                </a:moveTo>
                <a:cubicBezTo>
                  <a:pt x="8" y="68"/>
                  <a:pt x="8" y="68"/>
                  <a:pt x="8" y="68"/>
                </a:cubicBezTo>
                <a:cubicBezTo>
                  <a:pt x="8" y="68"/>
                  <a:pt x="8" y="68"/>
                  <a:pt x="8" y="68"/>
                </a:cubicBezTo>
                <a:cubicBezTo>
                  <a:pt x="8" y="69"/>
                  <a:pt x="8" y="69"/>
                  <a:pt x="8" y="69"/>
                </a:cubicBezTo>
                <a:cubicBezTo>
                  <a:pt x="9" y="68"/>
                  <a:pt x="9" y="68"/>
                  <a:pt x="9" y="68"/>
                </a:cubicBezTo>
                <a:cubicBezTo>
                  <a:pt x="9" y="67"/>
                  <a:pt x="9" y="67"/>
                  <a:pt x="9" y="67"/>
                </a:cubicBezTo>
                <a:cubicBezTo>
                  <a:pt x="9" y="67"/>
                  <a:pt x="8" y="67"/>
                  <a:pt x="8" y="67"/>
                </a:cubicBezTo>
                <a:close/>
                <a:moveTo>
                  <a:pt x="27" y="45"/>
                </a:moveTo>
                <a:cubicBezTo>
                  <a:pt x="27" y="46"/>
                  <a:pt x="27" y="46"/>
                  <a:pt x="27" y="46"/>
                </a:cubicBezTo>
                <a:cubicBezTo>
                  <a:pt x="28" y="47"/>
                  <a:pt x="28" y="47"/>
                  <a:pt x="28" y="47"/>
                </a:cubicBezTo>
                <a:cubicBezTo>
                  <a:pt x="28" y="47"/>
                  <a:pt x="28" y="47"/>
                  <a:pt x="28" y="47"/>
                </a:cubicBezTo>
                <a:cubicBezTo>
                  <a:pt x="27" y="45"/>
                  <a:pt x="27" y="45"/>
                  <a:pt x="27" y="45"/>
                </a:cubicBezTo>
                <a:close/>
                <a:moveTo>
                  <a:pt x="17" y="58"/>
                </a:moveTo>
                <a:cubicBezTo>
                  <a:pt x="16" y="58"/>
                  <a:pt x="16" y="58"/>
                  <a:pt x="16" y="58"/>
                </a:cubicBezTo>
                <a:cubicBezTo>
                  <a:pt x="17" y="58"/>
                  <a:pt x="17" y="58"/>
                  <a:pt x="17" y="58"/>
                </a:cubicBezTo>
                <a:cubicBezTo>
                  <a:pt x="17" y="58"/>
                  <a:pt x="17" y="58"/>
                  <a:pt x="17" y="58"/>
                </a:cubicBezTo>
                <a:close/>
                <a:moveTo>
                  <a:pt x="17" y="59"/>
                </a:moveTo>
                <a:cubicBezTo>
                  <a:pt x="16" y="59"/>
                  <a:pt x="16" y="59"/>
                  <a:pt x="16" y="59"/>
                </a:cubicBezTo>
                <a:cubicBezTo>
                  <a:pt x="16" y="60"/>
                  <a:pt x="16" y="60"/>
                  <a:pt x="16" y="60"/>
                </a:cubicBezTo>
                <a:cubicBezTo>
                  <a:pt x="17" y="61"/>
                  <a:pt x="17" y="61"/>
                  <a:pt x="17" y="61"/>
                </a:cubicBezTo>
                <a:cubicBezTo>
                  <a:pt x="17" y="60"/>
                  <a:pt x="17" y="60"/>
                  <a:pt x="17" y="60"/>
                </a:cubicBezTo>
                <a:lnTo>
                  <a:pt x="17" y="5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39" name="Freeform 1183"/>
          <p:cNvSpPr>
            <a:spLocks noEditPoints="1"/>
          </p:cNvSpPr>
          <p:nvPr/>
        </p:nvSpPr>
        <p:spPr bwMode="auto">
          <a:xfrm>
            <a:off x="7839892" y="3721637"/>
            <a:ext cx="185836" cy="416212"/>
          </a:xfrm>
          <a:custGeom>
            <a:avLst/>
            <a:gdLst/>
            <a:ahLst/>
            <a:cxnLst>
              <a:cxn ang="0">
                <a:pos x="65" y="3"/>
              </a:cxn>
              <a:cxn ang="0">
                <a:pos x="76" y="22"/>
              </a:cxn>
              <a:cxn ang="0">
                <a:pos x="73" y="38"/>
              </a:cxn>
              <a:cxn ang="0">
                <a:pos x="68" y="46"/>
              </a:cxn>
              <a:cxn ang="0">
                <a:pos x="70" y="57"/>
              </a:cxn>
              <a:cxn ang="0">
                <a:pos x="81" y="65"/>
              </a:cxn>
              <a:cxn ang="0">
                <a:pos x="86" y="73"/>
              </a:cxn>
              <a:cxn ang="0">
                <a:pos x="100" y="78"/>
              </a:cxn>
              <a:cxn ang="0">
                <a:pos x="92" y="91"/>
              </a:cxn>
              <a:cxn ang="0">
                <a:pos x="102" y="97"/>
              </a:cxn>
              <a:cxn ang="0">
                <a:pos x="121" y="97"/>
              </a:cxn>
              <a:cxn ang="0">
                <a:pos x="110" y="110"/>
              </a:cxn>
              <a:cxn ang="0">
                <a:pos x="100" y="118"/>
              </a:cxn>
              <a:cxn ang="0">
                <a:pos x="94" y="129"/>
              </a:cxn>
              <a:cxn ang="0">
                <a:pos x="78" y="137"/>
              </a:cxn>
              <a:cxn ang="0">
                <a:pos x="76" y="151"/>
              </a:cxn>
              <a:cxn ang="0">
                <a:pos x="89" y="169"/>
              </a:cxn>
              <a:cxn ang="0">
                <a:pos x="92" y="183"/>
              </a:cxn>
              <a:cxn ang="0">
                <a:pos x="94" y="204"/>
              </a:cxn>
              <a:cxn ang="0">
                <a:pos x="105" y="226"/>
              </a:cxn>
              <a:cxn ang="0">
                <a:pos x="108" y="245"/>
              </a:cxn>
              <a:cxn ang="0">
                <a:pos x="100" y="263"/>
              </a:cxn>
              <a:cxn ang="0">
                <a:pos x="94" y="261"/>
              </a:cxn>
              <a:cxn ang="0">
                <a:pos x="97" y="253"/>
              </a:cxn>
              <a:cxn ang="0">
                <a:pos x="97" y="239"/>
              </a:cxn>
              <a:cxn ang="0">
                <a:pos x="94" y="220"/>
              </a:cxn>
              <a:cxn ang="0">
                <a:pos x="89" y="215"/>
              </a:cxn>
              <a:cxn ang="0">
                <a:pos x="84" y="199"/>
              </a:cxn>
              <a:cxn ang="0">
                <a:pos x="81" y="180"/>
              </a:cxn>
              <a:cxn ang="0">
                <a:pos x="76" y="175"/>
              </a:cxn>
              <a:cxn ang="0">
                <a:pos x="68" y="164"/>
              </a:cxn>
              <a:cxn ang="0">
                <a:pos x="68" y="167"/>
              </a:cxn>
              <a:cxn ang="0">
                <a:pos x="59" y="172"/>
              </a:cxn>
              <a:cxn ang="0">
                <a:pos x="57" y="177"/>
              </a:cxn>
              <a:cxn ang="0">
                <a:pos x="43" y="183"/>
              </a:cxn>
              <a:cxn ang="0">
                <a:pos x="38" y="186"/>
              </a:cxn>
              <a:cxn ang="0">
                <a:pos x="35" y="183"/>
              </a:cxn>
              <a:cxn ang="0">
                <a:pos x="38" y="164"/>
              </a:cxn>
              <a:cxn ang="0">
                <a:pos x="33" y="148"/>
              </a:cxn>
              <a:cxn ang="0">
                <a:pos x="25" y="134"/>
              </a:cxn>
              <a:cxn ang="0">
                <a:pos x="14" y="134"/>
              </a:cxn>
              <a:cxn ang="0">
                <a:pos x="19" y="134"/>
              </a:cxn>
              <a:cxn ang="0">
                <a:pos x="22" y="126"/>
              </a:cxn>
              <a:cxn ang="0">
                <a:pos x="8" y="124"/>
              </a:cxn>
              <a:cxn ang="0">
                <a:pos x="8" y="121"/>
              </a:cxn>
              <a:cxn ang="0">
                <a:pos x="0" y="108"/>
              </a:cxn>
              <a:cxn ang="0">
                <a:pos x="6" y="94"/>
              </a:cxn>
              <a:cxn ang="0">
                <a:pos x="11" y="81"/>
              </a:cxn>
              <a:cxn ang="0">
                <a:pos x="19" y="65"/>
              </a:cxn>
              <a:cxn ang="0">
                <a:pos x="27" y="38"/>
              </a:cxn>
              <a:cxn ang="0">
                <a:pos x="38" y="16"/>
              </a:cxn>
              <a:cxn ang="0">
                <a:pos x="51" y="8"/>
              </a:cxn>
              <a:cxn ang="0">
                <a:pos x="16" y="143"/>
              </a:cxn>
            </a:cxnLst>
            <a:rect l="0" t="0" r="r" b="b"/>
            <a:pathLst>
              <a:path w="121" h="271">
                <a:moveTo>
                  <a:pt x="54" y="0"/>
                </a:moveTo>
                <a:lnTo>
                  <a:pt x="57" y="0"/>
                </a:lnTo>
                <a:lnTo>
                  <a:pt x="59" y="0"/>
                </a:lnTo>
                <a:lnTo>
                  <a:pt x="62" y="0"/>
                </a:lnTo>
                <a:lnTo>
                  <a:pt x="65" y="0"/>
                </a:lnTo>
                <a:lnTo>
                  <a:pt x="65" y="3"/>
                </a:lnTo>
                <a:lnTo>
                  <a:pt x="68" y="6"/>
                </a:lnTo>
                <a:lnTo>
                  <a:pt x="70" y="8"/>
                </a:lnTo>
                <a:lnTo>
                  <a:pt x="73" y="8"/>
                </a:lnTo>
                <a:lnTo>
                  <a:pt x="73" y="11"/>
                </a:lnTo>
                <a:lnTo>
                  <a:pt x="73" y="16"/>
                </a:lnTo>
                <a:lnTo>
                  <a:pt x="76" y="22"/>
                </a:lnTo>
                <a:lnTo>
                  <a:pt x="76" y="24"/>
                </a:lnTo>
                <a:lnTo>
                  <a:pt x="76" y="30"/>
                </a:lnTo>
                <a:lnTo>
                  <a:pt x="76" y="32"/>
                </a:lnTo>
                <a:lnTo>
                  <a:pt x="76" y="35"/>
                </a:lnTo>
                <a:lnTo>
                  <a:pt x="73" y="35"/>
                </a:lnTo>
                <a:lnTo>
                  <a:pt x="73" y="38"/>
                </a:lnTo>
                <a:lnTo>
                  <a:pt x="70" y="38"/>
                </a:lnTo>
                <a:lnTo>
                  <a:pt x="70" y="40"/>
                </a:lnTo>
                <a:lnTo>
                  <a:pt x="73" y="43"/>
                </a:lnTo>
                <a:lnTo>
                  <a:pt x="70" y="46"/>
                </a:lnTo>
                <a:lnTo>
                  <a:pt x="70" y="43"/>
                </a:lnTo>
                <a:lnTo>
                  <a:pt x="68" y="46"/>
                </a:lnTo>
                <a:lnTo>
                  <a:pt x="65" y="49"/>
                </a:lnTo>
                <a:lnTo>
                  <a:pt x="68" y="51"/>
                </a:lnTo>
                <a:lnTo>
                  <a:pt x="65" y="51"/>
                </a:lnTo>
                <a:lnTo>
                  <a:pt x="65" y="54"/>
                </a:lnTo>
                <a:lnTo>
                  <a:pt x="68" y="57"/>
                </a:lnTo>
                <a:lnTo>
                  <a:pt x="70" y="57"/>
                </a:lnTo>
                <a:lnTo>
                  <a:pt x="70" y="59"/>
                </a:lnTo>
                <a:lnTo>
                  <a:pt x="70" y="62"/>
                </a:lnTo>
                <a:lnTo>
                  <a:pt x="73" y="65"/>
                </a:lnTo>
                <a:lnTo>
                  <a:pt x="76" y="62"/>
                </a:lnTo>
                <a:lnTo>
                  <a:pt x="81" y="62"/>
                </a:lnTo>
                <a:lnTo>
                  <a:pt x="81" y="65"/>
                </a:lnTo>
                <a:lnTo>
                  <a:pt x="81" y="65"/>
                </a:lnTo>
                <a:lnTo>
                  <a:pt x="84" y="67"/>
                </a:lnTo>
                <a:lnTo>
                  <a:pt x="86" y="67"/>
                </a:lnTo>
                <a:lnTo>
                  <a:pt x="86" y="67"/>
                </a:lnTo>
                <a:lnTo>
                  <a:pt x="86" y="70"/>
                </a:lnTo>
                <a:lnTo>
                  <a:pt x="86" y="73"/>
                </a:lnTo>
                <a:lnTo>
                  <a:pt x="92" y="73"/>
                </a:lnTo>
                <a:lnTo>
                  <a:pt x="92" y="75"/>
                </a:lnTo>
                <a:lnTo>
                  <a:pt x="92" y="78"/>
                </a:lnTo>
                <a:lnTo>
                  <a:pt x="92" y="75"/>
                </a:lnTo>
                <a:lnTo>
                  <a:pt x="97" y="75"/>
                </a:lnTo>
                <a:lnTo>
                  <a:pt x="100" y="78"/>
                </a:lnTo>
                <a:lnTo>
                  <a:pt x="100" y="78"/>
                </a:lnTo>
                <a:lnTo>
                  <a:pt x="97" y="81"/>
                </a:lnTo>
                <a:lnTo>
                  <a:pt x="97" y="83"/>
                </a:lnTo>
                <a:lnTo>
                  <a:pt x="94" y="89"/>
                </a:lnTo>
                <a:lnTo>
                  <a:pt x="92" y="91"/>
                </a:lnTo>
                <a:lnTo>
                  <a:pt x="92" y="91"/>
                </a:lnTo>
                <a:lnTo>
                  <a:pt x="94" y="91"/>
                </a:lnTo>
                <a:lnTo>
                  <a:pt x="100" y="91"/>
                </a:lnTo>
                <a:lnTo>
                  <a:pt x="100" y="91"/>
                </a:lnTo>
                <a:lnTo>
                  <a:pt x="102" y="91"/>
                </a:lnTo>
                <a:lnTo>
                  <a:pt x="102" y="94"/>
                </a:lnTo>
                <a:lnTo>
                  <a:pt x="102" y="97"/>
                </a:lnTo>
                <a:lnTo>
                  <a:pt x="102" y="100"/>
                </a:lnTo>
                <a:lnTo>
                  <a:pt x="105" y="100"/>
                </a:lnTo>
                <a:lnTo>
                  <a:pt x="108" y="100"/>
                </a:lnTo>
                <a:lnTo>
                  <a:pt x="110" y="100"/>
                </a:lnTo>
                <a:lnTo>
                  <a:pt x="119" y="97"/>
                </a:lnTo>
                <a:lnTo>
                  <a:pt x="121" y="97"/>
                </a:lnTo>
                <a:lnTo>
                  <a:pt x="119" y="100"/>
                </a:lnTo>
                <a:lnTo>
                  <a:pt x="116" y="102"/>
                </a:lnTo>
                <a:lnTo>
                  <a:pt x="113" y="105"/>
                </a:lnTo>
                <a:lnTo>
                  <a:pt x="113" y="108"/>
                </a:lnTo>
                <a:lnTo>
                  <a:pt x="110" y="108"/>
                </a:lnTo>
                <a:lnTo>
                  <a:pt x="110" y="110"/>
                </a:lnTo>
                <a:lnTo>
                  <a:pt x="108" y="113"/>
                </a:lnTo>
                <a:lnTo>
                  <a:pt x="108" y="113"/>
                </a:lnTo>
                <a:lnTo>
                  <a:pt x="105" y="116"/>
                </a:lnTo>
                <a:lnTo>
                  <a:pt x="102" y="116"/>
                </a:lnTo>
                <a:lnTo>
                  <a:pt x="100" y="118"/>
                </a:lnTo>
                <a:lnTo>
                  <a:pt x="100" y="118"/>
                </a:lnTo>
                <a:lnTo>
                  <a:pt x="100" y="121"/>
                </a:lnTo>
                <a:lnTo>
                  <a:pt x="100" y="124"/>
                </a:lnTo>
                <a:lnTo>
                  <a:pt x="97" y="121"/>
                </a:lnTo>
                <a:lnTo>
                  <a:pt x="94" y="124"/>
                </a:lnTo>
                <a:lnTo>
                  <a:pt x="94" y="126"/>
                </a:lnTo>
                <a:lnTo>
                  <a:pt x="94" y="129"/>
                </a:lnTo>
                <a:lnTo>
                  <a:pt x="89" y="129"/>
                </a:lnTo>
                <a:lnTo>
                  <a:pt x="86" y="132"/>
                </a:lnTo>
                <a:lnTo>
                  <a:pt x="81" y="129"/>
                </a:lnTo>
                <a:lnTo>
                  <a:pt x="81" y="132"/>
                </a:lnTo>
                <a:lnTo>
                  <a:pt x="81" y="137"/>
                </a:lnTo>
                <a:lnTo>
                  <a:pt x="78" y="137"/>
                </a:lnTo>
                <a:lnTo>
                  <a:pt x="78" y="143"/>
                </a:lnTo>
                <a:lnTo>
                  <a:pt x="78" y="145"/>
                </a:lnTo>
                <a:lnTo>
                  <a:pt x="78" y="145"/>
                </a:lnTo>
                <a:lnTo>
                  <a:pt x="73" y="148"/>
                </a:lnTo>
                <a:lnTo>
                  <a:pt x="73" y="151"/>
                </a:lnTo>
                <a:lnTo>
                  <a:pt x="76" y="151"/>
                </a:lnTo>
                <a:lnTo>
                  <a:pt x="78" y="153"/>
                </a:lnTo>
                <a:lnTo>
                  <a:pt x="81" y="156"/>
                </a:lnTo>
                <a:lnTo>
                  <a:pt x="81" y="159"/>
                </a:lnTo>
                <a:lnTo>
                  <a:pt x="84" y="161"/>
                </a:lnTo>
                <a:lnTo>
                  <a:pt x="86" y="167"/>
                </a:lnTo>
                <a:lnTo>
                  <a:pt x="89" y="169"/>
                </a:lnTo>
                <a:lnTo>
                  <a:pt x="92" y="172"/>
                </a:lnTo>
                <a:lnTo>
                  <a:pt x="92" y="175"/>
                </a:lnTo>
                <a:lnTo>
                  <a:pt x="94" y="177"/>
                </a:lnTo>
                <a:lnTo>
                  <a:pt x="94" y="180"/>
                </a:lnTo>
                <a:lnTo>
                  <a:pt x="92" y="180"/>
                </a:lnTo>
                <a:lnTo>
                  <a:pt x="92" y="183"/>
                </a:lnTo>
                <a:lnTo>
                  <a:pt x="92" y="188"/>
                </a:lnTo>
                <a:lnTo>
                  <a:pt x="92" y="191"/>
                </a:lnTo>
                <a:lnTo>
                  <a:pt x="89" y="194"/>
                </a:lnTo>
                <a:lnTo>
                  <a:pt x="92" y="199"/>
                </a:lnTo>
                <a:lnTo>
                  <a:pt x="92" y="202"/>
                </a:lnTo>
                <a:lnTo>
                  <a:pt x="94" y="204"/>
                </a:lnTo>
                <a:lnTo>
                  <a:pt x="100" y="207"/>
                </a:lnTo>
                <a:lnTo>
                  <a:pt x="102" y="212"/>
                </a:lnTo>
                <a:lnTo>
                  <a:pt x="105" y="218"/>
                </a:lnTo>
                <a:lnTo>
                  <a:pt x="105" y="220"/>
                </a:lnTo>
                <a:lnTo>
                  <a:pt x="105" y="223"/>
                </a:lnTo>
                <a:lnTo>
                  <a:pt x="105" y="226"/>
                </a:lnTo>
                <a:lnTo>
                  <a:pt x="105" y="226"/>
                </a:lnTo>
                <a:lnTo>
                  <a:pt x="105" y="231"/>
                </a:lnTo>
                <a:lnTo>
                  <a:pt x="108" y="234"/>
                </a:lnTo>
                <a:lnTo>
                  <a:pt x="108" y="237"/>
                </a:lnTo>
                <a:lnTo>
                  <a:pt x="108" y="239"/>
                </a:lnTo>
                <a:lnTo>
                  <a:pt x="108" y="245"/>
                </a:lnTo>
                <a:lnTo>
                  <a:pt x="108" y="245"/>
                </a:lnTo>
                <a:lnTo>
                  <a:pt x="105" y="255"/>
                </a:lnTo>
                <a:lnTo>
                  <a:pt x="100" y="255"/>
                </a:lnTo>
                <a:lnTo>
                  <a:pt x="100" y="261"/>
                </a:lnTo>
                <a:lnTo>
                  <a:pt x="100" y="261"/>
                </a:lnTo>
                <a:lnTo>
                  <a:pt x="100" y="263"/>
                </a:lnTo>
                <a:lnTo>
                  <a:pt x="100" y="263"/>
                </a:lnTo>
                <a:lnTo>
                  <a:pt x="97" y="266"/>
                </a:lnTo>
                <a:lnTo>
                  <a:pt x="97" y="271"/>
                </a:lnTo>
                <a:lnTo>
                  <a:pt x="97" y="266"/>
                </a:lnTo>
                <a:lnTo>
                  <a:pt x="97" y="263"/>
                </a:lnTo>
                <a:lnTo>
                  <a:pt x="94" y="261"/>
                </a:lnTo>
                <a:lnTo>
                  <a:pt x="94" y="258"/>
                </a:lnTo>
                <a:lnTo>
                  <a:pt x="97" y="261"/>
                </a:lnTo>
                <a:lnTo>
                  <a:pt x="97" y="258"/>
                </a:lnTo>
                <a:lnTo>
                  <a:pt x="100" y="255"/>
                </a:lnTo>
                <a:lnTo>
                  <a:pt x="100" y="253"/>
                </a:lnTo>
                <a:lnTo>
                  <a:pt x="97" y="253"/>
                </a:lnTo>
                <a:lnTo>
                  <a:pt x="97" y="250"/>
                </a:lnTo>
                <a:lnTo>
                  <a:pt x="100" y="250"/>
                </a:lnTo>
                <a:lnTo>
                  <a:pt x="100" y="247"/>
                </a:lnTo>
                <a:lnTo>
                  <a:pt x="97" y="245"/>
                </a:lnTo>
                <a:lnTo>
                  <a:pt x="100" y="242"/>
                </a:lnTo>
                <a:lnTo>
                  <a:pt x="97" y="239"/>
                </a:lnTo>
                <a:lnTo>
                  <a:pt x="97" y="239"/>
                </a:lnTo>
                <a:lnTo>
                  <a:pt x="97" y="234"/>
                </a:lnTo>
                <a:lnTo>
                  <a:pt x="97" y="234"/>
                </a:lnTo>
                <a:lnTo>
                  <a:pt x="97" y="231"/>
                </a:lnTo>
                <a:lnTo>
                  <a:pt x="94" y="231"/>
                </a:lnTo>
                <a:lnTo>
                  <a:pt x="94" y="220"/>
                </a:lnTo>
                <a:lnTo>
                  <a:pt x="92" y="220"/>
                </a:lnTo>
                <a:lnTo>
                  <a:pt x="92" y="218"/>
                </a:lnTo>
                <a:lnTo>
                  <a:pt x="89" y="215"/>
                </a:lnTo>
                <a:lnTo>
                  <a:pt x="89" y="218"/>
                </a:lnTo>
                <a:lnTo>
                  <a:pt x="89" y="218"/>
                </a:lnTo>
                <a:lnTo>
                  <a:pt x="89" y="215"/>
                </a:lnTo>
                <a:lnTo>
                  <a:pt x="89" y="215"/>
                </a:lnTo>
                <a:lnTo>
                  <a:pt x="89" y="207"/>
                </a:lnTo>
                <a:lnTo>
                  <a:pt x="86" y="204"/>
                </a:lnTo>
                <a:lnTo>
                  <a:pt x="86" y="202"/>
                </a:lnTo>
                <a:lnTo>
                  <a:pt x="86" y="202"/>
                </a:lnTo>
                <a:lnTo>
                  <a:pt x="84" y="199"/>
                </a:lnTo>
                <a:lnTo>
                  <a:pt x="84" y="196"/>
                </a:lnTo>
                <a:lnTo>
                  <a:pt x="84" y="196"/>
                </a:lnTo>
                <a:lnTo>
                  <a:pt x="81" y="186"/>
                </a:lnTo>
                <a:lnTo>
                  <a:pt x="81" y="183"/>
                </a:lnTo>
                <a:lnTo>
                  <a:pt x="78" y="180"/>
                </a:lnTo>
                <a:lnTo>
                  <a:pt x="81" y="180"/>
                </a:lnTo>
                <a:lnTo>
                  <a:pt x="81" y="180"/>
                </a:lnTo>
                <a:lnTo>
                  <a:pt x="78" y="175"/>
                </a:lnTo>
                <a:lnTo>
                  <a:pt x="78" y="175"/>
                </a:lnTo>
                <a:lnTo>
                  <a:pt x="78" y="172"/>
                </a:lnTo>
                <a:lnTo>
                  <a:pt x="78" y="175"/>
                </a:lnTo>
                <a:lnTo>
                  <a:pt x="76" y="175"/>
                </a:lnTo>
                <a:lnTo>
                  <a:pt x="73" y="175"/>
                </a:lnTo>
                <a:lnTo>
                  <a:pt x="73" y="172"/>
                </a:lnTo>
                <a:lnTo>
                  <a:pt x="73" y="172"/>
                </a:lnTo>
                <a:lnTo>
                  <a:pt x="70" y="167"/>
                </a:lnTo>
                <a:lnTo>
                  <a:pt x="70" y="164"/>
                </a:lnTo>
                <a:lnTo>
                  <a:pt x="68" y="164"/>
                </a:lnTo>
                <a:lnTo>
                  <a:pt x="68" y="161"/>
                </a:lnTo>
                <a:lnTo>
                  <a:pt x="65" y="161"/>
                </a:lnTo>
                <a:lnTo>
                  <a:pt x="68" y="164"/>
                </a:lnTo>
                <a:lnTo>
                  <a:pt x="68" y="164"/>
                </a:lnTo>
                <a:lnTo>
                  <a:pt x="68" y="167"/>
                </a:lnTo>
                <a:lnTo>
                  <a:pt x="68" y="167"/>
                </a:lnTo>
                <a:lnTo>
                  <a:pt x="68" y="169"/>
                </a:lnTo>
                <a:lnTo>
                  <a:pt x="68" y="169"/>
                </a:lnTo>
                <a:lnTo>
                  <a:pt x="68" y="172"/>
                </a:lnTo>
                <a:lnTo>
                  <a:pt x="62" y="175"/>
                </a:lnTo>
                <a:lnTo>
                  <a:pt x="62" y="175"/>
                </a:lnTo>
                <a:lnTo>
                  <a:pt x="59" y="172"/>
                </a:lnTo>
                <a:lnTo>
                  <a:pt x="59" y="172"/>
                </a:lnTo>
                <a:lnTo>
                  <a:pt x="59" y="175"/>
                </a:lnTo>
                <a:lnTo>
                  <a:pt x="59" y="175"/>
                </a:lnTo>
                <a:lnTo>
                  <a:pt x="62" y="177"/>
                </a:lnTo>
                <a:lnTo>
                  <a:pt x="59" y="177"/>
                </a:lnTo>
                <a:lnTo>
                  <a:pt x="57" y="177"/>
                </a:lnTo>
                <a:lnTo>
                  <a:pt x="54" y="177"/>
                </a:lnTo>
                <a:lnTo>
                  <a:pt x="54" y="180"/>
                </a:lnTo>
                <a:lnTo>
                  <a:pt x="49" y="183"/>
                </a:lnTo>
                <a:lnTo>
                  <a:pt x="46" y="183"/>
                </a:lnTo>
                <a:lnTo>
                  <a:pt x="46" y="183"/>
                </a:lnTo>
                <a:lnTo>
                  <a:pt x="43" y="183"/>
                </a:lnTo>
                <a:lnTo>
                  <a:pt x="43" y="183"/>
                </a:lnTo>
                <a:lnTo>
                  <a:pt x="43" y="186"/>
                </a:lnTo>
                <a:lnTo>
                  <a:pt x="43" y="186"/>
                </a:lnTo>
                <a:lnTo>
                  <a:pt x="41" y="183"/>
                </a:lnTo>
                <a:lnTo>
                  <a:pt x="38" y="186"/>
                </a:lnTo>
                <a:lnTo>
                  <a:pt x="38" y="186"/>
                </a:lnTo>
                <a:lnTo>
                  <a:pt x="35" y="186"/>
                </a:lnTo>
                <a:lnTo>
                  <a:pt x="35" y="183"/>
                </a:lnTo>
                <a:lnTo>
                  <a:pt x="38" y="180"/>
                </a:lnTo>
                <a:lnTo>
                  <a:pt x="41" y="175"/>
                </a:lnTo>
                <a:lnTo>
                  <a:pt x="38" y="180"/>
                </a:lnTo>
                <a:lnTo>
                  <a:pt x="35" y="183"/>
                </a:lnTo>
                <a:lnTo>
                  <a:pt x="33" y="186"/>
                </a:lnTo>
                <a:lnTo>
                  <a:pt x="33" y="183"/>
                </a:lnTo>
                <a:lnTo>
                  <a:pt x="33" y="183"/>
                </a:lnTo>
                <a:lnTo>
                  <a:pt x="33" y="180"/>
                </a:lnTo>
                <a:lnTo>
                  <a:pt x="35" y="167"/>
                </a:lnTo>
                <a:lnTo>
                  <a:pt x="38" y="164"/>
                </a:lnTo>
                <a:lnTo>
                  <a:pt x="35" y="164"/>
                </a:lnTo>
                <a:lnTo>
                  <a:pt x="33" y="156"/>
                </a:lnTo>
                <a:lnTo>
                  <a:pt x="33" y="151"/>
                </a:lnTo>
                <a:lnTo>
                  <a:pt x="33" y="151"/>
                </a:lnTo>
                <a:lnTo>
                  <a:pt x="33" y="151"/>
                </a:lnTo>
                <a:lnTo>
                  <a:pt x="33" y="148"/>
                </a:lnTo>
                <a:lnTo>
                  <a:pt x="30" y="148"/>
                </a:lnTo>
                <a:lnTo>
                  <a:pt x="30" y="143"/>
                </a:lnTo>
                <a:lnTo>
                  <a:pt x="27" y="143"/>
                </a:lnTo>
                <a:lnTo>
                  <a:pt x="27" y="140"/>
                </a:lnTo>
                <a:lnTo>
                  <a:pt x="27" y="137"/>
                </a:lnTo>
                <a:lnTo>
                  <a:pt x="25" y="134"/>
                </a:lnTo>
                <a:lnTo>
                  <a:pt x="25" y="137"/>
                </a:lnTo>
                <a:lnTo>
                  <a:pt x="25" y="143"/>
                </a:lnTo>
                <a:lnTo>
                  <a:pt x="19" y="140"/>
                </a:lnTo>
                <a:lnTo>
                  <a:pt x="16" y="137"/>
                </a:lnTo>
                <a:lnTo>
                  <a:pt x="16" y="137"/>
                </a:lnTo>
                <a:lnTo>
                  <a:pt x="14" y="134"/>
                </a:lnTo>
                <a:lnTo>
                  <a:pt x="14" y="132"/>
                </a:lnTo>
                <a:lnTo>
                  <a:pt x="16" y="132"/>
                </a:lnTo>
                <a:lnTo>
                  <a:pt x="19" y="134"/>
                </a:lnTo>
                <a:lnTo>
                  <a:pt x="19" y="137"/>
                </a:lnTo>
                <a:lnTo>
                  <a:pt x="22" y="134"/>
                </a:lnTo>
                <a:lnTo>
                  <a:pt x="19" y="134"/>
                </a:lnTo>
                <a:lnTo>
                  <a:pt x="19" y="132"/>
                </a:lnTo>
                <a:lnTo>
                  <a:pt x="19" y="132"/>
                </a:lnTo>
                <a:lnTo>
                  <a:pt x="22" y="132"/>
                </a:lnTo>
                <a:lnTo>
                  <a:pt x="25" y="132"/>
                </a:lnTo>
                <a:lnTo>
                  <a:pt x="25" y="129"/>
                </a:lnTo>
                <a:lnTo>
                  <a:pt x="22" y="126"/>
                </a:lnTo>
                <a:lnTo>
                  <a:pt x="16" y="126"/>
                </a:lnTo>
                <a:lnTo>
                  <a:pt x="16" y="124"/>
                </a:lnTo>
                <a:lnTo>
                  <a:pt x="14" y="124"/>
                </a:lnTo>
                <a:lnTo>
                  <a:pt x="11" y="121"/>
                </a:lnTo>
                <a:lnTo>
                  <a:pt x="11" y="124"/>
                </a:lnTo>
                <a:lnTo>
                  <a:pt x="8" y="124"/>
                </a:lnTo>
                <a:lnTo>
                  <a:pt x="8" y="124"/>
                </a:lnTo>
                <a:lnTo>
                  <a:pt x="11" y="121"/>
                </a:lnTo>
                <a:lnTo>
                  <a:pt x="8" y="121"/>
                </a:lnTo>
                <a:lnTo>
                  <a:pt x="6" y="118"/>
                </a:lnTo>
                <a:lnTo>
                  <a:pt x="6" y="121"/>
                </a:lnTo>
                <a:lnTo>
                  <a:pt x="8" y="121"/>
                </a:lnTo>
                <a:lnTo>
                  <a:pt x="3" y="116"/>
                </a:lnTo>
                <a:lnTo>
                  <a:pt x="0" y="113"/>
                </a:lnTo>
                <a:lnTo>
                  <a:pt x="0" y="110"/>
                </a:lnTo>
                <a:lnTo>
                  <a:pt x="0" y="110"/>
                </a:lnTo>
                <a:lnTo>
                  <a:pt x="0" y="110"/>
                </a:lnTo>
                <a:lnTo>
                  <a:pt x="0" y="108"/>
                </a:lnTo>
                <a:lnTo>
                  <a:pt x="3" y="105"/>
                </a:lnTo>
                <a:lnTo>
                  <a:pt x="3" y="105"/>
                </a:lnTo>
                <a:lnTo>
                  <a:pt x="6" y="102"/>
                </a:lnTo>
                <a:lnTo>
                  <a:pt x="6" y="97"/>
                </a:lnTo>
                <a:lnTo>
                  <a:pt x="6" y="94"/>
                </a:lnTo>
                <a:lnTo>
                  <a:pt x="6" y="94"/>
                </a:lnTo>
                <a:lnTo>
                  <a:pt x="8" y="94"/>
                </a:lnTo>
                <a:lnTo>
                  <a:pt x="11" y="89"/>
                </a:lnTo>
                <a:lnTo>
                  <a:pt x="8" y="86"/>
                </a:lnTo>
                <a:lnTo>
                  <a:pt x="8" y="83"/>
                </a:lnTo>
                <a:lnTo>
                  <a:pt x="8" y="81"/>
                </a:lnTo>
                <a:lnTo>
                  <a:pt x="11" y="81"/>
                </a:lnTo>
                <a:lnTo>
                  <a:pt x="11" y="75"/>
                </a:lnTo>
                <a:lnTo>
                  <a:pt x="11" y="73"/>
                </a:lnTo>
                <a:lnTo>
                  <a:pt x="11" y="65"/>
                </a:lnTo>
                <a:lnTo>
                  <a:pt x="14" y="65"/>
                </a:lnTo>
                <a:lnTo>
                  <a:pt x="16" y="65"/>
                </a:lnTo>
                <a:lnTo>
                  <a:pt x="19" y="65"/>
                </a:lnTo>
                <a:lnTo>
                  <a:pt x="22" y="62"/>
                </a:lnTo>
                <a:lnTo>
                  <a:pt x="22" y="54"/>
                </a:lnTo>
                <a:lnTo>
                  <a:pt x="25" y="49"/>
                </a:lnTo>
                <a:lnTo>
                  <a:pt x="22" y="46"/>
                </a:lnTo>
                <a:lnTo>
                  <a:pt x="22" y="43"/>
                </a:lnTo>
                <a:lnTo>
                  <a:pt x="27" y="38"/>
                </a:lnTo>
                <a:lnTo>
                  <a:pt x="27" y="32"/>
                </a:lnTo>
                <a:lnTo>
                  <a:pt x="27" y="30"/>
                </a:lnTo>
                <a:lnTo>
                  <a:pt x="27" y="27"/>
                </a:lnTo>
                <a:lnTo>
                  <a:pt x="33" y="22"/>
                </a:lnTo>
                <a:lnTo>
                  <a:pt x="35" y="19"/>
                </a:lnTo>
                <a:lnTo>
                  <a:pt x="38" y="16"/>
                </a:lnTo>
                <a:lnTo>
                  <a:pt x="41" y="11"/>
                </a:lnTo>
                <a:lnTo>
                  <a:pt x="43" y="11"/>
                </a:lnTo>
                <a:lnTo>
                  <a:pt x="49" y="8"/>
                </a:lnTo>
                <a:lnTo>
                  <a:pt x="49" y="11"/>
                </a:lnTo>
                <a:lnTo>
                  <a:pt x="51" y="11"/>
                </a:lnTo>
                <a:lnTo>
                  <a:pt x="51" y="8"/>
                </a:lnTo>
                <a:lnTo>
                  <a:pt x="51" y="6"/>
                </a:lnTo>
                <a:lnTo>
                  <a:pt x="54" y="3"/>
                </a:lnTo>
                <a:lnTo>
                  <a:pt x="54" y="0"/>
                </a:lnTo>
                <a:lnTo>
                  <a:pt x="54" y="0"/>
                </a:lnTo>
                <a:lnTo>
                  <a:pt x="54" y="0"/>
                </a:lnTo>
                <a:close/>
                <a:moveTo>
                  <a:pt x="16" y="143"/>
                </a:moveTo>
                <a:lnTo>
                  <a:pt x="16" y="145"/>
                </a:lnTo>
                <a:lnTo>
                  <a:pt x="22" y="148"/>
                </a:lnTo>
                <a:lnTo>
                  <a:pt x="22" y="145"/>
                </a:lnTo>
                <a:lnTo>
                  <a:pt x="19" y="143"/>
                </a:lnTo>
                <a:lnTo>
                  <a:pt x="16" y="14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0" name="Freeform 1184"/>
          <p:cNvSpPr>
            <a:spLocks noEditPoints="1"/>
          </p:cNvSpPr>
          <p:nvPr/>
        </p:nvSpPr>
        <p:spPr bwMode="auto">
          <a:xfrm>
            <a:off x="7597231" y="4137847"/>
            <a:ext cx="44540" cy="87543"/>
          </a:xfrm>
          <a:custGeom>
            <a:avLst/>
            <a:gdLst/>
            <a:ahLst/>
            <a:cxnLst>
              <a:cxn ang="0">
                <a:pos x="0" y="25"/>
              </a:cxn>
              <a:cxn ang="0">
                <a:pos x="3" y="22"/>
              </a:cxn>
              <a:cxn ang="0">
                <a:pos x="0" y="22"/>
              </a:cxn>
              <a:cxn ang="0">
                <a:pos x="0" y="27"/>
              </a:cxn>
              <a:cxn ang="0">
                <a:pos x="5" y="6"/>
              </a:cxn>
              <a:cxn ang="0">
                <a:pos x="3" y="0"/>
              </a:cxn>
              <a:cxn ang="0">
                <a:pos x="5" y="0"/>
              </a:cxn>
              <a:cxn ang="0">
                <a:pos x="5" y="3"/>
              </a:cxn>
              <a:cxn ang="0">
                <a:pos x="5" y="6"/>
              </a:cxn>
              <a:cxn ang="0">
                <a:pos x="11" y="3"/>
              </a:cxn>
              <a:cxn ang="0">
                <a:pos x="13" y="6"/>
              </a:cxn>
              <a:cxn ang="0">
                <a:pos x="13" y="6"/>
              </a:cxn>
              <a:cxn ang="0">
                <a:pos x="11" y="6"/>
              </a:cxn>
              <a:cxn ang="0">
                <a:pos x="8" y="3"/>
              </a:cxn>
              <a:cxn ang="0">
                <a:pos x="8" y="3"/>
              </a:cxn>
              <a:cxn ang="0">
                <a:pos x="8" y="3"/>
              </a:cxn>
              <a:cxn ang="0">
                <a:pos x="5" y="6"/>
              </a:cxn>
              <a:cxn ang="0">
                <a:pos x="5" y="9"/>
              </a:cxn>
              <a:cxn ang="0">
                <a:pos x="5" y="9"/>
              </a:cxn>
              <a:cxn ang="0">
                <a:pos x="3" y="14"/>
              </a:cxn>
              <a:cxn ang="0">
                <a:pos x="3" y="11"/>
              </a:cxn>
              <a:cxn ang="0">
                <a:pos x="0" y="11"/>
              </a:cxn>
              <a:cxn ang="0">
                <a:pos x="3" y="14"/>
              </a:cxn>
              <a:cxn ang="0">
                <a:pos x="3" y="17"/>
              </a:cxn>
              <a:cxn ang="0">
                <a:pos x="3" y="22"/>
              </a:cxn>
              <a:cxn ang="0">
                <a:pos x="3" y="30"/>
              </a:cxn>
              <a:cxn ang="0">
                <a:pos x="3" y="35"/>
              </a:cxn>
              <a:cxn ang="0">
                <a:pos x="3" y="43"/>
              </a:cxn>
              <a:cxn ang="0">
                <a:pos x="8" y="54"/>
              </a:cxn>
              <a:cxn ang="0">
                <a:pos x="13" y="57"/>
              </a:cxn>
              <a:cxn ang="0">
                <a:pos x="21" y="54"/>
              </a:cxn>
              <a:cxn ang="0">
                <a:pos x="29" y="46"/>
              </a:cxn>
              <a:cxn ang="0">
                <a:pos x="29" y="41"/>
              </a:cxn>
              <a:cxn ang="0">
                <a:pos x="29" y="35"/>
              </a:cxn>
              <a:cxn ang="0">
                <a:pos x="29" y="33"/>
              </a:cxn>
              <a:cxn ang="0">
                <a:pos x="24" y="25"/>
              </a:cxn>
              <a:cxn ang="0">
                <a:pos x="21" y="22"/>
              </a:cxn>
              <a:cxn ang="0">
                <a:pos x="19" y="19"/>
              </a:cxn>
              <a:cxn ang="0">
                <a:pos x="21" y="17"/>
              </a:cxn>
              <a:cxn ang="0">
                <a:pos x="19" y="14"/>
              </a:cxn>
              <a:cxn ang="0">
                <a:pos x="16" y="11"/>
              </a:cxn>
              <a:cxn ang="0">
                <a:pos x="16" y="9"/>
              </a:cxn>
              <a:cxn ang="0">
                <a:pos x="11" y="9"/>
              </a:cxn>
              <a:cxn ang="0">
                <a:pos x="8" y="6"/>
              </a:cxn>
            </a:cxnLst>
            <a:rect l="0" t="0" r="r" b="b"/>
            <a:pathLst>
              <a:path w="29" h="57">
                <a:moveTo>
                  <a:pt x="0" y="27"/>
                </a:moveTo>
                <a:lnTo>
                  <a:pt x="0" y="25"/>
                </a:lnTo>
                <a:lnTo>
                  <a:pt x="0" y="22"/>
                </a:lnTo>
                <a:lnTo>
                  <a:pt x="3" y="22"/>
                </a:lnTo>
                <a:lnTo>
                  <a:pt x="3" y="22"/>
                </a:lnTo>
                <a:lnTo>
                  <a:pt x="0" y="22"/>
                </a:lnTo>
                <a:lnTo>
                  <a:pt x="0" y="25"/>
                </a:lnTo>
                <a:lnTo>
                  <a:pt x="0" y="27"/>
                </a:lnTo>
                <a:lnTo>
                  <a:pt x="0" y="27"/>
                </a:lnTo>
                <a:close/>
                <a:moveTo>
                  <a:pt x="5" y="6"/>
                </a:moveTo>
                <a:lnTo>
                  <a:pt x="3" y="3"/>
                </a:lnTo>
                <a:lnTo>
                  <a:pt x="3" y="0"/>
                </a:lnTo>
                <a:lnTo>
                  <a:pt x="5" y="0"/>
                </a:lnTo>
                <a:lnTo>
                  <a:pt x="5" y="0"/>
                </a:lnTo>
                <a:lnTo>
                  <a:pt x="5" y="3"/>
                </a:lnTo>
                <a:lnTo>
                  <a:pt x="5" y="3"/>
                </a:lnTo>
                <a:lnTo>
                  <a:pt x="5" y="6"/>
                </a:lnTo>
                <a:lnTo>
                  <a:pt x="5" y="6"/>
                </a:lnTo>
                <a:close/>
                <a:moveTo>
                  <a:pt x="8" y="3"/>
                </a:moveTo>
                <a:lnTo>
                  <a:pt x="11" y="3"/>
                </a:lnTo>
                <a:lnTo>
                  <a:pt x="11" y="6"/>
                </a:lnTo>
                <a:lnTo>
                  <a:pt x="13" y="6"/>
                </a:lnTo>
                <a:lnTo>
                  <a:pt x="13" y="9"/>
                </a:lnTo>
                <a:lnTo>
                  <a:pt x="13" y="6"/>
                </a:lnTo>
                <a:lnTo>
                  <a:pt x="11" y="6"/>
                </a:lnTo>
                <a:lnTo>
                  <a:pt x="11" y="6"/>
                </a:lnTo>
                <a:lnTo>
                  <a:pt x="5" y="6"/>
                </a:lnTo>
                <a:lnTo>
                  <a:pt x="8" y="3"/>
                </a:lnTo>
                <a:lnTo>
                  <a:pt x="8" y="3"/>
                </a:lnTo>
                <a:lnTo>
                  <a:pt x="8" y="3"/>
                </a:lnTo>
                <a:lnTo>
                  <a:pt x="8" y="3"/>
                </a:lnTo>
                <a:lnTo>
                  <a:pt x="8" y="3"/>
                </a:lnTo>
                <a:close/>
                <a:moveTo>
                  <a:pt x="5" y="6"/>
                </a:moveTo>
                <a:lnTo>
                  <a:pt x="5" y="6"/>
                </a:lnTo>
                <a:lnTo>
                  <a:pt x="5" y="9"/>
                </a:lnTo>
                <a:lnTo>
                  <a:pt x="5" y="9"/>
                </a:lnTo>
                <a:lnTo>
                  <a:pt x="5" y="9"/>
                </a:lnTo>
                <a:lnTo>
                  <a:pt x="5" y="9"/>
                </a:lnTo>
                <a:lnTo>
                  <a:pt x="5" y="11"/>
                </a:lnTo>
                <a:lnTo>
                  <a:pt x="3" y="14"/>
                </a:lnTo>
                <a:lnTo>
                  <a:pt x="3" y="14"/>
                </a:lnTo>
                <a:lnTo>
                  <a:pt x="3" y="11"/>
                </a:lnTo>
                <a:lnTo>
                  <a:pt x="0" y="11"/>
                </a:lnTo>
                <a:lnTo>
                  <a:pt x="0" y="11"/>
                </a:lnTo>
                <a:lnTo>
                  <a:pt x="3" y="14"/>
                </a:lnTo>
                <a:lnTo>
                  <a:pt x="3" y="14"/>
                </a:lnTo>
                <a:lnTo>
                  <a:pt x="3" y="14"/>
                </a:lnTo>
                <a:lnTo>
                  <a:pt x="3" y="17"/>
                </a:lnTo>
                <a:lnTo>
                  <a:pt x="3" y="22"/>
                </a:lnTo>
                <a:lnTo>
                  <a:pt x="3" y="22"/>
                </a:lnTo>
                <a:lnTo>
                  <a:pt x="0" y="30"/>
                </a:lnTo>
                <a:lnTo>
                  <a:pt x="3" y="30"/>
                </a:lnTo>
                <a:lnTo>
                  <a:pt x="0" y="30"/>
                </a:lnTo>
                <a:lnTo>
                  <a:pt x="3" y="35"/>
                </a:lnTo>
                <a:lnTo>
                  <a:pt x="3" y="38"/>
                </a:lnTo>
                <a:lnTo>
                  <a:pt x="3" y="43"/>
                </a:lnTo>
                <a:lnTo>
                  <a:pt x="5" y="52"/>
                </a:lnTo>
                <a:lnTo>
                  <a:pt x="8" y="54"/>
                </a:lnTo>
                <a:lnTo>
                  <a:pt x="11" y="57"/>
                </a:lnTo>
                <a:lnTo>
                  <a:pt x="13" y="57"/>
                </a:lnTo>
                <a:lnTo>
                  <a:pt x="19" y="54"/>
                </a:lnTo>
                <a:lnTo>
                  <a:pt x="21" y="54"/>
                </a:lnTo>
                <a:lnTo>
                  <a:pt x="27" y="49"/>
                </a:lnTo>
                <a:lnTo>
                  <a:pt x="29" y="46"/>
                </a:lnTo>
                <a:lnTo>
                  <a:pt x="29" y="43"/>
                </a:lnTo>
                <a:lnTo>
                  <a:pt x="29" y="41"/>
                </a:lnTo>
                <a:lnTo>
                  <a:pt x="29" y="41"/>
                </a:lnTo>
                <a:lnTo>
                  <a:pt x="29" y="35"/>
                </a:lnTo>
                <a:lnTo>
                  <a:pt x="29" y="35"/>
                </a:lnTo>
                <a:lnTo>
                  <a:pt x="29" y="33"/>
                </a:lnTo>
                <a:lnTo>
                  <a:pt x="27" y="30"/>
                </a:lnTo>
                <a:lnTo>
                  <a:pt x="24" y="25"/>
                </a:lnTo>
                <a:lnTo>
                  <a:pt x="24" y="22"/>
                </a:lnTo>
                <a:lnTo>
                  <a:pt x="21" y="22"/>
                </a:lnTo>
                <a:lnTo>
                  <a:pt x="21" y="22"/>
                </a:lnTo>
                <a:lnTo>
                  <a:pt x="19" y="19"/>
                </a:lnTo>
                <a:lnTo>
                  <a:pt x="21" y="19"/>
                </a:lnTo>
                <a:lnTo>
                  <a:pt x="21" y="17"/>
                </a:lnTo>
                <a:lnTo>
                  <a:pt x="19" y="17"/>
                </a:lnTo>
                <a:lnTo>
                  <a:pt x="19" y="14"/>
                </a:lnTo>
                <a:lnTo>
                  <a:pt x="16" y="14"/>
                </a:lnTo>
                <a:lnTo>
                  <a:pt x="16" y="11"/>
                </a:lnTo>
                <a:lnTo>
                  <a:pt x="16" y="11"/>
                </a:lnTo>
                <a:lnTo>
                  <a:pt x="16" y="9"/>
                </a:lnTo>
                <a:lnTo>
                  <a:pt x="11" y="9"/>
                </a:lnTo>
                <a:lnTo>
                  <a:pt x="11" y="9"/>
                </a:lnTo>
                <a:lnTo>
                  <a:pt x="8" y="9"/>
                </a:lnTo>
                <a:lnTo>
                  <a:pt x="8" y="6"/>
                </a:lnTo>
                <a:lnTo>
                  <a:pt x="5" y="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1" name="Freeform 1185"/>
          <p:cNvSpPr>
            <a:spLocks noEditPoints="1"/>
          </p:cNvSpPr>
          <p:nvPr/>
        </p:nvSpPr>
        <p:spPr bwMode="auto">
          <a:xfrm>
            <a:off x="7337674" y="3606449"/>
            <a:ext cx="585154" cy="569795"/>
          </a:xfrm>
          <a:custGeom>
            <a:avLst/>
            <a:gdLst/>
            <a:ahLst/>
            <a:cxnLst>
              <a:cxn ang="0">
                <a:pos x="131" y="32"/>
              </a:cxn>
              <a:cxn ang="0">
                <a:pos x="150" y="43"/>
              </a:cxn>
              <a:cxn ang="0">
                <a:pos x="156" y="72"/>
              </a:cxn>
              <a:cxn ang="0">
                <a:pos x="198" y="89"/>
              </a:cxn>
              <a:cxn ang="0">
                <a:pos x="247" y="102"/>
              </a:cxn>
              <a:cxn ang="0">
                <a:pos x="268" y="81"/>
              </a:cxn>
              <a:cxn ang="0">
                <a:pos x="290" y="99"/>
              </a:cxn>
              <a:cxn ang="0">
                <a:pos x="306" y="83"/>
              </a:cxn>
              <a:cxn ang="0">
                <a:pos x="325" y="70"/>
              </a:cxn>
              <a:cxn ang="0">
                <a:pos x="354" y="59"/>
              </a:cxn>
              <a:cxn ang="0">
                <a:pos x="368" y="62"/>
              </a:cxn>
              <a:cxn ang="0">
                <a:pos x="381" y="75"/>
              </a:cxn>
              <a:cxn ang="0">
                <a:pos x="362" y="94"/>
              </a:cxn>
              <a:cxn ang="0">
                <a:pos x="349" y="137"/>
              </a:cxn>
              <a:cxn ang="0">
                <a:pos x="335" y="161"/>
              </a:cxn>
              <a:cxn ang="0">
                <a:pos x="330" y="169"/>
              </a:cxn>
              <a:cxn ang="0">
                <a:pos x="319" y="145"/>
              </a:cxn>
              <a:cxn ang="0">
                <a:pos x="311" y="150"/>
              </a:cxn>
              <a:cxn ang="0">
                <a:pos x="317" y="137"/>
              </a:cxn>
              <a:cxn ang="0">
                <a:pos x="314" y="121"/>
              </a:cxn>
              <a:cxn ang="0">
                <a:pos x="287" y="113"/>
              </a:cxn>
              <a:cxn ang="0">
                <a:pos x="276" y="105"/>
              </a:cxn>
              <a:cxn ang="0">
                <a:pos x="266" y="105"/>
              </a:cxn>
              <a:cxn ang="0">
                <a:pos x="271" y="121"/>
              </a:cxn>
              <a:cxn ang="0">
                <a:pos x="276" y="150"/>
              </a:cxn>
              <a:cxn ang="0">
                <a:pos x="279" y="177"/>
              </a:cxn>
              <a:cxn ang="0">
                <a:pos x="271" y="175"/>
              </a:cxn>
              <a:cxn ang="0">
                <a:pos x="268" y="172"/>
              </a:cxn>
              <a:cxn ang="0">
                <a:pos x="252" y="193"/>
              </a:cxn>
              <a:cxn ang="0">
                <a:pos x="236" y="204"/>
              </a:cxn>
              <a:cxn ang="0">
                <a:pos x="212" y="236"/>
              </a:cxn>
              <a:cxn ang="0">
                <a:pos x="185" y="258"/>
              </a:cxn>
              <a:cxn ang="0">
                <a:pos x="172" y="285"/>
              </a:cxn>
              <a:cxn ang="0">
                <a:pos x="169" y="341"/>
              </a:cxn>
              <a:cxn ang="0">
                <a:pos x="164" y="357"/>
              </a:cxn>
              <a:cxn ang="0">
                <a:pos x="147" y="368"/>
              </a:cxn>
              <a:cxn ang="0">
                <a:pos x="118" y="336"/>
              </a:cxn>
              <a:cxn ang="0">
                <a:pos x="99" y="301"/>
              </a:cxn>
              <a:cxn ang="0">
                <a:pos x="86" y="269"/>
              </a:cxn>
              <a:cxn ang="0">
                <a:pos x="72" y="228"/>
              </a:cxn>
              <a:cxn ang="0">
                <a:pos x="64" y="199"/>
              </a:cxn>
              <a:cxn ang="0">
                <a:pos x="62" y="177"/>
              </a:cxn>
              <a:cxn ang="0">
                <a:pos x="62" y="166"/>
              </a:cxn>
              <a:cxn ang="0">
                <a:pos x="48" y="188"/>
              </a:cxn>
              <a:cxn ang="0">
                <a:pos x="11" y="169"/>
              </a:cxn>
              <a:cxn ang="0">
                <a:pos x="21" y="169"/>
              </a:cxn>
              <a:cxn ang="0">
                <a:pos x="24" y="161"/>
              </a:cxn>
              <a:cxn ang="0">
                <a:pos x="0" y="150"/>
              </a:cxn>
              <a:cxn ang="0">
                <a:pos x="29" y="134"/>
              </a:cxn>
              <a:cxn ang="0">
                <a:pos x="27" y="118"/>
              </a:cxn>
              <a:cxn ang="0">
                <a:pos x="8" y="99"/>
              </a:cxn>
              <a:cxn ang="0">
                <a:pos x="32" y="83"/>
              </a:cxn>
              <a:cxn ang="0">
                <a:pos x="64" y="46"/>
              </a:cxn>
              <a:cxn ang="0">
                <a:pos x="75" y="16"/>
              </a:cxn>
              <a:cxn ang="0">
                <a:pos x="113" y="3"/>
              </a:cxn>
              <a:cxn ang="0">
                <a:pos x="276" y="175"/>
              </a:cxn>
              <a:cxn ang="0">
                <a:pos x="274" y="180"/>
              </a:cxn>
            </a:cxnLst>
            <a:rect l="0" t="0" r="r" b="b"/>
            <a:pathLst>
              <a:path w="381" h="371">
                <a:moveTo>
                  <a:pt x="123" y="11"/>
                </a:moveTo>
                <a:lnTo>
                  <a:pt x="123" y="13"/>
                </a:lnTo>
                <a:lnTo>
                  <a:pt x="123" y="13"/>
                </a:lnTo>
                <a:lnTo>
                  <a:pt x="129" y="16"/>
                </a:lnTo>
                <a:lnTo>
                  <a:pt x="126" y="21"/>
                </a:lnTo>
                <a:lnTo>
                  <a:pt x="129" y="24"/>
                </a:lnTo>
                <a:lnTo>
                  <a:pt x="129" y="27"/>
                </a:lnTo>
                <a:lnTo>
                  <a:pt x="129" y="27"/>
                </a:lnTo>
                <a:lnTo>
                  <a:pt x="131" y="29"/>
                </a:lnTo>
                <a:lnTo>
                  <a:pt x="131" y="32"/>
                </a:lnTo>
                <a:lnTo>
                  <a:pt x="131" y="32"/>
                </a:lnTo>
                <a:lnTo>
                  <a:pt x="131" y="35"/>
                </a:lnTo>
                <a:lnTo>
                  <a:pt x="137" y="35"/>
                </a:lnTo>
                <a:lnTo>
                  <a:pt x="137" y="35"/>
                </a:lnTo>
                <a:lnTo>
                  <a:pt x="139" y="35"/>
                </a:lnTo>
                <a:lnTo>
                  <a:pt x="142" y="35"/>
                </a:lnTo>
                <a:lnTo>
                  <a:pt x="145" y="35"/>
                </a:lnTo>
                <a:lnTo>
                  <a:pt x="147" y="38"/>
                </a:lnTo>
                <a:lnTo>
                  <a:pt x="150" y="40"/>
                </a:lnTo>
                <a:lnTo>
                  <a:pt x="150" y="43"/>
                </a:lnTo>
                <a:lnTo>
                  <a:pt x="153" y="43"/>
                </a:lnTo>
                <a:lnTo>
                  <a:pt x="156" y="46"/>
                </a:lnTo>
                <a:lnTo>
                  <a:pt x="156" y="46"/>
                </a:lnTo>
                <a:lnTo>
                  <a:pt x="156" y="48"/>
                </a:lnTo>
                <a:lnTo>
                  <a:pt x="153" y="56"/>
                </a:lnTo>
                <a:lnTo>
                  <a:pt x="153" y="62"/>
                </a:lnTo>
                <a:lnTo>
                  <a:pt x="150" y="67"/>
                </a:lnTo>
                <a:lnTo>
                  <a:pt x="150" y="70"/>
                </a:lnTo>
                <a:lnTo>
                  <a:pt x="153" y="70"/>
                </a:lnTo>
                <a:lnTo>
                  <a:pt x="156" y="72"/>
                </a:lnTo>
                <a:lnTo>
                  <a:pt x="158" y="72"/>
                </a:lnTo>
                <a:lnTo>
                  <a:pt x="161" y="72"/>
                </a:lnTo>
                <a:lnTo>
                  <a:pt x="166" y="75"/>
                </a:lnTo>
                <a:lnTo>
                  <a:pt x="172" y="78"/>
                </a:lnTo>
                <a:lnTo>
                  <a:pt x="174" y="83"/>
                </a:lnTo>
                <a:lnTo>
                  <a:pt x="180" y="86"/>
                </a:lnTo>
                <a:lnTo>
                  <a:pt x="182" y="86"/>
                </a:lnTo>
                <a:lnTo>
                  <a:pt x="188" y="86"/>
                </a:lnTo>
                <a:lnTo>
                  <a:pt x="190" y="89"/>
                </a:lnTo>
                <a:lnTo>
                  <a:pt x="198" y="89"/>
                </a:lnTo>
                <a:lnTo>
                  <a:pt x="201" y="91"/>
                </a:lnTo>
                <a:lnTo>
                  <a:pt x="207" y="89"/>
                </a:lnTo>
                <a:lnTo>
                  <a:pt x="215" y="91"/>
                </a:lnTo>
                <a:lnTo>
                  <a:pt x="215" y="94"/>
                </a:lnTo>
                <a:lnTo>
                  <a:pt x="217" y="97"/>
                </a:lnTo>
                <a:lnTo>
                  <a:pt x="225" y="99"/>
                </a:lnTo>
                <a:lnTo>
                  <a:pt x="228" y="99"/>
                </a:lnTo>
                <a:lnTo>
                  <a:pt x="233" y="97"/>
                </a:lnTo>
                <a:lnTo>
                  <a:pt x="244" y="102"/>
                </a:lnTo>
                <a:lnTo>
                  <a:pt x="247" y="102"/>
                </a:lnTo>
                <a:lnTo>
                  <a:pt x="252" y="105"/>
                </a:lnTo>
                <a:lnTo>
                  <a:pt x="260" y="102"/>
                </a:lnTo>
                <a:lnTo>
                  <a:pt x="263" y="97"/>
                </a:lnTo>
                <a:lnTo>
                  <a:pt x="260" y="91"/>
                </a:lnTo>
                <a:lnTo>
                  <a:pt x="260" y="83"/>
                </a:lnTo>
                <a:lnTo>
                  <a:pt x="260" y="81"/>
                </a:lnTo>
                <a:lnTo>
                  <a:pt x="260" y="81"/>
                </a:lnTo>
                <a:lnTo>
                  <a:pt x="263" y="78"/>
                </a:lnTo>
                <a:lnTo>
                  <a:pt x="266" y="78"/>
                </a:lnTo>
                <a:lnTo>
                  <a:pt x="268" y="81"/>
                </a:lnTo>
                <a:lnTo>
                  <a:pt x="268" y="83"/>
                </a:lnTo>
                <a:lnTo>
                  <a:pt x="271" y="86"/>
                </a:lnTo>
                <a:lnTo>
                  <a:pt x="271" y="86"/>
                </a:lnTo>
                <a:lnTo>
                  <a:pt x="271" y="89"/>
                </a:lnTo>
                <a:lnTo>
                  <a:pt x="268" y="91"/>
                </a:lnTo>
                <a:lnTo>
                  <a:pt x="271" y="97"/>
                </a:lnTo>
                <a:lnTo>
                  <a:pt x="276" y="97"/>
                </a:lnTo>
                <a:lnTo>
                  <a:pt x="279" y="97"/>
                </a:lnTo>
                <a:lnTo>
                  <a:pt x="284" y="99"/>
                </a:lnTo>
                <a:lnTo>
                  <a:pt x="290" y="99"/>
                </a:lnTo>
                <a:lnTo>
                  <a:pt x="292" y="97"/>
                </a:lnTo>
                <a:lnTo>
                  <a:pt x="295" y="97"/>
                </a:lnTo>
                <a:lnTo>
                  <a:pt x="298" y="97"/>
                </a:lnTo>
                <a:lnTo>
                  <a:pt x="303" y="97"/>
                </a:lnTo>
                <a:lnTo>
                  <a:pt x="306" y="97"/>
                </a:lnTo>
                <a:lnTo>
                  <a:pt x="311" y="94"/>
                </a:lnTo>
                <a:lnTo>
                  <a:pt x="311" y="91"/>
                </a:lnTo>
                <a:lnTo>
                  <a:pt x="311" y="89"/>
                </a:lnTo>
                <a:lnTo>
                  <a:pt x="306" y="86"/>
                </a:lnTo>
                <a:lnTo>
                  <a:pt x="306" y="83"/>
                </a:lnTo>
                <a:lnTo>
                  <a:pt x="309" y="81"/>
                </a:lnTo>
                <a:lnTo>
                  <a:pt x="309" y="81"/>
                </a:lnTo>
                <a:lnTo>
                  <a:pt x="314" y="78"/>
                </a:lnTo>
                <a:lnTo>
                  <a:pt x="317" y="78"/>
                </a:lnTo>
                <a:lnTo>
                  <a:pt x="317" y="75"/>
                </a:lnTo>
                <a:lnTo>
                  <a:pt x="319" y="75"/>
                </a:lnTo>
                <a:lnTo>
                  <a:pt x="322" y="75"/>
                </a:lnTo>
                <a:lnTo>
                  <a:pt x="322" y="72"/>
                </a:lnTo>
                <a:lnTo>
                  <a:pt x="325" y="72"/>
                </a:lnTo>
                <a:lnTo>
                  <a:pt x="325" y="70"/>
                </a:lnTo>
                <a:lnTo>
                  <a:pt x="327" y="67"/>
                </a:lnTo>
                <a:lnTo>
                  <a:pt x="330" y="67"/>
                </a:lnTo>
                <a:lnTo>
                  <a:pt x="335" y="64"/>
                </a:lnTo>
                <a:lnTo>
                  <a:pt x="338" y="62"/>
                </a:lnTo>
                <a:lnTo>
                  <a:pt x="338" y="59"/>
                </a:lnTo>
                <a:lnTo>
                  <a:pt x="341" y="59"/>
                </a:lnTo>
                <a:lnTo>
                  <a:pt x="343" y="56"/>
                </a:lnTo>
                <a:lnTo>
                  <a:pt x="346" y="59"/>
                </a:lnTo>
                <a:lnTo>
                  <a:pt x="349" y="59"/>
                </a:lnTo>
                <a:lnTo>
                  <a:pt x="354" y="59"/>
                </a:lnTo>
                <a:lnTo>
                  <a:pt x="357" y="59"/>
                </a:lnTo>
                <a:lnTo>
                  <a:pt x="357" y="56"/>
                </a:lnTo>
                <a:lnTo>
                  <a:pt x="362" y="54"/>
                </a:lnTo>
                <a:lnTo>
                  <a:pt x="365" y="54"/>
                </a:lnTo>
                <a:lnTo>
                  <a:pt x="365" y="56"/>
                </a:lnTo>
                <a:lnTo>
                  <a:pt x="368" y="54"/>
                </a:lnTo>
                <a:lnTo>
                  <a:pt x="368" y="56"/>
                </a:lnTo>
                <a:lnTo>
                  <a:pt x="365" y="59"/>
                </a:lnTo>
                <a:lnTo>
                  <a:pt x="368" y="62"/>
                </a:lnTo>
                <a:lnTo>
                  <a:pt x="368" y="62"/>
                </a:lnTo>
                <a:lnTo>
                  <a:pt x="370" y="62"/>
                </a:lnTo>
                <a:lnTo>
                  <a:pt x="370" y="62"/>
                </a:lnTo>
                <a:lnTo>
                  <a:pt x="373" y="64"/>
                </a:lnTo>
                <a:lnTo>
                  <a:pt x="373" y="67"/>
                </a:lnTo>
                <a:lnTo>
                  <a:pt x="370" y="70"/>
                </a:lnTo>
                <a:lnTo>
                  <a:pt x="370" y="72"/>
                </a:lnTo>
                <a:lnTo>
                  <a:pt x="373" y="72"/>
                </a:lnTo>
                <a:lnTo>
                  <a:pt x="376" y="72"/>
                </a:lnTo>
                <a:lnTo>
                  <a:pt x="378" y="72"/>
                </a:lnTo>
                <a:lnTo>
                  <a:pt x="381" y="75"/>
                </a:lnTo>
                <a:lnTo>
                  <a:pt x="381" y="78"/>
                </a:lnTo>
                <a:lnTo>
                  <a:pt x="378" y="81"/>
                </a:lnTo>
                <a:lnTo>
                  <a:pt x="378" y="83"/>
                </a:lnTo>
                <a:lnTo>
                  <a:pt x="378" y="86"/>
                </a:lnTo>
                <a:lnTo>
                  <a:pt x="376" y="86"/>
                </a:lnTo>
                <a:lnTo>
                  <a:pt x="376" y="83"/>
                </a:lnTo>
                <a:lnTo>
                  <a:pt x="370" y="86"/>
                </a:lnTo>
                <a:lnTo>
                  <a:pt x="368" y="86"/>
                </a:lnTo>
                <a:lnTo>
                  <a:pt x="365" y="91"/>
                </a:lnTo>
                <a:lnTo>
                  <a:pt x="362" y="94"/>
                </a:lnTo>
                <a:lnTo>
                  <a:pt x="360" y="97"/>
                </a:lnTo>
                <a:lnTo>
                  <a:pt x="354" y="102"/>
                </a:lnTo>
                <a:lnTo>
                  <a:pt x="354" y="105"/>
                </a:lnTo>
                <a:lnTo>
                  <a:pt x="354" y="107"/>
                </a:lnTo>
                <a:lnTo>
                  <a:pt x="354" y="113"/>
                </a:lnTo>
                <a:lnTo>
                  <a:pt x="349" y="118"/>
                </a:lnTo>
                <a:lnTo>
                  <a:pt x="349" y="121"/>
                </a:lnTo>
                <a:lnTo>
                  <a:pt x="352" y="124"/>
                </a:lnTo>
                <a:lnTo>
                  <a:pt x="349" y="129"/>
                </a:lnTo>
                <a:lnTo>
                  <a:pt x="349" y="137"/>
                </a:lnTo>
                <a:lnTo>
                  <a:pt x="346" y="140"/>
                </a:lnTo>
                <a:lnTo>
                  <a:pt x="343" y="140"/>
                </a:lnTo>
                <a:lnTo>
                  <a:pt x="341" y="140"/>
                </a:lnTo>
                <a:lnTo>
                  <a:pt x="338" y="140"/>
                </a:lnTo>
                <a:lnTo>
                  <a:pt x="338" y="148"/>
                </a:lnTo>
                <a:lnTo>
                  <a:pt x="338" y="150"/>
                </a:lnTo>
                <a:lnTo>
                  <a:pt x="338" y="156"/>
                </a:lnTo>
                <a:lnTo>
                  <a:pt x="335" y="156"/>
                </a:lnTo>
                <a:lnTo>
                  <a:pt x="335" y="158"/>
                </a:lnTo>
                <a:lnTo>
                  <a:pt x="335" y="161"/>
                </a:lnTo>
                <a:lnTo>
                  <a:pt x="338" y="164"/>
                </a:lnTo>
                <a:lnTo>
                  <a:pt x="335" y="169"/>
                </a:lnTo>
                <a:lnTo>
                  <a:pt x="333" y="169"/>
                </a:lnTo>
                <a:lnTo>
                  <a:pt x="333" y="169"/>
                </a:lnTo>
                <a:lnTo>
                  <a:pt x="333" y="172"/>
                </a:lnTo>
                <a:lnTo>
                  <a:pt x="333" y="172"/>
                </a:lnTo>
                <a:lnTo>
                  <a:pt x="333" y="172"/>
                </a:lnTo>
                <a:lnTo>
                  <a:pt x="330" y="172"/>
                </a:lnTo>
                <a:lnTo>
                  <a:pt x="330" y="169"/>
                </a:lnTo>
                <a:lnTo>
                  <a:pt x="330" y="169"/>
                </a:lnTo>
                <a:lnTo>
                  <a:pt x="330" y="166"/>
                </a:lnTo>
                <a:lnTo>
                  <a:pt x="327" y="164"/>
                </a:lnTo>
                <a:lnTo>
                  <a:pt x="327" y="158"/>
                </a:lnTo>
                <a:lnTo>
                  <a:pt x="327" y="156"/>
                </a:lnTo>
                <a:lnTo>
                  <a:pt x="327" y="153"/>
                </a:lnTo>
                <a:lnTo>
                  <a:pt x="325" y="148"/>
                </a:lnTo>
                <a:lnTo>
                  <a:pt x="325" y="148"/>
                </a:lnTo>
                <a:lnTo>
                  <a:pt x="325" y="145"/>
                </a:lnTo>
                <a:lnTo>
                  <a:pt x="322" y="145"/>
                </a:lnTo>
                <a:lnTo>
                  <a:pt x="319" y="145"/>
                </a:lnTo>
                <a:lnTo>
                  <a:pt x="319" y="145"/>
                </a:lnTo>
                <a:lnTo>
                  <a:pt x="319" y="148"/>
                </a:lnTo>
                <a:lnTo>
                  <a:pt x="319" y="148"/>
                </a:lnTo>
                <a:lnTo>
                  <a:pt x="319" y="150"/>
                </a:lnTo>
                <a:lnTo>
                  <a:pt x="317" y="153"/>
                </a:lnTo>
                <a:lnTo>
                  <a:pt x="317" y="153"/>
                </a:lnTo>
                <a:lnTo>
                  <a:pt x="317" y="156"/>
                </a:lnTo>
                <a:lnTo>
                  <a:pt x="317" y="156"/>
                </a:lnTo>
                <a:lnTo>
                  <a:pt x="314" y="153"/>
                </a:lnTo>
                <a:lnTo>
                  <a:pt x="311" y="150"/>
                </a:lnTo>
                <a:lnTo>
                  <a:pt x="311" y="148"/>
                </a:lnTo>
                <a:lnTo>
                  <a:pt x="309" y="148"/>
                </a:lnTo>
                <a:lnTo>
                  <a:pt x="309" y="142"/>
                </a:lnTo>
                <a:lnTo>
                  <a:pt x="309" y="142"/>
                </a:lnTo>
                <a:lnTo>
                  <a:pt x="309" y="142"/>
                </a:lnTo>
                <a:lnTo>
                  <a:pt x="311" y="140"/>
                </a:lnTo>
                <a:lnTo>
                  <a:pt x="314" y="137"/>
                </a:lnTo>
                <a:lnTo>
                  <a:pt x="314" y="140"/>
                </a:lnTo>
                <a:lnTo>
                  <a:pt x="314" y="140"/>
                </a:lnTo>
                <a:lnTo>
                  <a:pt x="317" y="137"/>
                </a:lnTo>
                <a:lnTo>
                  <a:pt x="317" y="137"/>
                </a:lnTo>
                <a:lnTo>
                  <a:pt x="317" y="134"/>
                </a:lnTo>
                <a:lnTo>
                  <a:pt x="319" y="132"/>
                </a:lnTo>
                <a:lnTo>
                  <a:pt x="319" y="126"/>
                </a:lnTo>
                <a:lnTo>
                  <a:pt x="322" y="124"/>
                </a:lnTo>
                <a:lnTo>
                  <a:pt x="319" y="124"/>
                </a:lnTo>
                <a:lnTo>
                  <a:pt x="317" y="121"/>
                </a:lnTo>
                <a:lnTo>
                  <a:pt x="317" y="121"/>
                </a:lnTo>
                <a:lnTo>
                  <a:pt x="317" y="121"/>
                </a:lnTo>
                <a:lnTo>
                  <a:pt x="314" y="121"/>
                </a:lnTo>
                <a:lnTo>
                  <a:pt x="309" y="121"/>
                </a:lnTo>
                <a:lnTo>
                  <a:pt x="303" y="121"/>
                </a:lnTo>
                <a:lnTo>
                  <a:pt x="298" y="121"/>
                </a:lnTo>
                <a:lnTo>
                  <a:pt x="295" y="121"/>
                </a:lnTo>
                <a:lnTo>
                  <a:pt x="292" y="121"/>
                </a:lnTo>
                <a:lnTo>
                  <a:pt x="290" y="121"/>
                </a:lnTo>
                <a:lnTo>
                  <a:pt x="287" y="118"/>
                </a:lnTo>
                <a:lnTo>
                  <a:pt x="287" y="118"/>
                </a:lnTo>
                <a:lnTo>
                  <a:pt x="287" y="113"/>
                </a:lnTo>
                <a:lnTo>
                  <a:pt x="287" y="113"/>
                </a:lnTo>
                <a:lnTo>
                  <a:pt x="284" y="110"/>
                </a:lnTo>
                <a:lnTo>
                  <a:pt x="284" y="105"/>
                </a:lnTo>
                <a:lnTo>
                  <a:pt x="282" y="107"/>
                </a:lnTo>
                <a:lnTo>
                  <a:pt x="282" y="107"/>
                </a:lnTo>
                <a:lnTo>
                  <a:pt x="279" y="107"/>
                </a:lnTo>
                <a:lnTo>
                  <a:pt x="279" y="105"/>
                </a:lnTo>
                <a:lnTo>
                  <a:pt x="276" y="102"/>
                </a:lnTo>
                <a:lnTo>
                  <a:pt x="274" y="102"/>
                </a:lnTo>
                <a:lnTo>
                  <a:pt x="274" y="105"/>
                </a:lnTo>
                <a:lnTo>
                  <a:pt x="276" y="105"/>
                </a:lnTo>
                <a:lnTo>
                  <a:pt x="274" y="107"/>
                </a:lnTo>
                <a:lnTo>
                  <a:pt x="271" y="107"/>
                </a:lnTo>
                <a:lnTo>
                  <a:pt x="271" y="105"/>
                </a:lnTo>
                <a:lnTo>
                  <a:pt x="271" y="102"/>
                </a:lnTo>
                <a:lnTo>
                  <a:pt x="268" y="99"/>
                </a:lnTo>
                <a:lnTo>
                  <a:pt x="268" y="99"/>
                </a:lnTo>
                <a:lnTo>
                  <a:pt x="266" y="99"/>
                </a:lnTo>
                <a:lnTo>
                  <a:pt x="266" y="99"/>
                </a:lnTo>
                <a:lnTo>
                  <a:pt x="266" y="102"/>
                </a:lnTo>
                <a:lnTo>
                  <a:pt x="266" y="105"/>
                </a:lnTo>
                <a:lnTo>
                  <a:pt x="266" y="107"/>
                </a:lnTo>
                <a:lnTo>
                  <a:pt x="263" y="110"/>
                </a:lnTo>
                <a:lnTo>
                  <a:pt x="263" y="113"/>
                </a:lnTo>
                <a:lnTo>
                  <a:pt x="268" y="115"/>
                </a:lnTo>
                <a:lnTo>
                  <a:pt x="271" y="115"/>
                </a:lnTo>
                <a:lnTo>
                  <a:pt x="274" y="115"/>
                </a:lnTo>
                <a:lnTo>
                  <a:pt x="274" y="115"/>
                </a:lnTo>
                <a:lnTo>
                  <a:pt x="276" y="121"/>
                </a:lnTo>
                <a:lnTo>
                  <a:pt x="274" y="121"/>
                </a:lnTo>
                <a:lnTo>
                  <a:pt x="271" y="121"/>
                </a:lnTo>
                <a:lnTo>
                  <a:pt x="271" y="121"/>
                </a:lnTo>
                <a:lnTo>
                  <a:pt x="268" y="126"/>
                </a:lnTo>
                <a:lnTo>
                  <a:pt x="266" y="126"/>
                </a:lnTo>
                <a:lnTo>
                  <a:pt x="266" y="132"/>
                </a:lnTo>
                <a:lnTo>
                  <a:pt x="268" y="134"/>
                </a:lnTo>
                <a:lnTo>
                  <a:pt x="274" y="137"/>
                </a:lnTo>
                <a:lnTo>
                  <a:pt x="276" y="140"/>
                </a:lnTo>
                <a:lnTo>
                  <a:pt x="276" y="145"/>
                </a:lnTo>
                <a:lnTo>
                  <a:pt x="276" y="148"/>
                </a:lnTo>
                <a:lnTo>
                  <a:pt x="276" y="150"/>
                </a:lnTo>
                <a:lnTo>
                  <a:pt x="276" y="156"/>
                </a:lnTo>
                <a:lnTo>
                  <a:pt x="282" y="161"/>
                </a:lnTo>
                <a:lnTo>
                  <a:pt x="282" y="164"/>
                </a:lnTo>
                <a:lnTo>
                  <a:pt x="282" y="166"/>
                </a:lnTo>
                <a:lnTo>
                  <a:pt x="282" y="172"/>
                </a:lnTo>
                <a:lnTo>
                  <a:pt x="282" y="172"/>
                </a:lnTo>
                <a:lnTo>
                  <a:pt x="284" y="175"/>
                </a:lnTo>
                <a:lnTo>
                  <a:pt x="282" y="177"/>
                </a:lnTo>
                <a:lnTo>
                  <a:pt x="279" y="175"/>
                </a:lnTo>
                <a:lnTo>
                  <a:pt x="279" y="177"/>
                </a:lnTo>
                <a:lnTo>
                  <a:pt x="279" y="175"/>
                </a:lnTo>
                <a:lnTo>
                  <a:pt x="276" y="172"/>
                </a:lnTo>
                <a:lnTo>
                  <a:pt x="276" y="172"/>
                </a:lnTo>
                <a:lnTo>
                  <a:pt x="276" y="172"/>
                </a:lnTo>
                <a:lnTo>
                  <a:pt x="276" y="175"/>
                </a:lnTo>
                <a:lnTo>
                  <a:pt x="276" y="172"/>
                </a:lnTo>
                <a:lnTo>
                  <a:pt x="276" y="175"/>
                </a:lnTo>
                <a:lnTo>
                  <a:pt x="274" y="175"/>
                </a:lnTo>
                <a:lnTo>
                  <a:pt x="274" y="175"/>
                </a:lnTo>
                <a:lnTo>
                  <a:pt x="271" y="175"/>
                </a:lnTo>
                <a:lnTo>
                  <a:pt x="271" y="169"/>
                </a:lnTo>
                <a:lnTo>
                  <a:pt x="271" y="169"/>
                </a:lnTo>
                <a:lnTo>
                  <a:pt x="268" y="166"/>
                </a:lnTo>
                <a:lnTo>
                  <a:pt x="266" y="166"/>
                </a:lnTo>
                <a:lnTo>
                  <a:pt x="266" y="166"/>
                </a:lnTo>
                <a:lnTo>
                  <a:pt x="268" y="166"/>
                </a:lnTo>
                <a:lnTo>
                  <a:pt x="268" y="169"/>
                </a:lnTo>
                <a:lnTo>
                  <a:pt x="268" y="169"/>
                </a:lnTo>
                <a:lnTo>
                  <a:pt x="268" y="172"/>
                </a:lnTo>
                <a:lnTo>
                  <a:pt x="268" y="172"/>
                </a:lnTo>
                <a:lnTo>
                  <a:pt x="266" y="175"/>
                </a:lnTo>
                <a:lnTo>
                  <a:pt x="258" y="177"/>
                </a:lnTo>
                <a:lnTo>
                  <a:pt x="255" y="180"/>
                </a:lnTo>
                <a:lnTo>
                  <a:pt x="255" y="183"/>
                </a:lnTo>
                <a:lnTo>
                  <a:pt x="252" y="185"/>
                </a:lnTo>
                <a:lnTo>
                  <a:pt x="255" y="185"/>
                </a:lnTo>
                <a:lnTo>
                  <a:pt x="255" y="188"/>
                </a:lnTo>
                <a:lnTo>
                  <a:pt x="255" y="191"/>
                </a:lnTo>
                <a:lnTo>
                  <a:pt x="255" y="191"/>
                </a:lnTo>
                <a:lnTo>
                  <a:pt x="252" y="193"/>
                </a:lnTo>
                <a:lnTo>
                  <a:pt x="252" y="196"/>
                </a:lnTo>
                <a:lnTo>
                  <a:pt x="250" y="196"/>
                </a:lnTo>
                <a:lnTo>
                  <a:pt x="252" y="196"/>
                </a:lnTo>
                <a:lnTo>
                  <a:pt x="247" y="201"/>
                </a:lnTo>
                <a:lnTo>
                  <a:pt x="247" y="201"/>
                </a:lnTo>
                <a:lnTo>
                  <a:pt x="239" y="207"/>
                </a:lnTo>
                <a:lnTo>
                  <a:pt x="239" y="204"/>
                </a:lnTo>
                <a:lnTo>
                  <a:pt x="239" y="204"/>
                </a:lnTo>
                <a:lnTo>
                  <a:pt x="236" y="204"/>
                </a:lnTo>
                <a:lnTo>
                  <a:pt x="236" y="204"/>
                </a:lnTo>
                <a:lnTo>
                  <a:pt x="233" y="204"/>
                </a:lnTo>
                <a:lnTo>
                  <a:pt x="233" y="204"/>
                </a:lnTo>
                <a:lnTo>
                  <a:pt x="231" y="209"/>
                </a:lnTo>
                <a:lnTo>
                  <a:pt x="233" y="207"/>
                </a:lnTo>
                <a:lnTo>
                  <a:pt x="236" y="207"/>
                </a:lnTo>
                <a:lnTo>
                  <a:pt x="236" y="207"/>
                </a:lnTo>
                <a:lnTo>
                  <a:pt x="228" y="215"/>
                </a:lnTo>
                <a:lnTo>
                  <a:pt x="225" y="223"/>
                </a:lnTo>
                <a:lnTo>
                  <a:pt x="212" y="231"/>
                </a:lnTo>
                <a:lnTo>
                  <a:pt x="212" y="236"/>
                </a:lnTo>
                <a:lnTo>
                  <a:pt x="207" y="239"/>
                </a:lnTo>
                <a:lnTo>
                  <a:pt x="204" y="239"/>
                </a:lnTo>
                <a:lnTo>
                  <a:pt x="198" y="244"/>
                </a:lnTo>
                <a:lnTo>
                  <a:pt x="198" y="247"/>
                </a:lnTo>
                <a:lnTo>
                  <a:pt x="198" y="250"/>
                </a:lnTo>
                <a:lnTo>
                  <a:pt x="196" y="252"/>
                </a:lnTo>
                <a:lnTo>
                  <a:pt x="193" y="255"/>
                </a:lnTo>
                <a:lnTo>
                  <a:pt x="188" y="252"/>
                </a:lnTo>
                <a:lnTo>
                  <a:pt x="185" y="255"/>
                </a:lnTo>
                <a:lnTo>
                  <a:pt x="185" y="258"/>
                </a:lnTo>
                <a:lnTo>
                  <a:pt x="182" y="263"/>
                </a:lnTo>
                <a:lnTo>
                  <a:pt x="180" y="263"/>
                </a:lnTo>
                <a:lnTo>
                  <a:pt x="177" y="261"/>
                </a:lnTo>
                <a:lnTo>
                  <a:pt x="177" y="261"/>
                </a:lnTo>
                <a:lnTo>
                  <a:pt x="172" y="266"/>
                </a:lnTo>
                <a:lnTo>
                  <a:pt x="172" y="269"/>
                </a:lnTo>
                <a:lnTo>
                  <a:pt x="172" y="274"/>
                </a:lnTo>
                <a:lnTo>
                  <a:pt x="174" y="279"/>
                </a:lnTo>
                <a:lnTo>
                  <a:pt x="172" y="282"/>
                </a:lnTo>
                <a:lnTo>
                  <a:pt x="172" y="285"/>
                </a:lnTo>
                <a:lnTo>
                  <a:pt x="172" y="295"/>
                </a:lnTo>
                <a:lnTo>
                  <a:pt x="174" y="298"/>
                </a:lnTo>
                <a:lnTo>
                  <a:pt x="174" y="304"/>
                </a:lnTo>
                <a:lnTo>
                  <a:pt x="172" y="314"/>
                </a:lnTo>
                <a:lnTo>
                  <a:pt x="169" y="320"/>
                </a:lnTo>
                <a:lnTo>
                  <a:pt x="169" y="325"/>
                </a:lnTo>
                <a:lnTo>
                  <a:pt x="169" y="328"/>
                </a:lnTo>
                <a:lnTo>
                  <a:pt x="172" y="338"/>
                </a:lnTo>
                <a:lnTo>
                  <a:pt x="172" y="341"/>
                </a:lnTo>
                <a:lnTo>
                  <a:pt x="169" y="341"/>
                </a:lnTo>
                <a:lnTo>
                  <a:pt x="166" y="341"/>
                </a:lnTo>
                <a:lnTo>
                  <a:pt x="164" y="341"/>
                </a:lnTo>
                <a:lnTo>
                  <a:pt x="161" y="344"/>
                </a:lnTo>
                <a:lnTo>
                  <a:pt x="164" y="346"/>
                </a:lnTo>
                <a:lnTo>
                  <a:pt x="158" y="349"/>
                </a:lnTo>
                <a:lnTo>
                  <a:pt x="158" y="352"/>
                </a:lnTo>
                <a:lnTo>
                  <a:pt x="158" y="355"/>
                </a:lnTo>
                <a:lnTo>
                  <a:pt x="164" y="355"/>
                </a:lnTo>
                <a:lnTo>
                  <a:pt x="164" y="357"/>
                </a:lnTo>
                <a:lnTo>
                  <a:pt x="164" y="357"/>
                </a:lnTo>
                <a:lnTo>
                  <a:pt x="164" y="357"/>
                </a:lnTo>
                <a:lnTo>
                  <a:pt x="161" y="355"/>
                </a:lnTo>
                <a:lnTo>
                  <a:pt x="156" y="357"/>
                </a:lnTo>
                <a:lnTo>
                  <a:pt x="153" y="357"/>
                </a:lnTo>
                <a:lnTo>
                  <a:pt x="150" y="360"/>
                </a:lnTo>
                <a:lnTo>
                  <a:pt x="147" y="363"/>
                </a:lnTo>
                <a:lnTo>
                  <a:pt x="147" y="363"/>
                </a:lnTo>
                <a:lnTo>
                  <a:pt x="147" y="363"/>
                </a:lnTo>
                <a:lnTo>
                  <a:pt x="147" y="365"/>
                </a:lnTo>
                <a:lnTo>
                  <a:pt x="147" y="368"/>
                </a:lnTo>
                <a:lnTo>
                  <a:pt x="142" y="371"/>
                </a:lnTo>
                <a:lnTo>
                  <a:pt x="137" y="371"/>
                </a:lnTo>
                <a:lnTo>
                  <a:pt x="131" y="368"/>
                </a:lnTo>
                <a:lnTo>
                  <a:pt x="129" y="363"/>
                </a:lnTo>
                <a:lnTo>
                  <a:pt x="123" y="355"/>
                </a:lnTo>
                <a:lnTo>
                  <a:pt x="123" y="349"/>
                </a:lnTo>
                <a:lnTo>
                  <a:pt x="121" y="344"/>
                </a:lnTo>
                <a:lnTo>
                  <a:pt x="118" y="338"/>
                </a:lnTo>
                <a:lnTo>
                  <a:pt x="118" y="336"/>
                </a:lnTo>
                <a:lnTo>
                  <a:pt x="118" y="336"/>
                </a:lnTo>
                <a:lnTo>
                  <a:pt x="115" y="330"/>
                </a:lnTo>
                <a:lnTo>
                  <a:pt x="115" y="325"/>
                </a:lnTo>
                <a:lnTo>
                  <a:pt x="110" y="322"/>
                </a:lnTo>
                <a:lnTo>
                  <a:pt x="110" y="317"/>
                </a:lnTo>
                <a:lnTo>
                  <a:pt x="107" y="317"/>
                </a:lnTo>
                <a:lnTo>
                  <a:pt x="105" y="314"/>
                </a:lnTo>
                <a:lnTo>
                  <a:pt x="102" y="312"/>
                </a:lnTo>
                <a:lnTo>
                  <a:pt x="102" y="309"/>
                </a:lnTo>
                <a:lnTo>
                  <a:pt x="102" y="304"/>
                </a:lnTo>
                <a:lnTo>
                  <a:pt x="99" y="301"/>
                </a:lnTo>
                <a:lnTo>
                  <a:pt x="96" y="295"/>
                </a:lnTo>
                <a:lnTo>
                  <a:pt x="96" y="290"/>
                </a:lnTo>
                <a:lnTo>
                  <a:pt x="94" y="287"/>
                </a:lnTo>
                <a:lnTo>
                  <a:pt x="94" y="285"/>
                </a:lnTo>
                <a:lnTo>
                  <a:pt x="94" y="282"/>
                </a:lnTo>
                <a:lnTo>
                  <a:pt x="91" y="279"/>
                </a:lnTo>
                <a:lnTo>
                  <a:pt x="88" y="277"/>
                </a:lnTo>
                <a:lnTo>
                  <a:pt x="88" y="274"/>
                </a:lnTo>
                <a:lnTo>
                  <a:pt x="88" y="274"/>
                </a:lnTo>
                <a:lnTo>
                  <a:pt x="86" y="269"/>
                </a:lnTo>
                <a:lnTo>
                  <a:pt x="86" y="269"/>
                </a:lnTo>
                <a:lnTo>
                  <a:pt x="83" y="266"/>
                </a:lnTo>
                <a:lnTo>
                  <a:pt x="80" y="263"/>
                </a:lnTo>
                <a:lnTo>
                  <a:pt x="80" y="261"/>
                </a:lnTo>
                <a:lnTo>
                  <a:pt x="78" y="255"/>
                </a:lnTo>
                <a:lnTo>
                  <a:pt x="78" y="247"/>
                </a:lnTo>
                <a:lnTo>
                  <a:pt x="72" y="236"/>
                </a:lnTo>
                <a:lnTo>
                  <a:pt x="72" y="234"/>
                </a:lnTo>
                <a:lnTo>
                  <a:pt x="70" y="228"/>
                </a:lnTo>
                <a:lnTo>
                  <a:pt x="72" y="228"/>
                </a:lnTo>
                <a:lnTo>
                  <a:pt x="67" y="223"/>
                </a:lnTo>
                <a:lnTo>
                  <a:pt x="67" y="220"/>
                </a:lnTo>
                <a:lnTo>
                  <a:pt x="70" y="220"/>
                </a:lnTo>
                <a:lnTo>
                  <a:pt x="70" y="218"/>
                </a:lnTo>
                <a:lnTo>
                  <a:pt x="67" y="215"/>
                </a:lnTo>
                <a:lnTo>
                  <a:pt x="64" y="209"/>
                </a:lnTo>
                <a:lnTo>
                  <a:pt x="64" y="204"/>
                </a:lnTo>
                <a:lnTo>
                  <a:pt x="67" y="201"/>
                </a:lnTo>
                <a:lnTo>
                  <a:pt x="64" y="201"/>
                </a:lnTo>
                <a:lnTo>
                  <a:pt x="64" y="199"/>
                </a:lnTo>
                <a:lnTo>
                  <a:pt x="64" y="196"/>
                </a:lnTo>
                <a:lnTo>
                  <a:pt x="64" y="191"/>
                </a:lnTo>
                <a:lnTo>
                  <a:pt x="64" y="188"/>
                </a:lnTo>
                <a:lnTo>
                  <a:pt x="62" y="188"/>
                </a:lnTo>
                <a:lnTo>
                  <a:pt x="62" y="180"/>
                </a:lnTo>
                <a:lnTo>
                  <a:pt x="64" y="180"/>
                </a:lnTo>
                <a:lnTo>
                  <a:pt x="64" y="177"/>
                </a:lnTo>
                <a:lnTo>
                  <a:pt x="67" y="177"/>
                </a:lnTo>
                <a:lnTo>
                  <a:pt x="64" y="177"/>
                </a:lnTo>
                <a:lnTo>
                  <a:pt x="62" y="177"/>
                </a:lnTo>
                <a:lnTo>
                  <a:pt x="59" y="177"/>
                </a:lnTo>
                <a:lnTo>
                  <a:pt x="59" y="175"/>
                </a:lnTo>
                <a:lnTo>
                  <a:pt x="59" y="172"/>
                </a:lnTo>
                <a:lnTo>
                  <a:pt x="59" y="169"/>
                </a:lnTo>
                <a:lnTo>
                  <a:pt x="59" y="169"/>
                </a:lnTo>
                <a:lnTo>
                  <a:pt x="62" y="169"/>
                </a:lnTo>
                <a:lnTo>
                  <a:pt x="64" y="166"/>
                </a:lnTo>
                <a:lnTo>
                  <a:pt x="64" y="166"/>
                </a:lnTo>
                <a:lnTo>
                  <a:pt x="62" y="166"/>
                </a:lnTo>
                <a:lnTo>
                  <a:pt x="62" y="166"/>
                </a:lnTo>
                <a:lnTo>
                  <a:pt x="59" y="166"/>
                </a:lnTo>
                <a:lnTo>
                  <a:pt x="56" y="164"/>
                </a:lnTo>
                <a:lnTo>
                  <a:pt x="56" y="166"/>
                </a:lnTo>
                <a:lnTo>
                  <a:pt x="56" y="169"/>
                </a:lnTo>
                <a:lnTo>
                  <a:pt x="53" y="175"/>
                </a:lnTo>
                <a:lnTo>
                  <a:pt x="56" y="177"/>
                </a:lnTo>
                <a:lnTo>
                  <a:pt x="56" y="183"/>
                </a:lnTo>
                <a:lnTo>
                  <a:pt x="53" y="183"/>
                </a:lnTo>
                <a:lnTo>
                  <a:pt x="53" y="185"/>
                </a:lnTo>
                <a:lnTo>
                  <a:pt x="48" y="188"/>
                </a:lnTo>
                <a:lnTo>
                  <a:pt x="43" y="191"/>
                </a:lnTo>
                <a:lnTo>
                  <a:pt x="37" y="193"/>
                </a:lnTo>
                <a:lnTo>
                  <a:pt x="35" y="191"/>
                </a:lnTo>
                <a:lnTo>
                  <a:pt x="24" y="183"/>
                </a:lnTo>
                <a:lnTo>
                  <a:pt x="19" y="177"/>
                </a:lnTo>
                <a:lnTo>
                  <a:pt x="19" y="177"/>
                </a:lnTo>
                <a:lnTo>
                  <a:pt x="19" y="177"/>
                </a:lnTo>
                <a:lnTo>
                  <a:pt x="16" y="175"/>
                </a:lnTo>
                <a:lnTo>
                  <a:pt x="11" y="169"/>
                </a:lnTo>
                <a:lnTo>
                  <a:pt x="11" y="169"/>
                </a:lnTo>
                <a:lnTo>
                  <a:pt x="11" y="166"/>
                </a:lnTo>
                <a:lnTo>
                  <a:pt x="11" y="166"/>
                </a:lnTo>
                <a:lnTo>
                  <a:pt x="13" y="166"/>
                </a:lnTo>
                <a:lnTo>
                  <a:pt x="13" y="166"/>
                </a:lnTo>
                <a:lnTo>
                  <a:pt x="13" y="169"/>
                </a:lnTo>
                <a:lnTo>
                  <a:pt x="16" y="169"/>
                </a:lnTo>
                <a:lnTo>
                  <a:pt x="19" y="169"/>
                </a:lnTo>
                <a:lnTo>
                  <a:pt x="19" y="169"/>
                </a:lnTo>
                <a:lnTo>
                  <a:pt x="19" y="169"/>
                </a:lnTo>
                <a:lnTo>
                  <a:pt x="21" y="169"/>
                </a:lnTo>
                <a:lnTo>
                  <a:pt x="27" y="164"/>
                </a:lnTo>
                <a:lnTo>
                  <a:pt x="27" y="164"/>
                </a:lnTo>
                <a:lnTo>
                  <a:pt x="29" y="161"/>
                </a:lnTo>
                <a:lnTo>
                  <a:pt x="32" y="161"/>
                </a:lnTo>
                <a:lnTo>
                  <a:pt x="32" y="158"/>
                </a:lnTo>
                <a:lnTo>
                  <a:pt x="29" y="158"/>
                </a:lnTo>
                <a:lnTo>
                  <a:pt x="29" y="156"/>
                </a:lnTo>
                <a:lnTo>
                  <a:pt x="29" y="158"/>
                </a:lnTo>
                <a:lnTo>
                  <a:pt x="29" y="158"/>
                </a:lnTo>
                <a:lnTo>
                  <a:pt x="24" y="161"/>
                </a:lnTo>
                <a:lnTo>
                  <a:pt x="19" y="161"/>
                </a:lnTo>
                <a:lnTo>
                  <a:pt x="16" y="161"/>
                </a:lnTo>
                <a:lnTo>
                  <a:pt x="8" y="158"/>
                </a:lnTo>
                <a:lnTo>
                  <a:pt x="5" y="156"/>
                </a:lnTo>
                <a:lnTo>
                  <a:pt x="2" y="153"/>
                </a:lnTo>
                <a:lnTo>
                  <a:pt x="2" y="150"/>
                </a:lnTo>
                <a:lnTo>
                  <a:pt x="5" y="148"/>
                </a:lnTo>
                <a:lnTo>
                  <a:pt x="8" y="145"/>
                </a:lnTo>
                <a:lnTo>
                  <a:pt x="5" y="148"/>
                </a:lnTo>
                <a:lnTo>
                  <a:pt x="0" y="150"/>
                </a:lnTo>
                <a:lnTo>
                  <a:pt x="0" y="145"/>
                </a:lnTo>
                <a:lnTo>
                  <a:pt x="2" y="145"/>
                </a:lnTo>
                <a:lnTo>
                  <a:pt x="5" y="142"/>
                </a:lnTo>
                <a:lnTo>
                  <a:pt x="5" y="140"/>
                </a:lnTo>
                <a:lnTo>
                  <a:pt x="8" y="140"/>
                </a:lnTo>
                <a:lnTo>
                  <a:pt x="11" y="140"/>
                </a:lnTo>
                <a:lnTo>
                  <a:pt x="21" y="140"/>
                </a:lnTo>
                <a:lnTo>
                  <a:pt x="27" y="137"/>
                </a:lnTo>
                <a:lnTo>
                  <a:pt x="27" y="137"/>
                </a:lnTo>
                <a:lnTo>
                  <a:pt x="29" y="134"/>
                </a:lnTo>
                <a:lnTo>
                  <a:pt x="29" y="137"/>
                </a:lnTo>
                <a:lnTo>
                  <a:pt x="29" y="140"/>
                </a:lnTo>
                <a:lnTo>
                  <a:pt x="32" y="137"/>
                </a:lnTo>
                <a:lnTo>
                  <a:pt x="35" y="137"/>
                </a:lnTo>
                <a:lnTo>
                  <a:pt x="35" y="134"/>
                </a:lnTo>
                <a:lnTo>
                  <a:pt x="35" y="134"/>
                </a:lnTo>
                <a:lnTo>
                  <a:pt x="32" y="124"/>
                </a:lnTo>
                <a:lnTo>
                  <a:pt x="29" y="121"/>
                </a:lnTo>
                <a:lnTo>
                  <a:pt x="29" y="118"/>
                </a:lnTo>
                <a:lnTo>
                  <a:pt x="27" y="118"/>
                </a:lnTo>
                <a:lnTo>
                  <a:pt x="24" y="118"/>
                </a:lnTo>
                <a:lnTo>
                  <a:pt x="21" y="115"/>
                </a:lnTo>
                <a:lnTo>
                  <a:pt x="21" y="110"/>
                </a:lnTo>
                <a:lnTo>
                  <a:pt x="21" y="107"/>
                </a:lnTo>
                <a:lnTo>
                  <a:pt x="19" y="102"/>
                </a:lnTo>
                <a:lnTo>
                  <a:pt x="16" y="102"/>
                </a:lnTo>
                <a:lnTo>
                  <a:pt x="13" y="102"/>
                </a:lnTo>
                <a:lnTo>
                  <a:pt x="11" y="102"/>
                </a:lnTo>
                <a:lnTo>
                  <a:pt x="8" y="102"/>
                </a:lnTo>
                <a:lnTo>
                  <a:pt x="8" y="99"/>
                </a:lnTo>
                <a:lnTo>
                  <a:pt x="11" y="94"/>
                </a:lnTo>
                <a:lnTo>
                  <a:pt x="13" y="91"/>
                </a:lnTo>
                <a:lnTo>
                  <a:pt x="16" y="89"/>
                </a:lnTo>
                <a:lnTo>
                  <a:pt x="19" y="86"/>
                </a:lnTo>
                <a:lnTo>
                  <a:pt x="19" y="83"/>
                </a:lnTo>
                <a:lnTo>
                  <a:pt x="21" y="83"/>
                </a:lnTo>
                <a:lnTo>
                  <a:pt x="24" y="83"/>
                </a:lnTo>
                <a:lnTo>
                  <a:pt x="24" y="86"/>
                </a:lnTo>
                <a:lnTo>
                  <a:pt x="27" y="86"/>
                </a:lnTo>
                <a:lnTo>
                  <a:pt x="32" y="83"/>
                </a:lnTo>
                <a:lnTo>
                  <a:pt x="40" y="83"/>
                </a:lnTo>
                <a:lnTo>
                  <a:pt x="43" y="78"/>
                </a:lnTo>
                <a:lnTo>
                  <a:pt x="45" y="70"/>
                </a:lnTo>
                <a:lnTo>
                  <a:pt x="53" y="67"/>
                </a:lnTo>
                <a:lnTo>
                  <a:pt x="53" y="64"/>
                </a:lnTo>
                <a:lnTo>
                  <a:pt x="53" y="59"/>
                </a:lnTo>
                <a:lnTo>
                  <a:pt x="59" y="54"/>
                </a:lnTo>
                <a:lnTo>
                  <a:pt x="62" y="54"/>
                </a:lnTo>
                <a:lnTo>
                  <a:pt x="64" y="48"/>
                </a:lnTo>
                <a:lnTo>
                  <a:pt x="64" y="46"/>
                </a:lnTo>
                <a:lnTo>
                  <a:pt x="62" y="46"/>
                </a:lnTo>
                <a:lnTo>
                  <a:pt x="67" y="40"/>
                </a:lnTo>
                <a:lnTo>
                  <a:pt x="67" y="40"/>
                </a:lnTo>
                <a:lnTo>
                  <a:pt x="67" y="38"/>
                </a:lnTo>
                <a:lnTo>
                  <a:pt x="70" y="29"/>
                </a:lnTo>
                <a:lnTo>
                  <a:pt x="67" y="24"/>
                </a:lnTo>
                <a:lnTo>
                  <a:pt x="67" y="24"/>
                </a:lnTo>
                <a:lnTo>
                  <a:pt x="72" y="19"/>
                </a:lnTo>
                <a:lnTo>
                  <a:pt x="72" y="19"/>
                </a:lnTo>
                <a:lnTo>
                  <a:pt x="75" y="16"/>
                </a:lnTo>
                <a:lnTo>
                  <a:pt x="78" y="16"/>
                </a:lnTo>
                <a:lnTo>
                  <a:pt x="80" y="13"/>
                </a:lnTo>
                <a:lnTo>
                  <a:pt x="86" y="5"/>
                </a:lnTo>
                <a:lnTo>
                  <a:pt x="88" y="3"/>
                </a:lnTo>
                <a:lnTo>
                  <a:pt x="94" y="3"/>
                </a:lnTo>
                <a:lnTo>
                  <a:pt x="94" y="0"/>
                </a:lnTo>
                <a:lnTo>
                  <a:pt x="96" y="0"/>
                </a:lnTo>
                <a:lnTo>
                  <a:pt x="105" y="5"/>
                </a:lnTo>
                <a:lnTo>
                  <a:pt x="110" y="3"/>
                </a:lnTo>
                <a:lnTo>
                  <a:pt x="113" y="3"/>
                </a:lnTo>
                <a:lnTo>
                  <a:pt x="113" y="8"/>
                </a:lnTo>
                <a:lnTo>
                  <a:pt x="118" y="8"/>
                </a:lnTo>
                <a:lnTo>
                  <a:pt x="123" y="11"/>
                </a:lnTo>
                <a:lnTo>
                  <a:pt x="123" y="11"/>
                </a:lnTo>
                <a:lnTo>
                  <a:pt x="123" y="11"/>
                </a:lnTo>
                <a:close/>
                <a:moveTo>
                  <a:pt x="276" y="175"/>
                </a:moveTo>
                <a:lnTo>
                  <a:pt x="276" y="177"/>
                </a:lnTo>
                <a:lnTo>
                  <a:pt x="276" y="177"/>
                </a:lnTo>
                <a:lnTo>
                  <a:pt x="276" y="175"/>
                </a:lnTo>
                <a:lnTo>
                  <a:pt x="276" y="175"/>
                </a:lnTo>
                <a:close/>
                <a:moveTo>
                  <a:pt x="276" y="175"/>
                </a:moveTo>
                <a:lnTo>
                  <a:pt x="274" y="175"/>
                </a:lnTo>
                <a:lnTo>
                  <a:pt x="274" y="177"/>
                </a:lnTo>
                <a:lnTo>
                  <a:pt x="276" y="177"/>
                </a:lnTo>
                <a:lnTo>
                  <a:pt x="276" y="177"/>
                </a:lnTo>
                <a:lnTo>
                  <a:pt x="276" y="175"/>
                </a:lnTo>
                <a:lnTo>
                  <a:pt x="276" y="175"/>
                </a:lnTo>
                <a:close/>
                <a:moveTo>
                  <a:pt x="271" y="175"/>
                </a:moveTo>
                <a:lnTo>
                  <a:pt x="271" y="177"/>
                </a:lnTo>
                <a:lnTo>
                  <a:pt x="274" y="180"/>
                </a:lnTo>
                <a:lnTo>
                  <a:pt x="274" y="177"/>
                </a:lnTo>
                <a:lnTo>
                  <a:pt x="271" y="175"/>
                </a:lnTo>
                <a:lnTo>
                  <a:pt x="271" y="175"/>
                </a:lnTo>
                <a:close/>
                <a:moveTo>
                  <a:pt x="268" y="177"/>
                </a:moveTo>
                <a:lnTo>
                  <a:pt x="268" y="177"/>
                </a:lnTo>
                <a:lnTo>
                  <a:pt x="268" y="177"/>
                </a:lnTo>
                <a:lnTo>
                  <a:pt x="271" y="175"/>
                </a:lnTo>
                <a:lnTo>
                  <a:pt x="268" y="172"/>
                </a:lnTo>
                <a:lnTo>
                  <a:pt x="268" y="17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2" name="Freeform 1186"/>
          <p:cNvSpPr>
            <a:spLocks noEditPoints="1"/>
          </p:cNvSpPr>
          <p:nvPr/>
        </p:nvSpPr>
        <p:spPr bwMode="auto">
          <a:xfrm>
            <a:off x="7741599" y="3758497"/>
            <a:ext cx="107509" cy="136690"/>
          </a:xfrm>
          <a:custGeom>
            <a:avLst/>
            <a:gdLst/>
            <a:ahLst/>
            <a:cxnLst>
              <a:cxn ang="0">
                <a:pos x="25" y="30"/>
              </a:cxn>
              <a:cxn ang="0">
                <a:pos x="24" y="32"/>
              </a:cxn>
              <a:cxn ang="0">
                <a:pos x="24" y="33"/>
              </a:cxn>
              <a:cxn ang="0">
                <a:pos x="22" y="30"/>
              </a:cxn>
              <a:cxn ang="0">
                <a:pos x="22" y="28"/>
              </a:cxn>
              <a:cxn ang="0">
                <a:pos x="21" y="29"/>
              </a:cxn>
              <a:cxn ang="0">
                <a:pos x="21" y="26"/>
              </a:cxn>
              <a:cxn ang="0">
                <a:pos x="19" y="22"/>
              </a:cxn>
              <a:cxn ang="0">
                <a:pos x="18" y="22"/>
              </a:cxn>
              <a:cxn ang="0">
                <a:pos x="15" y="21"/>
              </a:cxn>
              <a:cxn ang="0">
                <a:pos x="13" y="19"/>
              </a:cxn>
              <a:cxn ang="0">
                <a:pos x="14" y="22"/>
              </a:cxn>
              <a:cxn ang="0">
                <a:pos x="14" y="24"/>
              </a:cxn>
              <a:cxn ang="0">
                <a:pos x="12" y="27"/>
              </a:cxn>
              <a:cxn ang="0">
                <a:pos x="13" y="26"/>
              </a:cxn>
              <a:cxn ang="0">
                <a:pos x="11" y="27"/>
              </a:cxn>
              <a:cxn ang="0">
                <a:pos x="11" y="24"/>
              </a:cxn>
              <a:cxn ang="0">
                <a:pos x="11" y="24"/>
              </a:cxn>
              <a:cxn ang="0">
                <a:pos x="11" y="26"/>
              </a:cxn>
              <a:cxn ang="0">
                <a:pos x="10" y="28"/>
              </a:cxn>
              <a:cxn ang="0">
                <a:pos x="9" y="28"/>
              </a:cxn>
              <a:cxn ang="0">
                <a:pos x="8" y="27"/>
              </a:cxn>
              <a:cxn ang="0">
                <a:pos x="7" y="24"/>
              </a:cxn>
              <a:cxn ang="0">
                <a:pos x="5" y="19"/>
              </a:cxn>
              <a:cxn ang="0">
                <a:pos x="5" y="15"/>
              </a:cxn>
              <a:cxn ang="0">
                <a:pos x="1" y="12"/>
              </a:cxn>
              <a:cxn ang="0">
                <a:pos x="3" y="8"/>
              </a:cxn>
              <a:cxn ang="0">
                <a:pos x="5" y="8"/>
              </a:cxn>
              <a:cxn ang="0">
                <a:pos x="3" y="6"/>
              </a:cxn>
              <a:cxn ang="0">
                <a:pos x="0" y="4"/>
              </a:cxn>
              <a:cxn ang="0">
                <a:pos x="1" y="1"/>
              </a:cxn>
              <a:cxn ang="0">
                <a:pos x="2" y="0"/>
              </a:cxn>
              <a:cxn ang="0">
                <a:pos x="3" y="2"/>
              </a:cxn>
              <a:cxn ang="0">
                <a:pos x="5" y="2"/>
              </a:cxn>
              <a:cxn ang="0">
                <a:pos x="5" y="1"/>
              </a:cxn>
              <a:cxn ang="0">
                <a:pos x="7" y="3"/>
              </a:cxn>
              <a:cxn ang="0">
                <a:pos x="8" y="4"/>
              </a:cxn>
              <a:cxn ang="0">
                <a:pos x="9" y="7"/>
              </a:cxn>
              <a:cxn ang="0">
                <a:pos x="11" y="8"/>
              </a:cxn>
              <a:cxn ang="0">
                <a:pos x="15" y="8"/>
              </a:cxn>
              <a:cxn ang="0">
                <a:pos x="20" y="8"/>
              </a:cxn>
              <a:cxn ang="0">
                <a:pos x="21" y="9"/>
              </a:cxn>
              <a:cxn ang="0">
                <a:pos x="21" y="12"/>
              </a:cxn>
              <a:cxn ang="0">
                <a:pos x="20" y="14"/>
              </a:cxn>
              <a:cxn ang="0">
                <a:pos x="19" y="14"/>
              </a:cxn>
              <a:cxn ang="0">
                <a:pos x="17" y="16"/>
              </a:cxn>
              <a:cxn ang="0">
                <a:pos x="18" y="18"/>
              </a:cxn>
              <a:cxn ang="0">
                <a:pos x="20" y="21"/>
              </a:cxn>
              <a:cxn ang="0">
                <a:pos x="20" y="20"/>
              </a:cxn>
              <a:cxn ang="0">
                <a:pos x="21" y="18"/>
              </a:cxn>
              <a:cxn ang="0">
                <a:pos x="22" y="17"/>
              </a:cxn>
              <a:cxn ang="0">
                <a:pos x="23" y="18"/>
              </a:cxn>
              <a:cxn ang="0">
                <a:pos x="24" y="22"/>
              </a:cxn>
              <a:cxn ang="0">
                <a:pos x="25" y="26"/>
              </a:cxn>
              <a:cxn ang="0">
                <a:pos x="26" y="27"/>
              </a:cxn>
              <a:cxn ang="0">
                <a:pos x="19" y="23"/>
              </a:cxn>
              <a:cxn ang="0">
                <a:pos x="19" y="24"/>
              </a:cxn>
              <a:cxn ang="0">
                <a:pos x="17" y="24"/>
              </a:cxn>
              <a:cxn ang="0">
                <a:pos x="18" y="24"/>
              </a:cxn>
              <a:cxn ang="0">
                <a:pos x="16" y="23"/>
              </a:cxn>
              <a:cxn ang="0">
                <a:pos x="14" y="23"/>
              </a:cxn>
              <a:cxn ang="0">
                <a:pos x="16" y="23"/>
              </a:cxn>
            </a:cxnLst>
            <a:rect l="0" t="0" r="r" b="b"/>
            <a:pathLst>
              <a:path w="26" h="33">
                <a:moveTo>
                  <a:pt x="26" y="27"/>
                </a:moveTo>
                <a:cubicBezTo>
                  <a:pt x="26" y="29"/>
                  <a:pt x="26" y="29"/>
                  <a:pt x="26" y="29"/>
                </a:cubicBezTo>
                <a:cubicBezTo>
                  <a:pt x="25" y="30"/>
                  <a:pt x="25" y="30"/>
                  <a:pt x="25" y="30"/>
                </a:cubicBezTo>
                <a:cubicBezTo>
                  <a:pt x="25" y="30"/>
                  <a:pt x="25" y="30"/>
                  <a:pt x="25" y="30"/>
                </a:cubicBezTo>
                <a:cubicBezTo>
                  <a:pt x="24" y="31"/>
                  <a:pt x="24" y="31"/>
                  <a:pt x="24" y="31"/>
                </a:cubicBezTo>
                <a:cubicBezTo>
                  <a:pt x="24" y="32"/>
                  <a:pt x="24" y="32"/>
                  <a:pt x="24" y="32"/>
                </a:cubicBezTo>
                <a:cubicBezTo>
                  <a:pt x="24" y="32"/>
                  <a:pt x="24" y="32"/>
                  <a:pt x="24" y="32"/>
                </a:cubicBezTo>
                <a:cubicBezTo>
                  <a:pt x="24" y="32"/>
                  <a:pt x="24" y="32"/>
                  <a:pt x="24" y="32"/>
                </a:cubicBezTo>
                <a:cubicBezTo>
                  <a:pt x="24" y="33"/>
                  <a:pt x="24" y="33"/>
                  <a:pt x="24" y="33"/>
                </a:cubicBezTo>
                <a:cubicBezTo>
                  <a:pt x="24" y="33"/>
                  <a:pt x="24" y="33"/>
                  <a:pt x="24" y="33"/>
                </a:cubicBezTo>
                <a:cubicBezTo>
                  <a:pt x="23" y="32"/>
                  <a:pt x="23" y="32"/>
                  <a:pt x="23" y="32"/>
                </a:cubicBezTo>
                <a:cubicBezTo>
                  <a:pt x="22" y="30"/>
                  <a:pt x="22" y="30"/>
                  <a:pt x="22" y="30"/>
                </a:cubicBezTo>
                <a:cubicBezTo>
                  <a:pt x="22" y="30"/>
                  <a:pt x="22" y="30"/>
                  <a:pt x="22" y="30"/>
                </a:cubicBezTo>
                <a:cubicBezTo>
                  <a:pt x="22" y="29"/>
                  <a:pt x="22" y="29"/>
                  <a:pt x="22" y="29"/>
                </a:cubicBezTo>
                <a:cubicBezTo>
                  <a:pt x="22" y="28"/>
                  <a:pt x="22" y="28"/>
                  <a:pt x="22" y="28"/>
                </a:cubicBezTo>
                <a:cubicBezTo>
                  <a:pt x="22" y="29"/>
                  <a:pt x="22" y="29"/>
                  <a:pt x="22" y="29"/>
                </a:cubicBezTo>
                <a:cubicBezTo>
                  <a:pt x="21" y="29"/>
                  <a:pt x="21" y="29"/>
                  <a:pt x="21" y="29"/>
                </a:cubicBezTo>
                <a:cubicBezTo>
                  <a:pt x="21" y="29"/>
                  <a:pt x="21" y="29"/>
                  <a:pt x="21" y="29"/>
                </a:cubicBezTo>
                <a:cubicBezTo>
                  <a:pt x="21" y="28"/>
                  <a:pt x="21" y="28"/>
                  <a:pt x="21" y="28"/>
                </a:cubicBezTo>
                <a:cubicBezTo>
                  <a:pt x="21" y="27"/>
                  <a:pt x="21" y="27"/>
                  <a:pt x="21" y="27"/>
                </a:cubicBezTo>
                <a:cubicBezTo>
                  <a:pt x="21" y="26"/>
                  <a:pt x="21" y="26"/>
                  <a:pt x="21" y="26"/>
                </a:cubicBezTo>
                <a:cubicBezTo>
                  <a:pt x="21" y="26"/>
                  <a:pt x="21" y="26"/>
                  <a:pt x="21" y="26"/>
                </a:cubicBezTo>
                <a:cubicBezTo>
                  <a:pt x="20" y="25"/>
                  <a:pt x="20" y="25"/>
                  <a:pt x="20" y="25"/>
                </a:cubicBezTo>
                <a:cubicBezTo>
                  <a:pt x="19" y="22"/>
                  <a:pt x="19" y="22"/>
                  <a:pt x="19" y="22"/>
                </a:cubicBezTo>
                <a:cubicBezTo>
                  <a:pt x="19" y="22"/>
                  <a:pt x="19" y="22"/>
                  <a:pt x="19" y="22"/>
                </a:cubicBezTo>
                <a:cubicBezTo>
                  <a:pt x="19" y="22"/>
                  <a:pt x="19" y="22"/>
                  <a:pt x="19" y="22"/>
                </a:cubicBezTo>
                <a:cubicBezTo>
                  <a:pt x="18" y="22"/>
                  <a:pt x="18" y="22"/>
                  <a:pt x="18" y="22"/>
                </a:cubicBezTo>
                <a:cubicBezTo>
                  <a:pt x="17" y="22"/>
                  <a:pt x="17" y="22"/>
                  <a:pt x="17" y="22"/>
                </a:cubicBezTo>
                <a:cubicBezTo>
                  <a:pt x="15" y="22"/>
                  <a:pt x="15" y="22"/>
                  <a:pt x="15" y="22"/>
                </a:cubicBezTo>
                <a:cubicBezTo>
                  <a:pt x="15" y="21"/>
                  <a:pt x="15" y="21"/>
                  <a:pt x="15" y="21"/>
                </a:cubicBezTo>
                <a:cubicBezTo>
                  <a:pt x="15" y="21"/>
                  <a:pt x="15" y="21"/>
                  <a:pt x="15" y="21"/>
                </a:cubicBezTo>
                <a:cubicBezTo>
                  <a:pt x="14" y="20"/>
                  <a:pt x="14" y="20"/>
                  <a:pt x="14" y="20"/>
                </a:cubicBezTo>
                <a:cubicBezTo>
                  <a:pt x="13" y="19"/>
                  <a:pt x="13" y="19"/>
                  <a:pt x="13" y="19"/>
                </a:cubicBezTo>
                <a:cubicBezTo>
                  <a:pt x="14" y="21"/>
                  <a:pt x="14" y="21"/>
                  <a:pt x="14" y="21"/>
                </a:cubicBezTo>
                <a:cubicBezTo>
                  <a:pt x="14" y="22"/>
                  <a:pt x="14" y="22"/>
                  <a:pt x="14" y="22"/>
                </a:cubicBezTo>
                <a:cubicBezTo>
                  <a:pt x="14" y="22"/>
                  <a:pt x="14" y="22"/>
                  <a:pt x="14" y="22"/>
                </a:cubicBezTo>
                <a:cubicBezTo>
                  <a:pt x="13" y="23"/>
                  <a:pt x="13" y="23"/>
                  <a:pt x="13" y="23"/>
                </a:cubicBezTo>
                <a:cubicBezTo>
                  <a:pt x="14" y="23"/>
                  <a:pt x="14" y="23"/>
                  <a:pt x="14" y="23"/>
                </a:cubicBezTo>
                <a:cubicBezTo>
                  <a:pt x="14" y="24"/>
                  <a:pt x="14" y="24"/>
                  <a:pt x="14" y="24"/>
                </a:cubicBezTo>
                <a:cubicBezTo>
                  <a:pt x="14" y="25"/>
                  <a:pt x="14" y="25"/>
                  <a:pt x="14" y="25"/>
                </a:cubicBezTo>
                <a:cubicBezTo>
                  <a:pt x="13" y="26"/>
                  <a:pt x="13" y="26"/>
                  <a:pt x="13" y="26"/>
                </a:cubicBezTo>
                <a:cubicBezTo>
                  <a:pt x="12" y="27"/>
                  <a:pt x="12" y="27"/>
                  <a:pt x="12" y="27"/>
                </a:cubicBezTo>
                <a:cubicBezTo>
                  <a:pt x="12" y="27"/>
                  <a:pt x="12" y="27"/>
                  <a:pt x="12" y="27"/>
                </a:cubicBezTo>
                <a:cubicBezTo>
                  <a:pt x="12" y="26"/>
                  <a:pt x="12" y="26"/>
                  <a:pt x="12" y="26"/>
                </a:cubicBezTo>
                <a:cubicBezTo>
                  <a:pt x="13" y="26"/>
                  <a:pt x="13" y="26"/>
                  <a:pt x="13" y="26"/>
                </a:cubicBezTo>
                <a:cubicBezTo>
                  <a:pt x="13" y="25"/>
                  <a:pt x="13" y="25"/>
                  <a:pt x="13" y="25"/>
                </a:cubicBezTo>
                <a:cubicBezTo>
                  <a:pt x="12" y="26"/>
                  <a:pt x="12" y="26"/>
                  <a:pt x="12" y="26"/>
                </a:cubicBezTo>
                <a:cubicBezTo>
                  <a:pt x="11" y="27"/>
                  <a:pt x="11" y="27"/>
                  <a:pt x="11" y="27"/>
                </a:cubicBezTo>
                <a:cubicBezTo>
                  <a:pt x="11" y="26"/>
                  <a:pt x="11" y="26"/>
                  <a:pt x="11" y="26"/>
                </a:cubicBezTo>
                <a:cubicBezTo>
                  <a:pt x="11" y="24"/>
                  <a:pt x="11" y="24"/>
                  <a:pt x="11" y="24"/>
                </a:cubicBezTo>
                <a:cubicBezTo>
                  <a:pt x="11" y="24"/>
                  <a:pt x="11" y="24"/>
                  <a:pt x="11" y="24"/>
                </a:cubicBezTo>
                <a:cubicBezTo>
                  <a:pt x="11" y="23"/>
                  <a:pt x="11" y="23"/>
                  <a:pt x="11" y="23"/>
                </a:cubicBezTo>
                <a:cubicBezTo>
                  <a:pt x="11" y="24"/>
                  <a:pt x="11" y="24"/>
                  <a:pt x="11" y="24"/>
                </a:cubicBezTo>
                <a:cubicBezTo>
                  <a:pt x="11" y="24"/>
                  <a:pt x="11" y="24"/>
                  <a:pt x="11" y="24"/>
                </a:cubicBezTo>
                <a:cubicBezTo>
                  <a:pt x="11" y="25"/>
                  <a:pt x="11" y="25"/>
                  <a:pt x="11" y="25"/>
                </a:cubicBezTo>
                <a:cubicBezTo>
                  <a:pt x="10" y="25"/>
                  <a:pt x="10" y="25"/>
                  <a:pt x="10" y="25"/>
                </a:cubicBezTo>
                <a:cubicBezTo>
                  <a:pt x="11" y="26"/>
                  <a:pt x="11" y="26"/>
                  <a:pt x="11" y="26"/>
                </a:cubicBezTo>
                <a:cubicBezTo>
                  <a:pt x="11" y="27"/>
                  <a:pt x="11" y="27"/>
                  <a:pt x="11" y="27"/>
                </a:cubicBezTo>
                <a:cubicBezTo>
                  <a:pt x="10" y="28"/>
                  <a:pt x="10" y="28"/>
                  <a:pt x="10" y="28"/>
                </a:cubicBezTo>
                <a:cubicBezTo>
                  <a:pt x="10" y="28"/>
                  <a:pt x="10" y="28"/>
                  <a:pt x="10" y="28"/>
                </a:cubicBezTo>
                <a:cubicBezTo>
                  <a:pt x="10" y="27"/>
                  <a:pt x="10" y="27"/>
                  <a:pt x="10" y="27"/>
                </a:cubicBezTo>
                <a:cubicBezTo>
                  <a:pt x="9" y="27"/>
                  <a:pt x="9" y="27"/>
                  <a:pt x="9" y="27"/>
                </a:cubicBezTo>
                <a:cubicBezTo>
                  <a:pt x="9" y="28"/>
                  <a:pt x="9" y="28"/>
                  <a:pt x="9" y="28"/>
                </a:cubicBezTo>
                <a:cubicBezTo>
                  <a:pt x="8" y="28"/>
                  <a:pt x="8" y="28"/>
                  <a:pt x="8" y="28"/>
                </a:cubicBezTo>
                <a:cubicBezTo>
                  <a:pt x="8" y="28"/>
                  <a:pt x="8" y="28"/>
                  <a:pt x="8" y="28"/>
                </a:cubicBezTo>
                <a:cubicBezTo>
                  <a:pt x="8" y="27"/>
                  <a:pt x="8" y="27"/>
                  <a:pt x="8" y="27"/>
                </a:cubicBezTo>
                <a:cubicBezTo>
                  <a:pt x="7" y="27"/>
                  <a:pt x="7" y="27"/>
                  <a:pt x="7" y="27"/>
                </a:cubicBezTo>
                <a:cubicBezTo>
                  <a:pt x="7" y="25"/>
                  <a:pt x="7" y="25"/>
                  <a:pt x="7" y="25"/>
                </a:cubicBezTo>
                <a:cubicBezTo>
                  <a:pt x="7" y="24"/>
                  <a:pt x="7" y="24"/>
                  <a:pt x="7" y="24"/>
                </a:cubicBezTo>
                <a:cubicBezTo>
                  <a:pt x="7" y="23"/>
                  <a:pt x="7" y="23"/>
                  <a:pt x="7" y="23"/>
                </a:cubicBezTo>
                <a:cubicBezTo>
                  <a:pt x="5" y="21"/>
                  <a:pt x="5" y="21"/>
                  <a:pt x="5" y="21"/>
                </a:cubicBezTo>
                <a:cubicBezTo>
                  <a:pt x="5" y="19"/>
                  <a:pt x="5" y="19"/>
                  <a:pt x="5" y="19"/>
                </a:cubicBezTo>
                <a:cubicBezTo>
                  <a:pt x="5" y="18"/>
                  <a:pt x="5" y="18"/>
                  <a:pt x="5" y="18"/>
                </a:cubicBezTo>
                <a:cubicBezTo>
                  <a:pt x="5" y="17"/>
                  <a:pt x="5" y="17"/>
                  <a:pt x="5" y="17"/>
                </a:cubicBezTo>
                <a:cubicBezTo>
                  <a:pt x="5" y="15"/>
                  <a:pt x="5" y="15"/>
                  <a:pt x="5" y="15"/>
                </a:cubicBezTo>
                <a:cubicBezTo>
                  <a:pt x="4" y="14"/>
                  <a:pt x="4" y="14"/>
                  <a:pt x="4" y="14"/>
                </a:cubicBezTo>
                <a:cubicBezTo>
                  <a:pt x="2" y="13"/>
                  <a:pt x="2" y="13"/>
                  <a:pt x="2" y="13"/>
                </a:cubicBezTo>
                <a:cubicBezTo>
                  <a:pt x="1" y="12"/>
                  <a:pt x="1" y="12"/>
                  <a:pt x="1" y="12"/>
                </a:cubicBezTo>
                <a:cubicBezTo>
                  <a:pt x="1" y="10"/>
                  <a:pt x="1" y="10"/>
                  <a:pt x="1" y="10"/>
                </a:cubicBezTo>
                <a:cubicBezTo>
                  <a:pt x="2" y="10"/>
                  <a:pt x="2" y="10"/>
                  <a:pt x="2" y="10"/>
                </a:cubicBezTo>
                <a:cubicBezTo>
                  <a:pt x="3" y="8"/>
                  <a:pt x="3" y="8"/>
                  <a:pt x="3" y="8"/>
                </a:cubicBezTo>
                <a:cubicBezTo>
                  <a:pt x="3" y="8"/>
                  <a:pt x="3" y="8"/>
                  <a:pt x="3" y="8"/>
                </a:cubicBezTo>
                <a:cubicBezTo>
                  <a:pt x="4" y="8"/>
                  <a:pt x="4" y="8"/>
                  <a:pt x="4" y="8"/>
                </a:cubicBezTo>
                <a:cubicBezTo>
                  <a:pt x="5" y="8"/>
                  <a:pt x="5" y="8"/>
                  <a:pt x="5" y="8"/>
                </a:cubicBezTo>
                <a:cubicBezTo>
                  <a:pt x="4" y="6"/>
                  <a:pt x="4" y="6"/>
                  <a:pt x="4" y="6"/>
                </a:cubicBezTo>
                <a:cubicBezTo>
                  <a:pt x="4" y="6"/>
                  <a:pt x="4" y="6"/>
                  <a:pt x="4" y="6"/>
                </a:cubicBezTo>
                <a:cubicBezTo>
                  <a:pt x="3" y="6"/>
                  <a:pt x="3" y="6"/>
                  <a:pt x="3" y="6"/>
                </a:cubicBezTo>
                <a:cubicBezTo>
                  <a:pt x="2" y="6"/>
                  <a:pt x="2" y="6"/>
                  <a:pt x="2" y="6"/>
                </a:cubicBezTo>
                <a:cubicBezTo>
                  <a:pt x="0" y="5"/>
                  <a:pt x="0" y="5"/>
                  <a:pt x="0" y="5"/>
                </a:cubicBezTo>
                <a:cubicBezTo>
                  <a:pt x="0" y="4"/>
                  <a:pt x="0" y="4"/>
                  <a:pt x="0" y="4"/>
                </a:cubicBezTo>
                <a:cubicBezTo>
                  <a:pt x="1" y="3"/>
                  <a:pt x="1" y="3"/>
                  <a:pt x="1" y="3"/>
                </a:cubicBezTo>
                <a:cubicBezTo>
                  <a:pt x="1" y="2"/>
                  <a:pt x="1" y="2"/>
                  <a:pt x="1" y="2"/>
                </a:cubicBezTo>
                <a:cubicBezTo>
                  <a:pt x="1" y="1"/>
                  <a:pt x="1" y="1"/>
                  <a:pt x="1" y="1"/>
                </a:cubicBezTo>
                <a:cubicBezTo>
                  <a:pt x="1" y="0"/>
                  <a:pt x="1" y="0"/>
                  <a:pt x="1" y="0"/>
                </a:cubicBezTo>
                <a:cubicBezTo>
                  <a:pt x="1" y="0"/>
                  <a:pt x="1" y="0"/>
                  <a:pt x="1" y="0"/>
                </a:cubicBezTo>
                <a:cubicBezTo>
                  <a:pt x="2" y="0"/>
                  <a:pt x="2" y="0"/>
                  <a:pt x="2" y="0"/>
                </a:cubicBezTo>
                <a:cubicBezTo>
                  <a:pt x="2" y="0"/>
                  <a:pt x="2" y="0"/>
                  <a:pt x="2" y="0"/>
                </a:cubicBezTo>
                <a:cubicBezTo>
                  <a:pt x="3" y="1"/>
                  <a:pt x="3" y="1"/>
                  <a:pt x="3" y="1"/>
                </a:cubicBezTo>
                <a:cubicBezTo>
                  <a:pt x="3" y="2"/>
                  <a:pt x="3" y="2"/>
                  <a:pt x="3" y="2"/>
                </a:cubicBezTo>
                <a:cubicBezTo>
                  <a:pt x="3" y="3"/>
                  <a:pt x="3" y="3"/>
                  <a:pt x="3" y="3"/>
                </a:cubicBezTo>
                <a:cubicBezTo>
                  <a:pt x="4" y="3"/>
                  <a:pt x="4" y="3"/>
                  <a:pt x="4" y="3"/>
                </a:cubicBezTo>
                <a:cubicBezTo>
                  <a:pt x="5" y="2"/>
                  <a:pt x="5" y="2"/>
                  <a:pt x="5" y="2"/>
                </a:cubicBezTo>
                <a:cubicBezTo>
                  <a:pt x="4" y="2"/>
                  <a:pt x="4" y="2"/>
                  <a:pt x="4" y="2"/>
                </a:cubicBezTo>
                <a:cubicBezTo>
                  <a:pt x="4" y="1"/>
                  <a:pt x="4" y="1"/>
                  <a:pt x="4" y="1"/>
                </a:cubicBezTo>
                <a:cubicBezTo>
                  <a:pt x="5" y="1"/>
                  <a:pt x="5" y="1"/>
                  <a:pt x="5" y="1"/>
                </a:cubicBezTo>
                <a:cubicBezTo>
                  <a:pt x="6" y="2"/>
                  <a:pt x="6" y="2"/>
                  <a:pt x="6" y="2"/>
                </a:cubicBezTo>
                <a:cubicBezTo>
                  <a:pt x="6" y="3"/>
                  <a:pt x="6" y="3"/>
                  <a:pt x="6" y="3"/>
                </a:cubicBezTo>
                <a:cubicBezTo>
                  <a:pt x="7" y="3"/>
                  <a:pt x="7" y="3"/>
                  <a:pt x="7" y="3"/>
                </a:cubicBezTo>
                <a:cubicBezTo>
                  <a:pt x="7" y="3"/>
                  <a:pt x="7" y="3"/>
                  <a:pt x="7" y="3"/>
                </a:cubicBezTo>
                <a:cubicBezTo>
                  <a:pt x="8" y="2"/>
                  <a:pt x="8" y="2"/>
                  <a:pt x="8" y="2"/>
                </a:cubicBezTo>
                <a:cubicBezTo>
                  <a:pt x="8" y="4"/>
                  <a:pt x="8" y="4"/>
                  <a:pt x="8" y="4"/>
                </a:cubicBezTo>
                <a:cubicBezTo>
                  <a:pt x="9" y="5"/>
                  <a:pt x="9" y="5"/>
                  <a:pt x="9" y="5"/>
                </a:cubicBezTo>
                <a:cubicBezTo>
                  <a:pt x="9" y="5"/>
                  <a:pt x="9" y="5"/>
                  <a:pt x="9" y="5"/>
                </a:cubicBezTo>
                <a:cubicBezTo>
                  <a:pt x="9" y="7"/>
                  <a:pt x="9" y="7"/>
                  <a:pt x="9" y="7"/>
                </a:cubicBezTo>
                <a:cubicBezTo>
                  <a:pt x="9" y="7"/>
                  <a:pt x="9" y="7"/>
                  <a:pt x="9" y="7"/>
                </a:cubicBezTo>
                <a:cubicBezTo>
                  <a:pt x="10" y="8"/>
                  <a:pt x="10" y="8"/>
                  <a:pt x="10" y="8"/>
                </a:cubicBezTo>
                <a:cubicBezTo>
                  <a:pt x="11" y="8"/>
                  <a:pt x="11" y="8"/>
                  <a:pt x="11" y="8"/>
                </a:cubicBezTo>
                <a:cubicBezTo>
                  <a:pt x="12" y="8"/>
                  <a:pt x="12" y="8"/>
                  <a:pt x="12" y="8"/>
                </a:cubicBezTo>
                <a:cubicBezTo>
                  <a:pt x="13" y="8"/>
                  <a:pt x="13" y="8"/>
                  <a:pt x="13" y="8"/>
                </a:cubicBezTo>
                <a:cubicBezTo>
                  <a:pt x="15" y="8"/>
                  <a:pt x="15" y="8"/>
                  <a:pt x="15" y="8"/>
                </a:cubicBezTo>
                <a:cubicBezTo>
                  <a:pt x="17" y="8"/>
                  <a:pt x="17" y="8"/>
                  <a:pt x="17" y="8"/>
                </a:cubicBezTo>
                <a:cubicBezTo>
                  <a:pt x="19" y="8"/>
                  <a:pt x="19" y="8"/>
                  <a:pt x="19" y="8"/>
                </a:cubicBezTo>
                <a:cubicBezTo>
                  <a:pt x="20" y="8"/>
                  <a:pt x="20" y="8"/>
                  <a:pt x="20" y="8"/>
                </a:cubicBezTo>
                <a:cubicBezTo>
                  <a:pt x="20" y="8"/>
                  <a:pt x="20" y="8"/>
                  <a:pt x="20" y="8"/>
                </a:cubicBezTo>
                <a:cubicBezTo>
                  <a:pt x="20" y="8"/>
                  <a:pt x="20" y="8"/>
                  <a:pt x="20" y="8"/>
                </a:cubicBezTo>
                <a:cubicBezTo>
                  <a:pt x="21" y="9"/>
                  <a:pt x="21" y="9"/>
                  <a:pt x="21" y="9"/>
                </a:cubicBezTo>
                <a:cubicBezTo>
                  <a:pt x="22" y="9"/>
                  <a:pt x="22" y="9"/>
                  <a:pt x="22" y="9"/>
                </a:cubicBezTo>
                <a:cubicBezTo>
                  <a:pt x="21" y="10"/>
                  <a:pt x="21" y="10"/>
                  <a:pt x="21" y="10"/>
                </a:cubicBezTo>
                <a:cubicBezTo>
                  <a:pt x="21" y="12"/>
                  <a:pt x="21" y="12"/>
                  <a:pt x="21" y="12"/>
                </a:cubicBezTo>
                <a:cubicBezTo>
                  <a:pt x="20" y="13"/>
                  <a:pt x="20" y="13"/>
                  <a:pt x="20" y="13"/>
                </a:cubicBezTo>
                <a:cubicBezTo>
                  <a:pt x="20" y="14"/>
                  <a:pt x="20" y="14"/>
                  <a:pt x="20" y="14"/>
                </a:cubicBezTo>
                <a:cubicBezTo>
                  <a:pt x="20" y="14"/>
                  <a:pt x="20" y="14"/>
                  <a:pt x="20" y="14"/>
                </a:cubicBezTo>
                <a:cubicBezTo>
                  <a:pt x="19" y="15"/>
                  <a:pt x="19" y="15"/>
                  <a:pt x="19" y="15"/>
                </a:cubicBezTo>
                <a:cubicBezTo>
                  <a:pt x="19" y="15"/>
                  <a:pt x="19" y="15"/>
                  <a:pt x="19" y="15"/>
                </a:cubicBezTo>
                <a:cubicBezTo>
                  <a:pt x="19" y="14"/>
                  <a:pt x="19" y="14"/>
                  <a:pt x="19" y="14"/>
                </a:cubicBezTo>
                <a:cubicBezTo>
                  <a:pt x="18" y="15"/>
                  <a:pt x="18" y="15"/>
                  <a:pt x="18" y="15"/>
                </a:cubicBezTo>
                <a:cubicBezTo>
                  <a:pt x="17" y="16"/>
                  <a:pt x="17" y="16"/>
                  <a:pt x="17" y="16"/>
                </a:cubicBezTo>
                <a:cubicBezTo>
                  <a:pt x="17" y="16"/>
                  <a:pt x="17" y="16"/>
                  <a:pt x="17" y="16"/>
                </a:cubicBezTo>
                <a:cubicBezTo>
                  <a:pt x="17" y="16"/>
                  <a:pt x="17" y="16"/>
                  <a:pt x="17" y="16"/>
                </a:cubicBezTo>
                <a:cubicBezTo>
                  <a:pt x="17" y="18"/>
                  <a:pt x="17" y="18"/>
                  <a:pt x="17" y="18"/>
                </a:cubicBezTo>
                <a:cubicBezTo>
                  <a:pt x="18" y="18"/>
                  <a:pt x="18" y="18"/>
                  <a:pt x="18" y="18"/>
                </a:cubicBezTo>
                <a:cubicBezTo>
                  <a:pt x="18" y="19"/>
                  <a:pt x="18" y="19"/>
                  <a:pt x="18" y="19"/>
                </a:cubicBezTo>
                <a:cubicBezTo>
                  <a:pt x="19" y="20"/>
                  <a:pt x="19" y="20"/>
                  <a:pt x="19" y="20"/>
                </a:cubicBezTo>
                <a:cubicBezTo>
                  <a:pt x="20" y="21"/>
                  <a:pt x="20" y="21"/>
                  <a:pt x="20" y="21"/>
                </a:cubicBezTo>
                <a:cubicBezTo>
                  <a:pt x="20" y="21"/>
                  <a:pt x="20" y="21"/>
                  <a:pt x="20" y="21"/>
                </a:cubicBezTo>
                <a:cubicBezTo>
                  <a:pt x="20" y="20"/>
                  <a:pt x="20" y="20"/>
                  <a:pt x="20" y="20"/>
                </a:cubicBezTo>
                <a:cubicBezTo>
                  <a:pt x="20" y="20"/>
                  <a:pt x="20" y="20"/>
                  <a:pt x="20" y="20"/>
                </a:cubicBezTo>
                <a:cubicBezTo>
                  <a:pt x="21" y="19"/>
                  <a:pt x="21" y="19"/>
                  <a:pt x="21" y="19"/>
                </a:cubicBezTo>
                <a:cubicBezTo>
                  <a:pt x="21" y="18"/>
                  <a:pt x="21" y="18"/>
                  <a:pt x="21" y="18"/>
                </a:cubicBezTo>
                <a:cubicBezTo>
                  <a:pt x="21" y="18"/>
                  <a:pt x="21" y="18"/>
                  <a:pt x="21" y="18"/>
                </a:cubicBezTo>
                <a:cubicBezTo>
                  <a:pt x="21" y="17"/>
                  <a:pt x="21" y="17"/>
                  <a:pt x="21" y="17"/>
                </a:cubicBezTo>
                <a:cubicBezTo>
                  <a:pt x="21" y="17"/>
                  <a:pt x="21" y="17"/>
                  <a:pt x="21" y="17"/>
                </a:cubicBezTo>
                <a:cubicBezTo>
                  <a:pt x="22" y="17"/>
                  <a:pt x="22" y="17"/>
                  <a:pt x="22" y="17"/>
                </a:cubicBezTo>
                <a:cubicBezTo>
                  <a:pt x="23" y="17"/>
                  <a:pt x="23" y="17"/>
                  <a:pt x="23" y="17"/>
                </a:cubicBezTo>
                <a:cubicBezTo>
                  <a:pt x="23" y="18"/>
                  <a:pt x="23" y="18"/>
                  <a:pt x="23" y="18"/>
                </a:cubicBezTo>
                <a:cubicBezTo>
                  <a:pt x="23" y="18"/>
                  <a:pt x="23" y="18"/>
                  <a:pt x="23" y="18"/>
                </a:cubicBezTo>
                <a:cubicBezTo>
                  <a:pt x="24" y="20"/>
                  <a:pt x="24" y="20"/>
                  <a:pt x="24" y="20"/>
                </a:cubicBezTo>
                <a:cubicBezTo>
                  <a:pt x="24" y="21"/>
                  <a:pt x="24" y="21"/>
                  <a:pt x="24" y="21"/>
                </a:cubicBezTo>
                <a:cubicBezTo>
                  <a:pt x="24" y="22"/>
                  <a:pt x="24" y="22"/>
                  <a:pt x="24" y="22"/>
                </a:cubicBezTo>
                <a:cubicBezTo>
                  <a:pt x="24" y="24"/>
                  <a:pt x="24" y="24"/>
                  <a:pt x="24" y="24"/>
                </a:cubicBezTo>
                <a:cubicBezTo>
                  <a:pt x="25" y="25"/>
                  <a:pt x="25" y="25"/>
                  <a:pt x="25" y="25"/>
                </a:cubicBezTo>
                <a:cubicBezTo>
                  <a:pt x="25" y="26"/>
                  <a:pt x="25" y="26"/>
                  <a:pt x="25" y="26"/>
                </a:cubicBezTo>
                <a:cubicBezTo>
                  <a:pt x="25" y="26"/>
                  <a:pt x="25" y="26"/>
                  <a:pt x="25" y="26"/>
                </a:cubicBezTo>
                <a:cubicBezTo>
                  <a:pt x="25" y="27"/>
                  <a:pt x="25" y="27"/>
                  <a:pt x="25" y="27"/>
                </a:cubicBezTo>
                <a:cubicBezTo>
                  <a:pt x="26" y="27"/>
                  <a:pt x="26" y="27"/>
                  <a:pt x="26" y="27"/>
                </a:cubicBezTo>
                <a:cubicBezTo>
                  <a:pt x="26" y="27"/>
                  <a:pt x="26" y="27"/>
                  <a:pt x="26" y="27"/>
                </a:cubicBezTo>
                <a:close/>
                <a:moveTo>
                  <a:pt x="19" y="23"/>
                </a:moveTo>
                <a:cubicBezTo>
                  <a:pt x="19" y="23"/>
                  <a:pt x="19" y="23"/>
                  <a:pt x="19" y="23"/>
                </a:cubicBezTo>
                <a:cubicBezTo>
                  <a:pt x="18" y="23"/>
                  <a:pt x="18" y="23"/>
                  <a:pt x="18" y="23"/>
                </a:cubicBezTo>
                <a:cubicBezTo>
                  <a:pt x="18" y="24"/>
                  <a:pt x="18" y="24"/>
                  <a:pt x="18" y="24"/>
                </a:cubicBezTo>
                <a:cubicBezTo>
                  <a:pt x="19" y="24"/>
                  <a:pt x="19" y="24"/>
                  <a:pt x="19" y="24"/>
                </a:cubicBezTo>
                <a:cubicBezTo>
                  <a:pt x="19" y="23"/>
                  <a:pt x="19" y="23"/>
                  <a:pt x="19" y="23"/>
                </a:cubicBezTo>
                <a:close/>
                <a:moveTo>
                  <a:pt x="16" y="23"/>
                </a:moveTo>
                <a:cubicBezTo>
                  <a:pt x="17" y="24"/>
                  <a:pt x="17" y="24"/>
                  <a:pt x="17" y="24"/>
                </a:cubicBezTo>
                <a:cubicBezTo>
                  <a:pt x="17" y="25"/>
                  <a:pt x="17" y="25"/>
                  <a:pt x="17" y="25"/>
                </a:cubicBezTo>
                <a:cubicBezTo>
                  <a:pt x="17" y="26"/>
                  <a:pt x="17" y="26"/>
                  <a:pt x="17" y="26"/>
                </a:cubicBezTo>
                <a:cubicBezTo>
                  <a:pt x="18" y="24"/>
                  <a:pt x="18" y="24"/>
                  <a:pt x="18" y="24"/>
                </a:cubicBezTo>
                <a:cubicBezTo>
                  <a:pt x="17" y="23"/>
                  <a:pt x="17" y="23"/>
                  <a:pt x="17" y="23"/>
                </a:cubicBezTo>
                <a:cubicBezTo>
                  <a:pt x="16" y="23"/>
                  <a:pt x="16" y="23"/>
                  <a:pt x="16" y="23"/>
                </a:cubicBezTo>
                <a:cubicBezTo>
                  <a:pt x="16" y="23"/>
                  <a:pt x="16" y="23"/>
                  <a:pt x="16" y="23"/>
                </a:cubicBezTo>
                <a:close/>
                <a:moveTo>
                  <a:pt x="15" y="22"/>
                </a:moveTo>
                <a:cubicBezTo>
                  <a:pt x="14" y="23"/>
                  <a:pt x="14" y="23"/>
                  <a:pt x="14" y="23"/>
                </a:cubicBezTo>
                <a:cubicBezTo>
                  <a:pt x="14" y="23"/>
                  <a:pt x="14" y="23"/>
                  <a:pt x="14" y="23"/>
                </a:cubicBezTo>
                <a:cubicBezTo>
                  <a:pt x="15" y="25"/>
                  <a:pt x="15" y="25"/>
                  <a:pt x="15" y="25"/>
                </a:cubicBezTo>
                <a:cubicBezTo>
                  <a:pt x="16" y="25"/>
                  <a:pt x="16" y="25"/>
                  <a:pt x="16" y="25"/>
                </a:cubicBezTo>
                <a:cubicBezTo>
                  <a:pt x="16" y="23"/>
                  <a:pt x="16" y="23"/>
                  <a:pt x="16" y="23"/>
                </a:cubicBezTo>
                <a:lnTo>
                  <a:pt x="15" y="2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3" name="Freeform 1187"/>
          <p:cNvSpPr>
            <a:spLocks/>
          </p:cNvSpPr>
          <p:nvPr/>
        </p:nvSpPr>
        <p:spPr bwMode="auto">
          <a:xfrm>
            <a:off x="7749278" y="3721637"/>
            <a:ext cx="66041" cy="36860"/>
          </a:xfrm>
          <a:custGeom>
            <a:avLst/>
            <a:gdLst/>
            <a:ahLst/>
            <a:cxnLst>
              <a:cxn ang="0">
                <a:pos x="3" y="11"/>
              </a:cxn>
              <a:cxn ang="0">
                <a:pos x="6" y="11"/>
              </a:cxn>
              <a:cxn ang="0">
                <a:pos x="8" y="3"/>
              </a:cxn>
              <a:cxn ang="0">
                <a:pos x="14" y="0"/>
              </a:cxn>
              <a:cxn ang="0">
                <a:pos x="19" y="0"/>
              </a:cxn>
              <a:cxn ang="0">
                <a:pos x="22" y="3"/>
              </a:cxn>
              <a:cxn ang="0">
                <a:pos x="27" y="3"/>
              </a:cxn>
              <a:cxn ang="0">
                <a:pos x="30" y="3"/>
              </a:cxn>
              <a:cxn ang="0">
                <a:pos x="33" y="3"/>
              </a:cxn>
              <a:cxn ang="0">
                <a:pos x="35" y="3"/>
              </a:cxn>
              <a:cxn ang="0">
                <a:pos x="38" y="6"/>
              </a:cxn>
              <a:cxn ang="0">
                <a:pos x="41" y="6"/>
              </a:cxn>
              <a:cxn ang="0">
                <a:pos x="38" y="8"/>
              </a:cxn>
              <a:cxn ang="0">
                <a:pos x="38" y="11"/>
              </a:cxn>
              <a:cxn ang="0">
                <a:pos x="43" y="14"/>
              </a:cxn>
              <a:cxn ang="0">
                <a:pos x="43" y="16"/>
              </a:cxn>
              <a:cxn ang="0">
                <a:pos x="43" y="19"/>
              </a:cxn>
              <a:cxn ang="0">
                <a:pos x="38" y="22"/>
              </a:cxn>
              <a:cxn ang="0">
                <a:pos x="35" y="22"/>
              </a:cxn>
              <a:cxn ang="0">
                <a:pos x="30" y="22"/>
              </a:cxn>
              <a:cxn ang="0">
                <a:pos x="27" y="22"/>
              </a:cxn>
              <a:cxn ang="0">
                <a:pos x="24" y="22"/>
              </a:cxn>
              <a:cxn ang="0">
                <a:pos x="22" y="24"/>
              </a:cxn>
              <a:cxn ang="0">
                <a:pos x="16" y="24"/>
              </a:cxn>
              <a:cxn ang="0">
                <a:pos x="11" y="22"/>
              </a:cxn>
              <a:cxn ang="0">
                <a:pos x="8" y="22"/>
              </a:cxn>
              <a:cxn ang="0">
                <a:pos x="3" y="22"/>
              </a:cxn>
              <a:cxn ang="0">
                <a:pos x="0" y="16"/>
              </a:cxn>
              <a:cxn ang="0">
                <a:pos x="3" y="14"/>
              </a:cxn>
              <a:cxn ang="0">
                <a:pos x="3" y="11"/>
              </a:cxn>
            </a:cxnLst>
            <a:rect l="0" t="0" r="r" b="b"/>
            <a:pathLst>
              <a:path w="43" h="24">
                <a:moveTo>
                  <a:pt x="3" y="11"/>
                </a:moveTo>
                <a:lnTo>
                  <a:pt x="6" y="11"/>
                </a:lnTo>
                <a:lnTo>
                  <a:pt x="8" y="3"/>
                </a:lnTo>
                <a:lnTo>
                  <a:pt x="14" y="0"/>
                </a:lnTo>
                <a:lnTo>
                  <a:pt x="19" y="0"/>
                </a:lnTo>
                <a:lnTo>
                  <a:pt x="22" y="3"/>
                </a:lnTo>
                <a:lnTo>
                  <a:pt x="27" y="3"/>
                </a:lnTo>
                <a:lnTo>
                  <a:pt x="30" y="3"/>
                </a:lnTo>
                <a:lnTo>
                  <a:pt x="33" y="3"/>
                </a:lnTo>
                <a:lnTo>
                  <a:pt x="35" y="3"/>
                </a:lnTo>
                <a:lnTo>
                  <a:pt x="38" y="6"/>
                </a:lnTo>
                <a:lnTo>
                  <a:pt x="41" y="6"/>
                </a:lnTo>
                <a:lnTo>
                  <a:pt x="38" y="8"/>
                </a:lnTo>
                <a:lnTo>
                  <a:pt x="38" y="11"/>
                </a:lnTo>
                <a:lnTo>
                  <a:pt x="43" y="14"/>
                </a:lnTo>
                <a:lnTo>
                  <a:pt x="43" y="16"/>
                </a:lnTo>
                <a:lnTo>
                  <a:pt x="43" y="19"/>
                </a:lnTo>
                <a:lnTo>
                  <a:pt x="38" y="22"/>
                </a:lnTo>
                <a:lnTo>
                  <a:pt x="35" y="22"/>
                </a:lnTo>
                <a:lnTo>
                  <a:pt x="30" y="22"/>
                </a:lnTo>
                <a:lnTo>
                  <a:pt x="27" y="22"/>
                </a:lnTo>
                <a:lnTo>
                  <a:pt x="24" y="22"/>
                </a:lnTo>
                <a:lnTo>
                  <a:pt x="22" y="24"/>
                </a:lnTo>
                <a:lnTo>
                  <a:pt x="16" y="24"/>
                </a:lnTo>
                <a:lnTo>
                  <a:pt x="11" y="22"/>
                </a:lnTo>
                <a:lnTo>
                  <a:pt x="8" y="22"/>
                </a:lnTo>
                <a:lnTo>
                  <a:pt x="3" y="22"/>
                </a:lnTo>
                <a:lnTo>
                  <a:pt x="0" y="16"/>
                </a:lnTo>
                <a:lnTo>
                  <a:pt x="3" y="14"/>
                </a:lnTo>
                <a:lnTo>
                  <a:pt x="3" y="1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4" name="Freeform 1188"/>
          <p:cNvSpPr>
            <a:spLocks/>
          </p:cNvSpPr>
          <p:nvPr/>
        </p:nvSpPr>
        <p:spPr bwMode="auto">
          <a:xfrm>
            <a:off x="7568049" y="3672490"/>
            <a:ext cx="173550" cy="95222"/>
          </a:xfrm>
          <a:custGeom>
            <a:avLst/>
            <a:gdLst/>
            <a:ahLst/>
            <a:cxnLst>
              <a:cxn ang="0">
                <a:pos x="6" y="0"/>
              </a:cxn>
              <a:cxn ang="0">
                <a:pos x="11" y="5"/>
              </a:cxn>
              <a:cxn ang="0">
                <a:pos x="14" y="5"/>
              </a:cxn>
              <a:cxn ang="0">
                <a:pos x="19" y="3"/>
              </a:cxn>
              <a:cxn ang="0">
                <a:pos x="24" y="5"/>
              </a:cxn>
              <a:cxn ang="0">
                <a:pos x="30" y="8"/>
              </a:cxn>
              <a:cxn ang="0">
                <a:pos x="38" y="11"/>
              </a:cxn>
              <a:cxn ang="0">
                <a:pos x="43" y="16"/>
              </a:cxn>
              <a:cxn ang="0">
                <a:pos x="46" y="21"/>
              </a:cxn>
              <a:cxn ang="0">
                <a:pos x="48" y="16"/>
              </a:cxn>
              <a:cxn ang="0">
                <a:pos x="48" y="16"/>
              </a:cxn>
              <a:cxn ang="0">
                <a:pos x="57" y="16"/>
              </a:cxn>
              <a:cxn ang="0">
                <a:pos x="59" y="24"/>
              </a:cxn>
              <a:cxn ang="0">
                <a:pos x="67" y="24"/>
              </a:cxn>
              <a:cxn ang="0">
                <a:pos x="67" y="32"/>
              </a:cxn>
              <a:cxn ang="0">
                <a:pos x="73" y="32"/>
              </a:cxn>
              <a:cxn ang="0">
                <a:pos x="78" y="32"/>
              </a:cxn>
              <a:cxn ang="0">
                <a:pos x="86" y="29"/>
              </a:cxn>
              <a:cxn ang="0">
                <a:pos x="89" y="35"/>
              </a:cxn>
              <a:cxn ang="0">
                <a:pos x="97" y="40"/>
              </a:cxn>
              <a:cxn ang="0">
                <a:pos x="102" y="38"/>
              </a:cxn>
              <a:cxn ang="0">
                <a:pos x="108" y="38"/>
              </a:cxn>
              <a:cxn ang="0">
                <a:pos x="110" y="40"/>
              </a:cxn>
              <a:cxn ang="0">
                <a:pos x="113" y="54"/>
              </a:cxn>
              <a:cxn ang="0">
                <a:pos x="102" y="62"/>
              </a:cxn>
              <a:cxn ang="0">
                <a:pos x="94" y="59"/>
              </a:cxn>
              <a:cxn ang="0">
                <a:pos x="78" y="56"/>
              </a:cxn>
              <a:cxn ang="0">
                <a:pos x="67" y="54"/>
              </a:cxn>
              <a:cxn ang="0">
                <a:pos x="65" y="48"/>
              </a:cxn>
              <a:cxn ang="0">
                <a:pos x="51" y="48"/>
              </a:cxn>
              <a:cxn ang="0">
                <a:pos x="40" y="46"/>
              </a:cxn>
              <a:cxn ang="0">
                <a:pos x="32" y="43"/>
              </a:cxn>
              <a:cxn ang="0">
                <a:pos x="24" y="40"/>
              </a:cxn>
              <a:cxn ang="0">
                <a:pos x="16" y="32"/>
              </a:cxn>
              <a:cxn ang="0">
                <a:pos x="8" y="29"/>
              </a:cxn>
              <a:cxn ang="0">
                <a:pos x="3" y="27"/>
              </a:cxn>
              <a:cxn ang="0">
                <a:pos x="0" y="24"/>
              </a:cxn>
              <a:cxn ang="0">
                <a:pos x="3" y="13"/>
              </a:cxn>
              <a:cxn ang="0">
                <a:pos x="6" y="3"/>
              </a:cxn>
            </a:cxnLst>
            <a:rect l="0" t="0" r="r" b="b"/>
            <a:pathLst>
              <a:path w="113" h="62">
                <a:moveTo>
                  <a:pt x="6" y="3"/>
                </a:moveTo>
                <a:lnTo>
                  <a:pt x="6" y="0"/>
                </a:lnTo>
                <a:lnTo>
                  <a:pt x="8" y="3"/>
                </a:lnTo>
                <a:lnTo>
                  <a:pt x="11" y="5"/>
                </a:lnTo>
                <a:lnTo>
                  <a:pt x="14" y="5"/>
                </a:lnTo>
                <a:lnTo>
                  <a:pt x="14" y="5"/>
                </a:lnTo>
                <a:lnTo>
                  <a:pt x="16" y="3"/>
                </a:lnTo>
                <a:lnTo>
                  <a:pt x="19" y="3"/>
                </a:lnTo>
                <a:lnTo>
                  <a:pt x="24" y="5"/>
                </a:lnTo>
                <a:lnTo>
                  <a:pt x="24" y="5"/>
                </a:lnTo>
                <a:lnTo>
                  <a:pt x="30" y="5"/>
                </a:lnTo>
                <a:lnTo>
                  <a:pt x="30" y="8"/>
                </a:lnTo>
                <a:lnTo>
                  <a:pt x="35" y="11"/>
                </a:lnTo>
                <a:lnTo>
                  <a:pt x="38" y="11"/>
                </a:lnTo>
                <a:lnTo>
                  <a:pt x="40" y="13"/>
                </a:lnTo>
                <a:lnTo>
                  <a:pt x="43" y="16"/>
                </a:lnTo>
                <a:lnTo>
                  <a:pt x="43" y="19"/>
                </a:lnTo>
                <a:lnTo>
                  <a:pt x="46" y="21"/>
                </a:lnTo>
                <a:lnTo>
                  <a:pt x="46" y="19"/>
                </a:lnTo>
                <a:lnTo>
                  <a:pt x="48" y="16"/>
                </a:lnTo>
                <a:lnTo>
                  <a:pt x="48" y="13"/>
                </a:lnTo>
                <a:lnTo>
                  <a:pt x="48" y="16"/>
                </a:lnTo>
                <a:lnTo>
                  <a:pt x="54" y="16"/>
                </a:lnTo>
                <a:lnTo>
                  <a:pt x="57" y="16"/>
                </a:lnTo>
                <a:lnTo>
                  <a:pt x="57" y="21"/>
                </a:lnTo>
                <a:lnTo>
                  <a:pt x="59" y="24"/>
                </a:lnTo>
                <a:lnTo>
                  <a:pt x="65" y="24"/>
                </a:lnTo>
                <a:lnTo>
                  <a:pt x="67" y="24"/>
                </a:lnTo>
                <a:lnTo>
                  <a:pt x="67" y="29"/>
                </a:lnTo>
                <a:lnTo>
                  <a:pt x="67" y="32"/>
                </a:lnTo>
                <a:lnTo>
                  <a:pt x="70" y="32"/>
                </a:lnTo>
                <a:lnTo>
                  <a:pt x="73" y="32"/>
                </a:lnTo>
                <a:lnTo>
                  <a:pt x="75" y="32"/>
                </a:lnTo>
                <a:lnTo>
                  <a:pt x="78" y="32"/>
                </a:lnTo>
                <a:lnTo>
                  <a:pt x="81" y="29"/>
                </a:lnTo>
                <a:lnTo>
                  <a:pt x="86" y="29"/>
                </a:lnTo>
                <a:lnTo>
                  <a:pt x="89" y="29"/>
                </a:lnTo>
                <a:lnTo>
                  <a:pt x="89" y="35"/>
                </a:lnTo>
                <a:lnTo>
                  <a:pt x="94" y="35"/>
                </a:lnTo>
                <a:lnTo>
                  <a:pt x="97" y="40"/>
                </a:lnTo>
                <a:lnTo>
                  <a:pt x="100" y="40"/>
                </a:lnTo>
                <a:lnTo>
                  <a:pt x="102" y="38"/>
                </a:lnTo>
                <a:lnTo>
                  <a:pt x="105" y="38"/>
                </a:lnTo>
                <a:lnTo>
                  <a:pt x="108" y="38"/>
                </a:lnTo>
                <a:lnTo>
                  <a:pt x="110" y="38"/>
                </a:lnTo>
                <a:lnTo>
                  <a:pt x="110" y="40"/>
                </a:lnTo>
                <a:lnTo>
                  <a:pt x="110" y="48"/>
                </a:lnTo>
                <a:lnTo>
                  <a:pt x="113" y="54"/>
                </a:lnTo>
                <a:lnTo>
                  <a:pt x="110" y="59"/>
                </a:lnTo>
                <a:lnTo>
                  <a:pt x="102" y="62"/>
                </a:lnTo>
                <a:lnTo>
                  <a:pt x="97" y="59"/>
                </a:lnTo>
                <a:lnTo>
                  <a:pt x="94" y="59"/>
                </a:lnTo>
                <a:lnTo>
                  <a:pt x="83" y="54"/>
                </a:lnTo>
                <a:lnTo>
                  <a:pt x="78" y="56"/>
                </a:lnTo>
                <a:lnTo>
                  <a:pt x="75" y="56"/>
                </a:lnTo>
                <a:lnTo>
                  <a:pt x="67" y="54"/>
                </a:lnTo>
                <a:lnTo>
                  <a:pt x="65" y="51"/>
                </a:lnTo>
                <a:lnTo>
                  <a:pt x="65" y="48"/>
                </a:lnTo>
                <a:lnTo>
                  <a:pt x="57" y="46"/>
                </a:lnTo>
                <a:lnTo>
                  <a:pt x="51" y="48"/>
                </a:lnTo>
                <a:lnTo>
                  <a:pt x="48" y="46"/>
                </a:lnTo>
                <a:lnTo>
                  <a:pt x="40" y="46"/>
                </a:lnTo>
                <a:lnTo>
                  <a:pt x="38" y="43"/>
                </a:lnTo>
                <a:lnTo>
                  <a:pt x="32" y="43"/>
                </a:lnTo>
                <a:lnTo>
                  <a:pt x="30" y="43"/>
                </a:lnTo>
                <a:lnTo>
                  <a:pt x="24" y="40"/>
                </a:lnTo>
                <a:lnTo>
                  <a:pt x="22" y="35"/>
                </a:lnTo>
                <a:lnTo>
                  <a:pt x="16" y="32"/>
                </a:lnTo>
                <a:lnTo>
                  <a:pt x="11" y="29"/>
                </a:lnTo>
                <a:lnTo>
                  <a:pt x="8" y="29"/>
                </a:lnTo>
                <a:lnTo>
                  <a:pt x="6" y="29"/>
                </a:lnTo>
                <a:lnTo>
                  <a:pt x="3" y="27"/>
                </a:lnTo>
                <a:lnTo>
                  <a:pt x="0" y="27"/>
                </a:lnTo>
                <a:lnTo>
                  <a:pt x="0" y="24"/>
                </a:lnTo>
                <a:lnTo>
                  <a:pt x="3" y="19"/>
                </a:lnTo>
                <a:lnTo>
                  <a:pt x="3" y="13"/>
                </a:lnTo>
                <a:lnTo>
                  <a:pt x="6" y="5"/>
                </a:lnTo>
                <a:lnTo>
                  <a:pt x="6"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5" name="Freeform 1189"/>
          <p:cNvSpPr>
            <a:spLocks/>
          </p:cNvSpPr>
          <p:nvPr/>
        </p:nvSpPr>
        <p:spPr bwMode="auto">
          <a:xfrm>
            <a:off x="7171803" y="3520442"/>
            <a:ext cx="288737" cy="316382"/>
          </a:xfrm>
          <a:custGeom>
            <a:avLst/>
            <a:gdLst/>
            <a:ahLst/>
            <a:cxnLst>
              <a:cxn ang="0">
                <a:pos x="113" y="198"/>
              </a:cxn>
              <a:cxn ang="0">
                <a:pos x="129" y="196"/>
              </a:cxn>
              <a:cxn ang="0">
                <a:pos x="137" y="193"/>
              </a:cxn>
              <a:cxn ang="0">
                <a:pos x="143" y="190"/>
              </a:cxn>
              <a:cxn ang="0">
                <a:pos x="137" y="174"/>
              </a:cxn>
              <a:cxn ang="0">
                <a:pos x="129" y="166"/>
              </a:cxn>
              <a:cxn ang="0">
                <a:pos x="121" y="158"/>
              </a:cxn>
              <a:cxn ang="0">
                <a:pos x="119" y="150"/>
              </a:cxn>
              <a:cxn ang="0">
                <a:pos x="127" y="139"/>
              </a:cxn>
              <a:cxn ang="0">
                <a:pos x="135" y="142"/>
              </a:cxn>
              <a:cxn ang="0">
                <a:pos x="153" y="126"/>
              </a:cxn>
              <a:cxn ang="0">
                <a:pos x="167" y="110"/>
              </a:cxn>
              <a:cxn ang="0">
                <a:pos x="170" y="102"/>
              </a:cxn>
              <a:cxn ang="0">
                <a:pos x="178" y="85"/>
              </a:cxn>
              <a:cxn ang="0">
                <a:pos x="180" y="75"/>
              </a:cxn>
              <a:cxn ang="0">
                <a:pos x="188" y="67"/>
              </a:cxn>
              <a:cxn ang="0">
                <a:pos x="175" y="64"/>
              </a:cxn>
              <a:cxn ang="0">
                <a:pos x="161" y="51"/>
              </a:cxn>
              <a:cxn ang="0">
                <a:pos x="159" y="34"/>
              </a:cxn>
              <a:cxn ang="0">
                <a:pos x="159" y="24"/>
              </a:cxn>
              <a:cxn ang="0">
                <a:pos x="148" y="13"/>
              </a:cxn>
              <a:cxn ang="0">
                <a:pos x="140" y="8"/>
              </a:cxn>
              <a:cxn ang="0">
                <a:pos x="137" y="0"/>
              </a:cxn>
              <a:cxn ang="0">
                <a:pos x="124" y="8"/>
              </a:cxn>
              <a:cxn ang="0">
                <a:pos x="121" y="32"/>
              </a:cxn>
              <a:cxn ang="0">
                <a:pos x="116" y="45"/>
              </a:cxn>
              <a:cxn ang="0">
                <a:pos x="113" y="51"/>
              </a:cxn>
              <a:cxn ang="0">
                <a:pos x="108" y="59"/>
              </a:cxn>
              <a:cxn ang="0">
                <a:pos x="105" y="69"/>
              </a:cxn>
              <a:cxn ang="0">
                <a:pos x="100" y="77"/>
              </a:cxn>
              <a:cxn ang="0">
                <a:pos x="94" y="80"/>
              </a:cxn>
              <a:cxn ang="0">
                <a:pos x="86" y="85"/>
              </a:cxn>
              <a:cxn ang="0">
                <a:pos x="76" y="88"/>
              </a:cxn>
              <a:cxn ang="0">
                <a:pos x="70" y="96"/>
              </a:cxn>
              <a:cxn ang="0">
                <a:pos x="70" y="110"/>
              </a:cxn>
              <a:cxn ang="0">
                <a:pos x="57" y="115"/>
              </a:cxn>
              <a:cxn ang="0">
                <a:pos x="38" y="118"/>
              </a:cxn>
              <a:cxn ang="0">
                <a:pos x="0" y="115"/>
              </a:cxn>
              <a:cxn ang="0">
                <a:pos x="14" y="134"/>
              </a:cxn>
              <a:cxn ang="0">
                <a:pos x="25" y="137"/>
              </a:cxn>
              <a:cxn ang="0">
                <a:pos x="27" y="150"/>
              </a:cxn>
              <a:cxn ang="0">
                <a:pos x="35" y="158"/>
              </a:cxn>
              <a:cxn ang="0">
                <a:pos x="22" y="163"/>
              </a:cxn>
              <a:cxn ang="0">
                <a:pos x="16" y="171"/>
              </a:cxn>
              <a:cxn ang="0">
                <a:pos x="19" y="182"/>
              </a:cxn>
              <a:cxn ang="0">
                <a:pos x="27" y="182"/>
              </a:cxn>
              <a:cxn ang="0">
                <a:pos x="33" y="182"/>
              </a:cxn>
              <a:cxn ang="0">
                <a:pos x="41" y="182"/>
              </a:cxn>
              <a:cxn ang="0">
                <a:pos x="46" y="180"/>
              </a:cxn>
              <a:cxn ang="0">
                <a:pos x="51" y="182"/>
              </a:cxn>
              <a:cxn ang="0">
                <a:pos x="62" y="180"/>
              </a:cxn>
              <a:cxn ang="0">
                <a:pos x="68" y="177"/>
              </a:cxn>
              <a:cxn ang="0">
                <a:pos x="81" y="177"/>
              </a:cxn>
              <a:cxn ang="0">
                <a:pos x="84" y="185"/>
              </a:cxn>
              <a:cxn ang="0">
                <a:pos x="89" y="185"/>
              </a:cxn>
              <a:cxn ang="0">
                <a:pos x="94" y="198"/>
              </a:cxn>
              <a:cxn ang="0">
                <a:pos x="94" y="201"/>
              </a:cxn>
              <a:cxn ang="0">
                <a:pos x="108" y="204"/>
              </a:cxn>
            </a:cxnLst>
            <a:rect l="0" t="0" r="r" b="b"/>
            <a:pathLst>
              <a:path w="188" h="206">
                <a:moveTo>
                  <a:pt x="108" y="206"/>
                </a:moveTo>
                <a:lnTo>
                  <a:pt x="108" y="201"/>
                </a:lnTo>
                <a:lnTo>
                  <a:pt x="110" y="201"/>
                </a:lnTo>
                <a:lnTo>
                  <a:pt x="113" y="198"/>
                </a:lnTo>
                <a:lnTo>
                  <a:pt x="113" y="196"/>
                </a:lnTo>
                <a:lnTo>
                  <a:pt x="116" y="196"/>
                </a:lnTo>
                <a:lnTo>
                  <a:pt x="119" y="196"/>
                </a:lnTo>
                <a:lnTo>
                  <a:pt x="129" y="196"/>
                </a:lnTo>
                <a:lnTo>
                  <a:pt x="135" y="193"/>
                </a:lnTo>
                <a:lnTo>
                  <a:pt x="135" y="193"/>
                </a:lnTo>
                <a:lnTo>
                  <a:pt x="137" y="190"/>
                </a:lnTo>
                <a:lnTo>
                  <a:pt x="137" y="193"/>
                </a:lnTo>
                <a:lnTo>
                  <a:pt x="137" y="196"/>
                </a:lnTo>
                <a:lnTo>
                  <a:pt x="140" y="193"/>
                </a:lnTo>
                <a:lnTo>
                  <a:pt x="143" y="193"/>
                </a:lnTo>
                <a:lnTo>
                  <a:pt x="143" y="190"/>
                </a:lnTo>
                <a:lnTo>
                  <a:pt x="143" y="190"/>
                </a:lnTo>
                <a:lnTo>
                  <a:pt x="140" y="180"/>
                </a:lnTo>
                <a:lnTo>
                  <a:pt x="137" y="177"/>
                </a:lnTo>
                <a:lnTo>
                  <a:pt x="137" y="174"/>
                </a:lnTo>
                <a:lnTo>
                  <a:pt x="135" y="174"/>
                </a:lnTo>
                <a:lnTo>
                  <a:pt x="132" y="174"/>
                </a:lnTo>
                <a:lnTo>
                  <a:pt x="129" y="171"/>
                </a:lnTo>
                <a:lnTo>
                  <a:pt x="129" y="166"/>
                </a:lnTo>
                <a:lnTo>
                  <a:pt x="129" y="163"/>
                </a:lnTo>
                <a:lnTo>
                  <a:pt x="127" y="158"/>
                </a:lnTo>
                <a:lnTo>
                  <a:pt x="124" y="158"/>
                </a:lnTo>
                <a:lnTo>
                  <a:pt x="121" y="158"/>
                </a:lnTo>
                <a:lnTo>
                  <a:pt x="119" y="158"/>
                </a:lnTo>
                <a:lnTo>
                  <a:pt x="116" y="158"/>
                </a:lnTo>
                <a:lnTo>
                  <a:pt x="116" y="155"/>
                </a:lnTo>
                <a:lnTo>
                  <a:pt x="119" y="150"/>
                </a:lnTo>
                <a:lnTo>
                  <a:pt x="121" y="147"/>
                </a:lnTo>
                <a:lnTo>
                  <a:pt x="124" y="145"/>
                </a:lnTo>
                <a:lnTo>
                  <a:pt x="127" y="142"/>
                </a:lnTo>
                <a:lnTo>
                  <a:pt x="127" y="139"/>
                </a:lnTo>
                <a:lnTo>
                  <a:pt x="129" y="139"/>
                </a:lnTo>
                <a:lnTo>
                  <a:pt x="132" y="139"/>
                </a:lnTo>
                <a:lnTo>
                  <a:pt x="132" y="142"/>
                </a:lnTo>
                <a:lnTo>
                  <a:pt x="135" y="142"/>
                </a:lnTo>
                <a:lnTo>
                  <a:pt x="140" y="139"/>
                </a:lnTo>
                <a:lnTo>
                  <a:pt x="148" y="139"/>
                </a:lnTo>
                <a:lnTo>
                  <a:pt x="151" y="134"/>
                </a:lnTo>
                <a:lnTo>
                  <a:pt x="153" y="126"/>
                </a:lnTo>
                <a:lnTo>
                  <a:pt x="161" y="123"/>
                </a:lnTo>
                <a:lnTo>
                  <a:pt x="161" y="120"/>
                </a:lnTo>
                <a:lnTo>
                  <a:pt x="161" y="115"/>
                </a:lnTo>
                <a:lnTo>
                  <a:pt x="167" y="110"/>
                </a:lnTo>
                <a:lnTo>
                  <a:pt x="170" y="110"/>
                </a:lnTo>
                <a:lnTo>
                  <a:pt x="172" y="104"/>
                </a:lnTo>
                <a:lnTo>
                  <a:pt x="172" y="102"/>
                </a:lnTo>
                <a:lnTo>
                  <a:pt x="170" y="102"/>
                </a:lnTo>
                <a:lnTo>
                  <a:pt x="175" y="96"/>
                </a:lnTo>
                <a:lnTo>
                  <a:pt x="175" y="96"/>
                </a:lnTo>
                <a:lnTo>
                  <a:pt x="175" y="94"/>
                </a:lnTo>
                <a:lnTo>
                  <a:pt x="178" y="85"/>
                </a:lnTo>
                <a:lnTo>
                  <a:pt x="175" y="80"/>
                </a:lnTo>
                <a:lnTo>
                  <a:pt x="175" y="80"/>
                </a:lnTo>
                <a:lnTo>
                  <a:pt x="180" y="75"/>
                </a:lnTo>
                <a:lnTo>
                  <a:pt x="180" y="75"/>
                </a:lnTo>
                <a:lnTo>
                  <a:pt x="183" y="72"/>
                </a:lnTo>
                <a:lnTo>
                  <a:pt x="186" y="72"/>
                </a:lnTo>
                <a:lnTo>
                  <a:pt x="188" y="69"/>
                </a:lnTo>
                <a:lnTo>
                  <a:pt x="188" y="67"/>
                </a:lnTo>
                <a:lnTo>
                  <a:pt x="186" y="67"/>
                </a:lnTo>
                <a:lnTo>
                  <a:pt x="180" y="67"/>
                </a:lnTo>
                <a:lnTo>
                  <a:pt x="178" y="67"/>
                </a:lnTo>
                <a:lnTo>
                  <a:pt x="175" y="64"/>
                </a:lnTo>
                <a:lnTo>
                  <a:pt x="172" y="61"/>
                </a:lnTo>
                <a:lnTo>
                  <a:pt x="167" y="61"/>
                </a:lnTo>
                <a:lnTo>
                  <a:pt x="161" y="56"/>
                </a:lnTo>
                <a:lnTo>
                  <a:pt x="161" y="51"/>
                </a:lnTo>
                <a:lnTo>
                  <a:pt x="159" y="42"/>
                </a:lnTo>
                <a:lnTo>
                  <a:pt x="156" y="37"/>
                </a:lnTo>
                <a:lnTo>
                  <a:pt x="156" y="34"/>
                </a:lnTo>
                <a:lnTo>
                  <a:pt x="159" y="34"/>
                </a:lnTo>
                <a:lnTo>
                  <a:pt x="159" y="29"/>
                </a:lnTo>
                <a:lnTo>
                  <a:pt x="161" y="29"/>
                </a:lnTo>
                <a:lnTo>
                  <a:pt x="161" y="24"/>
                </a:lnTo>
                <a:lnTo>
                  <a:pt x="159" y="24"/>
                </a:lnTo>
                <a:lnTo>
                  <a:pt x="156" y="21"/>
                </a:lnTo>
                <a:lnTo>
                  <a:pt x="153" y="18"/>
                </a:lnTo>
                <a:lnTo>
                  <a:pt x="151" y="16"/>
                </a:lnTo>
                <a:lnTo>
                  <a:pt x="148" y="13"/>
                </a:lnTo>
                <a:lnTo>
                  <a:pt x="145" y="13"/>
                </a:lnTo>
                <a:lnTo>
                  <a:pt x="143" y="13"/>
                </a:lnTo>
                <a:lnTo>
                  <a:pt x="140" y="13"/>
                </a:lnTo>
                <a:lnTo>
                  <a:pt x="140" y="8"/>
                </a:lnTo>
                <a:lnTo>
                  <a:pt x="145" y="2"/>
                </a:lnTo>
                <a:lnTo>
                  <a:pt x="145" y="0"/>
                </a:lnTo>
                <a:lnTo>
                  <a:pt x="143" y="0"/>
                </a:lnTo>
                <a:lnTo>
                  <a:pt x="137" y="0"/>
                </a:lnTo>
                <a:lnTo>
                  <a:pt x="135" y="2"/>
                </a:lnTo>
                <a:lnTo>
                  <a:pt x="132" y="5"/>
                </a:lnTo>
                <a:lnTo>
                  <a:pt x="127" y="5"/>
                </a:lnTo>
                <a:lnTo>
                  <a:pt x="124" y="8"/>
                </a:lnTo>
                <a:lnTo>
                  <a:pt x="121" y="10"/>
                </a:lnTo>
                <a:lnTo>
                  <a:pt x="129" y="18"/>
                </a:lnTo>
                <a:lnTo>
                  <a:pt x="129" y="24"/>
                </a:lnTo>
                <a:lnTo>
                  <a:pt x="121" y="32"/>
                </a:lnTo>
                <a:lnTo>
                  <a:pt x="127" y="37"/>
                </a:lnTo>
                <a:lnTo>
                  <a:pt x="127" y="40"/>
                </a:lnTo>
                <a:lnTo>
                  <a:pt x="121" y="45"/>
                </a:lnTo>
                <a:lnTo>
                  <a:pt x="116" y="45"/>
                </a:lnTo>
                <a:lnTo>
                  <a:pt x="113" y="42"/>
                </a:lnTo>
                <a:lnTo>
                  <a:pt x="108" y="45"/>
                </a:lnTo>
                <a:lnTo>
                  <a:pt x="110" y="48"/>
                </a:lnTo>
                <a:lnTo>
                  <a:pt x="113" y="51"/>
                </a:lnTo>
                <a:lnTo>
                  <a:pt x="116" y="53"/>
                </a:lnTo>
                <a:lnTo>
                  <a:pt x="113" y="56"/>
                </a:lnTo>
                <a:lnTo>
                  <a:pt x="110" y="59"/>
                </a:lnTo>
                <a:lnTo>
                  <a:pt x="108" y="59"/>
                </a:lnTo>
                <a:lnTo>
                  <a:pt x="108" y="61"/>
                </a:lnTo>
                <a:lnTo>
                  <a:pt x="105" y="64"/>
                </a:lnTo>
                <a:lnTo>
                  <a:pt x="105" y="69"/>
                </a:lnTo>
                <a:lnTo>
                  <a:pt x="105" y="69"/>
                </a:lnTo>
                <a:lnTo>
                  <a:pt x="105" y="72"/>
                </a:lnTo>
                <a:lnTo>
                  <a:pt x="105" y="77"/>
                </a:lnTo>
                <a:lnTo>
                  <a:pt x="102" y="83"/>
                </a:lnTo>
                <a:lnTo>
                  <a:pt x="100" y="77"/>
                </a:lnTo>
                <a:lnTo>
                  <a:pt x="97" y="77"/>
                </a:lnTo>
                <a:lnTo>
                  <a:pt x="97" y="80"/>
                </a:lnTo>
                <a:lnTo>
                  <a:pt x="94" y="80"/>
                </a:lnTo>
                <a:lnTo>
                  <a:pt x="94" y="80"/>
                </a:lnTo>
                <a:lnTo>
                  <a:pt x="89" y="80"/>
                </a:lnTo>
                <a:lnTo>
                  <a:pt x="89" y="80"/>
                </a:lnTo>
                <a:lnTo>
                  <a:pt x="84" y="85"/>
                </a:lnTo>
                <a:lnTo>
                  <a:pt x="86" y="85"/>
                </a:lnTo>
                <a:lnTo>
                  <a:pt x="84" y="88"/>
                </a:lnTo>
                <a:lnTo>
                  <a:pt x="81" y="91"/>
                </a:lnTo>
                <a:lnTo>
                  <a:pt x="78" y="88"/>
                </a:lnTo>
                <a:lnTo>
                  <a:pt x="76" y="88"/>
                </a:lnTo>
                <a:lnTo>
                  <a:pt x="73" y="91"/>
                </a:lnTo>
                <a:lnTo>
                  <a:pt x="73" y="94"/>
                </a:lnTo>
                <a:lnTo>
                  <a:pt x="70" y="94"/>
                </a:lnTo>
                <a:lnTo>
                  <a:pt x="70" y="96"/>
                </a:lnTo>
                <a:lnTo>
                  <a:pt x="70" y="102"/>
                </a:lnTo>
                <a:lnTo>
                  <a:pt x="70" y="104"/>
                </a:lnTo>
                <a:lnTo>
                  <a:pt x="70" y="107"/>
                </a:lnTo>
                <a:lnTo>
                  <a:pt x="70" y="110"/>
                </a:lnTo>
                <a:lnTo>
                  <a:pt x="70" y="112"/>
                </a:lnTo>
                <a:lnTo>
                  <a:pt x="65" y="115"/>
                </a:lnTo>
                <a:lnTo>
                  <a:pt x="59" y="115"/>
                </a:lnTo>
                <a:lnTo>
                  <a:pt x="57" y="115"/>
                </a:lnTo>
                <a:lnTo>
                  <a:pt x="49" y="115"/>
                </a:lnTo>
                <a:lnTo>
                  <a:pt x="43" y="118"/>
                </a:lnTo>
                <a:lnTo>
                  <a:pt x="43" y="118"/>
                </a:lnTo>
                <a:lnTo>
                  <a:pt x="38" y="118"/>
                </a:lnTo>
                <a:lnTo>
                  <a:pt x="33" y="120"/>
                </a:lnTo>
                <a:lnTo>
                  <a:pt x="19" y="120"/>
                </a:lnTo>
                <a:lnTo>
                  <a:pt x="0" y="115"/>
                </a:lnTo>
                <a:lnTo>
                  <a:pt x="0" y="115"/>
                </a:lnTo>
                <a:lnTo>
                  <a:pt x="6" y="123"/>
                </a:lnTo>
                <a:lnTo>
                  <a:pt x="8" y="128"/>
                </a:lnTo>
                <a:lnTo>
                  <a:pt x="11" y="131"/>
                </a:lnTo>
                <a:lnTo>
                  <a:pt x="14" y="134"/>
                </a:lnTo>
                <a:lnTo>
                  <a:pt x="16" y="134"/>
                </a:lnTo>
                <a:lnTo>
                  <a:pt x="19" y="134"/>
                </a:lnTo>
                <a:lnTo>
                  <a:pt x="22" y="137"/>
                </a:lnTo>
                <a:lnTo>
                  <a:pt x="25" y="137"/>
                </a:lnTo>
                <a:lnTo>
                  <a:pt x="27" y="137"/>
                </a:lnTo>
                <a:lnTo>
                  <a:pt x="27" y="142"/>
                </a:lnTo>
                <a:lnTo>
                  <a:pt x="27" y="145"/>
                </a:lnTo>
                <a:lnTo>
                  <a:pt x="27" y="150"/>
                </a:lnTo>
                <a:lnTo>
                  <a:pt x="30" y="153"/>
                </a:lnTo>
                <a:lnTo>
                  <a:pt x="33" y="150"/>
                </a:lnTo>
                <a:lnTo>
                  <a:pt x="35" y="153"/>
                </a:lnTo>
                <a:lnTo>
                  <a:pt x="35" y="158"/>
                </a:lnTo>
                <a:lnTo>
                  <a:pt x="35" y="161"/>
                </a:lnTo>
                <a:lnTo>
                  <a:pt x="30" y="158"/>
                </a:lnTo>
                <a:lnTo>
                  <a:pt x="25" y="161"/>
                </a:lnTo>
                <a:lnTo>
                  <a:pt x="22" y="163"/>
                </a:lnTo>
                <a:lnTo>
                  <a:pt x="19" y="163"/>
                </a:lnTo>
                <a:lnTo>
                  <a:pt x="16" y="166"/>
                </a:lnTo>
                <a:lnTo>
                  <a:pt x="19" y="169"/>
                </a:lnTo>
                <a:lnTo>
                  <a:pt x="16" y="171"/>
                </a:lnTo>
                <a:lnTo>
                  <a:pt x="16" y="177"/>
                </a:lnTo>
                <a:lnTo>
                  <a:pt x="16" y="180"/>
                </a:lnTo>
                <a:lnTo>
                  <a:pt x="16" y="182"/>
                </a:lnTo>
                <a:lnTo>
                  <a:pt x="19" y="182"/>
                </a:lnTo>
                <a:lnTo>
                  <a:pt x="19" y="185"/>
                </a:lnTo>
                <a:lnTo>
                  <a:pt x="19" y="185"/>
                </a:lnTo>
                <a:lnTo>
                  <a:pt x="25" y="182"/>
                </a:lnTo>
                <a:lnTo>
                  <a:pt x="27" y="182"/>
                </a:lnTo>
                <a:lnTo>
                  <a:pt x="27" y="185"/>
                </a:lnTo>
                <a:lnTo>
                  <a:pt x="27" y="182"/>
                </a:lnTo>
                <a:lnTo>
                  <a:pt x="30" y="182"/>
                </a:lnTo>
                <a:lnTo>
                  <a:pt x="33" y="182"/>
                </a:lnTo>
                <a:lnTo>
                  <a:pt x="35" y="182"/>
                </a:lnTo>
                <a:lnTo>
                  <a:pt x="35" y="182"/>
                </a:lnTo>
                <a:lnTo>
                  <a:pt x="38" y="182"/>
                </a:lnTo>
                <a:lnTo>
                  <a:pt x="41" y="182"/>
                </a:lnTo>
                <a:lnTo>
                  <a:pt x="41" y="180"/>
                </a:lnTo>
                <a:lnTo>
                  <a:pt x="41" y="180"/>
                </a:lnTo>
                <a:lnTo>
                  <a:pt x="43" y="180"/>
                </a:lnTo>
                <a:lnTo>
                  <a:pt x="46" y="180"/>
                </a:lnTo>
                <a:lnTo>
                  <a:pt x="46" y="180"/>
                </a:lnTo>
                <a:lnTo>
                  <a:pt x="46" y="180"/>
                </a:lnTo>
                <a:lnTo>
                  <a:pt x="49" y="182"/>
                </a:lnTo>
                <a:lnTo>
                  <a:pt x="51" y="182"/>
                </a:lnTo>
                <a:lnTo>
                  <a:pt x="51" y="182"/>
                </a:lnTo>
                <a:lnTo>
                  <a:pt x="54" y="182"/>
                </a:lnTo>
                <a:lnTo>
                  <a:pt x="57" y="180"/>
                </a:lnTo>
                <a:lnTo>
                  <a:pt x="62" y="180"/>
                </a:lnTo>
                <a:lnTo>
                  <a:pt x="62" y="180"/>
                </a:lnTo>
                <a:lnTo>
                  <a:pt x="65" y="180"/>
                </a:lnTo>
                <a:lnTo>
                  <a:pt x="68" y="180"/>
                </a:lnTo>
                <a:lnTo>
                  <a:pt x="68" y="177"/>
                </a:lnTo>
                <a:lnTo>
                  <a:pt x="68" y="180"/>
                </a:lnTo>
                <a:lnTo>
                  <a:pt x="73" y="180"/>
                </a:lnTo>
                <a:lnTo>
                  <a:pt x="76" y="177"/>
                </a:lnTo>
                <a:lnTo>
                  <a:pt x="81" y="177"/>
                </a:lnTo>
                <a:lnTo>
                  <a:pt x="84" y="180"/>
                </a:lnTo>
                <a:lnTo>
                  <a:pt x="84" y="182"/>
                </a:lnTo>
                <a:lnTo>
                  <a:pt x="84" y="185"/>
                </a:lnTo>
                <a:lnTo>
                  <a:pt x="84" y="185"/>
                </a:lnTo>
                <a:lnTo>
                  <a:pt x="84" y="188"/>
                </a:lnTo>
                <a:lnTo>
                  <a:pt x="84" y="188"/>
                </a:lnTo>
                <a:lnTo>
                  <a:pt x="86" y="188"/>
                </a:lnTo>
                <a:lnTo>
                  <a:pt x="89" y="185"/>
                </a:lnTo>
                <a:lnTo>
                  <a:pt x="89" y="188"/>
                </a:lnTo>
                <a:lnTo>
                  <a:pt x="92" y="193"/>
                </a:lnTo>
                <a:lnTo>
                  <a:pt x="94" y="196"/>
                </a:lnTo>
                <a:lnTo>
                  <a:pt x="94" y="198"/>
                </a:lnTo>
                <a:lnTo>
                  <a:pt x="94" y="198"/>
                </a:lnTo>
                <a:lnTo>
                  <a:pt x="92" y="198"/>
                </a:lnTo>
                <a:lnTo>
                  <a:pt x="94" y="201"/>
                </a:lnTo>
                <a:lnTo>
                  <a:pt x="94" y="201"/>
                </a:lnTo>
                <a:lnTo>
                  <a:pt x="94" y="204"/>
                </a:lnTo>
                <a:lnTo>
                  <a:pt x="97" y="204"/>
                </a:lnTo>
                <a:lnTo>
                  <a:pt x="102" y="204"/>
                </a:lnTo>
                <a:lnTo>
                  <a:pt x="108" y="204"/>
                </a:lnTo>
                <a:lnTo>
                  <a:pt x="105" y="206"/>
                </a:lnTo>
                <a:lnTo>
                  <a:pt x="108" y="20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6" name="Freeform 1190"/>
          <p:cNvSpPr>
            <a:spLocks/>
          </p:cNvSpPr>
          <p:nvPr/>
        </p:nvSpPr>
        <p:spPr bwMode="auto">
          <a:xfrm>
            <a:off x="7386821" y="3503548"/>
            <a:ext cx="152048" cy="122867"/>
          </a:xfrm>
          <a:custGeom>
            <a:avLst/>
            <a:gdLst/>
            <a:ahLst/>
            <a:cxnLst>
              <a:cxn ang="0">
                <a:pos x="48" y="80"/>
              </a:cxn>
              <a:cxn ang="0">
                <a:pos x="56" y="70"/>
              </a:cxn>
              <a:cxn ang="0">
                <a:pos x="62" y="67"/>
              </a:cxn>
              <a:cxn ang="0">
                <a:pos x="73" y="72"/>
              </a:cxn>
              <a:cxn ang="0">
                <a:pos x="81" y="70"/>
              </a:cxn>
              <a:cxn ang="0">
                <a:pos x="86" y="75"/>
              </a:cxn>
              <a:cxn ang="0">
                <a:pos x="94" y="72"/>
              </a:cxn>
              <a:cxn ang="0">
                <a:pos x="97" y="75"/>
              </a:cxn>
              <a:cxn ang="0">
                <a:pos x="99" y="70"/>
              </a:cxn>
              <a:cxn ang="0">
                <a:pos x="94" y="62"/>
              </a:cxn>
              <a:cxn ang="0">
                <a:pos x="91" y="48"/>
              </a:cxn>
              <a:cxn ang="0">
                <a:pos x="83" y="43"/>
              </a:cxn>
              <a:cxn ang="0">
                <a:pos x="78" y="32"/>
              </a:cxn>
              <a:cxn ang="0">
                <a:pos x="70" y="29"/>
              </a:cxn>
              <a:cxn ang="0">
                <a:pos x="64" y="24"/>
              </a:cxn>
              <a:cxn ang="0">
                <a:pos x="54" y="24"/>
              </a:cxn>
              <a:cxn ang="0">
                <a:pos x="51" y="21"/>
              </a:cxn>
              <a:cxn ang="0">
                <a:pos x="48" y="16"/>
              </a:cxn>
              <a:cxn ang="0">
                <a:pos x="40" y="2"/>
              </a:cxn>
              <a:cxn ang="0">
                <a:pos x="35" y="0"/>
              </a:cxn>
              <a:cxn ang="0">
                <a:pos x="32" y="2"/>
              </a:cxn>
              <a:cxn ang="0">
                <a:pos x="30" y="2"/>
              </a:cxn>
              <a:cxn ang="0">
                <a:pos x="24" y="0"/>
              </a:cxn>
              <a:cxn ang="0">
                <a:pos x="24" y="2"/>
              </a:cxn>
              <a:cxn ang="0">
                <a:pos x="16" y="8"/>
              </a:cxn>
              <a:cxn ang="0">
                <a:pos x="5" y="13"/>
              </a:cxn>
              <a:cxn ang="0">
                <a:pos x="0" y="24"/>
              </a:cxn>
              <a:cxn ang="0">
                <a:pos x="5" y="24"/>
              </a:cxn>
              <a:cxn ang="0">
                <a:pos x="11" y="27"/>
              </a:cxn>
              <a:cxn ang="0">
                <a:pos x="16" y="32"/>
              </a:cxn>
              <a:cxn ang="0">
                <a:pos x="21" y="35"/>
              </a:cxn>
              <a:cxn ang="0">
                <a:pos x="19" y="40"/>
              </a:cxn>
              <a:cxn ang="0">
                <a:pos x="16" y="45"/>
              </a:cxn>
              <a:cxn ang="0">
                <a:pos x="19" y="53"/>
              </a:cxn>
              <a:cxn ang="0">
                <a:pos x="21" y="67"/>
              </a:cxn>
              <a:cxn ang="0">
                <a:pos x="32" y="72"/>
              </a:cxn>
              <a:cxn ang="0">
                <a:pos x="38" y="78"/>
              </a:cxn>
              <a:cxn ang="0">
                <a:pos x="46" y="78"/>
              </a:cxn>
              <a:cxn ang="0">
                <a:pos x="48" y="80"/>
              </a:cxn>
            </a:cxnLst>
            <a:rect l="0" t="0" r="r" b="b"/>
            <a:pathLst>
              <a:path w="99" h="80">
                <a:moveTo>
                  <a:pt x="48" y="80"/>
                </a:moveTo>
                <a:lnTo>
                  <a:pt x="48" y="80"/>
                </a:lnTo>
                <a:lnTo>
                  <a:pt x="54" y="72"/>
                </a:lnTo>
                <a:lnTo>
                  <a:pt x="56" y="70"/>
                </a:lnTo>
                <a:lnTo>
                  <a:pt x="62" y="70"/>
                </a:lnTo>
                <a:lnTo>
                  <a:pt x="62" y="67"/>
                </a:lnTo>
                <a:lnTo>
                  <a:pt x="64" y="67"/>
                </a:lnTo>
                <a:lnTo>
                  <a:pt x="73" y="72"/>
                </a:lnTo>
                <a:lnTo>
                  <a:pt x="78" y="70"/>
                </a:lnTo>
                <a:lnTo>
                  <a:pt x="81" y="70"/>
                </a:lnTo>
                <a:lnTo>
                  <a:pt x="81" y="75"/>
                </a:lnTo>
                <a:lnTo>
                  <a:pt x="86" y="75"/>
                </a:lnTo>
                <a:lnTo>
                  <a:pt x="91" y="78"/>
                </a:lnTo>
                <a:lnTo>
                  <a:pt x="94" y="72"/>
                </a:lnTo>
                <a:lnTo>
                  <a:pt x="97" y="75"/>
                </a:lnTo>
                <a:lnTo>
                  <a:pt x="97" y="75"/>
                </a:lnTo>
                <a:lnTo>
                  <a:pt x="99" y="72"/>
                </a:lnTo>
                <a:lnTo>
                  <a:pt x="99" y="70"/>
                </a:lnTo>
                <a:lnTo>
                  <a:pt x="97" y="62"/>
                </a:lnTo>
                <a:lnTo>
                  <a:pt x="94" y="62"/>
                </a:lnTo>
                <a:lnTo>
                  <a:pt x="91" y="56"/>
                </a:lnTo>
                <a:lnTo>
                  <a:pt x="91" y="48"/>
                </a:lnTo>
                <a:lnTo>
                  <a:pt x="89" y="45"/>
                </a:lnTo>
                <a:lnTo>
                  <a:pt x="83" y="43"/>
                </a:lnTo>
                <a:lnTo>
                  <a:pt x="81" y="40"/>
                </a:lnTo>
                <a:lnTo>
                  <a:pt x="78" y="32"/>
                </a:lnTo>
                <a:lnTo>
                  <a:pt x="75" y="29"/>
                </a:lnTo>
                <a:lnTo>
                  <a:pt x="70" y="29"/>
                </a:lnTo>
                <a:lnTo>
                  <a:pt x="67" y="27"/>
                </a:lnTo>
                <a:lnTo>
                  <a:pt x="64" y="24"/>
                </a:lnTo>
                <a:lnTo>
                  <a:pt x="59" y="24"/>
                </a:lnTo>
                <a:lnTo>
                  <a:pt x="54" y="24"/>
                </a:lnTo>
                <a:lnTo>
                  <a:pt x="54" y="21"/>
                </a:lnTo>
                <a:lnTo>
                  <a:pt x="51" y="21"/>
                </a:lnTo>
                <a:lnTo>
                  <a:pt x="51" y="16"/>
                </a:lnTo>
                <a:lnTo>
                  <a:pt x="48" y="16"/>
                </a:lnTo>
                <a:lnTo>
                  <a:pt x="40" y="5"/>
                </a:lnTo>
                <a:lnTo>
                  <a:pt x="40" y="2"/>
                </a:lnTo>
                <a:lnTo>
                  <a:pt x="38" y="0"/>
                </a:lnTo>
                <a:lnTo>
                  <a:pt x="35" y="0"/>
                </a:lnTo>
                <a:lnTo>
                  <a:pt x="35" y="0"/>
                </a:lnTo>
                <a:lnTo>
                  <a:pt x="32" y="2"/>
                </a:lnTo>
                <a:lnTo>
                  <a:pt x="32" y="2"/>
                </a:lnTo>
                <a:lnTo>
                  <a:pt x="30" y="2"/>
                </a:lnTo>
                <a:lnTo>
                  <a:pt x="27" y="0"/>
                </a:lnTo>
                <a:lnTo>
                  <a:pt x="24" y="0"/>
                </a:lnTo>
                <a:lnTo>
                  <a:pt x="24" y="2"/>
                </a:lnTo>
                <a:lnTo>
                  <a:pt x="24" y="2"/>
                </a:lnTo>
                <a:lnTo>
                  <a:pt x="21" y="5"/>
                </a:lnTo>
                <a:lnTo>
                  <a:pt x="16" y="8"/>
                </a:lnTo>
                <a:lnTo>
                  <a:pt x="5" y="11"/>
                </a:lnTo>
                <a:lnTo>
                  <a:pt x="5" y="13"/>
                </a:lnTo>
                <a:lnTo>
                  <a:pt x="0" y="19"/>
                </a:lnTo>
                <a:lnTo>
                  <a:pt x="0" y="24"/>
                </a:lnTo>
                <a:lnTo>
                  <a:pt x="3" y="24"/>
                </a:lnTo>
                <a:lnTo>
                  <a:pt x="5" y="24"/>
                </a:lnTo>
                <a:lnTo>
                  <a:pt x="8" y="24"/>
                </a:lnTo>
                <a:lnTo>
                  <a:pt x="11" y="27"/>
                </a:lnTo>
                <a:lnTo>
                  <a:pt x="13" y="29"/>
                </a:lnTo>
                <a:lnTo>
                  <a:pt x="16" y="32"/>
                </a:lnTo>
                <a:lnTo>
                  <a:pt x="19" y="35"/>
                </a:lnTo>
                <a:lnTo>
                  <a:pt x="21" y="35"/>
                </a:lnTo>
                <a:lnTo>
                  <a:pt x="21" y="40"/>
                </a:lnTo>
                <a:lnTo>
                  <a:pt x="19" y="40"/>
                </a:lnTo>
                <a:lnTo>
                  <a:pt x="19" y="45"/>
                </a:lnTo>
                <a:lnTo>
                  <a:pt x="16" y="45"/>
                </a:lnTo>
                <a:lnTo>
                  <a:pt x="16" y="48"/>
                </a:lnTo>
                <a:lnTo>
                  <a:pt x="19" y="53"/>
                </a:lnTo>
                <a:lnTo>
                  <a:pt x="21" y="62"/>
                </a:lnTo>
                <a:lnTo>
                  <a:pt x="21" y="67"/>
                </a:lnTo>
                <a:lnTo>
                  <a:pt x="27" y="72"/>
                </a:lnTo>
                <a:lnTo>
                  <a:pt x="32" y="72"/>
                </a:lnTo>
                <a:lnTo>
                  <a:pt x="35" y="75"/>
                </a:lnTo>
                <a:lnTo>
                  <a:pt x="38" y="78"/>
                </a:lnTo>
                <a:lnTo>
                  <a:pt x="40" y="78"/>
                </a:lnTo>
                <a:lnTo>
                  <a:pt x="46" y="78"/>
                </a:lnTo>
                <a:lnTo>
                  <a:pt x="48" y="78"/>
                </a:lnTo>
                <a:lnTo>
                  <a:pt x="48" y="8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47" name="Freeform 1191"/>
          <p:cNvSpPr>
            <a:spLocks/>
          </p:cNvSpPr>
          <p:nvPr/>
        </p:nvSpPr>
        <p:spPr bwMode="auto">
          <a:xfrm>
            <a:off x="7151838" y="3474366"/>
            <a:ext cx="276450" cy="230376"/>
          </a:xfrm>
          <a:custGeom>
            <a:avLst/>
            <a:gdLst/>
            <a:ahLst/>
            <a:cxnLst>
              <a:cxn ang="0">
                <a:pos x="164" y="13"/>
              </a:cxn>
              <a:cxn ang="0">
                <a:pos x="172" y="13"/>
              </a:cxn>
              <a:cxn ang="0">
                <a:pos x="174" y="21"/>
              </a:cxn>
              <a:cxn ang="0">
                <a:pos x="169" y="27"/>
              </a:cxn>
              <a:cxn ang="0">
                <a:pos x="148" y="32"/>
              </a:cxn>
              <a:cxn ang="0">
                <a:pos x="137" y="38"/>
              </a:cxn>
              <a:cxn ang="0">
                <a:pos x="142" y="54"/>
              </a:cxn>
              <a:cxn ang="0">
                <a:pos x="140" y="70"/>
              </a:cxn>
              <a:cxn ang="0">
                <a:pos x="126" y="72"/>
              </a:cxn>
              <a:cxn ang="0">
                <a:pos x="126" y="81"/>
              </a:cxn>
              <a:cxn ang="0">
                <a:pos x="123" y="89"/>
              </a:cxn>
              <a:cxn ang="0">
                <a:pos x="118" y="94"/>
              </a:cxn>
              <a:cxn ang="0">
                <a:pos x="118" y="102"/>
              </a:cxn>
              <a:cxn ang="0">
                <a:pos x="113" y="107"/>
              </a:cxn>
              <a:cxn ang="0">
                <a:pos x="107" y="110"/>
              </a:cxn>
              <a:cxn ang="0">
                <a:pos x="102" y="110"/>
              </a:cxn>
              <a:cxn ang="0">
                <a:pos x="97" y="118"/>
              </a:cxn>
              <a:cxn ang="0">
                <a:pos x="89" y="118"/>
              </a:cxn>
              <a:cxn ang="0">
                <a:pos x="83" y="124"/>
              </a:cxn>
              <a:cxn ang="0">
                <a:pos x="83" y="134"/>
              </a:cxn>
              <a:cxn ang="0">
                <a:pos x="83" y="142"/>
              </a:cxn>
              <a:cxn ang="0">
                <a:pos x="70" y="145"/>
              </a:cxn>
              <a:cxn ang="0">
                <a:pos x="56" y="148"/>
              </a:cxn>
              <a:cxn ang="0">
                <a:pos x="32" y="150"/>
              </a:cxn>
              <a:cxn ang="0">
                <a:pos x="24" y="129"/>
              </a:cxn>
              <a:cxn ang="0">
                <a:pos x="21" y="115"/>
              </a:cxn>
              <a:cxn ang="0">
                <a:pos x="8" y="107"/>
              </a:cxn>
              <a:cxn ang="0">
                <a:pos x="3" y="94"/>
              </a:cxn>
              <a:cxn ang="0">
                <a:pos x="5" y="83"/>
              </a:cxn>
              <a:cxn ang="0">
                <a:pos x="0" y="75"/>
              </a:cxn>
              <a:cxn ang="0">
                <a:pos x="0" y="70"/>
              </a:cxn>
              <a:cxn ang="0">
                <a:pos x="5" y="64"/>
              </a:cxn>
              <a:cxn ang="0">
                <a:pos x="3" y="59"/>
              </a:cxn>
              <a:cxn ang="0">
                <a:pos x="5" y="51"/>
              </a:cxn>
              <a:cxn ang="0">
                <a:pos x="8" y="51"/>
              </a:cxn>
              <a:cxn ang="0">
                <a:pos x="16" y="51"/>
              </a:cxn>
              <a:cxn ang="0">
                <a:pos x="21" y="56"/>
              </a:cxn>
              <a:cxn ang="0">
                <a:pos x="27" y="56"/>
              </a:cxn>
              <a:cxn ang="0">
                <a:pos x="32" y="48"/>
              </a:cxn>
              <a:cxn ang="0">
                <a:pos x="40" y="46"/>
              </a:cxn>
              <a:cxn ang="0">
                <a:pos x="46" y="40"/>
              </a:cxn>
              <a:cxn ang="0">
                <a:pos x="48" y="30"/>
              </a:cxn>
              <a:cxn ang="0">
                <a:pos x="48" y="24"/>
              </a:cxn>
              <a:cxn ang="0">
                <a:pos x="54" y="21"/>
              </a:cxn>
              <a:cxn ang="0">
                <a:pos x="64" y="19"/>
              </a:cxn>
              <a:cxn ang="0">
                <a:pos x="70" y="21"/>
              </a:cxn>
              <a:cxn ang="0">
                <a:pos x="78" y="24"/>
              </a:cxn>
              <a:cxn ang="0">
                <a:pos x="86" y="21"/>
              </a:cxn>
              <a:cxn ang="0">
                <a:pos x="94" y="24"/>
              </a:cxn>
              <a:cxn ang="0">
                <a:pos x="102" y="21"/>
              </a:cxn>
              <a:cxn ang="0">
                <a:pos x="105" y="21"/>
              </a:cxn>
              <a:cxn ang="0">
                <a:pos x="107" y="19"/>
              </a:cxn>
              <a:cxn ang="0">
                <a:pos x="113" y="16"/>
              </a:cxn>
              <a:cxn ang="0">
                <a:pos x="118" y="16"/>
              </a:cxn>
              <a:cxn ang="0">
                <a:pos x="121" y="8"/>
              </a:cxn>
              <a:cxn ang="0">
                <a:pos x="123" y="0"/>
              </a:cxn>
              <a:cxn ang="0">
                <a:pos x="132" y="3"/>
              </a:cxn>
              <a:cxn ang="0">
                <a:pos x="132" y="11"/>
              </a:cxn>
              <a:cxn ang="0">
                <a:pos x="134" y="16"/>
              </a:cxn>
              <a:cxn ang="0">
                <a:pos x="137" y="27"/>
              </a:cxn>
              <a:cxn ang="0">
                <a:pos x="142" y="30"/>
              </a:cxn>
              <a:cxn ang="0">
                <a:pos x="150" y="24"/>
              </a:cxn>
              <a:cxn ang="0">
                <a:pos x="156" y="19"/>
              </a:cxn>
            </a:cxnLst>
            <a:rect l="0" t="0" r="r" b="b"/>
            <a:pathLst>
              <a:path w="180" h="150">
                <a:moveTo>
                  <a:pt x="156" y="19"/>
                </a:moveTo>
                <a:lnTo>
                  <a:pt x="161" y="16"/>
                </a:lnTo>
                <a:lnTo>
                  <a:pt x="164" y="13"/>
                </a:lnTo>
                <a:lnTo>
                  <a:pt x="166" y="16"/>
                </a:lnTo>
                <a:lnTo>
                  <a:pt x="172" y="16"/>
                </a:lnTo>
                <a:lnTo>
                  <a:pt x="172" y="13"/>
                </a:lnTo>
                <a:lnTo>
                  <a:pt x="177" y="13"/>
                </a:lnTo>
                <a:lnTo>
                  <a:pt x="180" y="16"/>
                </a:lnTo>
                <a:lnTo>
                  <a:pt x="174" y="21"/>
                </a:lnTo>
                <a:lnTo>
                  <a:pt x="177" y="21"/>
                </a:lnTo>
                <a:lnTo>
                  <a:pt x="174" y="24"/>
                </a:lnTo>
                <a:lnTo>
                  <a:pt x="169" y="27"/>
                </a:lnTo>
                <a:lnTo>
                  <a:pt x="156" y="30"/>
                </a:lnTo>
                <a:lnTo>
                  <a:pt x="150" y="30"/>
                </a:lnTo>
                <a:lnTo>
                  <a:pt x="148" y="32"/>
                </a:lnTo>
                <a:lnTo>
                  <a:pt x="145" y="35"/>
                </a:lnTo>
                <a:lnTo>
                  <a:pt x="140" y="35"/>
                </a:lnTo>
                <a:lnTo>
                  <a:pt x="137" y="38"/>
                </a:lnTo>
                <a:lnTo>
                  <a:pt x="134" y="40"/>
                </a:lnTo>
                <a:lnTo>
                  <a:pt x="142" y="48"/>
                </a:lnTo>
                <a:lnTo>
                  <a:pt x="142" y="54"/>
                </a:lnTo>
                <a:lnTo>
                  <a:pt x="134" y="62"/>
                </a:lnTo>
                <a:lnTo>
                  <a:pt x="140" y="67"/>
                </a:lnTo>
                <a:lnTo>
                  <a:pt x="140" y="70"/>
                </a:lnTo>
                <a:lnTo>
                  <a:pt x="134" y="75"/>
                </a:lnTo>
                <a:lnTo>
                  <a:pt x="129" y="75"/>
                </a:lnTo>
                <a:lnTo>
                  <a:pt x="126" y="72"/>
                </a:lnTo>
                <a:lnTo>
                  <a:pt x="121" y="75"/>
                </a:lnTo>
                <a:lnTo>
                  <a:pt x="123" y="78"/>
                </a:lnTo>
                <a:lnTo>
                  <a:pt x="126" y="81"/>
                </a:lnTo>
                <a:lnTo>
                  <a:pt x="129" y="83"/>
                </a:lnTo>
                <a:lnTo>
                  <a:pt x="126" y="86"/>
                </a:lnTo>
                <a:lnTo>
                  <a:pt x="123" y="89"/>
                </a:lnTo>
                <a:lnTo>
                  <a:pt x="121" y="89"/>
                </a:lnTo>
                <a:lnTo>
                  <a:pt x="121" y="91"/>
                </a:lnTo>
                <a:lnTo>
                  <a:pt x="118" y="94"/>
                </a:lnTo>
                <a:lnTo>
                  <a:pt x="118" y="99"/>
                </a:lnTo>
                <a:lnTo>
                  <a:pt x="118" y="99"/>
                </a:lnTo>
                <a:lnTo>
                  <a:pt x="118" y="102"/>
                </a:lnTo>
                <a:lnTo>
                  <a:pt x="118" y="107"/>
                </a:lnTo>
                <a:lnTo>
                  <a:pt x="115" y="113"/>
                </a:lnTo>
                <a:lnTo>
                  <a:pt x="113" y="107"/>
                </a:lnTo>
                <a:lnTo>
                  <a:pt x="110" y="107"/>
                </a:lnTo>
                <a:lnTo>
                  <a:pt x="110" y="110"/>
                </a:lnTo>
                <a:lnTo>
                  <a:pt x="107" y="110"/>
                </a:lnTo>
                <a:lnTo>
                  <a:pt x="107" y="110"/>
                </a:lnTo>
                <a:lnTo>
                  <a:pt x="102" y="110"/>
                </a:lnTo>
                <a:lnTo>
                  <a:pt x="102" y="110"/>
                </a:lnTo>
                <a:lnTo>
                  <a:pt x="97" y="115"/>
                </a:lnTo>
                <a:lnTo>
                  <a:pt x="99" y="115"/>
                </a:lnTo>
                <a:lnTo>
                  <a:pt x="97" y="118"/>
                </a:lnTo>
                <a:lnTo>
                  <a:pt x="94" y="121"/>
                </a:lnTo>
                <a:lnTo>
                  <a:pt x="91" y="118"/>
                </a:lnTo>
                <a:lnTo>
                  <a:pt x="89" y="118"/>
                </a:lnTo>
                <a:lnTo>
                  <a:pt x="86" y="121"/>
                </a:lnTo>
                <a:lnTo>
                  <a:pt x="86" y="124"/>
                </a:lnTo>
                <a:lnTo>
                  <a:pt x="83" y="124"/>
                </a:lnTo>
                <a:lnTo>
                  <a:pt x="83" y="126"/>
                </a:lnTo>
                <a:lnTo>
                  <a:pt x="83" y="132"/>
                </a:lnTo>
                <a:lnTo>
                  <a:pt x="83" y="134"/>
                </a:lnTo>
                <a:lnTo>
                  <a:pt x="83" y="137"/>
                </a:lnTo>
                <a:lnTo>
                  <a:pt x="83" y="140"/>
                </a:lnTo>
                <a:lnTo>
                  <a:pt x="83" y="142"/>
                </a:lnTo>
                <a:lnTo>
                  <a:pt x="78" y="145"/>
                </a:lnTo>
                <a:lnTo>
                  <a:pt x="72" y="145"/>
                </a:lnTo>
                <a:lnTo>
                  <a:pt x="70" y="145"/>
                </a:lnTo>
                <a:lnTo>
                  <a:pt x="62" y="145"/>
                </a:lnTo>
                <a:lnTo>
                  <a:pt x="56" y="148"/>
                </a:lnTo>
                <a:lnTo>
                  <a:pt x="56" y="148"/>
                </a:lnTo>
                <a:lnTo>
                  <a:pt x="51" y="148"/>
                </a:lnTo>
                <a:lnTo>
                  <a:pt x="46" y="150"/>
                </a:lnTo>
                <a:lnTo>
                  <a:pt x="32" y="150"/>
                </a:lnTo>
                <a:lnTo>
                  <a:pt x="13" y="145"/>
                </a:lnTo>
                <a:lnTo>
                  <a:pt x="21" y="132"/>
                </a:lnTo>
                <a:lnTo>
                  <a:pt x="24" y="129"/>
                </a:lnTo>
                <a:lnTo>
                  <a:pt x="21" y="124"/>
                </a:lnTo>
                <a:lnTo>
                  <a:pt x="21" y="121"/>
                </a:lnTo>
                <a:lnTo>
                  <a:pt x="21" y="115"/>
                </a:lnTo>
                <a:lnTo>
                  <a:pt x="8" y="115"/>
                </a:lnTo>
                <a:lnTo>
                  <a:pt x="8" y="110"/>
                </a:lnTo>
                <a:lnTo>
                  <a:pt x="8" y="107"/>
                </a:lnTo>
                <a:lnTo>
                  <a:pt x="8" y="107"/>
                </a:lnTo>
                <a:lnTo>
                  <a:pt x="5" y="99"/>
                </a:lnTo>
                <a:lnTo>
                  <a:pt x="3" y="94"/>
                </a:lnTo>
                <a:lnTo>
                  <a:pt x="3" y="89"/>
                </a:lnTo>
                <a:lnTo>
                  <a:pt x="8" y="83"/>
                </a:lnTo>
                <a:lnTo>
                  <a:pt x="5" y="83"/>
                </a:lnTo>
                <a:lnTo>
                  <a:pt x="0" y="83"/>
                </a:lnTo>
                <a:lnTo>
                  <a:pt x="0" y="81"/>
                </a:lnTo>
                <a:lnTo>
                  <a:pt x="0" y="75"/>
                </a:lnTo>
                <a:lnTo>
                  <a:pt x="0" y="75"/>
                </a:lnTo>
                <a:lnTo>
                  <a:pt x="3" y="72"/>
                </a:lnTo>
                <a:lnTo>
                  <a:pt x="0" y="70"/>
                </a:lnTo>
                <a:lnTo>
                  <a:pt x="0" y="67"/>
                </a:lnTo>
                <a:lnTo>
                  <a:pt x="3" y="67"/>
                </a:lnTo>
                <a:lnTo>
                  <a:pt x="5" y="64"/>
                </a:lnTo>
                <a:lnTo>
                  <a:pt x="5" y="62"/>
                </a:lnTo>
                <a:lnTo>
                  <a:pt x="5" y="62"/>
                </a:lnTo>
                <a:lnTo>
                  <a:pt x="3" y="59"/>
                </a:lnTo>
                <a:lnTo>
                  <a:pt x="5" y="56"/>
                </a:lnTo>
                <a:lnTo>
                  <a:pt x="5" y="56"/>
                </a:lnTo>
                <a:lnTo>
                  <a:pt x="5" y="51"/>
                </a:lnTo>
                <a:lnTo>
                  <a:pt x="5" y="51"/>
                </a:lnTo>
                <a:lnTo>
                  <a:pt x="5" y="51"/>
                </a:lnTo>
                <a:lnTo>
                  <a:pt x="8" y="51"/>
                </a:lnTo>
                <a:lnTo>
                  <a:pt x="11" y="54"/>
                </a:lnTo>
                <a:lnTo>
                  <a:pt x="13" y="54"/>
                </a:lnTo>
                <a:lnTo>
                  <a:pt x="16" y="51"/>
                </a:lnTo>
                <a:lnTo>
                  <a:pt x="19" y="51"/>
                </a:lnTo>
                <a:lnTo>
                  <a:pt x="21" y="54"/>
                </a:lnTo>
                <a:lnTo>
                  <a:pt x="21" y="56"/>
                </a:lnTo>
                <a:lnTo>
                  <a:pt x="21" y="56"/>
                </a:lnTo>
                <a:lnTo>
                  <a:pt x="24" y="56"/>
                </a:lnTo>
                <a:lnTo>
                  <a:pt x="27" y="56"/>
                </a:lnTo>
                <a:lnTo>
                  <a:pt x="29" y="54"/>
                </a:lnTo>
                <a:lnTo>
                  <a:pt x="29" y="51"/>
                </a:lnTo>
                <a:lnTo>
                  <a:pt x="32" y="48"/>
                </a:lnTo>
                <a:lnTo>
                  <a:pt x="32" y="48"/>
                </a:lnTo>
                <a:lnTo>
                  <a:pt x="35" y="46"/>
                </a:lnTo>
                <a:lnTo>
                  <a:pt x="40" y="46"/>
                </a:lnTo>
                <a:lnTo>
                  <a:pt x="40" y="43"/>
                </a:lnTo>
                <a:lnTo>
                  <a:pt x="43" y="40"/>
                </a:lnTo>
                <a:lnTo>
                  <a:pt x="46" y="40"/>
                </a:lnTo>
                <a:lnTo>
                  <a:pt x="46" y="38"/>
                </a:lnTo>
                <a:lnTo>
                  <a:pt x="46" y="35"/>
                </a:lnTo>
                <a:lnTo>
                  <a:pt x="48" y="30"/>
                </a:lnTo>
                <a:lnTo>
                  <a:pt x="48" y="27"/>
                </a:lnTo>
                <a:lnTo>
                  <a:pt x="48" y="27"/>
                </a:lnTo>
                <a:lnTo>
                  <a:pt x="48" y="24"/>
                </a:lnTo>
                <a:lnTo>
                  <a:pt x="51" y="24"/>
                </a:lnTo>
                <a:lnTo>
                  <a:pt x="51" y="24"/>
                </a:lnTo>
                <a:lnTo>
                  <a:pt x="54" y="21"/>
                </a:lnTo>
                <a:lnTo>
                  <a:pt x="56" y="21"/>
                </a:lnTo>
                <a:lnTo>
                  <a:pt x="59" y="19"/>
                </a:lnTo>
                <a:lnTo>
                  <a:pt x="64" y="19"/>
                </a:lnTo>
                <a:lnTo>
                  <a:pt x="67" y="21"/>
                </a:lnTo>
                <a:lnTo>
                  <a:pt x="70" y="19"/>
                </a:lnTo>
                <a:lnTo>
                  <a:pt x="70" y="21"/>
                </a:lnTo>
                <a:lnTo>
                  <a:pt x="75" y="19"/>
                </a:lnTo>
                <a:lnTo>
                  <a:pt x="78" y="21"/>
                </a:lnTo>
                <a:lnTo>
                  <a:pt x="78" y="24"/>
                </a:lnTo>
                <a:lnTo>
                  <a:pt x="81" y="24"/>
                </a:lnTo>
                <a:lnTo>
                  <a:pt x="83" y="21"/>
                </a:lnTo>
                <a:lnTo>
                  <a:pt x="86" y="21"/>
                </a:lnTo>
                <a:lnTo>
                  <a:pt x="89" y="24"/>
                </a:lnTo>
                <a:lnTo>
                  <a:pt x="91" y="27"/>
                </a:lnTo>
                <a:lnTo>
                  <a:pt x="94" y="24"/>
                </a:lnTo>
                <a:lnTo>
                  <a:pt x="97" y="24"/>
                </a:lnTo>
                <a:lnTo>
                  <a:pt x="99" y="21"/>
                </a:lnTo>
                <a:lnTo>
                  <a:pt x="102" y="21"/>
                </a:lnTo>
                <a:lnTo>
                  <a:pt x="102" y="19"/>
                </a:lnTo>
                <a:lnTo>
                  <a:pt x="105" y="21"/>
                </a:lnTo>
                <a:lnTo>
                  <a:pt x="105" y="21"/>
                </a:lnTo>
                <a:lnTo>
                  <a:pt x="110" y="24"/>
                </a:lnTo>
                <a:lnTo>
                  <a:pt x="110" y="21"/>
                </a:lnTo>
                <a:lnTo>
                  <a:pt x="107" y="19"/>
                </a:lnTo>
                <a:lnTo>
                  <a:pt x="107" y="19"/>
                </a:lnTo>
                <a:lnTo>
                  <a:pt x="113" y="16"/>
                </a:lnTo>
                <a:lnTo>
                  <a:pt x="113" y="16"/>
                </a:lnTo>
                <a:lnTo>
                  <a:pt x="113" y="16"/>
                </a:lnTo>
                <a:lnTo>
                  <a:pt x="115" y="16"/>
                </a:lnTo>
                <a:lnTo>
                  <a:pt x="118" y="16"/>
                </a:lnTo>
                <a:lnTo>
                  <a:pt x="118" y="13"/>
                </a:lnTo>
                <a:lnTo>
                  <a:pt x="118" y="11"/>
                </a:lnTo>
                <a:lnTo>
                  <a:pt x="121" y="8"/>
                </a:lnTo>
                <a:lnTo>
                  <a:pt x="121" y="5"/>
                </a:lnTo>
                <a:lnTo>
                  <a:pt x="121" y="3"/>
                </a:lnTo>
                <a:lnTo>
                  <a:pt x="123" y="0"/>
                </a:lnTo>
                <a:lnTo>
                  <a:pt x="126" y="0"/>
                </a:lnTo>
                <a:lnTo>
                  <a:pt x="129" y="3"/>
                </a:lnTo>
                <a:lnTo>
                  <a:pt x="132" y="3"/>
                </a:lnTo>
                <a:lnTo>
                  <a:pt x="132" y="5"/>
                </a:lnTo>
                <a:lnTo>
                  <a:pt x="132" y="8"/>
                </a:lnTo>
                <a:lnTo>
                  <a:pt x="132" y="11"/>
                </a:lnTo>
                <a:lnTo>
                  <a:pt x="134" y="11"/>
                </a:lnTo>
                <a:lnTo>
                  <a:pt x="134" y="13"/>
                </a:lnTo>
                <a:lnTo>
                  <a:pt x="134" y="16"/>
                </a:lnTo>
                <a:lnTo>
                  <a:pt x="134" y="19"/>
                </a:lnTo>
                <a:lnTo>
                  <a:pt x="134" y="24"/>
                </a:lnTo>
                <a:lnTo>
                  <a:pt x="137" y="27"/>
                </a:lnTo>
                <a:lnTo>
                  <a:pt x="137" y="30"/>
                </a:lnTo>
                <a:lnTo>
                  <a:pt x="140" y="30"/>
                </a:lnTo>
                <a:lnTo>
                  <a:pt x="142" y="30"/>
                </a:lnTo>
                <a:lnTo>
                  <a:pt x="145" y="30"/>
                </a:lnTo>
                <a:lnTo>
                  <a:pt x="145" y="27"/>
                </a:lnTo>
                <a:lnTo>
                  <a:pt x="150" y="24"/>
                </a:lnTo>
                <a:lnTo>
                  <a:pt x="153" y="24"/>
                </a:lnTo>
                <a:lnTo>
                  <a:pt x="153" y="21"/>
                </a:lnTo>
                <a:lnTo>
                  <a:pt x="156" y="1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grpSp>
        <p:nvGrpSpPr>
          <p:cNvPr id="248" name="Group 247"/>
          <p:cNvGrpSpPr/>
          <p:nvPr/>
        </p:nvGrpSpPr>
        <p:grpSpPr>
          <a:xfrm>
            <a:off x="5732727" y="2488360"/>
            <a:ext cx="956826" cy="1096587"/>
            <a:chOff x="5732727" y="2488360"/>
            <a:chExt cx="956826" cy="1096587"/>
          </a:xfrm>
          <a:solidFill>
            <a:schemeClr val="bg1">
              <a:lumMod val="65000"/>
            </a:schemeClr>
          </a:solidFill>
        </p:grpSpPr>
        <p:sp>
          <p:nvSpPr>
            <p:cNvPr id="249" name="Freeform 1192"/>
            <p:cNvSpPr>
              <a:spLocks noEditPoints="1"/>
            </p:cNvSpPr>
            <p:nvPr/>
          </p:nvSpPr>
          <p:spPr bwMode="auto">
            <a:xfrm>
              <a:off x="6070610" y="2979828"/>
              <a:ext cx="132081" cy="102902"/>
            </a:xfrm>
            <a:custGeom>
              <a:avLst/>
              <a:gdLst/>
              <a:ahLst/>
              <a:cxnLst>
                <a:cxn ang="0">
                  <a:pos x="24" y="24"/>
                </a:cxn>
                <a:cxn ang="0">
                  <a:pos x="25" y="22"/>
                </a:cxn>
                <a:cxn ang="0">
                  <a:pos x="23" y="22"/>
                </a:cxn>
                <a:cxn ang="0">
                  <a:pos x="23" y="24"/>
                </a:cxn>
                <a:cxn ang="0">
                  <a:pos x="30" y="20"/>
                </a:cxn>
                <a:cxn ang="0">
                  <a:pos x="30" y="17"/>
                </a:cxn>
                <a:cxn ang="0">
                  <a:pos x="20" y="15"/>
                </a:cxn>
                <a:cxn ang="0">
                  <a:pos x="17" y="19"/>
                </a:cxn>
                <a:cxn ang="0">
                  <a:pos x="14" y="18"/>
                </a:cxn>
                <a:cxn ang="0">
                  <a:pos x="14" y="15"/>
                </a:cxn>
                <a:cxn ang="0">
                  <a:pos x="16" y="15"/>
                </a:cxn>
                <a:cxn ang="0">
                  <a:pos x="17" y="15"/>
                </a:cxn>
                <a:cxn ang="0">
                  <a:pos x="18" y="13"/>
                </a:cxn>
                <a:cxn ang="0">
                  <a:pos x="19" y="16"/>
                </a:cxn>
                <a:cxn ang="0">
                  <a:pos x="19" y="18"/>
                </a:cxn>
                <a:cxn ang="0">
                  <a:pos x="17" y="20"/>
                </a:cxn>
                <a:cxn ang="0">
                  <a:pos x="19" y="20"/>
                </a:cxn>
                <a:cxn ang="0">
                  <a:pos x="14" y="20"/>
                </a:cxn>
                <a:cxn ang="0">
                  <a:pos x="17" y="21"/>
                </a:cxn>
                <a:cxn ang="0">
                  <a:pos x="17" y="22"/>
                </a:cxn>
                <a:cxn ang="0">
                  <a:pos x="16" y="23"/>
                </a:cxn>
                <a:cxn ang="0">
                  <a:pos x="14" y="21"/>
                </a:cxn>
                <a:cxn ang="0">
                  <a:pos x="11" y="15"/>
                </a:cxn>
                <a:cxn ang="0">
                  <a:pos x="11" y="15"/>
                </a:cxn>
                <a:cxn ang="0">
                  <a:pos x="11" y="21"/>
                </a:cxn>
                <a:cxn ang="0">
                  <a:pos x="12" y="21"/>
                </a:cxn>
                <a:cxn ang="0">
                  <a:pos x="12" y="19"/>
                </a:cxn>
                <a:cxn ang="0">
                  <a:pos x="11" y="17"/>
                </a:cxn>
                <a:cxn ang="0">
                  <a:pos x="10" y="20"/>
                </a:cxn>
                <a:cxn ang="0">
                  <a:pos x="8" y="18"/>
                </a:cxn>
                <a:cxn ang="0">
                  <a:pos x="13" y="3"/>
                </a:cxn>
                <a:cxn ang="0">
                  <a:pos x="3" y="7"/>
                </a:cxn>
                <a:cxn ang="0">
                  <a:pos x="3" y="8"/>
                </a:cxn>
                <a:cxn ang="0">
                  <a:pos x="3" y="7"/>
                </a:cxn>
                <a:cxn ang="0">
                  <a:pos x="6" y="6"/>
                </a:cxn>
                <a:cxn ang="0">
                  <a:pos x="9" y="6"/>
                </a:cxn>
                <a:cxn ang="0">
                  <a:pos x="10" y="2"/>
                </a:cxn>
                <a:cxn ang="0">
                  <a:pos x="8" y="2"/>
                </a:cxn>
                <a:cxn ang="0">
                  <a:pos x="5" y="5"/>
                </a:cxn>
                <a:cxn ang="0">
                  <a:pos x="2" y="6"/>
                </a:cxn>
                <a:cxn ang="0">
                  <a:pos x="1" y="8"/>
                </a:cxn>
                <a:cxn ang="0">
                  <a:pos x="7" y="20"/>
                </a:cxn>
                <a:cxn ang="0">
                  <a:pos x="7" y="18"/>
                </a:cxn>
                <a:cxn ang="0">
                  <a:pos x="8" y="16"/>
                </a:cxn>
                <a:cxn ang="0">
                  <a:pos x="10" y="14"/>
                </a:cxn>
                <a:cxn ang="0">
                  <a:pos x="11" y="11"/>
                </a:cxn>
                <a:cxn ang="0">
                  <a:pos x="13" y="12"/>
                </a:cxn>
                <a:cxn ang="0">
                  <a:pos x="10" y="10"/>
                </a:cxn>
                <a:cxn ang="0">
                  <a:pos x="9" y="8"/>
                </a:cxn>
                <a:cxn ang="0">
                  <a:pos x="6" y="7"/>
                </a:cxn>
                <a:cxn ang="0">
                  <a:pos x="5" y="9"/>
                </a:cxn>
                <a:cxn ang="0">
                  <a:pos x="5" y="10"/>
                </a:cxn>
                <a:cxn ang="0">
                  <a:pos x="4" y="8"/>
                </a:cxn>
                <a:cxn ang="0">
                  <a:pos x="2" y="10"/>
                </a:cxn>
                <a:cxn ang="0">
                  <a:pos x="1" y="11"/>
                </a:cxn>
                <a:cxn ang="0">
                  <a:pos x="0" y="13"/>
                </a:cxn>
                <a:cxn ang="0">
                  <a:pos x="0" y="15"/>
                </a:cxn>
                <a:cxn ang="0">
                  <a:pos x="2" y="18"/>
                </a:cxn>
                <a:cxn ang="0">
                  <a:pos x="4" y="20"/>
                </a:cxn>
              </a:cxnLst>
              <a:rect l="0" t="0" r="r" b="b"/>
              <a:pathLst>
                <a:path w="32" h="25">
                  <a:moveTo>
                    <a:pt x="23" y="24"/>
                  </a:moveTo>
                  <a:cubicBezTo>
                    <a:pt x="23" y="25"/>
                    <a:pt x="23" y="25"/>
                    <a:pt x="23" y="25"/>
                  </a:cubicBezTo>
                  <a:cubicBezTo>
                    <a:pt x="24" y="25"/>
                    <a:pt x="24" y="25"/>
                    <a:pt x="24" y="25"/>
                  </a:cubicBezTo>
                  <a:cubicBezTo>
                    <a:pt x="24" y="24"/>
                    <a:pt x="24" y="24"/>
                    <a:pt x="24" y="24"/>
                  </a:cubicBezTo>
                  <a:cubicBezTo>
                    <a:pt x="25" y="24"/>
                    <a:pt x="25" y="24"/>
                    <a:pt x="25" y="24"/>
                  </a:cubicBezTo>
                  <a:cubicBezTo>
                    <a:pt x="25" y="24"/>
                    <a:pt x="25" y="24"/>
                    <a:pt x="25" y="24"/>
                  </a:cubicBezTo>
                  <a:cubicBezTo>
                    <a:pt x="25" y="23"/>
                    <a:pt x="25" y="23"/>
                    <a:pt x="25" y="23"/>
                  </a:cubicBezTo>
                  <a:cubicBezTo>
                    <a:pt x="25" y="22"/>
                    <a:pt x="25" y="22"/>
                    <a:pt x="25" y="22"/>
                  </a:cubicBezTo>
                  <a:cubicBezTo>
                    <a:pt x="24" y="22"/>
                    <a:pt x="24" y="22"/>
                    <a:pt x="24" y="22"/>
                  </a:cubicBezTo>
                  <a:cubicBezTo>
                    <a:pt x="24" y="22"/>
                    <a:pt x="24" y="22"/>
                    <a:pt x="24" y="22"/>
                  </a:cubicBezTo>
                  <a:cubicBezTo>
                    <a:pt x="24" y="22"/>
                    <a:pt x="24" y="22"/>
                    <a:pt x="24" y="22"/>
                  </a:cubicBezTo>
                  <a:cubicBezTo>
                    <a:pt x="23" y="22"/>
                    <a:pt x="23" y="22"/>
                    <a:pt x="23" y="22"/>
                  </a:cubicBezTo>
                  <a:cubicBezTo>
                    <a:pt x="23" y="23"/>
                    <a:pt x="23" y="23"/>
                    <a:pt x="23" y="23"/>
                  </a:cubicBezTo>
                  <a:cubicBezTo>
                    <a:pt x="24" y="23"/>
                    <a:pt x="24" y="23"/>
                    <a:pt x="24" y="23"/>
                  </a:cubicBezTo>
                  <a:cubicBezTo>
                    <a:pt x="23" y="23"/>
                    <a:pt x="23" y="23"/>
                    <a:pt x="23" y="23"/>
                  </a:cubicBezTo>
                  <a:cubicBezTo>
                    <a:pt x="23" y="24"/>
                    <a:pt x="23" y="24"/>
                    <a:pt x="23" y="24"/>
                  </a:cubicBezTo>
                  <a:cubicBezTo>
                    <a:pt x="23" y="24"/>
                    <a:pt x="23" y="24"/>
                    <a:pt x="23" y="24"/>
                  </a:cubicBezTo>
                  <a:close/>
                  <a:moveTo>
                    <a:pt x="30" y="17"/>
                  </a:moveTo>
                  <a:cubicBezTo>
                    <a:pt x="30" y="19"/>
                    <a:pt x="30" y="19"/>
                    <a:pt x="30" y="19"/>
                  </a:cubicBezTo>
                  <a:cubicBezTo>
                    <a:pt x="30" y="20"/>
                    <a:pt x="30" y="20"/>
                    <a:pt x="30" y="20"/>
                  </a:cubicBezTo>
                  <a:cubicBezTo>
                    <a:pt x="31" y="20"/>
                    <a:pt x="31" y="20"/>
                    <a:pt x="31" y="20"/>
                  </a:cubicBezTo>
                  <a:cubicBezTo>
                    <a:pt x="32" y="19"/>
                    <a:pt x="32" y="19"/>
                    <a:pt x="32" y="19"/>
                  </a:cubicBezTo>
                  <a:cubicBezTo>
                    <a:pt x="31" y="18"/>
                    <a:pt x="31" y="18"/>
                    <a:pt x="31" y="18"/>
                  </a:cubicBezTo>
                  <a:cubicBezTo>
                    <a:pt x="30" y="17"/>
                    <a:pt x="30" y="17"/>
                    <a:pt x="30" y="17"/>
                  </a:cubicBezTo>
                  <a:close/>
                  <a:moveTo>
                    <a:pt x="20" y="15"/>
                  </a:moveTo>
                  <a:cubicBezTo>
                    <a:pt x="20" y="16"/>
                    <a:pt x="20" y="16"/>
                    <a:pt x="20" y="16"/>
                  </a:cubicBezTo>
                  <a:cubicBezTo>
                    <a:pt x="20" y="16"/>
                    <a:pt x="20" y="16"/>
                    <a:pt x="20" y="16"/>
                  </a:cubicBezTo>
                  <a:cubicBezTo>
                    <a:pt x="20" y="15"/>
                    <a:pt x="20" y="15"/>
                    <a:pt x="20" y="15"/>
                  </a:cubicBezTo>
                  <a:close/>
                  <a:moveTo>
                    <a:pt x="17" y="20"/>
                  </a:moveTo>
                  <a:cubicBezTo>
                    <a:pt x="17" y="20"/>
                    <a:pt x="17" y="20"/>
                    <a:pt x="17" y="20"/>
                  </a:cubicBezTo>
                  <a:cubicBezTo>
                    <a:pt x="16" y="20"/>
                    <a:pt x="16" y="20"/>
                    <a:pt x="16" y="20"/>
                  </a:cubicBezTo>
                  <a:cubicBezTo>
                    <a:pt x="17" y="19"/>
                    <a:pt x="17" y="19"/>
                    <a:pt x="17" y="19"/>
                  </a:cubicBezTo>
                  <a:cubicBezTo>
                    <a:pt x="17" y="19"/>
                    <a:pt x="17" y="19"/>
                    <a:pt x="17" y="19"/>
                  </a:cubicBezTo>
                  <a:cubicBezTo>
                    <a:pt x="15" y="18"/>
                    <a:pt x="15" y="18"/>
                    <a:pt x="15" y="18"/>
                  </a:cubicBezTo>
                  <a:cubicBezTo>
                    <a:pt x="15" y="18"/>
                    <a:pt x="15" y="18"/>
                    <a:pt x="15" y="18"/>
                  </a:cubicBezTo>
                  <a:cubicBezTo>
                    <a:pt x="14" y="18"/>
                    <a:pt x="14" y="18"/>
                    <a:pt x="14" y="18"/>
                  </a:cubicBezTo>
                  <a:cubicBezTo>
                    <a:pt x="14" y="17"/>
                    <a:pt x="14" y="17"/>
                    <a:pt x="14" y="17"/>
                  </a:cubicBezTo>
                  <a:cubicBezTo>
                    <a:pt x="14" y="16"/>
                    <a:pt x="14" y="16"/>
                    <a:pt x="14" y="16"/>
                  </a:cubicBezTo>
                  <a:cubicBezTo>
                    <a:pt x="14" y="15"/>
                    <a:pt x="14" y="15"/>
                    <a:pt x="14" y="15"/>
                  </a:cubicBezTo>
                  <a:cubicBezTo>
                    <a:pt x="14" y="15"/>
                    <a:pt x="14" y="15"/>
                    <a:pt x="14" y="15"/>
                  </a:cubicBezTo>
                  <a:cubicBezTo>
                    <a:pt x="15" y="14"/>
                    <a:pt x="15" y="14"/>
                    <a:pt x="15" y="14"/>
                  </a:cubicBezTo>
                  <a:cubicBezTo>
                    <a:pt x="15" y="14"/>
                    <a:pt x="15" y="14"/>
                    <a:pt x="15" y="14"/>
                  </a:cubicBezTo>
                  <a:cubicBezTo>
                    <a:pt x="16" y="15"/>
                    <a:pt x="16" y="15"/>
                    <a:pt x="16" y="15"/>
                  </a:cubicBezTo>
                  <a:cubicBezTo>
                    <a:pt x="16" y="15"/>
                    <a:pt x="16" y="15"/>
                    <a:pt x="16" y="15"/>
                  </a:cubicBezTo>
                  <a:cubicBezTo>
                    <a:pt x="17" y="16"/>
                    <a:pt x="17" y="16"/>
                    <a:pt x="17" y="16"/>
                  </a:cubicBezTo>
                  <a:cubicBezTo>
                    <a:pt x="17" y="15"/>
                    <a:pt x="17" y="15"/>
                    <a:pt x="17" y="15"/>
                  </a:cubicBezTo>
                  <a:cubicBezTo>
                    <a:pt x="17" y="16"/>
                    <a:pt x="17" y="16"/>
                    <a:pt x="17" y="16"/>
                  </a:cubicBezTo>
                  <a:cubicBezTo>
                    <a:pt x="17" y="15"/>
                    <a:pt x="17" y="15"/>
                    <a:pt x="17" y="15"/>
                  </a:cubicBezTo>
                  <a:cubicBezTo>
                    <a:pt x="17" y="14"/>
                    <a:pt x="17" y="14"/>
                    <a:pt x="17" y="14"/>
                  </a:cubicBezTo>
                  <a:cubicBezTo>
                    <a:pt x="16" y="14"/>
                    <a:pt x="16" y="14"/>
                    <a:pt x="16" y="14"/>
                  </a:cubicBezTo>
                  <a:cubicBezTo>
                    <a:pt x="17" y="13"/>
                    <a:pt x="17" y="13"/>
                    <a:pt x="17" y="13"/>
                  </a:cubicBezTo>
                  <a:cubicBezTo>
                    <a:pt x="18" y="13"/>
                    <a:pt x="18" y="13"/>
                    <a:pt x="18" y="13"/>
                  </a:cubicBezTo>
                  <a:cubicBezTo>
                    <a:pt x="19" y="13"/>
                    <a:pt x="19" y="13"/>
                    <a:pt x="19" y="13"/>
                  </a:cubicBezTo>
                  <a:cubicBezTo>
                    <a:pt x="19" y="14"/>
                    <a:pt x="19" y="14"/>
                    <a:pt x="19" y="14"/>
                  </a:cubicBezTo>
                  <a:cubicBezTo>
                    <a:pt x="20" y="15"/>
                    <a:pt x="20" y="15"/>
                    <a:pt x="20" y="15"/>
                  </a:cubicBezTo>
                  <a:cubicBezTo>
                    <a:pt x="19" y="16"/>
                    <a:pt x="19" y="16"/>
                    <a:pt x="19" y="16"/>
                  </a:cubicBezTo>
                  <a:cubicBezTo>
                    <a:pt x="18" y="16"/>
                    <a:pt x="18" y="16"/>
                    <a:pt x="18" y="16"/>
                  </a:cubicBezTo>
                  <a:cubicBezTo>
                    <a:pt x="18" y="17"/>
                    <a:pt x="18" y="17"/>
                    <a:pt x="18" y="17"/>
                  </a:cubicBezTo>
                  <a:cubicBezTo>
                    <a:pt x="19" y="17"/>
                    <a:pt x="19" y="17"/>
                    <a:pt x="19" y="17"/>
                  </a:cubicBezTo>
                  <a:cubicBezTo>
                    <a:pt x="19" y="18"/>
                    <a:pt x="19" y="18"/>
                    <a:pt x="19" y="18"/>
                  </a:cubicBezTo>
                  <a:cubicBezTo>
                    <a:pt x="19" y="18"/>
                    <a:pt x="19" y="18"/>
                    <a:pt x="19" y="18"/>
                  </a:cubicBezTo>
                  <a:cubicBezTo>
                    <a:pt x="18" y="19"/>
                    <a:pt x="18" y="19"/>
                    <a:pt x="18" y="19"/>
                  </a:cubicBezTo>
                  <a:cubicBezTo>
                    <a:pt x="18" y="20"/>
                    <a:pt x="18" y="20"/>
                    <a:pt x="18" y="20"/>
                  </a:cubicBezTo>
                  <a:cubicBezTo>
                    <a:pt x="17" y="20"/>
                    <a:pt x="17" y="20"/>
                    <a:pt x="17" y="20"/>
                  </a:cubicBezTo>
                  <a:close/>
                  <a:moveTo>
                    <a:pt x="18" y="20"/>
                  </a:moveTo>
                  <a:cubicBezTo>
                    <a:pt x="18" y="21"/>
                    <a:pt x="18" y="21"/>
                    <a:pt x="18" y="21"/>
                  </a:cubicBezTo>
                  <a:cubicBezTo>
                    <a:pt x="19" y="20"/>
                    <a:pt x="19" y="20"/>
                    <a:pt x="19" y="20"/>
                  </a:cubicBezTo>
                  <a:cubicBezTo>
                    <a:pt x="19" y="20"/>
                    <a:pt x="19" y="20"/>
                    <a:pt x="19" y="20"/>
                  </a:cubicBezTo>
                  <a:cubicBezTo>
                    <a:pt x="19" y="19"/>
                    <a:pt x="19" y="19"/>
                    <a:pt x="19" y="19"/>
                  </a:cubicBezTo>
                  <a:cubicBezTo>
                    <a:pt x="18" y="20"/>
                    <a:pt x="18" y="20"/>
                    <a:pt x="18" y="20"/>
                  </a:cubicBezTo>
                  <a:cubicBezTo>
                    <a:pt x="18" y="20"/>
                    <a:pt x="18" y="20"/>
                    <a:pt x="18" y="20"/>
                  </a:cubicBezTo>
                  <a:close/>
                  <a:moveTo>
                    <a:pt x="14" y="20"/>
                  </a:moveTo>
                  <a:cubicBezTo>
                    <a:pt x="15" y="22"/>
                    <a:pt x="15" y="22"/>
                    <a:pt x="15" y="22"/>
                  </a:cubicBezTo>
                  <a:cubicBezTo>
                    <a:pt x="16" y="21"/>
                    <a:pt x="16" y="21"/>
                    <a:pt x="16" y="21"/>
                  </a:cubicBezTo>
                  <a:cubicBezTo>
                    <a:pt x="16" y="21"/>
                    <a:pt x="16" y="21"/>
                    <a:pt x="16" y="21"/>
                  </a:cubicBezTo>
                  <a:cubicBezTo>
                    <a:pt x="17" y="21"/>
                    <a:pt x="17" y="21"/>
                    <a:pt x="17" y="21"/>
                  </a:cubicBezTo>
                  <a:cubicBezTo>
                    <a:pt x="17" y="21"/>
                    <a:pt x="17" y="21"/>
                    <a:pt x="17" y="21"/>
                  </a:cubicBezTo>
                  <a:cubicBezTo>
                    <a:pt x="18" y="20"/>
                    <a:pt x="18" y="20"/>
                    <a:pt x="18" y="20"/>
                  </a:cubicBezTo>
                  <a:cubicBezTo>
                    <a:pt x="18" y="21"/>
                    <a:pt x="18" y="21"/>
                    <a:pt x="18" y="21"/>
                  </a:cubicBezTo>
                  <a:cubicBezTo>
                    <a:pt x="17" y="22"/>
                    <a:pt x="17" y="22"/>
                    <a:pt x="17" y="22"/>
                  </a:cubicBezTo>
                  <a:cubicBezTo>
                    <a:pt x="17" y="23"/>
                    <a:pt x="17" y="23"/>
                    <a:pt x="17" y="23"/>
                  </a:cubicBezTo>
                  <a:cubicBezTo>
                    <a:pt x="17" y="23"/>
                    <a:pt x="17" y="23"/>
                    <a:pt x="17" y="23"/>
                  </a:cubicBezTo>
                  <a:cubicBezTo>
                    <a:pt x="17" y="22"/>
                    <a:pt x="17" y="22"/>
                    <a:pt x="17" y="22"/>
                  </a:cubicBezTo>
                  <a:cubicBezTo>
                    <a:pt x="16" y="23"/>
                    <a:pt x="16" y="23"/>
                    <a:pt x="16" y="23"/>
                  </a:cubicBezTo>
                  <a:cubicBezTo>
                    <a:pt x="15" y="23"/>
                    <a:pt x="15" y="23"/>
                    <a:pt x="15" y="23"/>
                  </a:cubicBezTo>
                  <a:cubicBezTo>
                    <a:pt x="13" y="22"/>
                    <a:pt x="13" y="22"/>
                    <a:pt x="13" y="22"/>
                  </a:cubicBezTo>
                  <a:cubicBezTo>
                    <a:pt x="13" y="22"/>
                    <a:pt x="13" y="22"/>
                    <a:pt x="13" y="22"/>
                  </a:cubicBezTo>
                  <a:cubicBezTo>
                    <a:pt x="14" y="21"/>
                    <a:pt x="14" y="21"/>
                    <a:pt x="14" y="21"/>
                  </a:cubicBezTo>
                  <a:cubicBezTo>
                    <a:pt x="13" y="21"/>
                    <a:pt x="13" y="21"/>
                    <a:pt x="13" y="21"/>
                  </a:cubicBezTo>
                  <a:cubicBezTo>
                    <a:pt x="14" y="20"/>
                    <a:pt x="14" y="20"/>
                    <a:pt x="14" y="20"/>
                  </a:cubicBezTo>
                  <a:cubicBezTo>
                    <a:pt x="14" y="20"/>
                    <a:pt x="14" y="20"/>
                    <a:pt x="14" y="20"/>
                  </a:cubicBezTo>
                  <a:close/>
                  <a:moveTo>
                    <a:pt x="11" y="15"/>
                  </a:moveTo>
                  <a:cubicBezTo>
                    <a:pt x="11" y="14"/>
                    <a:pt x="11" y="14"/>
                    <a:pt x="11" y="14"/>
                  </a:cubicBezTo>
                  <a:cubicBezTo>
                    <a:pt x="11" y="13"/>
                    <a:pt x="11" y="13"/>
                    <a:pt x="11" y="13"/>
                  </a:cubicBezTo>
                  <a:cubicBezTo>
                    <a:pt x="11" y="14"/>
                    <a:pt x="11" y="14"/>
                    <a:pt x="11" y="14"/>
                  </a:cubicBezTo>
                  <a:cubicBezTo>
                    <a:pt x="11" y="15"/>
                    <a:pt x="11" y="15"/>
                    <a:pt x="11" y="15"/>
                  </a:cubicBezTo>
                  <a:cubicBezTo>
                    <a:pt x="11" y="15"/>
                    <a:pt x="11" y="15"/>
                    <a:pt x="11" y="15"/>
                  </a:cubicBezTo>
                  <a:close/>
                  <a:moveTo>
                    <a:pt x="10" y="21"/>
                  </a:moveTo>
                  <a:cubicBezTo>
                    <a:pt x="11" y="21"/>
                    <a:pt x="11" y="21"/>
                    <a:pt x="11" y="21"/>
                  </a:cubicBezTo>
                  <a:cubicBezTo>
                    <a:pt x="11" y="21"/>
                    <a:pt x="11" y="21"/>
                    <a:pt x="11" y="21"/>
                  </a:cubicBezTo>
                  <a:cubicBezTo>
                    <a:pt x="10" y="21"/>
                    <a:pt x="10" y="21"/>
                    <a:pt x="10" y="21"/>
                  </a:cubicBezTo>
                  <a:close/>
                  <a:moveTo>
                    <a:pt x="12" y="19"/>
                  </a:moveTo>
                  <a:cubicBezTo>
                    <a:pt x="12" y="20"/>
                    <a:pt x="12" y="20"/>
                    <a:pt x="12" y="20"/>
                  </a:cubicBezTo>
                  <a:cubicBezTo>
                    <a:pt x="12" y="21"/>
                    <a:pt x="12" y="21"/>
                    <a:pt x="12" y="21"/>
                  </a:cubicBezTo>
                  <a:cubicBezTo>
                    <a:pt x="12" y="22"/>
                    <a:pt x="12" y="22"/>
                    <a:pt x="12" y="22"/>
                  </a:cubicBezTo>
                  <a:cubicBezTo>
                    <a:pt x="12" y="21"/>
                    <a:pt x="12" y="21"/>
                    <a:pt x="12" y="21"/>
                  </a:cubicBezTo>
                  <a:cubicBezTo>
                    <a:pt x="13" y="20"/>
                    <a:pt x="13" y="20"/>
                    <a:pt x="13" y="20"/>
                  </a:cubicBezTo>
                  <a:cubicBezTo>
                    <a:pt x="13" y="20"/>
                    <a:pt x="12" y="19"/>
                    <a:pt x="12" y="19"/>
                  </a:cubicBezTo>
                  <a:close/>
                  <a:moveTo>
                    <a:pt x="8" y="16"/>
                  </a:moveTo>
                  <a:cubicBezTo>
                    <a:pt x="9" y="16"/>
                    <a:pt x="9" y="16"/>
                    <a:pt x="9" y="16"/>
                  </a:cubicBezTo>
                  <a:cubicBezTo>
                    <a:pt x="10" y="17"/>
                    <a:pt x="10" y="17"/>
                    <a:pt x="10" y="17"/>
                  </a:cubicBezTo>
                  <a:cubicBezTo>
                    <a:pt x="11" y="17"/>
                    <a:pt x="11" y="17"/>
                    <a:pt x="11" y="17"/>
                  </a:cubicBezTo>
                  <a:cubicBezTo>
                    <a:pt x="12" y="18"/>
                    <a:pt x="12" y="18"/>
                    <a:pt x="12" y="18"/>
                  </a:cubicBezTo>
                  <a:cubicBezTo>
                    <a:pt x="12" y="19"/>
                    <a:pt x="12" y="19"/>
                    <a:pt x="12" y="19"/>
                  </a:cubicBezTo>
                  <a:cubicBezTo>
                    <a:pt x="11" y="20"/>
                    <a:pt x="11" y="20"/>
                    <a:pt x="11" y="20"/>
                  </a:cubicBezTo>
                  <a:cubicBezTo>
                    <a:pt x="10" y="20"/>
                    <a:pt x="10" y="20"/>
                    <a:pt x="10" y="20"/>
                  </a:cubicBezTo>
                  <a:cubicBezTo>
                    <a:pt x="10" y="20"/>
                    <a:pt x="10" y="20"/>
                    <a:pt x="10" y="20"/>
                  </a:cubicBezTo>
                  <a:cubicBezTo>
                    <a:pt x="9" y="20"/>
                    <a:pt x="9" y="20"/>
                    <a:pt x="9" y="20"/>
                  </a:cubicBezTo>
                  <a:cubicBezTo>
                    <a:pt x="8" y="19"/>
                    <a:pt x="8" y="19"/>
                    <a:pt x="8" y="19"/>
                  </a:cubicBezTo>
                  <a:cubicBezTo>
                    <a:pt x="8" y="18"/>
                    <a:pt x="8" y="18"/>
                    <a:pt x="8" y="18"/>
                  </a:cubicBezTo>
                  <a:cubicBezTo>
                    <a:pt x="8" y="16"/>
                    <a:pt x="8" y="16"/>
                    <a:pt x="8" y="16"/>
                  </a:cubicBezTo>
                  <a:close/>
                  <a:moveTo>
                    <a:pt x="12" y="4"/>
                  </a:moveTo>
                  <a:cubicBezTo>
                    <a:pt x="12" y="3"/>
                    <a:pt x="12" y="3"/>
                    <a:pt x="12" y="3"/>
                  </a:cubicBezTo>
                  <a:cubicBezTo>
                    <a:pt x="13" y="3"/>
                    <a:pt x="13" y="3"/>
                    <a:pt x="13" y="3"/>
                  </a:cubicBezTo>
                  <a:cubicBezTo>
                    <a:pt x="13" y="4"/>
                    <a:pt x="13" y="4"/>
                    <a:pt x="13" y="4"/>
                  </a:cubicBezTo>
                  <a:cubicBezTo>
                    <a:pt x="12" y="4"/>
                    <a:pt x="12" y="4"/>
                    <a:pt x="12" y="4"/>
                  </a:cubicBezTo>
                  <a:close/>
                  <a:moveTo>
                    <a:pt x="3" y="9"/>
                  </a:moveTo>
                  <a:cubicBezTo>
                    <a:pt x="3" y="7"/>
                    <a:pt x="3" y="7"/>
                    <a:pt x="3" y="7"/>
                  </a:cubicBezTo>
                  <a:cubicBezTo>
                    <a:pt x="3" y="7"/>
                    <a:pt x="3" y="7"/>
                    <a:pt x="3" y="7"/>
                  </a:cubicBezTo>
                  <a:cubicBezTo>
                    <a:pt x="4" y="7"/>
                    <a:pt x="4" y="7"/>
                    <a:pt x="4" y="7"/>
                  </a:cubicBezTo>
                  <a:cubicBezTo>
                    <a:pt x="4" y="7"/>
                    <a:pt x="4" y="7"/>
                    <a:pt x="4" y="7"/>
                  </a:cubicBezTo>
                  <a:cubicBezTo>
                    <a:pt x="3" y="8"/>
                    <a:pt x="3" y="8"/>
                    <a:pt x="3" y="8"/>
                  </a:cubicBezTo>
                  <a:cubicBezTo>
                    <a:pt x="3" y="9"/>
                    <a:pt x="3" y="9"/>
                    <a:pt x="3" y="9"/>
                  </a:cubicBezTo>
                  <a:close/>
                  <a:moveTo>
                    <a:pt x="3" y="9"/>
                  </a:moveTo>
                  <a:cubicBezTo>
                    <a:pt x="2" y="8"/>
                    <a:pt x="2" y="8"/>
                    <a:pt x="2" y="8"/>
                  </a:cubicBezTo>
                  <a:cubicBezTo>
                    <a:pt x="3" y="7"/>
                    <a:pt x="3" y="7"/>
                    <a:pt x="3" y="7"/>
                  </a:cubicBezTo>
                  <a:cubicBezTo>
                    <a:pt x="4" y="6"/>
                    <a:pt x="4" y="6"/>
                    <a:pt x="4" y="6"/>
                  </a:cubicBezTo>
                  <a:cubicBezTo>
                    <a:pt x="4" y="6"/>
                    <a:pt x="4" y="6"/>
                    <a:pt x="4" y="6"/>
                  </a:cubicBezTo>
                  <a:cubicBezTo>
                    <a:pt x="5" y="6"/>
                    <a:pt x="5" y="6"/>
                    <a:pt x="5" y="6"/>
                  </a:cubicBezTo>
                  <a:cubicBezTo>
                    <a:pt x="6" y="6"/>
                    <a:pt x="6" y="6"/>
                    <a:pt x="6" y="6"/>
                  </a:cubicBezTo>
                  <a:cubicBezTo>
                    <a:pt x="7" y="6"/>
                    <a:pt x="7" y="6"/>
                    <a:pt x="7" y="6"/>
                  </a:cubicBezTo>
                  <a:cubicBezTo>
                    <a:pt x="8" y="6"/>
                    <a:pt x="8" y="6"/>
                    <a:pt x="8" y="6"/>
                  </a:cubicBezTo>
                  <a:cubicBezTo>
                    <a:pt x="9" y="6"/>
                    <a:pt x="9" y="6"/>
                    <a:pt x="9" y="6"/>
                  </a:cubicBezTo>
                  <a:cubicBezTo>
                    <a:pt x="9" y="6"/>
                    <a:pt x="9" y="6"/>
                    <a:pt x="9" y="6"/>
                  </a:cubicBezTo>
                  <a:cubicBezTo>
                    <a:pt x="10" y="4"/>
                    <a:pt x="10" y="4"/>
                    <a:pt x="10" y="4"/>
                  </a:cubicBezTo>
                  <a:cubicBezTo>
                    <a:pt x="10" y="3"/>
                    <a:pt x="10" y="3"/>
                    <a:pt x="10" y="3"/>
                  </a:cubicBezTo>
                  <a:cubicBezTo>
                    <a:pt x="10" y="3"/>
                    <a:pt x="10" y="3"/>
                    <a:pt x="10" y="3"/>
                  </a:cubicBezTo>
                  <a:cubicBezTo>
                    <a:pt x="10" y="2"/>
                    <a:pt x="10" y="2"/>
                    <a:pt x="10" y="2"/>
                  </a:cubicBezTo>
                  <a:cubicBezTo>
                    <a:pt x="11" y="1"/>
                    <a:pt x="11" y="1"/>
                    <a:pt x="11" y="1"/>
                  </a:cubicBezTo>
                  <a:cubicBezTo>
                    <a:pt x="11" y="0"/>
                    <a:pt x="11" y="0"/>
                    <a:pt x="11" y="0"/>
                  </a:cubicBezTo>
                  <a:cubicBezTo>
                    <a:pt x="9" y="2"/>
                    <a:pt x="9" y="2"/>
                    <a:pt x="9" y="2"/>
                  </a:cubicBezTo>
                  <a:cubicBezTo>
                    <a:pt x="8" y="2"/>
                    <a:pt x="8" y="2"/>
                    <a:pt x="8" y="2"/>
                  </a:cubicBezTo>
                  <a:cubicBezTo>
                    <a:pt x="7" y="2"/>
                    <a:pt x="7" y="2"/>
                    <a:pt x="7" y="2"/>
                  </a:cubicBezTo>
                  <a:cubicBezTo>
                    <a:pt x="7" y="3"/>
                    <a:pt x="7" y="3"/>
                    <a:pt x="7" y="3"/>
                  </a:cubicBezTo>
                  <a:cubicBezTo>
                    <a:pt x="6" y="4"/>
                    <a:pt x="6" y="4"/>
                    <a:pt x="6" y="4"/>
                  </a:cubicBezTo>
                  <a:cubicBezTo>
                    <a:pt x="5" y="5"/>
                    <a:pt x="5" y="5"/>
                    <a:pt x="5" y="5"/>
                  </a:cubicBezTo>
                  <a:cubicBezTo>
                    <a:pt x="4" y="5"/>
                    <a:pt x="4" y="5"/>
                    <a:pt x="4" y="5"/>
                  </a:cubicBezTo>
                  <a:cubicBezTo>
                    <a:pt x="3" y="6"/>
                    <a:pt x="3" y="6"/>
                    <a:pt x="3" y="6"/>
                  </a:cubicBezTo>
                  <a:cubicBezTo>
                    <a:pt x="2" y="6"/>
                    <a:pt x="2" y="6"/>
                    <a:pt x="2" y="6"/>
                  </a:cubicBezTo>
                  <a:cubicBezTo>
                    <a:pt x="2" y="6"/>
                    <a:pt x="2" y="6"/>
                    <a:pt x="2" y="6"/>
                  </a:cubicBezTo>
                  <a:cubicBezTo>
                    <a:pt x="1" y="7"/>
                    <a:pt x="1" y="7"/>
                    <a:pt x="1" y="7"/>
                  </a:cubicBezTo>
                  <a:cubicBezTo>
                    <a:pt x="1" y="8"/>
                    <a:pt x="1" y="8"/>
                    <a:pt x="1" y="8"/>
                  </a:cubicBezTo>
                  <a:cubicBezTo>
                    <a:pt x="1" y="8"/>
                    <a:pt x="1" y="8"/>
                    <a:pt x="1" y="8"/>
                  </a:cubicBezTo>
                  <a:cubicBezTo>
                    <a:pt x="1" y="8"/>
                    <a:pt x="1" y="8"/>
                    <a:pt x="1" y="8"/>
                  </a:cubicBezTo>
                  <a:cubicBezTo>
                    <a:pt x="3" y="9"/>
                    <a:pt x="3" y="9"/>
                    <a:pt x="3" y="9"/>
                  </a:cubicBezTo>
                  <a:close/>
                  <a:moveTo>
                    <a:pt x="7" y="21"/>
                  </a:moveTo>
                  <a:cubicBezTo>
                    <a:pt x="7" y="21"/>
                    <a:pt x="7" y="21"/>
                    <a:pt x="7" y="21"/>
                  </a:cubicBezTo>
                  <a:cubicBezTo>
                    <a:pt x="7" y="20"/>
                    <a:pt x="7" y="20"/>
                    <a:pt x="7" y="20"/>
                  </a:cubicBezTo>
                  <a:cubicBezTo>
                    <a:pt x="6" y="20"/>
                    <a:pt x="6" y="20"/>
                    <a:pt x="6" y="20"/>
                  </a:cubicBezTo>
                  <a:cubicBezTo>
                    <a:pt x="6" y="20"/>
                    <a:pt x="6" y="20"/>
                    <a:pt x="6" y="20"/>
                  </a:cubicBezTo>
                  <a:cubicBezTo>
                    <a:pt x="6" y="19"/>
                    <a:pt x="6" y="19"/>
                    <a:pt x="6" y="19"/>
                  </a:cubicBezTo>
                  <a:cubicBezTo>
                    <a:pt x="7" y="18"/>
                    <a:pt x="7" y="18"/>
                    <a:pt x="7" y="18"/>
                  </a:cubicBezTo>
                  <a:cubicBezTo>
                    <a:pt x="7" y="18"/>
                    <a:pt x="7" y="18"/>
                    <a:pt x="7" y="18"/>
                  </a:cubicBezTo>
                  <a:cubicBezTo>
                    <a:pt x="6" y="17"/>
                    <a:pt x="6" y="17"/>
                    <a:pt x="6" y="17"/>
                  </a:cubicBezTo>
                  <a:cubicBezTo>
                    <a:pt x="6" y="17"/>
                    <a:pt x="6" y="17"/>
                    <a:pt x="6" y="17"/>
                  </a:cubicBezTo>
                  <a:cubicBezTo>
                    <a:pt x="8" y="16"/>
                    <a:pt x="8" y="16"/>
                    <a:pt x="8" y="16"/>
                  </a:cubicBezTo>
                  <a:cubicBezTo>
                    <a:pt x="8" y="15"/>
                    <a:pt x="8" y="15"/>
                    <a:pt x="8" y="15"/>
                  </a:cubicBezTo>
                  <a:cubicBezTo>
                    <a:pt x="8" y="15"/>
                    <a:pt x="8" y="15"/>
                    <a:pt x="8" y="15"/>
                  </a:cubicBezTo>
                  <a:cubicBezTo>
                    <a:pt x="9" y="15"/>
                    <a:pt x="9" y="15"/>
                    <a:pt x="9" y="15"/>
                  </a:cubicBezTo>
                  <a:cubicBezTo>
                    <a:pt x="10" y="14"/>
                    <a:pt x="10" y="14"/>
                    <a:pt x="10" y="14"/>
                  </a:cubicBezTo>
                  <a:cubicBezTo>
                    <a:pt x="10" y="13"/>
                    <a:pt x="10" y="13"/>
                    <a:pt x="10" y="13"/>
                  </a:cubicBezTo>
                  <a:cubicBezTo>
                    <a:pt x="9" y="12"/>
                    <a:pt x="9" y="12"/>
                    <a:pt x="9" y="12"/>
                  </a:cubicBezTo>
                  <a:cubicBezTo>
                    <a:pt x="10" y="12"/>
                    <a:pt x="10" y="12"/>
                    <a:pt x="10" y="12"/>
                  </a:cubicBezTo>
                  <a:cubicBezTo>
                    <a:pt x="11" y="11"/>
                    <a:pt x="11" y="11"/>
                    <a:pt x="11" y="11"/>
                  </a:cubicBezTo>
                  <a:cubicBezTo>
                    <a:pt x="12" y="12"/>
                    <a:pt x="12" y="12"/>
                    <a:pt x="12" y="12"/>
                  </a:cubicBezTo>
                  <a:cubicBezTo>
                    <a:pt x="12" y="12"/>
                    <a:pt x="12" y="12"/>
                    <a:pt x="12" y="12"/>
                  </a:cubicBezTo>
                  <a:cubicBezTo>
                    <a:pt x="12" y="12"/>
                    <a:pt x="12" y="12"/>
                    <a:pt x="12" y="12"/>
                  </a:cubicBezTo>
                  <a:cubicBezTo>
                    <a:pt x="13" y="12"/>
                    <a:pt x="13" y="12"/>
                    <a:pt x="13" y="12"/>
                  </a:cubicBezTo>
                  <a:cubicBezTo>
                    <a:pt x="13" y="11"/>
                    <a:pt x="13" y="11"/>
                    <a:pt x="13" y="11"/>
                  </a:cubicBezTo>
                  <a:cubicBezTo>
                    <a:pt x="12" y="10"/>
                    <a:pt x="12" y="10"/>
                    <a:pt x="12" y="10"/>
                  </a:cubicBezTo>
                  <a:cubicBezTo>
                    <a:pt x="12" y="10"/>
                    <a:pt x="12" y="10"/>
                    <a:pt x="12" y="10"/>
                  </a:cubicBezTo>
                  <a:cubicBezTo>
                    <a:pt x="10" y="10"/>
                    <a:pt x="10" y="10"/>
                    <a:pt x="10" y="10"/>
                  </a:cubicBezTo>
                  <a:cubicBezTo>
                    <a:pt x="10" y="9"/>
                    <a:pt x="10" y="9"/>
                    <a:pt x="10" y="9"/>
                  </a:cubicBezTo>
                  <a:cubicBezTo>
                    <a:pt x="9" y="9"/>
                    <a:pt x="9" y="9"/>
                    <a:pt x="9" y="9"/>
                  </a:cubicBezTo>
                  <a:cubicBezTo>
                    <a:pt x="9" y="9"/>
                    <a:pt x="9" y="9"/>
                    <a:pt x="9" y="9"/>
                  </a:cubicBezTo>
                  <a:cubicBezTo>
                    <a:pt x="9" y="8"/>
                    <a:pt x="9" y="8"/>
                    <a:pt x="9" y="8"/>
                  </a:cubicBezTo>
                  <a:cubicBezTo>
                    <a:pt x="9" y="7"/>
                    <a:pt x="9" y="7"/>
                    <a:pt x="9" y="7"/>
                  </a:cubicBezTo>
                  <a:cubicBezTo>
                    <a:pt x="8" y="6"/>
                    <a:pt x="8" y="6"/>
                    <a:pt x="8" y="6"/>
                  </a:cubicBezTo>
                  <a:cubicBezTo>
                    <a:pt x="7" y="6"/>
                    <a:pt x="7" y="6"/>
                    <a:pt x="7" y="6"/>
                  </a:cubicBezTo>
                  <a:cubicBezTo>
                    <a:pt x="6" y="7"/>
                    <a:pt x="6" y="7"/>
                    <a:pt x="6" y="7"/>
                  </a:cubicBezTo>
                  <a:cubicBezTo>
                    <a:pt x="5" y="7"/>
                    <a:pt x="5" y="7"/>
                    <a:pt x="5" y="7"/>
                  </a:cubicBezTo>
                  <a:cubicBezTo>
                    <a:pt x="5" y="7"/>
                    <a:pt x="5" y="7"/>
                    <a:pt x="5" y="7"/>
                  </a:cubicBezTo>
                  <a:cubicBezTo>
                    <a:pt x="6" y="8"/>
                    <a:pt x="6" y="8"/>
                    <a:pt x="6" y="8"/>
                  </a:cubicBezTo>
                  <a:cubicBezTo>
                    <a:pt x="5" y="9"/>
                    <a:pt x="5" y="9"/>
                    <a:pt x="5" y="9"/>
                  </a:cubicBezTo>
                  <a:cubicBezTo>
                    <a:pt x="6" y="10"/>
                    <a:pt x="6" y="10"/>
                    <a:pt x="6" y="10"/>
                  </a:cubicBezTo>
                  <a:cubicBezTo>
                    <a:pt x="6" y="10"/>
                    <a:pt x="6" y="10"/>
                    <a:pt x="6" y="10"/>
                  </a:cubicBezTo>
                  <a:cubicBezTo>
                    <a:pt x="5" y="10"/>
                    <a:pt x="5" y="10"/>
                    <a:pt x="5" y="10"/>
                  </a:cubicBezTo>
                  <a:cubicBezTo>
                    <a:pt x="5" y="10"/>
                    <a:pt x="5" y="10"/>
                    <a:pt x="5" y="10"/>
                  </a:cubicBezTo>
                  <a:cubicBezTo>
                    <a:pt x="4" y="9"/>
                    <a:pt x="4" y="9"/>
                    <a:pt x="4" y="9"/>
                  </a:cubicBezTo>
                  <a:cubicBezTo>
                    <a:pt x="5" y="9"/>
                    <a:pt x="5" y="9"/>
                    <a:pt x="5" y="9"/>
                  </a:cubicBezTo>
                  <a:cubicBezTo>
                    <a:pt x="4" y="8"/>
                    <a:pt x="4" y="8"/>
                    <a:pt x="4" y="8"/>
                  </a:cubicBezTo>
                  <a:cubicBezTo>
                    <a:pt x="4" y="8"/>
                    <a:pt x="4" y="8"/>
                    <a:pt x="4" y="8"/>
                  </a:cubicBezTo>
                  <a:cubicBezTo>
                    <a:pt x="3" y="9"/>
                    <a:pt x="3" y="9"/>
                    <a:pt x="3" y="9"/>
                  </a:cubicBezTo>
                  <a:cubicBezTo>
                    <a:pt x="4" y="10"/>
                    <a:pt x="4" y="10"/>
                    <a:pt x="4" y="10"/>
                  </a:cubicBezTo>
                  <a:cubicBezTo>
                    <a:pt x="3" y="10"/>
                    <a:pt x="3" y="10"/>
                    <a:pt x="3" y="10"/>
                  </a:cubicBezTo>
                  <a:cubicBezTo>
                    <a:pt x="2" y="10"/>
                    <a:pt x="2" y="10"/>
                    <a:pt x="2" y="10"/>
                  </a:cubicBezTo>
                  <a:cubicBezTo>
                    <a:pt x="1" y="10"/>
                    <a:pt x="1" y="10"/>
                    <a:pt x="1" y="10"/>
                  </a:cubicBezTo>
                  <a:cubicBezTo>
                    <a:pt x="1" y="9"/>
                    <a:pt x="1" y="9"/>
                    <a:pt x="1" y="9"/>
                  </a:cubicBezTo>
                  <a:cubicBezTo>
                    <a:pt x="0" y="10"/>
                    <a:pt x="0" y="10"/>
                    <a:pt x="0" y="10"/>
                  </a:cubicBezTo>
                  <a:cubicBezTo>
                    <a:pt x="1" y="11"/>
                    <a:pt x="1" y="11"/>
                    <a:pt x="1" y="11"/>
                  </a:cubicBezTo>
                  <a:cubicBezTo>
                    <a:pt x="1" y="12"/>
                    <a:pt x="1" y="12"/>
                    <a:pt x="1" y="12"/>
                  </a:cubicBezTo>
                  <a:cubicBezTo>
                    <a:pt x="1" y="11"/>
                    <a:pt x="1" y="11"/>
                    <a:pt x="1" y="11"/>
                  </a:cubicBezTo>
                  <a:cubicBezTo>
                    <a:pt x="0" y="11"/>
                    <a:pt x="0" y="11"/>
                    <a:pt x="0" y="11"/>
                  </a:cubicBezTo>
                  <a:cubicBezTo>
                    <a:pt x="0" y="13"/>
                    <a:pt x="0" y="13"/>
                    <a:pt x="0" y="13"/>
                  </a:cubicBezTo>
                  <a:cubicBezTo>
                    <a:pt x="1" y="13"/>
                    <a:pt x="1" y="13"/>
                    <a:pt x="1" y="13"/>
                  </a:cubicBezTo>
                  <a:cubicBezTo>
                    <a:pt x="1" y="14"/>
                    <a:pt x="1" y="14"/>
                    <a:pt x="1" y="14"/>
                  </a:cubicBezTo>
                  <a:cubicBezTo>
                    <a:pt x="2" y="15"/>
                    <a:pt x="2" y="15"/>
                    <a:pt x="2" y="15"/>
                  </a:cubicBezTo>
                  <a:cubicBezTo>
                    <a:pt x="0" y="15"/>
                    <a:pt x="0" y="15"/>
                    <a:pt x="0" y="15"/>
                  </a:cubicBezTo>
                  <a:cubicBezTo>
                    <a:pt x="0" y="17"/>
                    <a:pt x="0" y="17"/>
                    <a:pt x="0" y="17"/>
                  </a:cubicBezTo>
                  <a:cubicBezTo>
                    <a:pt x="0" y="17"/>
                    <a:pt x="0" y="17"/>
                    <a:pt x="0" y="17"/>
                  </a:cubicBezTo>
                  <a:cubicBezTo>
                    <a:pt x="1" y="17"/>
                    <a:pt x="1" y="17"/>
                    <a:pt x="1" y="17"/>
                  </a:cubicBezTo>
                  <a:cubicBezTo>
                    <a:pt x="2" y="18"/>
                    <a:pt x="2" y="18"/>
                    <a:pt x="2" y="18"/>
                  </a:cubicBezTo>
                  <a:cubicBezTo>
                    <a:pt x="2" y="19"/>
                    <a:pt x="2" y="19"/>
                    <a:pt x="2" y="19"/>
                  </a:cubicBezTo>
                  <a:cubicBezTo>
                    <a:pt x="2" y="20"/>
                    <a:pt x="2" y="20"/>
                    <a:pt x="2" y="20"/>
                  </a:cubicBezTo>
                  <a:cubicBezTo>
                    <a:pt x="2" y="20"/>
                    <a:pt x="2" y="20"/>
                    <a:pt x="2" y="20"/>
                  </a:cubicBezTo>
                  <a:cubicBezTo>
                    <a:pt x="4" y="20"/>
                    <a:pt x="4" y="20"/>
                    <a:pt x="4" y="20"/>
                  </a:cubicBezTo>
                  <a:cubicBezTo>
                    <a:pt x="5" y="21"/>
                    <a:pt x="5" y="21"/>
                    <a:pt x="5" y="21"/>
                  </a:cubicBezTo>
                  <a:cubicBezTo>
                    <a:pt x="6" y="21"/>
                    <a:pt x="6" y="21"/>
                    <a:pt x="6" y="21"/>
                  </a:cubicBezTo>
                  <a:lnTo>
                    <a:pt x="7"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0" name="Freeform 1193"/>
            <p:cNvSpPr>
              <a:spLocks noEditPoints="1"/>
            </p:cNvSpPr>
            <p:nvPr/>
          </p:nvSpPr>
          <p:spPr bwMode="auto">
            <a:xfrm>
              <a:off x="6004569" y="2488360"/>
              <a:ext cx="420819" cy="486860"/>
            </a:xfrm>
            <a:custGeom>
              <a:avLst/>
              <a:gdLst/>
              <a:ahLst/>
              <a:cxnLst>
                <a:cxn ang="0">
                  <a:pos x="98" y="15"/>
                </a:cxn>
                <a:cxn ang="0">
                  <a:pos x="102" y="8"/>
                </a:cxn>
                <a:cxn ang="0">
                  <a:pos x="94" y="5"/>
                </a:cxn>
                <a:cxn ang="0">
                  <a:pos x="90" y="5"/>
                </a:cxn>
                <a:cxn ang="0">
                  <a:pos x="87" y="0"/>
                </a:cxn>
                <a:cxn ang="0">
                  <a:pos x="83" y="7"/>
                </a:cxn>
                <a:cxn ang="0">
                  <a:pos x="77" y="11"/>
                </a:cxn>
                <a:cxn ang="0">
                  <a:pos x="73" y="4"/>
                </a:cxn>
                <a:cxn ang="0">
                  <a:pos x="71" y="12"/>
                </a:cxn>
                <a:cxn ang="0">
                  <a:pos x="65" y="13"/>
                </a:cxn>
                <a:cxn ang="0">
                  <a:pos x="58" y="20"/>
                </a:cxn>
                <a:cxn ang="0">
                  <a:pos x="56" y="22"/>
                </a:cxn>
                <a:cxn ang="0">
                  <a:pos x="50" y="22"/>
                </a:cxn>
                <a:cxn ang="0">
                  <a:pos x="45" y="29"/>
                </a:cxn>
                <a:cxn ang="0">
                  <a:pos x="44" y="32"/>
                </a:cxn>
                <a:cxn ang="0">
                  <a:pos x="39" y="36"/>
                </a:cxn>
                <a:cxn ang="0">
                  <a:pos x="40" y="40"/>
                </a:cxn>
                <a:cxn ang="0">
                  <a:pos x="35" y="46"/>
                </a:cxn>
                <a:cxn ang="0">
                  <a:pos x="34" y="50"/>
                </a:cxn>
                <a:cxn ang="0">
                  <a:pos x="32" y="57"/>
                </a:cxn>
                <a:cxn ang="0">
                  <a:pos x="27" y="64"/>
                </a:cxn>
                <a:cxn ang="0">
                  <a:pos x="20" y="72"/>
                </a:cxn>
                <a:cxn ang="0">
                  <a:pos x="28" y="71"/>
                </a:cxn>
                <a:cxn ang="0">
                  <a:pos x="18" y="74"/>
                </a:cxn>
                <a:cxn ang="0">
                  <a:pos x="16" y="78"/>
                </a:cxn>
                <a:cxn ang="0">
                  <a:pos x="11" y="80"/>
                </a:cxn>
                <a:cxn ang="0">
                  <a:pos x="9" y="84"/>
                </a:cxn>
                <a:cxn ang="0">
                  <a:pos x="1" y="85"/>
                </a:cxn>
                <a:cxn ang="0">
                  <a:pos x="3" y="90"/>
                </a:cxn>
                <a:cxn ang="0">
                  <a:pos x="8" y="92"/>
                </a:cxn>
                <a:cxn ang="0">
                  <a:pos x="9" y="94"/>
                </a:cxn>
                <a:cxn ang="0">
                  <a:pos x="2" y="97"/>
                </a:cxn>
                <a:cxn ang="0">
                  <a:pos x="9" y="98"/>
                </a:cxn>
                <a:cxn ang="0">
                  <a:pos x="4" y="105"/>
                </a:cxn>
                <a:cxn ang="0">
                  <a:pos x="7" y="111"/>
                </a:cxn>
                <a:cxn ang="0">
                  <a:pos x="12" y="118"/>
                </a:cxn>
                <a:cxn ang="0">
                  <a:pos x="21" y="109"/>
                </a:cxn>
                <a:cxn ang="0">
                  <a:pos x="25" y="106"/>
                </a:cxn>
                <a:cxn ang="0">
                  <a:pos x="31" y="110"/>
                </a:cxn>
                <a:cxn ang="0">
                  <a:pos x="32" y="83"/>
                </a:cxn>
                <a:cxn ang="0">
                  <a:pos x="39" y="50"/>
                </a:cxn>
                <a:cxn ang="0">
                  <a:pos x="51" y="31"/>
                </a:cxn>
                <a:cxn ang="0">
                  <a:pos x="60" y="23"/>
                </a:cxn>
                <a:cxn ang="0">
                  <a:pos x="78" y="25"/>
                </a:cxn>
                <a:cxn ang="0">
                  <a:pos x="90" y="12"/>
                </a:cxn>
                <a:cxn ang="0">
                  <a:pos x="3" y="102"/>
                </a:cxn>
                <a:cxn ang="0">
                  <a:pos x="1" y="100"/>
                </a:cxn>
                <a:cxn ang="0">
                  <a:pos x="4" y="84"/>
                </a:cxn>
                <a:cxn ang="0">
                  <a:pos x="17" y="73"/>
                </a:cxn>
                <a:cxn ang="0">
                  <a:pos x="30" y="55"/>
                </a:cxn>
                <a:cxn ang="0">
                  <a:pos x="31" y="37"/>
                </a:cxn>
                <a:cxn ang="0">
                  <a:pos x="38" y="28"/>
                </a:cxn>
                <a:cxn ang="0">
                  <a:pos x="41" y="24"/>
                </a:cxn>
                <a:cxn ang="0">
                  <a:pos x="40" y="27"/>
                </a:cxn>
                <a:cxn ang="0">
                  <a:pos x="50" y="20"/>
                </a:cxn>
                <a:cxn ang="0">
                  <a:pos x="50" y="20"/>
                </a:cxn>
                <a:cxn ang="0">
                  <a:pos x="56" y="15"/>
                </a:cxn>
                <a:cxn ang="0">
                  <a:pos x="58" y="12"/>
                </a:cxn>
                <a:cxn ang="0">
                  <a:pos x="70" y="7"/>
                </a:cxn>
                <a:cxn ang="0">
                  <a:pos x="70" y="5"/>
                </a:cxn>
                <a:cxn ang="0">
                  <a:pos x="80" y="1"/>
                </a:cxn>
              </a:cxnLst>
              <a:rect l="0" t="0" r="r" b="b"/>
              <a:pathLst>
                <a:path w="102" h="118">
                  <a:moveTo>
                    <a:pt x="95" y="21"/>
                  </a:moveTo>
                  <a:cubicBezTo>
                    <a:pt x="96" y="21"/>
                    <a:pt x="96" y="21"/>
                    <a:pt x="96" y="21"/>
                  </a:cubicBezTo>
                  <a:cubicBezTo>
                    <a:pt x="96" y="19"/>
                    <a:pt x="96" y="19"/>
                    <a:pt x="96" y="19"/>
                  </a:cubicBezTo>
                  <a:cubicBezTo>
                    <a:pt x="97" y="18"/>
                    <a:pt x="97" y="18"/>
                    <a:pt x="97" y="18"/>
                  </a:cubicBezTo>
                  <a:cubicBezTo>
                    <a:pt x="98" y="18"/>
                    <a:pt x="98" y="18"/>
                    <a:pt x="98" y="18"/>
                  </a:cubicBezTo>
                  <a:cubicBezTo>
                    <a:pt x="99" y="17"/>
                    <a:pt x="99" y="17"/>
                    <a:pt x="99" y="17"/>
                  </a:cubicBezTo>
                  <a:cubicBezTo>
                    <a:pt x="99" y="15"/>
                    <a:pt x="99" y="15"/>
                    <a:pt x="99" y="15"/>
                  </a:cubicBezTo>
                  <a:cubicBezTo>
                    <a:pt x="100" y="15"/>
                    <a:pt x="100" y="15"/>
                    <a:pt x="100" y="15"/>
                  </a:cubicBezTo>
                  <a:cubicBezTo>
                    <a:pt x="101" y="16"/>
                    <a:pt x="101" y="16"/>
                    <a:pt x="101" y="16"/>
                  </a:cubicBezTo>
                  <a:cubicBezTo>
                    <a:pt x="101" y="15"/>
                    <a:pt x="101" y="15"/>
                    <a:pt x="101" y="15"/>
                  </a:cubicBezTo>
                  <a:cubicBezTo>
                    <a:pt x="101" y="14"/>
                    <a:pt x="101" y="14"/>
                    <a:pt x="101" y="14"/>
                  </a:cubicBezTo>
                  <a:cubicBezTo>
                    <a:pt x="101" y="14"/>
                    <a:pt x="101" y="14"/>
                    <a:pt x="101" y="14"/>
                  </a:cubicBezTo>
                  <a:cubicBezTo>
                    <a:pt x="100" y="13"/>
                    <a:pt x="100" y="13"/>
                    <a:pt x="100" y="13"/>
                  </a:cubicBezTo>
                  <a:cubicBezTo>
                    <a:pt x="100" y="13"/>
                    <a:pt x="100" y="13"/>
                    <a:pt x="100" y="13"/>
                  </a:cubicBezTo>
                  <a:cubicBezTo>
                    <a:pt x="100" y="13"/>
                    <a:pt x="100" y="13"/>
                    <a:pt x="100" y="13"/>
                  </a:cubicBezTo>
                  <a:cubicBezTo>
                    <a:pt x="99" y="14"/>
                    <a:pt x="99" y="14"/>
                    <a:pt x="99" y="14"/>
                  </a:cubicBezTo>
                  <a:cubicBezTo>
                    <a:pt x="99" y="14"/>
                    <a:pt x="99" y="14"/>
                    <a:pt x="99" y="14"/>
                  </a:cubicBezTo>
                  <a:cubicBezTo>
                    <a:pt x="99" y="13"/>
                    <a:pt x="99" y="13"/>
                    <a:pt x="99" y="13"/>
                  </a:cubicBezTo>
                  <a:cubicBezTo>
                    <a:pt x="98" y="13"/>
                    <a:pt x="98" y="13"/>
                    <a:pt x="98" y="13"/>
                  </a:cubicBezTo>
                  <a:cubicBezTo>
                    <a:pt x="98" y="14"/>
                    <a:pt x="98" y="14"/>
                    <a:pt x="98" y="14"/>
                  </a:cubicBezTo>
                  <a:cubicBezTo>
                    <a:pt x="98" y="15"/>
                    <a:pt x="98" y="15"/>
                    <a:pt x="98" y="15"/>
                  </a:cubicBezTo>
                  <a:cubicBezTo>
                    <a:pt x="98" y="14"/>
                    <a:pt x="98" y="14"/>
                    <a:pt x="98" y="14"/>
                  </a:cubicBezTo>
                  <a:cubicBezTo>
                    <a:pt x="97" y="14"/>
                    <a:pt x="97" y="14"/>
                    <a:pt x="97" y="14"/>
                  </a:cubicBezTo>
                  <a:cubicBezTo>
                    <a:pt x="97" y="14"/>
                    <a:pt x="97" y="14"/>
                    <a:pt x="97" y="14"/>
                  </a:cubicBezTo>
                  <a:cubicBezTo>
                    <a:pt x="96" y="15"/>
                    <a:pt x="96" y="15"/>
                    <a:pt x="96" y="15"/>
                  </a:cubicBezTo>
                  <a:cubicBezTo>
                    <a:pt x="96" y="14"/>
                    <a:pt x="96" y="14"/>
                    <a:pt x="96" y="14"/>
                  </a:cubicBezTo>
                  <a:cubicBezTo>
                    <a:pt x="96" y="13"/>
                    <a:pt x="96" y="13"/>
                    <a:pt x="96" y="13"/>
                  </a:cubicBezTo>
                  <a:cubicBezTo>
                    <a:pt x="96" y="13"/>
                    <a:pt x="96" y="13"/>
                    <a:pt x="96" y="13"/>
                  </a:cubicBezTo>
                  <a:cubicBezTo>
                    <a:pt x="95" y="12"/>
                    <a:pt x="95" y="12"/>
                    <a:pt x="95" y="12"/>
                  </a:cubicBezTo>
                  <a:cubicBezTo>
                    <a:pt x="95" y="11"/>
                    <a:pt x="95" y="11"/>
                    <a:pt x="95" y="11"/>
                  </a:cubicBezTo>
                  <a:cubicBezTo>
                    <a:pt x="94" y="12"/>
                    <a:pt x="94" y="12"/>
                    <a:pt x="94" y="12"/>
                  </a:cubicBezTo>
                  <a:cubicBezTo>
                    <a:pt x="93" y="11"/>
                    <a:pt x="93" y="11"/>
                    <a:pt x="93" y="11"/>
                  </a:cubicBezTo>
                  <a:cubicBezTo>
                    <a:pt x="92" y="11"/>
                    <a:pt x="92" y="11"/>
                    <a:pt x="92" y="11"/>
                  </a:cubicBezTo>
                  <a:cubicBezTo>
                    <a:pt x="91" y="10"/>
                    <a:pt x="91" y="10"/>
                    <a:pt x="91" y="10"/>
                  </a:cubicBezTo>
                  <a:cubicBezTo>
                    <a:pt x="92" y="10"/>
                    <a:pt x="92" y="10"/>
                    <a:pt x="92" y="10"/>
                  </a:cubicBezTo>
                  <a:cubicBezTo>
                    <a:pt x="93" y="11"/>
                    <a:pt x="93" y="11"/>
                    <a:pt x="93" y="11"/>
                  </a:cubicBezTo>
                  <a:cubicBezTo>
                    <a:pt x="94" y="10"/>
                    <a:pt x="94" y="10"/>
                    <a:pt x="94" y="10"/>
                  </a:cubicBezTo>
                  <a:cubicBezTo>
                    <a:pt x="95" y="11"/>
                    <a:pt x="95" y="11"/>
                    <a:pt x="95" y="11"/>
                  </a:cubicBezTo>
                  <a:cubicBezTo>
                    <a:pt x="97" y="11"/>
                    <a:pt x="97" y="11"/>
                    <a:pt x="97" y="11"/>
                  </a:cubicBezTo>
                  <a:cubicBezTo>
                    <a:pt x="99" y="10"/>
                    <a:pt x="99" y="10"/>
                    <a:pt x="99" y="10"/>
                  </a:cubicBezTo>
                  <a:cubicBezTo>
                    <a:pt x="100" y="9"/>
                    <a:pt x="100" y="9"/>
                    <a:pt x="100" y="9"/>
                  </a:cubicBezTo>
                  <a:cubicBezTo>
                    <a:pt x="102" y="8"/>
                    <a:pt x="102" y="8"/>
                    <a:pt x="102" y="8"/>
                  </a:cubicBezTo>
                  <a:cubicBezTo>
                    <a:pt x="102" y="7"/>
                    <a:pt x="102" y="7"/>
                    <a:pt x="102" y="7"/>
                  </a:cubicBezTo>
                  <a:cubicBezTo>
                    <a:pt x="102" y="7"/>
                    <a:pt x="102" y="7"/>
                    <a:pt x="102" y="7"/>
                  </a:cubicBezTo>
                  <a:cubicBezTo>
                    <a:pt x="102" y="7"/>
                    <a:pt x="102" y="7"/>
                    <a:pt x="102" y="7"/>
                  </a:cubicBezTo>
                  <a:cubicBezTo>
                    <a:pt x="102" y="7"/>
                    <a:pt x="102" y="7"/>
                    <a:pt x="102" y="7"/>
                  </a:cubicBezTo>
                  <a:cubicBezTo>
                    <a:pt x="101" y="6"/>
                    <a:pt x="101" y="6"/>
                    <a:pt x="101" y="6"/>
                  </a:cubicBezTo>
                  <a:cubicBezTo>
                    <a:pt x="100" y="6"/>
                    <a:pt x="100" y="6"/>
                    <a:pt x="100" y="6"/>
                  </a:cubicBezTo>
                  <a:cubicBezTo>
                    <a:pt x="99" y="5"/>
                    <a:pt x="99" y="5"/>
                    <a:pt x="99" y="5"/>
                  </a:cubicBezTo>
                  <a:cubicBezTo>
                    <a:pt x="98" y="5"/>
                    <a:pt x="98" y="5"/>
                    <a:pt x="98" y="5"/>
                  </a:cubicBezTo>
                  <a:cubicBezTo>
                    <a:pt x="97" y="6"/>
                    <a:pt x="97" y="6"/>
                    <a:pt x="97" y="6"/>
                  </a:cubicBezTo>
                  <a:cubicBezTo>
                    <a:pt x="97" y="6"/>
                    <a:pt x="97" y="6"/>
                    <a:pt x="97" y="6"/>
                  </a:cubicBezTo>
                  <a:cubicBezTo>
                    <a:pt x="97" y="6"/>
                    <a:pt x="97" y="6"/>
                    <a:pt x="97" y="6"/>
                  </a:cubicBezTo>
                  <a:cubicBezTo>
                    <a:pt x="97" y="5"/>
                    <a:pt x="97" y="5"/>
                    <a:pt x="97" y="5"/>
                  </a:cubicBezTo>
                  <a:cubicBezTo>
                    <a:pt x="98" y="5"/>
                    <a:pt x="98" y="5"/>
                    <a:pt x="98" y="5"/>
                  </a:cubicBezTo>
                  <a:cubicBezTo>
                    <a:pt x="97" y="4"/>
                    <a:pt x="97" y="4"/>
                    <a:pt x="97" y="4"/>
                  </a:cubicBezTo>
                  <a:cubicBezTo>
                    <a:pt x="96" y="4"/>
                    <a:pt x="96" y="4"/>
                    <a:pt x="96" y="4"/>
                  </a:cubicBezTo>
                  <a:cubicBezTo>
                    <a:pt x="96" y="4"/>
                    <a:pt x="96" y="4"/>
                    <a:pt x="96" y="4"/>
                  </a:cubicBezTo>
                  <a:cubicBezTo>
                    <a:pt x="95" y="5"/>
                    <a:pt x="95" y="5"/>
                    <a:pt x="95" y="5"/>
                  </a:cubicBezTo>
                  <a:cubicBezTo>
                    <a:pt x="95" y="5"/>
                    <a:pt x="95" y="5"/>
                    <a:pt x="95" y="5"/>
                  </a:cubicBezTo>
                  <a:cubicBezTo>
                    <a:pt x="95" y="4"/>
                    <a:pt x="95" y="4"/>
                    <a:pt x="95" y="4"/>
                  </a:cubicBezTo>
                  <a:cubicBezTo>
                    <a:pt x="94" y="5"/>
                    <a:pt x="94" y="5"/>
                    <a:pt x="94" y="5"/>
                  </a:cubicBezTo>
                  <a:cubicBezTo>
                    <a:pt x="94" y="5"/>
                    <a:pt x="94" y="5"/>
                    <a:pt x="94" y="5"/>
                  </a:cubicBezTo>
                  <a:cubicBezTo>
                    <a:pt x="94" y="5"/>
                    <a:pt x="94" y="5"/>
                    <a:pt x="94" y="5"/>
                  </a:cubicBezTo>
                  <a:cubicBezTo>
                    <a:pt x="93" y="5"/>
                    <a:pt x="93" y="5"/>
                    <a:pt x="93" y="5"/>
                  </a:cubicBezTo>
                  <a:cubicBezTo>
                    <a:pt x="94" y="4"/>
                    <a:pt x="94" y="4"/>
                    <a:pt x="94" y="4"/>
                  </a:cubicBezTo>
                  <a:cubicBezTo>
                    <a:pt x="94" y="4"/>
                    <a:pt x="94" y="4"/>
                    <a:pt x="94" y="4"/>
                  </a:cubicBezTo>
                  <a:cubicBezTo>
                    <a:pt x="93" y="3"/>
                    <a:pt x="93" y="3"/>
                    <a:pt x="93" y="3"/>
                  </a:cubicBezTo>
                  <a:cubicBezTo>
                    <a:pt x="92" y="3"/>
                    <a:pt x="92" y="3"/>
                    <a:pt x="92" y="3"/>
                  </a:cubicBezTo>
                  <a:cubicBezTo>
                    <a:pt x="92" y="3"/>
                    <a:pt x="92" y="3"/>
                    <a:pt x="92" y="3"/>
                  </a:cubicBezTo>
                  <a:cubicBezTo>
                    <a:pt x="91" y="5"/>
                    <a:pt x="91" y="5"/>
                    <a:pt x="91" y="5"/>
                  </a:cubicBezTo>
                  <a:cubicBezTo>
                    <a:pt x="91" y="5"/>
                    <a:pt x="91" y="5"/>
                    <a:pt x="91" y="5"/>
                  </a:cubicBezTo>
                  <a:cubicBezTo>
                    <a:pt x="91" y="5"/>
                    <a:pt x="91" y="5"/>
                    <a:pt x="91" y="5"/>
                  </a:cubicBezTo>
                  <a:cubicBezTo>
                    <a:pt x="91" y="7"/>
                    <a:pt x="91" y="7"/>
                    <a:pt x="91" y="7"/>
                  </a:cubicBezTo>
                  <a:cubicBezTo>
                    <a:pt x="91" y="8"/>
                    <a:pt x="91" y="8"/>
                    <a:pt x="91" y="8"/>
                  </a:cubicBezTo>
                  <a:cubicBezTo>
                    <a:pt x="91" y="8"/>
                    <a:pt x="91" y="8"/>
                    <a:pt x="91" y="8"/>
                  </a:cubicBezTo>
                  <a:cubicBezTo>
                    <a:pt x="90" y="7"/>
                    <a:pt x="90" y="7"/>
                    <a:pt x="90" y="7"/>
                  </a:cubicBezTo>
                  <a:cubicBezTo>
                    <a:pt x="90" y="7"/>
                    <a:pt x="90" y="7"/>
                    <a:pt x="90" y="7"/>
                  </a:cubicBezTo>
                  <a:cubicBezTo>
                    <a:pt x="89" y="7"/>
                    <a:pt x="89" y="7"/>
                    <a:pt x="89" y="7"/>
                  </a:cubicBezTo>
                  <a:cubicBezTo>
                    <a:pt x="89" y="7"/>
                    <a:pt x="89" y="7"/>
                    <a:pt x="89" y="7"/>
                  </a:cubicBezTo>
                  <a:cubicBezTo>
                    <a:pt x="87" y="8"/>
                    <a:pt x="87" y="8"/>
                    <a:pt x="87" y="8"/>
                  </a:cubicBezTo>
                  <a:cubicBezTo>
                    <a:pt x="88" y="6"/>
                    <a:pt x="88" y="6"/>
                    <a:pt x="88" y="6"/>
                  </a:cubicBezTo>
                  <a:cubicBezTo>
                    <a:pt x="89" y="6"/>
                    <a:pt x="89" y="6"/>
                    <a:pt x="89" y="6"/>
                  </a:cubicBezTo>
                  <a:cubicBezTo>
                    <a:pt x="90" y="5"/>
                    <a:pt x="90" y="5"/>
                    <a:pt x="90" y="5"/>
                  </a:cubicBezTo>
                  <a:cubicBezTo>
                    <a:pt x="89" y="5"/>
                    <a:pt x="89" y="5"/>
                    <a:pt x="89" y="5"/>
                  </a:cubicBezTo>
                  <a:cubicBezTo>
                    <a:pt x="89" y="5"/>
                    <a:pt x="89" y="5"/>
                    <a:pt x="89" y="5"/>
                  </a:cubicBezTo>
                  <a:cubicBezTo>
                    <a:pt x="88" y="6"/>
                    <a:pt x="88" y="6"/>
                    <a:pt x="88" y="6"/>
                  </a:cubicBezTo>
                  <a:cubicBezTo>
                    <a:pt x="87" y="5"/>
                    <a:pt x="87" y="5"/>
                    <a:pt x="87" y="5"/>
                  </a:cubicBezTo>
                  <a:cubicBezTo>
                    <a:pt x="88" y="5"/>
                    <a:pt x="88" y="5"/>
                    <a:pt x="88" y="5"/>
                  </a:cubicBezTo>
                  <a:cubicBezTo>
                    <a:pt x="88" y="4"/>
                    <a:pt x="88" y="4"/>
                    <a:pt x="88" y="4"/>
                  </a:cubicBezTo>
                  <a:cubicBezTo>
                    <a:pt x="88" y="4"/>
                    <a:pt x="88" y="4"/>
                    <a:pt x="88" y="4"/>
                  </a:cubicBezTo>
                  <a:cubicBezTo>
                    <a:pt x="87" y="4"/>
                    <a:pt x="87" y="4"/>
                    <a:pt x="87" y="4"/>
                  </a:cubicBezTo>
                  <a:cubicBezTo>
                    <a:pt x="87" y="3"/>
                    <a:pt x="87" y="3"/>
                    <a:pt x="87" y="3"/>
                  </a:cubicBezTo>
                  <a:cubicBezTo>
                    <a:pt x="88" y="3"/>
                    <a:pt x="88" y="3"/>
                    <a:pt x="88" y="3"/>
                  </a:cubicBezTo>
                  <a:cubicBezTo>
                    <a:pt x="88" y="4"/>
                    <a:pt x="88" y="4"/>
                    <a:pt x="88" y="4"/>
                  </a:cubicBezTo>
                  <a:cubicBezTo>
                    <a:pt x="89" y="4"/>
                    <a:pt x="89" y="4"/>
                    <a:pt x="89" y="4"/>
                  </a:cubicBezTo>
                  <a:cubicBezTo>
                    <a:pt x="90" y="2"/>
                    <a:pt x="90" y="2"/>
                    <a:pt x="90" y="2"/>
                  </a:cubicBezTo>
                  <a:cubicBezTo>
                    <a:pt x="90" y="1"/>
                    <a:pt x="90" y="1"/>
                    <a:pt x="90" y="1"/>
                  </a:cubicBezTo>
                  <a:cubicBezTo>
                    <a:pt x="89" y="2"/>
                    <a:pt x="89" y="2"/>
                    <a:pt x="89" y="2"/>
                  </a:cubicBezTo>
                  <a:cubicBezTo>
                    <a:pt x="88" y="1"/>
                    <a:pt x="88" y="1"/>
                    <a:pt x="88" y="1"/>
                  </a:cubicBezTo>
                  <a:cubicBezTo>
                    <a:pt x="89" y="1"/>
                    <a:pt x="89" y="1"/>
                    <a:pt x="89" y="1"/>
                  </a:cubicBezTo>
                  <a:cubicBezTo>
                    <a:pt x="88" y="0"/>
                    <a:pt x="88" y="0"/>
                    <a:pt x="88" y="0"/>
                  </a:cubicBezTo>
                  <a:cubicBezTo>
                    <a:pt x="88" y="0"/>
                    <a:pt x="88" y="0"/>
                    <a:pt x="88" y="0"/>
                  </a:cubicBezTo>
                  <a:cubicBezTo>
                    <a:pt x="87" y="0"/>
                    <a:pt x="87" y="0"/>
                    <a:pt x="87" y="0"/>
                  </a:cubicBezTo>
                  <a:cubicBezTo>
                    <a:pt x="87" y="0"/>
                    <a:pt x="87" y="0"/>
                    <a:pt x="87" y="0"/>
                  </a:cubicBezTo>
                  <a:cubicBezTo>
                    <a:pt x="86" y="1"/>
                    <a:pt x="86" y="1"/>
                    <a:pt x="86" y="1"/>
                  </a:cubicBezTo>
                  <a:cubicBezTo>
                    <a:pt x="86" y="1"/>
                    <a:pt x="86" y="1"/>
                    <a:pt x="86" y="1"/>
                  </a:cubicBezTo>
                  <a:cubicBezTo>
                    <a:pt x="86" y="2"/>
                    <a:pt x="86" y="2"/>
                    <a:pt x="86" y="2"/>
                  </a:cubicBezTo>
                  <a:cubicBezTo>
                    <a:pt x="86" y="2"/>
                    <a:pt x="86" y="2"/>
                    <a:pt x="86" y="2"/>
                  </a:cubicBezTo>
                  <a:cubicBezTo>
                    <a:pt x="86" y="2"/>
                    <a:pt x="86" y="2"/>
                    <a:pt x="86" y="2"/>
                  </a:cubicBezTo>
                  <a:cubicBezTo>
                    <a:pt x="85" y="1"/>
                    <a:pt x="85" y="1"/>
                    <a:pt x="85" y="1"/>
                  </a:cubicBezTo>
                  <a:cubicBezTo>
                    <a:pt x="84" y="2"/>
                    <a:pt x="84" y="2"/>
                    <a:pt x="84" y="2"/>
                  </a:cubicBezTo>
                  <a:cubicBezTo>
                    <a:pt x="84" y="3"/>
                    <a:pt x="84" y="3"/>
                    <a:pt x="84" y="3"/>
                  </a:cubicBezTo>
                  <a:cubicBezTo>
                    <a:pt x="84" y="3"/>
                    <a:pt x="84" y="3"/>
                    <a:pt x="84" y="3"/>
                  </a:cubicBezTo>
                  <a:cubicBezTo>
                    <a:pt x="85" y="3"/>
                    <a:pt x="85" y="3"/>
                    <a:pt x="85" y="3"/>
                  </a:cubicBezTo>
                  <a:cubicBezTo>
                    <a:pt x="85" y="3"/>
                    <a:pt x="85" y="3"/>
                    <a:pt x="85" y="3"/>
                  </a:cubicBezTo>
                  <a:cubicBezTo>
                    <a:pt x="85" y="4"/>
                    <a:pt x="85" y="4"/>
                    <a:pt x="85" y="4"/>
                  </a:cubicBezTo>
                  <a:cubicBezTo>
                    <a:pt x="85" y="4"/>
                    <a:pt x="85" y="4"/>
                    <a:pt x="85" y="4"/>
                  </a:cubicBezTo>
                  <a:cubicBezTo>
                    <a:pt x="85" y="5"/>
                    <a:pt x="85" y="5"/>
                    <a:pt x="85" y="5"/>
                  </a:cubicBezTo>
                  <a:cubicBezTo>
                    <a:pt x="84" y="5"/>
                    <a:pt x="84" y="5"/>
                    <a:pt x="84" y="5"/>
                  </a:cubicBezTo>
                  <a:cubicBezTo>
                    <a:pt x="84" y="6"/>
                    <a:pt x="84" y="6"/>
                    <a:pt x="84" y="6"/>
                  </a:cubicBezTo>
                  <a:cubicBezTo>
                    <a:pt x="84" y="6"/>
                    <a:pt x="84" y="6"/>
                    <a:pt x="84" y="6"/>
                  </a:cubicBezTo>
                  <a:cubicBezTo>
                    <a:pt x="84" y="6"/>
                    <a:pt x="84" y="6"/>
                    <a:pt x="84" y="6"/>
                  </a:cubicBezTo>
                  <a:cubicBezTo>
                    <a:pt x="84" y="7"/>
                    <a:pt x="84" y="7"/>
                    <a:pt x="84" y="7"/>
                  </a:cubicBezTo>
                  <a:cubicBezTo>
                    <a:pt x="84" y="8"/>
                    <a:pt x="84" y="8"/>
                    <a:pt x="84" y="8"/>
                  </a:cubicBezTo>
                  <a:cubicBezTo>
                    <a:pt x="83" y="7"/>
                    <a:pt x="83" y="7"/>
                    <a:pt x="83" y="7"/>
                  </a:cubicBezTo>
                  <a:cubicBezTo>
                    <a:pt x="83" y="8"/>
                    <a:pt x="83" y="8"/>
                    <a:pt x="83" y="8"/>
                  </a:cubicBezTo>
                  <a:cubicBezTo>
                    <a:pt x="82" y="8"/>
                    <a:pt x="82" y="8"/>
                    <a:pt x="82" y="8"/>
                  </a:cubicBezTo>
                  <a:cubicBezTo>
                    <a:pt x="82" y="9"/>
                    <a:pt x="82" y="9"/>
                    <a:pt x="82" y="9"/>
                  </a:cubicBezTo>
                  <a:cubicBezTo>
                    <a:pt x="82" y="8"/>
                    <a:pt x="82" y="8"/>
                    <a:pt x="82" y="8"/>
                  </a:cubicBezTo>
                  <a:cubicBezTo>
                    <a:pt x="83" y="6"/>
                    <a:pt x="83" y="6"/>
                    <a:pt x="83" y="6"/>
                  </a:cubicBezTo>
                  <a:cubicBezTo>
                    <a:pt x="82" y="6"/>
                    <a:pt x="82" y="6"/>
                    <a:pt x="82" y="6"/>
                  </a:cubicBezTo>
                  <a:cubicBezTo>
                    <a:pt x="82" y="5"/>
                    <a:pt x="82" y="5"/>
                    <a:pt x="82" y="5"/>
                  </a:cubicBezTo>
                  <a:cubicBezTo>
                    <a:pt x="82" y="5"/>
                    <a:pt x="82" y="5"/>
                    <a:pt x="82" y="5"/>
                  </a:cubicBezTo>
                  <a:cubicBezTo>
                    <a:pt x="82" y="3"/>
                    <a:pt x="82" y="3"/>
                    <a:pt x="82" y="3"/>
                  </a:cubicBezTo>
                  <a:cubicBezTo>
                    <a:pt x="82" y="3"/>
                    <a:pt x="82" y="3"/>
                    <a:pt x="82" y="3"/>
                  </a:cubicBezTo>
                  <a:cubicBezTo>
                    <a:pt x="82" y="3"/>
                    <a:pt x="82" y="3"/>
                    <a:pt x="82" y="3"/>
                  </a:cubicBezTo>
                  <a:cubicBezTo>
                    <a:pt x="80" y="5"/>
                    <a:pt x="80" y="5"/>
                    <a:pt x="80" y="5"/>
                  </a:cubicBezTo>
                  <a:cubicBezTo>
                    <a:pt x="80" y="6"/>
                    <a:pt x="80" y="6"/>
                    <a:pt x="80" y="6"/>
                  </a:cubicBezTo>
                  <a:cubicBezTo>
                    <a:pt x="79" y="8"/>
                    <a:pt x="79" y="8"/>
                    <a:pt x="79" y="8"/>
                  </a:cubicBezTo>
                  <a:cubicBezTo>
                    <a:pt x="79" y="9"/>
                    <a:pt x="79" y="9"/>
                    <a:pt x="79" y="9"/>
                  </a:cubicBezTo>
                  <a:cubicBezTo>
                    <a:pt x="79" y="9"/>
                    <a:pt x="79" y="9"/>
                    <a:pt x="79" y="9"/>
                  </a:cubicBezTo>
                  <a:cubicBezTo>
                    <a:pt x="79" y="10"/>
                    <a:pt x="79" y="10"/>
                    <a:pt x="79" y="10"/>
                  </a:cubicBezTo>
                  <a:cubicBezTo>
                    <a:pt x="78" y="12"/>
                    <a:pt x="78" y="12"/>
                    <a:pt x="78" y="12"/>
                  </a:cubicBezTo>
                  <a:cubicBezTo>
                    <a:pt x="77" y="12"/>
                    <a:pt x="77" y="12"/>
                    <a:pt x="77" y="12"/>
                  </a:cubicBezTo>
                  <a:cubicBezTo>
                    <a:pt x="77" y="11"/>
                    <a:pt x="77" y="11"/>
                    <a:pt x="77" y="11"/>
                  </a:cubicBezTo>
                  <a:cubicBezTo>
                    <a:pt x="77" y="11"/>
                    <a:pt x="77" y="11"/>
                    <a:pt x="77" y="11"/>
                  </a:cubicBezTo>
                  <a:cubicBezTo>
                    <a:pt x="78" y="9"/>
                    <a:pt x="78" y="9"/>
                    <a:pt x="78" y="9"/>
                  </a:cubicBezTo>
                  <a:cubicBezTo>
                    <a:pt x="77" y="8"/>
                    <a:pt x="77" y="8"/>
                    <a:pt x="77" y="8"/>
                  </a:cubicBezTo>
                  <a:cubicBezTo>
                    <a:pt x="78" y="8"/>
                    <a:pt x="78" y="8"/>
                    <a:pt x="78" y="8"/>
                  </a:cubicBezTo>
                  <a:cubicBezTo>
                    <a:pt x="77" y="7"/>
                    <a:pt x="77" y="7"/>
                    <a:pt x="77" y="7"/>
                  </a:cubicBezTo>
                  <a:cubicBezTo>
                    <a:pt x="79" y="5"/>
                    <a:pt x="79" y="5"/>
                    <a:pt x="79" y="5"/>
                  </a:cubicBezTo>
                  <a:cubicBezTo>
                    <a:pt x="79" y="4"/>
                    <a:pt x="79" y="4"/>
                    <a:pt x="79" y="4"/>
                  </a:cubicBezTo>
                  <a:cubicBezTo>
                    <a:pt x="79" y="4"/>
                    <a:pt x="79" y="4"/>
                    <a:pt x="79" y="4"/>
                  </a:cubicBezTo>
                  <a:cubicBezTo>
                    <a:pt x="79" y="3"/>
                    <a:pt x="79" y="3"/>
                    <a:pt x="79" y="3"/>
                  </a:cubicBezTo>
                  <a:cubicBezTo>
                    <a:pt x="78" y="3"/>
                    <a:pt x="78" y="3"/>
                    <a:pt x="78" y="3"/>
                  </a:cubicBezTo>
                  <a:cubicBezTo>
                    <a:pt x="78" y="3"/>
                    <a:pt x="78" y="3"/>
                    <a:pt x="78" y="3"/>
                  </a:cubicBezTo>
                  <a:cubicBezTo>
                    <a:pt x="77" y="3"/>
                    <a:pt x="77" y="3"/>
                    <a:pt x="77" y="3"/>
                  </a:cubicBezTo>
                  <a:cubicBezTo>
                    <a:pt x="77" y="4"/>
                    <a:pt x="77" y="4"/>
                    <a:pt x="77" y="4"/>
                  </a:cubicBezTo>
                  <a:cubicBezTo>
                    <a:pt x="77" y="4"/>
                    <a:pt x="77" y="4"/>
                    <a:pt x="77" y="4"/>
                  </a:cubicBezTo>
                  <a:cubicBezTo>
                    <a:pt x="77" y="3"/>
                    <a:pt x="77" y="3"/>
                    <a:pt x="77" y="3"/>
                  </a:cubicBezTo>
                  <a:cubicBezTo>
                    <a:pt x="76" y="3"/>
                    <a:pt x="76" y="3"/>
                    <a:pt x="76" y="3"/>
                  </a:cubicBezTo>
                  <a:cubicBezTo>
                    <a:pt x="75" y="3"/>
                    <a:pt x="75" y="3"/>
                    <a:pt x="75" y="3"/>
                  </a:cubicBezTo>
                  <a:cubicBezTo>
                    <a:pt x="75" y="3"/>
                    <a:pt x="75" y="3"/>
                    <a:pt x="75" y="3"/>
                  </a:cubicBezTo>
                  <a:cubicBezTo>
                    <a:pt x="75" y="4"/>
                    <a:pt x="75" y="4"/>
                    <a:pt x="75" y="4"/>
                  </a:cubicBezTo>
                  <a:cubicBezTo>
                    <a:pt x="74" y="5"/>
                    <a:pt x="74" y="5"/>
                    <a:pt x="74" y="5"/>
                  </a:cubicBezTo>
                  <a:cubicBezTo>
                    <a:pt x="74" y="4"/>
                    <a:pt x="74" y="4"/>
                    <a:pt x="74" y="4"/>
                  </a:cubicBezTo>
                  <a:cubicBezTo>
                    <a:pt x="73" y="4"/>
                    <a:pt x="73" y="4"/>
                    <a:pt x="73" y="4"/>
                  </a:cubicBezTo>
                  <a:cubicBezTo>
                    <a:pt x="73" y="4"/>
                    <a:pt x="73" y="4"/>
                    <a:pt x="73" y="4"/>
                  </a:cubicBezTo>
                  <a:cubicBezTo>
                    <a:pt x="73" y="5"/>
                    <a:pt x="73" y="5"/>
                    <a:pt x="73" y="5"/>
                  </a:cubicBezTo>
                  <a:cubicBezTo>
                    <a:pt x="74" y="5"/>
                    <a:pt x="74" y="5"/>
                    <a:pt x="74" y="5"/>
                  </a:cubicBezTo>
                  <a:cubicBezTo>
                    <a:pt x="75" y="6"/>
                    <a:pt x="75" y="6"/>
                    <a:pt x="75" y="6"/>
                  </a:cubicBezTo>
                  <a:cubicBezTo>
                    <a:pt x="74" y="7"/>
                    <a:pt x="74" y="7"/>
                    <a:pt x="74" y="7"/>
                  </a:cubicBezTo>
                  <a:cubicBezTo>
                    <a:pt x="74" y="6"/>
                    <a:pt x="74" y="6"/>
                    <a:pt x="74" y="6"/>
                  </a:cubicBezTo>
                  <a:cubicBezTo>
                    <a:pt x="73" y="7"/>
                    <a:pt x="73" y="7"/>
                    <a:pt x="73" y="7"/>
                  </a:cubicBezTo>
                  <a:cubicBezTo>
                    <a:pt x="73" y="7"/>
                    <a:pt x="73" y="7"/>
                    <a:pt x="73" y="7"/>
                  </a:cubicBezTo>
                  <a:cubicBezTo>
                    <a:pt x="73" y="8"/>
                    <a:pt x="73" y="8"/>
                    <a:pt x="73" y="8"/>
                  </a:cubicBezTo>
                  <a:cubicBezTo>
                    <a:pt x="73" y="8"/>
                    <a:pt x="73" y="8"/>
                    <a:pt x="73" y="8"/>
                  </a:cubicBezTo>
                  <a:cubicBezTo>
                    <a:pt x="72" y="7"/>
                    <a:pt x="72" y="7"/>
                    <a:pt x="72" y="7"/>
                  </a:cubicBezTo>
                  <a:cubicBezTo>
                    <a:pt x="72" y="7"/>
                    <a:pt x="72" y="7"/>
                    <a:pt x="72" y="7"/>
                  </a:cubicBezTo>
                  <a:cubicBezTo>
                    <a:pt x="71" y="8"/>
                    <a:pt x="71" y="8"/>
                    <a:pt x="71" y="8"/>
                  </a:cubicBezTo>
                  <a:cubicBezTo>
                    <a:pt x="71" y="9"/>
                    <a:pt x="71" y="9"/>
                    <a:pt x="71" y="9"/>
                  </a:cubicBezTo>
                  <a:cubicBezTo>
                    <a:pt x="71" y="9"/>
                    <a:pt x="71" y="9"/>
                    <a:pt x="71" y="9"/>
                  </a:cubicBezTo>
                  <a:cubicBezTo>
                    <a:pt x="71" y="9"/>
                    <a:pt x="71" y="9"/>
                    <a:pt x="71" y="9"/>
                  </a:cubicBezTo>
                  <a:cubicBezTo>
                    <a:pt x="70" y="10"/>
                    <a:pt x="70" y="10"/>
                    <a:pt x="70" y="10"/>
                  </a:cubicBezTo>
                  <a:cubicBezTo>
                    <a:pt x="70" y="11"/>
                    <a:pt x="70" y="11"/>
                    <a:pt x="70" y="11"/>
                  </a:cubicBezTo>
                  <a:cubicBezTo>
                    <a:pt x="71" y="11"/>
                    <a:pt x="71" y="11"/>
                    <a:pt x="71" y="11"/>
                  </a:cubicBezTo>
                  <a:cubicBezTo>
                    <a:pt x="70" y="12"/>
                    <a:pt x="70" y="12"/>
                    <a:pt x="70" y="12"/>
                  </a:cubicBezTo>
                  <a:cubicBezTo>
                    <a:pt x="71" y="12"/>
                    <a:pt x="71" y="12"/>
                    <a:pt x="71" y="12"/>
                  </a:cubicBezTo>
                  <a:cubicBezTo>
                    <a:pt x="71" y="13"/>
                    <a:pt x="71" y="13"/>
                    <a:pt x="71" y="13"/>
                  </a:cubicBezTo>
                  <a:cubicBezTo>
                    <a:pt x="71" y="13"/>
                    <a:pt x="71" y="13"/>
                    <a:pt x="71" y="13"/>
                  </a:cubicBezTo>
                  <a:cubicBezTo>
                    <a:pt x="69" y="13"/>
                    <a:pt x="69" y="13"/>
                    <a:pt x="69" y="13"/>
                  </a:cubicBezTo>
                  <a:cubicBezTo>
                    <a:pt x="69" y="12"/>
                    <a:pt x="69" y="12"/>
                    <a:pt x="69" y="12"/>
                  </a:cubicBezTo>
                  <a:cubicBezTo>
                    <a:pt x="69" y="12"/>
                    <a:pt x="69" y="12"/>
                    <a:pt x="69" y="12"/>
                  </a:cubicBezTo>
                  <a:cubicBezTo>
                    <a:pt x="69" y="11"/>
                    <a:pt x="69" y="11"/>
                    <a:pt x="69" y="11"/>
                  </a:cubicBezTo>
                  <a:cubicBezTo>
                    <a:pt x="68" y="11"/>
                    <a:pt x="68" y="11"/>
                    <a:pt x="68" y="11"/>
                  </a:cubicBezTo>
                  <a:cubicBezTo>
                    <a:pt x="67" y="11"/>
                    <a:pt x="67" y="11"/>
                    <a:pt x="67" y="11"/>
                  </a:cubicBezTo>
                  <a:cubicBezTo>
                    <a:pt x="66" y="11"/>
                    <a:pt x="66" y="11"/>
                    <a:pt x="66" y="11"/>
                  </a:cubicBezTo>
                  <a:cubicBezTo>
                    <a:pt x="65" y="9"/>
                    <a:pt x="65" y="9"/>
                    <a:pt x="65" y="9"/>
                  </a:cubicBezTo>
                  <a:cubicBezTo>
                    <a:pt x="64" y="9"/>
                    <a:pt x="64" y="9"/>
                    <a:pt x="64" y="9"/>
                  </a:cubicBezTo>
                  <a:cubicBezTo>
                    <a:pt x="64" y="10"/>
                    <a:pt x="64" y="10"/>
                    <a:pt x="64" y="10"/>
                  </a:cubicBezTo>
                  <a:cubicBezTo>
                    <a:pt x="63" y="9"/>
                    <a:pt x="63" y="9"/>
                    <a:pt x="63" y="9"/>
                  </a:cubicBezTo>
                  <a:cubicBezTo>
                    <a:pt x="63" y="10"/>
                    <a:pt x="63" y="10"/>
                    <a:pt x="63" y="10"/>
                  </a:cubicBezTo>
                  <a:cubicBezTo>
                    <a:pt x="62" y="10"/>
                    <a:pt x="62" y="10"/>
                    <a:pt x="62" y="10"/>
                  </a:cubicBezTo>
                  <a:cubicBezTo>
                    <a:pt x="62" y="11"/>
                    <a:pt x="62" y="11"/>
                    <a:pt x="62" y="11"/>
                  </a:cubicBezTo>
                  <a:cubicBezTo>
                    <a:pt x="63" y="12"/>
                    <a:pt x="63" y="12"/>
                    <a:pt x="63" y="12"/>
                  </a:cubicBezTo>
                  <a:cubicBezTo>
                    <a:pt x="64" y="12"/>
                    <a:pt x="64" y="12"/>
                    <a:pt x="64" y="12"/>
                  </a:cubicBezTo>
                  <a:cubicBezTo>
                    <a:pt x="64" y="12"/>
                    <a:pt x="64" y="12"/>
                    <a:pt x="64" y="12"/>
                  </a:cubicBezTo>
                  <a:cubicBezTo>
                    <a:pt x="65" y="13"/>
                    <a:pt x="65" y="13"/>
                    <a:pt x="65" y="13"/>
                  </a:cubicBezTo>
                  <a:cubicBezTo>
                    <a:pt x="65" y="13"/>
                    <a:pt x="65" y="13"/>
                    <a:pt x="65" y="13"/>
                  </a:cubicBezTo>
                  <a:cubicBezTo>
                    <a:pt x="65" y="14"/>
                    <a:pt x="65" y="14"/>
                    <a:pt x="65" y="14"/>
                  </a:cubicBezTo>
                  <a:cubicBezTo>
                    <a:pt x="66" y="15"/>
                    <a:pt x="66" y="15"/>
                    <a:pt x="66" y="15"/>
                  </a:cubicBezTo>
                  <a:cubicBezTo>
                    <a:pt x="65" y="16"/>
                    <a:pt x="65" y="16"/>
                    <a:pt x="65" y="16"/>
                  </a:cubicBezTo>
                  <a:cubicBezTo>
                    <a:pt x="65" y="16"/>
                    <a:pt x="65" y="16"/>
                    <a:pt x="65" y="16"/>
                  </a:cubicBezTo>
                  <a:cubicBezTo>
                    <a:pt x="64" y="14"/>
                    <a:pt x="64" y="14"/>
                    <a:pt x="64" y="14"/>
                  </a:cubicBezTo>
                  <a:cubicBezTo>
                    <a:pt x="63" y="14"/>
                    <a:pt x="63" y="14"/>
                    <a:pt x="63" y="14"/>
                  </a:cubicBezTo>
                  <a:cubicBezTo>
                    <a:pt x="63" y="13"/>
                    <a:pt x="63" y="13"/>
                    <a:pt x="63" y="13"/>
                  </a:cubicBezTo>
                  <a:cubicBezTo>
                    <a:pt x="62" y="14"/>
                    <a:pt x="62" y="14"/>
                    <a:pt x="62" y="14"/>
                  </a:cubicBezTo>
                  <a:cubicBezTo>
                    <a:pt x="62" y="15"/>
                    <a:pt x="62" y="15"/>
                    <a:pt x="62" y="15"/>
                  </a:cubicBezTo>
                  <a:cubicBezTo>
                    <a:pt x="62" y="14"/>
                    <a:pt x="62" y="14"/>
                    <a:pt x="62" y="14"/>
                  </a:cubicBezTo>
                  <a:cubicBezTo>
                    <a:pt x="61" y="14"/>
                    <a:pt x="61" y="14"/>
                    <a:pt x="61" y="14"/>
                  </a:cubicBezTo>
                  <a:cubicBezTo>
                    <a:pt x="61" y="15"/>
                    <a:pt x="61" y="15"/>
                    <a:pt x="61" y="15"/>
                  </a:cubicBezTo>
                  <a:cubicBezTo>
                    <a:pt x="60" y="16"/>
                    <a:pt x="60" y="16"/>
                    <a:pt x="60" y="16"/>
                  </a:cubicBezTo>
                  <a:cubicBezTo>
                    <a:pt x="60" y="16"/>
                    <a:pt x="60" y="16"/>
                    <a:pt x="60" y="16"/>
                  </a:cubicBezTo>
                  <a:cubicBezTo>
                    <a:pt x="61" y="17"/>
                    <a:pt x="61" y="17"/>
                    <a:pt x="61" y="17"/>
                  </a:cubicBezTo>
                  <a:cubicBezTo>
                    <a:pt x="61" y="18"/>
                    <a:pt x="61" y="18"/>
                    <a:pt x="61" y="18"/>
                  </a:cubicBezTo>
                  <a:cubicBezTo>
                    <a:pt x="61" y="18"/>
                    <a:pt x="61" y="18"/>
                    <a:pt x="61" y="18"/>
                  </a:cubicBezTo>
                  <a:cubicBezTo>
                    <a:pt x="60" y="17"/>
                    <a:pt x="60" y="17"/>
                    <a:pt x="60" y="17"/>
                  </a:cubicBezTo>
                  <a:cubicBezTo>
                    <a:pt x="59" y="18"/>
                    <a:pt x="59" y="18"/>
                    <a:pt x="59" y="18"/>
                  </a:cubicBezTo>
                  <a:cubicBezTo>
                    <a:pt x="59" y="19"/>
                    <a:pt x="59" y="19"/>
                    <a:pt x="59" y="19"/>
                  </a:cubicBezTo>
                  <a:cubicBezTo>
                    <a:pt x="58" y="20"/>
                    <a:pt x="58" y="20"/>
                    <a:pt x="58" y="20"/>
                  </a:cubicBezTo>
                  <a:cubicBezTo>
                    <a:pt x="58" y="19"/>
                    <a:pt x="58" y="19"/>
                    <a:pt x="58" y="19"/>
                  </a:cubicBezTo>
                  <a:cubicBezTo>
                    <a:pt x="59" y="19"/>
                    <a:pt x="59" y="19"/>
                    <a:pt x="59" y="19"/>
                  </a:cubicBezTo>
                  <a:cubicBezTo>
                    <a:pt x="59" y="18"/>
                    <a:pt x="59" y="18"/>
                    <a:pt x="59" y="18"/>
                  </a:cubicBezTo>
                  <a:cubicBezTo>
                    <a:pt x="59" y="17"/>
                    <a:pt x="59" y="17"/>
                    <a:pt x="59" y="17"/>
                  </a:cubicBezTo>
                  <a:cubicBezTo>
                    <a:pt x="59" y="14"/>
                    <a:pt x="59" y="14"/>
                    <a:pt x="59" y="14"/>
                  </a:cubicBezTo>
                  <a:cubicBezTo>
                    <a:pt x="58" y="14"/>
                    <a:pt x="58" y="14"/>
                    <a:pt x="58" y="14"/>
                  </a:cubicBezTo>
                  <a:cubicBezTo>
                    <a:pt x="57" y="16"/>
                    <a:pt x="57" y="16"/>
                    <a:pt x="57" y="16"/>
                  </a:cubicBezTo>
                  <a:cubicBezTo>
                    <a:pt x="57" y="17"/>
                    <a:pt x="57" y="17"/>
                    <a:pt x="57" y="17"/>
                  </a:cubicBezTo>
                  <a:cubicBezTo>
                    <a:pt x="57" y="18"/>
                    <a:pt x="57" y="18"/>
                    <a:pt x="57" y="18"/>
                  </a:cubicBezTo>
                  <a:cubicBezTo>
                    <a:pt x="56" y="19"/>
                    <a:pt x="56" y="19"/>
                    <a:pt x="56" y="19"/>
                  </a:cubicBezTo>
                  <a:cubicBezTo>
                    <a:pt x="56" y="18"/>
                    <a:pt x="56" y="18"/>
                    <a:pt x="56" y="18"/>
                  </a:cubicBezTo>
                  <a:cubicBezTo>
                    <a:pt x="57" y="17"/>
                    <a:pt x="57" y="17"/>
                    <a:pt x="57" y="17"/>
                  </a:cubicBezTo>
                  <a:cubicBezTo>
                    <a:pt x="56" y="16"/>
                    <a:pt x="56" y="16"/>
                    <a:pt x="56" y="16"/>
                  </a:cubicBezTo>
                  <a:cubicBezTo>
                    <a:pt x="56" y="15"/>
                    <a:pt x="56" y="15"/>
                    <a:pt x="56" y="15"/>
                  </a:cubicBezTo>
                  <a:cubicBezTo>
                    <a:pt x="55" y="16"/>
                    <a:pt x="55" y="16"/>
                    <a:pt x="55" y="16"/>
                  </a:cubicBezTo>
                  <a:cubicBezTo>
                    <a:pt x="54" y="17"/>
                    <a:pt x="54" y="17"/>
                    <a:pt x="54" y="17"/>
                  </a:cubicBezTo>
                  <a:cubicBezTo>
                    <a:pt x="55" y="18"/>
                    <a:pt x="55" y="18"/>
                    <a:pt x="55" y="18"/>
                  </a:cubicBezTo>
                  <a:cubicBezTo>
                    <a:pt x="55" y="19"/>
                    <a:pt x="55" y="19"/>
                    <a:pt x="55" y="19"/>
                  </a:cubicBezTo>
                  <a:cubicBezTo>
                    <a:pt x="56" y="20"/>
                    <a:pt x="56" y="20"/>
                    <a:pt x="56" y="20"/>
                  </a:cubicBezTo>
                  <a:cubicBezTo>
                    <a:pt x="56" y="21"/>
                    <a:pt x="56" y="21"/>
                    <a:pt x="56" y="21"/>
                  </a:cubicBezTo>
                  <a:cubicBezTo>
                    <a:pt x="56" y="22"/>
                    <a:pt x="56" y="22"/>
                    <a:pt x="56" y="22"/>
                  </a:cubicBezTo>
                  <a:cubicBezTo>
                    <a:pt x="55" y="21"/>
                    <a:pt x="55" y="21"/>
                    <a:pt x="55" y="21"/>
                  </a:cubicBezTo>
                  <a:cubicBezTo>
                    <a:pt x="54" y="20"/>
                    <a:pt x="54" y="20"/>
                    <a:pt x="54" y="20"/>
                  </a:cubicBezTo>
                  <a:cubicBezTo>
                    <a:pt x="54" y="18"/>
                    <a:pt x="54" y="18"/>
                    <a:pt x="54" y="18"/>
                  </a:cubicBezTo>
                  <a:cubicBezTo>
                    <a:pt x="53" y="18"/>
                    <a:pt x="53" y="18"/>
                    <a:pt x="53" y="18"/>
                  </a:cubicBezTo>
                  <a:cubicBezTo>
                    <a:pt x="52" y="19"/>
                    <a:pt x="52" y="19"/>
                    <a:pt x="52" y="19"/>
                  </a:cubicBezTo>
                  <a:cubicBezTo>
                    <a:pt x="52" y="19"/>
                    <a:pt x="52" y="19"/>
                    <a:pt x="52" y="19"/>
                  </a:cubicBezTo>
                  <a:cubicBezTo>
                    <a:pt x="53" y="20"/>
                    <a:pt x="53" y="20"/>
                    <a:pt x="53" y="20"/>
                  </a:cubicBezTo>
                  <a:cubicBezTo>
                    <a:pt x="54" y="20"/>
                    <a:pt x="54" y="20"/>
                    <a:pt x="54" y="20"/>
                  </a:cubicBezTo>
                  <a:cubicBezTo>
                    <a:pt x="54" y="21"/>
                    <a:pt x="54" y="21"/>
                    <a:pt x="54" y="21"/>
                  </a:cubicBezTo>
                  <a:cubicBezTo>
                    <a:pt x="53" y="21"/>
                    <a:pt x="53" y="21"/>
                    <a:pt x="53" y="21"/>
                  </a:cubicBezTo>
                  <a:cubicBezTo>
                    <a:pt x="52" y="21"/>
                    <a:pt x="52" y="21"/>
                    <a:pt x="52" y="21"/>
                  </a:cubicBezTo>
                  <a:cubicBezTo>
                    <a:pt x="53" y="22"/>
                    <a:pt x="53" y="22"/>
                    <a:pt x="53" y="22"/>
                  </a:cubicBezTo>
                  <a:cubicBezTo>
                    <a:pt x="52" y="21"/>
                    <a:pt x="52" y="21"/>
                    <a:pt x="52" y="21"/>
                  </a:cubicBezTo>
                  <a:cubicBezTo>
                    <a:pt x="52" y="20"/>
                    <a:pt x="52" y="20"/>
                    <a:pt x="52" y="20"/>
                  </a:cubicBezTo>
                  <a:cubicBezTo>
                    <a:pt x="51" y="20"/>
                    <a:pt x="51" y="20"/>
                    <a:pt x="51" y="20"/>
                  </a:cubicBezTo>
                  <a:cubicBezTo>
                    <a:pt x="51" y="19"/>
                    <a:pt x="51" y="19"/>
                    <a:pt x="51" y="19"/>
                  </a:cubicBezTo>
                  <a:cubicBezTo>
                    <a:pt x="51" y="19"/>
                    <a:pt x="51" y="19"/>
                    <a:pt x="51" y="19"/>
                  </a:cubicBezTo>
                  <a:cubicBezTo>
                    <a:pt x="50" y="21"/>
                    <a:pt x="50" y="21"/>
                    <a:pt x="50" y="21"/>
                  </a:cubicBezTo>
                  <a:cubicBezTo>
                    <a:pt x="51" y="21"/>
                    <a:pt x="51" y="21"/>
                    <a:pt x="51" y="21"/>
                  </a:cubicBezTo>
                  <a:cubicBezTo>
                    <a:pt x="51" y="22"/>
                    <a:pt x="51" y="22"/>
                    <a:pt x="51" y="22"/>
                  </a:cubicBezTo>
                  <a:cubicBezTo>
                    <a:pt x="50" y="22"/>
                    <a:pt x="50" y="22"/>
                    <a:pt x="50" y="22"/>
                  </a:cubicBezTo>
                  <a:cubicBezTo>
                    <a:pt x="49" y="22"/>
                    <a:pt x="49" y="22"/>
                    <a:pt x="49" y="22"/>
                  </a:cubicBezTo>
                  <a:cubicBezTo>
                    <a:pt x="48" y="23"/>
                    <a:pt x="48" y="23"/>
                    <a:pt x="48" y="23"/>
                  </a:cubicBezTo>
                  <a:cubicBezTo>
                    <a:pt x="49" y="23"/>
                    <a:pt x="49" y="23"/>
                    <a:pt x="49" y="23"/>
                  </a:cubicBezTo>
                  <a:cubicBezTo>
                    <a:pt x="49" y="23"/>
                    <a:pt x="49" y="23"/>
                    <a:pt x="49" y="23"/>
                  </a:cubicBezTo>
                  <a:cubicBezTo>
                    <a:pt x="50" y="24"/>
                    <a:pt x="50" y="24"/>
                    <a:pt x="50" y="24"/>
                  </a:cubicBezTo>
                  <a:cubicBezTo>
                    <a:pt x="49" y="24"/>
                    <a:pt x="49" y="24"/>
                    <a:pt x="49" y="24"/>
                  </a:cubicBezTo>
                  <a:cubicBezTo>
                    <a:pt x="48" y="25"/>
                    <a:pt x="48" y="25"/>
                    <a:pt x="48" y="25"/>
                  </a:cubicBezTo>
                  <a:cubicBezTo>
                    <a:pt x="49" y="25"/>
                    <a:pt x="49" y="25"/>
                    <a:pt x="49" y="25"/>
                  </a:cubicBezTo>
                  <a:cubicBezTo>
                    <a:pt x="49" y="25"/>
                    <a:pt x="49" y="25"/>
                    <a:pt x="49" y="25"/>
                  </a:cubicBezTo>
                  <a:cubicBezTo>
                    <a:pt x="48" y="25"/>
                    <a:pt x="48" y="25"/>
                    <a:pt x="48" y="25"/>
                  </a:cubicBezTo>
                  <a:cubicBezTo>
                    <a:pt x="48" y="26"/>
                    <a:pt x="48" y="26"/>
                    <a:pt x="48" y="26"/>
                  </a:cubicBezTo>
                  <a:cubicBezTo>
                    <a:pt x="48" y="26"/>
                    <a:pt x="48" y="26"/>
                    <a:pt x="48" y="26"/>
                  </a:cubicBezTo>
                  <a:cubicBezTo>
                    <a:pt x="48" y="26"/>
                    <a:pt x="48" y="26"/>
                    <a:pt x="48" y="26"/>
                  </a:cubicBezTo>
                  <a:cubicBezTo>
                    <a:pt x="47" y="26"/>
                    <a:pt x="47" y="26"/>
                    <a:pt x="47" y="26"/>
                  </a:cubicBezTo>
                  <a:cubicBezTo>
                    <a:pt x="46" y="26"/>
                    <a:pt x="46" y="26"/>
                    <a:pt x="46" y="26"/>
                  </a:cubicBezTo>
                  <a:cubicBezTo>
                    <a:pt x="46" y="27"/>
                    <a:pt x="46" y="27"/>
                    <a:pt x="46" y="27"/>
                  </a:cubicBezTo>
                  <a:cubicBezTo>
                    <a:pt x="46" y="27"/>
                    <a:pt x="46" y="27"/>
                    <a:pt x="46" y="27"/>
                  </a:cubicBezTo>
                  <a:cubicBezTo>
                    <a:pt x="46" y="28"/>
                    <a:pt x="46" y="28"/>
                    <a:pt x="46" y="28"/>
                  </a:cubicBezTo>
                  <a:cubicBezTo>
                    <a:pt x="45" y="28"/>
                    <a:pt x="45" y="28"/>
                    <a:pt x="45" y="28"/>
                  </a:cubicBezTo>
                  <a:cubicBezTo>
                    <a:pt x="44" y="29"/>
                    <a:pt x="44" y="29"/>
                    <a:pt x="44" y="29"/>
                  </a:cubicBezTo>
                  <a:cubicBezTo>
                    <a:pt x="45" y="29"/>
                    <a:pt x="45" y="29"/>
                    <a:pt x="45" y="29"/>
                  </a:cubicBezTo>
                  <a:cubicBezTo>
                    <a:pt x="47" y="28"/>
                    <a:pt x="47" y="28"/>
                    <a:pt x="47" y="28"/>
                  </a:cubicBezTo>
                  <a:cubicBezTo>
                    <a:pt x="48" y="29"/>
                    <a:pt x="48" y="29"/>
                    <a:pt x="48" y="29"/>
                  </a:cubicBezTo>
                  <a:cubicBezTo>
                    <a:pt x="49" y="28"/>
                    <a:pt x="49" y="28"/>
                    <a:pt x="49" y="28"/>
                  </a:cubicBezTo>
                  <a:cubicBezTo>
                    <a:pt x="49" y="28"/>
                    <a:pt x="49" y="28"/>
                    <a:pt x="49" y="28"/>
                  </a:cubicBezTo>
                  <a:cubicBezTo>
                    <a:pt x="49" y="29"/>
                    <a:pt x="49" y="29"/>
                    <a:pt x="49" y="29"/>
                  </a:cubicBezTo>
                  <a:cubicBezTo>
                    <a:pt x="49" y="29"/>
                    <a:pt x="49" y="29"/>
                    <a:pt x="49" y="29"/>
                  </a:cubicBezTo>
                  <a:cubicBezTo>
                    <a:pt x="48" y="31"/>
                    <a:pt x="48" y="31"/>
                    <a:pt x="48" y="31"/>
                  </a:cubicBezTo>
                  <a:cubicBezTo>
                    <a:pt x="48" y="31"/>
                    <a:pt x="48" y="31"/>
                    <a:pt x="48" y="31"/>
                  </a:cubicBezTo>
                  <a:cubicBezTo>
                    <a:pt x="48" y="31"/>
                    <a:pt x="48" y="31"/>
                    <a:pt x="48" y="31"/>
                  </a:cubicBezTo>
                  <a:cubicBezTo>
                    <a:pt x="48" y="30"/>
                    <a:pt x="48" y="30"/>
                    <a:pt x="48" y="30"/>
                  </a:cubicBezTo>
                  <a:cubicBezTo>
                    <a:pt x="47" y="30"/>
                    <a:pt x="47" y="30"/>
                    <a:pt x="47" y="30"/>
                  </a:cubicBezTo>
                  <a:cubicBezTo>
                    <a:pt x="46" y="30"/>
                    <a:pt x="46" y="30"/>
                    <a:pt x="46" y="30"/>
                  </a:cubicBezTo>
                  <a:cubicBezTo>
                    <a:pt x="45" y="30"/>
                    <a:pt x="45" y="30"/>
                    <a:pt x="45" y="30"/>
                  </a:cubicBezTo>
                  <a:cubicBezTo>
                    <a:pt x="46" y="30"/>
                    <a:pt x="46" y="30"/>
                    <a:pt x="46" y="30"/>
                  </a:cubicBezTo>
                  <a:cubicBezTo>
                    <a:pt x="45" y="31"/>
                    <a:pt x="45" y="31"/>
                    <a:pt x="45" y="31"/>
                  </a:cubicBezTo>
                  <a:cubicBezTo>
                    <a:pt x="45" y="30"/>
                    <a:pt x="45" y="30"/>
                    <a:pt x="45" y="30"/>
                  </a:cubicBezTo>
                  <a:cubicBezTo>
                    <a:pt x="44" y="30"/>
                    <a:pt x="44" y="30"/>
                    <a:pt x="44" y="30"/>
                  </a:cubicBezTo>
                  <a:cubicBezTo>
                    <a:pt x="45" y="31"/>
                    <a:pt x="45" y="31"/>
                    <a:pt x="45" y="31"/>
                  </a:cubicBezTo>
                  <a:cubicBezTo>
                    <a:pt x="45" y="32"/>
                    <a:pt x="45" y="32"/>
                    <a:pt x="45" y="32"/>
                  </a:cubicBezTo>
                  <a:cubicBezTo>
                    <a:pt x="45" y="32"/>
                    <a:pt x="45" y="32"/>
                    <a:pt x="45" y="32"/>
                  </a:cubicBezTo>
                  <a:cubicBezTo>
                    <a:pt x="44" y="32"/>
                    <a:pt x="44" y="32"/>
                    <a:pt x="44" y="32"/>
                  </a:cubicBezTo>
                  <a:cubicBezTo>
                    <a:pt x="45" y="33"/>
                    <a:pt x="45" y="33"/>
                    <a:pt x="45" y="33"/>
                  </a:cubicBezTo>
                  <a:cubicBezTo>
                    <a:pt x="44" y="33"/>
                    <a:pt x="44" y="33"/>
                    <a:pt x="44" y="33"/>
                  </a:cubicBezTo>
                  <a:cubicBezTo>
                    <a:pt x="44" y="33"/>
                    <a:pt x="44" y="33"/>
                    <a:pt x="44" y="33"/>
                  </a:cubicBezTo>
                  <a:cubicBezTo>
                    <a:pt x="44" y="32"/>
                    <a:pt x="44" y="32"/>
                    <a:pt x="44" y="32"/>
                  </a:cubicBezTo>
                  <a:cubicBezTo>
                    <a:pt x="43" y="31"/>
                    <a:pt x="43" y="31"/>
                    <a:pt x="43" y="31"/>
                  </a:cubicBezTo>
                  <a:cubicBezTo>
                    <a:pt x="43" y="32"/>
                    <a:pt x="43" y="32"/>
                    <a:pt x="43" y="32"/>
                  </a:cubicBezTo>
                  <a:cubicBezTo>
                    <a:pt x="42" y="32"/>
                    <a:pt x="42" y="32"/>
                    <a:pt x="42" y="32"/>
                  </a:cubicBezTo>
                  <a:cubicBezTo>
                    <a:pt x="42" y="31"/>
                    <a:pt x="42" y="31"/>
                    <a:pt x="42" y="31"/>
                  </a:cubicBezTo>
                  <a:cubicBezTo>
                    <a:pt x="42" y="31"/>
                    <a:pt x="42" y="31"/>
                    <a:pt x="42" y="31"/>
                  </a:cubicBezTo>
                  <a:cubicBezTo>
                    <a:pt x="41" y="31"/>
                    <a:pt x="41" y="31"/>
                    <a:pt x="41" y="31"/>
                  </a:cubicBezTo>
                  <a:cubicBezTo>
                    <a:pt x="40" y="32"/>
                    <a:pt x="40" y="32"/>
                    <a:pt x="40" y="32"/>
                  </a:cubicBezTo>
                  <a:cubicBezTo>
                    <a:pt x="41" y="32"/>
                    <a:pt x="41" y="32"/>
                    <a:pt x="41" y="32"/>
                  </a:cubicBezTo>
                  <a:cubicBezTo>
                    <a:pt x="42" y="32"/>
                    <a:pt x="42" y="32"/>
                    <a:pt x="42" y="32"/>
                  </a:cubicBezTo>
                  <a:cubicBezTo>
                    <a:pt x="43" y="33"/>
                    <a:pt x="43" y="33"/>
                    <a:pt x="43" y="33"/>
                  </a:cubicBezTo>
                  <a:cubicBezTo>
                    <a:pt x="43" y="34"/>
                    <a:pt x="43" y="34"/>
                    <a:pt x="43" y="34"/>
                  </a:cubicBezTo>
                  <a:cubicBezTo>
                    <a:pt x="41" y="34"/>
                    <a:pt x="41" y="34"/>
                    <a:pt x="41" y="34"/>
                  </a:cubicBezTo>
                  <a:cubicBezTo>
                    <a:pt x="40" y="34"/>
                    <a:pt x="40" y="34"/>
                    <a:pt x="40" y="34"/>
                  </a:cubicBezTo>
                  <a:cubicBezTo>
                    <a:pt x="40" y="34"/>
                    <a:pt x="40" y="34"/>
                    <a:pt x="40" y="34"/>
                  </a:cubicBezTo>
                  <a:cubicBezTo>
                    <a:pt x="39" y="34"/>
                    <a:pt x="39" y="34"/>
                    <a:pt x="39" y="34"/>
                  </a:cubicBezTo>
                  <a:cubicBezTo>
                    <a:pt x="40" y="35"/>
                    <a:pt x="40" y="35"/>
                    <a:pt x="40" y="35"/>
                  </a:cubicBezTo>
                  <a:cubicBezTo>
                    <a:pt x="39" y="36"/>
                    <a:pt x="39" y="36"/>
                    <a:pt x="39" y="36"/>
                  </a:cubicBezTo>
                  <a:cubicBezTo>
                    <a:pt x="40" y="36"/>
                    <a:pt x="40" y="36"/>
                    <a:pt x="40" y="36"/>
                  </a:cubicBezTo>
                  <a:cubicBezTo>
                    <a:pt x="41" y="35"/>
                    <a:pt x="41" y="35"/>
                    <a:pt x="41" y="35"/>
                  </a:cubicBezTo>
                  <a:cubicBezTo>
                    <a:pt x="42" y="35"/>
                    <a:pt x="42" y="35"/>
                    <a:pt x="42" y="35"/>
                  </a:cubicBezTo>
                  <a:cubicBezTo>
                    <a:pt x="42" y="35"/>
                    <a:pt x="42" y="35"/>
                    <a:pt x="42" y="35"/>
                  </a:cubicBezTo>
                  <a:cubicBezTo>
                    <a:pt x="41" y="36"/>
                    <a:pt x="41" y="36"/>
                    <a:pt x="41" y="36"/>
                  </a:cubicBezTo>
                  <a:cubicBezTo>
                    <a:pt x="41" y="37"/>
                    <a:pt x="41" y="37"/>
                    <a:pt x="41" y="37"/>
                  </a:cubicBezTo>
                  <a:cubicBezTo>
                    <a:pt x="41" y="37"/>
                    <a:pt x="41" y="37"/>
                    <a:pt x="41" y="37"/>
                  </a:cubicBezTo>
                  <a:cubicBezTo>
                    <a:pt x="42" y="38"/>
                    <a:pt x="42" y="38"/>
                    <a:pt x="42" y="38"/>
                  </a:cubicBezTo>
                  <a:cubicBezTo>
                    <a:pt x="42" y="39"/>
                    <a:pt x="42" y="39"/>
                    <a:pt x="42" y="39"/>
                  </a:cubicBezTo>
                  <a:cubicBezTo>
                    <a:pt x="41" y="38"/>
                    <a:pt x="41" y="38"/>
                    <a:pt x="41" y="38"/>
                  </a:cubicBezTo>
                  <a:cubicBezTo>
                    <a:pt x="41" y="38"/>
                    <a:pt x="41" y="38"/>
                    <a:pt x="41" y="38"/>
                  </a:cubicBezTo>
                  <a:cubicBezTo>
                    <a:pt x="40" y="37"/>
                    <a:pt x="40" y="37"/>
                    <a:pt x="40" y="37"/>
                  </a:cubicBezTo>
                  <a:cubicBezTo>
                    <a:pt x="40" y="37"/>
                    <a:pt x="40" y="37"/>
                    <a:pt x="40" y="37"/>
                  </a:cubicBezTo>
                  <a:cubicBezTo>
                    <a:pt x="39" y="38"/>
                    <a:pt x="39" y="38"/>
                    <a:pt x="39" y="38"/>
                  </a:cubicBezTo>
                  <a:cubicBezTo>
                    <a:pt x="40" y="38"/>
                    <a:pt x="40" y="38"/>
                    <a:pt x="40" y="38"/>
                  </a:cubicBezTo>
                  <a:cubicBezTo>
                    <a:pt x="39" y="38"/>
                    <a:pt x="39" y="38"/>
                    <a:pt x="39" y="38"/>
                  </a:cubicBezTo>
                  <a:cubicBezTo>
                    <a:pt x="38" y="39"/>
                    <a:pt x="38" y="39"/>
                    <a:pt x="38" y="39"/>
                  </a:cubicBezTo>
                  <a:cubicBezTo>
                    <a:pt x="38" y="40"/>
                    <a:pt x="38" y="40"/>
                    <a:pt x="38" y="40"/>
                  </a:cubicBezTo>
                  <a:cubicBezTo>
                    <a:pt x="39" y="40"/>
                    <a:pt x="39" y="40"/>
                    <a:pt x="39" y="40"/>
                  </a:cubicBezTo>
                  <a:cubicBezTo>
                    <a:pt x="40" y="40"/>
                    <a:pt x="40" y="40"/>
                    <a:pt x="40" y="40"/>
                  </a:cubicBezTo>
                  <a:cubicBezTo>
                    <a:pt x="40" y="40"/>
                    <a:pt x="40" y="40"/>
                    <a:pt x="40" y="40"/>
                  </a:cubicBezTo>
                  <a:cubicBezTo>
                    <a:pt x="41" y="40"/>
                    <a:pt x="41" y="40"/>
                    <a:pt x="41" y="40"/>
                  </a:cubicBezTo>
                  <a:cubicBezTo>
                    <a:pt x="41" y="41"/>
                    <a:pt x="41" y="41"/>
                    <a:pt x="41" y="41"/>
                  </a:cubicBezTo>
                  <a:cubicBezTo>
                    <a:pt x="42" y="41"/>
                    <a:pt x="42" y="41"/>
                    <a:pt x="42" y="41"/>
                  </a:cubicBezTo>
                  <a:cubicBezTo>
                    <a:pt x="42" y="42"/>
                    <a:pt x="42" y="42"/>
                    <a:pt x="42" y="42"/>
                  </a:cubicBezTo>
                  <a:cubicBezTo>
                    <a:pt x="41" y="41"/>
                    <a:pt x="41" y="41"/>
                    <a:pt x="41" y="41"/>
                  </a:cubicBezTo>
                  <a:cubicBezTo>
                    <a:pt x="40" y="41"/>
                    <a:pt x="40" y="41"/>
                    <a:pt x="40" y="41"/>
                  </a:cubicBezTo>
                  <a:cubicBezTo>
                    <a:pt x="39" y="41"/>
                    <a:pt x="39" y="41"/>
                    <a:pt x="39" y="41"/>
                  </a:cubicBezTo>
                  <a:cubicBezTo>
                    <a:pt x="38" y="41"/>
                    <a:pt x="38" y="41"/>
                    <a:pt x="38" y="41"/>
                  </a:cubicBezTo>
                  <a:cubicBezTo>
                    <a:pt x="38" y="42"/>
                    <a:pt x="38" y="42"/>
                    <a:pt x="38" y="42"/>
                  </a:cubicBezTo>
                  <a:cubicBezTo>
                    <a:pt x="37" y="42"/>
                    <a:pt x="37" y="42"/>
                    <a:pt x="37" y="42"/>
                  </a:cubicBezTo>
                  <a:cubicBezTo>
                    <a:pt x="37" y="42"/>
                    <a:pt x="37" y="42"/>
                    <a:pt x="37" y="42"/>
                  </a:cubicBezTo>
                  <a:cubicBezTo>
                    <a:pt x="35" y="43"/>
                    <a:pt x="35" y="43"/>
                    <a:pt x="35" y="43"/>
                  </a:cubicBezTo>
                  <a:cubicBezTo>
                    <a:pt x="35" y="43"/>
                    <a:pt x="35" y="43"/>
                    <a:pt x="35" y="43"/>
                  </a:cubicBezTo>
                  <a:cubicBezTo>
                    <a:pt x="35" y="43"/>
                    <a:pt x="35" y="43"/>
                    <a:pt x="35" y="43"/>
                  </a:cubicBezTo>
                  <a:cubicBezTo>
                    <a:pt x="35" y="44"/>
                    <a:pt x="35" y="44"/>
                    <a:pt x="35" y="44"/>
                  </a:cubicBezTo>
                  <a:cubicBezTo>
                    <a:pt x="36" y="44"/>
                    <a:pt x="36" y="44"/>
                    <a:pt x="36" y="44"/>
                  </a:cubicBezTo>
                  <a:cubicBezTo>
                    <a:pt x="35" y="45"/>
                    <a:pt x="35" y="45"/>
                    <a:pt x="35" y="45"/>
                  </a:cubicBezTo>
                  <a:cubicBezTo>
                    <a:pt x="35" y="44"/>
                    <a:pt x="35" y="44"/>
                    <a:pt x="35" y="44"/>
                  </a:cubicBezTo>
                  <a:cubicBezTo>
                    <a:pt x="35" y="45"/>
                    <a:pt x="35" y="45"/>
                    <a:pt x="35" y="45"/>
                  </a:cubicBezTo>
                  <a:cubicBezTo>
                    <a:pt x="35" y="45"/>
                    <a:pt x="35" y="45"/>
                    <a:pt x="35" y="45"/>
                  </a:cubicBezTo>
                  <a:cubicBezTo>
                    <a:pt x="35" y="46"/>
                    <a:pt x="35" y="46"/>
                    <a:pt x="35" y="46"/>
                  </a:cubicBezTo>
                  <a:cubicBezTo>
                    <a:pt x="34" y="45"/>
                    <a:pt x="34" y="45"/>
                    <a:pt x="34" y="45"/>
                  </a:cubicBezTo>
                  <a:cubicBezTo>
                    <a:pt x="34" y="45"/>
                    <a:pt x="34" y="45"/>
                    <a:pt x="34" y="45"/>
                  </a:cubicBezTo>
                  <a:cubicBezTo>
                    <a:pt x="34" y="46"/>
                    <a:pt x="34" y="46"/>
                    <a:pt x="34" y="46"/>
                  </a:cubicBezTo>
                  <a:cubicBezTo>
                    <a:pt x="34" y="46"/>
                    <a:pt x="34" y="46"/>
                    <a:pt x="34" y="46"/>
                  </a:cubicBezTo>
                  <a:cubicBezTo>
                    <a:pt x="34" y="46"/>
                    <a:pt x="34" y="46"/>
                    <a:pt x="34" y="46"/>
                  </a:cubicBezTo>
                  <a:cubicBezTo>
                    <a:pt x="34" y="47"/>
                    <a:pt x="34" y="47"/>
                    <a:pt x="34" y="47"/>
                  </a:cubicBezTo>
                  <a:cubicBezTo>
                    <a:pt x="34" y="47"/>
                    <a:pt x="34" y="47"/>
                    <a:pt x="34" y="47"/>
                  </a:cubicBezTo>
                  <a:cubicBezTo>
                    <a:pt x="34" y="47"/>
                    <a:pt x="34" y="47"/>
                    <a:pt x="34" y="47"/>
                  </a:cubicBezTo>
                  <a:cubicBezTo>
                    <a:pt x="33" y="47"/>
                    <a:pt x="33" y="47"/>
                    <a:pt x="33" y="47"/>
                  </a:cubicBezTo>
                  <a:cubicBezTo>
                    <a:pt x="33" y="47"/>
                    <a:pt x="33" y="47"/>
                    <a:pt x="33" y="47"/>
                  </a:cubicBezTo>
                  <a:cubicBezTo>
                    <a:pt x="33" y="48"/>
                    <a:pt x="33" y="48"/>
                    <a:pt x="33" y="48"/>
                  </a:cubicBezTo>
                  <a:cubicBezTo>
                    <a:pt x="33" y="48"/>
                    <a:pt x="33" y="48"/>
                    <a:pt x="33" y="48"/>
                  </a:cubicBezTo>
                  <a:cubicBezTo>
                    <a:pt x="33" y="48"/>
                    <a:pt x="33" y="48"/>
                    <a:pt x="33" y="48"/>
                  </a:cubicBezTo>
                  <a:cubicBezTo>
                    <a:pt x="35" y="49"/>
                    <a:pt x="35" y="49"/>
                    <a:pt x="35" y="49"/>
                  </a:cubicBezTo>
                  <a:cubicBezTo>
                    <a:pt x="35" y="49"/>
                    <a:pt x="35" y="49"/>
                    <a:pt x="35" y="49"/>
                  </a:cubicBezTo>
                  <a:cubicBezTo>
                    <a:pt x="35" y="50"/>
                    <a:pt x="35" y="50"/>
                    <a:pt x="35" y="50"/>
                  </a:cubicBezTo>
                  <a:cubicBezTo>
                    <a:pt x="36" y="49"/>
                    <a:pt x="36" y="49"/>
                    <a:pt x="36" y="49"/>
                  </a:cubicBezTo>
                  <a:cubicBezTo>
                    <a:pt x="35" y="50"/>
                    <a:pt x="35" y="50"/>
                    <a:pt x="35" y="50"/>
                  </a:cubicBezTo>
                  <a:cubicBezTo>
                    <a:pt x="35" y="50"/>
                    <a:pt x="35" y="50"/>
                    <a:pt x="35" y="50"/>
                  </a:cubicBezTo>
                  <a:cubicBezTo>
                    <a:pt x="35" y="50"/>
                    <a:pt x="35" y="50"/>
                    <a:pt x="35" y="50"/>
                  </a:cubicBezTo>
                  <a:cubicBezTo>
                    <a:pt x="34" y="50"/>
                    <a:pt x="34" y="50"/>
                    <a:pt x="34" y="50"/>
                  </a:cubicBezTo>
                  <a:cubicBezTo>
                    <a:pt x="33" y="50"/>
                    <a:pt x="33" y="50"/>
                    <a:pt x="33" y="50"/>
                  </a:cubicBezTo>
                  <a:cubicBezTo>
                    <a:pt x="32" y="51"/>
                    <a:pt x="32" y="51"/>
                    <a:pt x="32" y="51"/>
                  </a:cubicBezTo>
                  <a:cubicBezTo>
                    <a:pt x="32" y="51"/>
                    <a:pt x="32" y="51"/>
                    <a:pt x="32" y="51"/>
                  </a:cubicBezTo>
                  <a:cubicBezTo>
                    <a:pt x="33" y="51"/>
                    <a:pt x="33" y="51"/>
                    <a:pt x="33" y="51"/>
                  </a:cubicBezTo>
                  <a:cubicBezTo>
                    <a:pt x="33" y="52"/>
                    <a:pt x="33" y="52"/>
                    <a:pt x="33" y="52"/>
                  </a:cubicBezTo>
                  <a:cubicBezTo>
                    <a:pt x="34" y="52"/>
                    <a:pt x="34" y="52"/>
                    <a:pt x="34" y="52"/>
                  </a:cubicBezTo>
                  <a:cubicBezTo>
                    <a:pt x="34" y="53"/>
                    <a:pt x="34" y="53"/>
                    <a:pt x="34" y="53"/>
                  </a:cubicBezTo>
                  <a:cubicBezTo>
                    <a:pt x="33" y="52"/>
                    <a:pt x="33" y="52"/>
                    <a:pt x="33" y="52"/>
                  </a:cubicBezTo>
                  <a:cubicBezTo>
                    <a:pt x="33" y="52"/>
                    <a:pt x="33" y="52"/>
                    <a:pt x="33" y="52"/>
                  </a:cubicBezTo>
                  <a:cubicBezTo>
                    <a:pt x="32" y="53"/>
                    <a:pt x="32" y="53"/>
                    <a:pt x="32" y="53"/>
                  </a:cubicBezTo>
                  <a:cubicBezTo>
                    <a:pt x="32" y="54"/>
                    <a:pt x="32" y="54"/>
                    <a:pt x="32" y="54"/>
                  </a:cubicBezTo>
                  <a:cubicBezTo>
                    <a:pt x="32" y="54"/>
                    <a:pt x="32" y="54"/>
                    <a:pt x="32" y="54"/>
                  </a:cubicBezTo>
                  <a:cubicBezTo>
                    <a:pt x="32" y="54"/>
                    <a:pt x="32" y="54"/>
                    <a:pt x="32" y="54"/>
                  </a:cubicBezTo>
                  <a:cubicBezTo>
                    <a:pt x="33" y="55"/>
                    <a:pt x="33" y="55"/>
                    <a:pt x="33" y="55"/>
                  </a:cubicBezTo>
                  <a:cubicBezTo>
                    <a:pt x="32" y="55"/>
                    <a:pt x="32" y="55"/>
                    <a:pt x="32" y="55"/>
                  </a:cubicBezTo>
                  <a:cubicBezTo>
                    <a:pt x="32" y="55"/>
                    <a:pt x="32" y="55"/>
                    <a:pt x="32" y="55"/>
                  </a:cubicBezTo>
                  <a:cubicBezTo>
                    <a:pt x="31" y="55"/>
                    <a:pt x="31" y="55"/>
                    <a:pt x="31" y="55"/>
                  </a:cubicBezTo>
                  <a:cubicBezTo>
                    <a:pt x="31" y="56"/>
                    <a:pt x="31" y="56"/>
                    <a:pt x="31" y="56"/>
                  </a:cubicBezTo>
                  <a:cubicBezTo>
                    <a:pt x="32" y="56"/>
                    <a:pt x="32" y="56"/>
                    <a:pt x="32" y="56"/>
                  </a:cubicBezTo>
                  <a:cubicBezTo>
                    <a:pt x="32" y="56"/>
                    <a:pt x="32" y="56"/>
                    <a:pt x="32" y="56"/>
                  </a:cubicBezTo>
                  <a:cubicBezTo>
                    <a:pt x="32" y="57"/>
                    <a:pt x="32" y="57"/>
                    <a:pt x="32" y="57"/>
                  </a:cubicBezTo>
                  <a:cubicBezTo>
                    <a:pt x="31" y="56"/>
                    <a:pt x="31" y="56"/>
                    <a:pt x="31" y="56"/>
                  </a:cubicBezTo>
                  <a:cubicBezTo>
                    <a:pt x="31" y="56"/>
                    <a:pt x="31" y="56"/>
                    <a:pt x="31" y="56"/>
                  </a:cubicBezTo>
                  <a:cubicBezTo>
                    <a:pt x="31" y="57"/>
                    <a:pt x="31" y="57"/>
                    <a:pt x="31" y="57"/>
                  </a:cubicBezTo>
                  <a:cubicBezTo>
                    <a:pt x="31" y="57"/>
                    <a:pt x="31" y="57"/>
                    <a:pt x="31" y="57"/>
                  </a:cubicBezTo>
                  <a:cubicBezTo>
                    <a:pt x="31" y="58"/>
                    <a:pt x="31" y="58"/>
                    <a:pt x="31" y="58"/>
                  </a:cubicBezTo>
                  <a:cubicBezTo>
                    <a:pt x="31" y="59"/>
                    <a:pt x="31" y="59"/>
                    <a:pt x="31" y="59"/>
                  </a:cubicBezTo>
                  <a:cubicBezTo>
                    <a:pt x="32" y="59"/>
                    <a:pt x="32" y="59"/>
                    <a:pt x="32" y="59"/>
                  </a:cubicBezTo>
                  <a:cubicBezTo>
                    <a:pt x="32" y="58"/>
                    <a:pt x="32" y="58"/>
                    <a:pt x="32" y="58"/>
                  </a:cubicBezTo>
                  <a:cubicBezTo>
                    <a:pt x="33" y="58"/>
                    <a:pt x="33" y="58"/>
                    <a:pt x="33" y="58"/>
                  </a:cubicBezTo>
                  <a:cubicBezTo>
                    <a:pt x="32" y="59"/>
                    <a:pt x="32" y="59"/>
                    <a:pt x="32" y="59"/>
                  </a:cubicBezTo>
                  <a:cubicBezTo>
                    <a:pt x="32" y="59"/>
                    <a:pt x="32" y="59"/>
                    <a:pt x="32" y="59"/>
                  </a:cubicBezTo>
                  <a:cubicBezTo>
                    <a:pt x="31" y="60"/>
                    <a:pt x="31" y="60"/>
                    <a:pt x="31" y="60"/>
                  </a:cubicBezTo>
                  <a:cubicBezTo>
                    <a:pt x="30" y="60"/>
                    <a:pt x="30" y="60"/>
                    <a:pt x="30" y="60"/>
                  </a:cubicBezTo>
                  <a:cubicBezTo>
                    <a:pt x="29" y="61"/>
                    <a:pt x="29" y="61"/>
                    <a:pt x="29" y="61"/>
                  </a:cubicBezTo>
                  <a:cubicBezTo>
                    <a:pt x="29" y="61"/>
                    <a:pt x="29" y="61"/>
                    <a:pt x="29" y="61"/>
                  </a:cubicBezTo>
                  <a:cubicBezTo>
                    <a:pt x="29" y="61"/>
                    <a:pt x="29" y="61"/>
                    <a:pt x="29" y="61"/>
                  </a:cubicBezTo>
                  <a:cubicBezTo>
                    <a:pt x="28" y="62"/>
                    <a:pt x="28" y="62"/>
                    <a:pt x="28" y="62"/>
                  </a:cubicBezTo>
                  <a:cubicBezTo>
                    <a:pt x="29" y="62"/>
                    <a:pt x="29" y="62"/>
                    <a:pt x="29" y="62"/>
                  </a:cubicBezTo>
                  <a:cubicBezTo>
                    <a:pt x="28" y="63"/>
                    <a:pt x="28" y="63"/>
                    <a:pt x="28" y="63"/>
                  </a:cubicBezTo>
                  <a:cubicBezTo>
                    <a:pt x="27" y="63"/>
                    <a:pt x="27" y="63"/>
                    <a:pt x="27" y="63"/>
                  </a:cubicBezTo>
                  <a:cubicBezTo>
                    <a:pt x="27" y="64"/>
                    <a:pt x="27" y="64"/>
                    <a:pt x="27" y="64"/>
                  </a:cubicBezTo>
                  <a:cubicBezTo>
                    <a:pt x="27" y="64"/>
                    <a:pt x="27" y="64"/>
                    <a:pt x="27" y="64"/>
                  </a:cubicBezTo>
                  <a:cubicBezTo>
                    <a:pt x="28" y="64"/>
                    <a:pt x="28" y="64"/>
                    <a:pt x="28" y="64"/>
                  </a:cubicBezTo>
                  <a:cubicBezTo>
                    <a:pt x="27" y="65"/>
                    <a:pt x="27" y="65"/>
                    <a:pt x="27" y="65"/>
                  </a:cubicBezTo>
                  <a:cubicBezTo>
                    <a:pt x="27" y="66"/>
                    <a:pt x="27" y="66"/>
                    <a:pt x="27" y="66"/>
                  </a:cubicBezTo>
                  <a:cubicBezTo>
                    <a:pt x="26" y="66"/>
                    <a:pt x="26" y="66"/>
                    <a:pt x="26" y="66"/>
                  </a:cubicBezTo>
                  <a:cubicBezTo>
                    <a:pt x="26" y="65"/>
                    <a:pt x="26" y="65"/>
                    <a:pt x="26" y="65"/>
                  </a:cubicBezTo>
                  <a:cubicBezTo>
                    <a:pt x="25" y="64"/>
                    <a:pt x="25" y="64"/>
                    <a:pt x="25" y="64"/>
                  </a:cubicBezTo>
                  <a:cubicBezTo>
                    <a:pt x="25" y="65"/>
                    <a:pt x="25" y="65"/>
                    <a:pt x="25" y="65"/>
                  </a:cubicBezTo>
                  <a:cubicBezTo>
                    <a:pt x="24" y="65"/>
                    <a:pt x="24" y="65"/>
                    <a:pt x="24" y="65"/>
                  </a:cubicBezTo>
                  <a:cubicBezTo>
                    <a:pt x="24" y="66"/>
                    <a:pt x="24" y="66"/>
                    <a:pt x="24" y="66"/>
                  </a:cubicBezTo>
                  <a:cubicBezTo>
                    <a:pt x="24" y="66"/>
                    <a:pt x="24" y="66"/>
                    <a:pt x="24" y="66"/>
                  </a:cubicBezTo>
                  <a:cubicBezTo>
                    <a:pt x="24" y="67"/>
                    <a:pt x="24" y="67"/>
                    <a:pt x="24" y="67"/>
                  </a:cubicBezTo>
                  <a:cubicBezTo>
                    <a:pt x="24" y="67"/>
                    <a:pt x="24" y="67"/>
                    <a:pt x="24" y="67"/>
                  </a:cubicBezTo>
                  <a:cubicBezTo>
                    <a:pt x="23" y="67"/>
                    <a:pt x="23" y="67"/>
                    <a:pt x="23" y="67"/>
                  </a:cubicBezTo>
                  <a:cubicBezTo>
                    <a:pt x="22" y="67"/>
                    <a:pt x="22" y="67"/>
                    <a:pt x="22" y="67"/>
                  </a:cubicBezTo>
                  <a:cubicBezTo>
                    <a:pt x="23" y="68"/>
                    <a:pt x="23" y="68"/>
                    <a:pt x="23" y="68"/>
                  </a:cubicBezTo>
                  <a:cubicBezTo>
                    <a:pt x="22" y="69"/>
                    <a:pt x="22" y="69"/>
                    <a:pt x="22" y="69"/>
                  </a:cubicBezTo>
                  <a:cubicBezTo>
                    <a:pt x="22" y="69"/>
                    <a:pt x="22" y="69"/>
                    <a:pt x="22" y="69"/>
                  </a:cubicBezTo>
                  <a:cubicBezTo>
                    <a:pt x="22" y="70"/>
                    <a:pt x="22" y="70"/>
                    <a:pt x="22" y="70"/>
                  </a:cubicBezTo>
                  <a:cubicBezTo>
                    <a:pt x="21" y="71"/>
                    <a:pt x="21" y="71"/>
                    <a:pt x="21" y="71"/>
                  </a:cubicBezTo>
                  <a:cubicBezTo>
                    <a:pt x="20" y="72"/>
                    <a:pt x="20" y="72"/>
                    <a:pt x="20" y="72"/>
                  </a:cubicBezTo>
                  <a:cubicBezTo>
                    <a:pt x="20" y="72"/>
                    <a:pt x="20" y="72"/>
                    <a:pt x="20" y="72"/>
                  </a:cubicBezTo>
                  <a:cubicBezTo>
                    <a:pt x="21" y="71"/>
                    <a:pt x="21" y="71"/>
                    <a:pt x="21" y="71"/>
                  </a:cubicBezTo>
                  <a:cubicBezTo>
                    <a:pt x="22" y="71"/>
                    <a:pt x="22" y="71"/>
                    <a:pt x="22" y="71"/>
                  </a:cubicBezTo>
                  <a:cubicBezTo>
                    <a:pt x="22" y="72"/>
                    <a:pt x="22" y="72"/>
                    <a:pt x="22" y="72"/>
                  </a:cubicBezTo>
                  <a:cubicBezTo>
                    <a:pt x="21" y="72"/>
                    <a:pt x="21" y="72"/>
                    <a:pt x="21" y="72"/>
                  </a:cubicBezTo>
                  <a:cubicBezTo>
                    <a:pt x="21" y="73"/>
                    <a:pt x="21" y="73"/>
                    <a:pt x="21" y="73"/>
                  </a:cubicBezTo>
                  <a:cubicBezTo>
                    <a:pt x="22" y="74"/>
                    <a:pt x="22" y="74"/>
                    <a:pt x="22" y="74"/>
                  </a:cubicBezTo>
                  <a:cubicBezTo>
                    <a:pt x="23" y="73"/>
                    <a:pt x="23" y="73"/>
                    <a:pt x="23" y="73"/>
                  </a:cubicBezTo>
                  <a:cubicBezTo>
                    <a:pt x="24" y="73"/>
                    <a:pt x="24" y="73"/>
                    <a:pt x="24" y="73"/>
                  </a:cubicBezTo>
                  <a:cubicBezTo>
                    <a:pt x="25" y="72"/>
                    <a:pt x="25" y="72"/>
                    <a:pt x="25" y="72"/>
                  </a:cubicBezTo>
                  <a:cubicBezTo>
                    <a:pt x="25" y="71"/>
                    <a:pt x="25" y="71"/>
                    <a:pt x="25" y="71"/>
                  </a:cubicBezTo>
                  <a:cubicBezTo>
                    <a:pt x="25" y="71"/>
                    <a:pt x="25" y="71"/>
                    <a:pt x="25" y="71"/>
                  </a:cubicBezTo>
                  <a:cubicBezTo>
                    <a:pt x="25" y="70"/>
                    <a:pt x="25" y="70"/>
                    <a:pt x="25" y="70"/>
                  </a:cubicBezTo>
                  <a:cubicBezTo>
                    <a:pt x="25" y="69"/>
                    <a:pt x="25" y="69"/>
                    <a:pt x="25" y="69"/>
                  </a:cubicBezTo>
                  <a:cubicBezTo>
                    <a:pt x="26" y="69"/>
                    <a:pt x="26" y="69"/>
                    <a:pt x="26" y="69"/>
                  </a:cubicBezTo>
                  <a:cubicBezTo>
                    <a:pt x="26" y="69"/>
                    <a:pt x="26" y="69"/>
                    <a:pt x="26" y="69"/>
                  </a:cubicBezTo>
                  <a:cubicBezTo>
                    <a:pt x="27" y="69"/>
                    <a:pt x="27" y="69"/>
                    <a:pt x="27" y="69"/>
                  </a:cubicBezTo>
                  <a:cubicBezTo>
                    <a:pt x="28" y="69"/>
                    <a:pt x="28" y="69"/>
                    <a:pt x="28" y="69"/>
                  </a:cubicBezTo>
                  <a:cubicBezTo>
                    <a:pt x="26" y="70"/>
                    <a:pt x="26" y="70"/>
                    <a:pt x="26" y="70"/>
                  </a:cubicBezTo>
                  <a:cubicBezTo>
                    <a:pt x="26" y="70"/>
                    <a:pt x="26" y="70"/>
                    <a:pt x="26" y="70"/>
                  </a:cubicBezTo>
                  <a:cubicBezTo>
                    <a:pt x="28" y="71"/>
                    <a:pt x="28" y="71"/>
                    <a:pt x="28" y="71"/>
                  </a:cubicBezTo>
                  <a:cubicBezTo>
                    <a:pt x="27" y="72"/>
                    <a:pt x="27" y="72"/>
                    <a:pt x="27" y="72"/>
                  </a:cubicBezTo>
                  <a:cubicBezTo>
                    <a:pt x="26" y="72"/>
                    <a:pt x="26" y="72"/>
                    <a:pt x="26" y="72"/>
                  </a:cubicBezTo>
                  <a:cubicBezTo>
                    <a:pt x="25" y="73"/>
                    <a:pt x="25" y="73"/>
                    <a:pt x="25" y="73"/>
                  </a:cubicBezTo>
                  <a:cubicBezTo>
                    <a:pt x="26" y="74"/>
                    <a:pt x="26" y="74"/>
                    <a:pt x="26" y="74"/>
                  </a:cubicBezTo>
                  <a:cubicBezTo>
                    <a:pt x="25" y="74"/>
                    <a:pt x="25" y="74"/>
                    <a:pt x="25" y="74"/>
                  </a:cubicBezTo>
                  <a:cubicBezTo>
                    <a:pt x="25" y="75"/>
                    <a:pt x="25" y="75"/>
                    <a:pt x="25" y="75"/>
                  </a:cubicBezTo>
                  <a:cubicBezTo>
                    <a:pt x="25" y="75"/>
                    <a:pt x="25" y="75"/>
                    <a:pt x="25" y="75"/>
                  </a:cubicBezTo>
                  <a:cubicBezTo>
                    <a:pt x="24" y="74"/>
                    <a:pt x="24" y="74"/>
                    <a:pt x="24" y="74"/>
                  </a:cubicBezTo>
                  <a:cubicBezTo>
                    <a:pt x="23" y="74"/>
                    <a:pt x="23" y="74"/>
                    <a:pt x="23" y="74"/>
                  </a:cubicBezTo>
                  <a:cubicBezTo>
                    <a:pt x="22" y="75"/>
                    <a:pt x="22" y="75"/>
                    <a:pt x="22" y="75"/>
                  </a:cubicBezTo>
                  <a:cubicBezTo>
                    <a:pt x="22" y="76"/>
                    <a:pt x="22" y="76"/>
                    <a:pt x="22" y="76"/>
                  </a:cubicBezTo>
                  <a:cubicBezTo>
                    <a:pt x="21" y="76"/>
                    <a:pt x="21" y="76"/>
                    <a:pt x="21" y="76"/>
                  </a:cubicBezTo>
                  <a:cubicBezTo>
                    <a:pt x="21" y="77"/>
                    <a:pt x="21" y="77"/>
                    <a:pt x="21" y="77"/>
                  </a:cubicBezTo>
                  <a:cubicBezTo>
                    <a:pt x="21" y="76"/>
                    <a:pt x="21" y="76"/>
                    <a:pt x="21" y="76"/>
                  </a:cubicBezTo>
                  <a:cubicBezTo>
                    <a:pt x="22" y="76"/>
                    <a:pt x="22" y="76"/>
                    <a:pt x="22" y="76"/>
                  </a:cubicBezTo>
                  <a:cubicBezTo>
                    <a:pt x="21" y="75"/>
                    <a:pt x="21" y="75"/>
                    <a:pt x="21" y="75"/>
                  </a:cubicBezTo>
                  <a:cubicBezTo>
                    <a:pt x="21" y="74"/>
                    <a:pt x="21" y="74"/>
                    <a:pt x="21" y="74"/>
                  </a:cubicBezTo>
                  <a:cubicBezTo>
                    <a:pt x="20" y="73"/>
                    <a:pt x="20" y="73"/>
                    <a:pt x="20" y="73"/>
                  </a:cubicBezTo>
                  <a:cubicBezTo>
                    <a:pt x="20" y="73"/>
                    <a:pt x="20" y="73"/>
                    <a:pt x="20" y="73"/>
                  </a:cubicBezTo>
                  <a:cubicBezTo>
                    <a:pt x="19" y="74"/>
                    <a:pt x="19" y="74"/>
                    <a:pt x="19" y="74"/>
                  </a:cubicBezTo>
                  <a:cubicBezTo>
                    <a:pt x="18" y="74"/>
                    <a:pt x="18" y="74"/>
                    <a:pt x="18" y="74"/>
                  </a:cubicBezTo>
                  <a:cubicBezTo>
                    <a:pt x="18" y="74"/>
                    <a:pt x="18" y="74"/>
                    <a:pt x="18" y="74"/>
                  </a:cubicBezTo>
                  <a:cubicBezTo>
                    <a:pt x="19" y="74"/>
                    <a:pt x="19" y="74"/>
                    <a:pt x="19" y="74"/>
                  </a:cubicBezTo>
                  <a:cubicBezTo>
                    <a:pt x="18" y="75"/>
                    <a:pt x="18" y="75"/>
                    <a:pt x="18" y="75"/>
                  </a:cubicBezTo>
                  <a:cubicBezTo>
                    <a:pt x="17" y="75"/>
                    <a:pt x="17" y="75"/>
                    <a:pt x="17" y="75"/>
                  </a:cubicBezTo>
                  <a:cubicBezTo>
                    <a:pt x="17" y="75"/>
                    <a:pt x="17" y="75"/>
                    <a:pt x="17" y="75"/>
                  </a:cubicBezTo>
                  <a:cubicBezTo>
                    <a:pt x="16" y="76"/>
                    <a:pt x="16" y="76"/>
                    <a:pt x="16" y="76"/>
                  </a:cubicBezTo>
                  <a:cubicBezTo>
                    <a:pt x="16" y="76"/>
                    <a:pt x="16" y="76"/>
                    <a:pt x="16" y="76"/>
                  </a:cubicBezTo>
                  <a:cubicBezTo>
                    <a:pt x="17" y="76"/>
                    <a:pt x="17" y="76"/>
                    <a:pt x="17" y="76"/>
                  </a:cubicBezTo>
                  <a:cubicBezTo>
                    <a:pt x="17" y="76"/>
                    <a:pt x="17" y="76"/>
                    <a:pt x="17" y="76"/>
                  </a:cubicBezTo>
                  <a:cubicBezTo>
                    <a:pt x="16" y="77"/>
                    <a:pt x="16" y="77"/>
                    <a:pt x="16" y="77"/>
                  </a:cubicBezTo>
                  <a:cubicBezTo>
                    <a:pt x="16" y="77"/>
                    <a:pt x="16" y="77"/>
                    <a:pt x="16" y="77"/>
                  </a:cubicBezTo>
                  <a:cubicBezTo>
                    <a:pt x="15" y="77"/>
                    <a:pt x="15" y="77"/>
                    <a:pt x="15" y="77"/>
                  </a:cubicBezTo>
                  <a:cubicBezTo>
                    <a:pt x="14" y="77"/>
                    <a:pt x="14" y="77"/>
                    <a:pt x="14" y="77"/>
                  </a:cubicBezTo>
                  <a:cubicBezTo>
                    <a:pt x="14" y="77"/>
                    <a:pt x="14" y="77"/>
                    <a:pt x="14" y="77"/>
                  </a:cubicBezTo>
                  <a:cubicBezTo>
                    <a:pt x="15" y="78"/>
                    <a:pt x="15" y="78"/>
                    <a:pt x="15" y="78"/>
                  </a:cubicBezTo>
                  <a:cubicBezTo>
                    <a:pt x="17" y="78"/>
                    <a:pt x="17" y="78"/>
                    <a:pt x="17" y="78"/>
                  </a:cubicBezTo>
                  <a:cubicBezTo>
                    <a:pt x="16" y="79"/>
                    <a:pt x="16" y="79"/>
                    <a:pt x="16" y="79"/>
                  </a:cubicBezTo>
                  <a:cubicBezTo>
                    <a:pt x="17" y="79"/>
                    <a:pt x="17" y="79"/>
                    <a:pt x="17" y="79"/>
                  </a:cubicBezTo>
                  <a:cubicBezTo>
                    <a:pt x="17" y="79"/>
                    <a:pt x="17" y="79"/>
                    <a:pt x="17" y="79"/>
                  </a:cubicBezTo>
                  <a:cubicBezTo>
                    <a:pt x="16" y="79"/>
                    <a:pt x="16" y="79"/>
                    <a:pt x="16" y="79"/>
                  </a:cubicBezTo>
                  <a:cubicBezTo>
                    <a:pt x="16" y="78"/>
                    <a:pt x="16" y="78"/>
                    <a:pt x="16" y="78"/>
                  </a:cubicBezTo>
                  <a:cubicBezTo>
                    <a:pt x="15" y="78"/>
                    <a:pt x="15" y="78"/>
                    <a:pt x="15" y="78"/>
                  </a:cubicBezTo>
                  <a:cubicBezTo>
                    <a:pt x="14" y="78"/>
                    <a:pt x="14" y="78"/>
                    <a:pt x="14" y="78"/>
                  </a:cubicBezTo>
                  <a:cubicBezTo>
                    <a:pt x="14" y="77"/>
                    <a:pt x="14" y="77"/>
                    <a:pt x="14" y="77"/>
                  </a:cubicBezTo>
                  <a:cubicBezTo>
                    <a:pt x="13" y="77"/>
                    <a:pt x="13" y="77"/>
                    <a:pt x="13" y="77"/>
                  </a:cubicBezTo>
                  <a:cubicBezTo>
                    <a:pt x="13" y="78"/>
                    <a:pt x="13" y="78"/>
                    <a:pt x="13" y="78"/>
                  </a:cubicBezTo>
                  <a:cubicBezTo>
                    <a:pt x="14" y="79"/>
                    <a:pt x="14" y="79"/>
                    <a:pt x="14" y="79"/>
                  </a:cubicBezTo>
                  <a:cubicBezTo>
                    <a:pt x="15" y="80"/>
                    <a:pt x="15" y="80"/>
                    <a:pt x="15" y="80"/>
                  </a:cubicBezTo>
                  <a:cubicBezTo>
                    <a:pt x="16" y="80"/>
                    <a:pt x="16" y="80"/>
                    <a:pt x="16" y="80"/>
                  </a:cubicBezTo>
                  <a:cubicBezTo>
                    <a:pt x="16" y="80"/>
                    <a:pt x="16" y="80"/>
                    <a:pt x="16" y="80"/>
                  </a:cubicBezTo>
                  <a:cubicBezTo>
                    <a:pt x="15" y="80"/>
                    <a:pt x="15" y="80"/>
                    <a:pt x="15" y="80"/>
                  </a:cubicBezTo>
                  <a:cubicBezTo>
                    <a:pt x="14" y="80"/>
                    <a:pt x="14" y="80"/>
                    <a:pt x="14" y="80"/>
                  </a:cubicBezTo>
                  <a:cubicBezTo>
                    <a:pt x="13" y="78"/>
                    <a:pt x="13" y="78"/>
                    <a:pt x="13" y="78"/>
                  </a:cubicBezTo>
                  <a:cubicBezTo>
                    <a:pt x="12" y="79"/>
                    <a:pt x="12" y="79"/>
                    <a:pt x="12" y="79"/>
                  </a:cubicBezTo>
                  <a:cubicBezTo>
                    <a:pt x="11" y="78"/>
                    <a:pt x="11" y="78"/>
                    <a:pt x="11" y="78"/>
                  </a:cubicBezTo>
                  <a:cubicBezTo>
                    <a:pt x="10" y="78"/>
                    <a:pt x="10" y="78"/>
                    <a:pt x="10" y="78"/>
                  </a:cubicBezTo>
                  <a:cubicBezTo>
                    <a:pt x="10" y="78"/>
                    <a:pt x="10" y="78"/>
                    <a:pt x="10" y="78"/>
                  </a:cubicBezTo>
                  <a:cubicBezTo>
                    <a:pt x="9" y="78"/>
                    <a:pt x="9" y="78"/>
                    <a:pt x="9" y="78"/>
                  </a:cubicBezTo>
                  <a:cubicBezTo>
                    <a:pt x="10" y="79"/>
                    <a:pt x="10" y="79"/>
                    <a:pt x="10" y="79"/>
                  </a:cubicBezTo>
                  <a:cubicBezTo>
                    <a:pt x="9" y="79"/>
                    <a:pt x="9" y="79"/>
                    <a:pt x="9" y="79"/>
                  </a:cubicBezTo>
                  <a:cubicBezTo>
                    <a:pt x="10" y="80"/>
                    <a:pt x="10" y="80"/>
                    <a:pt x="10" y="80"/>
                  </a:cubicBezTo>
                  <a:cubicBezTo>
                    <a:pt x="11" y="80"/>
                    <a:pt x="11" y="80"/>
                    <a:pt x="11" y="80"/>
                  </a:cubicBezTo>
                  <a:cubicBezTo>
                    <a:pt x="12" y="80"/>
                    <a:pt x="12" y="80"/>
                    <a:pt x="12" y="80"/>
                  </a:cubicBezTo>
                  <a:cubicBezTo>
                    <a:pt x="11" y="81"/>
                    <a:pt x="11" y="81"/>
                    <a:pt x="11" y="81"/>
                  </a:cubicBezTo>
                  <a:cubicBezTo>
                    <a:pt x="11" y="81"/>
                    <a:pt x="11" y="81"/>
                    <a:pt x="11" y="81"/>
                  </a:cubicBezTo>
                  <a:cubicBezTo>
                    <a:pt x="13" y="80"/>
                    <a:pt x="13" y="80"/>
                    <a:pt x="13" y="80"/>
                  </a:cubicBezTo>
                  <a:cubicBezTo>
                    <a:pt x="13" y="80"/>
                    <a:pt x="13" y="80"/>
                    <a:pt x="13" y="80"/>
                  </a:cubicBezTo>
                  <a:cubicBezTo>
                    <a:pt x="13" y="81"/>
                    <a:pt x="13" y="81"/>
                    <a:pt x="13" y="81"/>
                  </a:cubicBezTo>
                  <a:cubicBezTo>
                    <a:pt x="11" y="81"/>
                    <a:pt x="11" y="81"/>
                    <a:pt x="11" y="81"/>
                  </a:cubicBezTo>
                  <a:cubicBezTo>
                    <a:pt x="11" y="82"/>
                    <a:pt x="11" y="82"/>
                    <a:pt x="11" y="82"/>
                  </a:cubicBezTo>
                  <a:cubicBezTo>
                    <a:pt x="10" y="82"/>
                    <a:pt x="10" y="82"/>
                    <a:pt x="10" y="82"/>
                  </a:cubicBezTo>
                  <a:cubicBezTo>
                    <a:pt x="9" y="81"/>
                    <a:pt x="9" y="81"/>
                    <a:pt x="9" y="81"/>
                  </a:cubicBezTo>
                  <a:cubicBezTo>
                    <a:pt x="9" y="81"/>
                    <a:pt x="9" y="81"/>
                    <a:pt x="9" y="81"/>
                  </a:cubicBezTo>
                  <a:cubicBezTo>
                    <a:pt x="8" y="81"/>
                    <a:pt x="8" y="81"/>
                    <a:pt x="8" y="81"/>
                  </a:cubicBezTo>
                  <a:cubicBezTo>
                    <a:pt x="7" y="81"/>
                    <a:pt x="7" y="81"/>
                    <a:pt x="7" y="81"/>
                  </a:cubicBezTo>
                  <a:cubicBezTo>
                    <a:pt x="7" y="81"/>
                    <a:pt x="7" y="81"/>
                    <a:pt x="7" y="81"/>
                  </a:cubicBezTo>
                  <a:cubicBezTo>
                    <a:pt x="6" y="81"/>
                    <a:pt x="6" y="81"/>
                    <a:pt x="6" y="81"/>
                  </a:cubicBezTo>
                  <a:cubicBezTo>
                    <a:pt x="6" y="81"/>
                    <a:pt x="6" y="81"/>
                    <a:pt x="6" y="81"/>
                  </a:cubicBezTo>
                  <a:cubicBezTo>
                    <a:pt x="6" y="82"/>
                    <a:pt x="6" y="82"/>
                    <a:pt x="6" y="82"/>
                  </a:cubicBezTo>
                  <a:cubicBezTo>
                    <a:pt x="7" y="82"/>
                    <a:pt x="7" y="82"/>
                    <a:pt x="7" y="82"/>
                  </a:cubicBezTo>
                  <a:cubicBezTo>
                    <a:pt x="8" y="82"/>
                    <a:pt x="8" y="82"/>
                    <a:pt x="8" y="82"/>
                  </a:cubicBezTo>
                  <a:cubicBezTo>
                    <a:pt x="10" y="83"/>
                    <a:pt x="10" y="83"/>
                    <a:pt x="10" y="83"/>
                  </a:cubicBezTo>
                  <a:cubicBezTo>
                    <a:pt x="9" y="84"/>
                    <a:pt x="9" y="84"/>
                    <a:pt x="9" y="84"/>
                  </a:cubicBezTo>
                  <a:cubicBezTo>
                    <a:pt x="10" y="84"/>
                    <a:pt x="10" y="84"/>
                    <a:pt x="10" y="84"/>
                  </a:cubicBezTo>
                  <a:cubicBezTo>
                    <a:pt x="9" y="85"/>
                    <a:pt x="9" y="85"/>
                    <a:pt x="9" y="85"/>
                  </a:cubicBezTo>
                  <a:cubicBezTo>
                    <a:pt x="9" y="84"/>
                    <a:pt x="9" y="84"/>
                    <a:pt x="9" y="84"/>
                  </a:cubicBezTo>
                  <a:cubicBezTo>
                    <a:pt x="9" y="83"/>
                    <a:pt x="9" y="83"/>
                    <a:pt x="9" y="83"/>
                  </a:cubicBezTo>
                  <a:cubicBezTo>
                    <a:pt x="8" y="83"/>
                    <a:pt x="8" y="83"/>
                    <a:pt x="8" y="83"/>
                  </a:cubicBezTo>
                  <a:cubicBezTo>
                    <a:pt x="7" y="83"/>
                    <a:pt x="7" y="83"/>
                    <a:pt x="7" y="83"/>
                  </a:cubicBezTo>
                  <a:cubicBezTo>
                    <a:pt x="7" y="84"/>
                    <a:pt x="7" y="84"/>
                    <a:pt x="7" y="84"/>
                  </a:cubicBezTo>
                  <a:cubicBezTo>
                    <a:pt x="7" y="84"/>
                    <a:pt x="7" y="84"/>
                    <a:pt x="7" y="84"/>
                  </a:cubicBezTo>
                  <a:cubicBezTo>
                    <a:pt x="6" y="84"/>
                    <a:pt x="6" y="84"/>
                    <a:pt x="6" y="84"/>
                  </a:cubicBezTo>
                  <a:cubicBezTo>
                    <a:pt x="5" y="84"/>
                    <a:pt x="5" y="84"/>
                    <a:pt x="5" y="84"/>
                  </a:cubicBezTo>
                  <a:cubicBezTo>
                    <a:pt x="6" y="85"/>
                    <a:pt x="6" y="85"/>
                    <a:pt x="6" y="85"/>
                  </a:cubicBezTo>
                  <a:cubicBezTo>
                    <a:pt x="5" y="85"/>
                    <a:pt x="5" y="85"/>
                    <a:pt x="5" y="85"/>
                  </a:cubicBezTo>
                  <a:cubicBezTo>
                    <a:pt x="5" y="85"/>
                    <a:pt x="5" y="85"/>
                    <a:pt x="5" y="85"/>
                  </a:cubicBezTo>
                  <a:cubicBezTo>
                    <a:pt x="4" y="84"/>
                    <a:pt x="4" y="84"/>
                    <a:pt x="4" y="84"/>
                  </a:cubicBezTo>
                  <a:cubicBezTo>
                    <a:pt x="3" y="84"/>
                    <a:pt x="3" y="84"/>
                    <a:pt x="3" y="84"/>
                  </a:cubicBezTo>
                  <a:cubicBezTo>
                    <a:pt x="3" y="85"/>
                    <a:pt x="3" y="85"/>
                    <a:pt x="3" y="85"/>
                  </a:cubicBezTo>
                  <a:cubicBezTo>
                    <a:pt x="3" y="86"/>
                    <a:pt x="3" y="86"/>
                    <a:pt x="3" y="86"/>
                  </a:cubicBezTo>
                  <a:cubicBezTo>
                    <a:pt x="2" y="85"/>
                    <a:pt x="2" y="85"/>
                    <a:pt x="2" y="85"/>
                  </a:cubicBezTo>
                  <a:cubicBezTo>
                    <a:pt x="2" y="84"/>
                    <a:pt x="2" y="84"/>
                    <a:pt x="2" y="84"/>
                  </a:cubicBezTo>
                  <a:cubicBezTo>
                    <a:pt x="1" y="84"/>
                    <a:pt x="1" y="84"/>
                    <a:pt x="1" y="84"/>
                  </a:cubicBezTo>
                  <a:cubicBezTo>
                    <a:pt x="1" y="85"/>
                    <a:pt x="1" y="85"/>
                    <a:pt x="1" y="85"/>
                  </a:cubicBezTo>
                  <a:cubicBezTo>
                    <a:pt x="2" y="86"/>
                    <a:pt x="2" y="86"/>
                    <a:pt x="2" y="86"/>
                  </a:cubicBezTo>
                  <a:cubicBezTo>
                    <a:pt x="2" y="86"/>
                    <a:pt x="2" y="86"/>
                    <a:pt x="2" y="86"/>
                  </a:cubicBezTo>
                  <a:cubicBezTo>
                    <a:pt x="2" y="87"/>
                    <a:pt x="2" y="87"/>
                    <a:pt x="2" y="87"/>
                  </a:cubicBezTo>
                  <a:cubicBezTo>
                    <a:pt x="3" y="86"/>
                    <a:pt x="3" y="86"/>
                    <a:pt x="3" y="86"/>
                  </a:cubicBezTo>
                  <a:cubicBezTo>
                    <a:pt x="5" y="87"/>
                    <a:pt x="5" y="87"/>
                    <a:pt x="5" y="87"/>
                  </a:cubicBezTo>
                  <a:cubicBezTo>
                    <a:pt x="6" y="87"/>
                    <a:pt x="6" y="87"/>
                    <a:pt x="6" y="87"/>
                  </a:cubicBezTo>
                  <a:cubicBezTo>
                    <a:pt x="7" y="87"/>
                    <a:pt x="7" y="87"/>
                    <a:pt x="7" y="87"/>
                  </a:cubicBezTo>
                  <a:cubicBezTo>
                    <a:pt x="8" y="87"/>
                    <a:pt x="8" y="87"/>
                    <a:pt x="8" y="87"/>
                  </a:cubicBezTo>
                  <a:cubicBezTo>
                    <a:pt x="8" y="87"/>
                    <a:pt x="8" y="87"/>
                    <a:pt x="8" y="87"/>
                  </a:cubicBezTo>
                  <a:cubicBezTo>
                    <a:pt x="7" y="88"/>
                    <a:pt x="7" y="88"/>
                    <a:pt x="7" y="88"/>
                  </a:cubicBezTo>
                  <a:cubicBezTo>
                    <a:pt x="6" y="88"/>
                    <a:pt x="6" y="88"/>
                    <a:pt x="6" y="88"/>
                  </a:cubicBezTo>
                  <a:cubicBezTo>
                    <a:pt x="6" y="88"/>
                    <a:pt x="6" y="88"/>
                    <a:pt x="6" y="88"/>
                  </a:cubicBezTo>
                  <a:cubicBezTo>
                    <a:pt x="4" y="87"/>
                    <a:pt x="4" y="87"/>
                    <a:pt x="4" y="87"/>
                  </a:cubicBezTo>
                  <a:cubicBezTo>
                    <a:pt x="3" y="87"/>
                    <a:pt x="3" y="87"/>
                    <a:pt x="3" y="87"/>
                  </a:cubicBezTo>
                  <a:cubicBezTo>
                    <a:pt x="3" y="87"/>
                    <a:pt x="3" y="87"/>
                    <a:pt x="3" y="87"/>
                  </a:cubicBezTo>
                  <a:cubicBezTo>
                    <a:pt x="2" y="88"/>
                    <a:pt x="2" y="88"/>
                    <a:pt x="2" y="88"/>
                  </a:cubicBezTo>
                  <a:cubicBezTo>
                    <a:pt x="1" y="88"/>
                    <a:pt x="1" y="88"/>
                    <a:pt x="1" y="88"/>
                  </a:cubicBezTo>
                  <a:cubicBezTo>
                    <a:pt x="1" y="88"/>
                    <a:pt x="1" y="88"/>
                    <a:pt x="1" y="88"/>
                  </a:cubicBezTo>
                  <a:cubicBezTo>
                    <a:pt x="2" y="89"/>
                    <a:pt x="2" y="89"/>
                    <a:pt x="2" y="89"/>
                  </a:cubicBezTo>
                  <a:cubicBezTo>
                    <a:pt x="2" y="90"/>
                    <a:pt x="2" y="90"/>
                    <a:pt x="2" y="90"/>
                  </a:cubicBezTo>
                  <a:cubicBezTo>
                    <a:pt x="3" y="90"/>
                    <a:pt x="3" y="90"/>
                    <a:pt x="3" y="90"/>
                  </a:cubicBezTo>
                  <a:cubicBezTo>
                    <a:pt x="3" y="90"/>
                    <a:pt x="3" y="90"/>
                    <a:pt x="3" y="90"/>
                  </a:cubicBezTo>
                  <a:cubicBezTo>
                    <a:pt x="4" y="90"/>
                    <a:pt x="4" y="90"/>
                    <a:pt x="4" y="90"/>
                  </a:cubicBezTo>
                  <a:cubicBezTo>
                    <a:pt x="3" y="90"/>
                    <a:pt x="3" y="90"/>
                    <a:pt x="3" y="90"/>
                  </a:cubicBezTo>
                  <a:cubicBezTo>
                    <a:pt x="2" y="90"/>
                    <a:pt x="2" y="90"/>
                    <a:pt x="2" y="90"/>
                  </a:cubicBezTo>
                  <a:cubicBezTo>
                    <a:pt x="2" y="91"/>
                    <a:pt x="2" y="91"/>
                    <a:pt x="2" y="91"/>
                  </a:cubicBezTo>
                  <a:cubicBezTo>
                    <a:pt x="1" y="90"/>
                    <a:pt x="1" y="90"/>
                    <a:pt x="1" y="90"/>
                  </a:cubicBezTo>
                  <a:cubicBezTo>
                    <a:pt x="1" y="91"/>
                    <a:pt x="1" y="91"/>
                    <a:pt x="1" y="91"/>
                  </a:cubicBezTo>
                  <a:cubicBezTo>
                    <a:pt x="2" y="91"/>
                    <a:pt x="2" y="91"/>
                    <a:pt x="2" y="91"/>
                  </a:cubicBezTo>
                  <a:cubicBezTo>
                    <a:pt x="2" y="91"/>
                    <a:pt x="2" y="91"/>
                    <a:pt x="2" y="91"/>
                  </a:cubicBezTo>
                  <a:cubicBezTo>
                    <a:pt x="2" y="92"/>
                    <a:pt x="2" y="92"/>
                    <a:pt x="2" y="92"/>
                  </a:cubicBezTo>
                  <a:cubicBezTo>
                    <a:pt x="1" y="92"/>
                    <a:pt x="1" y="92"/>
                    <a:pt x="1" y="92"/>
                  </a:cubicBezTo>
                  <a:cubicBezTo>
                    <a:pt x="1" y="92"/>
                    <a:pt x="1" y="92"/>
                    <a:pt x="1" y="92"/>
                  </a:cubicBezTo>
                  <a:cubicBezTo>
                    <a:pt x="2" y="92"/>
                    <a:pt x="2" y="92"/>
                    <a:pt x="2" y="92"/>
                  </a:cubicBezTo>
                  <a:cubicBezTo>
                    <a:pt x="2" y="93"/>
                    <a:pt x="2" y="93"/>
                    <a:pt x="2" y="93"/>
                  </a:cubicBezTo>
                  <a:cubicBezTo>
                    <a:pt x="3" y="93"/>
                    <a:pt x="3" y="93"/>
                    <a:pt x="3" y="93"/>
                  </a:cubicBezTo>
                  <a:cubicBezTo>
                    <a:pt x="4" y="93"/>
                    <a:pt x="4" y="93"/>
                    <a:pt x="4" y="93"/>
                  </a:cubicBezTo>
                  <a:cubicBezTo>
                    <a:pt x="5" y="92"/>
                    <a:pt x="5" y="92"/>
                    <a:pt x="5" y="92"/>
                  </a:cubicBezTo>
                  <a:cubicBezTo>
                    <a:pt x="6" y="93"/>
                    <a:pt x="6" y="93"/>
                    <a:pt x="6" y="93"/>
                  </a:cubicBezTo>
                  <a:cubicBezTo>
                    <a:pt x="7" y="93"/>
                    <a:pt x="7" y="93"/>
                    <a:pt x="7" y="93"/>
                  </a:cubicBezTo>
                  <a:cubicBezTo>
                    <a:pt x="7" y="92"/>
                    <a:pt x="7" y="92"/>
                    <a:pt x="7" y="92"/>
                  </a:cubicBezTo>
                  <a:cubicBezTo>
                    <a:pt x="8" y="92"/>
                    <a:pt x="8" y="92"/>
                    <a:pt x="8" y="92"/>
                  </a:cubicBezTo>
                  <a:cubicBezTo>
                    <a:pt x="8" y="92"/>
                    <a:pt x="8" y="92"/>
                    <a:pt x="8" y="92"/>
                  </a:cubicBezTo>
                  <a:cubicBezTo>
                    <a:pt x="8" y="92"/>
                    <a:pt x="8" y="92"/>
                    <a:pt x="8" y="92"/>
                  </a:cubicBezTo>
                  <a:cubicBezTo>
                    <a:pt x="9" y="92"/>
                    <a:pt x="9" y="92"/>
                    <a:pt x="9" y="92"/>
                  </a:cubicBezTo>
                  <a:cubicBezTo>
                    <a:pt x="10" y="91"/>
                    <a:pt x="10" y="91"/>
                    <a:pt x="10" y="91"/>
                  </a:cubicBezTo>
                  <a:cubicBezTo>
                    <a:pt x="11" y="91"/>
                    <a:pt x="11" y="91"/>
                    <a:pt x="11" y="91"/>
                  </a:cubicBezTo>
                  <a:cubicBezTo>
                    <a:pt x="11" y="92"/>
                    <a:pt x="11" y="92"/>
                    <a:pt x="11" y="92"/>
                  </a:cubicBezTo>
                  <a:cubicBezTo>
                    <a:pt x="10" y="92"/>
                    <a:pt x="10" y="92"/>
                    <a:pt x="10" y="92"/>
                  </a:cubicBezTo>
                  <a:cubicBezTo>
                    <a:pt x="11" y="93"/>
                    <a:pt x="11" y="93"/>
                    <a:pt x="11" y="93"/>
                  </a:cubicBezTo>
                  <a:cubicBezTo>
                    <a:pt x="11" y="92"/>
                    <a:pt x="11" y="92"/>
                    <a:pt x="11" y="92"/>
                  </a:cubicBezTo>
                  <a:cubicBezTo>
                    <a:pt x="11" y="92"/>
                    <a:pt x="11" y="92"/>
                    <a:pt x="11" y="92"/>
                  </a:cubicBezTo>
                  <a:cubicBezTo>
                    <a:pt x="12" y="90"/>
                    <a:pt x="12" y="90"/>
                    <a:pt x="12" y="90"/>
                  </a:cubicBezTo>
                  <a:cubicBezTo>
                    <a:pt x="12" y="91"/>
                    <a:pt x="12" y="91"/>
                    <a:pt x="12" y="91"/>
                  </a:cubicBezTo>
                  <a:cubicBezTo>
                    <a:pt x="13" y="92"/>
                    <a:pt x="13" y="92"/>
                    <a:pt x="13" y="92"/>
                  </a:cubicBezTo>
                  <a:cubicBezTo>
                    <a:pt x="12" y="93"/>
                    <a:pt x="12" y="93"/>
                    <a:pt x="12" y="93"/>
                  </a:cubicBezTo>
                  <a:cubicBezTo>
                    <a:pt x="11" y="93"/>
                    <a:pt x="11" y="93"/>
                    <a:pt x="11" y="93"/>
                  </a:cubicBezTo>
                  <a:cubicBezTo>
                    <a:pt x="10" y="94"/>
                    <a:pt x="10" y="94"/>
                    <a:pt x="10" y="94"/>
                  </a:cubicBezTo>
                  <a:cubicBezTo>
                    <a:pt x="10" y="94"/>
                    <a:pt x="10" y="94"/>
                    <a:pt x="10" y="94"/>
                  </a:cubicBezTo>
                  <a:cubicBezTo>
                    <a:pt x="10" y="95"/>
                    <a:pt x="10" y="95"/>
                    <a:pt x="10" y="95"/>
                  </a:cubicBezTo>
                  <a:cubicBezTo>
                    <a:pt x="9" y="95"/>
                    <a:pt x="9" y="95"/>
                    <a:pt x="9" y="95"/>
                  </a:cubicBezTo>
                  <a:cubicBezTo>
                    <a:pt x="9" y="94"/>
                    <a:pt x="9" y="94"/>
                    <a:pt x="9" y="94"/>
                  </a:cubicBezTo>
                  <a:cubicBezTo>
                    <a:pt x="9" y="94"/>
                    <a:pt x="9" y="94"/>
                    <a:pt x="9" y="94"/>
                  </a:cubicBezTo>
                  <a:cubicBezTo>
                    <a:pt x="9" y="93"/>
                    <a:pt x="9" y="93"/>
                    <a:pt x="9" y="93"/>
                  </a:cubicBezTo>
                  <a:cubicBezTo>
                    <a:pt x="8" y="93"/>
                    <a:pt x="8" y="93"/>
                    <a:pt x="8" y="93"/>
                  </a:cubicBezTo>
                  <a:cubicBezTo>
                    <a:pt x="7" y="94"/>
                    <a:pt x="7" y="94"/>
                    <a:pt x="7" y="94"/>
                  </a:cubicBezTo>
                  <a:cubicBezTo>
                    <a:pt x="7" y="94"/>
                    <a:pt x="7" y="94"/>
                    <a:pt x="7" y="94"/>
                  </a:cubicBezTo>
                  <a:cubicBezTo>
                    <a:pt x="6" y="94"/>
                    <a:pt x="6" y="94"/>
                    <a:pt x="6" y="94"/>
                  </a:cubicBezTo>
                  <a:cubicBezTo>
                    <a:pt x="5" y="93"/>
                    <a:pt x="5" y="93"/>
                    <a:pt x="5" y="93"/>
                  </a:cubicBezTo>
                  <a:cubicBezTo>
                    <a:pt x="4" y="94"/>
                    <a:pt x="4" y="94"/>
                    <a:pt x="4" y="94"/>
                  </a:cubicBezTo>
                  <a:cubicBezTo>
                    <a:pt x="4" y="93"/>
                    <a:pt x="4" y="93"/>
                    <a:pt x="4" y="93"/>
                  </a:cubicBezTo>
                  <a:cubicBezTo>
                    <a:pt x="3" y="94"/>
                    <a:pt x="3" y="94"/>
                    <a:pt x="3" y="94"/>
                  </a:cubicBezTo>
                  <a:cubicBezTo>
                    <a:pt x="2" y="94"/>
                    <a:pt x="2" y="94"/>
                    <a:pt x="2" y="94"/>
                  </a:cubicBezTo>
                  <a:cubicBezTo>
                    <a:pt x="1" y="93"/>
                    <a:pt x="1" y="93"/>
                    <a:pt x="1" y="93"/>
                  </a:cubicBezTo>
                  <a:cubicBezTo>
                    <a:pt x="1" y="94"/>
                    <a:pt x="1" y="94"/>
                    <a:pt x="1" y="94"/>
                  </a:cubicBezTo>
                  <a:cubicBezTo>
                    <a:pt x="1" y="94"/>
                    <a:pt x="1" y="94"/>
                    <a:pt x="1" y="94"/>
                  </a:cubicBezTo>
                  <a:cubicBezTo>
                    <a:pt x="1" y="95"/>
                    <a:pt x="1" y="95"/>
                    <a:pt x="1" y="95"/>
                  </a:cubicBezTo>
                  <a:cubicBezTo>
                    <a:pt x="2" y="95"/>
                    <a:pt x="2" y="95"/>
                    <a:pt x="2" y="95"/>
                  </a:cubicBezTo>
                  <a:cubicBezTo>
                    <a:pt x="2" y="95"/>
                    <a:pt x="2" y="95"/>
                    <a:pt x="2" y="95"/>
                  </a:cubicBezTo>
                  <a:cubicBezTo>
                    <a:pt x="3" y="95"/>
                    <a:pt x="3" y="95"/>
                    <a:pt x="3" y="95"/>
                  </a:cubicBezTo>
                  <a:cubicBezTo>
                    <a:pt x="3" y="95"/>
                    <a:pt x="3" y="95"/>
                    <a:pt x="3" y="95"/>
                  </a:cubicBezTo>
                  <a:cubicBezTo>
                    <a:pt x="3" y="95"/>
                    <a:pt x="3" y="95"/>
                    <a:pt x="3" y="95"/>
                  </a:cubicBezTo>
                  <a:cubicBezTo>
                    <a:pt x="3" y="96"/>
                    <a:pt x="3" y="96"/>
                    <a:pt x="3" y="96"/>
                  </a:cubicBezTo>
                  <a:cubicBezTo>
                    <a:pt x="2" y="97"/>
                    <a:pt x="2" y="97"/>
                    <a:pt x="2" y="97"/>
                  </a:cubicBezTo>
                  <a:cubicBezTo>
                    <a:pt x="2" y="96"/>
                    <a:pt x="2" y="96"/>
                    <a:pt x="2" y="96"/>
                  </a:cubicBezTo>
                  <a:cubicBezTo>
                    <a:pt x="2" y="97"/>
                    <a:pt x="2" y="97"/>
                    <a:pt x="2" y="97"/>
                  </a:cubicBezTo>
                  <a:cubicBezTo>
                    <a:pt x="2" y="98"/>
                    <a:pt x="2" y="98"/>
                    <a:pt x="2" y="98"/>
                  </a:cubicBezTo>
                  <a:cubicBezTo>
                    <a:pt x="4" y="96"/>
                    <a:pt x="4" y="96"/>
                    <a:pt x="4" y="96"/>
                  </a:cubicBezTo>
                  <a:cubicBezTo>
                    <a:pt x="5" y="97"/>
                    <a:pt x="5" y="97"/>
                    <a:pt x="5" y="97"/>
                  </a:cubicBezTo>
                  <a:cubicBezTo>
                    <a:pt x="4" y="97"/>
                    <a:pt x="4" y="97"/>
                    <a:pt x="4" y="97"/>
                  </a:cubicBezTo>
                  <a:cubicBezTo>
                    <a:pt x="5" y="98"/>
                    <a:pt x="5" y="98"/>
                    <a:pt x="5" y="98"/>
                  </a:cubicBezTo>
                  <a:cubicBezTo>
                    <a:pt x="3" y="99"/>
                    <a:pt x="3" y="99"/>
                    <a:pt x="3" y="99"/>
                  </a:cubicBezTo>
                  <a:cubicBezTo>
                    <a:pt x="4" y="99"/>
                    <a:pt x="4" y="99"/>
                    <a:pt x="4" y="99"/>
                  </a:cubicBezTo>
                  <a:cubicBezTo>
                    <a:pt x="4" y="99"/>
                    <a:pt x="4" y="99"/>
                    <a:pt x="4" y="99"/>
                  </a:cubicBezTo>
                  <a:cubicBezTo>
                    <a:pt x="4" y="100"/>
                    <a:pt x="4" y="100"/>
                    <a:pt x="4" y="100"/>
                  </a:cubicBezTo>
                  <a:cubicBezTo>
                    <a:pt x="4" y="100"/>
                    <a:pt x="4" y="100"/>
                    <a:pt x="4" y="100"/>
                  </a:cubicBezTo>
                  <a:cubicBezTo>
                    <a:pt x="4" y="101"/>
                    <a:pt x="4" y="101"/>
                    <a:pt x="4" y="101"/>
                  </a:cubicBezTo>
                  <a:cubicBezTo>
                    <a:pt x="4" y="101"/>
                    <a:pt x="4" y="101"/>
                    <a:pt x="4" y="101"/>
                  </a:cubicBezTo>
                  <a:cubicBezTo>
                    <a:pt x="5" y="100"/>
                    <a:pt x="5" y="100"/>
                    <a:pt x="5" y="100"/>
                  </a:cubicBezTo>
                  <a:cubicBezTo>
                    <a:pt x="6" y="100"/>
                    <a:pt x="6" y="100"/>
                    <a:pt x="6" y="100"/>
                  </a:cubicBezTo>
                  <a:cubicBezTo>
                    <a:pt x="6" y="99"/>
                    <a:pt x="6" y="99"/>
                    <a:pt x="6" y="99"/>
                  </a:cubicBezTo>
                  <a:cubicBezTo>
                    <a:pt x="8" y="98"/>
                    <a:pt x="8" y="98"/>
                    <a:pt x="8" y="98"/>
                  </a:cubicBezTo>
                  <a:cubicBezTo>
                    <a:pt x="9" y="98"/>
                    <a:pt x="9" y="98"/>
                    <a:pt x="9" y="98"/>
                  </a:cubicBezTo>
                  <a:cubicBezTo>
                    <a:pt x="10" y="98"/>
                    <a:pt x="10" y="98"/>
                    <a:pt x="10" y="98"/>
                  </a:cubicBezTo>
                  <a:cubicBezTo>
                    <a:pt x="9" y="98"/>
                    <a:pt x="9" y="98"/>
                    <a:pt x="9" y="98"/>
                  </a:cubicBezTo>
                  <a:cubicBezTo>
                    <a:pt x="8" y="99"/>
                    <a:pt x="8" y="99"/>
                    <a:pt x="8" y="99"/>
                  </a:cubicBezTo>
                  <a:cubicBezTo>
                    <a:pt x="8" y="100"/>
                    <a:pt x="8" y="100"/>
                    <a:pt x="8" y="100"/>
                  </a:cubicBezTo>
                  <a:cubicBezTo>
                    <a:pt x="8" y="101"/>
                    <a:pt x="8" y="101"/>
                    <a:pt x="8" y="101"/>
                  </a:cubicBezTo>
                  <a:cubicBezTo>
                    <a:pt x="8" y="100"/>
                    <a:pt x="8" y="100"/>
                    <a:pt x="8" y="100"/>
                  </a:cubicBezTo>
                  <a:cubicBezTo>
                    <a:pt x="7" y="99"/>
                    <a:pt x="7" y="99"/>
                    <a:pt x="7" y="99"/>
                  </a:cubicBezTo>
                  <a:cubicBezTo>
                    <a:pt x="7" y="99"/>
                    <a:pt x="7" y="99"/>
                    <a:pt x="7" y="99"/>
                  </a:cubicBezTo>
                  <a:cubicBezTo>
                    <a:pt x="6" y="100"/>
                    <a:pt x="6" y="100"/>
                    <a:pt x="6" y="100"/>
                  </a:cubicBezTo>
                  <a:cubicBezTo>
                    <a:pt x="6" y="101"/>
                    <a:pt x="6" y="101"/>
                    <a:pt x="6" y="101"/>
                  </a:cubicBezTo>
                  <a:cubicBezTo>
                    <a:pt x="7" y="101"/>
                    <a:pt x="7" y="101"/>
                    <a:pt x="7" y="101"/>
                  </a:cubicBezTo>
                  <a:cubicBezTo>
                    <a:pt x="6" y="102"/>
                    <a:pt x="6" y="102"/>
                    <a:pt x="6" y="102"/>
                  </a:cubicBezTo>
                  <a:cubicBezTo>
                    <a:pt x="5" y="102"/>
                    <a:pt x="5" y="102"/>
                    <a:pt x="5" y="102"/>
                  </a:cubicBezTo>
                  <a:cubicBezTo>
                    <a:pt x="5" y="103"/>
                    <a:pt x="5" y="103"/>
                    <a:pt x="5" y="103"/>
                  </a:cubicBezTo>
                  <a:cubicBezTo>
                    <a:pt x="5" y="103"/>
                    <a:pt x="5" y="103"/>
                    <a:pt x="5" y="103"/>
                  </a:cubicBezTo>
                  <a:cubicBezTo>
                    <a:pt x="7" y="103"/>
                    <a:pt x="7" y="103"/>
                    <a:pt x="7" y="103"/>
                  </a:cubicBezTo>
                  <a:cubicBezTo>
                    <a:pt x="7" y="103"/>
                    <a:pt x="7" y="103"/>
                    <a:pt x="7" y="103"/>
                  </a:cubicBezTo>
                  <a:cubicBezTo>
                    <a:pt x="6" y="104"/>
                    <a:pt x="6" y="104"/>
                    <a:pt x="6" y="104"/>
                  </a:cubicBezTo>
                  <a:cubicBezTo>
                    <a:pt x="6" y="104"/>
                    <a:pt x="6" y="104"/>
                    <a:pt x="6" y="104"/>
                  </a:cubicBezTo>
                  <a:cubicBezTo>
                    <a:pt x="6" y="105"/>
                    <a:pt x="6" y="105"/>
                    <a:pt x="6" y="105"/>
                  </a:cubicBezTo>
                  <a:cubicBezTo>
                    <a:pt x="5" y="104"/>
                    <a:pt x="5" y="104"/>
                    <a:pt x="5" y="104"/>
                  </a:cubicBezTo>
                  <a:cubicBezTo>
                    <a:pt x="4" y="104"/>
                    <a:pt x="4" y="104"/>
                    <a:pt x="4" y="104"/>
                  </a:cubicBezTo>
                  <a:cubicBezTo>
                    <a:pt x="4" y="105"/>
                    <a:pt x="4" y="105"/>
                    <a:pt x="4" y="105"/>
                  </a:cubicBezTo>
                  <a:cubicBezTo>
                    <a:pt x="4" y="104"/>
                    <a:pt x="4" y="104"/>
                    <a:pt x="4" y="104"/>
                  </a:cubicBezTo>
                  <a:cubicBezTo>
                    <a:pt x="3" y="105"/>
                    <a:pt x="3" y="105"/>
                    <a:pt x="3" y="105"/>
                  </a:cubicBezTo>
                  <a:cubicBezTo>
                    <a:pt x="2" y="106"/>
                    <a:pt x="2" y="106"/>
                    <a:pt x="2" y="106"/>
                  </a:cubicBezTo>
                  <a:cubicBezTo>
                    <a:pt x="3" y="107"/>
                    <a:pt x="3" y="107"/>
                    <a:pt x="3" y="107"/>
                  </a:cubicBezTo>
                  <a:cubicBezTo>
                    <a:pt x="4" y="108"/>
                    <a:pt x="4" y="108"/>
                    <a:pt x="4" y="108"/>
                  </a:cubicBezTo>
                  <a:cubicBezTo>
                    <a:pt x="4" y="107"/>
                    <a:pt x="4" y="107"/>
                    <a:pt x="4" y="107"/>
                  </a:cubicBezTo>
                  <a:cubicBezTo>
                    <a:pt x="4" y="108"/>
                    <a:pt x="4" y="108"/>
                    <a:pt x="4" y="108"/>
                  </a:cubicBezTo>
                  <a:cubicBezTo>
                    <a:pt x="5" y="107"/>
                    <a:pt x="5" y="107"/>
                    <a:pt x="5" y="107"/>
                  </a:cubicBezTo>
                  <a:cubicBezTo>
                    <a:pt x="5" y="107"/>
                    <a:pt x="5" y="107"/>
                    <a:pt x="5" y="107"/>
                  </a:cubicBezTo>
                  <a:cubicBezTo>
                    <a:pt x="5" y="106"/>
                    <a:pt x="5" y="106"/>
                    <a:pt x="5" y="106"/>
                  </a:cubicBezTo>
                  <a:cubicBezTo>
                    <a:pt x="6" y="107"/>
                    <a:pt x="6" y="107"/>
                    <a:pt x="6" y="107"/>
                  </a:cubicBezTo>
                  <a:cubicBezTo>
                    <a:pt x="6" y="107"/>
                    <a:pt x="6" y="107"/>
                    <a:pt x="6" y="107"/>
                  </a:cubicBezTo>
                  <a:cubicBezTo>
                    <a:pt x="7" y="108"/>
                    <a:pt x="7" y="108"/>
                    <a:pt x="7" y="108"/>
                  </a:cubicBezTo>
                  <a:cubicBezTo>
                    <a:pt x="6" y="108"/>
                    <a:pt x="6" y="108"/>
                    <a:pt x="6" y="108"/>
                  </a:cubicBezTo>
                  <a:cubicBezTo>
                    <a:pt x="6" y="109"/>
                    <a:pt x="6" y="109"/>
                    <a:pt x="6" y="109"/>
                  </a:cubicBezTo>
                  <a:cubicBezTo>
                    <a:pt x="6" y="110"/>
                    <a:pt x="6" y="110"/>
                    <a:pt x="6" y="110"/>
                  </a:cubicBezTo>
                  <a:cubicBezTo>
                    <a:pt x="7" y="110"/>
                    <a:pt x="7" y="110"/>
                    <a:pt x="7" y="110"/>
                  </a:cubicBezTo>
                  <a:cubicBezTo>
                    <a:pt x="8" y="109"/>
                    <a:pt x="8" y="109"/>
                    <a:pt x="8" y="109"/>
                  </a:cubicBezTo>
                  <a:cubicBezTo>
                    <a:pt x="8" y="110"/>
                    <a:pt x="8" y="110"/>
                    <a:pt x="8" y="110"/>
                  </a:cubicBezTo>
                  <a:cubicBezTo>
                    <a:pt x="7" y="110"/>
                    <a:pt x="7" y="110"/>
                    <a:pt x="7" y="110"/>
                  </a:cubicBezTo>
                  <a:cubicBezTo>
                    <a:pt x="7" y="111"/>
                    <a:pt x="7" y="111"/>
                    <a:pt x="7" y="111"/>
                  </a:cubicBezTo>
                  <a:cubicBezTo>
                    <a:pt x="7" y="111"/>
                    <a:pt x="7" y="111"/>
                    <a:pt x="7" y="111"/>
                  </a:cubicBezTo>
                  <a:cubicBezTo>
                    <a:pt x="7" y="112"/>
                    <a:pt x="7" y="112"/>
                    <a:pt x="7" y="112"/>
                  </a:cubicBezTo>
                  <a:cubicBezTo>
                    <a:pt x="6" y="111"/>
                    <a:pt x="6" y="111"/>
                    <a:pt x="6" y="111"/>
                  </a:cubicBezTo>
                  <a:cubicBezTo>
                    <a:pt x="5" y="111"/>
                    <a:pt x="5" y="111"/>
                    <a:pt x="5" y="111"/>
                  </a:cubicBezTo>
                  <a:cubicBezTo>
                    <a:pt x="4" y="110"/>
                    <a:pt x="4" y="110"/>
                    <a:pt x="4" y="110"/>
                  </a:cubicBezTo>
                  <a:cubicBezTo>
                    <a:pt x="4" y="110"/>
                    <a:pt x="4" y="110"/>
                    <a:pt x="4" y="110"/>
                  </a:cubicBezTo>
                  <a:cubicBezTo>
                    <a:pt x="4" y="111"/>
                    <a:pt x="4" y="111"/>
                    <a:pt x="4" y="111"/>
                  </a:cubicBezTo>
                  <a:cubicBezTo>
                    <a:pt x="3" y="112"/>
                    <a:pt x="3" y="112"/>
                    <a:pt x="3" y="112"/>
                  </a:cubicBezTo>
                  <a:cubicBezTo>
                    <a:pt x="4" y="114"/>
                    <a:pt x="4" y="114"/>
                    <a:pt x="4" y="114"/>
                  </a:cubicBezTo>
                  <a:cubicBezTo>
                    <a:pt x="5" y="114"/>
                    <a:pt x="5" y="114"/>
                    <a:pt x="5" y="114"/>
                  </a:cubicBezTo>
                  <a:cubicBezTo>
                    <a:pt x="7" y="115"/>
                    <a:pt x="7" y="115"/>
                    <a:pt x="7" y="115"/>
                  </a:cubicBezTo>
                  <a:cubicBezTo>
                    <a:pt x="9" y="116"/>
                    <a:pt x="9" y="116"/>
                    <a:pt x="9" y="116"/>
                  </a:cubicBezTo>
                  <a:cubicBezTo>
                    <a:pt x="9" y="116"/>
                    <a:pt x="9" y="116"/>
                    <a:pt x="9" y="116"/>
                  </a:cubicBezTo>
                  <a:cubicBezTo>
                    <a:pt x="8" y="117"/>
                    <a:pt x="8" y="117"/>
                    <a:pt x="8" y="117"/>
                  </a:cubicBezTo>
                  <a:cubicBezTo>
                    <a:pt x="9" y="117"/>
                    <a:pt x="9" y="117"/>
                    <a:pt x="9" y="117"/>
                  </a:cubicBezTo>
                  <a:cubicBezTo>
                    <a:pt x="10" y="117"/>
                    <a:pt x="10" y="117"/>
                    <a:pt x="10" y="117"/>
                  </a:cubicBezTo>
                  <a:cubicBezTo>
                    <a:pt x="10" y="116"/>
                    <a:pt x="10" y="116"/>
                    <a:pt x="10" y="116"/>
                  </a:cubicBezTo>
                  <a:cubicBezTo>
                    <a:pt x="10" y="116"/>
                    <a:pt x="10" y="116"/>
                    <a:pt x="10" y="116"/>
                  </a:cubicBezTo>
                  <a:cubicBezTo>
                    <a:pt x="11" y="117"/>
                    <a:pt x="11" y="117"/>
                    <a:pt x="11" y="117"/>
                  </a:cubicBezTo>
                  <a:cubicBezTo>
                    <a:pt x="11" y="117"/>
                    <a:pt x="11" y="117"/>
                    <a:pt x="11" y="117"/>
                  </a:cubicBezTo>
                  <a:cubicBezTo>
                    <a:pt x="12" y="118"/>
                    <a:pt x="12" y="118"/>
                    <a:pt x="12" y="118"/>
                  </a:cubicBezTo>
                  <a:cubicBezTo>
                    <a:pt x="12" y="118"/>
                    <a:pt x="12" y="118"/>
                    <a:pt x="12" y="118"/>
                  </a:cubicBezTo>
                  <a:cubicBezTo>
                    <a:pt x="13" y="118"/>
                    <a:pt x="13" y="118"/>
                    <a:pt x="13" y="118"/>
                  </a:cubicBezTo>
                  <a:cubicBezTo>
                    <a:pt x="13" y="117"/>
                    <a:pt x="13" y="117"/>
                    <a:pt x="13" y="117"/>
                  </a:cubicBezTo>
                  <a:cubicBezTo>
                    <a:pt x="14" y="116"/>
                    <a:pt x="14" y="116"/>
                    <a:pt x="14" y="116"/>
                  </a:cubicBezTo>
                  <a:cubicBezTo>
                    <a:pt x="15" y="116"/>
                    <a:pt x="15" y="116"/>
                    <a:pt x="15" y="116"/>
                  </a:cubicBezTo>
                  <a:cubicBezTo>
                    <a:pt x="15" y="116"/>
                    <a:pt x="15" y="116"/>
                    <a:pt x="15" y="116"/>
                  </a:cubicBezTo>
                  <a:cubicBezTo>
                    <a:pt x="16" y="116"/>
                    <a:pt x="16" y="116"/>
                    <a:pt x="16" y="116"/>
                  </a:cubicBezTo>
                  <a:cubicBezTo>
                    <a:pt x="16" y="117"/>
                    <a:pt x="16" y="117"/>
                    <a:pt x="16" y="117"/>
                  </a:cubicBezTo>
                  <a:cubicBezTo>
                    <a:pt x="16" y="117"/>
                    <a:pt x="16" y="117"/>
                    <a:pt x="16" y="117"/>
                  </a:cubicBezTo>
                  <a:cubicBezTo>
                    <a:pt x="18" y="115"/>
                    <a:pt x="18" y="115"/>
                    <a:pt x="18" y="115"/>
                  </a:cubicBezTo>
                  <a:cubicBezTo>
                    <a:pt x="18" y="114"/>
                    <a:pt x="18" y="114"/>
                    <a:pt x="18" y="114"/>
                  </a:cubicBezTo>
                  <a:cubicBezTo>
                    <a:pt x="17" y="113"/>
                    <a:pt x="17" y="113"/>
                    <a:pt x="17" y="113"/>
                  </a:cubicBezTo>
                  <a:cubicBezTo>
                    <a:pt x="19" y="114"/>
                    <a:pt x="19" y="114"/>
                    <a:pt x="19" y="114"/>
                  </a:cubicBezTo>
                  <a:cubicBezTo>
                    <a:pt x="20" y="113"/>
                    <a:pt x="20" y="113"/>
                    <a:pt x="20" y="113"/>
                  </a:cubicBezTo>
                  <a:cubicBezTo>
                    <a:pt x="19" y="113"/>
                    <a:pt x="19" y="113"/>
                    <a:pt x="19" y="113"/>
                  </a:cubicBezTo>
                  <a:cubicBezTo>
                    <a:pt x="20" y="112"/>
                    <a:pt x="20" y="112"/>
                    <a:pt x="20" y="112"/>
                  </a:cubicBezTo>
                  <a:cubicBezTo>
                    <a:pt x="20" y="112"/>
                    <a:pt x="20" y="112"/>
                    <a:pt x="20" y="112"/>
                  </a:cubicBezTo>
                  <a:cubicBezTo>
                    <a:pt x="21" y="111"/>
                    <a:pt x="21" y="111"/>
                    <a:pt x="21" y="111"/>
                  </a:cubicBezTo>
                  <a:cubicBezTo>
                    <a:pt x="22" y="111"/>
                    <a:pt x="22" y="111"/>
                    <a:pt x="22" y="111"/>
                  </a:cubicBezTo>
                  <a:cubicBezTo>
                    <a:pt x="22" y="110"/>
                    <a:pt x="22" y="110"/>
                    <a:pt x="22" y="110"/>
                  </a:cubicBezTo>
                  <a:cubicBezTo>
                    <a:pt x="21" y="109"/>
                    <a:pt x="21" y="109"/>
                    <a:pt x="21" y="109"/>
                  </a:cubicBezTo>
                  <a:cubicBezTo>
                    <a:pt x="21" y="109"/>
                    <a:pt x="21" y="109"/>
                    <a:pt x="21" y="109"/>
                  </a:cubicBezTo>
                  <a:cubicBezTo>
                    <a:pt x="21" y="108"/>
                    <a:pt x="21" y="108"/>
                    <a:pt x="21" y="108"/>
                  </a:cubicBezTo>
                  <a:cubicBezTo>
                    <a:pt x="20" y="107"/>
                    <a:pt x="20" y="107"/>
                    <a:pt x="20" y="107"/>
                  </a:cubicBezTo>
                  <a:cubicBezTo>
                    <a:pt x="20" y="106"/>
                    <a:pt x="20" y="106"/>
                    <a:pt x="20" y="106"/>
                  </a:cubicBezTo>
                  <a:cubicBezTo>
                    <a:pt x="20" y="107"/>
                    <a:pt x="20" y="107"/>
                    <a:pt x="20" y="107"/>
                  </a:cubicBezTo>
                  <a:cubicBezTo>
                    <a:pt x="21" y="108"/>
                    <a:pt x="21" y="108"/>
                    <a:pt x="21" y="108"/>
                  </a:cubicBezTo>
                  <a:cubicBezTo>
                    <a:pt x="22" y="109"/>
                    <a:pt x="22" y="109"/>
                    <a:pt x="22" y="109"/>
                  </a:cubicBezTo>
                  <a:cubicBezTo>
                    <a:pt x="22" y="109"/>
                    <a:pt x="22" y="109"/>
                    <a:pt x="22" y="109"/>
                  </a:cubicBezTo>
                  <a:cubicBezTo>
                    <a:pt x="22" y="109"/>
                    <a:pt x="22" y="109"/>
                    <a:pt x="22" y="109"/>
                  </a:cubicBezTo>
                  <a:cubicBezTo>
                    <a:pt x="22" y="110"/>
                    <a:pt x="22" y="110"/>
                    <a:pt x="22" y="110"/>
                  </a:cubicBezTo>
                  <a:cubicBezTo>
                    <a:pt x="23" y="111"/>
                    <a:pt x="23" y="111"/>
                    <a:pt x="23" y="111"/>
                  </a:cubicBezTo>
                  <a:cubicBezTo>
                    <a:pt x="24" y="110"/>
                    <a:pt x="24" y="110"/>
                    <a:pt x="24" y="110"/>
                  </a:cubicBezTo>
                  <a:cubicBezTo>
                    <a:pt x="24" y="110"/>
                    <a:pt x="24" y="110"/>
                    <a:pt x="24" y="110"/>
                  </a:cubicBezTo>
                  <a:cubicBezTo>
                    <a:pt x="23" y="109"/>
                    <a:pt x="23" y="109"/>
                    <a:pt x="23" y="109"/>
                  </a:cubicBezTo>
                  <a:cubicBezTo>
                    <a:pt x="23" y="109"/>
                    <a:pt x="23" y="109"/>
                    <a:pt x="23" y="109"/>
                  </a:cubicBezTo>
                  <a:cubicBezTo>
                    <a:pt x="24" y="109"/>
                    <a:pt x="24" y="109"/>
                    <a:pt x="24" y="109"/>
                  </a:cubicBezTo>
                  <a:cubicBezTo>
                    <a:pt x="24" y="110"/>
                    <a:pt x="24" y="110"/>
                    <a:pt x="24" y="110"/>
                  </a:cubicBezTo>
                  <a:cubicBezTo>
                    <a:pt x="26" y="109"/>
                    <a:pt x="26" y="109"/>
                    <a:pt x="26" y="109"/>
                  </a:cubicBezTo>
                  <a:cubicBezTo>
                    <a:pt x="26" y="108"/>
                    <a:pt x="26" y="108"/>
                    <a:pt x="26" y="108"/>
                  </a:cubicBezTo>
                  <a:cubicBezTo>
                    <a:pt x="26" y="107"/>
                    <a:pt x="26" y="107"/>
                    <a:pt x="26" y="107"/>
                  </a:cubicBezTo>
                  <a:cubicBezTo>
                    <a:pt x="25" y="106"/>
                    <a:pt x="25" y="106"/>
                    <a:pt x="25" y="106"/>
                  </a:cubicBezTo>
                  <a:cubicBezTo>
                    <a:pt x="25" y="106"/>
                    <a:pt x="25" y="106"/>
                    <a:pt x="25" y="106"/>
                  </a:cubicBezTo>
                  <a:cubicBezTo>
                    <a:pt x="25" y="105"/>
                    <a:pt x="25" y="105"/>
                    <a:pt x="25" y="105"/>
                  </a:cubicBezTo>
                  <a:cubicBezTo>
                    <a:pt x="25" y="105"/>
                    <a:pt x="25" y="105"/>
                    <a:pt x="25" y="105"/>
                  </a:cubicBezTo>
                  <a:cubicBezTo>
                    <a:pt x="26" y="105"/>
                    <a:pt x="26" y="105"/>
                    <a:pt x="26" y="105"/>
                  </a:cubicBezTo>
                  <a:cubicBezTo>
                    <a:pt x="26" y="104"/>
                    <a:pt x="26" y="104"/>
                    <a:pt x="26" y="104"/>
                  </a:cubicBezTo>
                  <a:cubicBezTo>
                    <a:pt x="25" y="104"/>
                    <a:pt x="25" y="104"/>
                    <a:pt x="25" y="104"/>
                  </a:cubicBezTo>
                  <a:cubicBezTo>
                    <a:pt x="25" y="103"/>
                    <a:pt x="25" y="103"/>
                    <a:pt x="25" y="103"/>
                  </a:cubicBezTo>
                  <a:cubicBezTo>
                    <a:pt x="26" y="102"/>
                    <a:pt x="26" y="102"/>
                    <a:pt x="26" y="102"/>
                  </a:cubicBezTo>
                  <a:cubicBezTo>
                    <a:pt x="27" y="103"/>
                    <a:pt x="27" y="103"/>
                    <a:pt x="27" y="103"/>
                  </a:cubicBezTo>
                  <a:cubicBezTo>
                    <a:pt x="26" y="104"/>
                    <a:pt x="26" y="104"/>
                    <a:pt x="26" y="104"/>
                  </a:cubicBezTo>
                  <a:cubicBezTo>
                    <a:pt x="27" y="105"/>
                    <a:pt x="27" y="105"/>
                    <a:pt x="27" y="105"/>
                  </a:cubicBezTo>
                  <a:cubicBezTo>
                    <a:pt x="26" y="106"/>
                    <a:pt x="26" y="106"/>
                    <a:pt x="26" y="106"/>
                  </a:cubicBezTo>
                  <a:cubicBezTo>
                    <a:pt x="27" y="107"/>
                    <a:pt x="27" y="107"/>
                    <a:pt x="27" y="107"/>
                  </a:cubicBezTo>
                  <a:cubicBezTo>
                    <a:pt x="27" y="108"/>
                    <a:pt x="27" y="108"/>
                    <a:pt x="27" y="108"/>
                  </a:cubicBezTo>
                  <a:cubicBezTo>
                    <a:pt x="28" y="109"/>
                    <a:pt x="28" y="109"/>
                    <a:pt x="28" y="109"/>
                  </a:cubicBezTo>
                  <a:cubicBezTo>
                    <a:pt x="29" y="109"/>
                    <a:pt x="29" y="109"/>
                    <a:pt x="29" y="109"/>
                  </a:cubicBezTo>
                  <a:cubicBezTo>
                    <a:pt x="30" y="109"/>
                    <a:pt x="30" y="109"/>
                    <a:pt x="30" y="109"/>
                  </a:cubicBezTo>
                  <a:cubicBezTo>
                    <a:pt x="30" y="109"/>
                    <a:pt x="30" y="109"/>
                    <a:pt x="30" y="109"/>
                  </a:cubicBezTo>
                  <a:cubicBezTo>
                    <a:pt x="30" y="110"/>
                    <a:pt x="30" y="110"/>
                    <a:pt x="30" y="110"/>
                  </a:cubicBezTo>
                  <a:cubicBezTo>
                    <a:pt x="31" y="111"/>
                    <a:pt x="31" y="111"/>
                    <a:pt x="31" y="111"/>
                  </a:cubicBezTo>
                  <a:cubicBezTo>
                    <a:pt x="31" y="110"/>
                    <a:pt x="31" y="110"/>
                    <a:pt x="31" y="110"/>
                  </a:cubicBezTo>
                  <a:cubicBezTo>
                    <a:pt x="31" y="107"/>
                    <a:pt x="31" y="107"/>
                    <a:pt x="31" y="107"/>
                  </a:cubicBezTo>
                  <a:cubicBezTo>
                    <a:pt x="30" y="105"/>
                    <a:pt x="30" y="105"/>
                    <a:pt x="30" y="105"/>
                  </a:cubicBezTo>
                  <a:cubicBezTo>
                    <a:pt x="31" y="104"/>
                    <a:pt x="31" y="104"/>
                    <a:pt x="31" y="104"/>
                  </a:cubicBezTo>
                  <a:cubicBezTo>
                    <a:pt x="31" y="104"/>
                    <a:pt x="31" y="104"/>
                    <a:pt x="31" y="104"/>
                  </a:cubicBezTo>
                  <a:cubicBezTo>
                    <a:pt x="31" y="103"/>
                    <a:pt x="31" y="103"/>
                    <a:pt x="31" y="103"/>
                  </a:cubicBezTo>
                  <a:cubicBezTo>
                    <a:pt x="31" y="102"/>
                    <a:pt x="31" y="102"/>
                    <a:pt x="31" y="102"/>
                  </a:cubicBezTo>
                  <a:cubicBezTo>
                    <a:pt x="33" y="102"/>
                    <a:pt x="33" y="102"/>
                    <a:pt x="33" y="102"/>
                  </a:cubicBezTo>
                  <a:cubicBezTo>
                    <a:pt x="33" y="102"/>
                    <a:pt x="33" y="102"/>
                    <a:pt x="33" y="102"/>
                  </a:cubicBezTo>
                  <a:cubicBezTo>
                    <a:pt x="33" y="101"/>
                    <a:pt x="33" y="101"/>
                    <a:pt x="33" y="101"/>
                  </a:cubicBezTo>
                  <a:cubicBezTo>
                    <a:pt x="34" y="99"/>
                    <a:pt x="34" y="99"/>
                    <a:pt x="34" y="99"/>
                  </a:cubicBezTo>
                  <a:cubicBezTo>
                    <a:pt x="33" y="98"/>
                    <a:pt x="33" y="98"/>
                    <a:pt x="33" y="98"/>
                  </a:cubicBezTo>
                  <a:cubicBezTo>
                    <a:pt x="33" y="96"/>
                    <a:pt x="33" y="96"/>
                    <a:pt x="33" y="96"/>
                  </a:cubicBezTo>
                  <a:cubicBezTo>
                    <a:pt x="32" y="94"/>
                    <a:pt x="32" y="94"/>
                    <a:pt x="32" y="94"/>
                  </a:cubicBezTo>
                  <a:cubicBezTo>
                    <a:pt x="32" y="93"/>
                    <a:pt x="32" y="93"/>
                    <a:pt x="32" y="93"/>
                  </a:cubicBezTo>
                  <a:cubicBezTo>
                    <a:pt x="34" y="92"/>
                    <a:pt x="34" y="92"/>
                    <a:pt x="34" y="92"/>
                  </a:cubicBezTo>
                  <a:cubicBezTo>
                    <a:pt x="34" y="91"/>
                    <a:pt x="34" y="91"/>
                    <a:pt x="34" y="91"/>
                  </a:cubicBezTo>
                  <a:cubicBezTo>
                    <a:pt x="35" y="89"/>
                    <a:pt x="35" y="89"/>
                    <a:pt x="35" y="89"/>
                  </a:cubicBezTo>
                  <a:cubicBezTo>
                    <a:pt x="33" y="87"/>
                    <a:pt x="33" y="87"/>
                    <a:pt x="33" y="87"/>
                  </a:cubicBezTo>
                  <a:cubicBezTo>
                    <a:pt x="32" y="87"/>
                    <a:pt x="32" y="87"/>
                    <a:pt x="32" y="87"/>
                  </a:cubicBezTo>
                  <a:cubicBezTo>
                    <a:pt x="31" y="85"/>
                    <a:pt x="31" y="85"/>
                    <a:pt x="31" y="85"/>
                  </a:cubicBezTo>
                  <a:cubicBezTo>
                    <a:pt x="32" y="83"/>
                    <a:pt x="32" y="83"/>
                    <a:pt x="32" y="83"/>
                  </a:cubicBezTo>
                  <a:cubicBezTo>
                    <a:pt x="32" y="81"/>
                    <a:pt x="32" y="81"/>
                    <a:pt x="32" y="81"/>
                  </a:cubicBezTo>
                  <a:cubicBezTo>
                    <a:pt x="31" y="80"/>
                    <a:pt x="31" y="80"/>
                    <a:pt x="31" y="80"/>
                  </a:cubicBezTo>
                  <a:cubicBezTo>
                    <a:pt x="31" y="78"/>
                    <a:pt x="31" y="78"/>
                    <a:pt x="31" y="78"/>
                  </a:cubicBezTo>
                  <a:cubicBezTo>
                    <a:pt x="31" y="75"/>
                    <a:pt x="31" y="75"/>
                    <a:pt x="31" y="75"/>
                  </a:cubicBezTo>
                  <a:cubicBezTo>
                    <a:pt x="31" y="73"/>
                    <a:pt x="31" y="73"/>
                    <a:pt x="31" y="73"/>
                  </a:cubicBezTo>
                  <a:cubicBezTo>
                    <a:pt x="31" y="71"/>
                    <a:pt x="31" y="71"/>
                    <a:pt x="31" y="71"/>
                  </a:cubicBezTo>
                  <a:cubicBezTo>
                    <a:pt x="32" y="69"/>
                    <a:pt x="32" y="69"/>
                    <a:pt x="32" y="69"/>
                  </a:cubicBezTo>
                  <a:cubicBezTo>
                    <a:pt x="33" y="68"/>
                    <a:pt x="33" y="68"/>
                    <a:pt x="33" y="68"/>
                  </a:cubicBezTo>
                  <a:cubicBezTo>
                    <a:pt x="35" y="68"/>
                    <a:pt x="35" y="68"/>
                    <a:pt x="35" y="68"/>
                  </a:cubicBezTo>
                  <a:cubicBezTo>
                    <a:pt x="36" y="68"/>
                    <a:pt x="36" y="68"/>
                    <a:pt x="36" y="68"/>
                  </a:cubicBezTo>
                  <a:cubicBezTo>
                    <a:pt x="37" y="67"/>
                    <a:pt x="37" y="67"/>
                    <a:pt x="37" y="67"/>
                  </a:cubicBezTo>
                  <a:cubicBezTo>
                    <a:pt x="37" y="65"/>
                    <a:pt x="37" y="65"/>
                    <a:pt x="37" y="65"/>
                  </a:cubicBezTo>
                  <a:cubicBezTo>
                    <a:pt x="37" y="64"/>
                    <a:pt x="37" y="64"/>
                    <a:pt x="37" y="64"/>
                  </a:cubicBezTo>
                  <a:cubicBezTo>
                    <a:pt x="37" y="63"/>
                    <a:pt x="37" y="63"/>
                    <a:pt x="37" y="63"/>
                  </a:cubicBezTo>
                  <a:cubicBezTo>
                    <a:pt x="38" y="59"/>
                    <a:pt x="38" y="59"/>
                    <a:pt x="38" y="59"/>
                  </a:cubicBezTo>
                  <a:cubicBezTo>
                    <a:pt x="38" y="57"/>
                    <a:pt x="38" y="57"/>
                    <a:pt x="38" y="57"/>
                  </a:cubicBezTo>
                  <a:cubicBezTo>
                    <a:pt x="39" y="54"/>
                    <a:pt x="39" y="54"/>
                    <a:pt x="39" y="54"/>
                  </a:cubicBezTo>
                  <a:cubicBezTo>
                    <a:pt x="39" y="53"/>
                    <a:pt x="39" y="53"/>
                    <a:pt x="39" y="53"/>
                  </a:cubicBezTo>
                  <a:cubicBezTo>
                    <a:pt x="39" y="52"/>
                    <a:pt x="39" y="52"/>
                    <a:pt x="39" y="52"/>
                  </a:cubicBezTo>
                  <a:cubicBezTo>
                    <a:pt x="39" y="51"/>
                    <a:pt x="39" y="51"/>
                    <a:pt x="39" y="51"/>
                  </a:cubicBezTo>
                  <a:cubicBezTo>
                    <a:pt x="39" y="50"/>
                    <a:pt x="39" y="50"/>
                    <a:pt x="39" y="50"/>
                  </a:cubicBezTo>
                  <a:cubicBezTo>
                    <a:pt x="40" y="49"/>
                    <a:pt x="40" y="49"/>
                    <a:pt x="40" y="49"/>
                  </a:cubicBezTo>
                  <a:cubicBezTo>
                    <a:pt x="42" y="49"/>
                    <a:pt x="42" y="49"/>
                    <a:pt x="42" y="49"/>
                  </a:cubicBezTo>
                  <a:cubicBezTo>
                    <a:pt x="43" y="48"/>
                    <a:pt x="43" y="48"/>
                    <a:pt x="43" y="48"/>
                  </a:cubicBezTo>
                  <a:cubicBezTo>
                    <a:pt x="43" y="47"/>
                    <a:pt x="43" y="47"/>
                    <a:pt x="43" y="47"/>
                  </a:cubicBezTo>
                  <a:cubicBezTo>
                    <a:pt x="44" y="44"/>
                    <a:pt x="44" y="44"/>
                    <a:pt x="44" y="44"/>
                  </a:cubicBezTo>
                  <a:cubicBezTo>
                    <a:pt x="46" y="42"/>
                    <a:pt x="46" y="42"/>
                    <a:pt x="46" y="42"/>
                  </a:cubicBezTo>
                  <a:cubicBezTo>
                    <a:pt x="46" y="41"/>
                    <a:pt x="46" y="41"/>
                    <a:pt x="46" y="41"/>
                  </a:cubicBezTo>
                  <a:cubicBezTo>
                    <a:pt x="46" y="40"/>
                    <a:pt x="46" y="40"/>
                    <a:pt x="46" y="40"/>
                  </a:cubicBezTo>
                  <a:cubicBezTo>
                    <a:pt x="45" y="39"/>
                    <a:pt x="45" y="39"/>
                    <a:pt x="45" y="39"/>
                  </a:cubicBezTo>
                  <a:cubicBezTo>
                    <a:pt x="45" y="37"/>
                    <a:pt x="45" y="37"/>
                    <a:pt x="45" y="37"/>
                  </a:cubicBezTo>
                  <a:cubicBezTo>
                    <a:pt x="46" y="36"/>
                    <a:pt x="46" y="36"/>
                    <a:pt x="46" y="36"/>
                  </a:cubicBezTo>
                  <a:cubicBezTo>
                    <a:pt x="46" y="36"/>
                    <a:pt x="46" y="36"/>
                    <a:pt x="46" y="36"/>
                  </a:cubicBezTo>
                  <a:cubicBezTo>
                    <a:pt x="47" y="34"/>
                    <a:pt x="47" y="34"/>
                    <a:pt x="47" y="34"/>
                  </a:cubicBezTo>
                  <a:cubicBezTo>
                    <a:pt x="47" y="34"/>
                    <a:pt x="47" y="34"/>
                    <a:pt x="47" y="34"/>
                  </a:cubicBezTo>
                  <a:cubicBezTo>
                    <a:pt x="48" y="32"/>
                    <a:pt x="48" y="32"/>
                    <a:pt x="48" y="32"/>
                  </a:cubicBezTo>
                  <a:cubicBezTo>
                    <a:pt x="49" y="32"/>
                    <a:pt x="49" y="32"/>
                    <a:pt x="49" y="32"/>
                  </a:cubicBezTo>
                  <a:cubicBezTo>
                    <a:pt x="50" y="32"/>
                    <a:pt x="50" y="32"/>
                    <a:pt x="50" y="32"/>
                  </a:cubicBezTo>
                  <a:cubicBezTo>
                    <a:pt x="51" y="33"/>
                    <a:pt x="51" y="33"/>
                    <a:pt x="51" y="33"/>
                  </a:cubicBezTo>
                  <a:cubicBezTo>
                    <a:pt x="51" y="32"/>
                    <a:pt x="51" y="32"/>
                    <a:pt x="51" y="32"/>
                  </a:cubicBezTo>
                  <a:cubicBezTo>
                    <a:pt x="52" y="32"/>
                    <a:pt x="52" y="32"/>
                    <a:pt x="52" y="32"/>
                  </a:cubicBezTo>
                  <a:cubicBezTo>
                    <a:pt x="51" y="31"/>
                    <a:pt x="51" y="31"/>
                    <a:pt x="51" y="31"/>
                  </a:cubicBezTo>
                  <a:cubicBezTo>
                    <a:pt x="52" y="30"/>
                    <a:pt x="52" y="30"/>
                    <a:pt x="52" y="30"/>
                  </a:cubicBezTo>
                  <a:cubicBezTo>
                    <a:pt x="52" y="30"/>
                    <a:pt x="52" y="30"/>
                    <a:pt x="52" y="30"/>
                  </a:cubicBezTo>
                  <a:cubicBezTo>
                    <a:pt x="52" y="29"/>
                    <a:pt x="52" y="29"/>
                    <a:pt x="52" y="29"/>
                  </a:cubicBezTo>
                  <a:cubicBezTo>
                    <a:pt x="51" y="28"/>
                    <a:pt x="51" y="28"/>
                    <a:pt x="51" y="28"/>
                  </a:cubicBezTo>
                  <a:cubicBezTo>
                    <a:pt x="52" y="27"/>
                    <a:pt x="52" y="27"/>
                    <a:pt x="52" y="27"/>
                  </a:cubicBezTo>
                  <a:cubicBezTo>
                    <a:pt x="53" y="28"/>
                    <a:pt x="53" y="28"/>
                    <a:pt x="53" y="28"/>
                  </a:cubicBezTo>
                  <a:cubicBezTo>
                    <a:pt x="55" y="27"/>
                    <a:pt x="55" y="27"/>
                    <a:pt x="55" y="27"/>
                  </a:cubicBezTo>
                  <a:cubicBezTo>
                    <a:pt x="56" y="27"/>
                    <a:pt x="56" y="27"/>
                    <a:pt x="56" y="27"/>
                  </a:cubicBezTo>
                  <a:cubicBezTo>
                    <a:pt x="57" y="28"/>
                    <a:pt x="57" y="28"/>
                    <a:pt x="57" y="28"/>
                  </a:cubicBezTo>
                  <a:cubicBezTo>
                    <a:pt x="58" y="28"/>
                    <a:pt x="58" y="28"/>
                    <a:pt x="58" y="28"/>
                  </a:cubicBezTo>
                  <a:cubicBezTo>
                    <a:pt x="59" y="29"/>
                    <a:pt x="59" y="29"/>
                    <a:pt x="59" y="29"/>
                  </a:cubicBezTo>
                  <a:cubicBezTo>
                    <a:pt x="60" y="29"/>
                    <a:pt x="60" y="29"/>
                    <a:pt x="60" y="29"/>
                  </a:cubicBezTo>
                  <a:cubicBezTo>
                    <a:pt x="60" y="29"/>
                    <a:pt x="60" y="29"/>
                    <a:pt x="60" y="29"/>
                  </a:cubicBezTo>
                  <a:cubicBezTo>
                    <a:pt x="60" y="28"/>
                    <a:pt x="60" y="28"/>
                    <a:pt x="60" y="28"/>
                  </a:cubicBezTo>
                  <a:cubicBezTo>
                    <a:pt x="59" y="27"/>
                    <a:pt x="59" y="27"/>
                    <a:pt x="59" y="27"/>
                  </a:cubicBezTo>
                  <a:cubicBezTo>
                    <a:pt x="60" y="25"/>
                    <a:pt x="60" y="25"/>
                    <a:pt x="60" y="25"/>
                  </a:cubicBezTo>
                  <a:cubicBezTo>
                    <a:pt x="60" y="25"/>
                    <a:pt x="60" y="25"/>
                    <a:pt x="60" y="25"/>
                  </a:cubicBezTo>
                  <a:cubicBezTo>
                    <a:pt x="60" y="24"/>
                    <a:pt x="60" y="24"/>
                    <a:pt x="60" y="24"/>
                  </a:cubicBezTo>
                  <a:cubicBezTo>
                    <a:pt x="59" y="23"/>
                    <a:pt x="59" y="23"/>
                    <a:pt x="59" y="23"/>
                  </a:cubicBezTo>
                  <a:cubicBezTo>
                    <a:pt x="59" y="22"/>
                    <a:pt x="59" y="22"/>
                    <a:pt x="59" y="22"/>
                  </a:cubicBezTo>
                  <a:cubicBezTo>
                    <a:pt x="60" y="23"/>
                    <a:pt x="60" y="23"/>
                    <a:pt x="60" y="23"/>
                  </a:cubicBezTo>
                  <a:cubicBezTo>
                    <a:pt x="62" y="22"/>
                    <a:pt x="62" y="22"/>
                    <a:pt x="62" y="22"/>
                  </a:cubicBezTo>
                  <a:cubicBezTo>
                    <a:pt x="62" y="22"/>
                    <a:pt x="62" y="22"/>
                    <a:pt x="62" y="22"/>
                  </a:cubicBezTo>
                  <a:cubicBezTo>
                    <a:pt x="62" y="22"/>
                    <a:pt x="62" y="22"/>
                    <a:pt x="62" y="22"/>
                  </a:cubicBezTo>
                  <a:cubicBezTo>
                    <a:pt x="62" y="22"/>
                    <a:pt x="62" y="22"/>
                    <a:pt x="62" y="22"/>
                  </a:cubicBezTo>
                  <a:cubicBezTo>
                    <a:pt x="63" y="22"/>
                    <a:pt x="63" y="22"/>
                    <a:pt x="63" y="22"/>
                  </a:cubicBezTo>
                  <a:cubicBezTo>
                    <a:pt x="63" y="22"/>
                    <a:pt x="63" y="22"/>
                    <a:pt x="63" y="22"/>
                  </a:cubicBezTo>
                  <a:cubicBezTo>
                    <a:pt x="63" y="21"/>
                    <a:pt x="63" y="21"/>
                    <a:pt x="63" y="21"/>
                  </a:cubicBezTo>
                  <a:cubicBezTo>
                    <a:pt x="63" y="20"/>
                    <a:pt x="63" y="20"/>
                    <a:pt x="63" y="20"/>
                  </a:cubicBezTo>
                  <a:cubicBezTo>
                    <a:pt x="64" y="20"/>
                    <a:pt x="64" y="20"/>
                    <a:pt x="64" y="20"/>
                  </a:cubicBezTo>
                  <a:cubicBezTo>
                    <a:pt x="64" y="20"/>
                    <a:pt x="64" y="20"/>
                    <a:pt x="64" y="20"/>
                  </a:cubicBezTo>
                  <a:cubicBezTo>
                    <a:pt x="65" y="21"/>
                    <a:pt x="65" y="21"/>
                    <a:pt x="65" y="21"/>
                  </a:cubicBezTo>
                  <a:cubicBezTo>
                    <a:pt x="67" y="23"/>
                    <a:pt x="67" y="23"/>
                    <a:pt x="67" y="23"/>
                  </a:cubicBezTo>
                  <a:cubicBezTo>
                    <a:pt x="68" y="24"/>
                    <a:pt x="68" y="24"/>
                    <a:pt x="68" y="24"/>
                  </a:cubicBezTo>
                  <a:cubicBezTo>
                    <a:pt x="69" y="25"/>
                    <a:pt x="69" y="25"/>
                    <a:pt x="69" y="25"/>
                  </a:cubicBezTo>
                  <a:cubicBezTo>
                    <a:pt x="70" y="25"/>
                    <a:pt x="70" y="25"/>
                    <a:pt x="70" y="25"/>
                  </a:cubicBezTo>
                  <a:cubicBezTo>
                    <a:pt x="72" y="26"/>
                    <a:pt x="72" y="26"/>
                    <a:pt x="72" y="26"/>
                  </a:cubicBezTo>
                  <a:cubicBezTo>
                    <a:pt x="74" y="24"/>
                    <a:pt x="74" y="24"/>
                    <a:pt x="74" y="24"/>
                  </a:cubicBezTo>
                  <a:cubicBezTo>
                    <a:pt x="74" y="24"/>
                    <a:pt x="74" y="24"/>
                    <a:pt x="74" y="24"/>
                  </a:cubicBezTo>
                  <a:cubicBezTo>
                    <a:pt x="75" y="24"/>
                    <a:pt x="75" y="24"/>
                    <a:pt x="75" y="24"/>
                  </a:cubicBezTo>
                  <a:cubicBezTo>
                    <a:pt x="77" y="25"/>
                    <a:pt x="77" y="25"/>
                    <a:pt x="77" y="25"/>
                  </a:cubicBezTo>
                  <a:cubicBezTo>
                    <a:pt x="78" y="25"/>
                    <a:pt x="78" y="25"/>
                    <a:pt x="78" y="25"/>
                  </a:cubicBezTo>
                  <a:cubicBezTo>
                    <a:pt x="79" y="24"/>
                    <a:pt x="79" y="24"/>
                    <a:pt x="79" y="24"/>
                  </a:cubicBezTo>
                  <a:cubicBezTo>
                    <a:pt x="79" y="24"/>
                    <a:pt x="79" y="24"/>
                    <a:pt x="79" y="24"/>
                  </a:cubicBezTo>
                  <a:cubicBezTo>
                    <a:pt x="80" y="23"/>
                    <a:pt x="80" y="23"/>
                    <a:pt x="80" y="23"/>
                  </a:cubicBezTo>
                  <a:cubicBezTo>
                    <a:pt x="81" y="23"/>
                    <a:pt x="81" y="23"/>
                    <a:pt x="81" y="23"/>
                  </a:cubicBezTo>
                  <a:cubicBezTo>
                    <a:pt x="82" y="22"/>
                    <a:pt x="82" y="22"/>
                    <a:pt x="82" y="22"/>
                  </a:cubicBezTo>
                  <a:cubicBezTo>
                    <a:pt x="82" y="22"/>
                    <a:pt x="82" y="22"/>
                    <a:pt x="82" y="22"/>
                  </a:cubicBezTo>
                  <a:cubicBezTo>
                    <a:pt x="82" y="21"/>
                    <a:pt x="82" y="21"/>
                    <a:pt x="82" y="21"/>
                  </a:cubicBezTo>
                  <a:cubicBezTo>
                    <a:pt x="81" y="19"/>
                    <a:pt x="81" y="19"/>
                    <a:pt x="81" y="19"/>
                  </a:cubicBezTo>
                  <a:cubicBezTo>
                    <a:pt x="82" y="17"/>
                    <a:pt x="82" y="17"/>
                    <a:pt x="82" y="17"/>
                  </a:cubicBezTo>
                  <a:cubicBezTo>
                    <a:pt x="82" y="16"/>
                    <a:pt x="82" y="16"/>
                    <a:pt x="82" y="16"/>
                  </a:cubicBezTo>
                  <a:cubicBezTo>
                    <a:pt x="82" y="15"/>
                    <a:pt x="82" y="15"/>
                    <a:pt x="82" y="15"/>
                  </a:cubicBezTo>
                  <a:cubicBezTo>
                    <a:pt x="82" y="15"/>
                    <a:pt x="82" y="15"/>
                    <a:pt x="82" y="15"/>
                  </a:cubicBezTo>
                  <a:cubicBezTo>
                    <a:pt x="83" y="14"/>
                    <a:pt x="83" y="14"/>
                    <a:pt x="83" y="14"/>
                  </a:cubicBezTo>
                  <a:cubicBezTo>
                    <a:pt x="83" y="13"/>
                    <a:pt x="83" y="13"/>
                    <a:pt x="83" y="13"/>
                  </a:cubicBezTo>
                  <a:cubicBezTo>
                    <a:pt x="84" y="13"/>
                    <a:pt x="84" y="13"/>
                    <a:pt x="84" y="13"/>
                  </a:cubicBezTo>
                  <a:cubicBezTo>
                    <a:pt x="85" y="13"/>
                    <a:pt x="85" y="13"/>
                    <a:pt x="85" y="13"/>
                  </a:cubicBezTo>
                  <a:cubicBezTo>
                    <a:pt x="86" y="13"/>
                    <a:pt x="86" y="13"/>
                    <a:pt x="86" y="13"/>
                  </a:cubicBezTo>
                  <a:cubicBezTo>
                    <a:pt x="86" y="12"/>
                    <a:pt x="86" y="12"/>
                    <a:pt x="86" y="12"/>
                  </a:cubicBezTo>
                  <a:cubicBezTo>
                    <a:pt x="87" y="11"/>
                    <a:pt x="87" y="11"/>
                    <a:pt x="87" y="11"/>
                  </a:cubicBezTo>
                  <a:cubicBezTo>
                    <a:pt x="89" y="11"/>
                    <a:pt x="89" y="11"/>
                    <a:pt x="89" y="11"/>
                  </a:cubicBezTo>
                  <a:cubicBezTo>
                    <a:pt x="90" y="12"/>
                    <a:pt x="90" y="12"/>
                    <a:pt x="90" y="12"/>
                  </a:cubicBezTo>
                  <a:cubicBezTo>
                    <a:pt x="91" y="13"/>
                    <a:pt x="91" y="13"/>
                    <a:pt x="91" y="13"/>
                  </a:cubicBezTo>
                  <a:cubicBezTo>
                    <a:pt x="92" y="14"/>
                    <a:pt x="92" y="14"/>
                    <a:pt x="92" y="14"/>
                  </a:cubicBezTo>
                  <a:cubicBezTo>
                    <a:pt x="93" y="15"/>
                    <a:pt x="93" y="15"/>
                    <a:pt x="93" y="15"/>
                  </a:cubicBezTo>
                  <a:cubicBezTo>
                    <a:pt x="95" y="15"/>
                    <a:pt x="95" y="15"/>
                    <a:pt x="95" y="15"/>
                  </a:cubicBezTo>
                  <a:cubicBezTo>
                    <a:pt x="95" y="16"/>
                    <a:pt x="95" y="16"/>
                    <a:pt x="95" y="16"/>
                  </a:cubicBezTo>
                  <a:cubicBezTo>
                    <a:pt x="96" y="17"/>
                    <a:pt x="96" y="17"/>
                    <a:pt x="96" y="17"/>
                  </a:cubicBezTo>
                  <a:cubicBezTo>
                    <a:pt x="96" y="18"/>
                    <a:pt x="96" y="18"/>
                    <a:pt x="96" y="18"/>
                  </a:cubicBezTo>
                  <a:cubicBezTo>
                    <a:pt x="95" y="19"/>
                    <a:pt x="95" y="19"/>
                    <a:pt x="95" y="19"/>
                  </a:cubicBezTo>
                  <a:cubicBezTo>
                    <a:pt x="95" y="21"/>
                    <a:pt x="95" y="21"/>
                    <a:pt x="95" y="21"/>
                  </a:cubicBezTo>
                  <a:close/>
                  <a:moveTo>
                    <a:pt x="4" y="109"/>
                  </a:moveTo>
                  <a:cubicBezTo>
                    <a:pt x="5" y="109"/>
                    <a:pt x="5" y="109"/>
                    <a:pt x="5" y="109"/>
                  </a:cubicBezTo>
                  <a:cubicBezTo>
                    <a:pt x="4" y="110"/>
                    <a:pt x="4" y="110"/>
                    <a:pt x="4" y="110"/>
                  </a:cubicBezTo>
                  <a:cubicBezTo>
                    <a:pt x="4" y="109"/>
                    <a:pt x="4" y="109"/>
                    <a:pt x="4" y="109"/>
                  </a:cubicBezTo>
                  <a:close/>
                  <a:moveTo>
                    <a:pt x="2" y="103"/>
                  </a:moveTo>
                  <a:cubicBezTo>
                    <a:pt x="2" y="103"/>
                    <a:pt x="2" y="103"/>
                    <a:pt x="2" y="103"/>
                  </a:cubicBezTo>
                  <a:cubicBezTo>
                    <a:pt x="3" y="103"/>
                    <a:pt x="3" y="103"/>
                    <a:pt x="3" y="103"/>
                  </a:cubicBezTo>
                  <a:cubicBezTo>
                    <a:pt x="3" y="104"/>
                    <a:pt x="3" y="104"/>
                    <a:pt x="3" y="104"/>
                  </a:cubicBezTo>
                  <a:cubicBezTo>
                    <a:pt x="2" y="103"/>
                    <a:pt x="2" y="103"/>
                    <a:pt x="2" y="103"/>
                  </a:cubicBezTo>
                  <a:close/>
                  <a:moveTo>
                    <a:pt x="4" y="101"/>
                  </a:moveTo>
                  <a:cubicBezTo>
                    <a:pt x="4" y="102"/>
                    <a:pt x="4" y="102"/>
                    <a:pt x="4" y="102"/>
                  </a:cubicBezTo>
                  <a:cubicBezTo>
                    <a:pt x="3" y="102"/>
                    <a:pt x="3" y="102"/>
                    <a:pt x="3" y="102"/>
                  </a:cubicBezTo>
                  <a:cubicBezTo>
                    <a:pt x="4" y="101"/>
                    <a:pt x="4" y="101"/>
                    <a:pt x="4" y="101"/>
                  </a:cubicBezTo>
                  <a:close/>
                  <a:moveTo>
                    <a:pt x="3" y="101"/>
                  </a:moveTo>
                  <a:cubicBezTo>
                    <a:pt x="3" y="102"/>
                    <a:pt x="3" y="102"/>
                    <a:pt x="3" y="102"/>
                  </a:cubicBezTo>
                  <a:cubicBezTo>
                    <a:pt x="2" y="101"/>
                    <a:pt x="2" y="101"/>
                    <a:pt x="2" y="101"/>
                  </a:cubicBezTo>
                  <a:cubicBezTo>
                    <a:pt x="3" y="101"/>
                    <a:pt x="3" y="101"/>
                    <a:pt x="3" y="101"/>
                  </a:cubicBezTo>
                  <a:close/>
                  <a:moveTo>
                    <a:pt x="1" y="97"/>
                  </a:moveTo>
                  <a:cubicBezTo>
                    <a:pt x="0" y="96"/>
                    <a:pt x="0" y="96"/>
                    <a:pt x="0" y="96"/>
                  </a:cubicBezTo>
                  <a:cubicBezTo>
                    <a:pt x="1" y="96"/>
                    <a:pt x="1" y="96"/>
                    <a:pt x="1" y="96"/>
                  </a:cubicBezTo>
                  <a:cubicBezTo>
                    <a:pt x="1" y="96"/>
                    <a:pt x="1" y="97"/>
                    <a:pt x="1" y="97"/>
                  </a:cubicBezTo>
                  <a:close/>
                  <a:moveTo>
                    <a:pt x="1" y="98"/>
                  </a:moveTo>
                  <a:cubicBezTo>
                    <a:pt x="1" y="98"/>
                    <a:pt x="1" y="98"/>
                    <a:pt x="1" y="98"/>
                  </a:cubicBezTo>
                  <a:cubicBezTo>
                    <a:pt x="1" y="98"/>
                    <a:pt x="1" y="98"/>
                    <a:pt x="1" y="98"/>
                  </a:cubicBezTo>
                  <a:cubicBezTo>
                    <a:pt x="1" y="98"/>
                    <a:pt x="1" y="98"/>
                    <a:pt x="1" y="98"/>
                  </a:cubicBezTo>
                  <a:close/>
                  <a:moveTo>
                    <a:pt x="2" y="99"/>
                  </a:moveTo>
                  <a:cubicBezTo>
                    <a:pt x="3" y="99"/>
                    <a:pt x="3" y="100"/>
                    <a:pt x="3" y="100"/>
                  </a:cubicBezTo>
                  <a:cubicBezTo>
                    <a:pt x="3" y="100"/>
                    <a:pt x="3" y="100"/>
                    <a:pt x="3" y="100"/>
                  </a:cubicBezTo>
                  <a:cubicBezTo>
                    <a:pt x="2" y="99"/>
                    <a:pt x="2" y="99"/>
                    <a:pt x="2" y="99"/>
                  </a:cubicBezTo>
                  <a:close/>
                  <a:moveTo>
                    <a:pt x="1" y="100"/>
                  </a:moveTo>
                  <a:cubicBezTo>
                    <a:pt x="0" y="99"/>
                    <a:pt x="0" y="99"/>
                    <a:pt x="0" y="99"/>
                  </a:cubicBezTo>
                  <a:cubicBezTo>
                    <a:pt x="1" y="99"/>
                    <a:pt x="1" y="99"/>
                    <a:pt x="1" y="99"/>
                  </a:cubicBezTo>
                  <a:cubicBezTo>
                    <a:pt x="1" y="100"/>
                    <a:pt x="1" y="100"/>
                    <a:pt x="1" y="100"/>
                  </a:cubicBezTo>
                  <a:close/>
                  <a:moveTo>
                    <a:pt x="0" y="94"/>
                  </a:moveTo>
                  <a:cubicBezTo>
                    <a:pt x="0" y="95"/>
                    <a:pt x="0" y="95"/>
                    <a:pt x="0" y="95"/>
                  </a:cubicBezTo>
                  <a:cubicBezTo>
                    <a:pt x="0" y="95"/>
                    <a:pt x="0" y="95"/>
                    <a:pt x="0" y="95"/>
                  </a:cubicBezTo>
                  <a:cubicBezTo>
                    <a:pt x="1" y="94"/>
                    <a:pt x="1" y="94"/>
                    <a:pt x="1" y="94"/>
                  </a:cubicBezTo>
                  <a:cubicBezTo>
                    <a:pt x="0" y="94"/>
                    <a:pt x="0" y="94"/>
                    <a:pt x="0" y="94"/>
                  </a:cubicBezTo>
                  <a:close/>
                  <a:moveTo>
                    <a:pt x="0" y="87"/>
                  </a:moveTo>
                  <a:cubicBezTo>
                    <a:pt x="1" y="87"/>
                    <a:pt x="1" y="87"/>
                    <a:pt x="1" y="87"/>
                  </a:cubicBezTo>
                  <a:cubicBezTo>
                    <a:pt x="0" y="88"/>
                    <a:pt x="0" y="88"/>
                    <a:pt x="0" y="88"/>
                  </a:cubicBezTo>
                  <a:cubicBezTo>
                    <a:pt x="0" y="87"/>
                    <a:pt x="0" y="87"/>
                    <a:pt x="0" y="87"/>
                  </a:cubicBezTo>
                  <a:close/>
                  <a:moveTo>
                    <a:pt x="0" y="85"/>
                  </a:moveTo>
                  <a:cubicBezTo>
                    <a:pt x="1" y="86"/>
                    <a:pt x="1" y="86"/>
                    <a:pt x="1" y="86"/>
                  </a:cubicBezTo>
                  <a:cubicBezTo>
                    <a:pt x="1" y="86"/>
                    <a:pt x="1" y="86"/>
                    <a:pt x="1" y="86"/>
                  </a:cubicBezTo>
                  <a:cubicBezTo>
                    <a:pt x="0" y="85"/>
                    <a:pt x="0" y="85"/>
                    <a:pt x="0" y="85"/>
                  </a:cubicBezTo>
                  <a:close/>
                  <a:moveTo>
                    <a:pt x="3" y="83"/>
                  </a:moveTo>
                  <a:cubicBezTo>
                    <a:pt x="4" y="84"/>
                    <a:pt x="4" y="84"/>
                    <a:pt x="4" y="84"/>
                  </a:cubicBezTo>
                  <a:cubicBezTo>
                    <a:pt x="3" y="84"/>
                    <a:pt x="3" y="84"/>
                    <a:pt x="3" y="84"/>
                  </a:cubicBezTo>
                  <a:cubicBezTo>
                    <a:pt x="3" y="83"/>
                    <a:pt x="3" y="83"/>
                    <a:pt x="3" y="83"/>
                  </a:cubicBezTo>
                  <a:close/>
                  <a:moveTo>
                    <a:pt x="4" y="82"/>
                  </a:moveTo>
                  <a:cubicBezTo>
                    <a:pt x="5" y="83"/>
                    <a:pt x="5" y="83"/>
                    <a:pt x="5" y="83"/>
                  </a:cubicBezTo>
                  <a:cubicBezTo>
                    <a:pt x="5" y="83"/>
                    <a:pt x="5" y="83"/>
                    <a:pt x="5" y="83"/>
                  </a:cubicBezTo>
                  <a:cubicBezTo>
                    <a:pt x="4" y="84"/>
                    <a:pt x="4" y="84"/>
                    <a:pt x="4" y="84"/>
                  </a:cubicBezTo>
                  <a:cubicBezTo>
                    <a:pt x="4" y="82"/>
                    <a:pt x="4" y="82"/>
                    <a:pt x="4" y="82"/>
                  </a:cubicBezTo>
                  <a:close/>
                  <a:moveTo>
                    <a:pt x="13" y="76"/>
                  </a:moveTo>
                  <a:cubicBezTo>
                    <a:pt x="13" y="76"/>
                    <a:pt x="14" y="75"/>
                    <a:pt x="14" y="75"/>
                  </a:cubicBezTo>
                  <a:cubicBezTo>
                    <a:pt x="14" y="76"/>
                    <a:pt x="14" y="76"/>
                    <a:pt x="14" y="76"/>
                  </a:cubicBezTo>
                  <a:cubicBezTo>
                    <a:pt x="14" y="77"/>
                    <a:pt x="14" y="77"/>
                    <a:pt x="14" y="77"/>
                  </a:cubicBezTo>
                  <a:cubicBezTo>
                    <a:pt x="13" y="76"/>
                    <a:pt x="13" y="76"/>
                    <a:pt x="13" y="76"/>
                  </a:cubicBezTo>
                  <a:close/>
                  <a:moveTo>
                    <a:pt x="13" y="75"/>
                  </a:moveTo>
                  <a:cubicBezTo>
                    <a:pt x="13" y="75"/>
                    <a:pt x="13" y="75"/>
                    <a:pt x="13" y="75"/>
                  </a:cubicBezTo>
                  <a:cubicBezTo>
                    <a:pt x="12" y="74"/>
                    <a:pt x="12" y="74"/>
                    <a:pt x="12" y="74"/>
                  </a:cubicBezTo>
                  <a:cubicBezTo>
                    <a:pt x="13" y="74"/>
                    <a:pt x="13" y="74"/>
                    <a:pt x="13" y="74"/>
                  </a:cubicBezTo>
                  <a:cubicBezTo>
                    <a:pt x="13" y="75"/>
                    <a:pt x="13" y="75"/>
                    <a:pt x="13" y="75"/>
                  </a:cubicBezTo>
                  <a:close/>
                  <a:moveTo>
                    <a:pt x="14" y="72"/>
                  </a:moveTo>
                  <a:cubicBezTo>
                    <a:pt x="16" y="71"/>
                    <a:pt x="16" y="71"/>
                    <a:pt x="16" y="71"/>
                  </a:cubicBezTo>
                  <a:cubicBezTo>
                    <a:pt x="17" y="72"/>
                    <a:pt x="17" y="72"/>
                    <a:pt x="17" y="72"/>
                  </a:cubicBezTo>
                  <a:cubicBezTo>
                    <a:pt x="16" y="72"/>
                    <a:pt x="16" y="72"/>
                    <a:pt x="16" y="72"/>
                  </a:cubicBezTo>
                  <a:cubicBezTo>
                    <a:pt x="14" y="72"/>
                    <a:pt x="14" y="72"/>
                    <a:pt x="14" y="72"/>
                  </a:cubicBezTo>
                  <a:close/>
                  <a:moveTo>
                    <a:pt x="15" y="74"/>
                  </a:moveTo>
                  <a:cubicBezTo>
                    <a:pt x="15" y="73"/>
                    <a:pt x="15" y="73"/>
                    <a:pt x="15" y="73"/>
                  </a:cubicBezTo>
                  <a:cubicBezTo>
                    <a:pt x="16" y="73"/>
                    <a:pt x="16" y="73"/>
                    <a:pt x="16" y="73"/>
                  </a:cubicBezTo>
                  <a:cubicBezTo>
                    <a:pt x="17" y="73"/>
                    <a:pt x="17" y="73"/>
                    <a:pt x="17" y="73"/>
                  </a:cubicBezTo>
                  <a:cubicBezTo>
                    <a:pt x="17" y="73"/>
                    <a:pt x="17" y="73"/>
                    <a:pt x="17" y="73"/>
                  </a:cubicBezTo>
                  <a:cubicBezTo>
                    <a:pt x="18" y="73"/>
                    <a:pt x="18" y="73"/>
                    <a:pt x="18" y="73"/>
                  </a:cubicBezTo>
                  <a:cubicBezTo>
                    <a:pt x="17" y="74"/>
                    <a:pt x="17" y="74"/>
                    <a:pt x="17" y="74"/>
                  </a:cubicBezTo>
                  <a:cubicBezTo>
                    <a:pt x="16" y="74"/>
                    <a:pt x="16" y="74"/>
                    <a:pt x="16" y="74"/>
                  </a:cubicBezTo>
                  <a:cubicBezTo>
                    <a:pt x="15" y="74"/>
                    <a:pt x="15" y="74"/>
                    <a:pt x="15" y="74"/>
                  </a:cubicBezTo>
                  <a:cubicBezTo>
                    <a:pt x="15" y="74"/>
                    <a:pt x="15" y="74"/>
                    <a:pt x="15" y="74"/>
                  </a:cubicBezTo>
                  <a:close/>
                  <a:moveTo>
                    <a:pt x="28" y="60"/>
                  </a:moveTo>
                  <a:cubicBezTo>
                    <a:pt x="28" y="59"/>
                    <a:pt x="28" y="59"/>
                    <a:pt x="28" y="59"/>
                  </a:cubicBezTo>
                  <a:cubicBezTo>
                    <a:pt x="29" y="59"/>
                    <a:pt x="29" y="59"/>
                    <a:pt x="29" y="59"/>
                  </a:cubicBezTo>
                  <a:cubicBezTo>
                    <a:pt x="28" y="60"/>
                    <a:pt x="28" y="60"/>
                    <a:pt x="28" y="60"/>
                  </a:cubicBezTo>
                  <a:cubicBezTo>
                    <a:pt x="28" y="60"/>
                    <a:pt x="28" y="60"/>
                    <a:pt x="28" y="60"/>
                  </a:cubicBezTo>
                  <a:close/>
                  <a:moveTo>
                    <a:pt x="27" y="62"/>
                  </a:moveTo>
                  <a:cubicBezTo>
                    <a:pt x="26" y="62"/>
                    <a:pt x="26" y="62"/>
                    <a:pt x="26" y="62"/>
                  </a:cubicBezTo>
                  <a:cubicBezTo>
                    <a:pt x="25" y="62"/>
                    <a:pt x="25" y="62"/>
                    <a:pt x="25" y="62"/>
                  </a:cubicBezTo>
                  <a:cubicBezTo>
                    <a:pt x="26" y="61"/>
                    <a:pt x="26" y="61"/>
                    <a:pt x="26" y="61"/>
                  </a:cubicBezTo>
                  <a:cubicBezTo>
                    <a:pt x="28" y="61"/>
                    <a:pt x="28" y="61"/>
                    <a:pt x="28" y="61"/>
                  </a:cubicBezTo>
                  <a:cubicBezTo>
                    <a:pt x="28" y="61"/>
                    <a:pt x="28" y="61"/>
                    <a:pt x="28" y="61"/>
                  </a:cubicBezTo>
                  <a:cubicBezTo>
                    <a:pt x="27" y="62"/>
                    <a:pt x="27" y="62"/>
                    <a:pt x="27" y="62"/>
                  </a:cubicBezTo>
                  <a:cubicBezTo>
                    <a:pt x="27" y="62"/>
                    <a:pt x="27" y="62"/>
                    <a:pt x="27" y="62"/>
                  </a:cubicBezTo>
                  <a:close/>
                  <a:moveTo>
                    <a:pt x="29" y="54"/>
                  </a:moveTo>
                  <a:cubicBezTo>
                    <a:pt x="30" y="54"/>
                    <a:pt x="30" y="54"/>
                    <a:pt x="30" y="54"/>
                  </a:cubicBezTo>
                  <a:cubicBezTo>
                    <a:pt x="30" y="55"/>
                    <a:pt x="30" y="55"/>
                    <a:pt x="30" y="55"/>
                  </a:cubicBezTo>
                  <a:cubicBezTo>
                    <a:pt x="29" y="55"/>
                    <a:pt x="29" y="55"/>
                    <a:pt x="29" y="55"/>
                  </a:cubicBezTo>
                  <a:cubicBezTo>
                    <a:pt x="29" y="55"/>
                    <a:pt x="29" y="55"/>
                    <a:pt x="29" y="55"/>
                  </a:cubicBezTo>
                  <a:cubicBezTo>
                    <a:pt x="29" y="54"/>
                    <a:pt x="29" y="54"/>
                    <a:pt x="29" y="54"/>
                  </a:cubicBezTo>
                  <a:close/>
                  <a:moveTo>
                    <a:pt x="31" y="52"/>
                  </a:moveTo>
                  <a:cubicBezTo>
                    <a:pt x="32" y="52"/>
                    <a:pt x="32" y="52"/>
                    <a:pt x="32" y="52"/>
                  </a:cubicBezTo>
                  <a:cubicBezTo>
                    <a:pt x="32" y="52"/>
                    <a:pt x="32" y="52"/>
                    <a:pt x="32" y="52"/>
                  </a:cubicBezTo>
                  <a:cubicBezTo>
                    <a:pt x="31" y="53"/>
                    <a:pt x="31" y="53"/>
                    <a:pt x="31" y="53"/>
                  </a:cubicBezTo>
                  <a:cubicBezTo>
                    <a:pt x="31" y="52"/>
                    <a:pt x="31" y="52"/>
                    <a:pt x="31" y="52"/>
                  </a:cubicBezTo>
                  <a:close/>
                  <a:moveTo>
                    <a:pt x="30" y="50"/>
                  </a:moveTo>
                  <a:cubicBezTo>
                    <a:pt x="31" y="49"/>
                    <a:pt x="31" y="49"/>
                    <a:pt x="31" y="49"/>
                  </a:cubicBezTo>
                  <a:cubicBezTo>
                    <a:pt x="32" y="50"/>
                    <a:pt x="32" y="50"/>
                    <a:pt x="32" y="50"/>
                  </a:cubicBezTo>
                  <a:cubicBezTo>
                    <a:pt x="31" y="51"/>
                    <a:pt x="31" y="51"/>
                    <a:pt x="31" y="51"/>
                  </a:cubicBezTo>
                  <a:cubicBezTo>
                    <a:pt x="30" y="50"/>
                    <a:pt x="30" y="50"/>
                    <a:pt x="30" y="50"/>
                  </a:cubicBezTo>
                  <a:close/>
                  <a:moveTo>
                    <a:pt x="37" y="41"/>
                  </a:moveTo>
                  <a:cubicBezTo>
                    <a:pt x="37" y="41"/>
                    <a:pt x="37" y="41"/>
                    <a:pt x="37" y="41"/>
                  </a:cubicBezTo>
                  <a:cubicBezTo>
                    <a:pt x="38" y="41"/>
                    <a:pt x="38" y="41"/>
                    <a:pt x="38" y="41"/>
                  </a:cubicBezTo>
                  <a:cubicBezTo>
                    <a:pt x="37" y="42"/>
                    <a:pt x="37" y="42"/>
                    <a:pt x="37" y="42"/>
                  </a:cubicBezTo>
                  <a:cubicBezTo>
                    <a:pt x="37" y="41"/>
                    <a:pt x="37" y="41"/>
                    <a:pt x="37" y="41"/>
                  </a:cubicBezTo>
                  <a:close/>
                  <a:moveTo>
                    <a:pt x="31" y="36"/>
                  </a:moveTo>
                  <a:cubicBezTo>
                    <a:pt x="31" y="36"/>
                    <a:pt x="31" y="36"/>
                    <a:pt x="31" y="36"/>
                  </a:cubicBezTo>
                  <a:cubicBezTo>
                    <a:pt x="31" y="37"/>
                    <a:pt x="31" y="37"/>
                    <a:pt x="31" y="37"/>
                  </a:cubicBezTo>
                  <a:cubicBezTo>
                    <a:pt x="30" y="37"/>
                    <a:pt x="30" y="37"/>
                    <a:pt x="30" y="37"/>
                  </a:cubicBezTo>
                  <a:cubicBezTo>
                    <a:pt x="31" y="36"/>
                    <a:pt x="31" y="36"/>
                    <a:pt x="31" y="36"/>
                  </a:cubicBezTo>
                  <a:close/>
                  <a:moveTo>
                    <a:pt x="32" y="33"/>
                  </a:moveTo>
                  <a:cubicBezTo>
                    <a:pt x="31" y="35"/>
                    <a:pt x="31" y="35"/>
                    <a:pt x="31" y="35"/>
                  </a:cubicBezTo>
                  <a:cubicBezTo>
                    <a:pt x="31" y="34"/>
                    <a:pt x="31" y="34"/>
                    <a:pt x="31" y="34"/>
                  </a:cubicBezTo>
                  <a:cubicBezTo>
                    <a:pt x="32" y="32"/>
                    <a:pt x="32" y="32"/>
                    <a:pt x="32" y="32"/>
                  </a:cubicBezTo>
                  <a:cubicBezTo>
                    <a:pt x="32" y="33"/>
                    <a:pt x="32" y="33"/>
                    <a:pt x="32" y="33"/>
                  </a:cubicBezTo>
                  <a:close/>
                  <a:moveTo>
                    <a:pt x="33" y="33"/>
                  </a:moveTo>
                  <a:cubicBezTo>
                    <a:pt x="33" y="32"/>
                    <a:pt x="33" y="32"/>
                    <a:pt x="33" y="32"/>
                  </a:cubicBezTo>
                  <a:cubicBezTo>
                    <a:pt x="33" y="32"/>
                    <a:pt x="33" y="32"/>
                    <a:pt x="33" y="32"/>
                  </a:cubicBezTo>
                  <a:cubicBezTo>
                    <a:pt x="33" y="32"/>
                    <a:pt x="33" y="32"/>
                    <a:pt x="33" y="32"/>
                  </a:cubicBezTo>
                  <a:cubicBezTo>
                    <a:pt x="33" y="33"/>
                    <a:pt x="33" y="33"/>
                    <a:pt x="33" y="33"/>
                  </a:cubicBezTo>
                  <a:close/>
                  <a:moveTo>
                    <a:pt x="36" y="30"/>
                  </a:moveTo>
                  <a:cubicBezTo>
                    <a:pt x="36" y="31"/>
                    <a:pt x="36" y="31"/>
                    <a:pt x="36" y="31"/>
                  </a:cubicBezTo>
                  <a:cubicBezTo>
                    <a:pt x="34" y="33"/>
                    <a:pt x="34" y="33"/>
                    <a:pt x="34" y="33"/>
                  </a:cubicBezTo>
                  <a:cubicBezTo>
                    <a:pt x="34" y="31"/>
                    <a:pt x="34" y="31"/>
                    <a:pt x="34" y="31"/>
                  </a:cubicBezTo>
                  <a:cubicBezTo>
                    <a:pt x="36" y="30"/>
                    <a:pt x="36" y="30"/>
                    <a:pt x="36" y="30"/>
                  </a:cubicBezTo>
                  <a:close/>
                  <a:moveTo>
                    <a:pt x="38" y="28"/>
                  </a:moveTo>
                  <a:cubicBezTo>
                    <a:pt x="38" y="27"/>
                    <a:pt x="38" y="27"/>
                    <a:pt x="38" y="27"/>
                  </a:cubicBezTo>
                  <a:cubicBezTo>
                    <a:pt x="39" y="28"/>
                    <a:pt x="39" y="28"/>
                    <a:pt x="39" y="28"/>
                  </a:cubicBezTo>
                  <a:cubicBezTo>
                    <a:pt x="38" y="28"/>
                    <a:pt x="38" y="28"/>
                    <a:pt x="38" y="28"/>
                  </a:cubicBezTo>
                  <a:close/>
                  <a:moveTo>
                    <a:pt x="39" y="29"/>
                  </a:moveTo>
                  <a:cubicBezTo>
                    <a:pt x="39" y="31"/>
                    <a:pt x="39" y="31"/>
                    <a:pt x="39" y="31"/>
                  </a:cubicBezTo>
                  <a:cubicBezTo>
                    <a:pt x="38" y="30"/>
                    <a:pt x="38" y="30"/>
                    <a:pt x="38" y="30"/>
                  </a:cubicBezTo>
                  <a:cubicBezTo>
                    <a:pt x="36" y="31"/>
                    <a:pt x="36" y="31"/>
                    <a:pt x="36" y="31"/>
                  </a:cubicBezTo>
                  <a:cubicBezTo>
                    <a:pt x="37" y="30"/>
                    <a:pt x="37" y="30"/>
                    <a:pt x="37" y="30"/>
                  </a:cubicBezTo>
                  <a:cubicBezTo>
                    <a:pt x="39" y="29"/>
                    <a:pt x="39" y="29"/>
                    <a:pt x="39" y="29"/>
                  </a:cubicBezTo>
                  <a:close/>
                  <a:moveTo>
                    <a:pt x="40" y="24"/>
                  </a:moveTo>
                  <a:cubicBezTo>
                    <a:pt x="40" y="25"/>
                    <a:pt x="40" y="25"/>
                    <a:pt x="40" y="25"/>
                  </a:cubicBezTo>
                  <a:cubicBezTo>
                    <a:pt x="40" y="27"/>
                    <a:pt x="40" y="27"/>
                    <a:pt x="40" y="27"/>
                  </a:cubicBezTo>
                  <a:cubicBezTo>
                    <a:pt x="39" y="27"/>
                    <a:pt x="39" y="27"/>
                    <a:pt x="39" y="27"/>
                  </a:cubicBezTo>
                  <a:cubicBezTo>
                    <a:pt x="38" y="27"/>
                    <a:pt x="38" y="27"/>
                    <a:pt x="38" y="27"/>
                  </a:cubicBezTo>
                  <a:cubicBezTo>
                    <a:pt x="39" y="26"/>
                    <a:pt x="39" y="26"/>
                    <a:pt x="39" y="26"/>
                  </a:cubicBezTo>
                  <a:cubicBezTo>
                    <a:pt x="39" y="26"/>
                    <a:pt x="39" y="26"/>
                    <a:pt x="39" y="26"/>
                  </a:cubicBezTo>
                  <a:cubicBezTo>
                    <a:pt x="37" y="27"/>
                    <a:pt x="37" y="27"/>
                    <a:pt x="37" y="27"/>
                  </a:cubicBezTo>
                  <a:cubicBezTo>
                    <a:pt x="37" y="26"/>
                    <a:pt x="37" y="26"/>
                    <a:pt x="37" y="26"/>
                  </a:cubicBezTo>
                  <a:cubicBezTo>
                    <a:pt x="37" y="25"/>
                    <a:pt x="37" y="25"/>
                    <a:pt x="37" y="25"/>
                  </a:cubicBezTo>
                  <a:cubicBezTo>
                    <a:pt x="38" y="25"/>
                    <a:pt x="38" y="25"/>
                    <a:pt x="38" y="25"/>
                  </a:cubicBezTo>
                  <a:cubicBezTo>
                    <a:pt x="39" y="24"/>
                    <a:pt x="39" y="24"/>
                    <a:pt x="39" y="24"/>
                  </a:cubicBezTo>
                  <a:cubicBezTo>
                    <a:pt x="39" y="24"/>
                    <a:pt x="39" y="24"/>
                    <a:pt x="39" y="24"/>
                  </a:cubicBezTo>
                  <a:cubicBezTo>
                    <a:pt x="40" y="24"/>
                    <a:pt x="40" y="24"/>
                    <a:pt x="40" y="24"/>
                  </a:cubicBezTo>
                  <a:close/>
                  <a:moveTo>
                    <a:pt x="41" y="24"/>
                  </a:moveTo>
                  <a:cubicBezTo>
                    <a:pt x="40" y="24"/>
                    <a:pt x="40" y="24"/>
                    <a:pt x="40" y="24"/>
                  </a:cubicBezTo>
                  <a:cubicBezTo>
                    <a:pt x="40" y="22"/>
                    <a:pt x="40" y="22"/>
                    <a:pt x="40" y="22"/>
                  </a:cubicBezTo>
                  <a:cubicBezTo>
                    <a:pt x="42" y="21"/>
                    <a:pt x="42" y="21"/>
                    <a:pt x="42" y="21"/>
                  </a:cubicBezTo>
                  <a:cubicBezTo>
                    <a:pt x="42" y="20"/>
                    <a:pt x="42" y="20"/>
                    <a:pt x="42" y="20"/>
                  </a:cubicBezTo>
                  <a:cubicBezTo>
                    <a:pt x="43" y="20"/>
                    <a:pt x="43" y="20"/>
                    <a:pt x="43" y="20"/>
                  </a:cubicBezTo>
                  <a:cubicBezTo>
                    <a:pt x="43" y="21"/>
                    <a:pt x="43" y="21"/>
                    <a:pt x="43" y="21"/>
                  </a:cubicBezTo>
                  <a:cubicBezTo>
                    <a:pt x="42" y="22"/>
                    <a:pt x="42" y="22"/>
                    <a:pt x="42" y="22"/>
                  </a:cubicBezTo>
                  <a:cubicBezTo>
                    <a:pt x="42" y="23"/>
                    <a:pt x="42" y="23"/>
                    <a:pt x="42" y="23"/>
                  </a:cubicBezTo>
                  <a:cubicBezTo>
                    <a:pt x="41" y="24"/>
                    <a:pt x="41" y="24"/>
                    <a:pt x="41" y="24"/>
                  </a:cubicBezTo>
                  <a:close/>
                  <a:moveTo>
                    <a:pt x="44" y="25"/>
                  </a:moveTo>
                  <a:cubicBezTo>
                    <a:pt x="45" y="26"/>
                    <a:pt x="45" y="26"/>
                    <a:pt x="45" y="26"/>
                  </a:cubicBezTo>
                  <a:cubicBezTo>
                    <a:pt x="44" y="28"/>
                    <a:pt x="44" y="28"/>
                    <a:pt x="44" y="28"/>
                  </a:cubicBezTo>
                  <a:cubicBezTo>
                    <a:pt x="42" y="29"/>
                    <a:pt x="42" y="29"/>
                    <a:pt x="42" y="29"/>
                  </a:cubicBezTo>
                  <a:cubicBezTo>
                    <a:pt x="42" y="29"/>
                    <a:pt x="42" y="29"/>
                    <a:pt x="42" y="29"/>
                  </a:cubicBezTo>
                  <a:cubicBezTo>
                    <a:pt x="41" y="29"/>
                    <a:pt x="41" y="29"/>
                    <a:pt x="41" y="29"/>
                  </a:cubicBezTo>
                  <a:cubicBezTo>
                    <a:pt x="41" y="28"/>
                    <a:pt x="41" y="28"/>
                    <a:pt x="41" y="28"/>
                  </a:cubicBezTo>
                  <a:cubicBezTo>
                    <a:pt x="40" y="30"/>
                    <a:pt x="40" y="30"/>
                    <a:pt x="40" y="30"/>
                  </a:cubicBezTo>
                  <a:cubicBezTo>
                    <a:pt x="40" y="30"/>
                    <a:pt x="40" y="30"/>
                    <a:pt x="40" y="30"/>
                  </a:cubicBezTo>
                  <a:cubicBezTo>
                    <a:pt x="40" y="29"/>
                    <a:pt x="40" y="29"/>
                    <a:pt x="40" y="29"/>
                  </a:cubicBezTo>
                  <a:cubicBezTo>
                    <a:pt x="40" y="28"/>
                    <a:pt x="40" y="28"/>
                    <a:pt x="40" y="28"/>
                  </a:cubicBezTo>
                  <a:cubicBezTo>
                    <a:pt x="40" y="27"/>
                    <a:pt x="40" y="27"/>
                    <a:pt x="40" y="27"/>
                  </a:cubicBezTo>
                  <a:cubicBezTo>
                    <a:pt x="41" y="26"/>
                    <a:pt x="41" y="26"/>
                    <a:pt x="41" y="26"/>
                  </a:cubicBezTo>
                  <a:cubicBezTo>
                    <a:pt x="41" y="26"/>
                    <a:pt x="41" y="26"/>
                    <a:pt x="41" y="26"/>
                  </a:cubicBezTo>
                  <a:cubicBezTo>
                    <a:pt x="42" y="24"/>
                    <a:pt x="42" y="24"/>
                    <a:pt x="42" y="24"/>
                  </a:cubicBezTo>
                  <a:cubicBezTo>
                    <a:pt x="41" y="26"/>
                    <a:pt x="41" y="26"/>
                    <a:pt x="41" y="26"/>
                  </a:cubicBezTo>
                  <a:cubicBezTo>
                    <a:pt x="42" y="27"/>
                    <a:pt x="42" y="27"/>
                    <a:pt x="42" y="27"/>
                  </a:cubicBezTo>
                  <a:cubicBezTo>
                    <a:pt x="42" y="26"/>
                    <a:pt x="42" y="26"/>
                    <a:pt x="42" y="26"/>
                  </a:cubicBezTo>
                  <a:cubicBezTo>
                    <a:pt x="44" y="26"/>
                    <a:pt x="44" y="26"/>
                    <a:pt x="44" y="26"/>
                  </a:cubicBezTo>
                  <a:cubicBezTo>
                    <a:pt x="43" y="25"/>
                    <a:pt x="43" y="25"/>
                    <a:pt x="43" y="25"/>
                  </a:cubicBezTo>
                  <a:cubicBezTo>
                    <a:pt x="43" y="24"/>
                    <a:pt x="43" y="24"/>
                    <a:pt x="43" y="24"/>
                  </a:cubicBezTo>
                  <a:cubicBezTo>
                    <a:pt x="44" y="25"/>
                    <a:pt x="44" y="25"/>
                    <a:pt x="44" y="25"/>
                  </a:cubicBezTo>
                  <a:close/>
                  <a:moveTo>
                    <a:pt x="44" y="24"/>
                  </a:moveTo>
                  <a:cubicBezTo>
                    <a:pt x="43" y="23"/>
                    <a:pt x="43" y="23"/>
                    <a:pt x="43" y="23"/>
                  </a:cubicBezTo>
                  <a:cubicBezTo>
                    <a:pt x="44" y="23"/>
                    <a:pt x="44" y="23"/>
                    <a:pt x="44" y="23"/>
                  </a:cubicBezTo>
                  <a:cubicBezTo>
                    <a:pt x="45" y="24"/>
                    <a:pt x="45" y="24"/>
                    <a:pt x="45" y="24"/>
                  </a:cubicBezTo>
                  <a:cubicBezTo>
                    <a:pt x="45" y="24"/>
                    <a:pt x="45" y="24"/>
                    <a:pt x="45" y="24"/>
                  </a:cubicBezTo>
                  <a:cubicBezTo>
                    <a:pt x="44" y="24"/>
                    <a:pt x="44" y="24"/>
                    <a:pt x="44" y="24"/>
                  </a:cubicBezTo>
                  <a:close/>
                  <a:moveTo>
                    <a:pt x="47" y="25"/>
                  </a:moveTo>
                  <a:cubicBezTo>
                    <a:pt x="47" y="24"/>
                    <a:pt x="47" y="24"/>
                    <a:pt x="47" y="24"/>
                  </a:cubicBezTo>
                  <a:cubicBezTo>
                    <a:pt x="47" y="25"/>
                    <a:pt x="47" y="25"/>
                    <a:pt x="47" y="25"/>
                  </a:cubicBezTo>
                  <a:cubicBezTo>
                    <a:pt x="47" y="25"/>
                    <a:pt x="47" y="25"/>
                    <a:pt x="47" y="25"/>
                  </a:cubicBezTo>
                  <a:close/>
                  <a:moveTo>
                    <a:pt x="50" y="20"/>
                  </a:moveTo>
                  <a:cubicBezTo>
                    <a:pt x="50" y="20"/>
                    <a:pt x="50" y="20"/>
                    <a:pt x="50" y="20"/>
                  </a:cubicBezTo>
                  <a:cubicBezTo>
                    <a:pt x="50" y="21"/>
                    <a:pt x="50" y="21"/>
                    <a:pt x="50" y="21"/>
                  </a:cubicBezTo>
                  <a:cubicBezTo>
                    <a:pt x="49" y="21"/>
                    <a:pt x="49" y="21"/>
                    <a:pt x="49" y="21"/>
                  </a:cubicBezTo>
                  <a:cubicBezTo>
                    <a:pt x="49" y="22"/>
                    <a:pt x="49" y="22"/>
                    <a:pt x="49" y="22"/>
                  </a:cubicBezTo>
                  <a:cubicBezTo>
                    <a:pt x="47" y="22"/>
                    <a:pt x="47" y="22"/>
                    <a:pt x="47" y="22"/>
                  </a:cubicBezTo>
                  <a:cubicBezTo>
                    <a:pt x="47" y="23"/>
                    <a:pt x="47" y="23"/>
                    <a:pt x="47" y="23"/>
                  </a:cubicBezTo>
                  <a:cubicBezTo>
                    <a:pt x="47" y="23"/>
                    <a:pt x="47" y="23"/>
                    <a:pt x="47" y="23"/>
                  </a:cubicBezTo>
                  <a:cubicBezTo>
                    <a:pt x="47" y="22"/>
                    <a:pt x="47" y="22"/>
                    <a:pt x="47" y="22"/>
                  </a:cubicBezTo>
                  <a:cubicBezTo>
                    <a:pt x="46" y="22"/>
                    <a:pt x="46" y="22"/>
                    <a:pt x="46" y="22"/>
                  </a:cubicBezTo>
                  <a:cubicBezTo>
                    <a:pt x="47" y="21"/>
                    <a:pt x="47" y="21"/>
                    <a:pt x="47" y="21"/>
                  </a:cubicBezTo>
                  <a:cubicBezTo>
                    <a:pt x="46" y="21"/>
                    <a:pt x="46" y="21"/>
                    <a:pt x="46" y="21"/>
                  </a:cubicBezTo>
                  <a:cubicBezTo>
                    <a:pt x="46" y="20"/>
                    <a:pt x="46" y="20"/>
                    <a:pt x="46" y="20"/>
                  </a:cubicBezTo>
                  <a:cubicBezTo>
                    <a:pt x="47" y="20"/>
                    <a:pt x="47" y="20"/>
                    <a:pt x="47" y="20"/>
                  </a:cubicBezTo>
                  <a:cubicBezTo>
                    <a:pt x="46" y="19"/>
                    <a:pt x="46" y="19"/>
                    <a:pt x="46" y="19"/>
                  </a:cubicBezTo>
                  <a:cubicBezTo>
                    <a:pt x="47" y="18"/>
                    <a:pt x="47" y="18"/>
                    <a:pt x="47" y="18"/>
                  </a:cubicBezTo>
                  <a:cubicBezTo>
                    <a:pt x="48" y="19"/>
                    <a:pt x="48" y="19"/>
                    <a:pt x="48" y="19"/>
                  </a:cubicBezTo>
                  <a:cubicBezTo>
                    <a:pt x="47" y="17"/>
                    <a:pt x="47" y="17"/>
                    <a:pt x="47" y="17"/>
                  </a:cubicBezTo>
                  <a:cubicBezTo>
                    <a:pt x="49" y="18"/>
                    <a:pt x="49" y="18"/>
                    <a:pt x="49" y="18"/>
                  </a:cubicBezTo>
                  <a:cubicBezTo>
                    <a:pt x="49" y="18"/>
                    <a:pt x="49" y="18"/>
                    <a:pt x="49" y="18"/>
                  </a:cubicBezTo>
                  <a:cubicBezTo>
                    <a:pt x="50" y="19"/>
                    <a:pt x="50" y="19"/>
                    <a:pt x="50" y="19"/>
                  </a:cubicBezTo>
                  <a:cubicBezTo>
                    <a:pt x="50" y="20"/>
                    <a:pt x="50" y="20"/>
                    <a:pt x="50" y="20"/>
                  </a:cubicBezTo>
                  <a:close/>
                  <a:moveTo>
                    <a:pt x="50" y="17"/>
                  </a:moveTo>
                  <a:cubicBezTo>
                    <a:pt x="51" y="17"/>
                    <a:pt x="51" y="17"/>
                    <a:pt x="51" y="17"/>
                  </a:cubicBezTo>
                  <a:cubicBezTo>
                    <a:pt x="51" y="16"/>
                    <a:pt x="51" y="16"/>
                    <a:pt x="51" y="16"/>
                  </a:cubicBezTo>
                  <a:cubicBezTo>
                    <a:pt x="53" y="16"/>
                    <a:pt x="53" y="16"/>
                    <a:pt x="53" y="16"/>
                  </a:cubicBezTo>
                  <a:cubicBezTo>
                    <a:pt x="53" y="15"/>
                    <a:pt x="53" y="15"/>
                    <a:pt x="53" y="15"/>
                  </a:cubicBezTo>
                  <a:cubicBezTo>
                    <a:pt x="54" y="16"/>
                    <a:pt x="54" y="16"/>
                    <a:pt x="54" y="16"/>
                  </a:cubicBezTo>
                  <a:cubicBezTo>
                    <a:pt x="53" y="17"/>
                    <a:pt x="53" y="17"/>
                    <a:pt x="53" y="17"/>
                  </a:cubicBezTo>
                  <a:cubicBezTo>
                    <a:pt x="53" y="18"/>
                    <a:pt x="53" y="18"/>
                    <a:pt x="53" y="18"/>
                  </a:cubicBezTo>
                  <a:cubicBezTo>
                    <a:pt x="52" y="18"/>
                    <a:pt x="52" y="18"/>
                    <a:pt x="52" y="18"/>
                  </a:cubicBezTo>
                  <a:cubicBezTo>
                    <a:pt x="51" y="18"/>
                    <a:pt x="51" y="18"/>
                    <a:pt x="51" y="18"/>
                  </a:cubicBezTo>
                  <a:cubicBezTo>
                    <a:pt x="50" y="17"/>
                    <a:pt x="50" y="17"/>
                    <a:pt x="50" y="17"/>
                  </a:cubicBezTo>
                  <a:close/>
                  <a:moveTo>
                    <a:pt x="54" y="11"/>
                  </a:moveTo>
                  <a:cubicBezTo>
                    <a:pt x="54" y="11"/>
                    <a:pt x="54" y="11"/>
                    <a:pt x="54" y="11"/>
                  </a:cubicBezTo>
                  <a:cubicBezTo>
                    <a:pt x="55" y="10"/>
                    <a:pt x="55" y="10"/>
                    <a:pt x="55" y="10"/>
                  </a:cubicBezTo>
                  <a:cubicBezTo>
                    <a:pt x="54" y="11"/>
                    <a:pt x="54" y="11"/>
                    <a:pt x="54" y="11"/>
                  </a:cubicBezTo>
                  <a:close/>
                  <a:moveTo>
                    <a:pt x="52" y="13"/>
                  </a:moveTo>
                  <a:cubicBezTo>
                    <a:pt x="52" y="12"/>
                    <a:pt x="52" y="12"/>
                    <a:pt x="52" y="12"/>
                  </a:cubicBezTo>
                  <a:cubicBezTo>
                    <a:pt x="54" y="12"/>
                    <a:pt x="54" y="12"/>
                    <a:pt x="54" y="12"/>
                  </a:cubicBezTo>
                  <a:cubicBezTo>
                    <a:pt x="54" y="12"/>
                    <a:pt x="54" y="12"/>
                    <a:pt x="54" y="12"/>
                  </a:cubicBezTo>
                  <a:cubicBezTo>
                    <a:pt x="54" y="12"/>
                    <a:pt x="52" y="13"/>
                    <a:pt x="52" y="13"/>
                  </a:cubicBezTo>
                  <a:close/>
                  <a:moveTo>
                    <a:pt x="56" y="15"/>
                  </a:moveTo>
                  <a:cubicBezTo>
                    <a:pt x="56" y="14"/>
                    <a:pt x="56" y="14"/>
                    <a:pt x="56" y="14"/>
                  </a:cubicBezTo>
                  <a:cubicBezTo>
                    <a:pt x="56" y="15"/>
                    <a:pt x="56" y="15"/>
                    <a:pt x="56" y="15"/>
                  </a:cubicBezTo>
                  <a:cubicBezTo>
                    <a:pt x="56" y="15"/>
                    <a:pt x="56" y="15"/>
                    <a:pt x="56" y="15"/>
                  </a:cubicBezTo>
                  <a:close/>
                  <a:moveTo>
                    <a:pt x="55" y="15"/>
                  </a:moveTo>
                  <a:cubicBezTo>
                    <a:pt x="55" y="15"/>
                    <a:pt x="55" y="15"/>
                    <a:pt x="55" y="15"/>
                  </a:cubicBezTo>
                  <a:cubicBezTo>
                    <a:pt x="54" y="15"/>
                    <a:pt x="54" y="15"/>
                    <a:pt x="54" y="15"/>
                  </a:cubicBezTo>
                  <a:cubicBezTo>
                    <a:pt x="53" y="14"/>
                    <a:pt x="53" y="14"/>
                    <a:pt x="53" y="14"/>
                  </a:cubicBezTo>
                  <a:cubicBezTo>
                    <a:pt x="54" y="13"/>
                    <a:pt x="54" y="13"/>
                    <a:pt x="54" y="13"/>
                  </a:cubicBezTo>
                  <a:cubicBezTo>
                    <a:pt x="55" y="13"/>
                    <a:pt x="55" y="13"/>
                    <a:pt x="55" y="13"/>
                  </a:cubicBezTo>
                  <a:cubicBezTo>
                    <a:pt x="56" y="13"/>
                    <a:pt x="56" y="13"/>
                    <a:pt x="56" y="13"/>
                  </a:cubicBezTo>
                  <a:cubicBezTo>
                    <a:pt x="56" y="13"/>
                    <a:pt x="56" y="13"/>
                    <a:pt x="56" y="13"/>
                  </a:cubicBezTo>
                  <a:cubicBezTo>
                    <a:pt x="55" y="14"/>
                    <a:pt x="55" y="14"/>
                    <a:pt x="55" y="14"/>
                  </a:cubicBezTo>
                  <a:cubicBezTo>
                    <a:pt x="55" y="15"/>
                    <a:pt x="55" y="15"/>
                    <a:pt x="55" y="15"/>
                  </a:cubicBezTo>
                  <a:close/>
                  <a:moveTo>
                    <a:pt x="58" y="12"/>
                  </a:moveTo>
                  <a:cubicBezTo>
                    <a:pt x="57" y="13"/>
                    <a:pt x="57" y="13"/>
                    <a:pt x="57" y="13"/>
                  </a:cubicBezTo>
                  <a:cubicBezTo>
                    <a:pt x="56" y="12"/>
                    <a:pt x="56" y="12"/>
                    <a:pt x="56" y="12"/>
                  </a:cubicBezTo>
                  <a:cubicBezTo>
                    <a:pt x="56" y="11"/>
                    <a:pt x="56" y="11"/>
                    <a:pt x="56" y="11"/>
                  </a:cubicBezTo>
                  <a:cubicBezTo>
                    <a:pt x="56" y="10"/>
                    <a:pt x="56" y="10"/>
                    <a:pt x="56" y="10"/>
                  </a:cubicBezTo>
                  <a:cubicBezTo>
                    <a:pt x="56" y="10"/>
                    <a:pt x="56" y="10"/>
                    <a:pt x="56" y="10"/>
                  </a:cubicBezTo>
                  <a:cubicBezTo>
                    <a:pt x="57" y="11"/>
                    <a:pt x="57" y="11"/>
                    <a:pt x="57" y="11"/>
                  </a:cubicBezTo>
                  <a:cubicBezTo>
                    <a:pt x="58" y="12"/>
                    <a:pt x="58" y="12"/>
                    <a:pt x="58" y="12"/>
                  </a:cubicBezTo>
                  <a:cubicBezTo>
                    <a:pt x="58" y="12"/>
                    <a:pt x="58" y="12"/>
                    <a:pt x="58" y="12"/>
                  </a:cubicBezTo>
                  <a:close/>
                  <a:moveTo>
                    <a:pt x="61" y="14"/>
                  </a:moveTo>
                  <a:cubicBezTo>
                    <a:pt x="60" y="13"/>
                    <a:pt x="60" y="13"/>
                    <a:pt x="60" y="13"/>
                  </a:cubicBezTo>
                  <a:cubicBezTo>
                    <a:pt x="59" y="13"/>
                    <a:pt x="59" y="13"/>
                    <a:pt x="59" y="13"/>
                  </a:cubicBezTo>
                  <a:cubicBezTo>
                    <a:pt x="59" y="11"/>
                    <a:pt x="59" y="11"/>
                    <a:pt x="59" y="11"/>
                  </a:cubicBezTo>
                  <a:cubicBezTo>
                    <a:pt x="60" y="10"/>
                    <a:pt x="60" y="10"/>
                    <a:pt x="60" y="10"/>
                  </a:cubicBezTo>
                  <a:cubicBezTo>
                    <a:pt x="61" y="11"/>
                    <a:pt x="61" y="11"/>
                    <a:pt x="61" y="11"/>
                  </a:cubicBezTo>
                  <a:cubicBezTo>
                    <a:pt x="60" y="12"/>
                    <a:pt x="60" y="12"/>
                    <a:pt x="60" y="12"/>
                  </a:cubicBezTo>
                  <a:cubicBezTo>
                    <a:pt x="61" y="13"/>
                    <a:pt x="61" y="13"/>
                    <a:pt x="61" y="13"/>
                  </a:cubicBezTo>
                  <a:cubicBezTo>
                    <a:pt x="61" y="14"/>
                    <a:pt x="61" y="14"/>
                    <a:pt x="61" y="14"/>
                  </a:cubicBezTo>
                  <a:close/>
                  <a:moveTo>
                    <a:pt x="68" y="10"/>
                  </a:moveTo>
                  <a:cubicBezTo>
                    <a:pt x="67" y="10"/>
                    <a:pt x="67" y="10"/>
                    <a:pt x="67" y="10"/>
                  </a:cubicBezTo>
                  <a:cubicBezTo>
                    <a:pt x="66" y="9"/>
                    <a:pt x="66" y="9"/>
                    <a:pt x="66" y="9"/>
                  </a:cubicBezTo>
                  <a:cubicBezTo>
                    <a:pt x="67" y="8"/>
                    <a:pt x="67" y="8"/>
                    <a:pt x="67" y="8"/>
                  </a:cubicBezTo>
                  <a:cubicBezTo>
                    <a:pt x="68" y="9"/>
                    <a:pt x="68" y="9"/>
                    <a:pt x="68" y="9"/>
                  </a:cubicBezTo>
                  <a:cubicBezTo>
                    <a:pt x="68" y="9"/>
                    <a:pt x="68" y="9"/>
                    <a:pt x="68" y="9"/>
                  </a:cubicBezTo>
                  <a:cubicBezTo>
                    <a:pt x="68" y="10"/>
                    <a:pt x="68" y="10"/>
                    <a:pt x="68" y="10"/>
                  </a:cubicBezTo>
                  <a:close/>
                  <a:moveTo>
                    <a:pt x="69" y="9"/>
                  </a:moveTo>
                  <a:cubicBezTo>
                    <a:pt x="68" y="8"/>
                    <a:pt x="68" y="8"/>
                    <a:pt x="68" y="8"/>
                  </a:cubicBezTo>
                  <a:cubicBezTo>
                    <a:pt x="70" y="6"/>
                    <a:pt x="70" y="6"/>
                    <a:pt x="70" y="6"/>
                  </a:cubicBezTo>
                  <a:cubicBezTo>
                    <a:pt x="70" y="7"/>
                    <a:pt x="70" y="7"/>
                    <a:pt x="70" y="7"/>
                  </a:cubicBezTo>
                  <a:cubicBezTo>
                    <a:pt x="70" y="8"/>
                    <a:pt x="70" y="8"/>
                    <a:pt x="70" y="8"/>
                  </a:cubicBezTo>
                  <a:cubicBezTo>
                    <a:pt x="69" y="9"/>
                    <a:pt x="69" y="9"/>
                    <a:pt x="69" y="9"/>
                  </a:cubicBezTo>
                  <a:close/>
                  <a:moveTo>
                    <a:pt x="67" y="7"/>
                  </a:moveTo>
                  <a:cubicBezTo>
                    <a:pt x="67" y="7"/>
                    <a:pt x="67" y="7"/>
                    <a:pt x="67" y="7"/>
                  </a:cubicBezTo>
                  <a:cubicBezTo>
                    <a:pt x="65" y="7"/>
                    <a:pt x="65" y="7"/>
                    <a:pt x="65" y="7"/>
                  </a:cubicBezTo>
                  <a:cubicBezTo>
                    <a:pt x="65" y="6"/>
                    <a:pt x="65" y="6"/>
                    <a:pt x="65" y="6"/>
                  </a:cubicBezTo>
                  <a:cubicBezTo>
                    <a:pt x="65" y="6"/>
                    <a:pt x="65" y="6"/>
                    <a:pt x="65" y="6"/>
                  </a:cubicBezTo>
                  <a:cubicBezTo>
                    <a:pt x="66" y="5"/>
                    <a:pt x="66" y="5"/>
                    <a:pt x="66" y="5"/>
                  </a:cubicBezTo>
                  <a:cubicBezTo>
                    <a:pt x="67" y="6"/>
                    <a:pt x="67" y="6"/>
                    <a:pt x="67" y="6"/>
                  </a:cubicBezTo>
                  <a:cubicBezTo>
                    <a:pt x="67" y="5"/>
                    <a:pt x="67" y="5"/>
                    <a:pt x="67" y="5"/>
                  </a:cubicBezTo>
                  <a:cubicBezTo>
                    <a:pt x="68" y="6"/>
                    <a:pt x="68" y="6"/>
                    <a:pt x="68" y="6"/>
                  </a:cubicBezTo>
                  <a:cubicBezTo>
                    <a:pt x="70" y="4"/>
                    <a:pt x="70" y="4"/>
                    <a:pt x="70" y="4"/>
                  </a:cubicBezTo>
                  <a:cubicBezTo>
                    <a:pt x="70" y="5"/>
                    <a:pt x="70" y="5"/>
                    <a:pt x="70" y="5"/>
                  </a:cubicBezTo>
                  <a:cubicBezTo>
                    <a:pt x="67" y="7"/>
                    <a:pt x="67" y="7"/>
                    <a:pt x="67" y="7"/>
                  </a:cubicBezTo>
                  <a:close/>
                  <a:moveTo>
                    <a:pt x="70" y="5"/>
                  </a:moveTo>
                  <a:cubicBezTo>
                    <a:pt x="70" y="5"/>
                    <a:pt x="72" y="5"/>
                    <a:pt x="72" y="5"/>
                  </a:cubicBezTo>
                  <a:cubicBezTo>
                    <a:pt x="73" y="6"/>
                    <a:pt x="73" y="6"/>
                    <a:pt x="73" y="6"/>
                  </a:cubicBezTo>
                  <a:cubicBezTo>
                    <a:pt x="73" y="6"/>
                    <a:pt x="73" y="6"/>
                    <a:pt x="73" y="6"/>
                  </a:cubicBezTo>
                  <a:cubicBezTo>
                    <a:pt x="71" y="7"/>
                    <a:pt x="71" y="7"/>
                    <a:pt x="71" y="7"/>
                  </a:cubicBezTo>
                  <a:cubicBezTo>
                    <a:pt x="71" y="6"/>
                    <a:pt x="71" y="6"/>
                    <a:pt x="71" y="6"/>
                  </a:cubicBezTo>
                  <a:cubicBezTo>
                    <a:pt x="70" y="5"/>
                    <a:pt x="70" y="5"/>
                    <a:pt x="70" y="5"/>
                  </a:cubicBezTo>
                  <a:close/>
                  <a:moveTo>
                    <a:pt x="73" y="3"/>
                  </a:moveTo>
                  <a:cubicBezTo>
                    <a:pt x="73" y="3"/>
                    <a:pt x="73" y="3"/>
                    <a:pt x="73" y="3"/>
                  </a:cubicBezTo>
                  <a:cubicBezTo>
                    <a:pt x="72" y="3"/>
                    <a:pt x="72" y="3"/>
                    <a:pt x="72" y="3"/>
                  </a:cubicBezTo>
                  <a:cubicBezTo>
                    <a:pt x="72" y="2"/>
                    <a:pt x="72" y="2"/>
                    <a:pt x="72" y="2"/>
                  </a:cubicBezTo>
                  <a:cubicBezTo>
                    <a:pt x="73" y="2"/>
                    <a:pt x="73" y="2"/>
                    <a:pt x="73" y="2"/>
                  </a:cubicBezTo>
                  <a:cubicBezTo>
                    <a:pt x="73" y="3"/>
                    <a:pt x="73" y="3"/>
                    <a:pt x="73" y="3"/>
                  </a:cubicBezTo>
                  <a:close/>
                  <a:moveTo>
                    <a:pt x="75" y="1"/>
                  </a:moveTo>
                  <a:cubicBezTo>
                    <a:pt x="75" y="1"/>
                    <a:pt x="75" y="1"/>
                    <a:pt x="75" y="1"/>
                  </a:cubicBezTo>
                  <a:cubicBezTo>
                    <a:pt x="75" y="1"/>
                    <a:pt x="75" y="1"/>
                    <a:pt x="75" y="1"/>
                  </a:cubicBezTo>
                  <a:cubicBezTo>
                    <a:pt x="76" y="1"/>
                    <a:pt x="76" y="1"/>
                    <a:pt x="76" y="1"/>
                  </a:cubicBezTo>
                  <a:cubicBezTo>
                    <a:pt x="75" y="1"/>
                    <a:pt x="75" y="1"/>
                    <a:pt x="75" y="1"/>
                  </a:cubicBezTo>
                  <a:close/>
                  <a:moveTo>
                    <a:pt x="77" y="2"/>
                  </a:moveTo>
                  <a:cubicBezTo>
                    <a:pt x="77" y="1"/>
                    <a:pt x="77" y="1"/>
                    <a:pt x="77" y="1"/>
                  </a:cubicBezTo>
                  <a:cubicBezTo>
                    <a:pt x="77" y="1"/>
                    <a:pt x="77" y="1"/>
                    <a:pt x="77" y="1"/>
                  </a:cubicBezTo>
                  <a:cubicBezTo>
                    <a:pt x="78" y="1"/>
                    <a:pt x="78" y="1"/>
                    <a:pt x="78" y="1"/>
                  </a:cubicBezTo>
                  <a:cubicBezTo>
                    <a:pt x="78" y="1"/>
                    <a:pt x="78" y="1"/>
                    <a:pt x="78" y="1"/>
                  </a:cubicBezTo>
                  <a:cubicBezTo>
                    <a:pt x="78" y="0"/>
                    <a:pt x="78" y="0"/>
                    <a:pt x="78" y="0"/>
                  </a:cubicBezTo>
                  <a:cubicBezTo>
                    <a:pt x="79" y="0"/>
                    <a:pt x="79" y="0"/>
                    <a:pt x="79" y="0"/>
                  </a:cubicBezTo>
                  <a:cubicBezTo>
                    <a:pt x="80" y="1"/>
                    <a:pt x="80" y="1"/>
                    <a:pt x="80" y="1"/>
                  </a:cubicBezTo>
                  <a:cubicBezTo>
                    <a:pt x="79" y="1"/>
                    <a:pt x="79" y="1"/>
                    <a:pt x="79" y="1"/>
                  </a:cubicBezTo>
                  <a:cubicBezTo>
                    <a:pt x="80" y="1"/>
                    <a:pt x="80" y="1"/>
                    <a:pt x="80" y="1"/>
                  </a:cubicBezTo>
                  <a:cubicBezTo>
                    <a:pt x="80" y="3"/>
                    <a:pt x="80" y="3"/>
                    <a:pt x="80" y="3"/>
                  </a:cubicBezTo>
                  <a:cubicBezTo>
                    <a:pt x="79" y="3"/>
                    <a:pt x="79" y="3"/>
                    <a:pt x="79" y="3"/>
                  </a:cubicBezTo>
                  <a:cubicBezTo>
                    <a:pt x="78" y="2"/>
                    <a:pt x="78" y="2"/>
                    <a:pt x="78" y="2"/>
                  </a:cubicBezTo>
                  <a:lnTo>
                    <a:pt x="77"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1" name="Freeform 1194"/>
            <p:cNvSpPr>
              <a:spLocks noEditPoints="1"/>
            </p:cNvSpPr>
            <p:nvPr/>
          </p:nvSpPr>
          <p:spPr bwMode="auto">
            <a:xfrm>
              <a:off x="6124364" y="2578975"/>
              <a:ext cx="207338" cy="469966"/>
            </a:xfrm>
            <a:custGeom>
              <a:avLst/>
              <a:gdLst/>
              <a:ahLst/>
              <a:cxnLst>
                <a:cxn ang="0">
                  <a:pos x="6" y="220"/>
                </a:cxn>
                <a:cxn ang="0">
                  <a:pos x="14" y="207"/>
                </a:cxn>
                <a:cxn ang="0">
                  <a:pos x="16" y="180"/>
                </a:cxn>
                <a:cxn ang="0">
                  <a:pos x="6" y="150"/>
                </a:cxn>
                <a:cxn ang="0">
                  <a:pos x="19" y="124"/>
                </a:cxn>
                <a:cxn ang="0">
                  <a:pos x="27" y="86"/>
                </a:cxn>
                <a:cxn ang="0">
                  <a:pos x="38" y="70"/>
                </a:cxn>
                <a:cxn ang="0">
                  <a:pos x="43" y="40"/>
                </a:cxn>
                <a:cxn ang="0">
                  <a:pos x="57" y="27"/>
                </a:cxn>
                <a:cxn ang="0">
                  <a:pos x="62" y="19"/>
                </a:cxn>
                <a:cxn ang="0">
                  <a:pos x="78" y="16"/>
                </a:cxn>
                <a:cxn ang="0">
                  <a:pos x="84" y="8"/>
                </a:cxn>
                <a:cxn ang="0">
                  <a:pos x="92" y="3"/>
                </a:cxn>
                <a:cxn ang="0">
                  <a:pos x="116" y="19"/>
                </a:cxn>
                <a:cxn ang="0">
                  <a:pos x="121" y="30"/>
                </a:cxn>
                <a:cxn ang="0">
                  <a:pos x="127" y="48"/>
                </a:cxn>
                <a:cxn ang="0">
                  <a:pos x="129" y="70"/>
                </a:cxn>
                <a:cxn ang="0">
                  <a:pos x="129" y="81"/>
                </a:cxn>
                <a:cxn ang="0">
                  <a:pos x="116" y="83"/>
                </a:cxn>
                <a:cxn ang="0">
                  <a:pos x="108" y="83"/>
                </a:cxn>
                <a:cxn ang="0">
                  <a:pos x="108" y="94"/>
                </a:cxn>
                <a:cxn ang="0">
                  <a:pos x="108" y="97"/>
                </a:cxn>
                <a:cxn ang="0">
                  <a:pos x="108" y="110"/>
                </a:cxn>
                <a:cxn ang="0">
                  <a:pos x="102" y="124"/>
                </a:cxn>
                <a:cxn ang="0">
                  <a:pos x="92" y="134"/>
                </a:cxn>
                <a:cxn ang="0">
                  <a:pos x="84" y="142"/>
                </a:cxn>
                <a:cxn ang="0">
                  <a:pos x="76" y="148"/>
                </a:cxn>
                <a:cxn ang="0">
                  <a:pos x="70" y="158"/>
                </a:cxn>
                <a:cxn ang="0">
                  <a:pos x="65" y="175"/>
                </a:cxn>
                <a:cxn ang="0">
                  <a:pos x="65" y="185"/>
                </a:cxn>
                <a:cxn ang="0">
                  <a:pos x="70" y="196"/>
                </a:cxn>
                <a:cxn ang="0">
                  <a:pos x="81" y="207"/>
                </a:cxn>
                <a:cxn ang="0">
                  <a:pos x="81" y="226"/>
                </a:cxn>
                <a:cxn ang="0">
                  <a:pos x="70" y="223"/>
                </a:cxn>
                <a:cxn ang="0">
                  <a:pos x="57" y="223"/>
                </a:cxn>
                <a:cxn ang="0">
                  <a:pos x="67" y="226"/>
                </a:cxn>
                <a:cxn ang="0">
                  <a:pos x="81" y="228"/>
                </a:cxn>
                <a:cxn ang="0">
                  <a:pos x="76" y="234"/>
                </a:cxn>
                <a:cxn ang="0">
                  <a:pos x="67" y="242"/>
                </a:cxn>
                <a:cxn ang="0">
                  <a:pos x="62" y="247"/>
                </a:cxn>
                <a:cxn ang="0">
                  <a:pos x="65" y="258"/>
                </a:cxn>
                <a:cxn ang="0">
                  <a:pos x="65" y="274"/>
                </a:cxn>
                <a:cxn ang="0">
                  <a:pos x="54" y="293"/>
                </a:cxn>
                <a:cxn ang="0">
                  <a:pos x="41" y="301"/>
                </a:cxn>
                <a:cxn ang="0">
                  <a:pos x="24" y="304"/>
                </a:cxn>
                <a:cxn ang="0">
                  <a:pos x="24" y="287"/>
                </a:cxn>
                <a:cxn ang="0">
                  <a:pos x="11" y="269"/>
                </a:cxn>
                <a:cxn ang="0">
                  <a:pos x="6" y="255"/>
                </a:cxn>
                <a:cxn ang="0">
                  <a:pos x="6" y="250"/>
                </a:cxn>
                <a:cxn ang="0">
                  <a:pos x="0" y="242"/>
                </a:cxn>
                <a:cxn ang="0">
                  <a:pos x="84" y="231"/>
                </a:cxn>
                <a:cxn ang="0">
                  <a:pos x="3" y="255"/>
                </a:cxn>
                <a:cxn ang="0">
                  <a:pos x="94" y="247"/>
                </a:cxn>
                <a:cxn ang="0">
                  <a:pos x="97" y="258"/>
                </a:cxn>
                <a:cxn ang="0">
                  <a:pos x="89" y="277"/>
                </a:cxn>
                <a:cxn ang="0">
                  <a:pos x="94" y="266"/>
                </a:cxn>
                <a:cxn ang="0">
                  <a:pos x="89" y="261"/>
                </a:cxn>
                <a:cxn ang="0">
                  <a:pos x="86" y="274"/>
                </a:cxn>
                <a:cxn ang="0">
                  <a:pos x="65" y="290"/>
                </a:cxn>
                <a:cxn ang="0">
                  <a:pos x="70" y="271"/>
                </a:cxn>
              </a:cxnLst>
              <a:rect l="0" t="0" r="r" b="b"/>
              <a:pathLst>
                <a:path w="135" h="306">
                  <a:moveTo>
                    <a:pt x="3" y="234"/>
                  </a:moveTo>
                  <a:lnTo>
                    <a:pt x="3" y="236"/>
                  </a:lnTo>
                  <a:lnTo>
                    <a:pt x="6" y="239"/>
                  </a:lnTo>
                  <a:lnTo>
                    <a:pt x="6" y="236"/>
                  </a:lnTo>
                  <a:lnTo>
                    <a:pt x="6" y="228"/>
                  </a:lnTo>
                  <a:lnTo>
                    <a:pt x="3" y="223"/>
                  </a:lnTo>
                  <a:lnTo>
                    <a:pt x="6" y="220"/>
                  </a:lnTo>
                  <a:lnTo>
                    <a:pt x="6" y="220"/>
                  </a:lnTo>
                  <a:lnTo>
                    <a:pt x="6" y="218"/>
                  </a:lnTo>
                  <a:lnTo>
                    <a:pt x="6" y="215"/>
                  </a:lnTo>
                  <a:lnTo>
                    <a:pt x="11" y="215"/>
                  </a:lnTo>
                  <a:lnTo>
                    <a:pt x="11" y="215"/>
                  </a:lnTo>
                  <a:lnTo>
                    <a:pt x="11" y="212"/>
                  </a:lnTo>
                  <a:lnTo>
                    <a:pt x="14" y="207"/>
                  </a:lnTo>
                  <a:lnTo>
                    <a:pt x="11" y="204"/>
                  </a:lnTo>
                  <a:lnTo>
                    <a:pt x="11" y="199"/>
                  </a:lnTo>
                  <a:lnTo>
                    <a:pt x="8" y="193"/>
                  </a:lnTo>
                  <a:lnTo>
                    <a:pt x="8" y="191"/>
                  </a:lnTo>
                  <a:lnTo>
                    <a:pt x="14" y="188"/>
                  </a:lnTo>
                  <a:lnTo>
                    <a:pt x="14" y="185"/>
                  </a:lnTo>
                  <a:lnTo>
                    <a:pt x="16" y="180"/>
                  </a:lnTo>
                  <a:lnTo>
                    <a:pt x="11" y="175"/>
                  </a:lnTo>
                  <a:lnTo>
                    <a:pt x="8" y="175"/>
                  </a:lnTo>
                  <a:lnTo>
                    <a:pt x="6" y="169"/>
                  </a:lnTo>
                  <a:lnTo>
                    <a:pt x="8" y="164"/>
                  </a:lnTo>
                  <a:lnTo>
                    <a:pt x="8" y="158"/>
                  </a:lnTo>
                  <a:lnTo>
                    <a:pt x="6" y="156"/>
                  </a:lnTo>
                  <a:lnTo>
                    <a:pt x="6" y="150"/>
                  </a:lnTo>
                  <a:lnTo>
                    <a:pt x="6" y="142"/>
                  </a:lnTo>
                  <a:lnTo>
                    <a:pt x="6" y="137"/>
                  </a:lnTo>
                  <a:lnTo>
                    <a:pt x="6" y="132"/>
                  </a:lnTo>
                  <a:lnTo>
                    <a:pt x="8" y="126"/>
                  </a:lnTo>
                  <a:lnTo>
                    <a:pt x="11" y="124"/>
                  </a:lnTo>
                  <a:lnTo>
                    <a:pt x="16" y="124"/>
                  </a:lnTo>
                  <a:lnTo>
                    <a:pt x="19" y="124"/>
                  </a:lnTo>
                  <a:lnTo>
                    <a:pt x="22" y="121"/>
                  </a:lnTo>
                  <a:lnTo>
                    <a:pt x="22" y="116"/>
                  </a:lnTo>
                  <a:lnTo>
                    <a:pt x="22" y="113"/>
                  </a:lnTo>
                  <a:lnTo>
                    <a:pt x="22" y="110"/>
                  </a:lnTo>
                  <a:lnTo>
                    <a:pt x="24" y="99"/>
                  </a:lnTo>
                  <a:lnTo>
                    <a:pt x="24" y="94"/>
                  </a:lnTo>
                  <a:lnTo>
                    <a:pt x="27" y="86"/>
                  </a:lnTo>
                  <a:lnTo>
                    <a:pt x="27" y="83"/>
                  </a:lnTo>
                  <a:lnTo>
                    <a:pt x="27" y="81"/>
                  </a:lnTo>
                  <a:lnTo>
                    <a:pt x="27" y="78"/>
                  </a:lnTo>
                  <a:lnTo>
                    <a:pt x="27" y="75"/>
                  </a:lnTo>
                  <a:lnTo>
                    <a:pt x="30" y="73"/>
                  </a:lnTo>
                  <a:lnTo>
                    <a:pt x="35" y="73"/>
                  </a:lnTo>
                  <a:lnTo>
                    <a:pt x="38" y="70"/>
                  </a:lnTo>
                  <a:lnTo>
                    <a:pt x="38" y="67"/>
                  </a:lnTo>
                  <a:lnTo>
                    <a:pt x="41" y="59"/>
                  </a:lnTo>
                  <a:lnTo>
                    <a:pt x="46" y="54"/>
                  </a:lnTo>
                  <a:lnTo>
                    <a:pt x="46" y="51"/>
                  </a:lnTo>
                  <a:lnTo>
                    <a:pt x="46" y="48"/>
                  </a:lnTo>
                  <a:lnTo>
                    <a:pt x="43" y="46"/>
                  </a:lnTo>
                  <a:lnTo>
                    <a:pt x="43" y="40"/>
                  </a:lnTo>
                  <a:lnTo>
                    <a:pt x="46" y="38"/>
                  </a:lnTo>
                  <a:lnTo>
                    <a:pt x="46" y="38"/>
                  </a:lnTo>
                  <a:lnTo>
                    <a:pt x="49" y="32"/>
                  </a:lnTo>
                  <a:lnTo>
                    <a:pt x="49" y="32"/>
                  </a:lnTo>
                  <a:lnTo>
                    <a:pt x="51" y="27"/>
                  </a:lnTo>
                  <a:lnTo>
                    <a:pt x="54" y="27"/>
                  </a:lnTo>
                  <a:lnTo>
                    <a:pt x="57" y="27"/>
                  </a:lnTo>
                  <a:lnTo>
                    <a:pt x="59" y="30"/>
                  </a:lnTo>
                  <a:lnTo>
                    <a:pt x="59" y="27"/>
                  </a:lnTo>
                  <a:lnTo>
                    <a:pt x="62" y="27"/>
                  </a:lnTo>
                  <a:lnTo>
                    <a:pt x="59" y="24"/>
                  </a:lnTo>
                  <a:lnTo>
                    <a:pt x="62" y="21"/>
                  </a:lnTo>
                  <a:lnTo>
                    <a:pt x="62" y="21"/>
                  </a:lnTo>
                  <a:lnTo>
                    <a:pt x="62" y="19"/>
                  </a:lnTo>
                  <a:lnTo>
                    <a:pt x="59" y="16"/>
                  </a:lnTo>
                  <a:lnTo>
                    <a:pt x="62" y="13"/>
                  </a:lnTo>
                  <a:lnTo>
                    <a:pt x="65" y="16"/>
                  </a:lnTo>
                  <a:lnTo>
                    <a:pt x="70" y="13"/>
                  </a:lnTo>
                  <a:lnTo>
                    <a:pt x="73" y="13"/>
                  </a:lnTo>
                  <a:lnTo>
                    <a:pt x="76" y="16"/>
                  </a:lnTo>
                  <a:lnTo>
                    <a:pt x="78" y="16"/>
                  </a:lnTo>
                  <a:lnTo>
                    <a:pt x="81" y="19"/>
                  </a:lnTo>
                  <a:lnTo>
                    <a:pt x="84" y="19"/>
                  </a:lnTo>
                  <a:lnTo>
                    <a:pt x="84" y="19"/>
                  </a:lnTo>
                  <a:lnTo>
                    <a:pt x="84" y="16"/>
                  </a:lnTo>
                  <a:lnTo>
                    <a:pt x="81" y="13"/>
                  </a:lnTo>
                  <a:lnTo>
                    <a:pt x="84" y="8"/>
                  </a:lnTo>
                  <a:lnTo>
                    <a:pt x="84" y="8"/>
                  </a:lnTo>
                  <a:lnTo>
                    <a:pt x="84" y="5"/>
                  </a:lnTo>
                  <a:lnTo>
                    <a:pt x="81" y="3"/>
                  </a:lnTo>
                  <a:lnTo>
                    <a:pt x="81" y="0"/>
                  </a:lnTo>
                  <a:lnTo>
                    <a:pt x="84" y="3"/>
                  </a:lnTo>
                  <a:lnTo>
                    <a:pt x="89" y="0"/>
                  </a:lnTo>
                  <a:lnTo>
                    <a:pt x="89" y="0"/>
                  </a:lnTo>
                  <a:lnTo>
                    <a:pt x="92" y="3"/>
                  </a:lnTo>
                  <a:lnTo>
                    <a:pt x="94" y="5"/>
                  </a:lnTo>
                  <a:lnTo>
                    <a:pt x="100" y="11"/>
                  </a:lnTo>
                  <a:lnTo>
                    <a:pt x="102" y="13"/>
                  </a:lnTo>
                  <a:lnTo>
                    <a:pt x="108" y="13"/>
                  </a:lnTo>
                  <a:lnTo>
                    <a:pt x="110" y="16"/>
                  </a:lnTo>
                  <a:lnTo>
                    <a:pt x="113" y="16"/>
                  </a:lnTo>
                  <a:lnTo>
                    <a:pt x="116" y="19"/>
                  </a:lnTo>
                  <a:lnTo>
                    <a:pt x="116" y="21"/>
                  </a:lnTo>
                  <a:lnTo>
                    <a:pt x="116" y="21"/>
                  </a:lnTo>
                  <a:lnTo>
                    <a:pt x="118" y="21"/>
                  </a:lnTo>
                  <a:lnTo>
                    <a:pt x="121" y="24"/>
                  </a:lnTo>
                  <a:lnTo>
                    <a:pt x="121" y="24"/>
                  </a:lnTo>
                  <a:lnTo>
                    <a:pt x="124" y="27"/>
                  </a:lnTo>
                  <a:lnTo>
                    <a:pt x="121" y="30"/>
                  </a:lnTo>
                  <a:lnTo>
                    <a:pt x="124" y="32"/>
                  </a:lnTo>
                  <a:lnTo>
                    <a:pt x="121" y="35"/>
                  </a:lnTo>
                  <a:lnTo>
                    <a:pt x="121" y="38"/>
                  </a:lnTo>
                  <a:lnTo>
                    <a:pt x="127" y="38"/>
                  </a:lnTo>
                  <a:lnTo>
                    <a:pt x="127" y="43"/>
                  </a:lnTo>
                  <a:lnTo>
                    <a:pt x="127" y="43"/>
                  </a:lnTo>
                  <a:lnTo>
                    <a:pt x="127" y="48"/>
                  </a:lnTo>
                  <a:lnTo>
                    <a:pt x="127" y="51"/>
                  </a:lnTo>
                  <a:lnTo>
                    <a:pt x="129" y="54"/>
                  </a:lnTo>
                  <a:lnTo>
                    <a:pt x="127" y="56"/>
                  </a:lnTo>
                  <a:lnTo>
                    <a:pt x="129" y="59"/>
                  </a:lnTo>
                  <a:lnTo>
                    <a:pt x="129" y="64"/>
                  </a:lnTo>
                  <a:lnTo>
                    <a:pt x="127" y="67"/>
                  </a:lnTo>
                  <a:lnTo>
                    <a:pt x="129" y="70"/>
                  </a:lnTo>
                  <a:lnTo>
                    <a:pt x="132" y="70"/>
                  </a:lnTo>
                  <a:lnTo>
                    <a:pt x="135" y="75"/>
                  </a:lnTo>
                  <a:lnTo>
                    <a:pt x="135" y="78"/>
                  </a:lnTo>
                  <a:lnTo>
                    <a:pt x="135" y="81"/>
                  </a:lnTo>
                  <a:lnTo>
                    <a:pt x="135" y="81"/>
                  </a:lnTo>
                  <a:lnTo>
                    <a:pt x="132" y="81"/>
                  </a:lnTo>
                  <a:lnTo>
                    <a:pt x="129" y="81"/>
                  </a:lnTo>
                  <a:lnTo>
                    <a:pt x="129" y="81"/>
                  </a:lnTo>
                  <a:lnTo>
                    <a:pt x="127" y="81"/>
                  </a:lnTo>
                  <a:lnTo>
                    <a:pt x="124" y="81"/>
                  </a:lnTo>
                  <a:lnTo>
                    <a:pt x="121" y="83"/>
                  </a:lnTo>
                  <a:lnTo>
                    <a:pt x="121" y="81"/>
                  </a:lnTo>
                  <a:lnTo>
                    <a:pt x="118" y="81"/>
                  </a:lnTo>
                  <a:lnTo>
                    <a:pt x="116" y="83"/>
                  </a:lnTo>
                  <a:lnTo>
                    <a:pt x="116" y="78"/>
                  </a:lnTo>
                  <a:lnTo>
                    <a:pt x="113" y="81"/>
                  </a:lnTo>
                  <a:lnTo>
                    <a:pt x="113" y="83"/>
                  </a:lnTo>
                  <a:lnTo>
                    <a:pt x="113" y="86"/>
                  </a:lnTo>
                  <a:lnTo>
                    <a:pt x="110" y="86"/>
                  </a:lnTo>
                  <a:lnTo>
                    <a:pt x="110" y="83"/>
                  </a:lnTo>
                  <a:lnTo>
                    <a:pt x="108" y="83"/>
                  </a:lnTo>
                  <a:lnTo>
                    <a:pt x="110" y="86"/>
                  </a:lnTo>
                  <a:lnTo>
                    <a:pt x="110" y="89"/>
                  </a:lnTo>
                  <a:lnTo>
                    <a:pt x="108" y="89"/>
                  </a:lnTo>
                  <a:lnTo>
                    <a:pt x="108" y="89"/>
                  </a:lnTo>
                  <a:lnTo>
                    <a:pt x="105" y="91"/>
                  </a:lnTo>
                  <a:lnTo>
                    <a:pt x="108" y="91"/>
                  </a:lnTo>
                  <a:lnTo>
                    <a:pt x="108" y="94"/>
                  </a:lnTo>
                  <a:lnTo>
                    <a:pt x="105" y="94"/>
                  </a:lnTo>
                  <a:lnTo>
                    <a:pt x="105" y="94"/>
                  </a:lnTo>
                  <a:lnTo>
                    <a:pt x="102" y="91"/>
                  </a:lnTo>
                  <a:lnTo>
                    <a:pt x="102" y="94"/>
                  </a:lnTo>
                  <a:lnTo>
                    <a:pt x="105" y="94"/>
                  </a:lnTo>
                  <a:lnTo>
                    <a:pt x="105" y="94"/>
                  </a:lnTo>
                  <a:lnTo>
                    <a:pt x="108" y="97"/>
                  </a:lnTo>
                  <a:lnTo>
                    <a:pt x="105" y="99"/>
                  </a:lnTo>
                  <a:lnTo>
                    <a:pt x="105" y="102"/>
                  </a:lnTo>
                  <a:lnTo>
                    <a:pt x="105" y="105"/>
                  </a:lnTo>
                  <a:lnTo>
                    <a:pt x="102" y="105"/>
                  </a:lnTo>
                  <a:lnTo>
                    <a:pt x="105" y="107"/>
                  </a:lnTo>
                  <a:lnTo>
                    <a:pt x="108" y="107"/>
                  </a:lnTo>
                  <a:lnTo>
                    <a:pt x="108" y="110"/>
                  </a:lnTo>
                  <a:lnTo>
                    <a:pt x="105" y="110"/>
                  </a:lnTo>
                  <a:lnTo>
                    <a:pt x="108" y="113"/>
                  </a:lnTo>
                  <a:lnTo>
                    <a:pt x="110" y="113"/>
                  </a:lnTo>
                  <a:lnTo>
                    <a:pt x="108" y="116"/>
                  </a:lnTo>
                  <a:lnTo>
                    <a:pt x="105" y="116"/>
                  </a:lnTo>
                  <a:lnTo>
                    <a:pt x="102" y="118"/>
                  </a:lnTo>
                  <a:lnTo>
                    <a:pt x="102" y="124"/>
                  </a:lnTo>
                  <a:lnTo>
                    <a:pt x="100" y="126"/>
                  </a:lnTo>
                  <a:lnTo>
                    <a:pt x="100" y="126"/>
                  </a:lnTo>
                  <a:lnTo>
                    <a:pt x="97" y="129"/>
                  </a:lnTo>
                  <a:lnTo>
                    <a:pt x="94" y="129"/>
                  </a:lnTo>
                  <a:lnTo>
                    <a:pt x="94" y="132"/>
                  </a:lnTo>
                  <a:lnTo>
                    <a:pt x="94" y="132"/>
                  </a:lnTo>
                  <a:lnTo>
                    <a:pt x="92" y="134"/>
                  </a:lnTo>
                  <a:lnTo>
                    <a:pt x="92" y="137"/>
                  </a:lnTo>
                  <a:lnTo>
                    <a:pt x="89" y="137"/>
                  </a:lnTo>
                  <a:lnTo>
                    <a:pt x="89" y="134"/>
                  </a:lnTo>
                  <a:lnTo>
                    <a:pt x="86" y="134"/>
                  </a:lnTo>
                  <a:lnTo>
                    <a:pt x="86" y="137"/>
                  </a:lnTo>
                  <a:lnTo>
                    <a:pt x="86" y="142"/>
                  </a:lnTo>
                  <a:lnTo>
                    <a:pt x="84" y="142"/>
                  </a:lnTo>
                  <a:lnTo>
                    <a:pt x="84" y="142"/>
                  </a:lnTo>
                  <a:lnTo>
                    <a:pt x="81" y="142"/>
                  </a:lnTo>
                  <a:lnTo>
                    <a:pt x="81" y="145"/>
                  </a:lnTo>
                  <a:lnTo>
                    <a:pt x="78" y="145"/>
                  </a:lnTo>
                  <a:lnTo>
                    <a:pt x="78" y="142"/>
                  </a:lnTo>
                  <a:lnTo>
                    <a:pt x="76" y="145"/>
                  </a:lnTo>
                  <a:lnTo>
                    <a:pt x="76" y="148"/>
                  </a:lnTo>
                  <a:lnTo>
                    <a:pt x="78" y="148"/>
                  </a:lnTo>
                  <a:lnTo>
                    <a:pt x="78" y="148"/>
                  </a:lnTo>
                  <a:lnTo>
                    <a:pt x="73" y="153"/>
                  </a:lnTo>
                  <a:lnTo>
                    <a:pt x="70" y="150"/>
                  </a:lnTo>
                  <a:lnTo>
                    <a:pt x="70" y="153"/>
                  </a:lnTo>
                  <a:lnTo>
                    <a:pt x="73" y="156"/>
                  </a:lnTo>
                  <a:lnTo>
                    <a:pt x="70" y="158"/>
                  </a:lnTo>
                  <a:lnTo>
                    <a:pt x="65" y="158"/>
                  </a:lnTo>
                  <a:lnTo>
                    <a:pt x="62" y="158"/>
                  </a:lnTo>
                  <a:lnTo>
                    <a:pt x="67" y="161"/>
                  </a:lnTo>
                  <a:lnTo>
                    <a:pt x="67" y="167"/>
                  </a:lnTo>
                  <a:lnTo>
                    <a:pt x="65" y="167"/>
                  </a:lnTo>
                  <a:lnTo>
                    <a:pt x="67" y="169"/>
                  </a:lnTo>
                  <a:lnTo>
                    <a:pt x="65" y="175"/>
                  </a:lnTo>
                  <a:lnTo>
                    <a:pt x="67" y="177"/>
                  </a:lnTo>
                  <a:lnTo>
                    <a:pt x="67" y="180"/>
                  </a:lnTo>
                  <a:lnTo>
                    <a:pt x="65" y="177"/>
                  </a:lnTo>
                  <a:lnTo>
                    <a:pt x="65" y="177"/>
                  </a:lnTo>
                  <a:lnTo>
                    <a:pt x="65" y="183"/>
                  </a:lnTo>
                  <a:lnTo>
                    <a:pt x="65" y="185"/>
                  </a:lnTo>
                  <a:lnTo>
                    <a:pt x="65" y="185"/>
                  </a:lnTo>
                  <a:lnTo>
                    <a:pt x="65" y="188"/>
                  </a:lnTo>
                  <a:lnTo>
                    <a:pt x="65" y="188"/>
                  </a:lnTo>
                  <a:lnTo>
                    <a:pt x="67" y="191"/>
                  </a:lnTo>
                  <a:lnTo>
                    <a:pt x="65" y="193"/>
                  </a:lnTo>
                  <a:lnTo>
                    <a:pt x="65" y="196"/>
                  </a:lnTo>
                  <a:lnTo>
                    <a:pt x="67" y="196"/>
                  </a:lnTo>
                  <a:lnTo>
                    <a:pt x="70" y="196"/>
                  </a:lnTo>
                  <a:lnTo>
                    <a:pt x="70" y="199"/>
                  </a:lnTo>
                  <a:lnTo>
                    <a:pt x="70" y="199"/>
                  </a:lnTo>
                  <a:lnTo>
                    <a:pt x="73" y="201"/>
                  </a:lnTo>
                  <a:lnTo>
                    <a:pt x="76" y="199"/>
                  </a:lnTo>
                  <a:lnTo>
                    <a:pt x="76" y="199"/>
                  </a:lnTo>
                  <a:lnTo>
                    <a:pt x="76" y="201"/>
                  </a:lnTo>
                  <a:lnTo>
                    <a:pt x="81" y="207"/>
                  </a:lnTo>
                  <a:lnTo>
                    <a:pt x="81" y="207"/>
                  </a:lnTo>
                  <a:lnTo>
                    <a:pt x="84" y="210"/>
                  </a:lnTo>
                  <a:lnTo>
                    <a:pt x="84" y="212"/>
                  </a:lnTo>
                  <a:lnTo>
                    <a:pt x="86" y="215"/>
                  </a:lnTo>
                  <a:lnTo>
                    <a:pt x="86" y="218"/>
                  </a:lnTo>
                  <a:lnTo>
                    <a:pt x="84" y="223"/>
                  </a:lnTo>
                  <a:lnTo>
                    <a:pt x="81" y="226"/>
                  </a:lnTo>
                  <a:lnTo>
                    <a:pt x="78" y="226"/>
                  </a:lnTo>
                  <a:lnTo>
                    <a:pt x="76" y="226"/>
                  </a:lnTo>
                  <a:lnTo>
                    <a:pt x="76" y="223"/>
                  </a:lnTo>
                  <a:lnTo>
                    <a:pt x="73" y="223"/>
                  </a:lnTo>
                  <a:lnTo>
                    <a:pt x="70" y="220"/>
                  </a:lnTo>
                  <a:lnTo>
                    <a:pt x="70" y="223"/>
                  </a:lnTo>
                  <a:lnTo>
                    <a:pt x="70" y="223"/>
                  </a:lnTo>
                  <a:lnTo>
                    <a:pt x="67" y="220"/>
                  </a:lnTo>
                  <a:lnTo>
                    <a:pt x="67" y="220"/>
                  </a:lnTo>
                  <a:lnTo>
                    <a:pt x="65" y="223"/>
                  </a:lnTo>
                  <a:lnTo>
                    <a:pt x="62" y="223"/>
                  </a:lnTo>
                  <a:lnTo>
                    <a:pt x="62" y="223"/>
                  </a:lnTo>
                  <a:lnTo>
                    <a:pt x="59" y="226"/>
                  </a:lnTo>
                  <a:lnTo>
                    <a:pt x="57" y="223"/>
                  </a:lnTo>
                  <a:lnTo>
                    <a:pt x="57" y="223"/>
                  </a:lnTo>
                  <a:lnTo>
                    <a:pt x="57" y="226"/>
                  </a:lnTo>
                  <a:lnTo>
                    <a:pt x="59" y="226"/>
                  </a:lnTo>
                  <a:lnTo>
                    <a:pt x="62" y="226"/>
                  </a:lnTo>
                  <a:lnTo>
                    <a:pt x="62" y="226"/>
                  </a:lnTo>
                  <a:lnTo>
                    <a:pt x="65" y="226"/>
                  </a:lnTo>
                  <a:lnTo>
                    <a:pt x="67" y="226"/>
                  </a:lnTo>
                  <a:lnTo>
                    <a:pt x="70" y="226"/>
                  </a:lnTo>
                  <a:lnTo>
                    <a:pt x="70" y="228"/>
                  </a:lnTo>
                  <a:lnTo>
                    <a:pt x="73" y="228"/>
                  </a:lnTo>
                  <a:lnTo>
                    <a:pt x="76" y="228"/>
                  </a:lnTo>
                  <a:lnTo>
                    <a:pt x="78" y="228"/>
                  </a:lnTo>
                  <a:lnTo>
                    <a:pt x="81" y="228"/>
                  </a:lnTo>
                  <a:lnTo>
                    <a:pt x="81" y="228"/>
                  </a:lnTo>
                  <a:lnTo>
                    <a:pt x="84" y="231"/>
                  </a:lnTo>
                  <a:lnTo>
                    <a:pt x="81" y="234"/>
                  </a:lnTo>
                  <a:lnTo>
                    <a:pt x="78" y="234"/>
                  </a:lnTo>
                  <a:lnTo>
                    <a:pt x="76" y="236"/>
                  </a:lnTo>
                  <a:lnTo>
                    <a:pt x="76" y="236"/>
                  </a:lnTo>
                  <a:lnTo>
                    <a:pt x="76" y="234"/>
                  </a:lnTo>
                  <a:lnTo>
                    <a:pt x="76" y="234"/>
                  </a:lnTo>
                  <a:lnTo>
                    <a:pt x="73" y="234"/>
                  </a:lnTo>
                  <a:lnTo>
                    <a:pt x="73" y="236"/>
                  </a:lnTo>
                  <a:lnTo>
                    <a:pt x="73" y="236"/>
                  </a:lnTo>
                  <a:lnTo>
                    <a:pt x="70" y="239"/>
                  </a:lnTo>
                  <a:lnTo>
                    <a:pt x="70" y="242"/>
                  </a:lnTo>
                  <a:lnTo>
                    <a:pt x="67" y="239"/>
                  </a:lnTo>
                  <a:lnTo>
                    <a:pt x="67" y="242"/>
                  </a:lnTo>
                  <a:lnTo>
                    <a:pt x="67" y="242"/>
                  </a:lnTo>
                  <a:lnTo>
                    <a:pt x="65" y="242"/>
                  </a:lnTo>
                  <a:lnTo>
                    <a:pt x="65" y="242"/>
                  </a:lnTo>
                  <a:lnTo>
                    <a:pt x="62" y="244"/>
                  </a:lnTo>
                  <a:lnTo>
                    <a:pt x="65" y="244"/>
                  </a:lnTo>
                  <a:lnTo>
                    <a:pt x="67" y="247"/>
                  </a:lnTo>
                  <a:lnTo>
                    <a:pt x="62" y="247"/>
                  </a:lnTo>
                  <a:lnTo>
                    <a:pt x="67" y="250"/>
                  </a:lnTo>
                  <a:lnTo>
                    <a:pt x="67" y="250"/>
                  </a:lnTo>
                  <a:lnTo>
                    <a:pt x="65" y="253"/>
                  </a:lnTo>
                  <a:lnTo>
                    <a:pt x="67" y="255"/>
                  </a:lnTo>
                  <a:lnTo>
                    <a:pt x="65" y="258"/>
                  </a:lnTo>
                  <a:lnTo>
                    <a:pt x="62" y="255"/>
                  </a:lnTo>
                  <a:lnTo>
                    <a:pt x="65" y="258"/>
                  </a:lnTo>
                  <a:lnTo>
                    <a:pt x="62" y="261"/>
                  </a:lnTo>
                  <a:lnTo>
                    <a:pt x="65" y="263"/>
                  </a:lnTo>
                  <a:lnTo>
                    <a:pt x="62" y="266"/>
                  </a:lnTo>
                  <a:lnTo>
                    <a:pt x="65" y="269"/>
                  </a:lnTo>
                  <a:lnTo>
                    <a:pt x="62" y="271"/>
                  </a:lnTo>
                  <a:lnTo>
                    <a:pt x="62" y="274"/>
                  </a:lnTo>
                  <a:lnTo>
                    <a:pt x="65" y="274"/>
                  </a:lnTo>
                  <a:lnTo>
                    <a:pt x="65" y="277"/>
                  </a:lnTo>
                  <a:lnTo>
                    <a:pt x="62" y="285"/>
                  </a:lnTo>
                  <a:lnTo>
                    <a:pt x="62" y="285"/>
                  </a:lnTo>
                  <a:lnTo>
                    <a:pt x="59" y="290"/>
                  </a:lnTo>
                  <a:lnTo>
                    <a:pt x="57" y="295"/>
                  </a:lnTo>
                  <a:lnTo>
                    <a:pt x="57" y="293"/>
                  </a:lnTo>
                  <a:lnTo>
                    <a:pt x="54" y="293"/>
                  </a:lnTo>
                  <a:lnTo>
                    <a:pt x="51" y="293"/>
                  </a:lnTo>
                  <a:lnTo>
                    <a:pt x="46" y="293"/>
                  </a:lnTo>
                  <a:lnTo>
                    <a:pt x="46" y="290"/>
                  </a:lnTo>
                  <a:lnTo>
                    <a:pt x="43" y="295"/>
                  </a:lnTo>
                  <a:lnTo>
                    <a:pt x="41" y="295"/>
                  </a:lnTo>
                  <a:lnTo>
                    <a:pt x="38" y="301"/>
                  </a:lnTo>
                  <a:lnTo>
                    <a:pt x="41" y="301"/>
                  </a:lnTo>
                  <a:lnTo>
                    <a:pt x="41" y="304"/>
                  </a:lnTo>
                  <a:lnTo>
                    <a:pt x="38" y="306"/>
                  </a:lnTo>
                  <a:lnTo>
                    <a:pt x="33" y="304"/>
                  </a:lnTo>
                  <a:lnTo>
                    <a:pt x="27" y="306"/>
                  </a:lnTo>
                  <a:lnTo>
                    <a:pt x="24" y="306"/>
                  </a:lnTo>
                  <a:lnTo>
                    <a:pt x="22" y="306"/>
                  </a:lnTo>
                  <a:lnTo>
                    <a:pt x="24" y="304"/>
                  </a:lnTo>
                  <a:lnTo>
                    <a:pt x="22" y="295"/>
                  </a:lnTo>
                  <a:lnTo>
                    <a:pt x="19" y="295"/>
                  </a:lnTo>
                  <a:lnTo>
                    <a:pt x="19" y="293"/>
                  </a:lnTo>
                  <a:lnTo>
                    <a:pt x="16" y="293"/>
                  </a:lnTo>
                  <a:lnTo>
                    <a:pt x="19" y="290"/>
                  </a:lnTo>
                  <a:lnTo>
                    <a:pt x="22" y="290"/>
                  </a:lnTo>
                  <a:lnTo>
                    <a:pt x="24" y="287"/>
                  </a:lnTo>
                  <a:lnTo>
                    <a:pt x="22" y="282"/>
                  </a:lnTo>
                  <a:lnTo>
                    <a:pt x="19" y="285"/>
                  </a:lnTo>
                  <a:lnTo>
                    <a:pt x="16" y="282"/>
                  </a:lnTo>
                  <a:lnTo>
                    <a:pt x="16" y="279"/>
                  </a:lnTo>
                  <a:lnTo>
                    <a:pt x="14" y="279"/>
                  </a:lnTo>
                  <a:lnTo>
                    <a:pt x="14" y="274"/>
                  </a:lnTo>
                  <a:lnTo>
                    <a:pt x="11" y="269"/>
                  </a:lnTo>
                  <a:lnTo>
                    <a:pt x="11" y="269"/>
                  </a:lnTo>
                  <a:lnTo>
                    <a:pt x="8" y="266"/>
                  </a:lnTo>
                  <a:lnTo>
                    <a:pt x="6" y="266"/>
                  </a:lnTo>
                  <a:lnTo>
                    <a:pt x="6" y="263"/>
                  </a:lnTo>
                  <a:lnTo>
                    <a:pt x="6" y="261"/>
                  </a:lnTo>
                  <a:lnTo>
                    <a:pt x="6" y="258"/>
                  </a:lnTo>
                  <a:lnTo>
                    <a:pt x="6" y="255"/>
                  </a:lnTo>
                  <a:lnTo>
                    <a:pt x="6" y="255"/>
                  </a:lnTo>
                  <a:lnTo>
                    <a:pt x="8" y="253"/>
                  </a:lnTo>
                  <a:lnTo>
                    <a:pt x="8" y="250"/>
                  </a:lnTo>
                  <a:lnTo>
                    <a:pt x="6" y="250"/>
                  </a:lnTo>
                  <a:lnTo>
                    <a:pt x="6" y="247"/>
                  </a:lnTo>
                  <a:lnTo>
                    <a:pt x="6" y="247"/>
                  </a:lnTo>
                  <a:lnTo>
                    <a:pt x="6" y="250"/>
                  </a:lnTo>
                  <a:lnTo>
                    <a:pt x="6" y="253"/>
                  </a:lnTo>
                  <a:lnTo>
                    <a:pt x="3" y="253"/>
                  </a:lnTo>
                  <a:lnTo>
                    <a:pt x="3" y="250"/>
                  </a:lnTo>
                  <a:lnTo>
                    <a:pt x="3" y="250"/>
                  </a:lnTo>
                  <a:lnTo>
                    <a:pt x="0" y="247"/>
                  </a:lnTo>
                  <a:lnTo>
                    <a:pt x="0" y="244"/>
                  </a:lnTo>
                  <a:lnTo>
                    <a:pt x="0" y="242"/>
                  </a:lnTo>
                  <a:lnTo>
                    <a:pt x="0" y="236"/>
                  </a:lnTo>
                  <a:lnTo>
                    <a:pt x="0" y="234"/>
                  </a:lnTo>
                  <a:lnTo>
                    <a:pt x="3" y="234"/>
                  </a:lnTo>
                  <a:lnTo>
                    <a:pt x="3" y="234"/>
                  </a:lnTo>
                  <a:close/>
                  <a:moveTo>
                    <a:pt x="81" y="226"/>
                  </a:moveTo>
                  <a:lnTo>
                    <a:pt x="84" y="231"/>
                  </a:lnTo>
                  <a:lnTo>
                    <a:pt x="84" y="231"/>
                  </a:lnTo>
                  <a:lnTo>
                    <a:pt x="84" y="228"/>
                  </a:lnTo>
                  <a:lnTo>
                    <a:pt x="86" y="226"/>
                  </a:lnTo>
                  <a:lnTo>
                    <a:pt x="86" y="223"/>
                  </a:lnTo>
                  <a:lnTo>
                    <a:pt x="84" y="223"/>
                  </a:lnTo>
                  <a:lnTo>
                    <a:pt x="81" y="226"/>
                  </a:lnTo>
                  <a:lnTo>
                    <a:pt x="81" y="226"/>
                  </a:lnTo>
                  <a:close/>
                  <a:moveTo>
                    <a:pt x="3" y="255"/>
                  </a:moveTo>
                  <a:lnTo>
                    <a:pt x="3" y="255"/>
                  </a:lnTo>
                  <a:lnTo>
                    <a:pt x="6" y="255"/>
                  </a:lnTo>
                  <a:lnTo>
                    <a:pt x="6" y="253"/>
                  </a:lnTo>
                  <a:lnTo>
                    <a:pt x="3" y="255"/>
                  </a:lnTo>
                  <a:lnTo>
                    <a:pt x="3" y="255"/>
                  </a:lnTo>
                  <a:close/>
                  <a:moveTo>
                    <a:pt x="94" y="244"/>
                  </a:moveTo>
                  <a:lnTo>
                    <a:pt x="94" y="247"/>
                  </a:lnTo>
                  <a:lnTo>
                    <a:pt x="97" y="247"/>
                  </a:lnTo>
                  <a:lnTo>
                    <a:pt x="94" y="244"/>
                  </a:lnTo>
                  <a:lnTo>
                    <a:pt x="94" y="244"/>
                  </a:lnTo>
                  <a:lnTo>
                    <a:pt x="94" y="244"/>
                  </a:lnTo>
                  <a:close/>
                  <a:moveTo>
                    <a:pt x="94" y="258"/>
                  </a:moveTo>
                  <a:lnTo>
                    <a:pt x="94" y="258"/>
                  </a:lnTo>
                  <a:lnTo>
                    <a:pt x="97" y="258"/>
                  </a:lnTo>
                  <a:lnTo>
                    <a:pt x="100" y="258"/>
                  </a:lnTo>
                  <a:lnTo>
                    <a:pt x="100" y="255"/>
                  </a:lnTo>
                  <a:lnTo>
                    <a:pt x="94" y="255"/>
                  </a:lnTo>
                  <a:lnTo>
                    <a:pt x="94" y="258"/>
                  </a:lnTo>
                  <a:lnTo>
                    <a:pt x="94" y="258"/>
                  </a:lnTo>
                  <a:close/>
                  <a:moveTo>
                    <a:pt x="84" y="279"/>
                  </a:moveTo>
                  <a:lnTo>
                    <a:pt x="89" y="277"/>
                  </a:lnTo>
                  <a:lnTo>
                    <a:pt x="89" y="277"/>
                  </a:lnTo>
                  <a:lnTo>
                    <a:pt x="89" y="277"/>
                  </a:lnTo>
                  <a:lnTo>
                    <a:pt x="89" y="274"/>
                  </a:lnTo>
                  <a:lnTo>
                    <a:pt x="92" y="271"/>
                  </a:lnTo>
                  <a:lnTo>
                    <a:pt x="92" y="269"/>
                  </a:lnTo>
                  <a:lnTo>
                    <a:pt x="94" y="269"/>
                  </a:lnTo>
                  <a:lnTo>
                    <a:pt x="94" y="266"/>
                  </a:lnTo>
                  <a:lnTo>
                    <a:pt x="92" y="263"/>
                  </a:lnTo>
                  <a:lnTo>
                    <a:pt x="92" y="263"/>
                  </a:lnTo>
                  <a:lnTo>
                    <a:pt x="92" y="261"/>
                  </a:lnTo>
                  <a:lnTo>
                    <a:pt x="94" y="261"/>
                  </a:lnTo>
                  <a:lnTo>
                    <a:pt x="92" y="258"/>
                  </a:lnTo>
                  <a:lnTo>
                    <a:pt x="92" y="261"/>
                  </a:lnTo>
                  <a:lnTo>
                    <a:pt x="89" y="261"/>
                  </a:lnTo>
                  <a:lnTo>
                    <a:pt x="86" y="261"/>
                  </a:lnTo>
                  <a:lnTo>
                    <a:pt x="86" y="263"/>
                  </a:lnTo>
                  <a:lnTo>
                    <a:pt x="84" y="266"/>
                  </a:lnTo>
                  <a:lnTo>
                    <a:pt x="84" y="269"/>
                  </a:lnTo>
                  <a:lnTo>
                    <a:pt x="84" y="269"/>
                  </a:lnTo>
                  <a:lnTo>
                    <a:pt x="86" y="274"/>
                  </a:lnTo>
                  <a:lnTo>
                    <a:pt x="86" y="274"/>
                  </a:lnTo>
                  <a:lnTo>
                    <a:pt x="86" y="277"/>
                  </a:lnTo>
                  <a:lnTo>
                    <a:pt x="84" y="277"/>
                  </a:lnTo>
                  <a:lnTo>
                    <a:pt x="84" y="279"/>
                  </a:lnTo>
                  <a:lnTo>
                    <a:pt x="84" y="279"/>
                  </a:lnTo>
                  <a:close/>
                  <a:moveTo>
                    <a:pt x="65" y="287"/>
                  </a:moveTo>
                  <a:lnTo>
                    <a:pt x="65" y="290"/>
                  </a:lnTo>
                  <a:lnTo>
                    <a:pt x="65" y="290"/>
                  </a:lnTo>
                  <a:lnTo>
                    <a:pt x="65" y="293"/>
                  </a:lnTo>
                  <a:lnTo>
                    <a:pt x="67" y="290"/>
                  </a:lnTo>
                  <a:lnTo>
                    <a:pt x="67" y="285"/>
                  </a:lnTo>
                  <a:lnTo>
                    <a:pt x="70" y="282"/>
                  </a:lnTo>
                  <a:lnTo>
                    <a:pt x="70" y="277"/>
                  </a:lnTo>
                  <a:lnTo>
                    <a:pt x="70" y="271"/>
                  </a:lnTo>
                  <a:lnTo>
                    <a:pt x="70" y="271"/>
                  </a:lnTo>
                  <a:lnTo>
                    <a:pt x="67" y="274"/>
                  </a:lnTo>
                  <a:lnTo>
                    <a:pt x="67" y="274"/>
                  </a:lnTo>
                  <a:lnTo>
                    <a:pt x="67" y="279"/>
                  </a:lnTo>
                  <a:lnTo>
                    <a:pt x="65" y="279"/>
                  </a:lnTo>
                  <a:lnTo>
                    <a:pt x="65" y="2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2" name="Freeform 1195"/>
            <p:cNvSpPr>
              <a:spLocks noEditPoints="1"/>
            </p:cNvSpPr>
            <p:nvPr/>
          </p:nvSpPr>
          <p:spPr bwMode="auto">
            <a:xfrm>
              <a:off x="6261054" y="2532900"/>
              <a:ext cx="210410" cy="376280"/>
            </a:xfrm>
            <a:custGeom>
              <a:avLst/>
              <a:gdLst/>
              <a:ahLst/>
              <a:cxnLst>
                <a:cxn ang="0">
                  <a:pos x="46" y="75"/>
                </a:cxn>
                <a:cxn ang="0">
                  <a:pos x="47" y="61"/>
                </a:cxn>
                <a:cxn ang="0">
                  <a:pos x="44" y="52"/>
                </a:cxn>
                <a:cxn ang="0">
                  <a:pos x="42" y="46"/>
                </a:cxn>
                <a:cxn ang="0">
                  <a:pos x="40" y="35"/>
                </a:cxn>
                <a:cxn ang="0">
                  <a:pos x="39" y="23"/>
                </a:cxn>
                <a:cxn ang="0">
                  <a:pos x="33" y="18"/>
                </a:cxn>
                <a:cxn ang="0">
                  <a:pos x="32" y="11"/>
                </a:cxn>
                <a:cxn ang="0">
                  <a:pos x="33" y="4"/>
                </a:cxn>
                <a:cxn ang="0">
                  <a:pos x="25" y="0"/>
                </a:cxn>
                <a:cxn ang="0">
                  <a:pos x="21" y="3"/>
                </a:cxn>
                <a:cxn ang="0">
                  <a:pos x="20" y="10"/>
                </a:cxn>
                <a:cxn ang="0">
                  <a:pos x="17" y="13"/>
                </a:cxn>
                <a:cxn ang="0">
                  <a:pos x="10" y="15"/>
                </a:cxn>
                <a:cxn ang="0">
                  <a:pos x="2" y="9"/>
                </a:cxn>
                <a:cxn ang="0">
                  <a:pos x="0" y="11"/>
                </a:cxn>
                <a:cxn ang="0">
                  <a:pos x="7" y="16"/>
                </a:cxn>
                <a:cxn ang="0">
                  <a:pos x="11" y="19"/>
                </a:cxn>
                <a:cxn ang="0">
                  <a:pos x="12" y="24"/>
                </a:cxn>
                <a:cxn ang="0">
                  <a:pos x="14" y="30"/>
                </a:cxn>
                <a:cxn ang="0">
                  <a:pos x="15" y="37"/>
                </a:cxn>
                <a:cxn ang="0">
                  <a:pos x="18" y="41"/>
                </a:cxn>
                <a:cxn ang="0">
                  <a:pos x="22" y="46"/>
                </a:cxn>
                <a:cxn ang="0">
                  <a:pos x="23" y="49"/>
                </a:cxn>
                <a:cxn ang="0">
                  <a:pos x="18" y="52"/>
                </a:cxn>
                <a:cxn ang="0">
                  <a:pos x="15" y="55"/>
                </a:cxn>
                <a:cxn ang="0">
                  <a:pos x="14" y="60"/>
                </a:cxn>
                <a:cxn ang="0">
                  <a:pos x="11" y="60"/>
                </a:cxn>
                <a:cxn ang="0">
                  <a:pos x="10" y="64"/>
                </a:cxn>
                <a:cxn ang="0">
                  <a:pos x="8" y="65"/>
                </a:cxn>
                <a:cxn ang="0">
                  <a:pos x="7" y="69"/>
                </a:cxn>
                <a:cxn ang="0">
                  <a:pos x="8" y="72"/>
                </a:cxn>
                <a:cxn ang="0">
                  <a:pos x="10" y="77"/>
                </a:cxn>
                <a:cxn ang="0">
                  <a:pos x="9" y="84"/>
                </a:cxn>
                <a:cxn ang="0">
                  <a:pos x="13" y="85"/>
                </a:cxn>
                <a:cxn ang="0">
                  <a:pos x="16" y="87"/>
                </a:cxn>
                <a:cxn ang="0">
                  <a:pos x="18" y="91"/>
                </a:cxn>
                <a:cxn ang="0">
                  <a:pos x="21" y="89"/>
                </a:cxn>
                <a:cxn ang="0">
                  <a:pos x="28" y="87"/>
                </a:cxn>
                <a:cxn ang="0">
                  <a:pos x="30" y="86"/>
                </a:cxn>
                <a:cxn ang="0">
                  <a:pos x="32" y="86"/>
                </a:cxn>
                <a:cxn ang="0">
                  <a:pos x="35" y="85"/>
                </a:cxn>
                <a:cxn ang="0">
                  <a:pos x="38" y="84"/>
                </a:cxn>
                <a:cxn ang="0">
                  <a:pos x="20" y="48"/>
                </a:cxn>
                <a:cxn ang="0">
                  <a:pos x="21" y="47"/>
                </a:cxn>
                <a:cxn ang="0">
                  <a:pos x="6" y="62"/>
                </a:cxn>
                <a:cxn ang="0">
                  <a:pos x="6" y="62"/>
                </a:cxn>
                <a:cxn ang="0">
                  <a:pos x="17" y="89"/>
                </a:cxn>
                <a:cxn ang="0">
                  <a:pos x="15" y="87"/>
                </a:cxn>
                <a:cxn ang="0">
                  <a:pos x="12" y="86"/>
                </a:cxn>
                <a:cxn ang="0">
                  <a:pos x="10" y="86"/>
                </a:cxn>
                <a:cxn ang="0">
                  <a:pos x="3" y="86"/>
                </a:cxn>
                <a:cxn ang="0">
                  <a:pos x="5" y="89"/>
                </a:cxn>
                <a:cxn ang="0">
                  <a:pos x="3" y="88"/>
                </a:cxn>
              </a:cxnLst>
              <a:rect l="0" t="0" r="r" b="b"/>
              <a:pathLst>
                <a:path w="51" h="91">
                  <a:moveTo>
                    <a:pt x="40" y="84"/>
                  </a:moveTo>
                  <a:cubicBezTo>
                    <a:pt x="40" y="83"/>
                    <a:pt x="40" y="83"/>
                    <a:pt x="40" y="83"/>
                  </a:cubicBezTo>
                  <a:cubicBezTo>
                    <a:pt x="42" y="81"/>
                    <a:pt x="42" y="81"/>
                    <a:pt x="42" y="81"/>
                  </a:cubicBezTo>
                  <a:cubicBezTo>
                    <a:pt x="43" y="80"/>
                    <a:pt x="43" y="80"/>
                    <a:pt x="43" y="80"/>
                  </a:cubicBezTo>
                  <a:cubicBezTo>
                    <a:pt x="45" y="78"/>
                    <a:pt x="45" y="78"/>
                    <a:pt x="45" y="78"/>
                  </a:cubicBezTo>
                  <a:cubicBezTo>
                    <a:pt x="46" y="75"/>
                    <a:pt x="46" y="75"/>
                    <a:pt x="46" y="75"/>
                  </a:cubicBezTo>
                  <a:cubicBezTo>
                    <a:pt x="47" y="73"/>
                    <a:pt x="47" y="73"/>
                    <a:pt x="47" y="73"/>
                  </a:cubicBezTo>
                  <a:cubicBezTo>
                    <a:pt x="49" y="69"/>
                    <a:pt x="49" y="69"/>
                    <a:pt x="49" y="69"/>
                  </a:cubicBezTo>
                  <a:cubicBezTo>
                    <a:pt x="51" y="66"/>
                    <a:pt x="51" y="66"/>
                    <a:pt x="51" y="66"/>
                  </a:cubicBezTo>
                  <a:cubicBezTo>
                    <a:pt x="50" y="64"/>
                    <a:pt x="50" y="64"/>
                    <a:pt x="50" y="64"/>
                  </a:cubicBezTo>
                  <a:cubicBezTo>
                    <a:pt x="48" y="62"/>
                    <a:pt x="48" y="62"/>
                    <a:pt x="48" y="62"/>
                  </a:cubicBezTo>
                  <a:cubicBezTo>
                    <a:pt x="47" y="61"/>
                    <a:pt x="47" y="61"/>
                    <a:pt x="47" y="61"/>
                  </a:cubicBezTo>
                  <a:cubicBezTo>
                    <a:pt x="44" y="58"/>
                    <a:pt x="44" y="58"/>
                    <a:pt x="44" y="58"/>
                  </a:cubicBezTo>
                  <a:cubicBezTo>
                    <a:pt x="45" y="57"/>
                    <a:pt x="45" y="57"/>
                    <a:pt x="45" y="57"/>
                  </a:cubicBezTo>
                  <a:cubicBezTo>
                    <a:pt x="46" y="55"/>
                    <a:pt x="46" y="55"/>
                    <a:pt x="46" y="55"/>
                  </a:cubicBezTo>
                  <a:cubicBezTo>
                    <a:pt x="46" y="54"/>
                    <a:pt x="46" y="54"/>
                    <a:pt x="46" y="54"/>
                  </a:cubicBezTo>
                  <a:cubicBezTo>
                    <a:pt x="44" y="53"/>
                    <a:pt x="44" y="53"/>
                    <a:pt x="44" y="53"/>
                  </a:cubicBezTo>
                  <a:cubicBezTo>
                    <a:pt x="44" y="52"/>
                    <a:pt x="44" y="52"/>
                    <a:pt x="44" y="52"/>
                  </a:cubicBezTo>
                  <a:cubicBezTo>
                    <a:pt x="44" y="50"/>
                    <a:pt x="44" y="50"/>
                    <a:pt x="44" y="50"/>
                  </a:cubicBezTo>
                  <a:cubicBezTo>
                    <a:pt x="44" y="49"/>
                    <a:pt x="44" y="49"/>
                    <a:pt x="44" y="49"/>
                  </a:cubicBezTo>
                  <a:cubicBezTo>
                    <a:pt x="43" y="48"/>
                    <a:pt x="43" y="48"/>
                    <a:pt x="43" y="48"/>
                  </a:cubicBezTo>
                  <a:cubicBezTo>
                    <a:pt x="42" y="48"/>
                    <a:pt x="42" y="48"/>
                    <a:pt x="42" y="48"/>
                  </a:cubicBezTo>
                  <a:cubicBezTo>
                    <a:pt x="42" y="47"/>
                    <a:pt x="42" y="47"/>
                    <a:pt x="42" y="47"/>
                  </a:cubicBezTo>
                  <a:cubicBezTo>
                    <a:pt x="42" y="46"/>
                    <a:pt x="42" y="46"/>
                    <a:pt x="42" y="46"/>
                  </a:cubicBezTo>
                  <a:cubicBezTo>
                    <a:pt x="42" y="45"/>
                    <a:pt x="42" y="45"/>
                    <a:pt x="42" y="45"/>
                  </a:cubicBezTo>
                  <a:cubicBezTo>
                    <a:pt x="41" y="44"/>
                    <a:pt x="41" y="44"/>
                    <a:pt x="41" y="44"/>
                  </a:cubicBezTo>
                  <a:cubicBezTo>
                    <a:pt x="41" y="44"/>
                    <a:pt x="41" y="44"/>
                    <a:pt x="41" y="44"/>
                  </a:cubicBezTo>
                  <a:cubicBezTo>
                    <a:pt x="41" y="40"/>
                    <a:pt x="41" y="40"/>
                    <a:pt x="41" y="40"/>
                  </a:cubicBezTo>
                  <a:cubicBezTo>
                    <a:pt x="42" y="40"/>
                    <a:pt x="42" y="40"/>
                    <a:pt x="42" y="40"/>
                  </a:cubicBezTo>
                  <a:cubicBezTo>
                    <a:pt x="40" y="35"/>
                    <a:pt x="40" y="35"/>
                    <a:pt x="40" y="35"/>
                  </a:cubicBezTo>
                  <a:cubicBezTo>
                    <a:pt x="38" y="31"/>
                    <a:pt x="38" y="31"/>
                    <a:pt x="38" y="31"/>
                  </a:cubicBezTo>
                  <a:cubicBezTo>
                    <a:pt x="38" y="30"/>
                    <a:pt x="38" y="30"/>
                    <a:pt x="38" y="30"/>
                  </a:cubicBezTo>
                  <a:cubicBezTo>
                    <a:pt x="36" y="28"/>
                    <a:pt x="36" y="28"/>
                    <a:pt x="36" y="28"/>
                  </a:cubicBezTo>
                  <a:cubicBezTo>
                    <a:pt x="37" y="26"/>
                    <a:pt x="37" y="26"/>
                    <a:pt x="37" y="26"/>
                  </a:cubicBezTo>
                  <a:cubicBezTo>
                    <a:pt x="38" y="24"/>
                    <a:pt x="38" y="24"/>
                    <a:pt x="38" y="24"/>
                  </a:cubicBezTo>
                  <a:cubicBezTo>
                    <a:pt x="39" y="23"/>
                    <a:pt x="39" y="23"/>
                    <a:pt x="39" y="23"/>
                  </a:cubicBezTo>
                  <a:cubicBezTo>
                    <a:pt x="38" y="22"/>
                    <a:pt x="38" y="22"/>
                    <a:pt x="38" y="22"/>
                  </a:cubicBezTo>
                  <a:cubicBezTo>
                    <a:pt x="36" y="21"/>
                    <a:pt x="36" y="21"/>
                    <a:pt x="36" y="21"/>
                  </a:cubicBezTo>
                  <a:cubicBezTo>
                    <a:pt x="35" y="20"/>
                    <a:pt x="35" y="20"/>
                    <a:pt x="35" y="20"/>
                  </a:cubicBezTo>
                  <a:cubicBezTo>
                    <a:pt x="35" y="19"/>
                    <a:pt x="35" y="19"/>
                    <a:pt x="35" y="19"/>
                  </a:cubicBezTo>
                  <a:cubicBezTo>
                    <a:pt x="33" y="18"/>
                    <a:pt x="33" y="18"/>
                    <a:pt x="33" y="18"/>
                  </a:cubicBezTo>
                  <a:cubicBezTo>
                    <a:pt x="33" y="18"/>
                    <a:pt x="33" y="18"/>
                    <a:pt x="33" y="18"/>
                  </a:cubicBezTo>
                  <a:cubicBezTo>
                    <a:pt x="32" y="15"/>
                    <a:pt x="32" y="15"/>
                    <a:pt x="32" y="15"/>
                  </a:cubicBezTo>
                  <a:cubicBezTo>
                    <a:pt x="31" y="15"/>
                    <a:pt x="31" y="15"/>
                    <a:pt x="31" y="15"/>
                  </a:cubicBezTo>
                  <a:cubicBezTo>
                    <a:pt x="31" y="13"/>
                    <a:pt x="31" y="13"/>
                    <a:pt x="31" y="13"/>
                  </a:cubicBezTo>
                  <a:cubicBezTo>
                    <a:pt x="32" y="12"/>
                    <a:pt x="32" y="12"/>
                    <a:pt x="32" y="12"/>
                  </a:cubicBezTo>
                  <a:cubicBezTo>
                    <a:pt x="31" y="11"/>
                    <a:pt x="31" y="11"/>
                    <a:pt x="31" y="11"/>
                  </a:cubicBezTo>
                  <a:cubicBezTo>
                    <a:pt x="32" y="11"/>
                    <a:pt x="32" y="11"/>
                    <a:pt x="32" y="11"/>
                  </a:cubicBezTo>
                  <a:cubicBezTo>
                    <a:pt x="33" y="10"/>
                    <a:pt x="33" y="10"/>
                    <a:pt x="33" y="10"/>
                  </a:cubicBezTo>
                  <a:cubicBezTo>
                    <a:pt x="33" y="8"/>
                    <a:pt x="33" y="8"/>
                    <a:pt x="33" y="8"/>
                  </a:cubicBezTo>
                  <a:cubicBezTo>
                    <a:pt x="34" y="7"/>
                    <a:pt x="34" y="7"/>
                    <a:pt x="34" y="7"/>
                  </a:cubicBezTo>
                  <a:cubicBezTo>
                    <a:pt x="34" y="6"/>
                    <a:pt x="34" y="6"/>
                    <a:pt x="34" y="6"/>
                  </a:cubicBezTo>
                  <a:cubicBezTo>
                    <a:pt x="33" y="5"/>
                    <a:pt x="33" y="5"/>
                    <a:pt x="33" y="5"/>
                  </a:cubicBezTo>
                  <a:cubicBezTo>
                    <a:pt x="33" y="4"/>
                    <a:pt x="33" y="4"/>
                    <a:pt x="33" y="4"/>
                  </a:cubicBezTo>
                  <a:cubicBezTo>
                    <a:pt x="31" y="4"/>
                    <a:pt x="31" y="4"/>
                    <a:pt x="31" y="4"/>
                  </a:cubicBezTo>
                  <a:cubicBezTo>
                    <a:pt x="30" y="3"/>
                    <a:pt x="30" y="3"/>
                    <a:pt x="30" y="3"/>
                  </a:cubicBezTo>
                  <a:cubicBezTo>
                    <a:pt x="29" y="2"/>
                    <a:pt x="29" y="2"/>
                    <a:pt x="29" y="2"/>
                  </a:cubicBezTo>
                  <a:cubicBezTo>
                    <a:pt x="28" y="1"/>
                    <a:pt x="28" y="1"/>
                    <a:pt x="28" y="1"/>
                  </a:cubicBezTo>
                  <a:cubicBezTo>
                    <a:pt x="27" y="0"/>
                    <a:pt x="27" y="0"/>
                    <a:pt x="27" y="0"/>
                  </a:cubicBezTo>
                  <a:cubicBezTo>
                    <a:pt x="25" y="0"/>
                    <a:pt x="25" y="0"/>
                    <a:pt x="25" y="0"/>
                  </a:cubicBezTo>
                  <a:cubicBezTo>
                    <a:pt x="24" y="1"/>
                    <a:pt x="24" y="1"/>
                    <a:pt x="24" y="1"/>
                  </a:cubicBezTo>
                  <a:cubicBezTo>
                    <a:pt x="24" y="2"/>
                    <a:pt x="24" y="2"/>
                    <a:pt x="24" y="2"/>
                  </a:cubicBezTo>
                  <a:cubicBezTo>
                    <a:pt x="23" y="2"/>
                    <a:pt x="23" y="2"/>
                    <a:pt x="23" y="2"/>
                  </a:cubicBezTo>
                  <a:cubicBezTo>
                    <a:pt x="22" y="2"/>
                    <a:pt x="22" y="2"/>
                    <a:pt x="22" y="2"/>
                  </a:cubicBezTo>
                  <a:cubicBezTo>
                    <a:pt x="21" y="2"/>
                    <a:pt x="21" y="2"/>
                    <a:pt x="21" y="2"/>
                  </a:cubicBezTo>
                  <a:cubicBezTo>
                    <a:pt x="21" y="3"/>
                    <a:pt x="21" y="3"/>
                    <a:pt x="21" y="3"/>
                  </a:cubicBezTo>
                  <a:cubicBezTo>
                    <a:pt x="20" y="4"/>
                    <a:pt x="20" y="4"/>
                    <a:pt x="20" y="4"/>
                  </a:cubicBezTo>
                  <a:cubicBezTo>
                    <a:pt x="20" y="4"/>
                    <a:pt x="20" y="4"/>
                    <a:pt x="20" y="4"/>
                  </a:cubicBezTo>
                  <a:cubicBezTo>
                    <a:pt x="20" y="5"/>
                    <a:pt x="20" y="5"/>
                    <a:pt x="20" y="5"/>
                  </a:cubicBezTo>
                  <a:cubicBezTo>
                    <a:pt x="20" y="6"/>
                    <a:pt x="20" y="6"/>
                    <a:pt x="20" y="6"/>
                  </a:cubicBezTo>
                  <a:cubicBezTo>
                    <a:pt x="19" y="8"/>
                    <a:pt x="19" y="8"/>
                    <a:pt x="19" y="8"/>
                  </a:cubicBezTo>
                  <a:cubicBezTo>
                    <a:pt x="20" y="10"/>
                    <a:pt x="20" y="10"/>
                    <a:pt x="20" y="10"/>
                  </a:cubicBezTo>
                  <a:cubicBezTo>
                    <a:pt x="20" y="11"/>
                    <a:pt x="20" y="11"/>
                    <a:pt x="20" y="11"/>
                  </a:cubicBezTo>
                  <a:cubicBezTo>
                    <a:pt x="20" y="11"/>
                    <a:pt x="20" y="11"/>
                    <a:pt x="20" y="11"/>
                  </a:cubicBezTo>
                  <a:cubicBezTo>
                    <a:pt x="19" y="12"/>
                    <a:pt x="19" y="12"/>
                    <a:pt x="19" y="12"/>
                  </a:cubicBezTo>
                  <a:cubicBezTo>
                    <a:pt x="18" y="12"/>
                    <a:pt x="18" y="12"/>
                    <a:pt x="18" y="12"/>
                  </a:cubicBezTo>
                  <a:cubicBezTo>
                    <a:pt x="17" y="13"/>
                    <a:pt x="17" y="13"/>
                    <a:pt x="17" y="13"/>
                  </a:cubicBezTo>
                  <a:cubicBezTo>
                    <a:pt x="17" y="13"/>
                    <a:pt x="17" y="13"/>
                    <a:pt x="17" y="13"/>
                  </a:cubicBezTo>
                  <a:cubicBezTo>
                    <a:pt x="16" y="14"/>
                    <a:pt x="16" y="14"/>
                    <a:pt x="16" y="14"/>
                  </a:cubicBezTo>
                  <a:cubicBezTo>
                    <a:pt x="15" y="14"/>
                    <a:pt x="15" y="14"/>
                    <a:pt x="15" y="14"/>
                  </a:cubicBezTo>
                  <a:cubicBezTo>
                    <a:pt x="13" y="13"/>
                    <a:pt x="13" y="13"/>
                    <a:pt x="13" y="13"/>
                  </a:cubicBezTo>
                  <a:cubicBezTo>
                    <a:pt x="12" y="13"/>
                    <a:pt x="12" y="13"/>
                    <a:pt x="12" y="13"/>
                  </a:cubicBezTo>
                  <a:cubicBezTo>
                    <a:pt x="12" y="13"/>
                    <a:pt x="12" y="13"/>
                    <a:pt x="12" y="13"/>
                  </a:cubicBezTo>
                  <a:cubicBezTo>
                    <a:pt x="10" y="15"/>
                    <a:pt x="10" y="15"/>
                    <a:pt x="10" y="15"/>
                  </a:cubicBezTo>
                  <a:cubicBezTo>
                    <a:pt x="8" y="14"/>
                    <a:pt x="8" y="14"/>
                    <a:pt x="8" y="14"/>
                  </a:cubicBezTo>
                  <a:cubicBezTo>
                    <a:pt x="7" y="14"/>
                    <a:pt x="7" y="14"/>
                    <a:pt x="7" y="14"/>
                  </a:cubicBezTo>
                  <a:cubicBezTo>
                    <a:pt x="6" y="13"/>
                    <a:pt x="6" y="13"/>
                    <a:pt x="6" y="13"/>
                  </a:cubicBezTo>
                  <a:cubicBezTo>
                    <a:pt x="5" y="12"/>
                    <a:pt x="5" y="12"/>
                    <a:pt x="5" y="12"/>
                  </a:cubicBezTo>
                  <a:cubicBezTo>
                    <a:pt x="3" y="10"/>
                    <a:pt x="3" y="10"/>
                    <a:pt x="3" y="10"/>
                  </a:cubicBezTo>
                  <a:cubicBezTo>
                    <a:pt x="2" y="9"/>
                    <a:pt x="2" y="9"/>
                    <a:pt x="2" y="9"/>
                  </a:cubicBezTo>
                  <a:cubicBezTo>
                    <a:pt x="2" y="9"/>
                    <a:pt x="2" y="9"/>
                    <a:pt x="2" y="9"/>
                  </a:cubicBezTo>
                  <a:cubicBezTo>
                    <a:pt x="1" y="9"/>
                    <a:pt x="1" y="9"/>
                    <a:pt x="1" y="9"/>
                  </a:cubicBezTo>
                  <a:cubicBezTo>
                    <a:pt x="1" y="10"/>
                    <a:pt x="1" y="10"/>
                    <a:pt x="1" y="10"/>
                  </a:cubicBezTo>
                  <a:cubicBezTo>
                    <a:pt x="1" y="11"/>
                    <a:pt x="1" y="11"/>
                    <a:pt x="1" y="11"/>
                  </a:cubicBezTo>
                  <a:cubicBezTo>
                    <a:pt x="1" y="11"/>
                    <a:pt x="1" y="11"/>
                    <a:pt x="1" y="11"/>
                  </a:cubicBezTo>
                  <a:cubicBezTo>
                    <a:pt x="0" y="11"/>
                    <a:pt x="0" y="11"/>
                    <a:pt x="0" y="11"/>
                  </a:cubicBezTo>
                  <a:cubicBezTo>
                    <a:pt x="0" y="11"/>
                    <a:pt x="0" y="11"/>
                    <a:pt x="0" y="11"/>
                  </a:cubicBezTo>
                  <a:cubicBezTo>
                    <a:pt x="1" y="12"/>
                    <a:pt x="1" y="12"/>
                    <a:pt x="1" y="12"/>
                  </a:cubicBezTo>
                  <a:cubicBezTo>
                    <a:pt x="2" y="13"/>
                    <a:pt x="2" y="13"/>
                    <a:pt x="2" y="13"/>
                  </a:cubicBezTo>
                  <a:cubicBezTo>
                    <a:pt x="4" y="15"/>
                    <a:pt x="4" y="15"/>
                    <a:pt x="4" y="15"/>
                  </a:cubicBezTo>
                  <a:cubicBezTo>
                    <a:pt x="5" y="16"/>
                    <a:pt x="5" y="16"/>
                    <a:pt x="5" y="16"/>
                  </a:cubicBezTo>
                  <a:cubicBezTo>
                    <a:pt x="7" y="16"/>
                    <a:pt x="7" y="16"/>
                    <a:pt x="7" y="16"/>
                  </a:cubicBezTo>
                  <a:cubicBezTo>
                    <a:pt x="8" y="17"/>
                    <a:pt x="8" y="17"/>
                    <a:pt x="8" y="17"/>
                  </a:cubicBezTo>
                  <a:cubicBezTo>
                    <a:pt x="9" y="17"/>
                    <a:pt x="9" y="17"/>
                    <a:pt x="9" y="17"/>
                  </a:cubicBezTo>
                  <a:cubicBezTo>
                    <a:pt x="10" y="18"/>
                    <a:pt x="10" y="18"/>
                    <a:pt x="10" y="18"/>
                  </a:cubicBezTo>
                  <a:cubicBezTo>
                    <a:pt x="10" y="19"/>
                    <a:pt x="10" y="19"/>
                    <a:pt x="10" y="19"/>
                  </a:cubicBezTo>
                  <a:cubicBezTo>
                    <a:pt x="10" y="19"/>
                    <a:pt x="10" y="19"/>
                    <a:pt x="10" y="19"/>
                  </a:cubicBezTo>
                  <a:cubicBezTo>
                    <a:pt x="11" y="19"/>
                    <a:pt x="11" y="19"/>
                    <a:pt x="11" y="19"/>
                  </a:cubicBezTo>
                  <a:cubicBezTo>
                    <a:pt x="12" y="20"/>
                    <a:pt x="12" y="20"/>
                    <a:pt x="12" y="20"/>
                  </a:cubicBezTo>
                  <a:cubicBezTo>
                    <a:pt x="12" y="20"/>
                    <a:pt x="12" y="20"/>
                    <a:pt x="12" y="20"/>
                  </a:cubicBezTo>
                  <a:cubicBezTo>
                    <a:pt x="13" y="21"/>
                    <a:pt x="13" y="21"/>
                    <a:pt x="13" y="21"/>
                  </a:cubicBezTo>
                  <a:cubicBezTo>
                    <a:pt x="12" y="22"/>
                    <a:pt x="12" y="22"/>
                    <a:pt x="12" y="22"/>
                  </a:cubicBezTo>
                  <a:cubicBezTo>
                    <a:pt x="13" y="23"/>
                    <a:pt x="13" y="23"/>
                    <a:pt x="13" y="23"/>
                  </a:cubicBezTo>
                  <a:cubicBezTo>
                    <a:pt x="12" y="24"/>
                    <a:pt x="12" y="24"/>
                    <a:pt x="12" y="24"/>
                  </a:cubicBezTo>
                  <a:cubicBezTo>
                    <a:pt x="12" y="25"/>
                    <a:pt x="12" y="25"/>
                    <a:pt x="12" y="25"/>
                  </a:cubicBezTo>
                  <a:cubicBezTo>
                    <a:pt x="14" y="25"/>
                    <a:pt x="14" y="25"/>
                    <a:pt x="14" y="25"/>
                  </a:cubicBezTo>
                  <a:cubicBezTo>
                    <a:pt x="14" y="27"/>
                    <a:pt x="14" y="27"/>
                    <a:pt x="14" y="27"/>
                  </a:cubicBezTo>
                  <a:cubicBezTo>
                    <a:pt x="14" y="27"/>
                    <a:pt x="14" y="27"/>
                    <a:pt x="14" y="27"/>
                  </a:cubicBezTo>
                  <a:cubicBezTo>
                    <a:pt x="14" y="29"/>
                    <a:pt x="14" y="29"/>
                    <a:pt x="14" y="29"/>
                  </a:cubicBezTo>
                  <a:cubicBezTo>
                    <a:pt x="14" y="30"/>
                    <a:pt x="14" y="30"/>
                    <a:pt x="14" y="30"/>
                  </a:cubicBezTo>
                  <a:cubicBezTo>
                    <a:pt x="15" y="31"/>
                    <a:pt x="15" y="31"/>
                    <a:pt x="15" y="31"/>
                  </a:cubicBezTo>
                  <a:cubicBezTo>
                    <a:pt x="14" y="32"/>
                    <a:pt x="14" y="32"/>
                    <a:pt x="14" y="32"/>
                  </a:cubicBezTo>
                  <a:cubicBezTo>
                    <a:pt x="15" y="33"/>
                    <a:pt x="15" y="33"/>
                    <a:pt x="15" y="33"/>
                  </a:cubicBezTo>
                  <a:cubicBezTo>
                    <a:pt x="15" y="35"/>
                    <a:pt x="15" y="35"/>
                    <a:pt x="15" y="35"/>
                  </a:cubicBezTo>
                  <a:cubicBezTo>
                    <a:pt x="14" y="36"/>
                    <a:pt x="14" y="36"/>
                    <a:pt x="14" y="36"/>
                  </a:cubicBezTo>
                  <a:cubicBezTo>
                    <a:pt x="15" y="37"/>
                    <a:pt x="15" y="37"/>
                    <a:pt x="15" y="37"/>
                  </a:cubicBezTo>
                  <a:cubicBezTo>
                    <a:pt x="16" y="37"/>
                    <a:pt x="16" y="37"/>
                    <a:pt x="16" y="37"/>
                  </a:cubicBezTo>
                  <a:cubicBezTo>
                    <a:pt x="17" y="39"/>
                    <a:pt x="17" y="39"/>
                    <a:pt x="17" y="39"/>
                  </a:cubicBezTo>
                  <a:cubicBezTo>
                    <a:pt x="17" y="40"/>
                    <a:pt x="17" y="40"/>
                    <a:pt x="17" y="40"/>
                  </a:cubicBezTo>
                  <a:cubicBezTo>
                    <a:pt x="17" y="41"/>
                    <a:pt x="17" y="41"/>
                    <a:pt x="17" y="41"/>
                  </a:cubicBezTo>
                  <a:cubicBezTo>
                    <a:pt x="17" y="41"/>
                    <a:pt x="17" y="41"/>
                    <a:pt x="17" y="41"/>
                  </a:cubicBezTo>
                  <a:cubicBezTo>
                    <a:pt x="18" y="41"/>
                    <a:pt x="18" y="41"/>
                    <a:pt x="18" y="41"/>
                  </a:cubicBezTo>
                  <a:cubicBezTo>
                    <a:pt x="19" y="42"/>
                    <a:pt x="19" y="42"/>
                    <a:pt x="19" y="42"/>
                  </a:cubicBezTo>
                  <a:cubicBezTo>
                    <a:pt x="21" y="42"/>
                    <a:pt x="21" y="42"/>
                    <a:pt x="21" y="42"/>
                  </a:cubicBezTo>
                  <a:cubicBezTo>
                    <a:pt x="22" y="44"/>
                    <a:pt x="22" y="44"/>
                    <a:pt x="22" y="44"/>
                  </a:cubicBezTo>
                  <a:cubicBezTo>
                    <a:pt x="22" y="44"/>
                    <a:pt x="22" y="44"/>
                    <a:pt x="22" y="44"/>
                  </a:cubicBezTo>
                  <a:cubicBezTo>
                    <a:pt x="22" y="45"/>
                    <a:pt x="22" y="45"/>
                    <a:pt x="22" y="45"/>
                  </a:cubicBezTo>
                  <a:cubicBezTo>
                    <a:pt x="22" y="46"/>
                    <a:pt x="22" y="46"/>
                    <a:pt x="22" y="46"/>
                  </a:cubicBezTo>
                  <a:cubicBezTo>
                    <a:pt x="22" y="46"/>
                    <a:pt x="22" y="46"/>
                    <a:pt x="22" y="46"/>
                  </a:cubicBezTo>
                  <a:cubicBezTo>
                    <a:pt x="24" y="48"/>
                    <a:pt x="24" y="48"/>
                    <a:pt x="24" y="48"/>
                  </a:cubicBezTo>
                  <a:cubicBezTo>
                    <a:pt x="22" y="48"/>
                    <a:pt x="22" y="48"/>
                    <a:pt x="22" y="48"/>
                  </a:cubicBezTo>
                  <a:cubicBezTo>
                    <a:pt x="22" y="48"/>
                    <a:pt x="22" y="48"/>
                    <a:pt x="22" y="48"/>
                  </a:cubicBezTo>
                  <a:cubicBezTo>
                    <a:pt x="23" y="49"/>
                    <a:pt x="23" y="49"/>
                    <a:pt x="23" y="49"/>
                  </a:cubicBezTo>
                  <a:cubicBezTo>
                    <a:pt x="23" y="49"/>
                    <a:pt x="23" y="49"/>
                    <a:pt x="23" y="49"/>
                  </a:cubicBezTo>
                  <a:cubicBezTo>
                    <a:pt x="22" y="49"/>
                    <a:pt x="22" y="49"/>
                    <a:pt x="22" y="49"/>
                  </a:cubicBezTo>
                  <a:cubicBezTo>
                    <a:pt x="21" y="49"/>
                    <a:pt x="21" y="49"/>
                    <a:pt x="21" y="49"/>
                  </a:cubicBezTo>
                  <a:cubicBezTo>
                    <a:pt x="19" y="50"/>
                    <a:pt x="19" y="50"/>
                    <a:pt x="19" y="50"/>
                  </a:cubicBezTo>
                  <a:cubicBezTo>
                    <a:pt x="19" y="50"/>
                    <a:pt x="19" y="50"/>
                    <a:pt x="19" y="50"/>
                  </a:cubicBezTo>
                  <a:cubicBezTo>
                    <a:pt x="18" y="51"/>
                    <a:pt x="18" y="51"/>
                    <a:pt x="18" y="51"/>
                  </a:cubicBezTo>
                  <a:cubicBezTo>
                    <a:pt x="18" y="52"/>
                    <a:pt x="18" y="52"/>
                    <a:pt x="18" y="52"/>
                  </a:cubicBezTo>
                  <a:cubicBezTo>
                    <a:pt x="18" y="52"/>
                    <a:pt x="18" y="52"/>
                    <a:pt x="18" y="52"/>
                  </a:cubicBezTo>
                  <a:cubicBezTo>
                    <a:pt x="16" y="54"/>
                    <a:pt x="16" y="54"/>
                    <a:pt x="16" y="54"/>
                  </a:cubicBezTo>
                  <a:cubicBezTo>
                    <a:pt x="16" y="56"/>
                    <a:pt x="16" y="56"/>
                    <a:pt x="16" y="56"/>
                  </a:cubicBezTo>
                  <a:cubicBezTo>
                    <a:pt x="16" y="56"/>
                    <a:pt x="16" y="56"/>
                    <a:pt x="16" y="56"/>
                  </a:cubicBezTo>
                  <a:cubicBezTo>
                    <a:pt x="15" y="55"/>
                    <a:pt x="15" y="55"/>
                    <a:pt x="15" y="55"/>
                  </a:cubicBezTo>
                  <a:cubicBezTo>
                    <a:pt x="15" y="55"/>
                    <a:pt x="15" y="55"/>
                    <a:pt x="15" y="55"/>
                  </a:cubicBezTo>
                  <a:cubicBezTo>
                    <a:pt x="15" y="56"/>
                    <a:pt x="15" y="56"/>
                    <a:pt x="15" y="56"/>
                  </a:cubicBezTo>
                  <a:cubicBezTo>
                    <a:pt x="15" y="57"/>
                    <a:pt x="15" y="57"/>
                    <a:pt x="15" y="57"/>
                  </a:cubicBezTo>
                  <a:cubicBezTo>
                    <a:pt x="14" y="57"/>
                    <a:pt x="14" y="57"/>
                    <a:pt x="14" y="57"/>
                  </a:cubicBezTo>
                  <a:cubicBezTo>
                    <a:pt x="13" y="58"/>
                    <a:pt x="13" y="58"/>
                    <a:pt x="13" y="58"/>
                  </a:cubicBezTo>
                  <a:cubicBezTo>
                    <a:pt x="14" y="59"/>
                    <a:pt x="14" y="59"/>
                    <a:pt x="14" y="59"/>
                  </a:cubicBezTo>
                  <a:cubicBezTo>
                    <a:pt x="14" y="60"/>
                    <a:pt x="14" y="60"/>
                    <a:pt x="14" y="60"/>
                  </a:cubicBezTo>
                  <a:cubicBezTo>
                    <a:pt x="13" y="59"/>
                    <a:pt x="13" y="59"/>
                    <a:pt x="13" y="59"/>
                  </a:cubicBezTo>
                  <a:cubicBezTo>
                    <a:pt x="13" y="59"/>
                    <a:pt x="13" y="59"/>
                    <a:pt x="13" y="59"/>
                  </a:cubicBezTo>
                  <a:cubicBezTo>
                    <a:pt x="12" y="59"/>
                    <a:pt x="12" y="59"/>
                    <a:pt x="12" y="59"/>
                  </a:cubicBezTo>
                  <a:cubicBezTo>
                    <a:pt x="12" y="60"/>
                    <a:pt x="12" y="60"/>
                    <a:pt x="12" y="60"/>
                  </a:cubicBezTo>
                  <a:cubicBezTo>
                    <a:pt x="12" y="61"/>
                    <a:pt x="12" y="61"/>
                    <a:pt x="12" y="61"/>
                  </a:cubicBezTo>
                  <a:cubicBezTo>
                    <a:pt x="11" y="60"/>
                    <a:pt x="11" y="60"/>
                    <a:pt x="11" y="60"/>
                  </a:cubicBezTo>
                  <a:cubicBezTo>
                    <a:pt x="11" y="61"/>
                    <a:pt x="11" y="61"/>
                    <a:pt x="11" y="61"/>
                  </a:cubicBezTo>
                  <a:cubicBezTo>
                    <a:pt x="12" y="62"/>
                    <a:pt x="12" y="62"/>
                    <a:pt x="12" y="62"/>
                  </a:cubicBezTo>
                  <a:cubicBezTo>
                    <a:pt x="12" y="62"/>
                    <a:pt x="12" y="62"/>
                    <a:pt x="12" y="62"/>
                  </a:cubicBezTo>
                  <a:cubicBezTo>
                    <a:pt x="11" y="63"/>
                    <a:pt x="11" y="63"/>
                    <a:pt x="11" y="63"/>
                  </a:cubicBezTo>
                  <a:cubicBezTo>
                    <a:pt x="11" y="63"/>
                    <a:pt x="11" y="63"/>
                    <a:pt x="11" y="63"/>
                  </a:cubicBezTo>
                  <a:cubicBezTo>
                    <a:pt x="10" y="64"/>
                    <a:pt x="10" y="64"/>
                    <a:pt x="10" y="64"/>
                  </a:cubicBezTo>
                  <a:cubicBezTo>
                    <a:pt x="9" y="63"/>
                    <a:pt x="9" y="63"/>
                    <a:pt x="9" y="63"/>
                  </a:cubicBezTo>
                  <a:cubicBezTo>
                    <a:pt x="9" y="63"/>
                    <a:pt x="9" y="63"/>
                    <a:pt x="9" y="63"/>
                  </a:cubicBezTo>
                  <a:cubicBezTo>
                    <a:pt x="9" y="63"/>
                    <a:pt x="9" y="63"/>
                    <a:pt x="9" y="63"/>
                  </a:cubicBezTo>
                  <a:cubicBezTo>
                    <a:pt x="8" y="63"/>
                    <a:pt x="8" y="63"/>
                    <a:pt x="8" y="63"/>
                  </a:cubicBezTo>
                  <a:cubicBezTo>
                    <a:pt x="8" y="64"/>
                    <a:pt x="8" y="64"/>
                    <a:pt x="8" y="64"/>
                  </a:cubicBezTo>
                  <a:cubicBezTo>
                    <a:pt x="8" y="65"/>
                    <a:pt x="8" y="65"/>
                    <a:pt x="8" y="65"/>
                  </a:cubicBezTo>
                  <a:cubicBezTo>
                    <a:pt x="8" y="65"/>
                    <a:pt x="8" y="65"/>
                    <a:pt x="8" y="65"/>
                  </a:cubicBezTo>
                  <a:cubicBezTo>
                    <a:pt x="8" y="66"/>
                    <a:pt x="8" y="66"/>
                    <a:pt x="8" y="66"/>
                  </a:cubicBezTo>
                  <a:cubicBezTo>
                    <a:pt x="7" y="67"/>
                    <a:pt x="7" y="67"/>
                    <a:pt x="7" y="67"/>
                  </a:cubicBezTo>
                  <a:cubicBezTo>
                    <a:pt x="7" y="67"/>
                    <a:pt x="7" y="67"/>
                    <a:pt x="7" y="67"/>
                  </a:cubicBezTo>
                  <a:cubicBezTo>
                    <a:pt x="7" y="68"/>
                    <a:pt x="7" y="68"/>
                    <a:pt x="7" y="68"/>
                  </a:cubicBezTo>
                  <a:cubicBezTo>
                    <a:pt x="7" y="69"/>
                    <a:pt x="7" y="69"/>
                    <a:pt x="7" y="69"/>
                  </a:cubicBezTo>
                  <a:cubicBezTo>
                    <a:pt x="7" y="70"/>
                    <a:pt x="7" y="70"/>
                    <a:pt x="7" y="70"/>
                  </a:cubicBezTo>
                  <a:cubicBezTo>
                    <a:pt x="7" y="70"/>
                    <a:pt x="7" y="70"/>
                    <a:pt x="7" y="70"/>
                  </a:cubicBezTo>
                  <a:cubicBezTo>
                    <a:pt x="8" y="70"/>
                    <a:pt x="8" y="70"/>
                    <a:pt x="8" y="70"/>
                  </a:cubicBezTo>
                  <a:cubicBezTo>
                    <a:pt x="8" y="71"/>
                    <a:pt x="8" y="71"/>
                    <a:pt x="8" y="71"/>
                  </a:cubicBezTo>
                  <a:cubicBezTo>
                    <a:pt x="8" y="72"/>
                    <a:pt x="8" y="72"/>
                    <a:pt x="8" y="72"/>
                  </a:cubicBezTo>
                  <a:cubicBezTo>
                    <a:pt x="8" y="72"/>
                    <a:pt x="8" y="72"/>
                    <a:pt x="8" y="72"/>
                  </a:cubicBezTo>
                  <a:cubicBezTo>
                    <a:pt x="8" y="73"/>
                    <a:pt x="8" y="73"/>
                    <a:pt x="8" y="73"/>
                  </a:cubicBezTo>
                  <a:cubicBezTo>
                    <a:pt x="8" y="74"/>
                    <a:pt x="8" y="74"/>
                    <a:pt x="8" y="74"/>
                  </a:cubicBezTo>
                  <a:cubicBezTo>
                    <a:pt x="9" y="75"/>
                    <a:pt x="9" y="75"/>
                    <a:pt x="9" y="75"/>
                  </a:cubicBezTo>
                  <a:cubicBezTo>
                    <a:pt x="10" y="76"/>
                    <a:pt x="10" y="76"/>
                    <a:pt x="10" y="76"/>
                  </a:cubicBezTo>
                  <a:cubicBezTo>
                    <a:pt x="9" y="76"/>
                    <a:pt x="9" y="76"/>
                    <a:pt x="9" y="76"/>
                  </a:cubicBezTo>
                  <a:cubicBezTo>
                    <a:pt x="10" y="77"/>
                    <a:pt x="10" y="77"/>
                    <a:pt x="10" y="77"/>
                  </a:cubicBezTo>
                  <a:cubicBezTo>
                    <a:pt x="9" y="78"/>
                    <a:pt x="9" y="78"/>
                    <a:pt x="9" y="78"/>
                  </a:cubicBezTo>
                  <a:cubicBezTo>
                    <a:pt x="9" y="79"/>
                    <a:pt x="9" y="79"/>
                    <a:pt x="9" y="79"/>
                  </a:cubicBezTo>
                  <a:cubicBezTo>
                    <a:pt x="9" y="80"/>
                    <a:pt x="9" y="80"/>
                    <a:pt x="9" y="80"/>
                  </a:cubicBezTo>
                  <a:cubicBezTo>
                    <a:pt x="9" y="82"/>
                    <a:pt x="9" y="82"/>
                    <a:pt x="9" y="82"/>
                  </a:cubicBezTo>
                  <a:cubicBezTo>
                    <a:pt x="10" y="83"/>
                    <a:pt x="10" y="83"/>
                    <a:pt x="10" y="83"/>
                  </a:cubicBezTo>
                  <a:cubicBezTo>
                    <a:pt x="9" y="84"/>
                    <a:pt x="9" y="84"/>
                    <a:pt x="9" y="84"/>
                  </a:cubicBezTo>
                  <a:cubicBezTo>
                    <a:pt x="9" y="84"/>
                    <a:pt x="9" y="84"/>
                    <a:pt x="9" y="84"/>
                  </a:cubicBezTo>
                  <a:cubicBezTo>
                    <a:pt x="9" y="85"/>
                    <a:pt x="9" y="85"/>
                    <a:pt x="9" y="85"/>
                  </a:cubicBezTo>
                  <a:cubicBezTo>
                    <a:pt x="11" y="84"/>
                    <a:pt x="11" y="84"/>
                    <a:pt x="11" y="84"/>
                  </a:cubicBezTo>
                  <a:cubicBezTo>
                    <a:pt x="11" y="85"/>
                    <a:pt x="11" y="85"/>
                    <a:pt x="11" y="85"/>
                  </a:cubicBezTo>
                  <a:cubicBezTo>
                    <a:pt x="12" y="84"/>
                    <a:pt x="12" y="84"/>
                    <a:pt x="12" y="84"/>
                  </a:cubicBezTo>
                  <a:cubicBezTo>
                    <a:pt x="13" y="85"/>
                    <a:pt x="13" y="85"/>
                    <a:pt x="13" y="85"/>
                  </a:cubicBezTo>
                  <a:cubicBezTo>
                    <a:pt x="13" y="85"/>
                    <a:pt x="13" y="85"/>
                    <a:pt x="13" y="85"/>
                  </a:cubicBezTo>
                  <a:cubicBezTo>
                    <a:pt x="14" y="86"/>
                    <a:pt x="14" y="86"/>
                    <a:pt x="14" y="86"/>
                  </a:cubicBezTo>
                  <a:cubicBezTo>
                    <a:pt x="15" y="86"/>
                    <a:pt x="15" y="86"/>
                    <a:pt x="15" y="86"/>
                  </a:cubicBezTo>
                  <a:cubicBezTo>
                    <a:pt x="16" y="86"/>
                    <a:pt x="16" y="86"/>
                    <a:pt x="16" y="86"/>
                  </a:cubicBezTo>
                  <a:cubicBezTo>
                    <a:pt x="16" y="87"/>
                    <a:pt x="16" y="87"/>
                    <a:pt x="16" y="87"/>
                  </a:cubicBezTo>
                  <a:cubicBezTo>
                    <a:pt x="16" y="87"/>
                    <a:pt x="16" y="87"/>
                    <a:pt x="16" y="87"/>
                  </a:cubicBezTo>
                  <a:cubicBezTo>
                    <a:pt x="17" y="86"/>
                    <a:pt x="17" y="86"/>
                    <a:pt x="17" y="86"/>
                  </a:cubicBezTo>
                  <a:cubicBezTo>
                    <a:pt x="17" y="87"/>
                    <a:pt x="17" y="87"/>
                    <a:pt x="17" y="87"/>
                  </a:cubicBezTo>
                  <a:cubicBezTo>
                    <a:pt x="17" y="87"/>
                    <a:pt x="17" y="87"/>
                    <a:pt x="17" y="87"/>
                  </a:cubicBezTo>
                  <a:cubicBezTo>
                    <a:pt x="18" y="89"/>
                    <a:pt x="18" y="89"/>
                    <a:pt x="18" y="89"/>
                  </a:cubicBezTo>
                  <a:cubicBezTo>
                    <a:pt x="18" y="90"/>
                    <a:pt x="18" y="90"/>
                    <a:pt x="18" y="90"/>
                  </a:cubicBezTo>
                  <a:cubicBezTo>
                    <a:pt x="18" y="91"/>
                    <a:pt x="18" y="91"/>
                    <a:pt x="18" y="91"/>
                  </a:cubicBezTo>
                  <a:cubicBezTo>
                    <a:pt x="18" y="91"/>
                    <a:pt x="18" y="91"/>
                    <a:pt x="18" y="91"/>
                  </a:cubicBezTo>
                  <a:cubicBezTo>
                    <a:pt x="19" y="89"/>
                    <a:pt x="19" y="89"/>
                    <a:pt x="19" y="89"/>
                  </a:cubicBezTo>
                  <a:cubicBezTo>
                    <a:pt x="19" y="89"/>
                    <a:pt x="19" y="89"/>
                    <a:pt x="19" y="89"/>
                  </a:cubicBezTo>
                  <a:cubicBezTo>
                    <a:pt x="19" y="90"/>
                    <a:pt x="19" y="90"/>
                    <a:pt x="19" y="90"/>
                  </a:cubicBezTo>
                  <a:cubicBezTo>
                    <a:pt x="20" y="89"/>
                    <a:pt x="20" y="89"/>
                    <a:pt x="20" y="89"/>
                  </a:cubicBezTo>
                  <a:cubicBezTo>
                    <a:pt x="21" y="89"/>
                    <a:pt x="21" y="89"/>
                    <a:pt x="21" y="89"/>
                  </a:cubicBezTo>
                  <a:cubicBezTo>
                    <a:pt x="23" y="88"/>
                    <a:pt x="23" y="88"/>
                    <a:pt x="23" y="88"/>
                  </a:cubicBezTo>
                  <a:cubicBezTo>
                    <a:pt x="24" y="88"/>
                    <a:pt x="24" y="88"/>
                    <a:pt x="24" y="88"/>
                  </a:cubicBezTo>
                  <a:cubicBezTo>
                    <a:pt x="26" y="87"/>
                    <a:pt x="26" y="87"/>
                    <a:pt x="26" y="87"/>
                  </a:cubicBezTo>
                  <a:cubicBezTo>
                    <a:pt x="26" y="86"/>
                    <a:pt x="26" y="86"/>
                    <a:pt x="26" y="86"/>
                  </a:cubicBezTo>
                  <a:cubicBezTo>
                    <a:pt x="27" y="87"/>
                    <a:pt x="27" y="87"/>
                    <a:pt x="27" y="87"/>
                  </a:cubicBezTo>
                  <a:cubicBezTo>
                    <a:pt x="28" y="87"/>
                    <a:pt x="28" y="87"/>
                    <a:pt x="28" y="87"/>
                  </a:cubicBezTo>
                  <a:cubicBezTo>
                    <a:pt x="29" y="85"/>
                    <a:pt x="29" y="85"/>
                    <a:pt x="29" y="85"/>
                  </a:cubicBezTo>
                  <a:cubicBezTo>
                    <a:pt x="29" y="86"/>
                    <a:pt x="29" y="86"/>
                    <a:pt x="29" y="86"/>
                  </a:cubicBezTo>
                  <a:cubicBezTo>
                    <a:pt x="28" y="87"/>
                    <a:pt x="28" y="87"/>
                    <a:pt x="28" y="87"/>
                  </a:cubicBezTo>
                  <a:cubicBezTo>
                    <a:pt x="29" y="87"/>
                    <a:pt x="29" y="87"/>
                    <a:pt x="29" y="87"/>
                  </a:cubicBezTo>
                  <a:cubicBezTo>
                    <a:pt x="30" y="86"/>
                    <a:pt x="30" y="86"/>
                    <a:pt x="30" y="86"/>
                  </a:cubicBezTo>
                  <a:cubicBezTo>
                    <a:pt x="30" y="86"/>
                    <a:pt x="30" y="86"/>
                    <a:pt x="30" y="86"/>
                  </a:cubicBezTo>
                  <a:cubicBezTo>
                    <a:pt x="30" y="85"/>
                    <a:pt x="30" y="85"/>
                    <a:pt x="30" y="85"/>
                  </a:cubicBezTo>
                  <a:cubicBezTo>
                    <a:pt x="30" y="84"/>
                    <a:pt x="30" y="84"/>
                    <a:pt x="30" y="84"/>
                  </a:cubicBezTo>
                  <a:cubicBezTo>
                    <a:pt x="30" y="85"/>
                    <a:pt x="30" y="85"/>
                    <a:pt x="30" y="85"/>
                  </a:cubicBezTo>
                  <a:cubicBezTo>
                    <a:pt x="31" y="85"/>
                    <a:pt x="31" y="85"/>
                    <a:pt x="31" y="85"/>
                  </a:cubicBezTo>
                  <a:cubicBezTo>
                    <a:pt x="31" y="85"/>
                    <a:pt x="31" y="85"/>
                    <a:pt x="31" y="85"/>
                  </a:cubicBezTo>
                  <a:cubicBezTo>
                    <a:pt x="32" y="86"/>
                    <a:pt x="32" y="86"/>
                    <a:pt x="32" y="86"/>
                  </a:cubicBezTo>
                  <a:cubicBezTo>
                    <a:pt x="32" y="86"/>
                    <a:pt x="32" y="86"/>
                    <a:pt x="32" y="86"/>
                  </a:cubicBezTo>
                  <a:cubicBezTo>
                    <a:pt x="33" y="85"/>
                    <a:pt x="33" y="85"/>
                    <a:pt x="33" y="85"/>
                  </a:cubicBezTo>
                  <a:cubicBezTo>
                    <a:pt x="33" y="85"/>
                    <a:pt x="33" y="85"/>
                    <a:pt x="33" y="85"/>
                  </a:cubicBezTo>
                  <a:cubicBezTo>
                    <a:pt x="33" y="86"/>
                    <a:pt x="33" y="86"/>
                    <a:pt x="33" y="86"/>
                  </a:cubicBezTo>
                  <a:cubicBezTo>
                    <a:pt x="34" y="85"/>
                    <a:pt x="34" y="85"/>
                    <a:pt x="34" y="85"/>
                  </a:cubicBezTo>
                  <a:cubicBezTo>
                    <a:pt x="35" y="85"/>
                    <a:pt x="35" y="85"/>
                    <a:pt x="35" y="85"/>
                  </a:cubicBezTo>
                  <a:cubicBezTo>
                    <a:pt x="36" y="85"/>
                    <a:pt x="36" y="85"/>
                    <a:pt x="36" y="85"/>
                  </a:cubicBezTo>
                  <a:cubicBezTo>
                    <a:pt x="38" y="85"/>
                    <a:pt x="38" y="85"/>
                    <a:pt x="38" y="85"/>
                  </a:cubicBezTo>
                  <a:cubicBezTo>
                    <a:pt x="38" y="85"/>
                    <a:pt x="38" y="85"/>
                    <a:pt x="38" y="85"/>
                  </a:cubicBezTo>
                  <a:cubicBezTo>
                    <a:pt x="37" y="84"/>
                    <a:pt x="37" y="84"/>
                    <a:pt x="37" y="84"/>
                  </a:cubicBezTo>
                  <a:cubicBezTo>
                    <a:pt x="38" y="84"/>
                    <a:pt x="38" y="84"/>
                    <a:pt x="38" y="84"/>
                  </a:cubicBezTo>
                  <a:cubicBezTo>
                    <a:pt x="38" y="84"/>
                    <a:pt x="38" y="84"/>
                    <a:pt x="38" y="84"/>
                  </a:cubicBezTo>
                  <a:cubicBezTo>
                    <a:pt x="39" y="85"/>
                    <a:pt x="39" y="85"/>
                    <a:pt x="39" y="85"/>
                  </a:cubicBezTo>
                  <a:cubicBezTo>
                    <a:pt x="40" y="85"/>
                    <a:pt x="40" y="85"/>
                    <a:pt x="40" y="85"/>
                  </a:cubicBezTo>
                  <a:cubicBezTo>
                    <a:pt x="40" y="85"/>
                    <a:pt x="40" y="85"/>
                    <a:pt x="40" y="84"/>
                  </a:cubicBezTo>
                  <a:close/>
                  <a:moveTo>
                    <a:pt x="21" y="47"/>
                  </a:moveTo>
                  <a:cubicBezTo>
                    <a:pt x="21" y="48"/>
                    <a:pt x="21" y="48"/>
                    <a:pt x="21" y="48"/>
                  </a:cubicBezTo>
                  <a:cubicBezTo>
                    <a:pt x="20" y="48"/>
                    <a:pt x="20" y="48"/>
                    <a:pt x="20" y="48"/>
                  </a:cubicBezTo>
                  <a:cubicBezTo>
                    <a:pt x="19" y="47"/>
                    <a:pt x="19" y="47"/>
                    <a:pt x="19" y="47"/>
                  </a:cubicBezTo>
                  <a:cubicBezTo>
                    <a:pt x="20" y="46"/>
                    <a:pt x="20" y="46"/>
                    <a:pt x="20" y="46"/>
                  </a:cubicBezTo>
                  <a:cubicBezTo>
                    <a:pt x="22" y="46"/>
                    <a:pt x="22" y="46"/>
                    <a:pt x="22" y="46"/>
                  </a:cubicBezTo>
                  <a:cubicBezTo>
                    <a:pt x="22" y="47"/>
                    <a:pt x="22" y="47"/>
                    <a:pt x="22" y="47"/>
                  </a:cubicBezTo>
                  <a:cubicBezTo>
                    <a:pt x="21" y="47"/>
                    <a:pt x="21" y="47"/>
                    <a:pt x="21" y="47"/>
                  </a:cubicBezTo>
                  <a:cubicBezTo>
                    <a:pt x="21" y="47"/>
                    <a:pt x="21" y="47"/>
                    <a:pt x="21" y="47"/>
                  </a:cubicBezTo>
                  <a:close/>
                  <a:moveTo>
                    <a:pt x="7" y="62"/>
                  </a:moveTo>
                  <a:cubicBezTo>
                    <a:pt x="7" y="61"/>
                    <a:pt x="7" y="61"/>
                    <a:pt x="7" y="61"/>
                  </a:cubicBezTo>
                  <a:cubicBezTo>
                    <a:pt x="8" y="62"/>
                    <a:pt x="8" y="62"/>
                    <a:pt x="8" y="62"/>
                  </a:cubicBezTo>
                  <a:cubicBezTo>
                    <a:pt x="7" y="62"/>
                    <a:pt x="7" y="62"/>
                    <a:pt x="7" y="62"/>
                  </a:cubicBezTo>
                  <a:cubicBezTo>
                    <a:pt x="7" y="62"/>
                    <a:pt x="7" y="62"/>
                    <a:pt x="7" y="62"/>
                  </a:cubicBezTo>
                  <a:close/>
                  <a:moveTo>
                    <a:pt x="6" y="62"/>
                  </a:moveTo>
                  <a:cubicBezTo>
                    <a:pt x="7" y="63"/>
                    <a:pt x="7" y="63"/>
                    <a:pt x="7" y="63"/>
                  </a:cubicBezTo>
                  <a:cubicBezTo>
                    <a:pt x="8" y="63"/>
                    <a:pt x="8" y="63"/>
                    <a:pt x="8" y="63"/>
                  </a:cubicBezTo>
                  <a:cubicBezTo>
                    <a:pt x="8" y="63"/>
                    <a:pt x="8" y="63"/>
                    <a:pt x="8" y="63"/>
                  </a:cubicBezTo>
                  <a:cubicBezTo>
                    <a:pt x="7" y="64"/>
                    <a:pt x="7" y="64"/>
                    <a:pt x="7" y="64"/>
                  </a:cubicBezTo>
                  <a:cubicBezTo>
                    <a:pt x="6" y="63"/>
                    <a:pt x="6" y="63"/>
                    <a:pt x="6" y="63"/>
                  </a:cubicBezTo>
                  <a:cubicBezTo>
                    <a:pt x="6" y="62"/>
                    <a:pt x="6" y="62"/>
                    <a:pt x="6" y="62"/>
                  </a:cubicBezTo>
                  <a:close/>
                  <a:moveTo>
                    <a:pt x="17" y="89"/>
                  </a:moveTo>
                  <a:cubicBezTo>
                    <a:pt x="17" y="90"/>
                    <a:pt x="17" y="90"/>
                    <a:pt x="17" y="90"/>
                  </a:cubicBezTo>
                  <a:cubicBezTo>
                    <a:pt x="16" y="90"/>
                    <a:pt x="16" y="90"/>
                    <a:pt x="16" y="90"/>
                  </a:cubicBezTo>
                  <a:cubicBezTo>
                    <a:pt x="16" y="90"/>
                    <a:pt x="16" y="90"/>
                    <a:pt x="16" y="90"/>
                  </a:cubicBezTo>
                  <a:cubicBezTo>
                    <a:pt x="17" y="89"/>
                    <a:pt x="17" y="89"/>
                    <a:pt x="17" y="89"/>
                  </a:cubicBezTo>
                  <a:cubicBezTo>
                    <a:pt x="17" y="89"/>
                    <a:pt x="17" y="89"/>
                    <a:pt x="17" y="89"/>
                  </a:cubicBezTo>
                  <a:close/>
                  <a:moveTo>
                    <a:pt x="16" y="88"/>
                  </a:moveTo>
                  <a:cubicBezTo>
                    <a:pt x="16" y="88"/>
                    <a:pt x="16" y="89"/>
                    <a:pt x="16" y="89"/>
                  </a:cubicBezTo>
                  <a:cubicBezTo>
                    <a:pt x="15" y="89"/>
                    <a:pt x="15" y="89"/>
                    <a:pt x="15" y="89"/>
                  </a:cubicBezTo>
                  <a:cubicBezTo>
                    <a:pt x="16" y="88"/>
                    <a:pt x="16" y="88"/>
                    <a:pt x="16" y="88"/>
                  </a:cubicBezTo>
                  <a:close/>
                  <a:moveTo>
                    <a:pt x="13" y="87"/>
                  </a:moveTo>
                  <a:cubicBezTo>
                    <a:pt x="15" y="87"/>
                    <a:pt x="15" y="87"/>
                    <a:pt x="15" y="87"/>
                  </a:cubicBezTo>
                  <a:cubicBezTo>
                    <a:pt x="15" y="87"/>
                    <a:pt x="15" y="87"/>
                    <a:pt x="15" y="87"/>
                  </a:cubicBezTo>
                  <a:cubicBezTo>
                    <a:pt x="14" y="88"/>
                    <a:pt x="14" y="88"/>
                    <a:pt x="14" y="88"/>
                  </a:cubicBezTo>
                  <a:cubicBezTo>
                    <a:pt x="13" y="87"/>
                    <a:pt x="13" y="87"/>
                    <a:pt x="13" y="87"/>
                  </a:cubicBezTo>
                  <a:cubicBezTo>
                    <a:pt x="13" y="87"/>
                    <a:pt x="13" y="87"/>
                    <a:pt x="13" y="87"/>
                  </a:cubicBezTo>
                  <a:close/>
                  <a:moveTo>
                    <a:pt x="11" y="85"/>
                  </a:moveTo>
                  <a:cubicBezTo>
                    <a:pt x="12" y="86"/>
                    <a:pt x="12" y="86"/>
                    <a:pt x="12" y="86"/>
                  </a:cubicBezTo>
                  <a:cubicBezTo>
                    <a:pt x="12" y="86"/>
                    <a:pt x="12" y="86"/>
                    <a:pt x="12" y="86"/>
                  </a:cubicBezTo>
                  <a:cubicBezTo>
                    <a:pt x="11" y="86"/>
                    <a:pt x="11" y="86"/>
                    <a:pt x="11" y="86"/>
                  </a:cubicBezTo>
                  <a:cubicBezTo>
                    <a:pt x="11" y="85"/>
                    <a:pt x="11" y="85"/>
                    <a:pt x="11" y="85"/>
                  </a:cubicBezTo>
                  <a:close/>
                  <a:moveTo>
                    <a:pt x="9" y="86"/>
                  </a:moveTo>
                  <a:cubicBezTo>
                    <a:pt x="10" y="86"/>
                    <a:pt x="10" y="86"/>
                    <a:pt x="10" y="86"/>
                  </a:cubicBezTo>
                  <a:cubicBezTo>
                    <a:pt x="10" y="86"/>
                    <a:pt x="10" y="86"/>
                    <a:pt x="10" y="86"/>
                  </a:cubicBezTo>
                  <a:cubicBezTo>
                    <a:pt x="10" y="86"/>
                    <a:pt x="9" y="86"/>
                    <a:pt x="9" y="86"/>
                  </a:cubicBezTo>
                  <a:close/>
                  <a:moveTo>
                    <a:pt x="2" y="87"/>
                  </a:moveTo>
                  <a:cubicBezTo>
                    <a:pt x="4" y="87"/>
                    <a:pt x="4" y="87"/>
                    <a:pt x="4" y="87"/>
                  </a:cubicBezTo>
                  <a:cubicBezTo>
                    <a:pt x="4" y="87"/>
                    <a:pt x="4" y="87"/>
                    <a:pt x="4" y="87"/>
                  </a:cubicBezTo>
                  <a:cubicBezTo>
                    <a:pt x="3" y="86"/>
                    <a:pt x="3" y="86"/>
                    <a:pt x="3" y="86"/>
                  </a:cubicBezTo>
                  <a:cubicBezTo>
                    <a:pt x="3" y="86"/>
                    <a:pt x="3" y="86"/>
                    <a:pt x="3" y="86"/>
                  </a:cubicBezTo>
                  <a:cubicBezTo>
                    <a:pt x="4" y="86"/>
                    <a:pt x="4" y="86"/>
                    <a:pt x="4" y="86"/>
                  </a:cubicBezTo>
                  <a:cubicBezTo>
                    <a:pt x="5" y="87"/>
                    <a:pt x="5" y="87"/>
                    <a:pt x="5" y="87"/>
                  </a:cubicBezTo>
                  <a:cubicBezTo>
                    <a:pt x="5" y="87"/>
                    <a:pt x="5" y="87"/>
                    <a:pt x="5" y="87"/>
                  </a:cubicBezTo>
                  <a:cubicBezTo>
                    <a:pt x="5" y="87"/>
                    <a:pt x="5" y="87"/>
                    <a:pt x="5" y="87"/>
                  </a:cubicBezTo>
                  <a:cubicBezTo>
                    <a:pt x="4" y="88"/>
                    <a:pt x="4" y="88"/>
                    <a:pt x="4" y="88"/>
                  </a:cubicBezTo>
                  <a:cubicBezTo>
                    <a:pt x="5" y="89"/>
                    <a:pt x="5" y="89"/>
                    <a:pt x="5" y="89"/>
                  </a:cubicBezTo>
                  <a:cubicBezTo>
                    <a:pt x="6" y="89"/>
                    <a:pt x="6" y="89"/>
                    <a:pt x="6" y="89"/>
                  </a:cubicBezTo>
                  <a:cubicBezTo>
                    <a:pt x="6" y="89"/>
                    <a:pt x="6" y="89"/>
                    <a:pt x="6" y="89"/>
                  </a:cubicBezTo>
                  <a:cubicBezTo>
                    <a:pt x="5" y="90"/>
                    <a:pt x="5" y="90"/>
                    <a:pt x="5" y="90"/>
                  </a:cubicBezTo>
                  <a:cubicBezTo>
                    <a:pt x="4" y="89"/>
                    <a:pt x="4" y="89"/>
                    <a:pt x="4" y="89"/>
                  </a:cubicBezTo>
                  <a:cubicBezTo>
                    <a:pt x="3" y="89"/>
                    <a:pt x="3" y="89"/>
                    <a:pt x="3" y="89"/>
                  </a:cubicBezTo>
                  <a:cubicBezTo>
                    <a:pt x="3" y="88"/>
                    <a:pt x="3" y="88"/>
                    <a:pt x="3" y="88"/>
                  </a:cubicBezTo>
                  <a:cubicBezTo>
                    <a:pt x="2" y="88"/>
                    <a:pt x="2" y="88"/>
                    <a:pt x="2" y="88"/>
                  </a:cubicBezTo>
                  <a:lnTo>
                    <a:pt x="2"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3" name="Freeform 1196"/>
            <p:cNvSpPr>
              <a:spLocks noEditPoints="1"/>
            </p:cNvSpPr>
            <p:nvPr/>
          </p:nvSpPr>
          <p:spPr bwMode="auto">
            <a:xfrm>
              <a:off x="6319416" y="2909179"/>
              <a:ext cx="110580" cy="78328"/>
            </a:xfrm>
            <a:custGeom>
              <a:avLst/>
              <a:gdLst/>
              <a:ahLst/>
              <a:cxnLst>
                <a:cxn ang="0">
                  <a:pos x="69" y="46"/>
                </a:cxn>
                <a:cxn ang="0">
                  <a:pos x="72" y="43"/>
                </a:cxn>
                <a:cxn ang="0">
                  <a:pos x="64" y="27"/>
                </a:cxn>
                <a:cxn ang="0">
                  <a:pos x="67" y="16"/>
                </a:cxn>
                <a:cxn ang="0">
                  <a:pos x="69" y="11"/>
                </a:cxn>
                <a:cxn ang="0">
                  <a:pos x="69" y="8"/>
                </a:cxn>
                <a:cxn ang="0">
                  <a:pos x="69" y="8"/>
                </a:cxn>
                <a:cxn ang="0">
                  <a:pos x="53" y="5"/>
                </a:cxn>
                <a:cxn ang="0">
                  <a:pos x="45" y="3"/>
                </a:cxn>
                <a:cxn ang="0">
                  <a:pos x="40" y="0"/>
                </a:cxn>
                <a:cxn ang="0">
                  <a:pos x="40" y="3"/>
                </a:cxn>
                <a:cxn ang="0">
                  <a:pos x="40" y="5"/>
                </a:cxn>
                <a:cxn ang="0">
                  <a:pos x="37" y="5"/>
                </a:cxn>
                <a:cxn ang="0">
                  <a:pos x="32" y="5"/>
                </a:cxn>
                <a:cxn ang="0">
                  <a:pos x="26" y="8"/>
                </a:cxn>
                <a:cxn ang="0">
                  <a:pos x="24" y="11"/>
                </a:cxn>
                <a:cxn ang="0">
                  <a:pos x="18" y="11"/>
                </a:cxn>
                <a:cxn ang="0">
                  <a:pos x="16" y="21"/>
                </a:cxn>
                <a:cxn ang="0">
                  <a:pos x="18" y="21"/>
                </a:cxn>
                <a:cxn ang="0">
                  <a:pos x="21" y="24"/>
                </a:cxn>
                <a:cxn ang="0">
                  <a:pos x="18" y="27"/>
                </a:cxn>
                <a:cxn ang="0">
                  <a:pos x="26" y="35"/>
                </a:cxn>
                <a:cxn ang="0">
                  <a:pos x="26" y="32"/>
                </a:cxn>
                <a:cxn ang="0">
                  <a:pos x="29" y="32"/>
                </a:cxn>
                <a:cxn ang="0">
                  <a:pos x="29" y="40"/>
                </a:cxn>
                <a:cxn ang="0">
                  <a:pos x="34" y="38"/>
                </a:cxn>
                <a:cxn ang="0">
                  <a:pos x="42" y="40"/>
                </a:cxn>
                <a:cxn ang="0">
                  <a:pos x="42" y="38"/>
                </a:cxn>
                <a:cxn ang="0">
                  <a:pos x="45" y="40"/>
                </a:cxn>
                <a:cxn ang="0">
                  <a:pos x="53" y="43"/>
                </a:cxn>
                <a:cxn ang="0">
                  <a:pos x="56" y="48"/>
                </a:cxn>
                <a:cxn ang="0">
                  <a:pos x="64" y="48"/>
                </a:cxn>
                <a:cxn ang="0">
                  <a:pos x="67" y="48"/>
                </a:cxn>
                <a:cxn ang="0">
                  <a:pos x="16" y="16"/>
                </a:cxn>
                <a:cxn ang="0">
                  <a:pos x="13" y="19"/>
                </a:cxn>
                <a:cxn ang="0">
                  <a:pos x="13" y="19"/>
                </a:cxn>
                <a:cxn ang="0">
                  <a:pos x="5" y="21"/>
                </a:cxn>
                <a:cxn ang="0">
                  <a:pos x="2" y="21"/>
                </a:cxn>
                <a:cxn ang="0">
                  <a:pos x="5" y="19"/>
                </a:cxn>
                <a:cxn ang="0">
                  <a:pos x="5" y="16"/>
                </a:cxn>
                <a:cxn ang="0">
                  <a:pos x="8" y="19"/>
                </a:cxn>
                <a:cxn ang="0">
                  <a:pos x="13" y="21"/>
                </a:cxn>
                <a:cxn ang="0">
                  <a:pos x="8" y="21"/>
                </a:cxn>
                <a:cxn ang="0">
                  <a:pos x="8" y="24"/>
                </a:cxn>
                <a:cxn ang="0">
                  <a:pos x="13" y="24"/>
                </a:cxn>
                <a:cxn ang="0">
                  <a:pos x="18" y="27"/>
                </a:cxn>
                <a:cxn ang="0">
                  <a:pos x="13" y="27"/>
                </a:cxn>
                <a:cxn ang="0">
                  <a:pos x="0" y="40"/>
                </a:cxn>
                <a:cxn ang="0">
                  <a:pos x="5" y="40"/>
                </a:cxn>
                <a:cxn ang="0">
                  <a:pos x="5" y="35"/>
                </a:cxn>
                <a:cxn ang="0">
                  <a:pos x="10" y="32"/>
                </a:cxn>
                <a:cxn ang="0">
                  <a:pos x="13" y="29"/>
                </a:cxn>
                <a:cxn ang="0">
                  <a:pos x="13" y="29"/>
                </a:cxn>
                <a:cxn ang="0">
                  <a:pos x="10" y="27"/>
                </a:cxn>
                <a:cxn ang="0">
                  <a:pos x="5" y="27"/>
                </a:cxn>
                <a:cxn ang="0">
                  <a:pos x="2" y="27"/>
                </a:cxn>
                <a:cxn ang="0">
                  <a:pos x="2" y="27"/>
                </a:cxn>
                <a:cxn ang="0">
                  <a:pos x="0" y="29"/>
                </a:cxn>
                <a:cxn ang="0">
                  <a:pos x="0" y="29"/>
                </a:cxn>
                <a:cxn ang="0">
                  <a:pos x="0" y="32"/>
                </a:cxn>
                <a:cxn ang="0">
                  <a:pos x="2" y="35"/>
                </a:cxn>
                <a:cxn ang="0">
                  <a:pos x="2" y="38"/>
                </a:cxn>
                <a:cxn ang="0">
                  <a:pos x="0" y="40"/>
                </a:cxn>
              </a:cxnLst>
              <a:rect l="0" t="0" r="r" b="b"/>
              <a:pathLst>
                <a:path w="72" h="51">
                  <a:moveTo>
                    <a:pt x="67" y="48"/>
                  </a:moveTo>
                  <a:lnTo>
                    <a:pt x="69" y="46"/>
                  </a:lnTo>
                  <a:lnTo>
                    <a:pt x="69" y="43"/>
                  </a:lnTo>
                  <a:lnTo>
                    <a:pt x="72" y="43"/>
                  </a:lnTo>
                  <a:lnTo>
                    <a:pt x="72" y="40"/>
                  </a:lnTo>
                  <a:lnTo>
                    <a:pt x="64" y="27"/>
                  </a:lnTo>
                  <a:lnTo>
                    <a:pt x="67" y="19"/>
                  </a:lnTo>
                  <a:lnTo>
                    <a:pt x="67" y="16"/>
                  </a:lnTo>
                  <a:lnTo>
                    <a:pt x="69" y="13"/>
                  </a:lnTo>
                  <a:lnTo>
                    <a:pt x="69" y="11"/>
                  </a:lnTo>
                  <a:lnTo>
                    <a:pt x="72" y="8"/>
                  </a:lnTo>
                  <a:lnTo>
                    <a:pt x="69" y="8"/>
                  </a:lnTo>
                  <a:lnTo>
                    <a:pt x="69" y="5"/>
                  </a:lnTo>
                  <a:lnTo>
                    <a:pt x="69" y="8"/>
                  </a:lnTo>
                  <a:lnTo>
                    <a:pt x="59" y="8"/>
                  </a:lnTo>
                  <a:lnTo>
                    <a:pt x="53" y="5"/>
                  </a:lnTo>
                  <a:lnTo>
                    <a:pt x="48" y="5"/>
                  </a:lnTo>
                  <a:lnTo>
                    <a:pt x="45" y="3"/>
                  </a:lnTo>
                  <a:lnTo>
                    <a:pt x="42" y="3"/>
                  </a:lnTo>
                  <a:lnTo>
                    <a:pt x="40" y="0"/>
                  </a:lnTo>
                  <a:lnTo>
                    <a:pt x="40" y="3"/>
                  </a:lnTo>
                  <a:lnTo>
                    <a:pt x="40" y="3"/>
                  </a:lnTo>
                  <a:lnTo>
                    <a:pt x="40" y="3"/>
                  </a:lnTo>
                  <a:lnTo>
                    <a:pt x="40" y="5"/>
                  </a:lnTo>
                  <a:lnTo>
                    <a:pt x="37" y="8"/>
                  </a:lnTo>
                  <a:lnTo>
                    <a:pt x="37" y="5"/>
                  </a:lnTo>
                  <a:lnTo>
                    <a:pt x="32" y="5"/>
                  </a:lnTo>
                  <a:lnTo>
                    <a:pt x="32" y="5"/>
                  </a:lnTo>
                  <a:lnTo>
                    <a:pt x="29" y="8"/>
                  </a:lnTo>
                  <a:lnTo>
                    <a:pt x="26" y="8"/>
                  </a:lnTo>
                  <a:lnTo>
                    <a:pt x="24" y="8"/>
                  </a:lnTo>
                  <a:lnTo>
                    <a:pt x="24" y="11"/>
                  </a:lnTo>
                  <a:lnTo>
                    <a:pt x="24" y="11"/>
                  </a:lnTo>
                  <a:lnTo>
                    <a:pt x="18" y="11"/>
                  </a:lnTo>
                  <a:lnTo>
                    <a:pt x="16" y="13"/>
                  </a:lnTo>
                  <a:lnTo>
                    <a:pt x="16" y="21"/>
                  </a:lnTo>
                  <a:lnTo>
                    <a:pt x="18" y="24"/>
                  </a:lnTo>
                  <a:lnTo>
                    <a:pt x="18" y="21"/>
                  </a:lnTo>
                  <a:lnTo>
                    <a:pt x="21" y="21"/>
                  </a:lnTo>
                  <a:lnTo>
                    <a:pt x="21" y="24"/>
                  </a:lnTo>
                  <a:lnTo>
                    <a:pt x="18" y="24"/>
                  </a:lnTo>
                  <a:lnTo>
                    <a:pt x="18" y="27"/>
                  </a:lnTo>
                  <a:lnTo>
                    <a:pt x="21" y="32"/>
                  </a:lnTo>
                  <a:lnTo>
                    <a:pt x="26" y="35"/>
                  </a:lnTo>
                  <a:lnTo>
                    <a:pt x="26" y="35"/>
                  </a:lnTo>
                  <a:lnTo>
                    <a:pt x="26" y="32"/>
                  </a:lnTo>
                  <a:lnTo>
                    <a:pt x="29" y="29"/>
                  </a:lnTo>
                  <a:lnTo>
                    <a:pt x="29" y="32"/>
                  </a:lnTo>
                  <a:lnTo>
                    <a:pt x="29" y="40"/>
                  </a:lnTo>
                  <a:lnTo>
                    <a:pt x="29" y="40"/>
                  </a:lnTo>
                  <a:lnTo>
                    <a:pt x="29" y="40"/>
                  </a:lnTo>
                  <a:lnTo>
                    <a:pt x="34" y="38"/>
                  </a:lnTo>
                  <a:lnTo>
                    <a:pt x="37" y="38"/>
                  </a:lnTo>
                  <a:lnTo>
                    <a:pt x="42" y="40"/>
                  </a:lnTo>
                  <a:lnTo>
                    <a:pt x="42" y="40"/>
                  </a:lnTo>
                  <a:lnTo>
                    <a:pt x="42" y="38"/>
                  </a:lnTo>
                  <a:lnTo>
                    <a:pt x="45" y="38"/>
                  </a:lnTo>
                  <a:lnTo>
                    <a:pt x="45" y="40"/>
                  </a:lnTo>
                  <a:lnTo>
                    <a:pt x="48" y="40"/>
                  </a:lnTo>
                  <a:lnTo>
                    <a:pt x="53" y="43"/>
                  </a:lnTo>
                  <a:lnTo>
                    <a:pt x="53" y="46"/>
                  </a:lnTo>
                  <a:lnTo>
                    <a:pt x="56" y="48"/>
                  </a:lnTo>
                  <a:lnTo>
                    <a:pt x="59" y="51"/>
                  </a:lnTo>
                  <a:lnTo>
                    <a:pt x="64" y="48"/>
                  </a:lnTo>
                  <a:lnTo>
                    <a:pt x="67" y="48"/>
                  </a:lnTo>
                  <a:lnTo>
                    <a:pt x="67" y="48"/>
                  </a:lnTo>
                  <a:close/>
                  <a:moveTo>
                    <a:pt x="13" y="19"/>
                  </a:moveTo>
                  <a:lnTo>
                    <a:pt x="16" y="16"/>
                  </a:lnTo>
                  <a:lnTo>
                    <a:pt x="16" y="19"/>
                  </a:lnTo>
                  <a:lnTo>
                    <a:pt x="13" y="19"/>
                  </a:lnTo>
                  <a:lnTo>
                    <a:pt x="13" y="19"/>
                  </a:lnTo>
                  <a:lnTo>
                    <a:pt x="13" y="19"/>
                  </a:lnTo>
                  <a:close/>
                  <a:moveTo>
                    <a:pt x="8" y="24"/>
                  </a:moveTo>
                  <a:lnTo>
                    <a:pt x="5" y="21"/>
                  </a:lnTo>
                  <a:lnTo>
                    <a:pt x="5" y="21"/>
                  </a:lnTo>
                  <a:lnTo>
                    <a:pt x="2" y="21"/>
                  </a:lnTo>
                  <a:lnTo>
                    <a:pt x="0" y="21"/>
                  </a:lnTo>
                  <a:lnTo>
                    <a:pt x="5" y="19"/>
                  </a:lnTo>
                  <a:lnTo>
                    <a:pt x="5" y="19"/>
                  </a:lnTo>
                  <a:lnTo>
                    <a:pt x="5" y="16"/>
                  </a:lnTo>
                  <a:lnTo>
                    <a:pt x="8" y="16"/>
                  </a:lnTo>
                  <a:lnTo>
                    <a:pt x="8" y="19"/>
                  </a:lnTo>
                  <a:lnTo>
                    <a:pt x="10" y="19"/>
                  </a:lnTo>
                  <a:lnTo>
                    <a:pt x="13" y="21"/>
                  </a:lnTo>
                  <a:lnTo>
                    <a:pt x="10" y="21"/>
                  </a:lnTo>
                  <a:lnTo>
                    <a:pt x="8" y="21"/>
                  </a:lnTo>
                  <a:lnTo>
                    <a:pt x="8" y="24"/>
                  </a:lnTo>
                  <a:lnTo>
                    <a:pt x="8" y="24"/>
                  </a:lnTo>
                  <a:close/>
                  <a:moveTo>
                    <a:pt x="13" y="27"/>
                  </a:moveTo>
                  <a:lnTo>
                    <a:pt x="13" y="24"/>
                  </a:lnTo>
                  <a:lnTo>
                    <a:pt x="16" y="24"/>
                  </a:lnTo>
                  <a:lnTo>
                    <a:pt x="18" y="27"/>
                  </a:lnTo>
                  <a:lnTo>
                    <a:pt x="16" y="29"/>
                  </a:lnTo>
                  <a:lnTo>
                    <a:pt x="13" y="27"/>
                  </a:lnTo>
                  <a:lnTo>
                    <a:pt x="13" y="27"/>
                  </a:lnTo>
                  <a:close/>
                  <a:moveTo>
                    <a:pt x="0" y="40"/>
                  </a:moveTo>
                  <a:lnTo>
                    <a:pt x="2" y="43"/>
                  </a:lnTo>
                  <a:lnTo>
                    <a:pt x="5" y="40"/>
                  </a:lnTo>
                  <a:lnTo>
                    <a:pt x="5" y="38"/>
                  </a:lnTo>
                  <a:lnTo>
                    <a:pt x="5" y="35"/>
                  </a:lnTo>
                  <a:lnTo>
                    <a:pt x="10" y="35"/>
                  </a:lnTo>
                  <a:lnTo>
                    <a:pt x="10" y="32"/>
                  </a:lnTo>
                  <a:lnTo>
                    <a:pt x="13" y="29"/>
                  </a:lnTo>
                  <a:lnTo>
                    <a:pt x="13" y="29"/>
                  </a:lnTo>
                  <a:lnTo>
                    <a:pt x="16" y="29"/>
                  </a:lnTo>
                  <a:lnTo>
                    <a:pt x="13" y="29"/>
                  </a:lnTo>
                  <a:lnTo>
                    <a:pt x="13" y="29"/>
                  </a:lnTo>
                  <a:lnTo>
                    <a:pt x="10" y="27"/>
                  </a:lnTo>
                  <a:lnTo>
                    <a:pt x="8" y="27"/>
                  </a:lnTo>
                  <a:lnTo>
                    <a:pt x="5" y="27"/>
                  </a:lnTo>
                  <a:lnTo>
                    <a:pt x="5" y="27"/>
                  </a:lnTo>
                  <a:lnTo>
                    <a:pt x="2" y="27"/>
                  </a:lnTo>
                  <a:lnTo>
                    <a:pt x="2" y="29"/>
                  </a:lnTo>
                  <a:lnTo>
                    <a:pt x="2" y="27"/>
                  </a:lnTo>
                  <a:lnTo>
                    <a:pt x="0" y="27"/>
                  </a:lnTo>
                  <a:lnTo>
                    <a:pt x="0" y="29"/>
                  </a:lnTo>
                  <a:lnTo>
                    <a:pt x="0" y="29"/>
                  </a:lnTo>
                  <a:lnTo>
                    <a:pt x="0" y="29"/>
                  </a:lnTo>
                  <a:lnTo>
                    <a:pt x="0" y="32"/>
                  </a:lnTo>
                  <a:lnTo>
                    <a:pt x="0" y="32"/>
                  </a:lnTo>
                  <a:lnTo>
                    <a:pt x="0" y="35"/>
                  </a:lnTo>
                  <a:lnTo>
                    <a:pt x="2" y="35"/>
                  </a:lnTo>
                  <a:lnTo>
                    <a:pt x="2" y="35"/>
                  </a:lnTo>
                  <a:lnTo>
                    <a:pt x="2" y="38"/>
                  </a:lnTo>
                  <a:lnTo>
                    <a:pt x="2" y="38"/>
                  </a:lnTo>
                  <a:lnTo>
                    <a:pt x="0"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4" name="Freeform 1197"/>
            <p:cNvSpPr>
              <a:spLocks/>
            </p:cNvSpPr>
            <p:nvPr/>
          </p:nvSpPr>
          <p:spPr bwMode="auto">
            <a:xfrm>
              <a:off x="6305593" y="2967541"/>
              <a:ext cx="132081" cy="69113"/>
            </a:xfrm>
            <a:custGeom>
              <a:avLst/>
              <a:gdLst/>
              <a:ahLst/>
              <a:cxnLst>
                <a:cxn ang="0">
                  <a:pos x="86" y="32"/>
                </a:cxn>
                <a:cxn ang="0">
                  <a:pos x="84" y="24"/>
                </a:cxn>
                <a:cxn ang="0">
                  <a:pos x="81" y="21"/>
                </a:cxn>
                <a:cxn ang="0">
                  <a:pos x="81" y="16"/>
                </a:cxn>
                <a:cxn ang="0">
                  <a:pos x="78" y="13"/>
                </a:cxn>
                <a:cxn ang="0">
                  <a:pos x="73" y="10"/>
                </a:cxn>
                <a:cxn ang="0">
                  <a:pos x="65" y="10"/>
                </a:cxn>
                <a:cxn ang="0">
                  <a:pos x="62" y="5"/>
                </a:cxn>
                <a:cxn ang="0">
                  <a:pos x="54" y="2"/>
                </a:cxn>
                <a:cxn ang="0">
                  <a:pos x="51" y="0"/>
                </a:cxn>
                <a:cxn ang="0">
                  <a:pos x="51" y="2"/>
                </a:cxn>
                <a:cxn ang="0">
                  <a:pos x="43" y="0"/>
                </a:cxn>
                <a:cxn ang="0">
                  <a:pos x="38" y="2"/>
                </a:cxn>
                <a:cxn ang="0">
                  <a:pos x="38" y="13"/>
                </a:cxn>
                <a:cxn ang="0">
                  <a:pos x="33" y="21"/>
                </a:cxn>
                <a:cxn ang="0">
                  <a:pos x="27" y="18"/>
                </a:cxn>
                <a:cxn ang="0">
                  <a:pos x="19" y="10"/>
                </a:cxn>
                <a:cxn ang="0">
                  <a:pos x="19" y="5"/>
                </a:cxn>
                <a:cxn ang="0">
                  <a:pos x="14" y="8"/>
                </a:cxn>
                <a:cxn ang="0">
                  <a:pos x="9" y="10"/>
                </a:cxn>
                <a:cxn ang="0">
                  <a:pos x="6" y="16"/>
                </a:cxn>
                <a:cxn ang="0">
                  <a:pos x="6" y="21"/>
                </a:cxn>
                <a:cxn ang="0">
                  <a:pos x="3" y="26"/>
                </a:cxn>
                <a:cxn ang="0">
                  <a:pos x="0" y="32"/>
                </a:cxn>
                <a:cxn ang="0">
                  <a:pos x="3" y="40"/>
                </a:cxn>
                <a:cxn ang="0">
                  <a:pos x="6" y="40"/>
                </a:cxn>
                <a:cxn ang="0">
                  <a:pos x="11" y="34"/>
                </a:cxn>
                <a:cxn ang="0">
                  <a:pos x="22" y="32"/>
                </a:cxn>
                <a:cxn ang="0">
                  <a:pos x="27" y="34"/>
                </a:cxn>
                <a:cxn ang="0">
                  <a:pos x="33" y="32"/>
                </a:cxn>
                <a:cxn ang="0">
                  <a:pos x="35" y="32"/>
                </a:cxn>
                <a:cxn ang="0">
                  <a:pos x="41" y="34"/>
                </a:cxn>
                <a:cxn ang="0">
                  <a:pos x="46" y="32"/>
                </a:cxn>
                <a:cxn ang="0">
                  <a:pos x="57" y="37"/>
                </a:cxn>
                <a:cxn ang="0">
                  <a:pos x="62" y="40"/>
                </a:cxn>
                <a:cxn ang="0">
                  <a:pos x="70" y="45"/>
                </a:cxn>
                <a:cxn ang="0">
                  <a:pos x="70" y="45"/>
                </a:cxn>
                <a:cxn ang="0">
                  <a:pos x="81" y="42"/>
                </a:cxn>
                <a:cxn ang="0">
                  <a:pos x="84" y="40"/>
                </a:cxn>
                <a:cxn ang="0">
                  <a:pos x="86" y="34"/>
                </a:cxn>
              </a:cxnLst>
              <a:rect l="0" t="0" r="r" b="b"/>
              <a:pathLst>
                <a:path w="86" h="45">
                  <a:moveTo>
                    <a:pt x="86" y="34"/>
                  </a:moveTo>
                  <a:lnTo>
                    <a:pt x="86" y="32"/>
                  </a:lnTo>
                  <a:lnTo>
                    <a:pt x="84" y="29"/>
                  </a:lnTo>
                  <a:lnTo>
                    <a:pt x="84" y="24"/>
                  </a:lnTo>
                  <a:lnTo>
                    <a:pt x="81" y="24"/>
                  </a:lnTo>
                  <a:lnTo>
                    <a:pt x="81" y="21"/>
                  </a:lnTo>
                  <a:lnTo>
                    <a:pt x="81" y="18"/>
                  </a:lnTo>
                  <a:lnTo>
                    <a:pt x="81" y="16"/>
                  </a:lnTo>
                  <a:lnTo>
                    <a:pt x="78" y="16"/>
                  </a:lnTo>
                  <a:lnTo>
                    <a:pt x="78" y="13"/>
                  </a:lnTo>
                  <a:lnTo>
                    <a:pt x="78" y="13"/>
                  </a:lnTo>
                  <a:lnTo>
                    <a:pt x="73" y="10"/>
                  </a:lnTo>
                  <a:lnTo>
                    <a:pt x="68" y="13"/>
                  </a:lnTo>
                  <a:lnTo>
                    <a:pt x="65" y="10"/>
                  </a:lnTo>
                  <a:lnTo>
                    <a:pt x="62" y="8"/>
                  </a:lnTo>
                  <a:lnTo>
                    <a:pt x="62" y="5"/>
                  </a:lnTo>
                  <a:lnTo>
                    <a:pt x="57" y="2"/>
                  </a:lnTo>
                  <a:lnTo>
                    <a:pt x="54" y="2"/>
                  </a:lnTo>
                  <a:lnTo>
                    <a:pt x="54" y="0"/>
                  </a:lnTo>
                  <a:lnTo>
                    <a:pt x="51" y="0"/>
                  </a:lnTo>
                  <a:lnTo>
                    <a:pt x="51" y="2"/>
                  </a:lnTo>
                  <a:lnTo>
                    <a:pt x="51" y="2"/>
                  </a:lnTo>
                  <a:lnTo>
                    <a:pt x="46" y="0"/>
                  </a:lnTo>
                  <a:lnTo>
                    <a:pt x="43" y="0"/>
                  </a:lnTo>
                  <a:lnTo>
                    <a:pt x="38" y="2"/>
                  </a:lnTo>
                  <a:lnTo>
                    <a:pt x="38" y="2"/>
                  </a:lnTo>
                  <a:lnTo>
                    <a:pt x="38" y="8"/>
                  </a:lnTo>
                  <a:lnTo>
                    <a:pt x="38" y="13"/>
                  </a:lnTo>
                  <a:lnTo>
                    <a:pt x="38" y="16"/>
                  </a:lnTo>
                  <a:lnTo>
                    <a:pt x="33" y="21"/>
                  </a:lnTo>
                  <a:lnTo>
                    <a:pt x="30" y="21"/>
                  </a:lnTo>
                  <a:lnTo>
                    <a:pt x="27" y="18"/>
                  </a:lnTo>
                  <a:lnTo>
                    <a:pt x="27" y="16"/>
                  </a:lnTo>
                  <a:lnTo>
                    <a:pt x="19" y="10"/>
                  </a:lnTo>
                  <a:lnTo>
                    <a:pt x="19" y="5"/>
                  </a:lnTo>
                  <a:lnTo>
                    <a:pt x="19" y="5"/>
                  </a:lnTo>
                  <a:lnTo>
                    <a:pt x="17" y="8"/>
                  </a:lnTo>
                  <a:lnTo>
                    <a:pt x="14" y="8"/>
                  </a:lnTo>
                  <a:lnTo>
                    <a:pt x="11" y="10"/>
                  </a:lnTo>
                  <a:lnTo>
                    <a:pt x="9" y="10"/>
                  </a:lnTo>
                  <a:lnTo>
                    <a:pt x="6" y="13"/>
                  </a:lnTo>
                  <a:lnTo>
                    <a:pt x="6" y="16"/>
                  </a:lnTo>
                  <a:lnTo>
                    <a:pt x="6" y="16"/>
                  </a:lnTo>
                  <a:lnTo>
                    <a:pt x="6" y="21"/>
                  </a:lnTo>
                  <a:lnTo>
                    <a:pt x="3" y="24"/>
                  </a:lnTo>
                  <a:lnTo>
                    <a:pt x="3" y="26"/>
                  </a:lnTo>
                  <a:lnTo>
                    <a:pt x="3" y="29"/>
                  </a:lnTo>
                  <a:lnTo>
                    <a:pt x="0" y="32"/>
                  </a:lnTo>
                  <a:lnTo>
                    <a:pt x="0" y="37"/>
                  </a:lnTo>
                  <a:lnTo>
                    <a:pt x="3" y="40"/>
                  </a:lnTo>
                  <a:lnTo>
                    <a:pt x="3" y="40"/>
                  </a:lnTo>
                  <a:lnTo>
                    <a:pt x="6" y="40"/>
                  </a:lnTo>
                  <a:lnTo>
                    <a:pt x="6" y="37"/>
                  </a:lnTo>
                  <a:lnTo>
                    <a:pt x="11" y="34"/>
                  </a:lnTo>
                  <a:lnTo>
                    <a:pt x="17" y="32"/>
                  </a:lnTo>
                  <a:lnTo>
                    <a:pt x="22" y="32"/>
                  </a:lnTo>
                  <a:lnTo>
                    <a:pt x="25" y="32"/>
                  </a:lnTo>
                  <a:lnTo>
                    <a:pt x="27" y="34"/>
                  </a:lnTo>
                  <a:lnTo>
                    <a:pt x="30" y="32"/>
                  </a:lnTo>
                  <a:lnTo>
                    <a:pt x="33" y="32"/>
                  </a:lnTo>
                  <a:lnTo>
                    <a:pt x="33" y="32"/>
                  </a:lnTo>
                  <a:lnTo>
                    <a:pt x="35" y="32"/>
                  </a:lnTo>
                  <a:lnTo>
                    <a:pt x="38" y="34"/>
                  </a:lnTo>
                  <a:lnTo>
                    <a:pt x="41" y="34"/>
                  </a:lnTo>
                  <a:lnTo>
                    <a:pt x="43" y="34"/>
                  </a:lnTo>
                  <a:lnTo>
                    <a:pt x="46" y="32"/>
                  </a:lnTo>
                  <a:lnTo>
                    <a:pt x="51" y="34"/>
                  </a:lnTo>
                  <a:lnTo>
                    <a:pt x="57" y="37"/>
                  </a:lnTo>
                  <a:lnTo>
                    <a:pt x="60" y="40"/>
                  </a:lnTo>
                  <a:lnTo>
                    <a:pt x="62" y="40"/>
                  </a:lnTo>
                  <a:lnTo>
                    <a:pt x="65" y="45"/>
                  </a:lnTo>
                  <a:lnTo>
                    <a:pt x="70" y="45"/>
                  </a:lnTo>
                  <a:lnTo>
                    <a:pt x="70" y="45"/>
                  </a:lnTo>
                  <a:lnTo>
                    <a:pt x="70" y="45"/>
                  </a:lnTo>
                  <a:lnTo>
                    <a:pt x="76" y="45"/>
                  </a:lnTo>
                  <a:lnTo>
                    <a:pt x="81" y="42"/>
                  </a:lnTo>
                  <a:lnTo>
                    <a:pt x="81" y="40"/>
                  </a:lnTo>
                  <a:lnTo>
                    <a:pt x="84" y="40"/>
                  </a:lnTo>
                  <a:lnTo>
                    <a:pt x="84" y="34"/>
                  </a:lnTo>
                  <a:lnTo>
                    <a:pt x="86"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5" name="Freeform 1198"/>
            <p:cNvSpPr>
              <a:spLocks/>
            </p:cNvSpPr>
            <p:nvPr/>
          </p:nvSpPr>
          <p:spPr bwMode="auto">
            <a:xfrm>
              <a:off x="6310200" y="3016688"/>
              <a:ext cx="102902" cy="73720"/>
            </a:xfrm>
            <a:custGeom>
              <a:avLst/>
              <a:gdLst/>
              <a:ahLst/>
              <a:cxnLst>
                <a:cxn ang="0">
                  <a:pos x="22" y="35"/>
                </a:cxn>
                <a:cxn ang="0">
                  <a:pos x="22" y="29"/>
                </a:cxn>
                <a:cxn ang="0">
                  <a:pos x="24" y="29"/>
                </a:cxn>
                <a:cxn ang="0">
                  <a:pos x="22" y="27"/>
                </a:cxn>
                <a:cxn ang="0">
                  <a:pos x="19" y="27"/>
                </a:cxn>
                <a:cxn ang="0">
                  <a:pos x="19" y="24"/>
                </a:cxn>
                <a:cxn ang="0">
                  <a:pos x="19" y="21"/>
                </a:cxn>
                <a:cxn ang="0">
                  <a:pos x="14" y="24"/>
                </a:cxn>
                <a:cxn ang="0">
                  <a:pos x="8" y="21"/>
                </a:cxn>
                <a:cxn ang="0">
                  <a:pos x="6" y="16"/>
                </a:cxn>
                <a:cxn ang="0">
                  <a:pos x="0" y="19"/>
                </a:cxn>
                <a:cxn ang="0">
                  <a:pos x="0" y="19"/>
                </a:cxn>
                <a:cxn ang="0">
                  <a:pos x="3" y="16"/>
                </a:cxn>
                <a:cxn ang="0">
                  <a:pos x="0" y="13"/>
                </a:cxn>
                <a:cxn ang="0">
                  <a:pos x="0" y="8"/>
                </a:cxn>
                <a:cxn ang="0">
                  <a:pos x="3" y="8"/>
                </a:cxn>
                <a:cxn ang="0">
                  <a:pos x="3" y="5"/>
                </a:cxn>
                <a:cxn ang="0">
                  <a:pos x="8" y="2"/>
                </a:cxn>
                <a:cxn ang="0">
                  <a:pos x="14" y="0"/>
                </a:cxn>
                <a:cxn ang="0">
                  <a:pos x="19" y="0"/>
                </a:cxn>
                <a:cxn ang="0">
                  <a:pos x="22" y="0"/>
                </a:cxn>
                <a:cxn ang="0">
                  <a:pos x="24" y="2"/>
                </a:cxn>
                <a:cxn ang="0">
                  <a:pos x="27" y="0"/>
                </a:cxn>
                <a:cxn ang="0">
                  <a:pos x="30" y="0"/>
                </a:cxn>
                <a:cxn ang="0">
                  <a:pos x="30" y="0"/>
                </a:cxn>
                <a:cxn ang="0">
                  <a:pos x="32" y="0"/>
                </a:cxn>
                <a:cxn ang="0">
                  <a:pos x="35" y="2"/>
                </a:cxn>
                <a:cxn ang="0">
                  <a:pos x="38" y="2"/>
                </a:cxn>
                <a:cxn ang="0">
                  <a:pos x="40" y="2"/>
                </a:cxn>
                <a:cxn ang="0">
                  <a:pos x="43" y="0"/>
                </a:cxn>
                <a:cxn ang="0">
                  <a:pos x="48" y="2"/>
                </a:cxn>
                <a:cxn ang="0">
                  <a:pos x="54" y="5"/>
                </a:cxn>
                <a:cxn ang="0">
                  <a:pos x="57" y="8"/>
                </a:cxn>
                <a:cxn ang="0">
                  <a:pos x="59" y="8"/>
                </a:cxn>
                <a:cxn ang="0">
                  <a:pos x="62" y="13"/>
                </a:cxn>
                <a:cxn ang="0">
                  <a:pos x="67" y="13"/>
                </a:cxn>
                <a:cxn ang="0">
                  <a:pos x="67" y="13"/>
                </a:cxn>
                <a:cxn ang="0">
                  <a:pos x="65" y="19"/>
                </a:cxn>
                <a:cxn ang="0">
                  <a:pos x="67" y="19"/>
                </a:cxn>
                <a:cxn ang="0">
                  <a:pos x="67" y="21"/>
                </a:cxn>
                <a:cxn ang="0">
                  <a:pos x="62" y="24"/>
                </a:cxn>
                <a:cxn ang="0">
                  <a:pos x="59" y="29"/>
                </a:cxn>
                <a:cxn ang="0">
                  <a:pos x="57" y="29"/>
                </a:cxn>
                <a:cxn ang="0">
                  <a:pos x="57" y="32"/>
                </a:cxn>
                <a:cxn ang="0">
                  <a:pos x="59" y="35"/>
                </a:cxn>
                <a:cxn ang="0">
                  <a:pos x="59" y="37"/>
                </a:cxn>
                <a:cxn ang="0">
                  <a:pos x="57" y="37"/>
                </a:cxn>
                <a:cxn ang="0">
                  <a:pos x="57" y="37"/>
                </a:cxn>
                <a:cxn ang="0">
                  <a:pos x="54" y="37"/>
                </a:cxn>
                <a:cxn ang="0">
                  <a:pos x="54" y="40"/>
                </a:cxn>
                <a:cxn ang="0">
                  <a:pos x="48" y="40"/>
                </a:cxn>
                <a:cxn ang="0">
                  <a:pos x="51" y="45"/>
                </a:cxn>
                <a:cxn ang="0">
                  <a:pos x="48" y="45"/>
                </a:cxn>
                <a:cxn ang="0">
                  <a:pos x="43" y="45"/>
                </a:cxn>
                <a:cxn ang="0">
                  <a:pos x="40" y="45"/>
                </a:cxn>
                <a:cxn ang="0">
                  <a:pos x="35" y="45"/>
                </a:cxn>
                <a:cxn ang="0">
                  <a:pos x="32" y="48"/>
                </a:cxn>
                <a:cxn ang="0">
                  <a:pos x="30" y="45"/>
                </a:cxn>
                <a:cxn ang="0">
                  <a:pos x="32" y="43"/>
                </a:cxn>
                <a:cxn ang="0">
                  <a:pos x="30" y="37"/>
                </a:cxn>
                <a:cxn ang="0">
                  <a:pos x="27" y="37"/>
                </a:cxn>
                <a:cxn ang="0">
                  <a:pos x="24" y="35"/>
                </a:cxn>
                <a:cxn ang="0">
                  <a:pos x="22" y="35"/>
                </a:cxn>
              </a:cxnLst>
              <a:rect l="0" t="0" r="r" b="b"/>
              <a:pathLst>
                <a:path w="67" h="48">
                  <a:moveTo>
                    <a:pt x="22" y="35"/>
                  </a:moveTo>
                  <a:lnTo>
                    <a:pt x="22" y="29"/>
                  </a:lnTo>
                  <a:lnTo>
                    <a:pt x="24" y="29"/>
                  </a:lnTo>
                  <a:lnTo>
                    <a:pt x="22" y="27"/>
                  </a:lnTo>
                  <a:lnTo>
                    <a:pt x="19" y="27"/>
                  </a:lnTo>
                  <a:lnTo>
                    <a:pt x="19" y="24"/>
                  </a:lnTo>
                  <a:lnTo>
                    <a:pt x="19" y="21"/>
                  </a:lnTo>
                  <a:lnTo>
                    <a:pt x="14" y="24"/>
                  </a:lnTo>
                  <a:lnTo>
                    <a:pt x="8" y="21"/>
                  </a:lnTo>
                  <a:lnTo>
                    <a:pt x="6" y="16"/>
                  </a:lnTo>
                  <a:lnTo>
                    <a:pt x="0" y="19"/>
                  </a:lnTo>
                  <a:lnTo>
                    <a:pt x="0" y="19"/>
                  </a:lnTo>
                  <a:lnTo>
                    <a:pt x="3" y="16"/>
                  </a:lnTo>
                  <a:lnTo>
                    <a:pt x="0" y="13"/>
                  </a:lnTo>
                  <a:lnTo>
                    <a:pt x="0" y="8"/>
                  </a:lnTo>
                  <a:lnTo>
                    <a:pt x="3" y="8"/>
                  </a:lnTo>
                  <a:lnTo>
                    <a:pt x="3" y="5"/>
                  </a:lnTo>
                  <a:lnTo>
                    <a:pt x="8" y="2"/>
                  </a:lnTo>
                  <a:lnTo>
                    <a:pt x="14" y="0"/>
                  </a:lnTo>
                  <a:lnTo>
                    <a:pt x="19" y="0"/>
                  </a:lnTo>
                  <a:lnTo>
                    <a:pt x="22" y="0"/>
                  </a:lnTo>
                  <a:lnTo>
                    <a:pt x="24" y="2"/>
                  </a:lnTo>
                  <a:lnTo>
                    <a:pt x="27" y="0"/>
                  </a:lnTo>
                  <a:lnTo>
                    <a:pt x="30" y="0"/>
                  </a:lnTo>
                  <a:lnTo>
                    <a:pt x="30" y="0"/>
                  </a:lnTo>
                  <a:lnTo>
                    <a:pt x="32" y="0"/>
                  </a:lnTo>
                  <a:lnTo>
                    <a:pt x="35" y="2"/>
                  </a:lnTo>
                  <a:lnTo>
                    <a:pt x="38" y="2"/>
                  </a:lnTo>
                  <a:lnTo>
                    <a:pt x="40" y="2"/>
                  </a:lnTo>
                  <a:lnTo>
                    <a:pt x="43" y="0"/>
                  </a:lnTo>
                  <a:lnTo>
                    <a:pt x="48" y="2"/>
                  </a:lnTo>
                  <a:lnTo>
                    <a:pt x="54" y="5"/>
                  </a:lnTo>
                  <a:lnTo>
                    <a:pt x="57" y="8"/>
                  </a:lnTo>
                  <a:lnTo>
                    <a:pt x="59" y="8"/>
                  </a:lnTo>
                  <a:lnTo>
                    <a:pt x="62" y="13"/>
                  </a:lnTo>
                  <a:lnTo>
                    <a:pt x="67" y="13"/>
                  </a:lnTo>
                  <a:lnTo>
                    <a:pt x="67" y="13"/>
                  </a:lnTo>
                  <a:lnTo>
                    <a:pt x="65" y="19"/>
                  </a:lnTo>
                  <a:lnTo>
                    <a:pt x="67" y="19"/>
                  </a:lnTo>
                  <a:lnTo>
                    <a:pt x="67" y="21"/>
                  </a:lnTo>
                  <a:lnTo>
                    <a:pt x="62" y="24"/>
                  </a:lnTo>
                  <a:lnTo>
                    <a:pt x="59" y="29"/>
                  </a:lnTo>
                  <a:lnTo>
                    <a:pt x="57" y="29"/>
                  </a:lnTo>
                  <a:lnTo>
                    <a:pt x="57" y="32"/>
                  </a:lnTo>
                  <a:lnTo>
                    <a:pt x="59" y="35"/>
                  </a:lnTo>
                  <a:lnTo>
                    <a:pt x="59" y="37"/>
                  </a:lnTo>
                  <a:lnTo>
                    <a:pt x="57" y="37"/>
                  </a:lnTo>
                  <a:lnTo>
                    <a:pt x="57" y="37"/>
                  </a:lnTo>
                  <a:lnTo>
                    <a:pt x="54" y="37"/>
                  </a:lnTo>
                  <a:lnTo>
                    <a:pt x="54" y="40"/>
                  </a:lnTo>
                  <a:lnTo>
                    <a:pt x="48" y="40"/>
                  </a:lnTo>
                  <a:lnTo>
                    <a:pt x="51" y="45"/>
                  </a:lnTo>
                  <a:lnTo>
                    <a:pt x="48" y="45"/>
                  </a:lnTo>
                  <a:lnTo>
                    <a:pt x="43" y="45"/>
                  </a:lnTo>
                  <a:lnTo>
                    <a:pt x="40" y="45"/>
                  </a:lnTo>
                  <a:lnTo>
                    <a:pt x="35" y="45"/>
                  </a:lnTo>
                  <a:lnTo>
                    <a:pt x="32" y="48"/>
                  </a:lnTo>
                  <a:lnTo>
                    <a:pt x="30" y="45"/>
                  </a:lnTo>
                  <a:lnTo>
                    <a:pt x="32" y="43"/>
                  </a:lnTo>
                  <a:lnTo>
                    <a:pt x="30" y="37"/>
                  </a:lnTo>
                  <a:lnTo>
                    <a:pt x="27" y="37"/>
                  </a:lnTo>
                  <a:lnTo>
                    <a:pt x="24" y="35"/>
                  </a:lnTo>
                  <a:lnTo>
                    <a:pt x="2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6" name="Freeform 1199"/>
            <p:cNvSpPr>
              <a:spLocks/>
            </p:cNvSpPr>
            <p:nvPr/>
          </p:nvSpPr>
          <p:spPr bwMode="auto">
            <a:xfrm>
              <a:off x="6359347" y="3019759"/>
              <a:ext cx="173550" cy="136690"/>
            </a:xfrm>
            <a:custGeom>
              <a:avLst/>
              <a:gdLst/>
              <a:ahLst/>
              <a:cxnLst>
                <a:cxn ang="0">
                  <a:pos x="3" y="43"/>
                </a:cxn>
                <a:cxn ang="0">
                  <a:pos x="11" y="43"/>
                </a:cxn>
                <a:cxn ang="0">
                  <a:pos x="19" y="43"/>
                </a:cxn>
                <a:cxn ang="0">
                  <a:pos x="22" y="38"/>
                </a:cxn>
                <a:cxn ang="0">
                  <a:pos x="25" y="35"/>
                </a:cxn>
                <a:cxn ang="0">
                  <a:pos x="27" y="35"/>
                </a:cxn>
                <a:cxn ang="0">
                  <a:pos x="25" y="30"/>
                </a:cxn>
                <a:cxn ang="0">
                  <a:pos x="27" y="27"/>
                </a:cxn>
                <a:cxn ang="0">
                  <a:pos x="35" y="19"/>
                </a:cxn>
                <a:cxn ang="0">
                  <a:pos x="33" y="17"/>
                </a:cxn>
                <a:cxn ang="0">
                  <a:pos x="41" y="11"/>
                </a:cxn>
                <a:cxn ang="0">
                  <a:pos x="46" y="6"/>
                </a:cxn>
                <a:cxn ang="0">
                  <a:pos x="49" y="0"/>
                </a:cxn>
                <a:cxn ang="0">
                  <a:pos x="54" y="3"/>
                </a:cxn>
                <a:cxn ang="0">
                  <a:pos x="62" y="6"/>
                </a:cxn>
                <a:cxn ang="0">
                  <a:pos x="68" y="3"/>
                </a:cxn>
                <a:cxn ang="0">
                  <a:pos x="73" y="6"/>
                </a:cxn>
                <a:cxn ang="0">
                  <a:pos x="78" y="6"/>
                </a:cxn>
                <a:cxn ang="0">
                  <a:pos x="86" y="8"/>
                </a:cxn>
                <a:cxn ang="0">
                  <a:pos x="86" y="17"/>
                </a:cxn>
                <a:cxn ang="0">
                  <a:pos x="89" y="22"/>
                </a:cxn>
                <a:cxn ang="0">
                  <a:pos x="94" y="30"/>
                </a:cxn>
                <a:cxn ang="0">
                  <a:pos x="100" y="35"/>
                </a:cxn>
                <a:cxn ang="0">
                  <a:pos x="105" y="41"/>
                </a:cxn>
                <a:cxn ang="0">
                  <a:pos x="110" y="49"/>
                </a:cxn>
                <a:cxn ang="0">
                  <a:pos x="113" y="51"/>
                </a:cxn>
                <a:cxn ang="0">
                  <a:pos x="102" y="57"/>
                </a:cxn>
                <a:cxn ang="0">
                  <a:pos x="100" y="57"/>
                </a:cxn>
                <a:cxn ang="0">
                  <a:pos x="102" y="65"/>
                </a:cxn>
                <a:cxn ang="0">
                  <a:pos x="105" y="73"/>
                </a:cxn>
                <a:cxn ang="0">
                  <a:pos x="105" y="76"/>
                </a:cxn>
                <a:cxn ang="0">
                  <a:pos x="94" y="78"/>
                </a:cxn>
                <a:cxn ang="0">
                  <a:pos x="92" y="86"/>
                </a:cxn>
                <a:cxn ang="0">
                  <a:pos x="86" y="86"/>
                </a:cxn>
                <a:cxn ang="0">
                  <a:pos x="81" y="86"/>
                </a:cxn>
                <a:cxn ang="0">
                  <a:pos x="76" y="89"/>
                </a:cxn>
                <a:cxn ang="0">
                  <a:pos x="73" y="86"/>
                </a:cxn>
                <a:cxn ang="0">
                  <a:pos x="65" y="86"/>
                </a:cxn>
                <a:cxn ang="0">
                  <a:pos x="59" y="86"/>
                </a:cxn>
                <a:cxn ang="0">
                  <a:pos x="57" y="86"/>
                </a:cxn>
                <a:cxn ang="0">
                  <a:pos x="49" y="86"/>
                </a:cxn>
                <a:cxn ang="0">
                  <a:pos x="46" y="84"/>
                </a:cxn>
                <a:cxn ang="0">
                  <a:pos x="33" y="81"/>
                </a:cxn>
                <a:cxn ang="0">
                  <a:pos x="30" y="84"/>
                </a:cxn>
                <a:cxn ang="0">
                  <a:pos x="16" y="84"/>
                </a:cxn>
                <a:cxn ang="0">
                  <a:pos x="8" y="84"/>
                </a:cxn>
                <a:cxn ang="0">
                  <a:pos x="6" y="81"/>
                </a:cxn>
                <a:cxn ang="0">
                  <a:pos x="3" y="73"/>
                </a:cxn>
                <a:cxn ang="0">
                  <a:pos x="8" y="70"/>
                </a:cxn>
                <a:cxn ang="0">
                  <a:pos x="6" y="60"/>
                </a:cxn>
                <a:cxn ang="0">
                  <a:pos x="3" y="54"/>
                </a:cxn>
                <a:cxn ang="0">
                  <a:pos x="0" y="46"/>
                </a:cxn>
              </a:cxnLst>
              <a:rect l="0" t="0" r="r" b="b"/>
              <a:pathLst>
                <a:path w="113" h="89">
                  <a:moveTo>
                    <a:pt x="0" y="46"/>
                  </a:moveTo>
                  <a:lnTo>
                    <a:pt x="3" y="43"/>
                  </a:lnTo>
                  <a:lnTo>
                    <a:pt x="8" y="43"/>
                  </a:lnTo>
                  <a:lnTo>
                    <a:pt x="11" y="43"/>
                  </a:lnTo>
                  <a:lnTo>
                    <a:pt x="16" y="43"/>
                  </a:lnTo>
                  <a:lnTo>
                    <a:pt x="19" y="43"/>
                  </a:lnTo>
                  <a:lnTo>
                    <a:pt x="16" y="38"/>
                  </a:lnTo>
                  <a:lnTo>
                    <a:pt x="22" y="38"/>
                  </a:lnTo>
                  <a:lnTo>
                    <a:pt x="22" y="35"/>
                  </a:lnTo>
                  <a:lnTo>
                    <a:pt x="25" y="35"/>
                  </a:lnTo>
                  <a:lnTo>
                    <a:pt x="25" y="35"/>
                  </a:lnTo>
                  <a:lnTo>
                    <a:pt x="27" y="35"/>
                  </a:lnTo>
                  <a:lnTo>
                    <a:pt x="27" y="33"/>
                  </a:lnTo>
                  <a:lnTo>
                    <a:pt x="25" y="30"/>
                  </a:lnTo>
                  <a:lnTo>
                    <a:pt x="25" y="27"/>
                  </a:lnTo>
                  <a:lnTo>
                    <a:pt x="27" y="27"/>
                  </a:lnTo>
                  <a:lnTo>
                    <a:pt x="30" y="22"/>
                  </a:lnTo>
                  <a:lnTo>
                    <a:pt x="35" y="19"/>
                  </a:lnTo>
                  <a:lnTo>
                    <a:pt x="35" y="17"/>
                  </a:lnTo>
                  <a:lnTo>
                    <a:pt x="33" y="17"/>
                  </a:lnTo>
                  <a:lnTo>
                    <a:pt x="35" y="11"/>
                  </a:lnTo>
                  <a:lnTo>
                    <a:pt x="41" y="11"/>
                  </a:lnTo>
                  <a:lnTo>
                    <a:pt x="46" y="8"/>
                  </a:lnTo>
                  <a:lnTo>
                    <a:pt x="46" y="6"/>
                  </a:lnTo>
                  <a:lnTo>
                    <a:pt x="49" y="6"/>
                  </a:lnTo>
                  <a:lnTo>
                    <a:pt x="49" y="0"/>
                  </a:lnTo>
                  <a:lnTo>
                    <a:pt x="54" y="0"/>
                  </a:lnTo>
                  <a:lnTo>
                    <a:pt x="54" y="3"/>
                  </a:lnTo>
                  <a:lnTo>
                    <a:pt x="57" y="0"/>
                  </a:lnTo>
                  <a:lnTo>
                    <a:pt x="62" y="6"/>
                  </a:lnTo>
                  <a:lnTo>
                    <a:pt x="65" y="3"/>
                  </a:lnTo>
                  <a:lnTo>
                    <a:pt x="68" y="3"/>
                  </a:lnTo>
                  <a:lnTo>
                    <a:pt x="70" y="8"/>
                  </a:lnTo>
                  <a:lnTo>
                    <a:pt x="73" y="6"/>
                  </a:lnTo>
                  <a:lnTo>
                    <a:pt x="78" y="6"/>
                  </a:lnTo>
                  <a:lnTo>
                    <a:pt x="78" y="6"/>
                  </a:lnTo>
                  <a:lnTo>
                    <a:pt x="81" y="6"/>
                  </a:lnTo>
                  <a:lnTo>
                    <a:pt x="86" y="8"/>
                  </a:lnTo>
                  <a:lnTo>
                    <a:pt x="86" y="11"/>
                  </a:lnTo>
                  <a:lnTo>
                    <a:pt x="86" y="17"/>
                  </a:lnTo>
                  <a:lnTo>
                    <a:pt x="89" y="19"/>
                  </a:lnTo>
                  <a:lnTo>
                    <a:pt x="89" y="22"/>
                  </a:lnTo>
                  <a:lnTo>
                    <a:pt x="92" y="25"/>
                  </a:lnTo>
                  <a:lnTo>
                    <a:pt x="94" y="30"/>
                  </a:lnTo>
                  <a:lnTo>
                    <a:pt x="97" y="35"/>
                  </a:lnTo>
                  <a:lnTo>
                    <a:pt x="100" y="35"/>
                  </a:lnTo>
                  <a:lnTo>
                    <a:pt x="100" y="41"/>
                  </a:lnTo>
                  <a:lnTo>
                    <a:pt x="105" y="41"/>
                  </a:lnTo>
                  <a:lnTo>
                    <a:pt x="110" y="46"/>
                  </a:lnTo>
                  <a:lnTo>
                    <a:pt x="110" y="49"/>
                  </a:lnTo>
                  <a:lnTo>
                    <a:pt x="113" y="51"/>
                  </a:lnTo>
                  <a:lnTo>
                    <a:pt x="113" y="51"/>
                  </a:lnTo>
                  <a:lnTo>
                    <a:pt x="110" y="57"/>
                  </a:lnTo>
                  <a:lnTo>
                    <a:pt x="102" y="57"/>
                  </a:lnTo>
                  <a:lnTo>
                    <a:pt x="100" y="54"/>
                  </a:lnTo>
                  <a:lnTo>
                    <a:pt x="100" y="57"/>
                  </a:lnTo>
                  <a:lnTo>
                    <a:pt x="100" y="60"/>
                  </a:lnTo>
                  <a:lnTo>
                    <a:pt x="102" y="65"/>
                  </a:lnTo>
                  <a:lnTo>
                    <a:pt x="102" y="68"/>
                  </a:lnTo>
                  <a:lnTo>
                    <a:pt x="105" y="73"/>
                  </a:lnTo>
                  <a:lnTo>
                    <a:pt x="105" y="76"/>
                  </a:lnTo>
                  <a:lnTo>
                    <a:pt x="105" y="76"/>
                  </a:lnTo>
                  <a:lnTo>
                    <a:pt x="97" y="78"/>
                  </a:lnTo>
                  <a:lnTo>
                    <a:pt x="94" y="78"/>
                  </a:lnTo>
                  <a:lnTo>
                    <a:pt x="92" y="84"/>
                  </a:lnTo>
                  <a:lnTo>
                    <a:pt x="92" y="86"/>
                  </a:lnTo>
                  <a:lnTo>
                    <a:pt x="89" y="86"/>
                  </a:lnTo>
                  <a:lnTo>
                    <a:pt x="86" y="86"/>
                  </a:lnTo>
                  <a:lnTo>
                    <a:pt x="84" y="86"/>
                  </a:lnTo>
                  <a:lnTo>
                    <a:pt x="81" y="86"/>
                  </a:lnTo>
                  <a:lnTo>
                    <a:pt x="78" y="86"/>
                  </a:lnTo>
                  <a:lnTo>
                    <a:pt x="76" y="89"/>
                  </a:lnTo>
                  <a:lnTo>
                    <a:pt x="73" y="86"/>
                  </a:lnTo>
                  <a:lnTo>
                    <a:pt x="73" y="86"/>
                  </a:lnTo>
                  <a:lnTo>
                    <a:pt x="68" y="84"/>
                  </a:lnTo>
                  <a:lnTo>
                    <a:pt x="65" y="86"/>
                  </a:lnTo>
                  <a:lnTo>
                    <a:pt x="62" y="86"/>
                  </a:lnTo>
                  <a:lnTo>
                    <a:pt x="59" y="86"/>
                  </a:lnTo>
                  <a:lnTo>
                    <a:pt x="57" y="86"/>
                  </a:lnTo>
                  <a:lnTo>
                    <a:pt x="57" y="86"/>
                  </a:lnTo>
                  <a:lnTo>
                    <a:pt x="54" y="84"/>
                  </a:lnTo>
                  <a:lnTo>
                    <a:pt x="49" y="86"/>
                  </a:lnTo>
                  <a:lnTo>
                    <a:pt x="49" y="86"/>
                  </a:lnTo>
                  <a:lnTo>
                    <a:pt x="46" y="84"/>
                  </a:lnTo>
                  <a:lnTo>
                    <a:pt x="38" y="84"/>
                  </a:lnTo>
                  <a:lnTo>
                    <a:pt x="33" y="81"/>
                  </a:lnTo>
                  <a:lnTo>
                    <a:pt x="33" y="81"/>
                  </a:lnTo>
                  <a:lnTo>
                    <a:pt x="30" y="84"/>
                  </a:lnTo>
                  <a:lnTo>
                    <a:pt x="25" y="84"/>
                  </a:lnTo>
                  <a:lnTo>
                    <a:pt x="16" y="84"/>
                  </a:lnTo>
                  <a:lnTo>
                    <a:pt x="14" y="86"/>
                  </a:lnTo>
                  <a:lnTo>
                    <a:pt x="8" y="84"/>
                  </a:lnTo>
                  <a:lnTo>
                    <a:pt x="6" y="84"/>
                  </a:lnTo>
                  <a:lnTo>
                    <a:pt x="6" y="81"/>
                  </a:lnTo>
                  <a:lnTo>
                    <a:pt x="3" y="78"/>
                  </a:lnTo>
                  <a:lnTo>
                    <a:pt x="3" y="73"/>
                  </a:lnTo>
                  <a:lnTo>
                    <a:pt x="6" y="70"/>
                  </a:lnTo>
                  <a:lnTo>
                    <a:pt x="8" y="70"/>
                  </a:lnTo>
                  <a:lnTo>
                    <a:pt x="8" y="62"/>
                  </a:lnTo>
                  <a:lnTo>
                    <a:pt x="6" y="60"/>
                  </a:lnTo>
                  <a:lnTo>
                    <a:pt x="6" y="57"/>
                  </a:lnTo>
                  <a:lnTo>
                    <a:pt x="3" y="54"/>
                  </a:lnTo>
                  <a:lnTo>
                    <a:pt x="0" y="46"/>
                  </a:lnTo>
                  <a:lnTo>
                    <a:pt x="0"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7" name="Freeform 1200"/>
            <p:cNvSpPr>
              <a:spLocks/>
            </p:cNvSpPr>
            <p:nvPr/>
          </p:nvSpPr>
          <p:spPr bwMode="auto">
            <a:xfrm>
              <a:off x="6347061" y="3127268"/>
              <a:ext cx="342492" cy="215017"/>
            </a:xfrm>
            <a:custGeom>
              <a:avLst/>
              <a:gdLst/>
              <a:ahLst/>
              <a:cxnLst>
                <a:cxn ang="0">
                  <a:pos x="33" y="14"/>
                </a:cxn>
                <a:cxn ang="0">
                  <a:pos x="54" y="14"/>
                </a:cxn>
                <a:cxn ang="0">
                  <a:pos x="65" y="16"/>
                </a:cxn>
                <a:cxn ang="0">
                  <a:pos x="81" y="16"/>
                </a:cxn>
                <a:cxn ang="0">
                  <a:pos x="92" y="16"/>
                </a:cxn>
                <a:cxn ang="0">
                  <a:pos x="102" y="8"/>
                </a:cxn>
                <a:cxn ang="0">
                  <a:pos x="118" y="3"/>
                </a:cxn>
                <a:cxn ang="0">
                  <a:pos x="140" y="0"/>
                </a:cxn>
                <a:cxn ang="0">
                  <a:pos x="153" y="16"/>
                </a:cxn>
                <a:cxn ang="0">
                  <a:pos x="161" y="30"/>
                </a:cxn>
                <a:cxn ang="0">
                  <a:pos x="180" y="35"/>
                </a:cxn>
                <a:cxn ang="0">
                  <a:pos x="196" y="43"/>
                </a:cxn>
                <a:cxn ang="0">
                  <a:pos x="210" y="43"/>
                </a:cxn>
                <a:cxn ang="0">
                  <a:pos x="223" y="49"/>
                </a:cxn>
                <a:cxn ang="0">
                  <a:pos x="221" y="65"/>
                </a:cxn>
                <a:cxn ang="0">
                  <a:pos x="212" y="78"/>
                </a:cxn>
                <a:cxn ang="0">
                  <a:pos x="204" y="92"/>
                </a:cxn>
                <a:cxn ang="0">
                  <a:pos x="194" y="94"/>
                </a:cxn>
                <a:cxn ang="0">
                  <a:pos x="183" y="100"/>
                </a:cxn>
                <a:cxn ang="0">
                  <a:pos x="169" y="100"/>
                </a:cxn>
                <a:cxn ang="0">
                  <a:pos x="167" y="110"/>
                </a:cxn>
                <a:cxn ang="0">
                  <a:pos x="169" y="105"/>
                </a:cxn>
                <a:cxn ang="0">
                  <a:pos x="159" y="110"/>
                </a:cxn>
                <a:cxn ang="0">
                  <a:pos x="151" y="113"/>
                </a:cxn>
                <a:cxn ang="0">
                  <a:pos x="161" y="116"/>
                </a:cxn>
                <a:cxn ang="0">
                  <a:pos x="161" y="118"/>
                </a:cxn>
                <a:cxn ang="0">
                  <a:pos x="167" y="124"/>
                </a:cxn>
                <a:cxn ang="0">
                  <a:pos x="161" y="110"/>
                </a:cxn>
                <a:cxn ang="0">
                  <a:pos x="172" y="124"/>
                </a:cxn>
                <a:cxn ang="0">
                  <a:pos x="186" y="121"/>
                </a:cxn>
                <a:cxn ang="0">
                  <a:pos x="186" y="129"/>
                </a:cxn>
                <a:cxn ang="0">
                  <a:pos x="167" y="132"/>
                </a:cxn>
                <a:cxn ang="0">
                  <a:pos x="148" y="137"/>
                </a:cxn>
                <a:cxn ang="0">
                  <a:pos x="140" y="124"/>
                </a:cxn>
                <a:cxn ang="0">
                  <a:pos x="148" y="118"/>
                </a:cxn>
                <a:cxn ang="0">
                  <a:pos x="145" y="113"/>
                </a:cxn>
                <a:cxn ang="0">
                  <a:pos x="132" y="110"/>
                </a:cxn>
                <a:cxn ang="0">
                  <a:pos x="127" y="105"/>
                </a:cxn>
                <a:cxn ang="0">
                  <a:pos x="129" y="105"/>
                </a:cxn>
                <a:cxn ang="0">
                  <a:pos x="127" y="102"/>
                </a:cxn>
                <a:cxn ang="0">
                  <a:pos x="121" y="102"/>
                </a:cxn>
                <a:cxn ang="0">
                  <a:pos x="110" y="110"/>
                </a:cxn>
                <a:cxn ang="0">
                  <a:pos x="102" y="121"/>
                </a:cxn>
                <a:cxn ang="0">
                  <a:pos x="100" y="127"/>
                </a:cxn>
                <a:cxn ang="0">
                  <a:pos x="86" y="127"/>
                </a:cxn>
                <a:cxn ang="0">
                  <a:pos x="86" y="118"/>
                </a:cxn>
                <a:cxn ang="0">
                  <a:pos x="92" y="105"/>
                </a:cxn>
                <a:cxn ang="0">
                  <a:pos x="100" y="102"/>
                </a:cxn>
                <a:cxn ang="0">
                  <a:pos x="94" y="92"/>
                </a:cxn>
                <a:cxn ang="0">
                  <a:pos x="81" y="76"/>
                </a:cxn>
                <a:cxn ang="0">
                  <a:pos x="67" y="73"/>
                </a:cxn>
                <a:cxn ang="0">
                  <a:pos x="59" y="70"/>
                </a:cxn>
                <a:cxn ang="0">
                  <a:pos x="57" y="78"/>
                </a:cxn>
                <a:cxn ang="0">
                  <a:pos x="35" y="86"/>
                </a:cxn>
                <a:cxn ang="0">
                  <a:pos x="19" y="84"/>
                </a:cxn>
                <a:cxn ang="0">
                  <a:pos x="8" y="78"/>
                </a:cxn>
                <a:cxn ang="0">
                  <a:pos x="6" y="62"/>
                </a:cxn>
                <a:cxn ang="0">
                  <a:pos x="16" y="41"/>
                </a:cxn>
                <a:cxn ang="0">
                  <a:pos x="19" y="33"/>
                </a:cxn>
                <a:cxn ang="0">
                  <a:pos x="14" y="16"/>
                </a:cxn>
              </a:cxnLst>
              <a:rect l="0" t="0" r="r" b="b"/>
              <a:pathLst>
                <a:path w="223" h="140">
                  <a:moveTo>
                    <a:pt x="14" y="14"/>
                  </a:moveTo>
                  <a:lnTo>
                    <a:pt x="16" y="14"/>
                  </a:lnTo>
                  <a:lnTo>
                    <a:pt x="22" y="16"/>
                  </a:lnTo>
                  <a:lnTo>
                    <a:pt x="24" y="14"/>
                  </a:lnTo>
                  <a:lnTo>
                    <a:pt x="33" y="14"/>
                  </a:lnTo>
                  <a:lnTo>
                    <a:pt x="38" y="14"/>
                  </a:lnTo>
                  <a:lnTo>
                    <a:pt x="41" y="11"/>
                  </a:lnTo>
                  <a:lnTo>
                    <a:pt x="41" y="11"/>
                  </a:lnTo>
                  <a:lnTo>
                    <a:pt x="46" y="14"/>
                  </a:lnTo>
                  <a:lnTo>
                    <a:pt x="54" y="14"/>
                  </a:lnTo>
                  <a:lnTo>
                    <a:pt x="57" y="16"/>
                  </a:lnTo>
                  <a:lnTo>
                    <a:pt x="57" y="16"/>
                  </a:lnTo>
                  <a:lnTo>
                    <a:pt x="62" y="14"/>
                  </a:lnTo>
                  <a:lnTo>
                    <a:pt x="65" y="16"/>
                  </a:lnTo>
                  <a:lnTo>
                    <a:pt x="65" y="16"/>
                  </a:lnTo>
                  <a:lnTo>
                    <a:pt x="67" y="16"/>
                  </a:lnTo>
                  <a:lnTo>
                    <a:pt x="70" y="16"/>
                  </a:lnTo>
                  <a:lnTo>
                    <a:pt x="73" y="16"/>
                  </a:lnTo>
                  <a:lnTo>
                    <a:pt x="76" y="14"/>
                  </a:lnTo>
                  <a:lnTo>
                    <a:pt x="81" y="16"/>
                  </a:lnTo>
                  <a:lnTo>
                    <a:pt x="81" y="16"/>
                  </a:lnTo>
                  <a:lnTo>
                    <a:pt x="84" y="19"/>
                  </a:lnTo>
                  <a:lnTo>
                    <a:pt x="86" y="16"/>
                  </a:lnTo>
                  <a:lnTo>
                    <a:pt x="89" y="16"/>
                  </a:lnTo>
                  <a:lnTo>
                    <a:pt x="92" y="16"/>
                  </a:lnTo>
                  <a:lnTo>
                    <a:pt x="94" y="16"/>
                  </a:lnTo>
                  <a:lnTo>
                    <a:pt x="97" y="16"/>
                  </a:lnTo>
                  <a:lnTo>
                    <a:pt x="100" y="16"/>
                  </a:lnTo>
                  <a:lnTo>
                    <a:pt x="100" y="14"/>
                  </a:lnTo>
                  <a:lnTo>
                    <a:pt x="102" y="8"/>
                  </a:lnTo>
                  <a:lnTo>
                    <a:pt x="105" y="8"/>
                  </a:lnTo>
                  <a:lnTo>
                    <a:pt x="113" y="6"/>
                  </a:lnTo>
                  <a:lnTo>
                    <a:pt x="116" y="6"/>
                  </a:lnTo>
                  <a:lnTo>
                    <a:pt x="118" y="6"/>
                  </a:lnTo>
                  <a:lnTo>
                    <a:pt x="118" y="3"/>
                  </a:lnTo>
                  <a:lnTo>
                    <a:pt x="118" y="0"/>
                  </a:lnTo>
                  <a:lnTo>
                    <a:pt x="127" y="3"/>
                  </a:lnTo>
                  <a:lnTo>
                    <a:pt x="132" y="3"/>
                  </a:lnTo>
                  <a:lnTo>
                    <a:pt x="137" y="0"/>
                  </a:lnTo>
                  <a:lnTo>
                    <a:pt x="140" y="0"/>
                  </a:lnTo>
                  <a:lnTo>
                    <a:pt x="143" y="8"/>
                  </a:lnTo>
                  <a:lnTo>
                    <a:pt x="145" y="11"/>
                  </a:lnTo>
                  <a:lnTo>
                    <a:pt x="143" y="14"/>
                  </a:lnTo>
                  <a:lnTo>
                    <a:pt x="148" y="19"/>
                  </a:lnTo>
                  <a:lnTo>
                    <a:pt x="153" y="16"/>
                  </a:lnTo>
                  <a:lnTo>
                    <a:pt x="156" y="19"/>
                  </a:lnTo>
                  <a:lnTo>
                    <a:pt x="159" y="22"/>
                  </a:lnTo>
                  <a:lnTo>
                    <a:pt x="159" y="22"/>
                  </a:lnTo>
                  <a:lnTo>
                    <a:pt x="159" y="27"/>
                  </a:lnTo>
                  <a:lnTo>
                    <a:pt x="161" y="30"/>
                  </a:lnTo>
                  <a:lnTo>
                    <a:pt x="167" y="35"/>
                  </a:lnTo>
                  <a:lnTo>
                    <a:pt x="169" y="33"/>
                  </a:lnTo>
                  <a:lnTo>
                    <a:pt x="175" y="35"/>
                  </a:lnTo>
                  <a:lnTo>
                    <a:pt x="178" y="35"/>
                  </a:lnTo>
                  <a:lnTo>
                    <a:pt x="180" y="35"/>
                  </a:lnTo>
                  <a:lnTo>
                    <a:pt x="186" y="33"/>
                  </a:lnTo>
                  <a:lnTo>
                    <a:pt x="186" y="33"/>
                  </a:lnTo>
                  <a:lnTo>
                    <a:pt x="191" y="38"/>
                  </a:lnTo>
                  <a:lnTo>
                    <a:pt x="194" y="41"/>
                  </a:lnTo>
                  <a:lnTo>
                    <a:pt x="196" y="43"/>
                  </a:lnTo>
                  <a:lnTo>
                    <a:pt x="196" y="41"/>
                  </a:lnTo>
                  <a:lnTo>
                    <a:pt x="202" y="43"/>
                  </a:lnTo>
                  <a:lnTo>
                    <a:pt x="204" y="43"/>
                  </a:lnTo>
                  <a:lnTo>
                    <a:pt x="207" y="43"/>
                  </a:lnTo>
                  <a:lnTo>
                    <a:pt x="210" y="43"/>
                  </a:lnTo>
                  <a:lnTo>
                    <a:pt x="215" y="46"/>
                  </a:lnTo>
                  <a:lnTo>
                    <a:pt x="218" y="46"/>
                  </a:lnTo>
                  <a:lnTo>
                    <a:pt x="221" y="46"/>
                  </a:lnTo>
                  <a:lnTo>
                    <a:pt x="221" y="49"/>
                  </a:lnTo>
                  <a:lnTo>
                    <a:pt x="223" y="49"/>
                  </a:lnTo>
                  <a:lnTo>
                    <a:pt x="223" y="51"/>
                  </a:lnTo>
                  <a:lnTo>
                    <a:pt x="221" y="57"/>
                  </a:lnTo>
                  <a:lnTo>
                    <a:pt x="218" y="57"/>
                  </a:lnTo>
                  <a:lnTo>
                    <a:pt x="218" y="62"/>
                  </a:lnTo>
                  <a:lnTo>
                    <a:pt x="221" y="65"/>
                  </a:lnTo>
                  <a:lnTo>
                    <a:pt x="223" y="67"/>
                  </a:lnTo>
                  <a:lnTo>
                    <a:pt x="221" y="73"/>
                  </a:lnTo>
                  <a:lnTo>
                    <a:pt x="221" y="78"/>
                  </a:lnTo>
                  <a:lnTo>
                    <a:pt x="218" y="78"/>
                  </a:lnTo>
                  <a:lnTo>
                    <a:pt x="212" y="78"/>
                  </a:lnTo>
                  <a:lnTo>
                    <a:pt x="210" y="84"/>
                  </a:lnTo>
                  <a:lnTo>
                    <a:pt x="207" y="86"/>
                  </a:lnTo>
                  <a:lnTo>
                    <a:pt x="207" y="92"/>
                  </a:lnTo>
                  <a:lnTo>
                    <a:pt x="204" y="92"/>
                  </a:lnTo>
                  <a:lnTo>
                    <a:pt x="204" y="92"/>
                  </a:lnTo>
                  <a:lnTo>
                    <a:pt x="202" y="92"/>
                  </a:lnTo>
                  <a:lnTo>
                    <a:pt x="199" y="92"/>
                  </a:lnTo>
                  <a:lnTo>
                    <a:pt x="196" y="92"/>
                  </a:lnTo>
                  <a:lnTo>
                    <a:pt x="194" y="94"/>
                  </a:lnTo>
                  <a:lnTo>
                    <a:pt x="194" y="94"/>
                  </a:lnTo>
                  <a:lnTo>
                    <a:pt x="191" y="94"/>
                  </a:lnTo>
                  <a:lnTo>
                    <a:pt x="188" y="97"/>
                  </a:lnTo>
                  <a:lnTo>
                    <a:pt x="186" y="100"/>
                  </a:lnTo>
                  <a:lnTo>
                    <a:pt x="186" y="100"/>
                  </a:lnTo>
                  <a:lnTo>
                    <a:pt x="183" y="100"/>
                  </a:lnTo>
                  <a:lnTo>
                    <a:pt x="180" y="102"/>
                  </a:lnTo>
                  <a:lnTo>
                    <a:pt x="175" y="102"/>
                  </a:lnTo>
                  <a:lnTo>
                    <a:pt x="172" y="102"/>
                  </a:lnTo>
                  <a:lnTo>
                    <a:pt x="172" y="102"/>
                  </a:lnTo>
                  <a:lnTo>
                    <a:pt x="169" y="100"/>
                  </a:lnTo>
                  <a:lnTo>
                    <a:pt x="169" y="100"/>
                  </a:lnTo>
                  <a:lnTo>
                    <a:pt x="169" y="102"/>
                  </a:lnTo>
                  <a:lnTo>
                    <a:pt x="169" y="105"/>
                  </a:lnTo>
                  <a:lnTo>
                    <a:pt x="169" y="105"/>
                  </a:lnTo>
                  <a:lnTo>
                    <a:pt x="167" y="110"/>
                  </a:lnTo>
                  <a:lnTo>
                    <a:pt x="167" y="110"/>
                  </a:lnTo>
                  <a:lnTo>
                    <a:pt x="164" y="110"/>
                  </a:lnTo>
                  <a:lnTo>
                    <a:pt x="167" y="108"/>
                  </a:lnTo>
                  <a:lnTo>
                    <a:pt x="169" y="105"/>
                  </a:lnTo>
                  <a:lnTo>
                    <a:pt x="169" y="105"/>
                  </a:lnTo>
                  <a:lnTo>
                    <a:pt x="167" y="102"/>
                  </a:lnTo>
                  <a:lnTo>
                    <a:pt x="167" y="105"/>
                  </a:lnTo>
                  <a:lnTo>
                    <a:pt x="161" y="110"/>
                  </a:lnTo>
                  <a:lnTo>
                    <a:pt x="159" y="110"/>
                  </a:lnTo>
                  <a:lnTo>
                    <a:pt x="159" y="110"/>
                  </a:lnTo>
                  <a:lnTo>
                    <a:pt x="156" y="110"/>
                  </a:lnTo>
                  <a:lnTo>
                    <a:pt x="153" y="110"/>
                  </a:lnTo>
                  <a:lnTo>
                    <a:pt x="153" y="110"/>
                  </a:lnTo>
                  <a:lnTo>
                    <a:pt x="151" y="110"/>
                  </a:lnTo>
                  <a:lnTo>
                    <a:pt x="151" y="113"/>
                  </a:lnTo>
                  <a:lnTo>
                    <a:pt x="151" y="113"/>
                  </a:lnTo>
                  <a:lnTo>
                    <a:pt x="156" y="113"/>
                  </a:lnTo>
                  <a:lnTo>
                    <a:pt x="156" y="116"/>
                  </a:lnTo>
                  <a:lnTo>
                    <a:pt x="159" y="116"/>
                  </a:lnTo>
                  <a:lnTo>
                    <a:pt x="161" y="116"/>
                  </a:lnTo>
                  <a:lnTo>
                    <a:pt x="161" y="116"/>
                  </a:lnTo>
                  <a:lnTo>
                    <a:pt x="159" y="118"/>
                  </a:lnTo>
                  <a:lnTo>
                    <a:pt x="159" y="118"/>
                  </a:lnTo>
                  <a:lnTo>
                    <a:pt x="161" y="118"/>
                  </a:lnTo>
                  <a:lnTo>
                    <a:pt x="161" y="118"/>
                  </a:lnTo>
                  <a:lnTo>
                    <a:pt x="161" y="121"/>
                  </a:lnTo>
                  <a:lnTo>
                    <a:pt x="164" y="118"/>
                  </a:lnTo>
                  <a:lnTo>
                    <a:pt x="164" y="121"/>
                  </a:lnTo>
                  <a:lnTo>
                    <a:pt x="167" y="124"/>
                  </a:lnTo>
                  <a:lnTo>
                    <a:pt x="167" y="124"/>
                  </a:lnTo>
                  <a:lnTo>
                    <a:pt x="169" y="127"/>
                  </a:lnTo>
                  <a:lnTo>
                    <a:pt x="172" y="124"/>
                  </a:lnTo>
                  <a:lnTo>
                    <a:pt x="167" y="121"/>
                  </a:lnTo>
                  <a:lnTo>
                    <a:pt x="161" y="116"/>
                  </a:lnTo>
                  <a:lnTo>
                    <a:pt x="161" y="110"/>
                  </a:lnTo>
                  <a:lnTo>
                    <a:pt x="161" y="110"/>
                  </a:lnTo>
                  <a:lnTo>
                    <a:pt x="164" y="113"/>
                  </a:lnTo>
                  <a:lnTo>
                    <a:pt x="164" y="118"/>
                  </a:lnTo>
                  <a:lnTo>
                    <a:pt x="172" y="124"/>
                  </a:lnTo>
                  <a:lnTo>
                    <a:pt x="172" y="124"/>
                  </a:lnTo>
                  <a:lnTo>
                    <a:pt x="175" y="124"/>
                  </a:lnTo>
                  <a:lnTo>
                    <a:pt x="178" y="124"/>
                  </a:lnTo>
                  <a:lnTo>
                    <a:pt x="180" y="124"/>
                  </a:lnTo>
                  <a:lnTo>
                    <a:pt x="180" y="121"/>
                  </a:lnTo>
                  <a:lnTo>
                    <a:pt x="186" y="121"/>
                  </a:lnTo>
                  <a:lnTo>
                    <a:pt x="188" y="121"/>
                  </a:lnTo>
                  <a:lnTo>
                    <a:pt x="188" y="124"/>
                  </a:lnTo>
                  <a:lnTo>
                    <a:pt x="186" y="124"/>
                  </a:lnTo>
                  <a:lnTo>
                    <a:pt x="188" y="127"/>
                  </a:lnTo>
                  <a:lnTo>
                    <a:pt x="186" y="129"/>
                  </a:lnTo>
                  <a:lnTo>
                    <a:pt x="180" y="129"/>
                  </a:lnTo>
                  <a:lnTo>
                    <a:pt x="175" y="129"/>
                  </a:lnTo>
                  <a:lnTo>
                    <a:pt x="172" y="129"/>
                  </a:lnTo>
                  <a:lnTo>
                    <a:pt x="169" y="132"/>
                  </a:lnTo>
                  <a:lnTo>
                    <a:pt x="167" y="132"/>
                  </a:lnTo>
                  <a:lnTo>
                    <a:pt x="159" y="137"/>
                  </a:lnTo>
                  <a:lnTo>
                    <a:pt x="156" y="140"/>
                  </a:lnTo>
                  <a:lnTo>
                    <a:pt x="151" y="140"/>
                  </a:lnTo>
                  <a:lnTo>
                    <a:pt x="148" y="137"/>
                  </a:lnTo>
                  <a:lnTo>
                    <a:pt x="148" y="137"/>
                  </a:lnTo>
                  <a:lnTo>
                    <a:pt x="151" y="132"/>
                  </a:lnTo>
                  <a:lnTo>
                    <a:pt x="151" y="129"/>
                  </a:lnTo>
                  <a:lnTo>
                    <a:pt x="145" y="127"/>
                  </a:lnTo>
                  <a:lnTo>
                    <a:pt x="145" y="127"/>
                  </a:lnTo>
                  <a:lnTo>
                    <a:pt x="140" y="124"/>
                  </a:lnTo>
                  <a:lnTo>
                    <a:pt x="140" y="127"/>
                  </a:lnTo>
                  <a:lnTo>
                    <a:pt x="137" y="127"/>
                  </a:lnTo>
                  <a:lnTo>
                    <a:pt x="140" y="121"/>
                  </a:lnTo>
                  <a:lnTo>
                    <a:pt x="145" y="118"/>
                  </a:lnTo>
                  <a:lnTo>
                    <a:pt x="148" y="118"/>
                  </a:lnTo>
                  <a:lnTo>
                    <a:pt x="151" y="118"/>
                  </a:lnTo>
                  <a:lnTo>
                    <a:pt x="148" y="116"/>
                  </a:lnTo>
                  <a:lnTo>
                    <a:pt x="148" y="113"/>
                  </a:lnTo>
                  <a:lnTo>
                    <a:pt x="145" y="110"/>
                  </a:lnTo>
                  <a:lnTo>
                    <a:pt x="145" y="113"/>
                  </a:lnTo>
                  <a:lnTo>
                    <a:pt x="143" y="113"/>
                  </a:lnTo>
                  <a:lnTo>
                    <a:pt x="140" y="110"/>
                  </a:lnTo>
                  <a:lnTo>
                    <a:pt x="137" y="110"/>
                  </a:lnTo>
                  <a:lnTo>
                    <a:pt x="135" y="113"/>
                  </a:lnTo>
                  <a:lnTo>
                    <a:pt x="132" y="110"/>
                  </a:lnTo>
                  <a:lnTo>
                    <a:pt x="129" y="110"/>
                  </a:lnTo>
                  <a:lnTo>
                    <a:pt x="127" y="110"/>
                  </a:lnTo>
                  <a:lnTo>
                    <a:pt x="129" y="108"/>
                  </a:lnTo>
                  <a:lnTo>
                    <a:pt x="129" y="108"/>
                  </a:lnTo>
                  <a:lnTo>
                    <a:pt x="127" y="105"/>
                  </a:lnTo>
                  <a:lnTo>
                    <a:pt x="121" y="105"/>
                  </a:lnTo>
                  <a:lnTo>
                    <a:pt x="118" y="105"/>
                  </a:lnTo>
                  <a:lnTo>
                    <a:pt x="124" y="105"/>
                  </a:lnTo>
                  <a:lnTo>
                    <a:pt x="127" y="105"/>
                  </a:lnTo>
                  <a:lnTo>
                    <a:pt x="129" y="105"/>
                  </a:lnTo>
                  <a:lnTo>
                    <a:pt x="132" y="105"/>
                  </a:lnTo>
                  <a:lnTo>
                    <a:pt x="135" y="102"/>
                  </a:lnTo>
                  <a:lnTo>
                    <a:pt x="129" y="102"/>
                  </a:lnTo>
                  <a:lnTo>
                    <a:pt x="129" y="102"/>
                  </a:lnTo>
                  <a:lnTo>
                    <a:pt x="127" y="102"/>
                  </a:lnTo>
                  <a:lnTo>
                    <a:pt x="127" y="100"/>
                  </a:lnTo>
                  <a:lnTo>
                    <a:pt x="124" y="102"/>
                  </a:lnTo>
                  <a:lnTo>
                    <a:pt x="124" y="102"/>
                  </a:lnTo>
                  <a:lnTo>
                    <a:pt x="121" y="102"/>
                  </a:lnTo>
                  <a:lnTo>
                    <a:pt x="121" y="102"/>
                  </a:lnTo>
                  <a:lnTo>
                    <a:pt x="118" y="100"/>
                  </a:lnTo>
                  <a:lnTo>
                    <a:pt x="116" y="105"/>
                  </a:lnTo>
                  <a:lnTo>
                    <a:pt x="113" y="105"/>
                  </a:lnTo>
                  <a:lnTo>
                    <a:pt x="110" y="105"/>
                  </a:lnTo>
                  <a:lnTo>
                    <a:pt x="110" y="110"/>
                  </a:lnTo>
                  <a:lnTo>
                    <a:pt x="108" y="113"/>
                  </a:lnTo>
                  <a:lnTo>
                    <a:pt x="108" y="113"/>
                  </a:lnTo>
                  <a:lnTo>
                    <a:pt x="108" y="116"/>
                  </a:lnTo>
                  <a:lnTo>
                    <a:pt x="102" y="121"/>
                  </a:lnTo>
                  <a:lnTo>
                    <a:pt x="102" y="121"/>
                  </a:lnTo>
                  <a:lnTo>
                    <a:pt x="100" y="118"/>
                  </a:lnTo>
                  <a:lnTo>
                    <a:pt x="100" y="121"/>
                  </a:lnTo>
                  <a:lnTo>
                    <a:pt x="100" y="124"/>
                  </a:lnTo>
                  <a:lnTo>
                    <a:pt x="102" y="124"/>
                  </a:lnTo>
                  <a:lnTo>
                    <a:pt x="100" y="127"/>
                  </a:lnTo>
                  <a:lnTo>
                    <a:pt x="100" y="127"/>
                  </a:lnTo>
                  <a:lnTo>
                    <a:pt x="100" y="124"/>
                  </a:lnTo>
                  <a:lnTo>
                    <a:pt x="94" y="124"/>
                  </a:lnTo>
                  <a:lnTo>
                    <a:pt x="92" y="127"/>
                  </a:lnTo>
                  <a:lnTo>
                    <a:pt x="86" y="127"/>
                  </a:lnTo>
                  <a:lnTo>
                    <a:pt x="84" y="127"/>
                  </a:lnTo>
                  <a:lnTo>
                    <a:pt x="81" y="121"/>
                  </a:lnTo>
                  <a:lnTo>
                    <a:pt x="84" y="121"/>
                  </a:lnTo>
                  <a:lnTo>
                    <a:pt x="86" y="121"/>
                  </a:lnTo>
                  <a:lnTo>
                    <a:pt x="86" y="118"/>
                  </a:lnTo>
                  <a:lnTo>
                    <a:pt x="89" y="113"/>
                  </a:lnTo>
                  <a:lnTo>
                    <a:pt x="89" y="113"/>
                  </a:lnTo>
                  <a:lnTo>
                    <a:pt x="89" y="110"/>
                  </a:lnTo>
                  <a:lnTo>
                    <a:pt x="89" y="105"/>
                  </a:lnTo>
                  <a:lnTo>
                    <a:pt x="92" y="105"/>
                  </a:lnTo>
                  <a:lnTo>
                    <a:pt x="97" y="105"/>
                  </a:lnTo>
                  <a:lnTo>
                    <a:pt x="97" y="108"/>
                  </a:lnTo>
                  <a:lnTo>
                    <a:pt x="102" y="108"/>
                  </a:lnTo>
                  <a:lnTo>
                    <a:pt x="102" y="105"/>
                  </a:lnTo>
                  <a:lnTo>
                    <a:pt x="100" y="102"/>
                  </a:lnTo>
                  <a:lnTo>
                    <a:pt x="102" y="100"/>
                  </a:lnTo>
                  <a:lnTo>
                    <a:pt x="100" y="97"/>
                  </a:lnTo>
                  <a:lnTo>
                    <a:pt x="97" y="97"/>
                  </a:lnTo>
                  <a:lnTo>
                    <a:pt x="94" y="92"/>
                  </a:lnTo>
                  <a:lnTo>
                    <a:pt x="94" y="92"/>
                  </a:lnTo>
                  <a:lnTo>
                    <a:pt x="89" y="89"/>
                  </a:lnTo>
                  <a:lnTo>
                    <a:pt x="92" y="86"/>
                  </a:lnTo>
                  <a:lnTo>
                    <a:pt x="89" y="81"/>
                  </a:lnTo>
                  <a:lnTo>
                    <a:pt x="86" y="81"/>
                  </a:lnTo>
                  <a:lnTo>
                    <a:pt x="81" y="76"/>
                  </a:lnTo>
                  <a:lnTo>
                    <a:pt x="81" y="76"/>
                  </a:lnTo>
                  <a:lnTo>
                    <a:pt x="81" y="78"/>
                  </a:lnTo>
                  <a:lnTo>
                    <a:pt x="76" y="76"/>
                  </a:lnTo>
                  <a:lnTo>
                    <a:pt x="70" y="73"/>
                  </a:lnTo>
                  <a:lnTo>
                    <a:pt x="67" y="73"/>
                  </a:lnTo>
                  <a:lnTo>
                    <a:pt x="65" y="70"/>
                  </a:lnTo>
                  <a:lnTo>
                    <a:pt x="65" y="70"/>
                  </a:lnTo>
                  <a:lnTo>
                    <a:pt x="62" y="70"/>
                  </a:lnTo>
                  <a:lnTo>
                    <a:pt x="62" y="73"/>
                  </a:lnTo>
                  <a:lnTo>
                    <a:pt x="59" y="70"/>
                  </a:lnTo>
                  <a:lnTo>
                    <a:pt x="57" y="73"/>
                  </a:lnTo>
                  <a:lnTo>
                    <a:pt x="57" y="70"/>
                  </a:lnTo>
                  <a:lnTo>
                    <a:pt x="57" y="76"/>
                  </a:lnTo>
                  <a:lnTo>
                    <a:pt x="57" y="76"/>
                  </a:lnTo>
                  <a:lnTo>
                    <a:pt x="57" y="78"/>
                  </a:lnTo>
                  <a:lnTo>
                    <a:pt x="54" y="81"/>
                  </a:lnTo>
                  <a:lnTo>
                    <a:pt x="49" y="81"/>
                  </a:lnTo>
                  <a:lnTo>
                    <a:pt x="41" y="84"/>
                  </a:lnTo>
                  <a:lnTo>
                    <a:pt x="38" y="86"/>
                  </a:lnTo>
                  <a:lnTo>
                    <a:pt x="35" y="86"/>
                  </a:lnTo>
                  <a:lnTo>
                    <a:pt x="33" y="86"/>
                  </a:lnTo>
                  <a:lnTo>
                    <a:pt x="30" y="86"/>
                  </a:lnTo>
                  <a:lnTo>
                    <a:pt x="27" y="84"/>
                  </a:lnTo>
                  <a:lnTo>
                    <a:pt x="24" y="84"/>
                  </a:lnTo>
                  <a:lnTo>
                    <a:pt x="19" y="84"/>
                  </a:lnTo>
                  <a:lnTo>
                    <a:pt x="16" y="78"/>
                  </a:lnTo>
                  <a:lnTo>
                    <a:pt x="14" y="78"/>
                  </a:lnTo>
                  <a:lnTo>
                    <a:pt x="11" y="81"/>
                  </a:lnTo>
                  <a:lnTo>
                    <a:pt x="8" y="81"/>
                  </a:lnTo>
                  <a:lnTo>
                    <a:pt x="8" y="78"/>
                  </a:lnTo>
                  <a:lnTo>
                    <a:pt x="3" y="76"/>
                  </a:lnTo>
                  <a:lnTo>
                    <a:pt x="0" y="73"/>
                  </a:lnTo>
                  <a:lnTo>
                    <a:pt x="0" y="73"/>
                  </a:lnTo>
                  <a:lnTo>
                    <a:pt x="0" y="67"/>
                  </a:lnTo>
                  <a:lnTo>
                    <a:pt x="6" y="62"/>
                  </a:lnTo>
                  <a:lnTo>
                    <a:pt x="6" y="62"/>
                  </a:lnTo>
                  <a:lnTo>
                    <a:pt x="8" y="59"/>
                  </a:lnTo>
                  <a:lnTo>
                    <a:pt x="6" y="54"/>
                  </a:lnTo>
                  <a:lnTo>
                    <a:pt x="14" y="46"/>
                  </a:lnTo>
                  <a:lnTo>
                    <a:pt x="16" y="41"/>
                  </a:lnTo>
                  <a:lnTo>
                    <a:pt x="19" y="41"/>
                  </a:lnTo>
                  <a:lnTo>
                    <a:pt x="19" y="41"/>
                  </a:lnTo>
                  <a:lnTo>
                    <a:pt x="22" y="35"/>
                  </a:lnTo>
                  <a:lnTo>
                    <a:pt x="19" y="33"/>
                  </a:lnTo>
                  <a:lnTo>
                    <a:pt x="19" y="33"/>
                  </a:lnTo>
                  <a:lnTo>
                    <a:pt x="22" y="30"/>
                  </a:lnTo>
                  <a:lnTo>
                    <a:pt x="16" y="27"/>
                  </a:lnTo>
                  <a:lnTo>
                    <a:pt x="16" y="24"/>
                  </a:lnTo>
                  <a:lnTo>
                    <a:pt x="14" y="22"/>
                  </a:lnTo>
                  <a:lnTo>
                    <a:pt x="14" y="16"/>
                  </a:lnTo>
                  <a:lnTo>
                    <a:pt x="14"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8" name="Freeform 1201"/>
            <p:cNvSpPr>
              <a:spLocks/>
            </p:cNvSpPr>
            <p:nvPr/>
          </p:nvSpPr>
          <p:spPr bwMode="auto">
            <a:xfrm>
              <a:off x="6434603" y="3234776"/>
              <a:ext cx="69113" cy="78328"/>
            </a:xfrm>
            <a:custGeom>
              <a:avLst/>
              <a:gdLst/>
              <a:ahLst/>
              <a:cxnLst>
                <a:cxn ang="0">
                  <a:pos x="0" y="8"/>
                </a:cxn>
                <a:cxn ang="0">
                  <a:pos x="0" y="6"/>
                </a:cxn>
                <a:cxn ang="0">
                  <a:pos x="0" y="6"/>
                </a:cxn>
                <a:cxn ang="0">
                  <a:pos x="0" y="0"/>
                </a:cxn>
                <a:cxn ang="0">
                  <a:pos x="0" y="3"/>
                </a:cxn>
                <a:cxn ang="0">
                  <a:pos x="2" y="0"/>
                </a:cxn>
                <a:cxn ang="0">
                  <a:pos x="5" y="3"/>
                </a:cxn>
                <a:cxn ang="0">
                  <a:pos x="5" y="0"/>
                </a:cxn>
                <a:cxn ang="0">
                  <a:pos x="8" y="0"/>
                </a:cxn>
                <a:cxn ang="0">
                  <a:pos x="8" y="0"/>
                </a:cxn>
                <a:cxn ang="0">
                  <a:pos x="10" y="3"/>
                </a:cxn>
                <a:cxn ang="0">
                  <a:pos x="13" y="3"/>
                </a:cxn>
                <a:cxn ang="0">
                  <a:pos x="19" y="6"/>
                </a:cxn>
                <a:cxn ang="0">
                  <a:pos x="24" y="8"/>
                </a:cxn>
                <a:cxn ang="0">
                  <a:pos x="24" y="6"/>
                </a:cxn>
                <a:cxn ang="0">
                  <a:pos x="24" y="6"/>
                </a:cxn>
                <a:cxn ang="0">
                  <a:pos x="29" y="11"/>
                </a:cxn>
                <a:cxn ang="0">
                  <a:pos x="32" y="11"/>
                </a:cxn>
                <a:cxn ang="0">
                  <a:pos x="35" y="16"/>
                </a:cxn>
                <a:cxn ang="0">
                  <a:pos x="32" y="19"/>
                </a:cxn>
                <a:cxn ang="0">
                  <a:pos x="37" y="22"/>
                </a:cxn>
                <a:cxn ang="0">
                  <a:pos x="37" y="22"/>
                </a:cxn>
                <a:cxn ang="0">
                  <a:pos x="40" y="27"/>
                </a:cxn>
                <a:cxn ang="0">
                  <a:pos x="43" y="27"/>
                </a:cxn>
                <a:cxn ang="0">
                  <a:pos x="45" y="30"/>
                </a:cxn>
                <a:cxn ang="0">
                  <a:pos x="43" y="32"/>
                </a:cxn>
                <a:cxn ang="0">
                  <a:pos x="45" y="35"/>
                </a:cxn>
                <a:cxn ang="0">
                  <a:pos x="45" y="38"/>
                </a:cxn>
                <a:cxn ang="0">
                  <a:pos x="40" y="38"/>
                </a:cxn>
                <a:cxn ang="0">
                  <a:pos x="40" y="35"/>
                </a:cxn>
                <a:cxn ang="0">
                  <a:pos x="35" y="35"/>
                </a:cxn>
                <a:cxn ang="0">
                  <a:pos x="32" y="35"/>
                </a:cxn>
                <a:cxn ang="0">
                  <a:pos x="32" y="40"/>
                </a:cxn>
                <a:cxn ang="0">
                  <a:pos x="32" y="43"/>
                </a:cxn>
                <a:cxn ang="0">
                  <a:pos x="32" y="43"/>
                </a:cxn>
                <a:cxn ang="0">
                  <a:pos x="29" y="48"/>
                </a:cxn>
                <a:cxn ang="0">
                  <a:pos x="29" y="51"/>
                </a:cxn>
                <a:cxn ang="0">
                  <a:pos x="27" y="51"/>
                </a:cxn>
                <a:cxn ang="0">
                  <a:pos x="24" y="51"/>
                </a:cxn>
                <a:cxn ang="0">
                  <a:pos x="24" y="51"/>
                </a:cxn>
                <a:cxn ang="0">
                  <a:pos x="21" y="48"/>
                </a:cxn>
                <a:cxn ang="0">
                  <a:pos x="24" y="35"/>
                </a:cxn>
                <a:cxn ang="0">
                  <a:pos x="21" y="32"/>
                </a:cxn>
                <a:cxn ang="0">
                  <a:pos x="19" y="27"/>
                </a:cxn>
                <a:cxn ang="0">
                  <a:pos x="13" y="22"/>
                </a:cxn>
                <a:cxn ang="0">
                  <a:pos x="10" y="19"/>
                </a:cxn>
                <a:cxn ang="0">
                  <a:pos x="5" y="14"/>
                </a:cxn>
                <a:cxn ang="0">
                  <a:pos x="5" y="8"/>
                </a:cxn>
                <a:cxn ang="0">
                  <a:pos x="0" y="8"/>
                </a:cxn>
              </a:cxnLst>
              <a:rect l="0" t="0" r="r" b="b"/>
              <a:pathLst>
                <a:path w="45" h="51">
                  <a:moveTo>
                    <a:pt x="0" y="8"/>
                  </a:moveTo>
                  <a:lnTo>
                    <a:pt x="0" y="6"/>
                  </a:lnTo>
                  <a:lnTo>
                    <a:pt x="0" y="6"/>
                  </a:lnTo>
                  <a:lnTo>
                    <a:pt x="0" y="0"/>
                  </a:lnTo>
                  <a:lnTo>
                    <a:pt x="0" y="3"/>
                  </a:lnTo>
                  <a:lnTo>
                    <a:pt x="2" y="0"/>
                  </a:lnTo>
                  <a:lnTo>
                    <a:pt x="5" y="3"/>
                  </a:lnTo>
                  <a:lnTo>
                    <a:pt x="5" y="0"/>
                  </a:lnTo>
                  <a:lnTo>
                    <a:pt x="8" y="0"/>
                  </a:lnTo>
                  <a:lnTo>
                    <a:pt x="8" y="0"/>
                  </a:lnTo>
                  <a:lnTo>
                    <a:pt x="10" y="3"/>
                  </a:lnTo>
                  <a:lnTo>
                    <a:pt x="13" y="3"/>
                  </a:lnTo>
                  <a:lnTo>
                    <a:pt x="19" y="6"/>
                  </a:lnTo>
                  <a:lnTo>
                    <a:pt x="24" y="8"/>
                  </a:lnTo>
                  <a:lnTo>
                    <a:pt x="24" y="6"/>
                  </a:lnTo>
                  <a:lnTo>
                    <a:pt x="24" y="6"/>
                  </a:lnTo>
                  <a:lnTo>
                    <a:pt x="29" y="11"/>
                  </a:lnTo>
                  <a:lnTo>
                    <a:pt x="32" y="11"/>
                  </a:lnTo>
                  <a:lnTo>
                    <a:pt x="35" y="16"/>
                  </a:lnTo>
                  <a:lnTo>
                    <a:pt x="32" y="19"/>
                  </a:lnTo>
                  <a:lnTo>
                    <a:pt x="37" y="22"/>
                  </a:lnTo>
                  <a:lnTo>
                    <a:pt x="37" y="22"/>
                  </a:lnTo>
                  <a:lnTo>
                    <a:pt x="40" y="27"/>
                  </a:lnTo>
                  <a:lnTo>
                    <a:pt x="43" y="27"/>
                  </a:lnTo>
                  <a:lnTo>
                    <a:pt x="45" y="30"/>
                  </a:lnTo>
                  <a:lnTo>
                    <a:pt x="43" y="32"/>
                  </a:lnTo>
                  <a:lnTo>
                    <a:pt x="45" y="35"/>
                  </a:lnTo>
                  <a:lnTo>
                    <a:pt x="45" y="38"/>
                  </a:lnTo>
                  <a:lnTo>
                    <a:pt x="40" y="38"/>
                  </a:lnTo>
                  <a:lnTo>
                    <a:pt x="40" y="35"/>
                  </a:lnTo>
                  <a:lnTo>
                    <a:pt x="35" y="35"/>
                  </a:lnTo>
                  <a:lnTo>
                    <a:pt x="32" y="35"/>
                  </a:lnTo>
                  <a:lnTo>
                    <a:pt x="32" y="40"/>
                  </a:lnTo>
                  <a:lnTo>
                    <a:pt x="32" y="43"/>
                  </a:lnTo>
                  <a:lnTo>
                    <a:pt x="32" y="43"/>
                  </a:lnTo>
                  <a:lnTo>
                    <a:pt x="29" y="48"/>
                  </a:lnTo>
                  <a:lnTo>
                    <a:pt x="29" y="51"/>
                  </a:lnTo>
                  <a:lnTo>
                    <a:pt x="27" y="51"/>
                  </a:lnTo>
                  <a:lnTo>
                    <a:pt x="24" y="51"/>
                  </a:lnTo>
                  <a:lnTo>
                    <a:pt x="24" y="51"/>
                  </a:lnTo>
                  <a:lnTo>
                    <a:pt x="21" y="48"/>
                  </a:lnTo>
                  <a:lnTo>
                    <a:pt x="24" y="35"/>
                  </a:lnTo>
                  <a:lnTo>
                    <a:pt x="21" y="32"/>
                  </a:lnTo>
                  <a:lnTo>
                    <a:pt x="19" y="27"/>
                  </a:lnTo>
                  <a:lnTo>
                    <a:pt x="13" y="22"/>
                  </a:lnTo>
                  <a:lnTo>
                    <a:pt x="10" y="19"/>
                  </a:lnTo>
                  <a:lnTo>
                    <a:pt x="5" y="14"/>
                  </a:lnTo>
                  <a:lnTo>
                    <a:pt x="5" y="8"/>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59" name="Freeform 1202"/>
            <p:cNvSpPr>
              <a:spLocks/>
            </p:cNvSpPr>
            <p:nvPr/>
          </p:nvSpPr>
          <p:spPr bwMode="auto">
            <a:xfrm>
              <a:off x="6319416" y="3247063"/>
              <a:ext cx="181228" cy="119795"/>
            </a:xfrm>
            <a:custGeom>
              <a:avLst/>
              <a:gdLst/>
              <a:ahLst/>
              <a:cxnLst>
                <a:cxn ang="0">
                  <a:pos x="29" y="3"/>
                </a:cxn>
                <a:cxn ang="0">
                  <a:pos x="34" y="0"/>
                </a:cxn>
                <a:cxn ang="0">
                  <a:pos x="42" y="6"/>
                </a:cxn>
                <a:cxn ang="0">
                  <a:pos x="48" y="8"/>
                </a:cxn>
                <a:cxn ang="0">
                  <a:pos x="53" y="8"/>
                </a:cxn>
                <a:cxn ang="0">
                  <a:pos x="59" y="6"/>
                </a:cxn>
                <a:cxn ang="0">
                  <a:pos x="72" y="3"/>
                </a:cxn>
                <a:cxn ang="0">
                  <a:pos x="80" y="6"/>
                </a:cxn>
                <a:cxn ang="0">
                  <a:pos x="88" y="14"/>
                </a:cxn>
                <a:cxn ang="0">
                  <a:pos x="96" y="24"/>
                </a:cxn>
                <a:cxn ang="0">
                  <a:pos x="96" y="40"/>
                </a:cxn>
                <a:cxn ang="0">
                  <a:pos x="102" y="49"/>
                </a:cxn>
                <a:cxn ang="0">
                  <a:pos x="110" y="49"/>
                </a:cxn>
                <a:cxn ang="0">
                  <a:pos x="118" y="46"/>
                </a:cxn>
                <a:cxn ang="0">
                  <a:pos x="118" y="51"/>
                </a:cxn>
                <a:cxn ang="0">
                  <a:pos x="118" y="54"/>
                </a:cxn>
                <a:cxn ang="0">
                  <a:pos x="115" y="57"/>
                </a:cxn>
                <a:cxn ang="0">
                  <a:pos x="110" y="59"/>
                </a:cxn>
                <a:cxn ang="0">
                  <a:pos x="107" y="65"/>
                </a:cxn>
                <a:cxn ang="0">
                  <a:pos x="107" y="70"/>
                </a:cxn>
                <a:cxn ang="0">
                  <a:pos x="104" y="73"/>
                </a:cxn>
                <a:cxn ang="0">
                  <a:pos x="99" y="70"/>
                </a:cxn>
                <a:cxn ang="0">
                  <a:pos x="96" y="70"/>
                </a:cxn>
                <a:cxn ang="0">
                  <a:pos x="88" y="67"/>
                </a:cxn>
                <a:cxn ang="0">
                  <a:pos x="75" y="73"/>
                </a:cxn>
                <a:cxn ang="0">
                  <a:pos x="72" y="75"/>
                </a:cxn>
                <a:cxn ang="0">
                  <a:pos x="64" y="75"/>
                </a:cxn>
                <a:cxn ang="0">
                  <a:pos x="59" y="75"/>
                </a:cxn>
                <a:cxn ang="0">
                  <a:pos x="53" y="75"/>
                </a:cxn>
                <a:cxn ang="0">
                  <a:pos x="45" y="75"/>
                </a:cxn>
                <a:cxn ang="0">
                  <a:pos x="42" y="75"/>
                </a:cxn>
                <a:cxn ang="0">
                  <a:pos x="37" y="75"/>
                </a:cxn>
                <a:cxn ang="0">
                  <a:pos x="34" y="73"/>
                </a:cxn>
                <a:cxn ang="0">
                  <a:pos x="34" y="67"/>
                </a:cxn>
                <a:cxn ang="0">
                  <a:pos x="29" y="65"/>
                </a:cxn>
                <a:cxn ang="0">
                  <a:pos x="32" y="62"/>
                </a:cxn>
                <a:cxn ang="0">
                  <a:pos x="24" y="62"/>
                </a:cxn>
                <a:cxn ang="0">
                  <a:pos x="18" y="62"/>
                </a:cxn>
                <a:cxn ang="0">
                  <a:pos x="13" y="59"/>
                </a:cxn>
                <a:cxn ang="0">
                  <a:pos x="16" y="54"/>
                </a:cxn>
                <a:cxn ang="0">
                  <a:pos x="8" y="49"/>
                </a:cxn>
                <a:cxn ang="0">
                  <a:pos x="2" y="40"/>
                </a:cxn>
                <a:cxn ang="0">
                  <a:pos x="0" y="38"/>
                </a:cxn>
                <a:cxn ang="0">
                  <a:pos x="5" y="35"/>
                </a:cxn>
                <a:cxn ang="0">
                  <a:pos x="10" y="32"/>
                </a:cxn>
                <a:cxn ang="0">
                  <a:pos x="10" y="30"/>
                </a:cxn>
                <a:cxn ang="0">
                  <a:pos x="18" y="14"/>
                </a:cxn>
                <a:cxn ang="0">
                  <a:pos x="24" y="8"/>
                </a:cxn>
                <a:cxn ang="0">
                  <a:pos x="26" y="3"/>
                </a:cxn>
              </a:cxnLst>
              <a:rect l="0" t="0" r="r" b="b"/>
              <a:pathLst>
                <a:path w="118" h="78">
                  <a:moveTo>
                    <a:pt x="26" y="3"/>
                  </a:moveTo>
                  <a:lnTo>
                    <a:pt x="29" y="3"/>
                  </a:lnTo>
                  <a:lnTo>
                    <a:pt x="32" y="0"/>
                  </a:lnTo>
                  <a:lnTo>
                    <a:pt x="34" y="0"/>
                  </a:lnTo>
                  <a:lnTo>
                    <a:pt x="37" y="6"/>
                  </a:lnTo>
                  <a:lnTo>
                    <a:pt x="42" y="6"/>
                  </a:lnTo>
                  <a:lnTo>
                    <a:pt x="45" y="6"/>
                  </a:lnTo>
                  <a:lnTo>
                    <a:pt x="48" y="8"/>
                  </a:lnTo>
                  <a:lnTo>
                    <a:pt x="51" y="8"/>
                  </a:lnTo>
                  <a:lnTo>
                    <a:pt x="53" y="8"/>
                  </a:lnTo>
                  <a:lnTo>
                    <a:pt x="56" y="8"/>
                  </a:lnTo>
                  <a:lnTo>
                    <a:pt x="59" y="6"/>
                  </a:lnTo>
                  <a:lnTo>
                    <a:pt x="67" y="3"/>
                  </a:lnTo>
                  <a:lnTo>
                    <a:pt x="72" y="3"/>
                  </a:lnTo>
                  <a:lnTo>
                    <a:pt x="80" y="0"/>
                  </a:lnTo>
                  <a:lnTo>
                    <a:pt x="80" y="6"/>
                  </a:lnTo>
                  <a:lnTo>
                    <a:pt x="85" y="11"/>
                  </a:lnTo>
                  <a:lnTo>
                    <a:pt x="88" y="14"/>
                  </a:lnTo>
                  <a:lnTo>
                    <a:pt x="94" y="19"/>
                  </a:lnTo>
                  <a:lnTo>
                    <a:pt x="96" y="24"/>
                  </a:lnTo>
                  <a:lnTo>
                    <a:pt x="99" y="27"/>
                  </a:lnTo>
                  <a:lnTo>
                    <a:pt x="96" y="40"/>
                  </a:lnTo>
                  <a:lnTo>
                    <a:pt x="99" y="43"/>
                  </a:lnTo>
                  <a:lnTo>
                    <a:pt x="102" y="49"/>
                  </a:lnTo>
                  <a:lnTo>
                    <a:pt x="104" y="49"/>
                  </a:lnTo>
                  <a:lnTo>
                    <a:pt x="110" y="49"/>
                  </a:lnTo>
                  <a:lnTo>
                    <a:pt x="112" y="46"/>
                  </a:lnTo>
                  <a:lnTo>
                    <a:pt x="118" y="46"/>
                  </a:lnTo>
                  <a:lnTo>
                    <a:pt x="118" y="49"/>
                  </a:lnTo>
                  <a:lnTo>
                    <a:pt x="118" y="51"/>
                  </a:lnTo>
                  <a:lnTo>
                    <a:pt x="118" y="51"/>
                  </a:lnTo>
                  <a:lnTo>
                    <a:pt x="118" y="54"/>
                  </a:lnTo>
                  <a:lnTo>
                    <a:pt x="118" y="57"/>
                  </a:lnTo>
                  <a:lnTo>
                    <a:pt x="115" y="57"/>
                  </a:lnTo>
                  <a:lnTo>
                    <a:pt x="110" y="57"/>
                  </a:lnTo>
                  <a:lnTo>
                    <a:pt x="110" y="59"/>
                  </a:lnTo>
                  <a:lnTo>
                    <a:pt x="107" y="62"/>
                  </a:lnTo>
                  <a:lnTo>
                    <a:pt x="107" y="65"/>
                  </a:lnTo>
                  <a:lnTo>
                    <a:pt x="107" y="67"/>
                  </a:lnTo>
                  <a:lnTo>
                    <a:pt x="107" y="70"/>
                  </a:lnTo>
                  <a:lnTo>
                    <a:pt x="107" y="73"/>
                  </a:lnTo>
                  <a:lnTo>
                    <a:pt x="104" y="73"/>
                  </a:lnTo>
                  <a:lnTo>
                    <a:pt x="104" y="73"/>
                  </a:lnTo>
                  <a:lnTo>
                    <a:pt x="99" y="70"/>
                  </a:lnTo>
                  <a:lnTo>
                    <a:pt x="96" y="73"/>
                  </a:lnTo>
                  <a:lnTo>
                    <a:pt x="96" y="70"/>
                  </a:lnTo>
                  <a:lnTo>
                    <a:pt x="91" y="67"/>
                  </a:lnTo>
                  <a:lnTo>
                    <a:pt x="88" y="67"/>
                  </a:lnTo>
                  <a:lnTo>
                    <a:pt x="83" y="67"/>
                  </a:lnTo>
                  <a:lnTo>
                    <a:pt x="75" y="73"/>
                  </a:lnTo>
                  <a:lnTo>
                    <a:pt x="75" y="75"/>
                  </a:lnTo>
                  <a:lnTo>
                    <a:pt x="72" y="75"/>
                  </a:lnTo>
                  <a:lnTo>
                    <a:pt x="69" y="75"/>
                  </a:lnTo>
                  <a:lnTo>
                    <a:pt x="64" y="75"/>
                  </a:lnTo>
                  <a:lnTo>
                    <a:pt x="61" y="75"/>
                  </a:lnTo>
                  <a:lnTo>
                    <a:pt x="59" y="75"/>
                  </a:lnTo>
                  <a:lnTo>
                    <a:pt x="56" y="75"/>
                  </a:lnTo>
                  <a:lnTo>
                    <a:pt x="53" y="75"/>
                  </a:lnTo>
                  <a:lnTo>
                    <a:pt x="51" y="78"/>
                  </a:lnTo>
                  <a:lnTo>
                    <a:pt x="45" y="75"/>
                  </a:lnTo>
                  <a:lnTo>
                    <a:pt x="45" y="75"/>
                  </a:lnTo>
                  <a:lnTo>
                    <a:pt x="42" y="75"/>
                  </a:lnTo>
                  <a:lnTo>
                    <a:pt x="40" y="73"/>
                  </a:lnTo>
                  <a:lnTo>
                    <a:pt x="37" y="75"/>
                  </a:lnTo>
                  <a:lnTo>
                    <a:pt x="34" y="73"/>
                  </a:lnTo>
                  <a:lnTo>
                    <a:pt x="34" y="73"/>
                  </a:lnTo>
                  <a:lnTo>
                    <a:pt x="34" y="70"/>
                  </a:lnTo>
                  <a:lnTo>
                    <a:pt x="34" y="67"/>
                  </a:lnTo>
                  <a:lnTo>
                    <a:pt x="29" y="67"/>
                  </a:lnTo>
                  <a:lnTo>
                    <a:pt x="29" y="65"/>
                  </a:lnTo>
                  <a:lnTo>
                    <a:pt x="29" y="65"/>
                  </a:lnTo>
                  <a:lnTo>
                    <a:pt x="32" y="62"/>
                  </a:lnTo>
                  <a:lnTo>
                    <a:pt x="26" y="59"/>
                  </a:lnTo>
                  <a:lnTo>
                    <a:pt x="24" y="62"/>
                  </a:lnTo>
                  <a:lnTo>
                    <a:pt x="21" y="62"/>
                  </a:lnTo>
                  <a:lnTo>
                    <a:pt x="18" y="62"/>
                  </a:lnTo>
                  <a:lnTo>
                    <a:pt x="18" y="59"/>
                  </a:lnTo>
                  <a:lnTo>
                    <a:pt x="13" y="59"/>
                  </a:lnTo>
                  <a:lnTo>
                    <a:pt x="13" y="57"/>
                  </a:lnTo>
                  <a:lnTo>
                    <a:pt x="16" y="54"/>
                  </a:lnTo>
                  <a:lnTo>
                    <a:pt x="10" y="51"/>
                  </a:lnTo>
                  <a:lnTo>
                    <a:pt x="8" y="49"/>
                  </a:lnTo>
                  <a:lnTo>
                    <a:pt x="8" y="46"/>
                  </a:lnTo>
                  <a:lnTo>
                    <a:pt x="2" y="40"/>
                  </a:lnTo>
                  <a:lnTo>
                    <a:pt x="2" y="40"/>
                  </a:lnTo>
                  <a:lnTo>
                    <a:pt x="0" y="38"/>
                  </a:lnTo>
                  <a:lnTo>
                    <a:pt x="2" y="35"/>
                  </a:lnTo>
                  <a:lnTo>
                    <a:pt x="5" y="35"/>
                  </a:lnTo>
                  <a:lnTo>
                    <a:pt x="5" y="32"/>
                  </a:lnTo>
                  <a:lnTo>
                    <a:pt x="10" y="32"/>
                  </a:lnTo>
                  <a:lnTo>
                    <a:pt x="10" y="30"/>
                  </a:lnTo>
                  <a:lnTo>
                    <a:pt x="10" y="30"/>
                  </a:lnTo>
                  <a:lnTo>
                    <a:pt x="16" y="22"/>
                  </a:lnTo>
                  <a:lnTo>
                    <a:pt x="18" y="14"/>
                  </a:lnTo>
                  <a:lnTo>
                    <a:pt x="21" y="8"/>
                  </a:lnTo>
                  <a:lnTo>
                    <a:pt x="24" y="8"/>
                  </a:lnTo>
                  <a:lnTo>
                    <a:pt x="26" y="3"/>
                  </a:lnTo>
                  <a:lnTo>
                    <a:pt x="26"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0" name="Freeform 1203"/>
            <p:cNvSpPr>
              <a:spLocks/>
            </p:cNvSpPr>
            <p:nvPr/>
          </p:nvSpPr>
          <p:spPr bwMode="auto">
            <a:xfrm>
              <a:off x="6241087" y="3239384"/>
              <a:ext cx="118260" cy="78328"/>
            </a:xfrm>
            <a:custGeom>
              <a:avLst/>
              <a:gdLst/>
              <a:ahLst/>
              <a:cxnLst>
                <a:cxn ang="0">
                  <a:pos x="51" y="43"/>
                </a:cxn>
                <a:cxn ang="0">
                  <a:pos x="53" y="40"/>
                </a:cxn>
                <a:cxn ang="0">
                  <a:pos x="56" y="40"/>
                </a:cxn>
                <a:cxn ang="0">
                  <a:pos x="56" y="37"/>
                </a:cxn>
                <a:cxn ang="0">
                  <a:pos x="61" y="37"/>
                </a:cxn>
                <a:cxn ang="0">
                  <a:pos x="61" y="35"/>
                </a:cxn>
                <a:cxn ang="0">
                  <a:pos x="61" y="35"/>
                </a:cxn>
                <a:cxn ang="0">
                  <a:pos x="67" y="27"/>
                </a:cxn>
                <a:cxn ang="0">
                  <a:pos x="69" y="19"/>
                </a:cxn>
                <a:cxn ang="0">
                  <a:pos x="72" y="13"/>
                </a:cxn>
                <a:cxn ang="0">
                  <a:pos x="75" y="13"/>
                </a:cxn>
                <a:cxn ang="0">
                  <a:pos x="77" y="8"/>
                </a:cxn>
                <a:cxn ang="0">
                  <a:pos x="77" y="5"/>
                </a:cxn>
                <a:cxn ang="0">
                  <a:pos x="72" y="3"/>
                </a:cxn>
                <a:cxn ang="0">
                  <a:pos x="69" y="0"/>
                </a:cxn>
                <a:cxn ang="0">
                  <a:pos x="67" y="3"/>
                </a:cxn>
                <a:cxn ang="0">
                  <a:pos x="61" y="3"/>
                </a:cxn>
                <a:cxn ang="0">
                  <a:pos x="56" y="3"/>
                </a:cxn>
                <a:cxn ang="0">
                  <a:pos x="53" y="0"/>
                </a:cxn>
                <a:cxn ang="0">
                  <a:pos x="48" y="3"/>
                </a:cxn>
                <a:cxn ang="0">
                  <a:pos x="48" y="5"/>
                </a:cxn>
                <a:cxn ang="0">
                  <a:pos x="45" y="8"/>
                </a:cxn>
                <a:cxn ang="0">
                  <a:pos x="45" y="11"/>
                </a:cxn>
                <a:cxn ang="0">
                  <a:pos x="40" y="5"/>
                </a:cxn>
                <a:cxn ang="0">
                  <a:pos x="37" y="8"/>
                </a:cxn>
                <a:cxn ang="0">
                  <a:pos x="32" y="11"/>
                </a:cxn>
                <a:cxn ang="0">
                  <a:pos x="32" y="13"/>
                </a:cxn>
                <a:cxn ang="0">
                  <a:pos x="24" y="13"/>
                </a:cxn>
                <a:cxn ang="0">
                  <a:pos x="21" y="16"/>
                </a:cxn>
                <a:cxn ang="0">
                  <a:pos x="16" y="13"/>
                </a:cxn>
                <a:cxn ang="0">
                  <a:pos x="5" y="8"/>
                </a:cxn>
                <a:cxn ang="0">
                  <a:pos x="8" y="11"/>
                </a:cxn>
                <a:cxn ang="0">
                  <a:pos x="8" y="13"/>
                </a:cxn>
                <a:cxn ang="0">
                  <a:pos x="5" y="16"/>
                </a:cxn>
                <a:cxn ang="0">
                  <a:pos x="0" y="16"/>
                </a:cxn>
                <a:cxn ang="0">
                  <a:pos x="0" y="19"/>
                </a:cxn>
                <a:cxn ang="0">
                  <a:pos x="2" y="21"/>
                </a:cxn>
                <a:cxn ang="0">
                  <a:pos x="2" y="24"/>
                </a:cxn>
                <a:cxn ang="0">
                  <a:pos x="0" y="27"/>
                </a:cxn>
                <a:cxn ang="0">
                  <a:pos x="2" y="29"/>
                </a:cxn>
                <a:cxn ang="0">
                  <a:pos x="0" y="32"/>
                </a:cxn>
                <a:cxn ang="0">
                  <a:pos x="0" y="32"/>
                </a:cxn>
                <a:cxn ang="0">
                  <a:pos x="2" y="35"/>
                </a:cxn>
                <a:cxn ang="0">
                  <a:pos x="2" y="40"/>
                </a:cxn>
                <a:cxn ang="0">
                  <a:pos x="5" y="40"/>
                </a:cxn>
                <a:cxn ang="0">
                  <a:pos x="10" y="45"/>
                </a:cxn>
                <a:cxn ang="0">
                  <a:pos x="13" y="45"/>
                </a:cxn>
                <a:cxn ang="0">
                  <a:pos x="16" y="48"/>
                </a:cxn>
                <a:cxn ang="0">
                  <a:pos x="24" y="48"/>
                </a:cxn>
                <a:cxn ang="0">
                  <a:pos x="29" y="51"/>
                </a:cxn>
                <a:cxn ang="0">
                  <a:pos x="32" y="48"/>
                </a:cxn>
                <a:cxn ang="0">
                  <a:pos x="32" y="48"/>
                </a:cxn>
                <a:cxn ang="0">
                  <a:pos x="34" y="48"/>
                </a:cxn>
                <a:cxn ang="0">
                  <a:pos x="37" y="45"/>
                </a:cxn>
                <a:cxn ang="0">
                  <a:pos x="40" y="45"/>
                </a:cxn>
                <a:cxn ang="0">
                  <a:pos x="40" y="45"/>
                </a:cxn>
                <a:cxn ang="0">
                  <a:pos x="42" y="43"/>
                </a:cxn>
                <a:cxn ang="0">
                  <a:pos x="45" y="43"/>
                </a:cxn>
                <a:cxn ang="0">
                  <a:pos x="48" y="43"/>
                </a:cxn>
                <a:cxn ang="0">
                  <a:pos x="51" y="43"/>
                </a:cxn>
              </a:cxnLst>
              <a:rect l="0" t="0" r="r" b="b"/>
              <a:pathLst>
                <a:path w="77" h="51">
                  <a:moveTo>
                    <a:pt x="51" y="43"/>
                  </a:moveTo>
                  <a:lnTo>
                    <a:pt x="53" y="40"/>
                  </a:lnTo>
                  <a:lnTo>
                    <a:pt x="56" y="40"/>
                  </a:lnTo>
                  <a:lnTo>
                    <a:pt x="56" y="37"/>
                  </a:lnTo>
                  <a:lnTo>
                    <a:pt x="61" y="37"/>
                  </a:lnTo>
                  <a:lnTo>
                    <a:pt x="61" y="35"/>
                  </a:lnTo>
                  <a:lnTo>
                    <a:pt x="61" y="35"/>
                  </a:lnTo>
                  <a:lnTo>
                    <a:pt x="67" y="27"/>
                  </a:lnTo>
                  <a:lnTo>
                    <a:pt x="69" y="19"/>
                  </a:lnTo>
                  <a:lnTo>
                    <a:pt x="72" y="13"/>
                  </a:lnTo>
                  <a:lnTo>
                    <a:pt x="75" y="13"/>
                  </a:lnTo>
                  <a:lnTo>
                    <a:pt x="77" y="8"/>
                  </a:lnTo>
                  <a:lnTo>
                    <a:pt x="77" y="5"/>
                  </a:lnTo>
                  <a:lnTo>
                    <a:pt x="72" y="3"/>
                  </a:lnTo>
                  <a:lnTo>
                    <a:pt x="69" y="0"/>
                  </a:lnTo>
                  <a:lnTo>
                    <a:pt x="67" y="3"/>
                  </a:lnTo>
                  <a:lnTo>
                    <a:pt x="61" y="3"/>
                  </a:lnTo>
                  <a:lnTo>
                    <a:pt x="56" y="3"/>
                  </a:lnTo>
                  <a:lnTo>
                    <a:pt x="53" y="0"/>
                  </a:lnTo>
                  <a:lnTo>
                    <a:pt x="48" y="3"/>
                  </a:lnTo>
                  <a:lnTo>
                    <a:pt x="48" y="5"/>
                  </a:lnTo>
                  <a:lnTo>
                    <a:pt x="45" y="8"/>
                  </a:lnTo>
                  <a:lnTo>
                    <a:pt x="45" y="11"/>
                  </a:lnTo>
                  <a:lnTo>
                    <a:pt x="40" y="5"/>
                  </a:lnTo>
                  <a:lnTo>
                    <a:pt x="37" y="8"/>
                  </a:lnTo>
                  <a:lnTo>
                    <a:pt x="32" y="11"/>
                  </a:lnTo>
                  <a:lnTo>
                    <a:pt x="32" y="13"/>
                  </a:lnTo>
                  <a:lnTo>
                    <a:pt x="24" y="13"/>
                  </a:lnTo>
                  <a:lnTo>
                    <a:pt x="21" y="16"/>
                  </a:lnTo>
                  <a:lnTo>
                    <a:pt x="16" y="13"/>
                  </a:lnTo>
                  <a:lnTo>
                    <a:pt x="5" y="8"/>
                  </a:lnTo>
                  <a:lnTo>
                    <a:pt x="8" y="11"/>
                  </a:lnTo>
                  <a:lnTo>
                    <a:pt x="8" y="13"/>
                  </a:lnTo>
                  <a:lnTo>
                    <a:pt x="5" y="16"/>
                  </a:lnTo>
                  <a:lnTo>
                    <a:pt x="0" y="16"/>
                  </a:lnTo>
                  <a:lnTo>
                    <a:pt x="0" y="19"/>
                  </a:lnTo>
                  <a:lnTo>
                    <a:pt x="2" y="21"/>
                  </a:lnTo>
                  <a:lnTo>
                    <a:pt x="2" y="24"/>
                  </a:lnTo>
                  <a:lnTo>
                    <a:pt x="0" y="27"/>
                  </a:lnTo>
                  <a:lnTo>
                    <a:pt x="2" y="29"/>
                  </a:lnTo>
                  <a:lnTo>
                    <a:pt x="0" y="32"/>
                  </a:lnTo>
                  <a:lnTo>
                    <a:pt x="0" y="32"/>
                  </a:lnTo>
                  <a:lnTo>
                    <a:pt x="2" y="35"/>
                  </a:lnTo>
                  <a:lnTo>
                    <a:pt x="2" y="40"/>
                  </a:lnTo>
                  <a:lnTo>
                    <a:pt x="5" y="40"/>
                  </a:lnTo>
                  <a:lnTo>
                    <a:pt x="10" y="45"/>
                  </a:lnTo>
                  <a:lnTo>
                    <a:pt x="13" y="45"/>
                  </a:lnTo>
                  <a:lnTo>
                    <a:pt x="16" y="48"/>
                  </a:lnTo>
                  <a:lnTo>
                    <a:pt x="24" y="48"/>
                  </a:lnTo>
                  <a:lnTo>
                    <a:pt x="29" y="51"/>
                  </a:lnTo>
                  <a:lnTo>
                    <a:pt x="32" y="48"/>
                  </a:lnTo>
                  <a:lnTo>
                    <a:pt x="32" y="48"/>
                  </a:lnTo>
                  <a:lnTo>
                    <a:pt x="34" y="48"/>
                  </a:lnTo>
                  <a:lnTo>
                    <a:pt x="37" y="45"/>
                  </a:lnTo>
                  <a:lnTo>
                    <a:pt x="40" y="45"/>
                  </a:lnTo>
                  <a:lnTo>
                    <a:pt x="40" y="45"/>
                  </a:lnTo>
                  <a:lnTo>
                    <a:pt x="42" y="43"/>
                  </a:lnTo>
                  <a:lnTo>
                    <a:pt x="45" y="43"/>
                  </a:lnTo>
                  <a:lnTo>
                    <a:pt x="48" y="43"/>
                  </a:lnTo>
                  <a:lnTo>
                    <a:pt x="51"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1" name="Freeform 1204"/>
            <p:cNvSpPr>
              <a:spLocks/>
            </p:cNvSpPr>
            <p:nvPr/>
          </p:nvSpPr>
          <p:spPr bwMode="auto">
            <a:xfrm>
              <a:off x="6248767" y="3217883"/>
              <a:ext cx="107509" cy="46075"/>
            </a:xfrm>
            <a:custGeom>
              <a:avLst/>
              <a:gdLst/>
              <a:ahLst/>
              <a:cxnLst>
                <a:cxn ang="0">
                  <a:pos x="0" y="22"/>
                </a:cxn>
                <a:cxn ang="0">
                  <a:pos x="11" y="27"/>
                </a:cxn>
                <a:cxn ang="0">
                  <a:pos x="16" y="30"/>
                </a:cxn>
                <a:cxn ang="0">
                  <a:pos x="19" y="27"/>
                </a:cxn>
                <a:cxn ang="0">
                  <a:pos x="27" y="27"/>
                </a:cxn>
                <a:cxn ang="0">
                  <a:pos x="27" y="25"/>
                </a:cxn>
                <a:cxn ang="0">
                  <a:pos x="32" y="22"/>
                </a:cxn>
                <a:cxn ang="0">
                  <a:pos x="35" y="19"/>
                </a:cxn>
                <a:cxn ang="0">
                  <a:pos x="40" y="25"/>
                </a:cxn>
                <a:cxn ang="0">
                  <a:pos x="40" y="22"/>
                </a:cxn>
                <a:cxn ang="0">
                  <a:pos x="43" y="19"/>
                </a:cxn>
                <a:cxn ang="0">
                  <a:pos x="43" y="17"/>
                </a:cxn>
                <a:cxn ang="0">
                  <a:pos x="48" y="14"/>
                </a:cxn>
                <a:cxn ang="0">
                  <a:pos x="51" y="17"/>
                </a:cxn>
                <a:cxn ang="0">
                  <a:pos x="56" y="17"/>
                </a:cxn>
                <a:cxn ang="0">
                  <a:pos x="62" y="17"/>
                </a:cxn>
                <a:cxn ang="0">
                  <a:pos x="64" y="14"/>
                </a:cxn>
                <a:cxn ang="0">
                  <a:pos x="64" y="8"/>
                </a:cxn>
                <a:cxn ang="0">
                  <a:pos x="70" y="3"/>
                </a:cxn>
                <a:cxn ang="0">
                  <a:pos x="67" y="3"/>
                </a:cxn>
                <a:cxn ang="0">
                  <a:pos x="62" y="0"/>
                </a:cxn>
                <a:cxn ang="0">
                  <a:pos x="56" y="0"/>
                </a:cxn>
                <a:cxn ang="0">
                  <a:pos x="56" y="0"/>
                </a:cxn>
                <a:cxn ang="0">
                  <a:pos x="54" y="0"/>
                </a:cxn>
                <a:cxn ang="0">
                  <a:pos x="51" y="0"/>
                </a:cxn>
                <a:cxn ang="0">
                  <a:pos x="51" y="3"/>
                </a:cxn>
                <a:cxn ang="0">
                  <a:pos x="48" y="0"/>
                </a:cxn>
                <a:cxn ang="0">
                  <a:pos x="46" y="0"/>
                </a:cxn>
                <a:cxn ang="0">
                  <a:pos x="43" y="0"/>
                </a:cxn>
                <a:cxn ang="0">
                  <a:pos x="40" y="0"/>
                </a:cxn>
                <a:cxn ang="0">
                  <a:pos x="37" y="3"/>
                </a:cxn>
                <a:cxn ang="0">
                  <a:pos x="35" y="3"/>
                </a:cxn>
                <a:cxn ang="0">
                  <a:pos x="35" y="3"/>
                </a:cxn>
                <a:cxn ang="0">
                  <a:pos x="35" y="3"/>
                </a:cxn>
                <a:cxn ang="0">
                  <a:pos x="29" y="3"/>
                </a:cxn>
                <a:cxn ang="0">
                  <a:pos x="27" y="6"/>
                </a:cxn>
                <a:cxn ang="0">
                  <a:pos x="24" y="6"/>
                </a:cxn>
                <a:cxn ang="0">
                  <a:pos x="19" y="8"/>
                </a:cxn>
                <a:cxn ang="0">
                  <a:pos x="13" y="11"/>
                </a:cxn>
                <a:cxn ang="0">
                  <a:pos x="8" y="11"/>
                </a:cxn>
                <a:cxn ang="0">
                  <a:pos x="8" y="11"/>
                </a:cxn>
                <a:cxn ang="0">
                  <a:pos x="5" y="11"/>
                </a:cxn>
                <a:cxn ang="0">
                  <a:pos x="0" y="14"/>
                </a:cxn>
                <a:cxn ang="0">
                  <a:pos x="0" y="14"/>
                </a:cxn>
                <a:cxn ang="0">
                  <a:pos x="0" y="17"/>
                </a:cxn>
                <a:cxn ang="0">
                  <a:pos x="0" y="22"/>
                </a:cxn>
              </a:cxnLst>
              <a:rect l="0" t="0" r="r" b="b"/>
              <a:pathLst>
                <a:path w="70" h="30">
                  <a:moveTo>
                    <a:pt x="0" y="22"/>
                  </a:moveTo>
                  <a:lnTo>
                    <a:pt x="11" y="27"/>
                  </a:lnTo>
                  <a:lnTo>
                    <a:pt x="16" y="30"/>
                  </a:lnTo>
                  <a:lnTo>
                    <a:pt x="19" y="27"/>
                  </a:lnTo>
                  <a:lnTo>
                    <a:pt x="27" y="27"/>
                  </a:lnTo>
                  <a:lnTo>
                    <a:pt x="27" y="25"/>
                  </a:lnTo>
                  <a:lnTo>
                    <a:pt x="32" y="22"/>
                  </a:lnTo>
                  <a:lnTo>
                    <a:pt x="35" y="19"/>
                  </a:lnTo>
                  <a:lnTo>
                    <a:pt x="40" y="25"/>
                  </a:lnTo>
                  <a:lnTo>
                    <a:pt x="40" y="22"/>
                  </a:lnTo>
                  <a:lnTo>
                    <a:pt x="43" y="19"/>
                  </a:lnTo>
                  <a:lnTo>
                    <a:pt x="43" y="17"/>
                  </a:lnTo>
                  <a:lnTo>
                    <a:pt x="48" y="14"/>
                  </a:lnTo>
                  <a:lnTo>
                    <a:pt x="51" y="17"/>
                  </a:lnTo>
                  <a:lnTo>
                    <a:pt x="56" y="17"/>
                  </a:lnTo>
                  <a:lnTo>
                    <a:pt x="62" y="17"/>
                  </a:lnTo>
                  <a:lnTo>
                    <a:pt x="64" y="14"/>
                  </a:lnTo>
                  <a:lnTo>
                    <a:pt x="64" y="8"/>
                  </a:lnTo>
                  <a:lnTo>
                    <a:pt x="70" y="3"/>
                  </a:lnTo>
                  <a:lnTo>
                    <a:pt x="67" y="3"/>
                  </a:lnTo>
                  <a:lnTo>
                    <a:pt x="62" y="0"/>
                  </a:lnTo>
                  <a:lnTo>
                    <a:pt x="56" y="0"/>
                  </a:lnTo>
                  <a:lnTo>
                    <a:pt x="56" y="0"/>
                  </a:lnTo>
                  <a:lnTo>
                    <a:pt x="54" y="0"/>
                  </a:lnTo>
                  <a:lnTo>
                    <a:pt x="51" y="0"/>
                  </a:lnTo>
                  <a:lnTo>
                    <a:pt x="51" y="3"/>
                  </a:lnTo>
                  <a:lnTo>
                    <a:pt x="48" y="0"/>
                  </a:lnTo>
                  <a:lnTo>
                    <a:pt x="46" y="0"/>
                  </a:lnTo>
                  <a:lnTo>
                    <a:pt x="43" y="0"/>
                  </a:lnTo>
                  <a:lnTo>
                    <a:pt x="40" y="0"/>
                  </a:lnTo>
                  <a:lnTo>
                    <a:pt x="37" y="3"/>
                  </a:lnTo>
                  <a:lnTo>
                    <a:pt x="35" y="3"/>
                  </a:lnTo>
                  <a:lnTo>
                    <a:pt x="35" y="3"/>
                  </a:lnTo>
                  <a:lnTo>
                    <a:pt x="35" y="3"/>
                  </a:lnTo>
                  <a:lnTo>
                    <a:pt x="29" y="3"/>
                  </a:lnTo>
                  <a:lnTo>
                    <a:pt x="27" y="6"/>
                  </a:lnTo>
                  <a:lnTo>
                    <a:pt x="24" y="6"/>
                  </a:lnTo>
                  <a:lnTo>
                    <a:pt x="19" y="8"/>
                  </a:lnTo>
                  <a:lnTo>
                    <a:pt x="13" y="11"/>
                  </a:lnTo>
                  <a:lnTo>
                    <a:pt x="8" y="11"/>
                  </a:lnTo>
                  <a:lnTo>
                    <a:pt x="8" y="11"/>
                  </a:lnTo>
                  <a:lnTo>
                    <a:pt x="5" y="11"/>
                  </a:lnTo>
                  <a:lnTo>
                    <a:pt x="0" y="14"/>
                  </a:lnTo>
                  <a:lnTo>
                    <a:pt x="0" y="14"/>
                  </a:lnTo>
                  <a:lnTo>
                    <a:pt x="0" y="17"/>
                  </a:lnTo>
                  <a:lnTo>
                    <a:pt x="0"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2" name="Freeform 1205"/>
            <p:cNvSpPr>
              <a:spLocks/>
            </p:cNvSpPr>
            <p:nvPr/>
          </p:nvSpPr>
          <p:spPr bwMode="auto">
            <a:xfrm>
              <a:off x="6363955" y="3349964"/>
              <a:ext cx="119795" cy="78328"/>
            </a:xfrm>
            <a:custGeom>
              <a:avLst/>
              <a:gdLst/>
              <a:ahLst/>
              <a:cxnLst>
                <a:cxn ang="0">
                  <a:pos x="5" y="0"/>
                </a:cxn>
                <a:cxn ang="0">
                  <a:pos x="5" y="6"/>
                </a:cxn>
                <a:cxn ang="0">
                  <a:pos x="8" y="8"/>
                </a:cxn>
                <a:cxn ang="0">
                  <a:pos x="13" y="8"/>
                </a:cxn>
                <a:cxn ang="0">
                  <a:pos x="16" y="8"/>
                </a:cxn>
                <a:cxn ang="0">
                  <a:pos x="24" y="8"/>
                </a:cxn>
                <a:cxn ang="0">
                  <a:pos x="30" y="8"/>
                </a:cxn>
                <a:cxn ang="0">
                  <a:pos x="35" y="8"/>
                </a:cxn>
                <a:cxn ang="0">
                  <a:pos x="43" y="8"/>
                </a:cxn>
                <a:cxn ang="0">
                  <a:pos x="46" y="6"/>
                </a:cxn>
                <a:cxn ang="0">
                  <a:pos x="59" y="0"/>
                </a:cxn>
                <a:cxn ang="0">
                  <a:pos x="67" y="3"/>
                </a:cxn>
                <a:cxn ang="0">
                  <a:pos x="70" y="3"/>
                </a:cxn>
                <a:cxn ang="0">
                  <a:pos x="75" y="6"/>
                </a:cxn>
                <a:cxn ang="0">
                  <a:pos x="78" y="8"/>
                </a:cxn>
                <a:cxn ang="0">
                  <a:pos x="75" y="14"/>
                </a:cxn>
                <a:cxn ang="0">
                  <a:pos x="70" y="16"/>
                </a:cxn>
                <a:cxn ang="0">
                  <a:pos x="70" y="27"/>
                </a:cxn>
                <a:cxn ang="0">
                  <a:pos x="67" y="30"/>
                </a:cxn>
                <a:cxn ang="0">
                  <a:pos x="73" y="35"/>
                </a:cxn>
                <a:cxn ang="0">
                  <a:pos x="73" y="38"/>
                </a:cxn>
                <a:cxn ang="0">
                  <a:pos x="67" y="38"/>
                </a:cxn>
                <a:cxn ang="0">
                  <a:pos x="62" y="35"/>
                </a:cxn>
                <a:cxn ang="0">
                  <a:pos x="56" y="38"/>
                </a:cxn>
                <a:cxn ang="0">
                  <a:pos x="54" y="41"/>
                </a:cxn>
                <a:cxn ang="0">
                  <a:pos x="51" y="43"/>
                </a:cxn>
                <a:cxn ang="0">
                  <a:pos x="51" y="49"/>
                </a:cxn>
                <a:cxn ang="0">
                  <a:pos x="43" y="49"/>
                </a:cxn>
                <a:cxn ang="0">
                  <a:pos x="38" y="49"/>
                </a:cxn>
                <a:cxn ang="0">
                  <a:pos x="35" y="51"/>
                </a:cxn>
                <a:cxn ang="0">
                  <a:pos x="32" y="49"/>
                </a:cxn>
                <a:cxn ang="0">
                  <a:pos x="24" y="49"/>
                </a:cxn>
                <a:cxn ang="0">
                  <a:pos x="19" y="51"/>
                </a:cxn>
                <a:cxn ang="0">
                  <a:pos x="13" y="51"/>
                </a:cxn>
                <a:cxn ang="0">
                  <a:pos x="11" y="49"/>
                </a:cxn>
                <a:cxn ang="0">
                  <a:pos x="8" y="38"/>
                </a:cxn>
                <a:cxn ang="0">
                  <a:pos x="3" y="33"/>
                </a:cxn>
                <a:cxn ang="0">
                  <a:pos x="3" y="27"/>
                </a:cxn>
                <a:cxn ang="0">
                  <a:pos x="5" y="22"/>
                </a:cxn>
                <a:cxn ang="0">
                  <a:pos x="5" y="16"/>
                </a:cxn>
                <a:cxn ang="0">
                  <a:pos x="0" y="6"/>
                </a:cxn>
                <a:cxn ang="0">
                  <a:pos x="0" y="0"/>
                </a:cxn>
              </a:cxnLst>
              <a:rect l="0" t="0" r="r" b="b"/>
              <a:pathLst>
                <a:path w="78" h="51">
                  <a:moveTo>
                    <a:pt x="0" y="0"/>
                  </a:moveTo>
                  <a:lnTo>
                    <a:pt x="5" y="0"/>
                  </a:lnTo>
                  <a:lnTo>
                    <a:pt x="5" y="3"/>
                  </a:lnTo>
                  <a:lnTo>
                    <a:pt x="5" y="6"/>
                  </a:lnTo>
                  <a:lnTo>
                    <a:pt x="5" y="6"/>
                  </a:lnTo>
                  <a:lnTo>
                    <a:pt x="8" y="8"/>
                  </a:lnTo>
                  <a:lnTo>
                    <a:pt x="11" y="6"/>
                  </a:lnTo>
                  <a:lnTo>
                    <a:pt x="13" y="8"/>
                  </a:lnTo>
                  <a:lnTo>
                    <a:pt x="16" y="8"/>
                  </a:lnTo>
                  <a:lnTo>
                    <a:pt x="16" y="8"/>
                  </a:lnTo>
                  <a:lnTo>
                    <a:pt x="22" y="11"/>
                  </a:lnTo>
                  <a:lnTo>
                    <a:pt x="24" y="8"/>
                  </a:lnTo>
                  <a:lnTo>
                    <a:pt x="27" y="8"/>
                  </a:lnTo>
                  <a:lnTo>
                    <a:pt x="30" y="8"/>
                  </a:lnTo>
                  <a:lnTo>
                    <a:pt x="32" y="8"/>
                  </a:lnTo>
                  <a:lnTo>
                    <a:pt x="35" y="8"/>
                  </a:lnTo>
                  <a:lnTo>
                    <a:pt x="40" y="8"/>
                  </a:lnTo>
                  <a:lnTo>
                    <a:pt x="43" y="8"/>
                  </a:lnTo>
                  <a:lnTo>
                    <a:pt x="46" y="8"/>
                  </a:lnTo>
                  <a:lnTo>
                    <a:pt x="46" y="6"/>
                  </a:lnTo>
                  <a:lnTo>
                    <a:pt x="54" y="0"/>
                  </a:lnTo>
                  <a:lnTo>
                    <a:pt x="59" y="0"/>
                  </a:lnTo>
                  <a:lnTo>
                    <a:pt x="62" y="0"/>
                  </a:lnTo>
                  <a:lnTo>
                    <a:pt x="67" y="3"/>
                  </a:lnTo>
                  <a:lnTo>
                    <a:pt x="67" y="6"/>
                  </a:lnTo>
                  <a:lnTo>
                    <a:pt x="70" y="3"/>
                  </a:lnTo>
                  <a:lnTo>
                    <a:pt x="75" y="6"/>
                  </a:lnTo>
                  <a:lnTo>
                    <a:pt x="75" y="6"/>
                  </a:lnTo>
                  <a:lnTo>
                    <a:pt x="78" y="6"/>
                  </a:lnTo>
                  <a:lnTo>
                    <a:pt x="78" y="8"/>
                  </a:lnTo>
                  <a:lnTo>
                    <a:pt x="78" y="14"/>
                  </a:lnTo>
                  <a:lnTo>
                    <a:pt x="75" y="14"/>
                  </a:lnTo>
                  <a:lnTo>
                    <a:pt x="73" y="14"/>
                  </a:lnTo>
                  <a:lnTo>
                    <a:pt x="70" y="16"/>
                  </a:lnTo>
                  <a:lnTo>
                    <a:pt x="70" y="25"/>
                  </a:lnTo>
                  <a:lnTo>
                    <a:pt x="70" y="27"/>
                  </a:lnTo>
                  <a:lnTo>
                    <a:pt x="67" y="30"/>
                  </a:lnTo>
                  <a:lnTo>
                    <a:pt x="67" y="30"/>
                  </a:lnTo>
                  <a:lnTo>
                    <a:pt x="70" y="30"/>
                  </a:lnTo>
                  <a:lnTo>
                    <a:pt x="73" y="35"/>
                  </a:lnTo>
                  <a:lnTo>
                    <a:pt x="73" y="38"/>
                  </a:lnTo>
                  <a:lnTo>
                    <a:pt x="73" y="38"/>
                  </a:lnTo>
                  <a:lnTo>
                    <a:pt x="70" y="38"/>
                  </a:lnTo>
                  <a:lnTo>
                    <a:pt x="67" y="38"/>
                  </a:lnTo>
                  <a:lnTo>
                    <a:pt x="65" y="35"/>
                  </a:lnTo>
                  <a:lnTo>
                    <a:pt x="62" y="35"/>
                  </a:lnTo>
                  <a:lnTo>
                    <a:pt x="59" y="38"/>
                  </a:lnTo>
                  <a:lnTo>
                    <a:pt x="56" y="38"/>
                  </a:lnTo>
                  <a:lnTo>
                    <a:pt x="54" y="41"/>
                  </a:lnTo>
                  <a:lnTo>
                    <a:pt x="54" y="41"/>
                  </a:lnTo>
                  <a:lnTo>
                    <a:pt x="54" y="41"/>
                  </a:lnTo>
                  <a:lnTo>
                    <a:pt x="51" y="43"/>
                  </a:lnTo>
                  <a:lnTo>
                    <a:pt x="51" y="46"/>
                  </a:lnTo>
                  <a:lnTo>
                    <a:pt x="51" y="49"/>
                  </a:lnTo>
                  <a:lnTo>
                    <a:pt x="48" y="49"/>
                  </a:lnTo>
                  <a:lnTo>
                    <a:pt x="43" y="49"/>
                  </a:lnTo>
                  <a:lnTo>
                    <a:pt x="40" y="51"/>
                  </a:lnTo>
                  <a:lnTo>
                    <a:pt x="38" y="49"/>
                  </a:lnTo>
                  <a:lnTo>
                    <a:pt x="35" y="49"/>
                  </a:lnTo>
                  <a:lnTo>
                    <a:pt x="35" y="51"/>
                  </a:lnTo>
                  <a:lnTo>
                    <a:pt x="32" y="51"/>
                  </a:lnTo>
                  <a:lnTo>
                    <a:pt x="32" y="49"/>
                  </a:lnTo>
                  <a:lnTo>
                    <a:pt x="27" y="49"/>
                  </a:lnTo>
                  <a:lnTo>
                    <a:pt x="24" y="49"/>
                  </a:lnTo>
                  <a:lnTo>
                    <a:pt x="22" y="51"/>
                  </a:lnTo>
                  <a:lnTo>
                    <a:pt x="19" y="51"/>
                  </a:lnTo>
                  <a:lnTo>
                    <a:pt x="13" y="51"/>
                  </a:lnTo>
                  <a:lnTo>
                    <a:pt x="13" y="51"/>
                  </a:lnTo>
                  <a:lnTo>
                    <a:pt x="13" y="51"/>
                  </a:lnTo>
                  <a:lnTo>
                    <a:pt x="11" y="49"/>
                  </a:lnTo>
                  <a:lnTo>
                    <a:pt x="11" y="43"/>
                  </a:lnTo>
                  <a:lnTo>
                    <a:pt x="8" y="38"/>
                  </a:lnTo>
                  <a:lnTo>
                    <a:pt x="3" y="33"/>
                  </a:lnTo>
                  <a:lnTo>
                    <a:pt x="3" y="33"/>
                  </a:lnTo>
                  <a:lnTo>
                    <a:pt x="3" y="30"/>
                  </a:lnTo>
                  <a:lnTo>
                    <a:pt x="3" y="27"/>
                  </a:lnTo>
                  <a:lnTo>
                    <a:pt x="0" y="27"/>
                  </a:lnTo>
                  <a:lnTo>
                    <a:pt x="5" y="22"/>
                  </a:lnTo>
                  <a:lnTo>
                    <a:pt x="8" y="19"/>
                  </a:lnTo>
                  <a:lnTo>
                    <a:pt x="5" y="16"/>
                  </a:lnTo>
                  <a:lnTo>
                    <a:pt x="0" y="11"/>
                  </a:lnTo>
                  <a:lnTo>
                    <a:pt x="0" y="6"/>
                  </a:lnTo>
                  <a:lnTo>
                    <a:pt x="3" y="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3" name="Freeform 1206"/>
            <p:cNvSpPr>
              <a:spLocks/>
            </p:cNvSpPr>
            <p:nvPr/>
          </p:nvSpPr>
          <p:spPr bwMode="auto">
            <a:xfrm>
              <a:off x="6331702" y="3400647"/>
              <a:ext cx="52219" cy="44540"/>
            </a:xfrm>
            <a:custGeom>
              <a:avLst/>
              <a:gdLst/>
              <a:ahLst/>
              <a:cxnLst>
                <a:cxn ang="0">
                  <a:pos x="24" y="0"/>
                </a:cxn>
                <a:cxn ang="0">
                  <a:pos x="29" y="5"/>
                </a:cxn>
                <a:cxn ang="0">
                  <a:pos x="32" y="10"/>
                </a:cxn>
                <a:cxn ang="0">
                  <a:pos x="32" y="16"/>
                </a:cxn>
                <a:cxn ang="0">
                  <a:pos x="34" y="18"/>
                </a:cxn>
                <a:cxn ang="0">
                  <a:pos x="32" y="18"/>
                </a:cxn>
                <a:cxn ang="0">
                  <a:pos x="29" y="18"/>
                </a:cxn>
                <a:cxn ang="0">
                  <a:pos x="26" y="21"/>
                </a:cxn>
                <a:cxn ang="0">
                  <a:pos x="18" y="21"/>
                </a:cxn>
                <a:cxn ang="0">
                  <a:pos x="16" y="21"/>
                </a:cxn>
                <a:cxn ang="0">
                  <a:pos x="16" y="24"/>
                </a:cxn>
                <a:cxn ang="0">
                  <a:pos x="13" y="24"/>
                </a:cxn>
                <a:cxn ang="0">
                  <a:pos x="8" y="29"/>
                </a:cxn>
                <a:cxn ang="0">
                  <a:pos x="8" y="29"/>
                </a:cxn>
                <a:cxn ang="0">
                  <a:pos x="5" y="26"/>
                </a:cxn>
                <a:cxn ang="0">
                  <a:pos x="2" y="24"/>
                </a:cxn>
                <a:cxn ang="0">
                  <a:pos x="0" y="18"/>
                </a:cxn>
                <a:cxn ang="0">
                  <a:pos x="0" y="13"/>
                </a:cxn>
                <a:cxn ang="0">
                  <a:pos x="0" y="10"/>
                </a:cxn>
                <a:cxn ang="0">
                  <a:pos x="0" y="10"/>
                </a:cxn>
                <a:cxn ang="0">
                  <a:pos x="2" y="8"/>
                </a:cxn>
                <a:cxn ang="0">
                  <a:pos x="2" y="8"/>
                </a:cxn>
                <a:cxn ang="0">
                  <a:pos x="5" y="5"/>
                </a:cxn>
                <a:cxn ang="0">
                  <a:pos x="8" y="5"/>
                </a:cxn>
                <a:cxn ang="0">
                  <a:pos x="10" y="2"/>
                </a:cxn>
                <a:cxn ang="0">
                  <a:pos x="16" y="2"/>
                </a:cxn>
                <a:cxn ang="0">
                  <a:pos x="18" y="2"/>
                </a:cxn>
                <a:cxn ang="0">
                  <a:pos x="21" y="0"/>
                </a:cxn>
                <a:cxn ang="0">
                  <a:pos x="24" y="0"/>
                </a:cxn>
              </a:cxnLst>
              <a:rect l="0" t="0" r="r" b="b"/>
              <a:pathLst>
                <a:path w="34" h="29">
                  <a:moveTo>
                    <a:pt x="24" y="0"/>
                  </a:moveTo>
                  <a:lnTo>
                    <a:pt x="29" y="5"/>
                  </a:lnTo>
                  <a:lnTo>
                    <a:pt x="32" y="10"/>
                  </a:lnTo>
                  <a:lnTo>
                    <a:pt x="32" y="16"/>
                  </a:lnTo>
                  <a:lnTo>
                    <a:pt x="34" y="18"/>
                  </a:lnTo>
                  <a:lnTo>
                    <a:pt x="32" y="18"/>
                  </a:lnTo>
                  <a:lnTo>
                    <a:pt x="29" y="18"/>
                  </a:lnTo>
                  <a:lnTo>
                    <a:pt x="26" y="21"/>
                  </a:lnTo>
                  <a:lnTo>
                    <a:pt x="18" y="21"/>
                  </a:lnTo>
                  <a:lnTo>
                    <a:pt x="16" y="21"/>
                  </a:lnTo>
                  <a:lnTo>
                    <a:pt x="16" y="24"/>
                  </a:lnTo>
                  <a:lnTo>
                    <a:pt x="13" y="24"/>
                  </a:lnTo>
                  <a:lnTo>
                    <a:pt x="8" y="29"/>
                  </a:lnTo>
                  <a:lnTo>
                    <a:pt x="8" y="29"/>
                  </a:lnTo>
                  <a:lnTo>
                    <a:pt x="5" y="26"/>
                  </a:lnTo>
                  <a:lnTo>
                    <a:pt x="2" y="24"/>
                  </a:lnTo>
                  <a:lnTo>
                    <a:pt x="0" y="18"/>
                  </a:lnTo>
                  <a:lnTo>
                    <a:pt x="0" y="13"/>
                  </a:lnTo>
                  <a:lnTo>
                    <a:pt x="0" y="10"/>
                  </a:lnTo>
                  <a:lnTo>
                    <a:pt x="0" y="10"/>
                  </a:lnTo>
                  <a:lnTo>
                    <a:pt x="2" y="8"/>
                  </a:lnTo>
                  <a:lnTo>
                    <a:pt x="2" y="8"/>
                  </a:lnTo>
                  <a:lnTo>
                    <a:pt x="5" y="5"/>
                  </a:lnTo>
                  <a:lnTo>
                    <a:pt x="8" y="5"/>
                  </a:lnTo>
                  <a:lnTo>
                    <a:pt x="10" y="2"/>
                  </a:lnTo>
                  <a:lnTo>
                    <a:pt x="16" y="2"/>
                  </a:lnTo>
                  <a:lnTo>
                    <a:pt x="18" y="2"/>
                  </a:lnTo>
                  <a:lnTo>
                    <a:pt x="21" y="0"/>
                  </a:lnTo>
                  <a:lnTo>
                    <a:pt x="2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4" name="Freeform 1207"/>
            <p:cNvSpPr>
              <a:spLocks/>
            </p:cNvSpPr>
            <p:nvPr/>
          </p:nvSpPr>
          <p:spPr bwMode="auto">
            <a:xfrm>
              <a:off x="6305593" y="3396040"/>
              <a:ext cx="38396" cy="73720"/>
            </a:xfrm>
            <a:custGeom>
              <a:avLst/>
              <a:gdLst/>
              <a:ahLst/>
              <a:cxnLst>
                <a:cxn ang="0">
                  <a:pos x="17" y="13"/>
                </a:cxn>
                <a:cxn ang="0">
                  <a:pos x="17" y="16"/>
                </a:cxn>
                <a:cxn ang="0">
                  <a:pos x="17" y="21"/>
                </a:cxn>
                <a:cxn ang="0">
                  <a:pos x="19" y="27"/>
                </a:cxn>
                <a:cxn ang="0">
                  <a:pos x="22" y="29"/>
                </a:cxn>
                <a:cxn ang="0">
                  <a:pos x="25" y="32"/>
                </a:cxn>
                <a:cxn ang="0">
                  <a:pos x="25" y="35"/>
                </a:cxn>
                <a:cxn ang="0">
                  <a:pos x="22" y="38"/>
                </a:cxn>
                <a:cxn ang="0">
                  <a:pos x="17" y="40"/>
                </a:cxn>
                <a:cxn ang="0">
                  <a:pos x="17" y="43"/>
                </a:cxn>
                <a:cxn ang="0">
                  <a:pos x="14" y="48"/>
                </a:cxn>
                <a:cxn ang="0">
                  <a:pos x="11" y="48"/>
                </a:cxn>
                <a:cxn ang="0">
                  <a:pos x="11" y="46"/>
                </a:cxn>
                <a:cxn ang="0">
                  <a:pos x="9" y="40"/>
                </a:cxn>
                <a:cxn ang="0">
                  <a:pos x="3" y="40"/>
                </a:cxn>
                <a:cxn ang="0">
                  <a:pos x="0" y="38"/>
                </a:cxn>
                <a:cxn ang="0">
                  <a:pos x="3" y="35"/>
                </a:cxn>
                <a:cxn ang="0">
                  <a:pos x="0" y="32"/>
                </a:cxn>
                <a:cxn ang="0">
                  <a:pos x="0" y="29"/>
                </a:cxn>
                <a:cxn ang="0">
                  <a:pos x="3" y="27"/>
                </a:cxn>
                <a:cxn ang="0">
                  <a:pos x="0" y="21"/>
                </a:cxn>
                <a:cxn ang="0">
                  <a:pos x="0" y="16"/>
                </a:cxn>
                <a:cxn ang="0">
                  <a:pos x="3" y="16"/>
                </a:cxn>
                <a:cxn ang="0">
                  <a:pos x="3" y="13"/>
                </a:cxn>
                <a:cxn ang="0">
                  <a:pos x="0" y="11"/>
                </a:cxn>
                <a:cxn ang="0">
                  <a:pos x="0" y="8"/>
                </a:cxn>
                <a:cxn ang="0">
                  <a:pos x="0" y="3"/>
                </a:cxn>
                <a:cxn ang="0">
                  <a:pos x="3" y="0"/>
                </a:cxn>
                <a:cxn ang="0">
                  <a:pos x="6" y="0"/>
                </a:cxn>
                <a:cxn ang="0">
                  <a:pos x="6" y="3"/>
                </a:cxn>
                <a:cxn ang="0">
                  <a:pos x="9" y="0"/>
                </a:cxn>
                <a:cxn ang="0">
                  <a:pos x="9" y="0"/>
                </a:cxn>
                <a:cxn ang="0">
                  <a:pos x="11" y="0"/>
                </a:cxn>
                <a:cxn ang="0">
                  <a:pos x="11" y="3"/>
                </a:cxn>
                <a:cxn ang="0">
                  <a:pos x="14" y="3"/>
                </a:cxn>
                <a:cxn ang="0">
                  <a:pos x="17" y="5"/>
                </a:cxn>
                <a:cxn ang="0">
                  <a:pos x="17" y="8"/>
                </a:cxn>
                <a:cxn ang="0">
                  <a:pos x="17" y="11"/>
                </a:cxn>
                <a:cxn ang="0">
                  <a:pos x="17" y="13"/>
                </a:cxn>
              </a:cxnLst>
              <a:rect l="0" t="0" r="r" b="b"/>
              <a:pathLst>
                <a:path w="25" h="48">
                  <a:moveTo>
                    <a:pt x="17" y="13"/>
                  </a:moveTo>
                  <a:lnTo>
                    <a:pt x="17" y="16"/>
                  </a:lnTo>
                  <a:lnTo>
                    <a:pt x="17" y="21"/>
                  </a:lnTo>
                  <a:lnTo>
                    <a:pt x="19" y="27"/>
                  </a:lnTo>
                  <a:lnTo>
                    <a:pt x="22" y="29"/>
                  </a:lnTo>
                  <a:lnTo>
                    <a:pt x="25" y="32"/>
                  </a:lnTo>
                  <a:lnTo>
                    <a:pt x="25" y="35"/>
                  </a:lnTo>
                  <a:lnTo>
                    <a:pt x="22" y="38"/>
                  </a:lnTo>
                  <a:lnTo>
                    <a:pt x="17" y="40"/>
                  </a:lnTo>
                  <a:lnTo>
                    <a:pt x="17" y="43"/>
                  </a:lnTo>
                  <a:lnTo>
                    <a:pt x="14" y="48"/>
                  </a:lnTo>
                  <a:lnTo>
                    <a:pt x="11" y="48"/>
                  </a:lnTo>
                  <a:lnTo>
                    <a:pt x="11" y="46"/>
                  </a:lnTo>
                  <a:lnTo>
                    <a:pt x="9" y="40"/>
                  </a:lnTo>
                  <a:lnTo>
                    <a:pt x="3" y="40"/>
                  </a:lnTo>
                  <a:lnTo>
                    <a:pt x="0" y="38"/>
                  </a:lnTo>
                  <a:lnTo>
                    <a:pt x="3" y="35"/>
                  </a:lnTo>
                  <a:lnTo>
                    <a:pt x="0" y="32"/>
                  </a:lnTo>
                  <a:lnTo>
                    <a:pt x="0" y="29"/>
                  </a:lnTo>
                  <a:lnTo>
                    <a:pt x="3" y="27"/>
                  </a:lnTo>
                  <a:lnTo>
                    <a:pt x="0" y="21"/>
                  </a:lnTo>
                  <a:lnTo>
                    <a:pt x="0" y="16"/>
                  </a:lnTo>
                  <a:lnTo>
                    <a:pt x="3" y="16"/>
                  </a:lnTo>
                  <a:lnTo>
                    <a:pt x="3" y="13"/>
                  </a:lnTo>
                  <a:lnTo>
                    <a:pt x="0" y="11"/>
                  </a:lnTo>
                  <a:lnTo>
                    <a:pt x="0" y="8"/>
                  </a:lnTo>
                  <a:lnTo>
                    <a:pt x="0" y="3"/>
                  </a:lnTo>
                  <a:lnTo>
                    <a:pt x="3" y="0"/>
                  </a:lnTo>
                  <a:lnTo>
                    <a:pt x="6" y="0"/>
                  </a:lnTo>
                  <a:lnTo>
                    <a:pt x="6" y="3"/>
                  </a:lnTo>
                  <a:lnTo>
                    <a:pt x="9" y="0"/>
                  </a:lnTo>
                  <a:lnTo>
                    <a:pt x="9" y="0"/>
                  </a:lnTo>
                  <a:lnTo>
                    <a:pt x="11" y="0"/>
                  </a:lnTo>
                  <a:lnTo>
                    <a:pt x="11" y="3"/>
                  </a:lnTo>
                  <a:lnTo>
                    <a:pt x="14" y="3"/>
                  </a:lnTo>
                  <a:lnTo>
                    <a:pt x="17" y="5"/>
                  </a:lnTo>
                  <a:lnTo>
                    <a:pt x="17" y="8"/>
                  </a:lnTo>
                  <a:lnTo>
                    <a:pt x="17" y="11"/>
                  </a:lnTo>
                  <a:lnTo>
                    <a:pt x="17"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5" name="Freeform 1208"/>
            <p:cNvSpPr>
              <a:spLocks/>
            </p:cNvSpPr>
            <p:nvPr/>
          </p:nvSpPr>
          <p:spPr bwMode="auto">
            <a:xfrm>
              <a:off x="6290234" y="3305425"/>
              <a:ext cx="86007" cy="110580"/>
            </a:xfrm>
            <a:custGeom>
              <a:avLst/>
              <a:gdLst/>
              <a:ahLst/>
              <a:cxnLst>
                <a:cxn ang="0">
                  <a:pos x="2" y="5"/>
                </a:cxn>
                <a:cxn ang="0">
                  <a:pos x="8" y="2"/>
                </a:cxn>
                <a:cxn ang="0">
                  <a:pos x="10" y="0"/>
                </a:cxn>
                <a:cxn ang="0">
                  <a:pos x="16" y="0"/>
                </a:cxn>
                <a:cxn ang="0">
                  <a:pos x="21" y="2"/>
                </a:cxn>
                <a:cxn ang="0">
                  <a:pos x="27" y="11"/>
                </a:cxn>
                <a:cxn ang="0">
                  <a:pos x="35" y="16"/>
                </a:cxn>
                <a:cxn ang="0">
                  <a:pos x="32" y="21"/>
                </a:cxn>
                <a:cxn ang="0">
                  <a:pos x="37" y="24"/>
                </a:cxn>
                <a:cxn ang="0">
                  <a:pos x="43" y="24"/>
                </a:cxn>
                <a:cxn ang="0">
                  <a:pos x="51" y="24"/>
                </a:cxn>
                <a:cxn ang="0">
                  <a:pos x="48" y="27"/>
                </a:cxn>
                <a:cxn ang="0">
                  <a:pos x="48" y="35"/>
                </a:cxn>
                <a:cxn ang="0">
                  <a:pos x="53" y="45"/>
                </a:cxn>
                <a:cxn ang="0">
                  <a:pos x="53" y="51"/>
                </a:cxn>
                <a:cxn ang="0">
                  <a:pos x="51" y="56"/>
                </a:cxn>
                <a:cxn ang="0">
                  <a:pos x="51" y="62"/>
                </a:cxn>
                <a:cxn ang="0">
                  <a:pos x="45" y="64"/>
                </a:cxn>
                <a:cxn ang="0">
                  <a:pos x="37" y="64"/>
                </a:cxn>
                <a:cxn ang="0">
                  <a:pos x="32" y="67"/>
                </a:cxn>
                <a:cxn ang="0">
                  <a:pos x="29" y="70"/>
                </a:cxn>
                <a:cxn ang="0">
                  <a:pos x="27" y="70"/>
                </a:cxn>
                <a:cxn ang="0">
                  <a:pos x="27" y="64"/>
                </a:cxn>
                <a:cxn ang="0">
                  <a:pos x="21" y="62"/>
                </a:cxn>
                <a:cxn ang="0">
                  <a:pos x="19" y="59"/>
                </a:cxn>
                <a:cxn ang="0">
                  <a:pos x="21" y="56"/>
                </a:cxn>
                <a:cxn ang="0">
                  <a:pos x="19" y="51"/>
                </a:cxn>
                <a:cxn ang="0">
                  <a:pos x="13" y="48"/>
                </a:cxn>
                <a:cxn ang="0">
                  <a:pos x="10" y="45"/>
                </a:cxn>
                <a:cxn ang="0">
                  <a:pos x="10" y="43"/>
                </a:cxn>
                <a:cxn ang="0">
                  <a:pos x="8" y="35"/>
                </a:cxn>
                <a:cxn ang="0">
                  <a:pos x="10" y="35"/>
                </a:cxn>
                <a:cxn ang="0">
                  <a:pos x="10" y="32"/>
                </a:cxn>
                <a:cxn ang="0">
                  <a:pos x="2" y="29"/>
                </a:cxn>
                <a:cxn ang="0">
                  <a:pos x="5" y="24"/>
                </a:cxn>
                <a:cxn ang="0">
                  <a:pos x="5" y="21"/>
                </a:cxn>
                <a:cxn ang="0">
                  <a:pos x="2" y="21"/>
                </a:cxn>
                <a:cxn ang="0">
                  <a:pos x="5" y="16"/>
                </a:cxn>
                <a:cxn ang="0">
                  <a:pos x="8" y="16"/>
                </a:cxn>
                <a:cxn ang="0">
                  <a:pos x="2" y="13"/>
                </a:cxn>
                <a:cxn ang="0">
                  <a:pos x="0" y="5"/>
                </a:cxn>
              </a:cxnLst>
              <a:rect l="0" t="0" r="r" b="b"/>
              <a:pathLst>
                <a:path w="56" h="72">
                  <a:moveTo>
                    <a:pt x="0" y="5"/>
                  </a:moveTo>
                  <a:lnTo>
                    <a:pt x="2" y="5"/>
                  </a:lnTo>
                  <a:lnTo>
                    <a:pt x="5" y="2"/>
                  </a:lnTo>
                  <a:lnTo>
                    <a:pt x="8" y="2"/>
                  </a:lnTo>
                  <a:lnTo>
                    <a:pt x="8" y="2"/>
                  </a:lnTo>
                  <a:lnTo>
                    <a:pt x="10" y="0"/>
                  </a:lnTo>
                  <a:lnTo>
                    <a:pt x="13" y="0"/>
                  </a:lnTo>
                  <a:lnTo>
                    <a:pt x="16" y="0"/>
                  </a:lnTo>
                  <a:lnTo>
                    <a:pt x="21" y="2"/>
                  </a:lnTo>
                  <a:lnTo>
                    <a:pt x="21" y="2"/>
                  </a:lnTo>
                  <a:lnTo>
                    <a:pt x="27" y="8"/>
                  </a:lnTo>
                  <a:lnTo>
                    <a:pt x="27" y="11"/>
                  </a:lnTo>
                  <a:lnTo>
                    <a:pt x="29" y="13"/>
                  </a:lnTo>
                  <a:lnTo>
                    <a:pt x="35" y="16"/>
                  </a:lnTo>
                  <a:lnTo>
                    <a:pt x="32" y="19"/>
                  </a:lnTo>
                  <a:lnTo>
                    <a:pt x="32" y="21"/>
                  </a:lnTo>
                  <a:lnTo>
                    <a:pt x="37" y="21"/>
                  </a:lnTo>
                  <a:lnTo>
                    <a:pt x="37" y="24"/>
                  </a:lnTo>
                  <a:lnTo>
                    <a:pt x="40" y="24"/>
                  </a:lnTo>
                  <a:lnTo>
                    <a:pt x="43" y="24"/>
                  </a:lnTo>
                  <a:lnTo>
                    <a:pt x="45" y="21"/>
                  </a:lnTo>
                  <a:lnTo>
                    <a:pt x="51" y="24"/>
                  </a:lnTo>
                  <a:lnTo>
                    <a:pt x="48" y="27"/>
                  </a:lnTo>
                  <a:lnTo>
                    <a:pt x="48" y="27"/>
                  </a:lnTo>
                  <a:lnTo>
                    <a:pt x="51" y="32"/>
                  </a:lnTo>
                  <a:lnTo>
                    <a:pt x="48" y="35"/>
                  </a:lnTo>
                  <a:lnTo>
                    <a:pt x="48" y="40"/>
                  </a:lnTo>
                  <a:lnTo>
                    <a:pt x="53" y="45"/>
                  </a:lnTo>
                  <a:lnTo>
                    <a:pt x="56" y="48"/>
                  </a:lnTo>
                  <a:lnTo>
                    <a:pt x="53" y="51"/>
                  </a:lnTo>
                  <a:lnTo>
                    <a:pt x="48" y="56"/>
                  </a:lnTo>
                  <a:lnTo>
                    <a:pt x="51" y="56"/>
                  </a:lnTo>
                  <a:lnTo>
                    <a:pt x="51" y="59"/>
                  </a:lnTo>
                  <a:lnTo>
                    <a:pt x="51" y="62"/>
                  </a:lnTo>
                  <a:lnTo>
                    <a:pt x="48" y="62"/>
                  </a:lnTo>
                  <a:lnTo>
                    <a:pt x="45" y="64"/>
                  </a:lnTo>
                  <a:lnTo>
                    <a:pt x="43" y="64"/>
                  </a:lnTo>
                  <a:lnTo>
                    <a:pt x="37" y="64"/>
                  </a:lnTo>
                  <a:lnTo>
                    <a:pt x="35" y="67"/>
                  </a:lnTo>
                  <a:lnTo>
                    <a:pt x="32" y="67"/>
                  </a:lnTo>
                  <a:lnTo>
                    <a:pt x="29" y="70"/>
                  </a:lnTo>
                  <a:lnTo>
                    <a:pt x="29" y="70"/>
                  </a:lnTo>
                  <a:lnTo>
                    <a:pt x="27" y="72"/>
                  </a:lnTo>
                  <a:lnTo>
                    <a:pt x="27" y="70"/>
                  </a:lnTo>
                  <a:lnTo>
                    <a:pt x="27" y="67"/>
                  </a:lnTo>
                  <a:lnTo>
                    <a:pt x="27" y="64"/>
                  </a:lnTo>
                  <a:lnTo>
                    <a:pt x="24" y="62"/>
                  </a:lnTo>
                  <a:lnTo>
                    <a:pt x="21" y="62"/>
                  </a:lnTo>
                  <a:lnTo>
                    <a:pt x="21" y="59"/>
                  </a:lnTo>
                  <a:lnTo>
                    <a:pt x="19" y="59"/>
                  </a:lnTo>
                  <a:lnTo>
                    <a:pt x="19" y="56"/>
                  </a:lnTo>
                  <a:lnTo>
                    <a:pt x="21" y="56"/>
                  </a:lnTo>
                  <a:lnTo>
                    <a:pt x="21" y="51"/>
                  </a:lnTo>
                  <a:lnTo>
                    <a:pt x="19" y="51"/>
                  </a:lnTo>
                  <a:lnTo>
                    <a:pt x="16" y="48"/>
                  </a:lnTo>
                  <a:lnTo>
                    <a:pt x="13" y="48"/>
                  </a:lnTo>
                  <a:lnTo>
                    <a:pt x="10" y="48"/>
                  </a:lnTo>
                  <a:lnTo>
                    <a:pt x="10" y="45"/>
                  </a:lnTo>
                  <a:lnTo>
                    <a:pt x="8" y="43"/>
                  </a:lnTo>
                  <a:lnTo>
                    <a:pt x="10" y="43"/>
                  </a:lnTo>
                  <a:lnTo>
                    <a:pt x="8" y="37"/>
                  </a:lnTo>
                  <a:lnTo>
                    <a:pt x="8" y="35"/>
                  </a:lnTo>
                  <a:lnTo>
                    <a:pt x="8" y="35"/>
                  </a:lnTo>
                  <a:lnTo>
                    <a:pt x="10" y="35"/>
                  </a:lnTo>
                  <a:lnTo>
                    <a:pt x="10" y="35"/>
                  </a:lnTo>
                  <a:lnTo>
                    <a:pt x="10" y="32"/>
                  </a:lnTo>
                  <a:lnTo>
                    <a:pt x="8" y="32"/>
                  </a:lnTo>
                  <a:lnTo>
                    <a:pt x="2" y="29"/>
                  </a:lnTo>
                  <a:lnTo>
                    <a:pt x="2" y="27"/>
                  </a:lnTo>
                  <a:lnTo>
                    <a:pt x="5" y="24"/>
                  </a:lnTo>
                  <a:lnTo>
                    <a:pt x="8" y="21"/>
                  </a:lnTo>
                  <a:lnTo>
                    <a:pt x="5" y="21"/>
                  </a:lnTo>
                  <a:lnTo>
                    <a:pt x="2" y="21"/>
                  </a:lnTo>
                  <a:lnTo>
                    <a:pt x="2" y="21"/>
                  </a:lnTo>
                  <a:lnTo>
                    <a:pt x="2" y="19"/>
                  </a:lnTo>
                  <a:lnTo>
                    <a:pt x="5" y="16"/>
                  </a:lnTo>
                  <a:lnTo>
                    <a:pt x="8" y="16"/>
                  </a:lnTo>
                  <a:lnTo>
                    <a:pt x="8" y="16"/>
                  </a:lnTo>
                  <a:lnTo>
                    <a:pt x="5" y="16"/>
                  </a:lnTo>
                  <a:lnTo>
                    <a:pt x="2" y="13"/>
                  </a:lnTo>
                  <a:lnTo>
                    <a:pt x="2" y="11"/>
                  </a:lnTo>
                  <a:lnTo>
                    <a:pt x="0" y="5"/>
                  </a:lnTo>
                  <a:lnTo>
                    <a:pt x="0"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6" name="Freeform 1209"/>
            <p:cNvSpPr>
              <a:spLocks/>
            </p:cNvSpPr>
            <p:nvPr/>
          </p:nvSpPr>
          <p:spPr bwMode="auto">
            <a:xfrm>
              <a:off x="6285627" y="3366858"/>
              <a:ext cx="36860" cy="46075"/>
            </a:xfrm>
            <a:custGeom>
              <a:avLst/>
              <a:gdLst/>
              <a:ahLst/>
              <a:cxnLst>
                <a:cxn ang="0">
                  <a:pos x="13" y="30"/>
                </a:cxn>
                <a:cxn ang="0">
                  <a:pos x="13" y="27"/>
                </a:cxn>
                <a:cxn ang="0">
                  <a:pos x="13" y="22"/>
                </a:cxn>
                <a:cxn ang="0">
                  <a:pos x="16" y="19"/>
                </a:cxn>
                <a:cxn ang="0">
                  <a:pos x="19" y="19"/>
                </a:cxn>
                <a:cxn ang="0">
                  <a:pos x="19" y="22"/>
                </a:cxn>
                <a:cxn ang="0">
                  <a:pos x="22" y="19"/>
                </a:cxn>
                <a:cxn ang="0">
                  <a:pos x="22" y="16"/>
                </a:cxn>
                <a:cxn ang="0">
                  <a:pos x="24" y="16"/>
                </a:cxn>
                <a:cxn ang="0">
                  <a:pos x="24" y="11"/>
                </a:cxn>
                <a:cxn ang="0">
                  <a:pos x="22" y="11"/>
                </a:cxn>
                <a:cxn ang="0">
                  <a:pos x="19" y="8"/>
                </a:cxn>
                <a:cxn ang="0">
                  <a:pos x="16" y="8"/>
                </a:cxn>
                <a:cxn ang="0">
                  <a:pos x="13" y="8"/>
                </a:cxn>
                <a:cxn ang="0">
                  <a:pos x="13" y="5"/>
                </a:cxn>
                <a:cxn ang="0">
                  <a:pos x="11" y="3"/>
                </a:cxn>
                <a:cxn ang="0">
                  <a:pos x="11" y="3"/>
                </a:cxn>
                <a:cxn ang="0">
                  <a:pos x="8" y="3"/>
                </a:cxn>
                <a:cxn ang="0">
                  <a:pos x="5" y="0"/>
                </a:cxn>
                <a:cxn ang="0">
                  <a:pos x="5" y="3"/>
                </a:cxn>
                <a:cxn ang="0">
                  <a:pos x="5" y="3"/>
                </a:cxn>
                <a:cxn ang="0">
                  <a:pos x="8" y="5"/>
                </a:cxn>
                <a:cxn ang="0">
                  <a:pos x="8" y="8"/>
                </a:cxn>
                <a:cxn ang="0">
                  <a:pos x="5" y="8"/>
                </a:cxn>
                <a:cxn ang="0">
                  <a:pos x="5" y="8"/>
                </a:cxn>
                <a:cxn ang="0">
                  <a:pos x="3" y="11"/>
                </a:cxn>
                <a:cxn ang="0">
                  <a:pos x="3" y="16"/>
                </a:cxn>
                <a:cxn ang="0">
                  <a:pos x="0" y="19"/>
                </a:cxn>
                <a:cxn ang="0">
                  <a:pos x="0" y="19"/>
                </a:cxn>
                <a:cxn ang="0">
                  <a:pos x="0" y="19"/>
                </a:cxn>
                <a:cxn ang="0">
                  <a:pos x="3" y="22"/>
                </a:cxn>
                <a:cxn ang="0">
                  <a:pos x="8" y="27"/>
                </a:cxn>
                <a:cxn ang="0">
                  <a:pos x="8" y="30"/>
                </a:cxn>
                <a:cxn ang="0">
                  <a:pos x="13" y="30"/>
                </a:cxn>
              </a:cxnLst>
              <a:rect l="0" t="0" r="r" b="b"/>
              <a:pathLst>
                <a:path w="24" h="30">
                  <a:moveTo>
                    <a:pt x="13" y="30"/>
                  </a:moveTo>
                  <a:lnTo>
                    <a:pt x="13" y="27"/>
                  </a:lnTo>
                  <a:lnTo>
                    <a:pt x="13" y="22"/>
                  </a:lnTo>
                  <a:lnTo>
                    <a:pt x="16" y="19"/>
                  </a:lnTo>
                  <a:lnTo>
                    <a:pt x="19" y="19"/>
                  </a:lnTo>
                  <a:lnTo>
                    <a:pt x="19" y="22"/>
                  </a:lnTo>
                  <a:lnTo>
                    <a:pt x="22" y="19"/>
                  </a:lnTo>
                  <a:lnTo>
                    <a:pt x="22" y="16"/>
                  </a:lnTo>
                  <a:lnTo>
                    <a:pt x="24" y="16"/>
                  </a:lnTo>
                  <a:lnTo>
                    <a:pt x="24" y="11"/>
                  </a:lnTo>
                  <a:lnTo>
                    <a:pt x="22" y="11"/>
                  </a:lnTo>
                  <a:lnTo>
                    <a:pt x="19" y="8"/>
                  </a:lnTo>
                  <a:lnTo>
                    <a:pt x="16" y="8"/>
                  </a:lnTo>
                  <a:lnTo>
                    <a:pt x="13" y="8"/>
                  </a:lnTo>
                  <a:lnTo>
                    <a:pt x="13" y="5"/>
                  </a:lnTo>
                  <a:lnTo>
                    <a:pt x="11" y="3"/>
                  </a:lnTo>
                  <a:lnTo>
                    <a:pt x="11" y="3"/>
                  </a:lnTo>
                  <a:lnTo>
                    <a:pt x="8" y="3"/>
                  </a:lnTo>
                  <a:lnTo>
                    <a:pt x="5" y="0"/>
                  </a:lnTo>
                  <a:lnTo>
                    <a:pt x="5" y="3"/>
                  </a:lnTo>
                  <a:lnTo>
                    <a:pt x="5" y="3"/>
                  </a:lnTo>
                  <a:lnTo>
                    <a:pt x="8" y="5"/>
                  </a:lnTo>
                  <a:lnTo>
                    <a:pt x="8" y="8"/>
                  </a:lnTo>
                  <a:lnTo>
                    <a:pt x="5" y="8"/>
                  </a:lnTo>
                  <a:lnTo>
                    <a:pt x="5" y="8"/>
                  </a:lnTo>
                  <a:lnTo>
                    <a:pt x="3" y="11"/>
                  </a:lnTo>
                  <a:lnTo>
                    <a:pt x="3" y="16"/>
                  </a:lnTo>
                  <a:lnTo>
                    <a:pt x="0" y="19"/>
                  </a:lnTo>
                  <a:lnTo>
                    <a:pt x="0" y="19"/>
                  </a:lnTo>
                  <a:lnTo>
                    <a:pt x="0" y="19"/>
                  </a:lnTo>
                  <a:lnTo>
                    <a:pt x="3" y="22"/>
                  </a:lnTo>
                  <a:lnTo>
                    <a:pt x="8" y="27"/>
                  </a:lnTo>
                  <a:lnTo>
                    <a:pt x="8" y="30"/>
                  </a:lnTo>
                  <a:lnTo>
                    <a:pt x="13"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7" name="Freeform 1210"/>
            <p:cNvSpPr>
              <a:spLocks noEditPoints="1"/>
            </p:cNvSpPr>
            <p:nvPr/>
          </p:nvSpPr>
          <p:spPr bwMode="auto">
            <a:xfrm>
              <a:off x="6187333" y="3300818"/>
              <a:ext cx="115188" cy="87543"/>
            </a:xfrm>
            <a:custGeom>
              <a:avLst/>
              <a:gdLst/>
              <a:ahLst/>
              <a:cxnLst>
                <a:cxn ang="0">
                  <a:pos x="27" y="7"/>
                </a:cxn>
                <a:cxn ang="0">
                  <a:pos x="27" y="7"/>
                </a:cxn>
                <a:cxn ang="0">
                  <a:pos x="25" y="3"/>
                </a:cxn>
                <a:cxn ang="0">
                  <a:pos x="22" y="3"/>
                </a:cxn>
                <a:cxn ang="0">
                  <a:pos x="17" y="2"/>
                </a:cxn>
                <a:cxn ang="0">
                  <a:pos x="14" y="0"/>
                </a:cxn>
                <a:cxn ang="0">
                  <a:pos x="9" y="3"/>
                </a:cxn>
                <a:cxn ang="0">
                  <a:pos x="6" y="6"/>
                </a:cxn>
                <a:cxn ang="0">
                  <a:pos x="2" y="6"/>
                </a:cxn>
                <a:cxn ang="0">
                  <a:pos x="0" y="8"/>
                </a:cxn>
                <a:cxn ang="0">
                  <a:pos x="2" y="10"/>
                </a:cxn>
                <a:cxn ang="0">
                  <a:pos x="4" y="6"/>
                </a:cxn>
                <a:cxn ang="0">
                  <a:pos x="7" y="8"/>
                </a:cxn>
                <a:cxn ang="0">
                  <a:pos x="9" y="12"/>
                </a:cxn>
                <a:cxn ang="0">
                  <a:pos x="10" y="13"/>
                </a:cxn>
                <a:cxn ang="0">
                  <a:pos x="9" y="15"/>
                </a:cxn>
                <a:cxn ang="0">
                  <a:pos x="12" y="16"/>
                </a:cxn>
                <a:cxn ang="0">
                  <a:pos x="14" y="17"/>
                </a:cxn>
                <a:cxn ang="0">
                  <a:pos x="20" y="21"/>
                </a:cxn>
                <a:cxn ang="0">
                  <a:pos x="19" y="21"/>
                </a:cxn>
                <a:cxn ang="0">
                  <a:pos x="20" y="20"/>
                </a:cxn>
                <a:cxn ang="0">
                  <a:pos x="12" y="12"/>
                </a:cxn>
                <a:cxn ang="0">
                  <a:pos x="12" y="10"/>
                </a:cxn>
                <a:cxn ang="0">
                  <a:pos x="10" y="8"/>
                </a:cxn>
                <a:cxn ang="0">
                  <a:pos x="11" y="6"/>
                </a:cxn>
                <a:cxn ang="0">
                  <a:pos x="13" y="8"/>
                </a:cxn>
                <a:cxn ang="0">
                  <a:pos x="15" y="7"/>
                </a:cxn>
                <a:cxn ang="0">
                  <a:pos x="17" y="6"/>
                </a:cxn>
                <a:cxn ang="0">
                  <a:pos x="19" y="7"/>
                </a:cxn>
                <a:cxn ang="0">
                  <a:pos x="21" y="7"/>
                </a:cxn>
                <a:cxn ang="0">
                  <a:pos x="24" y="7"/>
                </a:cxn>
                <a:cxn ang="0">
                  <a:pos x="26" y="9"/>
                </a:cxn>
                <a:cxn ang="0">
                  <a:pos x="18" y="21"/>
                </a:cxn>
                <a:cxn ang="0">
                  <a:pos x="15" y="19"/>
                </a:cxn>
                <a:cxn ang="0">
                  <a:pos x="15" y="19"/>
                </a:cxn>
                <a:cxn ang="0">
                  <a:pos x="17" y="19"/>
                </a:cxn>
                <a:cxn ang="0">
                  <a:pos x="15" y="18"/>
                </a:cxn>
                <a:cxn ang="0">
                  <a:pos x="9" y="13"/>
                </a:cxn>
                <a:cxn ang="0">
                  <a:pos x="7" y="10"/>
                </a:cxn>
                <a:cxn ang="0">
                  <a:pos x="7" y="10"/>
                </a:cxn>
                <a:cxn ang="0">
                  <a:pos x="8" y="15"/>
                </a:cxn>
                <a:cxn ang="0">
                  <a:pos x="6" y="12"/>
                </a:cxn>
                <a:cxn ang="0">
                  <a:pos x="4" y="9"/>
                </a:cxn>
                <a:cxn ang="0">
                  <a:pos x="5" y="11"/>
                </a:cxn>
                <a:cxn ang="0">
                  <a:pos x="4" y="9"/>
                </a:cxn>
                <a:cxn ang="0">
                  <a:pos x="5" y="10"/>
                </a:cxn>
                <a:cxn ang="0">
                  <a:pos x="4" y="7"/>
                </a:cxn>
              </a:cxnLst>
              <a:rect l="0" t="0" r="r" b="b"/>
              <a:pathLst>
                <a:path w="28" h="21">
                  <a:moveTo>
                    <a:pt x="26" y="9"/>
                  </a:moveTo>
                  <a:cubicBezTo>
                    <a:pt x="26" y="8"/>
                    <a:pt x="26" y="8"/>
                    <a:pt x="26" y="8"/>
                  </a:cubicBezTo>
                  <a:cubicBezTo>
                    <a:pt x="27" y="7"/>
                    <a:pt x="27" y="7"/>
                    <a:pt x="27" y="7"/>
                  </a:cubicBezTo>
                  <a:cubicBezTo>
                    <a:pt x="28" y="7"/>
                    <a:pt x="28" y="7"/>
                    <a:pt x="28" y="7"/>
                  </a:cubicBezTo>
                  <a:cubicBezTo>
                    <a:pt x="28" y="7"/>
                    <a:pt x="28" y="7"/>
                    <a:pt x="28" y="7"/>
                  </a:cubicBezTo>
                  <a:cubicBezTo>
                    <a:pt x="27" y="7"/>
                    <a:pt x="27" y="7"/>
                    <a:pt x="27" y="7"/>
                  </a:cubicBezTo>
                  <a:cubicBezTo>
                    <a:pt x="26" y="6"/>
                    <a:pt x="26" y="6"/>
                    <a:pt x="26" y="6"/>
                  </a:cubicBezTo>
                  <a:cubicBezTo>
                    <a:pt x="26" y="5"/>
                    <a:pt x="26" y="5"/>
                    <a:pt x="26" y="5"/>
                  </a:cubicBezTo>
                  <a:cubicBezTo>
                    <a:pt x="25" y="3"/>
                    <a:pt x="25" y="3"/>
                    <a:pt x="25" y="3"/>
                  </a:cubicBezTo>
                  <a:cubicBezTo>
                    <a:pt x="25" y="3"/>
                    <a:pt x="25" y="3"/>
                    <a:pt x="25" y="3"/>
                  </a:cubicBezTo>
                  <a:cubicBezTo>
                    <a:pt x="24" y="4"/>
                    <a:pt x="24" y="4"/>
                    <a:pt x="24" y="4"/>
                  </a:cubicBezTo>
                  <a:cubicBezTo>
                    <a:pt x="22" y="3"/>
                    <a:pt x="22" y="3"/>
                    <a:pt x="22" y="3"/>
                  </a:cubicBezTo>
                  <a:cubicBezTo>
                    <a:pt x="19" y="3"/>
                    <a:pt x="19" y="3"/>
                    <a:pt x="19" y="3"/>
                  </a:cubicBezTo>
                  <a:cubicBezTo>
                    <a:pt x="18" y="2"/>
                    <a:pt x="18" y="2"/>
                    <a:pt x="18" y="2"/>
                  </a:cubicBezTo>
                  <a:cubicBezTo>
                    <a:pt x="17" y="2"/>
                    <a:pt x="17" y="2"/>
                    <a:pt x="17" y="2"/>
                  </a:cubicBezTo>
                  <a:cubicBezTo>
                    <a:pt x="15" y="0"/>
                    <a:pt x="15" y="0"/>
                    <a:pt x="15" y="0"/>
                  </a:cubicBezTo>
                  <a:cubicBezTo>
                    <a:pt x="14" y="0"/>
                    <a:pt x="14" y="0"/>
                    <a:pt x="14" y="0"/>
                  </a:cubicBezTo>
                  <a:cubicBezTo>
                    <a:pt x="14" y="0"/>
                    <a:pt x="14" y="0"/>
                    <a:pt x="14" y="0"/>
                  </a:cubicBezTo>
                  <a:cubicBezTo>
                    <a:pt x="12" y="0"/>
                    <a:pt x="12" y="0"/>
                    <a:pt x="12" y="0"/>
                  </a:cubicBezTo>
                  <a:cubicBezTo>
                    <a:pt x="9" y="2"/>
                    <a:pt x="9" y="2"/>
                    <a:pt x="9" y="2"/>
                  </a:cubicBezTo>
                  <a:cubicBezTo>
                    <a:pt x="9" y="3"/>
                    <a:pt x="9" y="3"/>
                    <a:pt x="9" y="3"/>
                  </a:cubicBezTo>
                  <a:cubicBezTo>
                    <a:pt x="7" y="4"/>
                    <a:pt x="7" y="4"/>
                    <a:pt x="7" y="4"/>
                  </a:cubicBezTo>
                  <a:cubicBezTo>
                    <a:pt x="7" y="6"/>
                    <a:pt x="7" y="6"/>
                    <a:pt x="7" y="6"/>
                  </a:cubicBezTo>
                  <a:cubicBezTo>
                    <a:pt x="6" y="6"/>
                    <a:pt x="6" y="6"/>
                    <a:pt x="6" y="6"/>
                  </a:cubicBezTo>
                  <a:cubicBezTo>
                    <a:pt x="4" y="5"/>
                    <a:pt x="4" y="5"/>
                    <a:pt x="4" y="5"/>
                  </a:cubicBezTo>
                  <a:cubicBezTo>
                    <a:pt x="3" y="5"/>
                    <a:pt x="3" y="5"/>
                    <a:pt x="3" y="5"/>
                  </a:cubicBezTo>
                  <a:cubicBezTo>
                    <a:pt x="2" y="6"/>
                    <a:pt x="2" y="6"/>
                    <a:pt x="2" y="6"/>
                  </a:cubicBezTo>
                  <a:cubicBezTo>
                    <a:pt x="0" y="6"/>
                    <a:pt x="0" y="6"/>
                    <a:pt x="0" y="6"/>
                  </a:cubicBezTo>
                  <a:cubicBezTo>
                    <a:pt x="0" y="6"/>
                    <a:pt x="0" y="6"/>
                    <a:pt x="0" y="6"/>
                  </a:cubicBezTo>
                  <a:cubicBezTo>
                    <a:pt x="0" y="8"/>
                    <a:pt x="0" y="8"/>
                    <a:pt x="0" y="8"/>
                  </a:cubicBezTo>
                  <a:cubicBezTo>
                    <a:pt x="2" y="9"/>
                    <a:pt x="2" y="9"/>
                    <a:pt x="2" y="9"/>
                  </a:cubicBezTo>
                  <a:cubicBezTo>
                    <a:pt x="1" y="10"/>
                    <a:pt x="1" y="10"/>
                    <a:pt x="1" y="10"/>
                  </a:cubicBezTo>
                  <a:cubicBezTo>
                    <a:pt x="2" y="10"/>
                    <a:pt x="2" y="10"/>
                    <a:pt x="2" y="10"/>
                  </a:cubicBezTo>
                  <a:cubicBezTo>
                    <a:pt x="3" y="8"/>
                    <a:pt x="3" y="8"/>
                    <a:pt x="3" y="8"/>
                  </a:cubicBezTo>
                  <a:cubicBezTo>
                    <a:pt x="3" y="7"/>
                    <a:pt x="3" y="7"/>
                    <a:pt x="3" y="7"/>
                  </a:cubicBezTo>
                  <a:cubicBezTo>
                    <a:pt x="4" y="6"/>
                    <a:pt x="4" y="6"/>
                    <a:pt x="4" y="6"/>
                  </a:cubicBezTo>
                  <a:cubicBezTo>
                    <a:pt x="5" y="6"/>
                    <a:pt x="5" y="6"/>
                    <a:pt x="5" y="6"/>
                  </a:cubicBezTo>
                  <a:cubicBezTo>
                    <a:pt x="6" y="7"/>
                    <a:pt x="6" y="7"/>
                    <a:pt x="6" y="7"/>
                  </a:cubicBezTo>
                  <a:cubicBezTo>
                    <a:pt x="7" y="8"/>
                    <a:pt x="7" y="8"/>
                    <a:pt x="7" y="8"/>
                  </a:cubicBezTo>
                  <a:cubicBezTo>
                    <a:pt x="7" y="9"/>
                    <a:pt x="7" y="9"/>
                    <a:pt x="7" y="9"/>
                  </a:cubicBezTo>
                  <a:cubicBezTo>
                    <a:pt x="8" y="11"/>
                    <a:pt x="8" y="11"/>
                    <a:pt x="8" y="11"/>
                  </a:cubicBezTo>
                  <a:cubicBezTo>
                    <a:pt x="9" y="12"/>
                    <a:pt x="9" y="12"/>
                    <a:pt x="9" y="12"/>
                  </a:cubicBezTo>
                  <a:cubicBezTo>
                    <a:pt x="9" y="12"/>
                    <a:pt x="9" y="12"/>
                    <a:pt x="9" y="12"/>
                  </a:cubicBezTo>
                  <a:cubicBezTo>
                    <a:pt x="10" y="13"/>
                    <a:pt x="10" y="13"/>
                    <a:pt x="10" y="13"/>
                  </a:cubicBezTo>
                  <a:cubicBezTo>
                    <a:pt x="10" y="13"/>
                    <a:pt x="10" y="13"/>
                    <a:pt x="10" y="13"/>
                  </a:cubicBezTo>
                  <a:cubicBezTo>
                    <a:pt x="9" y="13"/>
                    <a:pt x="9" y="13"/>
                    <a:pt x="9" y="13"/>
                  </a:cubicBezTo>
                  <a:cubicBezTo>
                    <a:pt x="8" y="14"/>
                    <a:pt x="8" y="14"/>
                    <a:pt x="8" y="14"/>
                  </a:cubicBezTo>
                  <a:cubicBezTo>
                    <a:pt x="9" y="15"/>
                    <a:pt x="9" y="15"/>
                    <a:pt x="9" y="15"/>
                  </a:cubicBezTo>
                  <a:cubicBezTo>
                    <a:pt x="10" y="15"/>
                    <a:pt x="10" y="15"/>
                    <a:pt x="10" y="15"/>
                  </a:cubicBezTo>
                  <a:cubicBezTo>
                    <a:pt x="11" y="16"/>
                    <a:pt x="11" y="16"/>
                    <a:pt x="11" y="16"/>
                  </a:cubicBezTo>
                  <a:cubicBezTo>
                    <a:pt x="12" y="16"/>
                    <a:pt x="12" y="16"/>
                    <a:pt x="12" y="16"/>
                  </a:cubicBezTo>
                  <a:cubicBezTo>
                    <a:pt x="12" y="17"/>
                    <a:pt x="12" y="17"/>
                    <a:pt x="12" y="17"/>
                  </a:cubicBezTo>
                  <a:cubicBezTo>
                    <a:pt x="13" y="18"/>
                    <a:pt x="13" y="18"/>
                    <a:pt x="13" y="18"/>
                  </a:cubicBezTo>
                  <a:cubicBezTo>
                    <a:pt x="14" y="17"/>
                    <a:pt x="14" y="17"/>
                    <a:pt x="14" y="17"/>
                  </a:cubicBezTo>
                  <a:cubicBezTo>
                    <a:pt x="16" y="18"/>
                    <a:pt x="16" y="18"/>
                    <a:pt x="16" y="18"/>
                  </a:cubicBezTo>
                  <a:cubicBezTo>
                    <a:pt x="18" y="18"/>
                    <a:pt x="18" y="18"/>
                    <a:pt x="18" y="18"/>
                  </a:cubicBezTo>
                  <a:cubicBezTo>
                    <a:pt x="20" y="21"/>
                    <a:pt x="20" y="21"/>
                    <a:pt x="20" y="21"/>
                  </a:cubicBezTo>
                  <a:cubicBezTo>
                    <a:pt x="19" y="21"/>
                    <a:pt x="19" y="21"/>
                    <a:pt x="19" y="21"/>
                  </a:cubicBezTo>
                  <a:cubicBezTo>
                    <a:pt x="18" y="20"/>
                    <a:pt x="18" y="20"/>
                    <a:pt x="18" y="20"/>
                  </a:cubicBezTo>
                  <a:cubicBezTo>
                    <a:pt x="19" y="21"/>
                    <a:pt x="19" y="21"/>
                    <a:pt x="19" y="21"/>
                  </a:cubicBezTo>
                  <a:cubicBezTo>
                    <a:pt x="20" y="21"/>
                    <a:pt x="20" y="21"/>
                    <a:pt x="20" y="21"/>
                  </a:cubicBezTo>
                  <a:cubicBezTo>
                    <a:pt x="20" y="21"/>
                    <a:pt x="20" y="21"/>
                    <a:pt x="20" y="21"/>
                  </a:cubicBezTo>
                  <a:cubicBezTo>
                    <a:pt x="20" y="20"/>
                    <a:pt x="20" y="20"/>
                    <a:pt x="20" y="20"/>
                  </a:cubicBezTo>
                  <a:cubicBezTo>
                    <a:pt x="17" y="16"/>
                    <a:pt x="17" y="16"/>
                    <a:pt x="17" y="16"/>
                  </a:cubicBezTo>
                  <a:cubicBezTo>
                    <a:pt x="13" y="13"/>
                    <a:pt x="13" y="13"/>
                    <a:pt x="13" y="13"/>
                  </a:cubicBezTo>
                  <a:cubicBezTo>
                    <a:pt x="12" y="12"/>
                    <a:pt x="12" y="12"/>
                    <a:pt x="12" y="12"/>
                  </a:cubicBezTo>
                  <a:cubicBezTo>
                    <a:pt x="13" y="12"/>
                    <a:pt x="13" y="12"/>
                    <a:pt x="13" y="12"/>
                  </a:cubicBezTo>
                  <a:cubicBezTo>
                    <a:pt x="12" y="11"/>
                    <a:pt x="12" y="11"/>
                    <a:pt x="12" y="11"/>
                  </a:cubicBezTo>
                  <a:cubicBezTo>
                    <a:pt x="12" y="10"/>
                    <a:pt x="12" y="10"/>
                    <a:pt x="12" y="10"/>
                  </a:cubicBezTo>
                  <a:cubicBezTo>
                    <a:pt x="11" y="9"/>
                    <a:pt x="11" y="9"/>
                    <a:pt x="11" y="9"/>
                  </a:cubicBezTo>
                  <a:cubicBezTo>
                    <a:pt x="10" y="9"/>
                    <a:pt x="10" y="9"/>
                    <a:pt x="10" y="9"/>
                  </a:cubicBezTo>
                  <a:cubicBezTo>
                    <a:pt x="10" y="8"/>
                    <a:pt x="10" y="8"/>
                    <a:pt x="10" y="8"/>
                  </a:cubicBezTo>
                  <a:cubicBezTo>
                    <a:pt x="11" y="8"/>
                    <a:pt x="11" y="8"/>
                    <a:pt x="11" y="8"/>
                  </a:cubicBezTo>
                  <a:cubicBezTo>
                    <a:pt x="11" y="7"/>
                    <a:pt x="11" y="7"/>
                    <a:pt x="11" y="7"/>
                  </a:cubicBezTo>
                  <a:cubicBezTo>
                    <a:pt x="11" y="6"/>
                    <a:pt x="11" y="6"/>
                    <a:pt x="11" y="6"/>
                  </a:cubicBezTo>
                  <a:cubicBezTo>
                    <a:pt x="12" y="7"/>
                    <a:pt x="12" y="7"/>
                    <a:pt x="12" y="7"/>
                  </a:cubicBezTo>
                  <a:cubicBezTo>
                    <a:pt x="13" y="8"/>
                    <a:pt x="13" y="8"/>
                    <a:pt x="13" y="8"/>
                  </a:cubicBezTo>
                  <a:cubicBezTo>
                    <a:pt x="13" y="8"/>
                    <a:pt x="13" y="8"/>
                    <a:pt x="13" y="8"/>
                  </a:cubicBezTo>
                  <a:cubicBezTo>
                    <a:pt x="13" y="7"/>
                    <a:pt x="13" y="7"/>
                    <a:pt x="13" y="7"/>
                  </a:cubicBezTo>
                  <a:cubicBezTo>
                    <a:pt x="14" y="7"/>
                    <a:pt x="14" y="7"/>
                    <a:pt x="14" y="7"/>
                  </a:cubicBezTo>
                  <a:cubicBezTo>
                    <a:pt x="15" y="7"/>
                    <a:pt x="15" y="7"/>
                    <a:pt x="15" y="7"/>
                  </a:cubicBezTo>
                  <a:cubicBezTo>
                    <a:pt x="15" y="6"/>
                    <a:pt x="15" y="6"/>
                    <a:pt x="15" y="6"/>
                  </a:cubicBezTo>
                  <a:cubicBezTo>
                    <a:pt x="16" y="7"/>
                    <a:pt x="16" y="7"/>
                    <a:pt x="16" y="7"/>
                  </a:cubicBezTo>
                  <a:cubicBezTo>
                    <a:pt x="17" y="6"/>
                    <a:pt x="17" y="6"/>
                    <a:pt x="17" y="6"/>
                  </a:cubicBezTo>
                  <a:cubicBezTo>
                    <a:pt x="17" y="7"/>
                    <a:pt x="17" y="7"/>
                    <a:pt x="17" y="7"/>
                  </a:cubicBezTo>
                  <a:cubicBezTo>
                    <a:pt x="18" y="7"/>
                    <a:pt x="18" y="7"/>
                    <a:pt x="18" y="7"/>
                  </a:cubicBezTo>
                  <a:cubicBezTo>
                    <a:pt x="19" y="7"/>
                    <a:pt x="19" y="7"/>
                    <a:pt x="19" y="7"/>
                  </a:cubicBezTo>
                  <a:cubicBezTo>
                    <a:pt x="20" y="7"/>
                    <a:pt x="20" y="7"/>
                    <a:pt x="20" y="7"/>
                  </a:cubicBezTo>
                  <a:cubicBezTo>
                    <a:pt x="20" y="7"/>
                    <a:pt x="20" y="7"/>
                    <a:pt x="20" y="7"/>
                  </a:cubicBezTo>
                  <a:cubicBezTo>
                    <a:pt x="21" y="7"/>
                    <a:pt x="21" y="7"/>
                    <a:pt x="21" y="7"/>
                  </a:cubicBezTo>
                  <a:cubicBezTo>
                    <a:pt x="22" y="7"/>
                    <a:pt x="22" y="7"/>
                    <a:pt x="22" y="7"/>
                  </a:cubicBezTo>
                  <a:cubicBezTo>
                    <a:pt x="23" y="8"/>
                    <a:pt x="23" y="8"/>
                    <a:pt x="23" y="8"/>
                  </a:cubicBezTo>
                  <a:cubicBezTo>
                    <a:pt x="24" y="7"/>
                    <a:pt x="24" y="7"/>
                    <a:pt x="24" y="7"/>
                  </a:cubicBezTo>
                  <a:cubicBezTo>
                    <a:pt x="25" y="8"/>
                    <a:pt x="25" y="8"/>
                    <a:pt x="25" y="8"/>
                  </a:cubicBezTo>
                  <a:cubicBezTo>
                    <a:pt x="26" y="8"/>
                    <a:pt x="26" y="8"/>
                    <a:pt x="26" y="8"/>
                  </a:cubicBezTo>
                  <a:cubicBezTo>
                    <a:pt x="26" y="9"/>
                    <a:pt x="26" y="9"/>
                    <a:pt x="26" y="9"/>
                  </a:cubicBezTo>
                  <a:close/>
                  <a:moveTo>
                    <a:pt x="16" y="20"/>
                  </a:moveTo>
                  <a:cubicBezTo>
                    <a:pt x="16" y="20"/>
                    <a:pt x="17" y="20"/>
                    <a:pt x="17" y="20"/>
                  </a:cubicBezTo>
                  <a:cubicBezTo>
                    <a:pt x="18" y="21"/>
                    <a:pt x="18" y="21"/>
                    <a:pt x="18" y="21"/>
                  </a:cubicBezTo>
                  <a:cubicBezTo>
                    <a:pt x="17" y="21"/>
                    <a:pt x="17" y="21"/>
                    <a:pt x="17" y="21"/>
                  </a:cubicBezTo>
                  <a:cubicBezTo>
                    <a:pt x="16" y="20"/>
                    <a:pt x="16" y="20"/>
                    <a:pt x="16" y="20"/>
                  </a:cubicBezTo>
                  <a:close/>
                  <a:moveTo>
                    <a:pt x="15" y="19"/>
                  </a:moveTo>
                  <a:cubicBezTo>
                    <a:pt x="17" y="19"/>
                    <a:pt x="17" y="19"/>
                    <a:pt x="17" y="19"/>
                  </a:cubicBezTo>
                  <a:cubicBezTo>
                    <a:pt x="16" y="20"/>
                    <a:pt x="16" y="20"/>
                    <a:pt x="16" y="20"/>
                  </a:cubicBezTo>
                  <a:cubicBezTo>
                    <a:pt x="15" y="19"/>
                    <a:pt x="15" y="19"/>
                    <a:pt x="15" y="19"/>
                  </a:cubicBezTo>
                  <a:close/>
                  <a:moveTo>
                    <a:pt x="15" y="18"/>
                  </a:moveTo>
                  <a:cubicBezTo>
                    <a:pt x="17" y="18"/>
                    <a:pt x="17" y="18"/>
                    <a:pt x="17" y="18"/>
                  </a:cubicBezTo>
                  <a:cubicBezTo>
                    <a:pt x="17" y="19"/>
                    <a:pt x="17" y="19"/>
                    <a:pt x="17" y="19"/>
                  </a:cubicBezTo>
                  <a:cubicBezTo>
                    <a:pt x="16" y="19"/>
                    <a:pt x="16" y="19"/>
                    <a:pt x="16" y="19"/>
                  </a:cubicBezTo>
                  <a:cubicBezTo>
                    <a:pt x="15" y="19"/>
                    <a:pt x="15" y="19"/>
                    <a:pt x="15" y="19"/>
                  </a:cubicBezTo>
                  <a:cubicBezTo>
                    <a:pt x="15" y="18"/>
                    <a:pt x="15" y="18"/>
                    <a:pt x="15" y="18"/>
                  </a:cubicBezTo>
                  <a:close/>
                  <a:moveTo>
                    <a:pt x="7" y="12"/>
                  </a:moveTo>
                  <a:cubicBezTo>
                    <a:pt x="8" y="12"/>
                    <a:pt x="8" y="12"/>
                    <a:pt x="8" y="12"/>
                  </a:cubicBezTo>
                  <a:cubicBezTo>
                    <a:pt x="9" y="13"/>
                    <a:pt x="9" y="13"/>
                    <a:pt x="9" y="13"/>
                  </a:cubicBezTo>
                  <a:cubicBezTo>
                    <a:pt x="8" y="13"/>
                    <a:pt x="8" y="13"/>
                    <a:pt x="8" y="13"/>
                  </a:cubicBezTo>
                  <a:cubicBezTo>
                    <a:pt x="7" y="12"/>
                    <a:pt x="7" y="12"/>
                    <a:pt x="7" y="12"/>
                  </a:cubicBezTo>
                  <a:close/>
                  <a:moveTo>
                    <a:pt x="7" y="10"/>
                  </a:moveTo>
                  <a:cubicBezTo>
                    <a:pt x="7" y="11"/>
                    <a:pt x="7" y="11"/>
                    <a:pt x="7" y="11"/>
                  </a:cubicBezTo>
                  <a:cubicBezTo>
                    <a:pt x="7" y="11"/>
                    <a:pt x="7" y="11"/>
                    <a:pt x="7" y="11"/>
                  </a:cubicBezTo>
                  <a:cubicBezTo>
                    <a:pt x="7" y="10"/>
                    <a:pt x="7" y="10"/>
                    <a:pt x="7" y="10"/>
                  </a:cubicBezTo>
                  <a:close/>
                  <a:moveTo>
                    <a:pt x="7" y="13"/>
                  </a:moveTo>
                  <a:cubicBezTo>
                    <a:pt x="8" y="14"/>
                    <a:pt x="8" y="14"/>
                    <a:pt x="8" y="14"/>
                  </a:cubicBezTo>
                  <a:cubicBezTo>
                    <a:pt x="8" y="15"/>
                    <a:pt x="8" y="15"/>
                    <a:pt x="8" y="15"/>
                  </a:cubicBezTo>
                  <a:cubicBezTo>
                    <a:pt x="7" y="13"/>
                    <a:pt x="7" y="13"/>
                    <a:pt x="7" y="13"/>
                  </a:cubicBezTo>
                  <a:close/>
                  <a:moveTo>
                    <a:pt x="6" y="12"/>
                  </a:moveTo>
                  <a:cubicBezTo>
                    <a:pt x="6" y="12"/>
                    <a:pt x="6" y="12"/>
                    <a:pt x="6" y="12"/>
                  </a:cubicBezTo>
                  <a:cubicBezTo>
                    <a:pt x="6" y="13"/>
                    <a:pt x="6" y="13"/>
                    <a:pt x="6" y="13"/>
                  </a:cubicBezTo>
                  <a:cubicBezTo>
                    <a:pt x="6" y="12"/>
                    <a:pt x="6" y="12"/>
                    <a:pt x="6" y="12"/>
                  </a:cubicBezTo>
                  <a:close/>
                  <a:moveTo>
                    <a:pt x="4" y="9"/>
                  </a:moveTo>
                  <a:cubicBezTo>
                    <a:pt x="5" y="10"/>
                    <a:pt x="5" y="10"/>
                    <a:pt x="5" y="10"/>
                  </a:cubicBezTo>
                  <a:cubicBezTo>
                    <a:pt x="5" y="11"/>
                    <a:pt x="5" y="11"/>
                    <a:pt x="5" y="11"/>
                  </a:cubicBezTo>
                  <a:cubicBezTo>
                    <a:pt x="5" y="11"/>
                    <a:pt x="5" y="11"/>
                    <a:pt x="5" y="11"/>
                  </a:cubicBezTo>
                  <a:cubicBezTo>
                    <a:pt x="4" y="10"/>
                    <a:pt x="4" y="10"/>
                    <a:pt x="4" y="10"/>
                  </a:cubicBezTo>
                  <a:cubicBezTo>
                    <a:pt x="4" y="10"/>
                    <a:pt x="4" y="10"/>
                    <a:pt x="4" y="10"/>
                  </a:cubicBezTo>
                  <a:cubicBezTo>
                    <a:pt x="4" y="9"/>
                    <a:pt x="4" y="9"/>
                    <a:pt x="4" y="9"/>
                  </a:cubicBezTo>
                  <a:close/>
                  <a:moveTo>
                    <a:pt x="5" y="7"/>
                  </a:moveTo>
                  <a:cubicBezTo>
                    <a:pt x="6" y="9"/>
                    <a:pt x="6" y="9"/>
                    <a:pt x="6" y="9"/>
                  </a:cubicBezTo>
                  <a:cubicBezTo>
                    <a:pt x="5" y="10"/>
                    <a:pt x="5" y="10"/>
                    <a:pt x="5" y="10"/>
                  </a:cubicBezTo>
                  <a:cubicBezTo>
                    <a:pt x="5" y="9"/>
                    <a:pt x="5" y="9"/>
                    <a:pt x="5" y="9"/>
                  </a:cubicBezTo>
                  <a:cubicBezTo>
                    <a:pt x="4" y="9"/>
                    <a:pt x="4" y="9"/>
                    <a:pt x="4" y="9"/>
                  </a:cubicBezTo>
                  <a:cubicBezTo>
                    <a:pt x="4" y="7"/>
                    <a:pt x="4" y="7"/>
                    <a:pt x="4" y="7"/>
                  </a:cubicBezTo>
                  <a:cubicBezTo>
                    <a:pt x="4" y="7"/>
                    <a:pt x="5" y="7"/>
                    <a:pt x="5"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8" name="Freeform 1211"/>
            <p:cNvSpPr>
              <a:spLocks/>
            </p:cNvSpPr>
            <p:nvPr/>
          </p:nvSpPr>
          <p:spPr bwMode="auto">
            <a:xfrm>
              <a:off x="6227265" y="3325391"/>
              <a:ext cx="78328" cy="70648"/>
            </a:xfrm>
            <a:custGeom>
              <a:avLst/>
              <a:gdLst/>
              <a:ahLst/>
              <a:cxnLst>
                <a:cxn ang="0">
                  <a:pos x="27" y="38"/>
                </a:cxn>
                <a:cxn ang="0">
                  <a:pos x="9" y="19"/>
                </a:cxn>
                <a:cxn ang="0">
                  <a:pos x="9" y="16"/>
                </a:cxn>
                <a:cxn ang="0">
                  <a:pos x="6" y="11"/>
                </a:cxn>
                <a:cxn ang="0">
                  <a:pos x="0" y="8"/>
                </a:cxn>
                <a:cxn ang="0">
                  <a:pos x="3" y="6"/>
                </a:cxn>
                <a:cxn ang="0">
                  <a:pos x="3" y="0"/>
                </a:cxn>
                <a:cxn ang="0">
                  <a:pos x="9" y="6"/>
                </a:cxn>
                <a:cxn ang="0">
                  <a:pos x="9" y="3"/>
                </a:cxn>
                <a:cxn ang="0">
                  <a:pos x="14" y="3"/>
                </a:cxn>
                <a:cxn ang="0">
                  <a:pos x="17" y="3"/>
                </a:cxn>
                <a:cxn ang="0">
                  <a:pos x="19" y="3"/>
                </a:cxn>
                <a:cxn ang="0">
                  <a:pos x="25" y="3"/>
                </a:cxn>
                <a:cxn ang="0">
                  <a:pos x="27" y="3"/>
                </a:cxn>
                <a:cxn ang="0">
                  <a:pos x="33" y="3"/>
                </a:cxn>
                <a:cxn ang="0">
                  <a:pos x="38" y="3"/>
                </a:cxn>
                <a:cxn ang="0">
                  <a:pos x="43" y="6"/>
                </a:cxn>
                <a:cxn ang="0">
                  <a:pos x="46" y="8"/>
                </a:cxn>
                <a:cxn ang="0">
                  <a:pos x="46" y="11"/>
                </a:cxn>
                <a:cxn ang="0">
                  <a:pos x="43" y="16"/>
                </a:cxn>
                <a:cxn ang="0">
                  <a:pos x="51" y="19"/>
                </a:cxn>
                <a:cxn ang="0">
                  <a:pos x="51" y="22"/>
                </a:cxn>
                <a:cxn ang="0">
                  <a:pos x="49" y="22"/>
                </a:cxn>
                <a:cxn ang="0">
                  <a:pos x="51" y="30"/>
                </a:cxn>
                <a:cxn ang="0">
                  <a:pos x="46" y="30"/>
                </a:cxn>
                <a:cxn ang="0">
                  <a:pos x="43" y="30"/>
                </a:cxn>
                <a:cxn ang="0">
                  <a:pos x="46" y="32"/>
                </a:cxn>
                <a:cxn ang="0">
                  <a:pos x="43" y="35"/>
                </a:cxn>
                <a:cxn ang="0">
                  <a:pos x="41" y="38"/>
                </a:cxn>
                <a:cxn ang="0">
                  <a:pos x="38" y="46"/>
                </a:cxn>
                <a:cxn ang="0">
                  <a:pos x="35" y="41"/>
                </a:cxn>
                <a:cxn ang="0">
                  <a:pos x="30" y="41"/>
                </a:cxn>
                <a:cxn ang="0">
                  <a:pos x="27" y="41"/>
                </a:cxn>
              </a:cxnLst>
              <a:rect l="0" t="0" r="r" b="b"/>
              <a:pathLst>
                <a:path w="51" h="46">
                  <a:moveTo>
                    <a:pt x="27" y="41"/>
                  </a:moveTo>
                  <a:lnTo>
                    <a:pt x="27" y="38"/>
                  </a:lnTo>
                  <a:lnTo>
                    <a:pt x="19" y="27"/>
                  </a:lnTo>
                  <a:lnTo>
                    <a:pt x="9" y="19"/>
                  </a:lnTo>
                  <a:lnTo>
                    <a:pt x="6" y="16"/>
                  </a:lnTo>
                  <a:lnTo>
                    <a:pt x="9" y="16"/>
                  </a:lnTo>
                  <a:lnTo>
                    <a:pt x="6" y="14"/>
                  </a:lnTo>
                  <a:lnTo>
                    <a:pt x="6" y="11"/>
                  </a:lnTo>
                  <a:lnTo>
                    <a:pt x="3" y="8"/>
                  </a:lnTo>
                  <a:lnTo>
                    <a:pt x="0" y="8"/>
                  </a:lnTo>
                  <a:lnTo>
                    <a:pt x="0" y="6"/>
                  </a:lnTo>
                  <a:lnTo>
                    <a:pt x="3" y="6"/>
                  </a:lnTo>
                  <a:lnTo>
                    <a:pt x="3" y="3"/>
                  </a:lnTo>
                  <a:lnTo>
                    <a:pt x="3" y="0"/>
                  </a:lnTo>
                  <a:lnTo>
                    <a:pt x="6" y="3"/>
                  </a:lnTo>
                  <a:lnTo>
                    <a:pt x="9" y="6"/>
                  </a:lnTo>
                  <a:lnTo>
                    <a:pt x="9" y="6"/>
                  </a:lnTo>
                  <a:lnTo>
                    <a:pt x="9" y="3"/>
                  </a:lnTo>
                  <a:lnTo>
                    <a:pt x="11" y="3"/>
                  </a:lnTo>
                  <a:lnTo>
                    <a:pt x="14" y="3"/>
                  </a:lnTo>
                  <a:lnTo>
                    <a:pt x="14" y="0"/>
                  </a:lnTo>
                  <a:lnTo>
                    <a:pt x="17" y="3"/>
                  </a:lnTo>
                  <a:lnTo>
                    <a:pt x="19" y="0"/>
                  </a:lnTo>
                  <a:lnTo>
                    <a:pt x="19" y="3"/>
                  </a:lnTo>
                  <a:lnTo>
                    <a:pt x="22" y="3"/>
                  </a:lnTo>
                  <a:lnTo>
                    <a:pt x="25" y="3"/>
                  </a:lnTo>
                  <a:lnTo>
                    <a:pt x="27" y="3"/>
                  </a:lnTo>
                  <a:lnTo>
                    <a:pt x="27" y="3"/>
                  </a:lnTo>
                  <a:lnTo>
                    <a:pt x="30" y="3"/>
                  </a:lnTo>
                  <a:lnTo>
                    <a:pt x="33" y="3"/>
                  </a:lnTo>
                  <a:lnTo>
                    <a:pt x="35" y="6"/>
                  </a:lnTo>
                  <a:lnTo>
                    <a:pt x="38" y="3"/>
                  </a:lnTo>
                  <a:lnTo>
                    <a:pt x="41" y="6"/>
                  </a:lnTo>
                  <a:lnTo>
                    <a:pt x="43" y="6"/>
                  </a:lnTo>
                  <a:lnTo>
                    <a:pt x="43" y="8"/>
                  </a:lnTo>
                  <a:lnTo>
                    <a:pt x="46" y="8"/>
                  </a:lnTo>
                  <a:lnTo>
                    <a:pt x="49" y="8"/>
                  </a:lnTo>
                  <a:lnTo>
                    <a:pt x="46" y="11"/>
                  </a:lnTo>
                  <a:lnTo>
                    <a:pt x="43" y="14"/>
                  </a:lnTo>
                  <a:lnTo>
                    <a:pt x="43" y="16"/>
                  </a:lnTo>
                  <a:lnTo>
                    <a:pt x="49" y="19"/>
                  </a:lnTo>
                  <a:lnTo>
                    <a:pt x="51" y="19"/>
                  </a:lnTo>
                  <a:lnTo>
                    <a:pt x="51" y="22"/>
                  </a:lnTo>
                  <a:lnTo>
                    <a:pt x="51" y="22"/>
                  </a:lnTo>
                  <a:lnTo>
                    <a:pt x="49" y="22"/>
                  </a:lnTo>
                  <a:lnTo>
                    <a:pt x="49" y="22"/>
                  </a:lnTo>
                  <a:lnTo>
                    <a:pt x="49" y="24"/>
                  </a:lnTo>
                  <a:lnTo>
                    <a:pt x="51" y="30"/>
                  </a:lnTo>
                  <a:lnTo>
                    <a:pt x="49" y="30"/>
                  </a:lnTo>
                  <a:lnTo>
                    <a:pt x="46" y="30"/>
                  </a:lnTo>
                  <a:lnTo>
                    <a:pt x="43" y="27"/>
                  </a:lnTo>
                  <a:lnTo>
                    <a:pt x="43" y="30"/>
                  </a:lnTo>
                  <a:lnTo>
                    <a:pt x="43" y="30"/>
                  </a:lnTo>
                  <a:lnTo>
                    <a:pt x="46" y="32"/>
                  </a:lnTo>
                  <a:lnTo>
                    <a:pt x="46" y="35"/>
                  </a:lnTo>
                  <a:lnTo>
                    <a:pt x="43" y="35"/>
                  </a:lnTo>
                  <a:lnTo>
                    <a:pt x="43" y="35"/>
                  </a:lnTo>
                  <a:lnTo>
                    <a:pt x="41" y="38"/>
                  </a:lnTo>
                  <a:lnTo>
                    <a:pt x="41" y="43"/>
                  </a:lnTo>
                  <a:lnTo>
                    <a:pt x="38" y="46"/>
                  </a:lnTo>
                  <a:lnTo>
                    <a:pt x="38" y="46"/>
                  </a:lnTo>
                  <a:lnTo>
                    <a:pt x="35" y="41"/>
                  </a:lnTo>
                  <a:lnTo>
                    <a:pt x="33" y="43"/>
                  </a:lnTo>
                  <a:lnTo>
                    <a:pt x="30" y="41"/>
                  </a:lnTo>
                  <a:lnTo>
                    <a:pt x="27" y="41"/>
                  </a:lnTo>
                  <a:lnTo>
                    <a:pt x="27"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69" name="Freeform 1212"/>
            <p:cNvSpPr>
              <a:spLocks/>
            </p:cNvSpPr>
            <p:nvPr/>
          </p:nvSpPr>
          <p:spPr bwMode="auto">
            <a:xfrm>
              <a:off x="6187333" y="3288531"/>
              <a:ext cx="56826" cy="36860"/>
            </a:xfrm>
            <a:custGeom>
              <a:avLst/>
              <a:gdLst/>
              <a:ahLst/>
              <a:cxnLst>
                <a:cxn ang="0">
                  <a:pos x="0" y="24"/>
                </a:cxn>
                <a:cxn ang="0">
                  <a:pos x="5" y="24"/>
                </a:cxn>
                <a:cxn ang="0">
                  <a:pos x="8" y="22"/>
                </a:cxn>
                <a:cxn ang="0">
                  <a:pos x="10" y="22"/>
                </a:cxn>
                <a:cxn ang="0">
                  <a:pos x="16" y="24"/>
                </a:cxn>
                <a:cxn ang="0">
                  <a:pos x="18" y="24"/>
                </a:cxn>
                <a:cxn ang="0">
                  <a:pos x="18" y="19"/>
                </a:cxn>
                <a:cxn ang="0">
                  <a:pos x="24" y="16"/>
                </a:cxn>
                <a:cxn ang="0">
                  <a:pos x="24" y="13"/>
                </a:cxn>
                <a:cxn ang="0">
                  <a:pos x="32" y="8"/>
                </a:cxn>
                <a:cxn ang="0">
                  <a:pos x="37" y="8"/>
                </a:cxn>
                <a:cxn ang="0">
                  <a:pos x="37" y="3"/>
                </a:cxn>
                <a:cxn ang="0">
                  <a:pos x="35" y="0"/>
                </a:cxn>
                <a:cxn ang="0">
                  <a:pos x="32" y="0"/>
                </a:cxn>
                <a:cxn ang="0">
                  <a:pos x="26" y="3"/>
                </a:cxn>
                <a:cxn ang="0">
                  <a:pos x="24" y="3"/>
                </a:cxn>
                <a:cxn ang="0">
                  <a:pos x="21" y="3"/>
                </a:cxn>
                <a:cxn ang="0">
                  <a:pos x="18" y="5"/>
                </a:cxn>
                <a:cxn ang="0">
                  <a:pos x="16" y="5"/>
                </a:cxn>
                <a:cxn ang="0">
                  <a:pos x="13" y="5"/>
                </a:cxn>
                <a:cxn ang="0">
                  <a:pos x="10" y="5"/>
                </a:cxn>
                <a:cxn ang="0">
                  <a:pos x="5" y="5"/>
                </a:cxn>
                <a:cxn ang="0">
                  <a:pos x="2" y="5"/>
                </a:cxn>
                <a:cxn ang="0">
                  <a:pos x="0" y="8"/>
                </a:cxn>
                <a:cxn ang="0">
                  <a:pos x="0" y="11"/>
                </a:cxn>
                <a:cxn ang="0">
                  <a:pos x="0" y="13"/>
                </a:cxn>
                <a:cxn ang="0">
                  <a:pos x="0" y="19"/>
                </a:cxn>
                <a:cxn ang="0">
                  <a:pos x="0" y="19"/>
                </a:cxn>
                <a:cxn ang="0">
                  <a:pos x="2" y="19"/>
                </a:cxn>
                <a:cxn ang="0">
                  <a:pos x="2" y="22"/>
                </a:cxn>
                <a:cxn ang="0">
                  <a:pos x="0" y="22"/>
                </a:cxn>
                <a:cxn ang="0">
                  <a:pos x="0" y="24"/>
                </a:cxn>
              </a:cxnLst>
              <a:rect l="0" t="0" r="r" b="b"/>
              <a:pathLst>
                <a:path w="37" h="24">
                  <a:moveTo>
                    <a:pt x="0" y="24"/>
                  </a:moveTo>
                  <a:lnTo>
                    <a:pt x="5" y="24"/>
                  </a:lnTo>
                  <a:lnTo>
                    <a:pt x="8" y="22"/>
                  </a:lnTo>
                  <a:lnTo>
                    <a:pt x="10" y="22"/>
                  </a:lnTo>
                  <a:lnTo>
                    <a:pt x="16" y="24"/>
                  </a:lnTo>
                  <a:lnTo>
                    <a:pt x="18" y="24"/>
                  </a:lnTo>
                  <a:lnTo>
                    <a:pt x="18" y="19"/>
                  </a:lnTo>
                  <a:lnTo>
                    <a:pt x="24" y="16"/>
                  </a:lnTo>
                  <a:lnTo>
                    <a:pt x="24" y="13"/>
                  </a:lnTo>
                  <a:lnTo>
                    <a:pt x="32" y="8"/>
                  </a:lnTo>
                  <a:lnTo>
                    <a:pt x="37" y="8"/>
                  </a:lnTo>
                  <a:lnTo>
                    <a:pt x="37" y="3"/>
                  </a:lnTo>
                  <a:lnTo>
                    <a:pt x="35" y="0"/>
                  </a:lnTo>
                  <a:lnTo>
                    <a:pt x="32" y="0"/>
                  </a:lnTo>
                  <a:lnTo>
                    <a:pt x="26" y="3"/>
                  </a:lnTo>
                  <a:lnTo>
                    <a:pt x="24" y="3"/>
                  </a:lnTo>
                  <a:lnTo>
                    <a:pt x="21" y="3"/>
                  </a:lnTo>
                  <a:lnTo>
                    <a:pt x="18" y="5"/>
                  </a:lnTo>
                  <a:lnTo>
                    <a:pt x="16" y="5"/>
                  </a:lnTo>
                  <a:lnTo>
                    <a:pt x="13" y="5"/>
                  </a:lnTo>
                  <a:lnTo>
                    <a:pt x="10" y="5"/>
                  </a:lnTo>
                  <a:lnTo>
                    <a:pt x="5" y="5"/>
                  </a:lnTo>
                  <a:lnTo>
                    <a:pt x="2" y="5"/>
                  </a:lnTo>
                  <a:lnTo>
                    <a:pt x="0" y="8"/>
                  </a:lnTo>
                  <a:lnTo>
                    <a:pt x="0" y="11"/>
                  </a:lnTo>
                  <a:lnTo>
                    <a:pt x="0" y="13"/>
                  </a:lnTo>
                  <a:lnTo>
                    <a:pt x="0" y="19"/>
                  </a:lnTo>
                  <a:lnTo>
                    <a:pt x="0" y="19"/>
                  </a:lnTo>
                  <a:lnTo>
                    <a:pt x="2" y="19"/>
                  </a:lnTo>
                  <a:lnTo>
                    <a:pt x="2" y="22"/>
                  </a:lnTo>
                  <a:lnTo>
                    <a:pt x="0" y="22"/>
                  </a:lnTo>
                  <a:lnTo>
                    <a:pt x="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0" name="Freeform 1213"/>
            <p:cNvSpPr>
              <a:spLocks/>
            </p:cNvSpPr>
            <p:nvPr/>
          </p:nvSpPr>
          <p:spPr bwMode="auto">
            <a:xfrm>
              <a:off x="6109006" y="3227098"/>
              <a:ext cx="144369" cy="69113"/>
            </a:xfrm>
            <a:custGeom>
              <a:avLst/>
              <a:gdLst/>
              <a:ahLst/>
              <a:cxnLst>
                <a:cxn ang="0">
                  <a:pos x="56" y="45"/>
                </a:cxn>
                <a:cxn ang="0">
                  <a:pos x="64" y="45"/>
                </a:cxn>
                <a:cxn ang="0">
                  <a:pos x="69" y="45"/>
                </a:cxn>
                <a:cxn ang="0">
                  <a:pos x="75" y="43"/>
                </a:cxn>
                <a:cxn ang="0">
                  <a:pos x="83" y="40"/>
                </a:cxn>
                <a:cxn ang="0">
                  <a:pos x="88" y="37"/>
                </a:cxn>
                <a:cxn ang="0">
                  <a:pos x="88" y="32"/>
                </a:cxn>
                <a:cxn ang="0">
                  <a:pos x="86" y="27"/>
                </a:cxn>
                <a:cxn ang="0">
                  <a:pos x="91" y="24"/>
                </a:cxn>
                <a:cxn ang="0">
                  <a:pos x="94" y="19"/>
                </a:cxn>
                <a:cxn ang="0">
                  <a:pos x="91" y="8"/>
                </a:cxn>
                <a:cxn ang="0">
                  <a:pos x="83" y="5"/>
                </a:cxn>
                <a:cxn ang="0">
                  <a:pos x="77" y="5"/>
                </a:cxn>
                <a:cxn ang="0">
                  <a:pos x="69" y="2"/>
                </a:cxn>
                <a:cxn ang="0">
                  <a:pos x="64" y="2"/>
                </a:cxn>
                <a:cxn ang="0">
                  <a:pos x="64" y="8"/>
                </a:cxn>
                <a:cxn ang="0">
                  <a:pos x="59" y="8"/>
                </a:cxn>
                <a:cxn ang="0">
                  <a:pos x="48" y="5"/>
                </a:cxn>
                <a:cxn ang="0">
                  <a:pos x="48" y="11"/>
                </a:cxn>
                <a:cxn ang="0">
                  <a:pos x="45" y="13"/>
                </a:cxn>
                <a:cxn ang="0">
                  <a:pos x="37" y="19"/>
                </a:cxn>
                <a:cxn ang="0">
                  <a:pos x="43" y="21"/>
                </a:cxn>
                <a:cxn ang="0">
                  <a:pos x="40" y="27"/>
                </a:cxn>
                <a:cxn ang="0">
                  <a:pos x="34" y="24"/>
                </a:cxn>
                <a:cxn ang="0">
                  <a:pos x="29" y="24"/>
                </a:cxn>
                <a:cxn ang="0">
                  <a:pos x="24" y="27"/>
                </a:cxn>
                <a:cxn ang="0">
                  <a:pos x="18" y="27"/>
                </a:cxn>
                <a:cxn ang="0">
                  <a:pos x="13" y="27"/>
                </a:cxn>
                <a:cxn ang="0">
                  <a:pos x="10" y="27"/>
                </a:cxn>
                <a:cxn ang="0">
                  <a:pos x="5" y="27"/>
                </a:cxn>
                <a:cxn ang="0">
                  <a:pos x="0" y="27"/>
                </a:cxn>
                <a:cxn ang="0">
                  <a:pos x="0" y="27"/>
                </a:cxn>
                <a:cxn ang="0">
                  <a:pos x="0" y="29"/>
                </a:cxn>
                <a:cxn ang="0">
                  <a:pos x="2" y="35"/>
                </a:cxn>
                <a:cxn ang="0">
                  <a:pos x="5" y="35"/>
                </a:cxn>
                <a:cxn ang="0">
                  <a:pos x="10" y="35"/>
                </a:cxn>
                <a:cxn ang="0">
                  <a:pos x="13" y="37"/>
                </a:cxn>
                <a:cxn ang="0">
                  <a:pos x="18" y="37"/>
                </a:cxn>
                <a:cxn ang="0">
                  <a:pos x="29" y="35"/>
                </a:cxn>
                <a:cxn ang="0">
                  <a:pos x="32" y="37"/>
                </a:cxn>
                <a:cxn ang="0">
                  <a:pos x="48" y="43"/>
                </a:cxn>
                <a:cxn ang="0">
                  <a:pos x="53" y="45"/>
                </a:cxn>
              </a:cxnLst>
              <a:rect l="0" t="0" r="r" b="b"/>
              <a:pathLst>
                <a:path w="94" h="45">
                  <a:moveTo>
                    <a:pt x="53" y="45"/>
                  </a:moveTo>
                  <a:lnTo>
                    <a:pt x="56" y="45"/>
                  </a:lnTo>
                  <a:lnTo>
                    <a:pt x="61" y="45"/>
                  </a:lnTo>
                  <a:lnTo>
                    <a:pt x="64" y="45"/>
                  </a:lnTo>
                  <a:lnTo>
                    <a:pt x="67" y="45"/>
                  </a:lnTo>
                  <a:lnTo>
                    <a:pt x="69" y="45"/>
                  </a:lnTo>
                  <a:lnTo>
                    <a:pt x="72" y="43"/>
                  </a:lnTo>
                  <a:lnTo>
                    <a:pt x="75" y="43"/>
                  </a:lnTo>
                  <a:lnTo>
                    <a:pt x="77" y="43"/>
                  </a:lnTo>
                  <a:lnTo>
                    <a:pt x="83" y="40"/>
                  </a:lnTo>
                  <a:lnTo>
                    <a:pt x="86" y="40"/>
                  </a:lnTo>
                  <a:lnTo>
                    <a:pt x="88" y="37"/>
                  </a:lnTo>
                  <a:lnTo>
                    <a:pt x="86" y="35"/>
                  </a:lnTo>
                  <a:lnTo>
                    <a:pt x="88" y="32"/>
                  </a:lnTo>
                  <a:lnTo>
                    <a:pt x="88" y="29"/>
                  </a:lnTo>
                  <a:lnTo>
                    <a:pt x="86" y="27"/>
                  </a:lnTo>
                  <a:lnTo>
                    <a:pt x="86" y="24"/>
                  </a:lnTo>
                  <a:lnTo>
                    <a:pt x="91" y="24"/>
                  </a:lnTo>
                  <a:lnTo>
                    <a:pt x="94" y="21"/>
                  </a:lnTo>
                  <a:lnTo>
                    <a:pt x="94" y="19"/>
                  </a:lnTo>
                  <a:lnTo>
                    <a:pt x="91" y="11"/>
                  </a:lnTo>
                  <a:lnTo>
                    <a:pt x="91" y="8"/>
                  </a:lnTo>
                  <a:lnTo>
                    <a:pt x="86" y="5"/>
                  </a:lnTo>
                  <a:lnTo>
                    <a:pt x="83" y="5"/>
                  </a:lnTo>
                  <a:lnTo>
                    <a:pt x="80" y="5"/>
                  </a:lnTo>
                  <a:lnTo>
                    <a:pt x="77" y="5"/>
                  </a:lnTo>
                  <a:lnTo>
                    <a:pt x="72" y="2"/>
                  </a:lnTo>
                  <a:lnTo>
                    <a:pt x="69" y="2"/>
                  </a:lnTo>
                  <a:lnTo>
                    <a:pt x="67" y="0"/>
                  </a:lnTo>
                  <a:lnTo>
                    <a:pt x="64" y="2"/>
                  </a:lnTo>
                  <a:lnTo>
                    <a:pt x="64" y="5"/>
                  </a:lnTo>
                  <a:lnTo>
                    <a:pt x="64" y="8"/>
                  </a:lnTo>
                  <a:lnTo>
                    <a:pt x="59" y="8"/>
                  </a:lnTo>
                  <a:lnTo>
                    <a:pt x="59" y="8"/>
                  </a:lnTo>
                  <a:lnTo>
                    <a:pt x="51" y="5"/>
                  </a:lnTo>
                  <a:lnTo>
                    <a:pt x="48" y="5"/>
                  </a:lnTo>
                  <a:lnTo>
                    <a:pt x="48" y="8"/>
                  </a:lnTo>
                  <a:lnTo>
                    <a:pt x="48" y="11"/>
                  </a:lnTo>
                  <a:lnTo>
                    <a:pt x="45" y="11"/>
                  </a:lnTo>
                  <a:lnTo>
                    <a:pt x="45" y="13"/>
                  </a:lnTo>
                  <a:lnTo>
                    <a:pt x="43" y="13"/>
                  </a:lnTo>
                  <a:lnTo>
                    <a:pt x="37" y="19"/>
                  </a:lnTo>
                  <a:lnTo>
                    <a:pt x="37" y="21"/>
                  </a:lnTo>
                  <a:lnTo>
                    <a:pt x="43" y="21"/>
                  </a:lnTo>
                  <a:lnTo>
                    <a:pt x="43" y="24"/>
                  </a:lnTo>
                  <a:lnTo>
                    <a:pt x="40" y="27"/>
                  </a:lnTo>
                  <a:lnTo>
                    <a:pt x="37" y="24"/>
                  </a:lnTo>
                  <a:lnTo>
                    <a:pt x="34" y="24"/>
                  </a:lnTo>
                  <a:lnTo>
                    <a:pt x="32" y="24"/>
                  </a:lnTo>
                  <a:lnTo>
                    <a:pt x="29" y="24"/>
                  </a:lnTo>
                  <a:lnTo>
                    <a:pt x="24" y="27"/>
                  </a:lnTo>
                  <a:lnTo>
                    <a:pt x="24" y="27"/>
                  </a:lnTo>
                  <a:lnTo>
                    <a:pt x="21" y="27"/>
                  </a:lnTo>
                  <a:lnTo>
                    <a:pt x="18" y="27"/>
                  </a:lnTo>
                  <a:lnTo>
                    <a:pt x="16" y="27"/>
                  </a:lnTo>
                  <a:lnTo>
                    <a:pt x="13" y="27"/>
                  </a:lnTo>
                  <a:lnTo>
                    <a:pt x="8" y="27"/>
                  </a:lnTo>
                  <a:lnTo>
                    <a:pt x="10" y="27"/>
                  </a:lnTo>
                  <a:lnTo>
                    <a:pt x="8" y="29"/>
                  </a:lnTo>
                  <a:lnTo>
                    <a:pt x="5" y="27"/>
                  </a:lnTo>
                  <a:lnTo>
                    <a:pt x="2" y="27"/>
                  </a:lnTo>
                  <a:lnTo>
                    <a:pt x="0" y="27"/>
                  </a:lnTo>
                  <a:lnTo>
                    <a:pt x="0" y="27"/>
                  </a:lnTo>
                  <a:lnTo>
                    <a:pt x="0" y="27"/>
                  </a:lnTo>
                  <a:lnTo>
                    <a:pt x="0" y="29"/>
                  </a:lnTo>
                  <a:lnTo>
                    <a:pt x="0" y="29"/>
                  </a:lnTo>
                  <a:lnTo>
                    <a:pt x="2" y="32"/>
                  </a:lnTo>
                  <a:lnTo>
                    <a:pt x="2" y="35"/>
                  </a:lnTo>
                  <a:lnTo>
                    <a:pt x="2" y="35"/>
                  </a:lnTo>
                  <a:lnTo>
                    <a:pt x="5" y="35"/>
                  </a:lnTo>
                  <a:lnTo>
                    <a:pt x="8" y="37"/>
                  </a:lnTo>
                  <a:lnTo>
                    <a:pt x="10" y="35"/>
                  </a:lnTo>
                  <a:lnTo>
                    <a:pt x="13" y="35"/>
                  </a:lnTo>
                  <a:lnTo>
                    <a:pt x="13" y="37"/>
                  </a:lnTo>
                  <a:lnTo>
                    <a:pt x="13" y="37"/>
                  </a:lnTo>
                  <a:lnTo>
                    <a:pt x="18" y="37"/>
                  </a:lnTo>
                  <a:lnTo>
                    <a:pt x="24" y="35"/>
                  </a:lnTo>
                  <a:lnTo>
                    <a:pt x="29" y="35"/>
                  </a:lnTo>
                  <a:lnTo>
                    <a:pt x="32" y="35"/>
                  </a:lnTo>
                  <a:lnTo>
                    <a:pt x="32" y="37"/>
                  </a:lnTo>
                  <a:lnTo>
                    <a:pt x="40" y="40"/>
                  </a:lnTo>
                  <a:lnTo>
                    <a:pt x="48" y="43"/>
                  </a:lnTo>
                  <a:lnTo>
                    <a:pt x="51" y="43"/>
                  </a:lnTo>
                  <a:lnTo>
                    <a:pt x="53" y="45"/>
                  </a:lnTo>
                  <a:lnTo>
                    <a:pt x="53"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1" name="Freeform 1214"/>
            <p:cNvSpPr>
              <a:spLocks/>
            </p:cNvSpPr>
            <p:nvPr/>
          </p:nvSpPr>
          <p:spPr bwMode="auto">
            <a:xfrm>
              <a:off x="6187333" y="3061228"/>
              <a:ext cx="193515" cy="161263"/>
            </a:xfrm>
            <a:custGeom>
              <a:avLst/>
              <a:gdLst/>
              <a:ahLst/>
              <a:cxnLst>
                <a:cxn ang="0">
                  <a:pos x="75" y="105"/>
                </a:cxn>
                <a:cxn ang="0">
                  <a:pos x="80" y="102"/>
                </a:cxn>
                <a:cxn ang="0">
                  <a:pos x="86" y="102"/>
                </a:cxn>
                <a:cxn ang="0">
                  <a:pos x="91" y="105"/>
                </a:cxn>
                <a:cxn ang="0">
                  <a:pos x="94" y="102"/>
                </a:cxn>
                <a:cxn ang="0">
                  <a:pos x="96" y="102"/>
                </a:cxn>
                <a:cxn ang="0">
                  <a:pos x="107" y="105"/>
                </a:cxn>
                <a:cxn ang="0">
                  <a:pos x="112" y="102"/>
                </a:cxn>
                <a:cxn ang="0">
                  <a:pos x="118" y="89"/>
                </a:cxn>
                <a:cxn ang="0">
                  <a:pos x="123" y="84"/>
                </a:cxn>
                <a:cxn ang="0">
                  <a:pos x="126" y="78"/>
                </a:cxn>
                <a:cxn ang="0">
                  <a:pos x="123" y="76"/>
                </a:cxn>
                <a:cxn ang="0">
                  <a:pos x="120" y="70"/>
                </a:cxn>
                <a:cxn ang="0">
                  <a:pos x="118" y="65"/>
                </a:cxn>
                <a:cxn ang="0">
                  <a:pos x="118" y="54"/>
                </a:cxn>
                <a:cxn ang="0">
                  <a:pos x="115" y="46"/>
                </a:cxn>
                <a:cxn ang="0">
                  <a:pos x="120" y="43"/>
                </a:cxn>
                <a:cxn ang="0">
                  <a:pos x="118" y="33"/>
                </a:cxn>
                <a:cxn ang="0">
                  <a:pos x="115" y="27"/>
                </a:cxn>
                <a:cxn ang="0">
                  <a:pos x="110" y="16"/>
                </a:cxn>
                <a:cxn ang="0">
                  <a:pos x="110" y="8"/>
                </a:cxn>
                <a:cxn ang="0">
                  <a:pos x="104" y="6"/>
                </a:cxn>
                <a:cxn ang="0">
                  <a:pos x="69" y="6"/>
                </a:cxn>
                <a:cxn ang="0">
                  <a:pos x="64" y="11"/>
                </a:cxn>
                <a:cxn ang="0">
                  <a:pos x="59" y="11"/>
                </a:cxn>
                <a:cxn ang="0">
                  <a:pos x="67" y="6"/>
                </a:cxn>
                <a:cxn ang="0">
                  <a:pos x="61" y="8"/>
                </a:cxn>
                <a:cxn ang="0">
                  <a:pos x="51" y="8"/>
                </a:cxn>
                <a:cxn ang="0">
                  <a:pos x="51" y="3"/>
                </a:cxn>
                <a:cxn ang="0">
                  <a:pos x="56" y="6"/>
                </a:cxn>
                <a:cxn ang="0">
                  <a:pos x="51" y="3"/>
                </a:cxn>
                <a:cxn ang="0">
                  <a:pos x="40" y="3"/>
                </a:cxn>
                <a:cxn ang="0">
                  <a:pos x="32" y="6"/>
                </a:cxn>
                <a:cxn ang="0">
                  <a:pos x="26" y="8"/>
                </a:cxn>
                <a:cxn ang="0">
                  <a:pos x="24" y="14"/>
                </a:cxn>
                <a:cxn ang="0">
                  <a:pos x="13" y="16"/>
                </a:cxn>
                <a:cxn ang="0">
                  <a:pos x="8" y="19"/>
                </a:cxn>
                <a:cxn ang="0">
                  <a:pos x="5" y="24"/>
                </a:cxn>
                <a:cxn ang="0">
                  <a:pos x="2" y="24"/>
                </a:cxn>
                <a:cxn ang="0">
                  <a:pos x="5" y="35"/>
                </a:cxn>
                <a:cxn ang="0">
                  <a:pos x="0" y="41"/>
                </a:cxn>
                <a:cxn ang="0">
                  <a:pos x="5" y="46"/>
                </a:cxn>
                <a:cxn ang="0">
                  <a:pos x="5" y="51"/>
                </a:cxn>
                <a:cxn ang="0">
                  <a:pos x="5" y="57"/>
                </a:cxn>
                <a:cxn ang="0">
                  <a:pos x="10" y="62"/>
                </a:cxn>
                <a:cxn ang="0">
                  <a:pos x="13" y="73"/>
                </a:cxn>
                <a:cxn ang="0">
                  <a:pos x="13" y="76"/>
                </a:cxn>
                <a:cxn ang="0">
                  <a:pos x="16" y="76"/>
                </a:cxn>
                <a:cxn ang="0">
                  <a:pos x="24" y="76"/>
                </a:cxn>
                <a:cxn ang="0">
                  <a:pos x="24" y="78"/>
                </a:cxn>
                <a:cxn ang="0">
                  <a:pos x="29" y="81"/>
                </a:cxn>
                <a:cxn ang="0">
                  <a:pos x="29" y="86"/>
                </a:cxn>
                <a:cxn ang="0">
                  <a:pos x="29" y="89"/>
                </a:cxn>
                <a:cxn ang="0">
                  <a:pos x="32" y="86"/>
                </a:cxn>
                <a:cxn ang="0">
                  <a:pos x="32" y="84"/>
                </a:cxn>
                <a:cxn ang="0">
                  <a:pos x="40" y="86"/>
                </a:cxn>
                <a:cxn ang="0">
                  <a:pos x="43" y="89"/>
                </a:cxn>
                <a:cxn ang="0">
                  <a:pos x="51" y="89"/>
                </a:cxn>
                <a:cxn ang="0">
                  <a:pos x="64" y="97"/>
                </a:cxn>
                <a:cxn ang="0">
                  <a:pos x="67" y="100"/>
                </a:cxn>
                <a:cxn ang="0">
                  <a:pos x="72" y="100"/>
                </a:cxn>
                <a:cxn ang="0">
                  <a:pos x="75" y="105"/>
                </a:cxn>
              </a:cxnLst>
              <a:rect l="0" t="0" r="r" b="b"/>
              <a:pathLst>
                <a:path w="126" h="105">
                  <a:moveTo>
                    <a:pt x="75" y="105"/>
                  </a:moveTo>
                  <a:lnTo>
                    <a:pt x="75" y="105"/>
                  </a:lnTo>
                  <a:lnTo>
                    <a:pt x="77" y="105"/>
                  </a:lnTo>
                  <a:lnTo>
                    <a:pt x="80" y="102"/>
                  </a:lnTo>
                  <a:lnTo>
                    <a:pt x="83" y="102"/>
                  </a:lnTo>
                  <a:lnTo>
                    <a:pt x="86" y="102"/>
                  </a:lnTo>
                  <a:lnTo>
                    <a:pt x="88" y="102"/>
                  </a:lnTo>
                  <a:lnTo>
                    <a:pt x="91" y="105"/>
                  </a:lnTo>
                  <a:lnTo>
                    <a:pt x="91" y="102"/>
                  </a:lnTo>
                  <a:lnTo>
                    <a:pt x="94" y="102"/>
                  </a:lnTo>
                  <a:lnTo>
                    <a:pt x="96" y="102"/>
                  </a:lnTo>
                  <a:lnTo>
                    <a:pt x="96" y="102"/>
                  </a:lnTo>
                  <a:lnTo>
                    <a:pt x="102" y="102"/>
                  </a:lnTo>
                  <a:lnTo>
                    <a:pt x="107" y="105"/>
                  </a:lnTo>
                  <a:lnTo>
                    <a:pt x="110" y="105"/>
                  </a:lnTo>
                  <a:lnTo>
                    <a:pt x="112" y="102"/>
                  </a:lnTo>
                  <a:lnTo>
                    <a:pt x="110" y="97"/>
                  </a:lnTo>
                  <a:lnTo>
                    <a:pt x="118" y="89"/>
                  </a:lnTo>
                  <a:lnTo>
                    <a:pt x="120" y="84"/>
                  </a:lnTo>
                  <a:lnTo>
                    <a:pt x="123" y="84"/>
                  </a:lnTo>
                  <a:lnTo>
                    <a:pt x="123" y="84"/>
                  </a:lnTo>
                  <a:lnTo>
                    <a:pt x="126" y="78"/>
                  </a:lnTo>
                  <a:lnTo>
                    <a:pt x="123" y="76"/>
                  </a:lnTo>
                  <a:lnTo>
                    <a:pt x="123" y="76"/>
                  </a:lnTo>
                  <a:lnTo>
                    <a:pt x="126" y="73"/>
                  </a:lnTo>
                  <a:lnTo>
                    <a:pt x="120" y="70"/>
                  </a:lnTo>
                  <a:lnTo>
                    <a:pt x="120" y="67"/>
                  </a:lnTo>
                  <a:lnTo>
                    <a:pt x="118" y="65"/>
                  </a:lnTo>
                  <a:lnTo>
                    <a:pt x="118" y="59"/>
                  </a:lnTo>
                  <a:lnTo>
                    <a:pt x="118" y="54"/>
                  </a:lnTo>
                  <a:lnTo>
                    <a:pt x="115" y="51"/>
                  </a:lnTo>
                  <a:lnTo>
                    <a:pt x="115" y="46"/>
                  </a:lnTo>
                  <a:lnTo>
                    <a:pt x="118" y="43"/>
                  </a:lnTo>
                  <a:lnTo>
                    <a:pt x="120" y="43"/>
                  </a:lnTo>
                  <a:lnTo>
                    <a:pt x="120" y="35"/>
                  </a:lnTo>
                  <a:lnTo>
                    <a:pt x="118" y="33"/>
                  </a:lnTo>
                  <a:lnTo>
                    <a:pt x="118" y="30"/>
                  </a:lnTo>
                  <a:lnTo>
                    <a:pt x="115" y="27"/>
                  </a:lnTo>
                  <a:lnTo>
                    <a:pt x="112" y="19"/>
                  </a:lnTo>
                  <a:lnTo>
                    <a:pt x="110" y="16"/>
                  </a:lnTo>
                  <a:lnTo>
                    <a:pt x="112" y="14"/>
                  </a:lnTo>
                  <a:lnTo>
                    <a:pt x="110" y="8"/>
                  </a:lnTo>
                  <a:lnTo>
                    <a:pt x="107" y="8"/>
                  </a:lnTo>
                  <a:lnTo>
                    <a:pt x="104" y="6"/>
                  </a:lnTo>
                  <a:lnTo>
                    <a:pt x="88" y="8"/>
                  </a:lnTo>
                  <a:lnTo>
                    <a:pt x="69" y="6"/>
                  </a:lnTo>
                  <a:lnTo>
                    <a:pt x="69" y="8"/>
                  </a:lnTo>
                  <a:lnTo>
                    <a:pt x="64" y="11"/>
                  </a:lnTo>
                  <a:lnTo>
                    <a:pt x="59" y="11"/>
                  </a:lnTo>
                  <a:lnTo>
                    <a:pt x="59" y="11"/>
                  </a:lnTo>
                  <a:lnTo>
                    <a:pt x="61" y="8"/>
                  </a:lnTo>
                  <a:lnTo>
                    <a:pt x="67" y="6"/>
                  </a:lnTo>
                  <a:lnTo>
                    <a:pt x="64" y="6"/>
                  </a:lnTo>
                  <a:lnTo>
                    <a:pt x="61" y="8"/>
                  </a:lnTo>
                  <a:lnTo>
                    <a:pt x="56" y="11"/>
                  </a:lnTo>
                  <a:lnTo>
                    <a:pt x="51" y="8"/>
                  </a:lnTo>
                  <a:lnTo>
                    <a:pt x="51" y="6"/>
                  </a:lnTo>
                  <a:lnTo>
                    <a:pt x="51" y="3"/>
                  </a:lnTo>
                  <a:lnTo>
                    <a:pt x="53" y="3"/>
                  </a:lnTo>
                  <a:lnTo>
                    <a:pt x="56" y="6"/>
                  </a:lnTo>
                  <a:lnTo>
                    <a:pt x="56" y="3"/>
                  </a:lnTo>
                  <a:lnTo>
                    <a:pt x="51" y="3"/>
                  </a:lnTo>
                  <a:lnTo>
                    <a:pt x="45" y="0"/>
                  </a:lnTo>
                  <a:lnTo>
                    <a:pt x="40" y="3"/>
                  </a:lnTo>
                  <a:lnTo>
                    <a:pt x="35" y="3"/>
                  </a:lnTo>
                  <a:lnTo>
                    <a:pt x="32" y="6"/>
                  </a:lnTo>
                  <a:lnTo>
                    <a:pt x="29" y="8"/>
                  </a:lnTo>
                  <a:lnTo>
                    <a:pt x="26" y="8"/>
                  </a:lnTo>
                  <a:lnTo>
                    <a:pt x="24" y="11"/>
                  </a:lnTo>
                  <a:lnTo>
                    <a:pt x="24" y="14"/>
                  </a:lnTo>
                  <a:lnTo>
                    <a:pt x="18" y="14"/>
                  </a:lnTo>
                  <a:lnTo>
                    <a:pt x="13" y="16"/>
                  </a:lnTo>
                  <a:lnTo>
                    <a:pt x="8" y="16"/>
                  </a:lnTo>
                  <a:lnTo>
                    <a:pt x="8" y="19"/>
                  </a:lnTo>
                  <a:lnTo>
                    <a:pt x="5" y="24"/>
                  </a:lnTo>
                  <a:lnTo>
                    <a:pt x="5" y="24"/>
                  </a:lnTo>
                  <a:lnTo>
                    <a:pt x="5" y="24"/>
                  </a:lnTo>
                  <a:lnTo>
                    <a:pt x="2" y="24"/>
                  </a:lnTo>
                  <a:lnTo>
                    <a:pt x="5" y="33"/>
                  </a:lnTo>
                  <a:lnTo>
                    <a:pt x="5" y="35"/>
                  </a:lnTo>
                  <a:lnTo>
                    <a:pt x="0" y="38"/>
                  </a:lnTo>
                  <a:lnTo>
                    <a:pt x="0" y="41"/>
                  </a:lnTo>
                  <a:lnTo>
                    <a:pt x="5" y="43"/>
                  </a:lnTo>
                  <a:lnTo>
                    <a:pt x="5" y="46"/>
                  </a:lnTo>
                  <a:lnTo>
                    <a:pt x="5" y="49"/>
                  </a:lnTo>
                  <a:lnTo>
                    <a:pt x="5" y="51"/>
                  </a:lnTo>
                  <a:lnTo>
                    <a:pt x="8" y="54"/>
                  </a:lnTo>
                  <a:lnTo>
                    <a:pt x="5" y="57"/>
                  </a:lnTo>
                  <a:lnTo>
                    <a:pt x="8" y="62"/>
                  </a:lnTo>
                  <a:lnTo>
                    <a:pt x="10" y="62"/>
                  </a:lnTo>
                  <a:lnTo>
                    <a:pt x="13" y="65"/>
                  </a:lnTo>
                  <a:lnTo>
                    <a:pt x="13" y="73"/>
                  </a:lnTo>
                  <a:lnTo>
                    <a:pt x="10" y="73"/>
                  </a:lnTo>
                  <a:lnTo>
                    <a:pt x="13" y="76"/>
                  </a:lnTo>
                  <a:lnTo>
                    <a:pt x="13" y="76"/>
                  </a:lnTo>
                  <a:lnTo>
                    <a:pt x="16" y="76"/>
                  </a:lnTo>
                  <a:lnTo>
                    <a:pt x="18" y="73"/>
                  </a:lnTo>
                  <a:lnTo>
                    <a:pt x="24" y="76"/>
                  </a:lnTo>
                  <a:lnTo>
                    <a:pt x="24" y="76"/>
                  </a:lnTo>
                  <a:lnTo>
                    <a:pt x="24" y="78"/>
                  </a:lnTo>
                  <a:lnTo>
                    <a:pt x="26" y="78"/>
                  </a:lnTo>
                  <a:lnTo>
                    <a:pt x="29" y="81"/>
                  </a:lnTo>
                  <a:lnTo>
                    <a:pt x="29" y="84"/>
                  </a:lnTo>
                  <a:lnTo>
                    <a:pt x="29" y="86"/>
                  </a:lnTo>
                  <a:lnTo>
                    <a:pt x="29" y="86"/>
                  </a:lnTo>
                  <a:lnTo>
                    <a:pt x="29" y="89"/>
                  </a:lnTo>
                  <a:lnTo>
                    <a:pt x="32" y="89"/>
                  </a:lnTo>
                  <a:lnTo>
                    <a:pt x="32" y="86"/>
                  </a:lnTo>
                  <a:lnTo>
                    <a:pt x="35" y="86"/>
                  </a:lnTo>
                  <a:lnTo>
                    <a:pt x="32" y="84"/>
                  </a:lnTo>
                  <a:lnTo>
                    <a:pt x="32" y="84"/>
                  </a:lnTo>
                  <a:lnTo>
                    <a:pt x="40" y="86"/>
                  </a:lnTo>
                  <a:lnTo>
                    <a:pt x="43" y="86"/>
                  </a:lnTo>
                  <a:lnTo>
                    <a:pt x="43" y="89"/>
                  </a:lnTo>
                  <a:lnTo>
                    <a:pt x="45" y="89"/>
                  </a:lnTo>
                  <a:lnTo>
                    <a:pt x="51" y="89"/>
                  </a:lnTo>
                  <a:lnTo>
                    <a:pt x="53" y="92"/>
                  </a:lnTo>
                  <a:lnTo>
                    <a:pt x="64" y="97"/>
                  </a:lnTo>
                  <a:lnTo>
                    <a:pt x="64" y="100"/>
                  </a:lnTo>
                  <a:lnTo>
                    <a:pt x="67" y="100"/>
                  </a:lnTo>
                  <a:lnTo>
                    <a:pt x="69" y="100"/>
                  </a:lnTo>
                  <a:lnTo>
                    <a:pt x="72" y="100"/>
                  </a:lnTo>
                  <a:lnTo>
                    <a:pt x="75" y="102"/>
                  </a:lnTo>
                  <a:lnTo>
                    <a:pt x="75" y="1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2" name="Freeform 1215"/>
            <p:cNvSpPr>
              <a:spLocks/>
            </p:cNvSpPr>
            <p:nvPr/>
          </p:nvSpPr>
          <p:spPr bwMode="auto">
            <a:xfrm>
              <a:off x="6148937" y="3173343"/>
              <a:ext cx="153583" cy="66041"/>
            </a:xfrm>
            <a:custGeom>
              <a:avLst/>
              <a:gdLst/>
              <a:ahLst/>
              <a:cxnLst>
                <a:cxn ang="0">
                  <a:pos x="38" y="3"/>
                </a:cxn>
                <a:cxn ang="0">
                  <a:pos x="41" y="3"/>
                </a:cxn>
                <a:cxn ang="0">
                  <a:pos x="49" y="3"/>
                </a:cxn>
                <a:cxn ang="0">
                  <a:pos x="49" y="5"/>
                </a:cxn>
                <a:cxn ang="0">
                  <a:pos x="54" y="8"/>
                </a:cxn>
                <a:cxn ang="0">
                  <a:pos x="54" y="13"/>
                </a:cxn>
                <a:cxn ang="0">
                  <a:pos x="54" y="16"/>
                </a:cxn>
                <a:cxn ang="0">
                  <a:pos x="57" y="13"/>
                </a:cxn>
                <a:cxn ang="0">
                  <a:pos x="57" y="11"/>
                </a:cxn>
                <a:cxn ang="0">
                  <a:pos x="65" y="13"/>
                </a:cxn>
                <a:cxn ang="0">
                  <a:pos x="68" y="16"/>
                </a:cxn>
                <a:cxn ang="0">
                  <a:pos x="76" y="16"/>
                </a:cxn>
                <a:cxn ang="0">
                  <a:pos x="89" y="24"/>
                </a:cxn>
                <a:cxn ang="0">
                  <a:pos x="92" y="27"/>
                </a:cxn>
                <a:cxn ang="0">
                  <a:pos x="97" y="27"/>
                </a:cxn>
                <a:cxn ang="0">
                  <a:pos x="100" y="32"/>
                </a:cxn>
                <a:cxn ang="0">
                  <a:pos x="92" y="35"/>
                </a:cxn>
                <a:cxn ang="0">
                  <a:pos x="84" y="37"/>
                </a:cxn>
                <a:cxn ang="0">
                  <a:pos x="73" y="40"/>
                </a:cxn>
                <a:cxn ang="0">
                  <a:pos x="70" y="40"/>
                </a:cxn>
                <a:cxn ang="0">
                  <a:pos x="60" y="40"/>
                </a:cxn>
                <a:cxn ang="0">
                  <a:pos x="54" y="40"/>
                </a:cxn>
                <a:cxn ang="0">
                  <a:pos x="46" y="37"/>
                </a:cxn>
                <a:cxn ang="0">
                  <a:pos x="41" y="35"/>
                </a:cxn>
                <a:cxn ang="0">
                  <a:pos x="38" y="40"/>
                </a:cxn>
                <a:cxn ang="0">
                  <a:pos x="33" y="43"/>
                </a:cxn>
                <a:cxn ang="0">
                  <a:pos x="25" y="40"/>
                </a:cxn>
                <a:cxn ang="0">
                  <a:pos x="22" y="40"/>
                </a:cxn>
                <a:cxn ang="0">
                  <a:pos x="14" y="32"/>
                </a:cxn>
                <a:cxn ang="0">
                  <a:pos x="8" y="27"/>
                </a:cxn>
                <a:cxn ang="0">
                  <a:pos x="6" y="21"/>
                </a:cxn>
                <a:cxn ang="0">
                  <a:pos x="0" y="16"/>
                </a:cxn>
                <a:cxn ang="0">
                  <a:pos x="0" y="11"/>
                </a:cxn>
                <a:cxn ang="0">
                  <a:pos x="6" y="13"/>
                </a:cxn>
                <a:cxn ang="0">
                  <a:pos x="11" y="11"/>
                </a:cxn>
                <a:cxn ang="0">
                  <a:pos x="19" y="5"/>
                </a:cxn>
                <a:cxn ang="0">
                  <a:pos x="25" y="5"/>
                </a:cxn>
                <a:cxn ang="0">
                  <a:pos x="27" y="3"/>
                </a:cxn>
                <a:cxn ang="0">
                  <a:pos x="33" y="3"/>
                </a:cxn>
                <a:cxn ang="0">
                  <a:pos x="35" y="3"/>
                </a:cxn>
              </a:cxnLst>
              <a:rect l="0" t="0" r="r" b="b"/>
              <a:pathLst>
                <a:path w="100" h="43">
                  <a:moveTo>
                    <a:pt x="35" y="0"/>
                  </a:moveTo>
                  <a:lnTo>
                    <a:pt x="38" y="3"/>
                  </a:lnTo>
                  <a:lnTo>
                    <a:pt x="38" y="3"/>
                  </a:lnTo>
                  <a:lnTo>
                    <a:pt x="41" y="3"/>
                  </a:lnTo>
                  <a:lnTo>
                    <a:pt x="43" y="0"/>
                  </a:lnTo>
                  <a:lnTo>
                    <a:pt x="49" y="3"/>
                  </a:lnTo>
                  <a:lnTo>
                    <a:pt x="49" y="3"/>
                  </a:lnTo>
                  <a:lnTo>
                    <a:pt x="49" y="5"/>
                  </a:lnTo>
                  <a:lnTo>
                    <a:pt x="51" y="5"/>
                  </a:lnTo>
                  <a:lnTo>
                    <a:pt x="54" y="8"/>
                  </a:lnTo>
                  <a:lnTo>
                    <a:pt x="54" y="11"/>
                  </a:lnTo>
                  <a:lnTo>
                    <a:pt x="54" y="13"/>
                  </a:lnTo>
                  <a:lnTo>
                    <a:pt x="54" y="13"/>
                  </a:lnTo>
                  <a:lnTo>
                    <a:pt x="54" y="16"/>
                  </a:lnTo>
                  <a:lnTo>
                    <a:pt x="57" y="16"/>
                  </a:lnTo>
                  <a:lnTo>
                    <a:pt x="57" y="13"/>
                  </a:lnTo>
                  <a:lnTo>
                    <a:pt x="60" y="13"/>
                  </a:lnTo>
                  <a:lnTo>
                    <a:pt x="57" y="11"/>
                  </a:lnTo>
                  <a:lnTo>
                    <a:pt x="57" y="11"/>
                  </a:lnTo>
                  <a:lnTo>
                    <a:pt x="65" y="13"/>
                  </a:lnTo>
                  <a:lnTo>
                    <a:pt x="68" y="13"/>
                  </a:lnTo>
                  <a:lnTo>
                    <a:pt x="68" y="16"/>
                  </a:lnTo>
                  <a:lnTo>
                    <a:pt x="70" y="16"/>
                  </a:lnTo>
                  <a:lnTo>
                    <a:pt x="76" y="16"/>
                  </a:lnTo>
                  <a:lnTo>
                    <a:pt x="78" y="19"/>
                  </a:lnTo>
                  <a:lnTo>
                    <a:pt x="89" y="24"/>
                  </a:lnTo>
                  <a:lnTo>
                    <a:pt x="89" y="27"/>
                  </a:lnTo>
                  <a:lnTo>
                    <a:pt x="92" y="27"/>
                  </a:lnTo>
                  <a:lnTo>
                    <a:pt x="94" y="27"/>
                  </a:lnTo>
                  <a:lnTo>
                    <a:pt x="97" y="27"/>
                  </a:lnTo>
                  <a:lnTo>
                    <a:pt x="100" y="29"/>
                  </a:lnTo>
                  <a:lnTo>
                    <a:pt x="100" y="32"/>
                  </a:lnTo>
                  <a:lnTo>
                    <a:pt x="94" y="32"/>
                  </a:lnTo>
                  <a:lnTo>
                    <a:pt x="92" y="35"/>
                  </a:lnTo>
                  <a:lnTo>
                    <a:pt x="89" y="35"/>
                  </a:lnTo>
                  <a:lnTo>
                    <a:pt x="84" y="37"/>
                  </a:lnTo>
                  <a:lnTo>
                    <a:pt x="78" y="40"/>
                  </a:lnTo>
                  <a:lnTo>
                    <a:pt x="73" y="40"/>
                  </a:lnTo>
                  <a:lnTo>
                    <a:pt x="73" y="40"/>
                  </a:lnTo>
                  <a:lnTo>
                    <a:pt x="70" y="40"/>
                  </a:lnTo>
                  <a:lnTo>
                    <a:pt x="65" y="43"/>
                  </a:lnTo>
                  <a:lnTo>
                    <a:pt x="60" y="40"/>
                  </a:lnTo>
                  <a:lnTo>
                    <a:pt x="57" y="40"/>
                  </a:lnTo>
                  <a:lnTo>
                    <a:pt x="54" y="40"/>
                  </a:lnTo>
                  <a:lnTo>
                    <a:pt x="51" y="40"/>
                  </a:lnTo>
                  <a:lnTo>
                    <a:pt x="46" y="37"/>
                  </a:lnTo>
                  <a:lnTo>
                    <a:pt x="43" y="37"/>
                  </a:lnTo>
                  <a:lnTo>
                    <a:pt x="41" y="35"/>
                  </a:lnTo>
                  <a:lnTo>
                    <a:pt x="38" y="37"/>
                  </a:lnTo>
                  <a:lnTo>
                    <a:pt x="38" y="40"/>
                  </a:lnTo>
                  <a:lnTo>
                    <a:pt x="38" y="43"/>
                  </a:lnTo>
                  <a:lnTo>
                    <a:pt x="33" y="43"/>
                  </a:lnTo>
                  <a:lnTo>
                    <a:pt x="33" y="43"/>
                  </a:lnTo>
                  <a:lnTo>
                    <a:pt x="25" y="40"/>
                  </a:lnTo>
                  <a:lnTo>
                    <a:pt x="22" y="40"/>
                  </a:lnTo>
                  <a:lnTo>
                    <a:pt x="22" y="40"/>
                  </a:lnTo>
                  <a:lnTo>
                    <a:pt x="17" y="32"/>
                  </a:lnTo>
                  <a:lnTo>
                    <a:pt x="14" y="32"/>
                  </a:lnTo>
                  <a:lnTo>
                    <a:pt x="11" y="29"/>
                  </a:lnTo>
                  <a:lnTo>
                    <a:pt x="8" y="27"/>
                  </a:lnTo>
                  <a:lnTo>
                    <a:pt x="6" y="24"/>
                  </a:lnTo>
                  <a:lnTo>
                    <a:pt x="6" y="21"/>
                  </a:lnTo>
                  <a:lnTo>
                    <a:pt x="3" y="16"/>
                  </a:lnTo>
                  <a:lnTo>
                    <a:pt x="0" y="16"/>
                  </a:lnTo>
                  <a:lnTo>
                    <a:pt x="0" y="13"/>
                  </a:lnTo>
                  <a:lnTo>
                    <a:pt x="0" y="11"/>
                  </a:lnTo>
                  <a:lnTo>
                    <a:pt x="3" y="13"/>
                  </a:lnTo>
                  <a:lnTo>
                    <a:pt x="6" y="13"/>
                  </a:lnTo>
                  <a:lnTo>
                    <a:pt x="11" y="11"/>
                  </a:lnTo>
                  <a:lnTo>
                    <a:pt x="11" y="11"/>
                  </a:lnTo>
                  <a:lnTo>
                    <a:pt x="14" y="5"/>
                  </a:lnTo>
                  <a:lnTo>
                    <a:pt x="19" y="5"/>
                  </a:lnTo>
                  <a:lnTo>
                    <a:pt x="19" y="5"/>
                  </a:lnTo>
                  <a:lnTo>
                    <a:pt x="25" y="5"/>
                  </a:lnTo>
                  <a:lnTo>
                    <a:pt x="25" y="5"/>
                  </a:lnTo>
                  <a:lnTo>
                    <a:pt x="27" y="3"/>
                  </a:lnTo>
                  <a:lnTo>
                    <a:pt x="27" y="0"/>
                  </a:lnTo>
                  <a:lnTo>
                    <a:pt x="33" y="3"/>
                  </a:lnTo>
                  <a:lnTo>
                    <a:pt x="35" y="0"/>
                  </a:lnTo>
                  <a:lnTo>
                    <a:pt x="35" y="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3" name="Freeform 1216"/>
            <p:cNvSpPr>
              <a:spLocks/>
            </p:cNvSpPr>
            <p:nvPr/>
          </p:nvSpPr>
          <p:spPr bwMode="auto">
            <a:xfrm>
              <a:off x="6030679" y="3061228"/>
              <a:ext cx="176622" cy="210410"/>
            </a:xfrm>
            <a:custGeom>
              <a:avLst/>
              <a:gdLst/>
              <a:ahLst/>
              <a:cxnLst>
                <a:cxn ang="0">
                  <a:pos x="43" y="3"/>
                </a:cxn>
                <a:cxn ang="0">
                  <a:pos x="48" y="8"/>
                </a:cxn>
                <a:cxn ang="0">
                  <a:pos x="51" y="14"/>
                </a:cxn>
                <a:cxn ang="0">
                  <a:pos x="56" y="14"/>
                </a:cxn>
                <a:cxn ang="0">
                  <a:pos x="64" y="14"/>
                </a:cxn>
                <a:cxn ang="0">
                  <a:pos x="59" y="19"/>
                </a:cxn>
                <a:cxn ang="0">
                  <a:pos x="67" y="22"/>
                </a:cxn>
                <a:cxn ang="0">
                  <a:pos x="75" y="16"/>
                </a:cxn>
                <a:cxn ang="0">
                  <a:pos x="80" y="11"/>
                </a:cxn>
                <a:cxn ang="0">
                  <a:pos x="80" y="14"/>
                </a:cxn>
                <a:cxn ang="0">
                  <a:pos x="85" y="14"/>
                </a:cxn>
                <a:cxn ang="0">
                  <a:pos x="94" y="19"/>
                </a:cxn>
                <a:cxn ang="0">
                  <a:pos x="99" y="24"/>
                </a:cxn>
                <a:cxn ang="0">
                  <a:pos x="107" y="33"/>
                </a:cxn>
                <a:cxn ang="0">
                  <a:pos x="107" y="43"/>
                </a:cxn>
                <a:cxn ang="0">
                  <a:pos x="110" y="54"/>
                </a:cxn>
                <a:cxn ang="0">
                  <a:pos x="115" y="65"/>
                </a:cxn>
                <a:cxn ang="0">
                  <a:pos x="110" y="76"/>
                </a:cxn>
                <a:cxn ang="0">
                  <a:pos x="102" y="78"/>
                </a:cxn>
                <a:cxn ang="0">
                  <a:pos x="88" y="84"/>
                </a:cxn>
                <a:cxn ang="0">
                  <a:pos x="77" y="84"/>
                </a:cxn>
                <a:cxn ang="0">
                  <a:pos x="83" y="94"/>
                </a:cxn>
                <a:cxn ang="0">
                  <a:pos x="91" y="105"/>
                </a:cxn>
                <a:cxn ang="0">
                  <a:pos x="99" y="119"/>
                </a:cxn>
                <a:cxn ang="0">
                  <a:pos x="88" y="127"/>
                </a:cxn>
                <a:cxn ang="0">
                  <a:pos x="91" y="135"/>
                </a:cxn>
                <a:cxn ang="0">
                  <a:pos x="80" y="132"/>
                </a:cxn>
                <a:cxn ang="0">
                  <a:pos x="69" y="135"/>
                </a:cxn>
                <a:cxn ang="0">
                  <a:pos x="61" y="135"/>
                </a:cxn>
                <a:cxn ang="0">
                  <a:pos x="51" y="135"/>
                </a:cxn>
                <a:cxn ang="0">
                  <a:pos x="45" y="132"/>
                </a:cxn>
                <a:cxn ang="0">
                  <a:pos x="37" y="129"/>
                </a:cxn>
                <a:cxn ang="0">
                  <a:pos x="32" y="132"/>
                </a:cxn>
                <a:cxn ang="0">
                  <a:pos x="26" y="132"/>
                </a:cxn>
                <a:cxn ang="0">
                  <a:pos x="26" y="119"/>
                </a:cxn>
                <a:cxn ang="0">
                  <a:pos x="29" y="108"/>
                </a:cxn>
                <a:cxn ang="0">
                  <a:pos x="18" y="108"/>
                </a:cxn>
                <a:cxn ang="0">
                  <a:pos x="10" y="105"/>
                </a:cxn>
                <a:cxn ang="0">
                  <a:pos x="8" y="97"/>
                </a:cxn>
                <a:cxn ang="0">
                  <a:pos x="5" y="86"/>
                </a:cxn>
                <a:cxn ang="0">
                  <a:pos x="2" y="76"/>
                </a:cxn>
                <a:cxn ang="0">
                  <a:pos x="2" y="65"/>
                </a:cxn>
                <a:cxn ang="0">
                  <a:pos x="13" y="59"/>
                </a:cxn>
                <a:cxn ang="0">
                  <a:pos x="16" y="51"/>
                </a:cxn>
                <a:cxn ang="0">
                  <a:pos x="10" y="46"/>
                </a:cxn>
                <a:cxn ang="0">
                  <a:pos x="18" y="41"/>
                </a:cxn>
                <a:cxn ang="0">
                  <a:pos x="18" y="35"/>
                </a:cxn>
                <a:cxn ang="0">
                  <a:pos x="16" y="30"/>
                </a:cxn>
                <a:cxn ang="0">
                  <a:pos x="26" y="27"/>
                </a:cxn>
                <a:cxn ang="0">
                  <a:pos x="29" y="30"/>
                </a:cxn>
                <a:cxn ang="0">
                  <a:pos x="32" y="33"/>
                </a:cxn>
                <a:cxn ang="0">
                  <a:pos x="32" y="27"/>
                </a:cxn>
                <a:cxn ang="0">
                  <a:pos x="43" y="24"/>
                </a:cxn>
                <a:cxn ang="0">
                  <a:pos x="43" y="22"/>
                </a:cxn>
                <a:cxn ang="0">
                  <a:pos x="40" y="16"/>
                </a:cxn>
                <a:cxn ang="0">
                  <a:pos x="34" y="11"/>
                </a:cxn>
                <a:cxn ang="0">
                  <a:pos x="34" y="6"/>
                </a:cxn>
                <a:cxn ang="0">
                  <a:pos x="32" y="0"/>
                </a:cxn>
              </a:cxnLst>
              <a:rect l="0" t="0" r="r" b="b"/>
              <a:pathLst>
                <a:path w="115" h="137">
                  <a:moveTo>
                    <a:pt x="32" y="0"/>
                  </a:moveTo>
                  <a:lnTo>
                    <a:pt x="37" y="0"/>
                  </a:lnTo>
                  <a:lnTo>
                    <a:pt x="40" y="3"/>
                  </a:lnTo>
                  <a:lnTo>
                    <a:pt x="43" y="3"/>
                  </a:lnTo>
                  <a:lnTo>
                    <a:pt x="45" y="3"/>
                  </a:lnTo>
                  <a:lnTo>
                    <a:pt x="48" y="6"/>
                  </a:lnTo>
                  <a:lnTo>
                    <a:pt x="51" y="6"/>
                  </a:lnTo>
                  <a:lnTo>
                    <a:pt x="48" y="8"/>
                  </a:lnTo>
                  <a:lnTo>
                    <a:pt x="48" y="11"/>
                  </a:lnTo>
                  <a:lnTo>
                    <a:pt x="48" y="11"/>
                  </a:lnTo>
                  <a:lnTo>
                    <a:pt x="51" y="14"/>
                  </a:lnTo>
                  <a:lnTo>
                    <a:pt x="51" y="14"/>
                  </a:lnTo>
                  <a:lnTo>
                    <a:pt x="53" y="14"/>
                  </a:lnTo>
                  <a:lnTo>
                    <a:pt x="53" y="11"/>
                  </a:lnTo>
                  <a:lnTo>
                    <a:pt x="56" y="11"/>
                  </a:lnTo>
                  <a:lnTo>
                    <a:pt x="56" y="14"/>
                  </a:lnTo>
                  <a:lnTo>
                    <a:pt x="59" y="14"/>
                  </a:lnTo>
                  <a:lnTo>
                    <a:pt x="61" y="14"/>
                  </a:lnTo>
                  <a:lnTo>
                    <a:pt x="61" y="11"/>
                  </a:lnTo>
                  <a:lnTo>
                    <a:pt x="64" y="14"/>
                  </a:lnTo>
                  <a:lnTo>
                    <a:pt x="64" y="16"/>
                  </a:lnTo>
                  <a:lnTo>
                    <a:pt x="61" y="16"/>
                  </a:lnTo>
                  <a:lnTo>
                    <a:pt x="61" y="16"/>
                  </a:lnTo>
                  <a:lnTo>
                    <a:pt x="59" y="19"/>
                  </a:lnTo>
                  <a:lnTo>
                    <a:pt x="61" y="19"/>
                  </a:lnTo>
                  <a:lnTo>
                    <a:pt x="61" y="19"/>
                  </a:lnTo>
                  <a:lnTo>
                    <a:pt x="64" y="19"/>
                  </a:lnTo>
                  <a:lnTo>
                    <a:pt x="67" y="22"/>
                  </a:lnTo>
                  <a:lnTo>
                    <a:pt x="69" y="22"/>
                  </a:lnTo>
                  <a:lnTo>
                    <a:pt x="69" y="19"/>
                  </a:lnTo>
                  <a:lnTo>
                    <a:pt x="72" y="16"/>
                  </a:lnTo>
                  <a:lnTo>
                    <a:pt x="75" y="16"/>
                  </a:lnTo>
                  <a:lnTo>
                    <a:pt x="75" y="14"/>
                  </a:lnTo>
                  <a:lnTo>
                    <a:pt x="77" y="14"/>
                  </a:lnTo>
                  <a:lnTo>
                    <a:pt x="80" y="11"/>
                  </a:lnTo>
                  <a:lnTo>
                    <a:pt x="80" y="11"/>
                  </a:lnTo>
                  <a:lnTo>
                    <a:pt x="83" y="11"/>
                  </a:lnTo>
                  <a:lnTo>
                    <a:pt x="80" y="11"/>
                  </a:lnTo>
                  <a:lnTo>
                    <a:pt x="80" y="14"/>
                  </a:lnTo>
                  <a:lnTo>
                    <a:pt x="80" y="14"/>
                  </a:lnTo>
                  <a:lnTo>
                    <a:pt x="77" y="14"/>
                  </a:lnTo>
                  <a:lnTo>
                    <a:pt x="80" y="16"/>
                  </a:lnTo>
                  <a:lnTo>
                    <a:pt x="83" y="14"/>
                  </a:lnTo>
                  <a:lnTo>
                    <a:pt x="85" y="14"/>
                  </a:lnTo>
                  <a:lnTo>
                    <a:pt x="85" y="14"/>
                  </a:lnTo>
                  <a:lnTo>
                    <a:pt x="88" y="14"/>
                  </a:lnTo>
                  <a:lnTo>
                    <a:pt x="88" y="14"/>
                  </a:lnTo>
                  <a:lnTo>
                    <a:pt x="94" y="19"/>
                  </a:lnTo>
                  <a:lnTo>
                    <a:pt x="96" y="16"/>
                  </a:lnTo>
                  <a:lnTo>
                    <a:pt x="96" y="19"/>
                  </a:lnTo>
                  <a:lnTo>
                    <a:pt x="96" y="22"/>
                  </a:lnTo>
                  <a:lnTo>
                    <a:pt x="99" y="24"/>
                  </a:lnTo>
                  <a:lnTo>
                    <a:pt x="102" y="24"/>
                  </a:lnTo>
                  <a:lnTo>
                    <a:pt x="102" y="24"/>
                  </a:lnTo>
                  <a:lnTo>
                    <a:pt x="104" y="24"/>
                  </a:lnTo>
                  <a:lnTo>
                    <a:pt x="107" y="33"/>
                  </a:lnTo>
                  <a:lnTo>
                    <a:pt x="107" y="35"/>
                  </a:lnTo>
                  <a:lnTo>
                    <a:pt x="102" y="38"/>
                  </a:lnTo>
                  <a:lnTo>
                    <a:pt x="102" y="41"/>
                  </a:lnTo>
                  <a:lnTo>
                    <a:pt x="107" y="43"/>
                  </a:lnTo>
                  <a:lnTo>
                    <a:pt x="107" y="46"/>
                  </a:lnTo>
                  <a:lnTo>
                    <a:pt x="107" y="49"/>
                  </a:lnTo>
                  <a:lnTo>
                    <a:pt x="107" y="51"/>
                  </a:lnTo>
                  <a:lnTo>
                    <a:pt x="110" y="54"/>
                  </a:lnTo>
                  <a:lnTo>
                    <a:pt x="107" y="57"/>
                  </a:lnTo>
                  <a:lnTo>
                    <a:pt x="110" y="62"/>
                  </a:lnTo>
                  <a:lnTo>
                    <a:pt x="112" y="62"/>
                  </a:lnTo>
                  <a:lnTo>
                    <a:pt x="115" y="65"/>
                  </a:lnTo>
                  <a:lnTo>
                    <a:pt x="115" y="73"/>
                  </a:lnTo>
                  <a:lnTo>
                    <a:pt x="112" y="76"/>
                  </a:lnTo>
                  <a:lnTo>
                    <a:pt x="112" y="73"/>
                  </a:lnTo>
                  <a:lnTo>
                    <a:pt x="110" y="76"/>
                  </a:lnTo>
                  <a:lnTo>
                    <a:pt x="104" y="73"/>
                  </a:lnTo>
                  <a:lnTo>
                    <a:pt x="104" y="76"/>
                  </a:lnTo>
                  <a:lnTo>
                    <a:pt x="102" y="78"/>
                  </a:lnTo>
                  <a:lnTo>
                    <a:pt x="102" y="78"/>
                  </a:lnTo>
                  <a:lnTo>
                    <a:pt x="96" y="78"/>
                  </a:lnTo>
                  <a:lnTo>
                    <a:pt x="96" y="78"/>
                  </a:lnTo>
                  <a:lnTo>
                    <a:pt x="91" y="78"/>
                  </a:lnTo>
                  <a:lnTo>
                    <a:pt x="88" y="84"/>
                  </a:lnTo>
                  <a:lnTo>
                    <a:pt x="88" y="84"/>
                  </a:lnTo>
                  <a:lnTo>
                    <a:pt x="83" y="86"/>
                  </a:lnTo>
                  <a:lnTo>
                    <a:pt x="80" y="86"/>
                  </a:lnTo>
                  <a:lnTo>
                    <a:pt x="77" y="84"/>
                  </a:lnTo>
                  <a:lnTo>
                    <a:pt x="77" y="86"/>
                  </a:lnTo>
                  <a:lnTo>
                    <a:pt x="77" y="89"/>
                  </a:lnTo>
                  <a:lnTo>
                    <a:pt x="80" y="89"/>
                  </a:lnTo>
                  <a:lnTo>
                    <a:pt x="83" y="94"/>
                  </a:lnTo>
                  <a:lnTo>
                    <a:pt x="83" y="97"/>
                  </a:lnTo>
                  <a:lnTo>
                    <a:pt x="85" y="100"/>
                  </a:lnTo>
                  <a:lnTo>
                    <a:pt x="88" y="102"/>
                  </a:lnTo>
                  <a:lnTo>
                    <a:pt x="91" y="105"/>
                  </a:lnTo>
                  <a:lnTo>
                    <a:pt x="94" y="105"/>
                  </a:lnTo>
                  <a:lnTo>
                    <a:pt x="99" y="113"/>
                  </a:lnTo>
                  <a:lnTo>
                    <a:pt x="99" y="116"/>
                  </a:lnTo>
                  <a:lnTo>
                    <a:pt x="99" y="119"/>
                  </a:lnTo>
                  <a:lnTo>
                    <a:pt x="96" y="119"/>
                  </a:lnTo>
                  <a:lnTo>
                    <a:pt x="96" y="121"/>
                  </a:lnTo>
                  <a:lnTo>
                    <a:pt x="94" y="121"/>
                  </a:lnTo>
                  <a:lnTo>
                    <a:pt x="88" y="127"/>
                  </a:lnTo>
                  <a:lnTo>
                    <a:pt x="88" y="129"/>
                  </a:lnTo>
                  <a:lnTo>
                    <a:pt x="94" y="129"/>
                  </a:lnTo>
                  <a:lnTo>
                    <a:pt x="94" y="132"/>
                  </a:lnTo>
                  <a:lnTo>
                    <a:pt x="91" y="135"/>
                  </a:lnTo>
                  <a:lnTo>
                    <a:pt x="88" y="132"/>
                  </a:lnTo>
                  <a:lnTo>
                    <a:pt x="85" y="132"/>
                  </a:lnTo>
                  <a:lnTo>
                    <a:pt x="83" y="132"/>
                  </a:lnTo>
                  <a:lnTo>
                    <a:pt x="80" y="132"/>
                  </a:lnTo>
                  <a:lnTo>
                    <a:pt x="75" y="135"/>
                  </a:lnTo>
                  <a:lnTo>
                    <a:pt x="75" y="135"/>
                  </a:lnTo>
                  <a:lnTo>
                    <a:pt x="72" y="135"/>
                  </a:lnTo>
                  <a:lnTo>
                    <a:pt x="69" y="135"/>
                  </a:lnTo>
                  <a:lnTo>
                    <a:pt x="67" y="135"/>
                  </a:lnTo>
                  <a:lnTo>
                    <a:pt x="64" y="135"/>
                  </a:lnTo>
                  <a:lnTo>
                    <a:pt x="59" y="135"/>
                  </a:lnTo>
                  <a:lnTo>
                    <a:pt x="61" y="135"/>
                  </a:lnTo>
                  <a:lnTo>
                    <a:pt x="59" y="137"/>
                  </a:lnTo>
                  <a:lnTo>
                    <a:pt x="56" y="135"/>
                  </a:lnTo>
                  <a:lnTo>
                    <a:pt x="53" y="135"/>
                  </a:lnTo>
                  <a:lnTo>
                    <a:pt x="51" y="135"/>
                  </a:lnTo>
                  <a:lnTo>
                    <a:pt x="51" y="135"/>
                  </a:lnTo>
                  <a:lnTo>
                    <a:pt x="51" y="135"/>
                  </a:lnTo>
                  <a:lnTo>
                    <a:pt x="48" y="135"/>
                  </a:lnTo>
                  <a:lnTo>
                    <a:pt x="45" y="132"/>
                  </a:lnTo>
                  <a:lnTo>
                    <a:pt x="43" y="132"/>
                  </a:lnTo>
                  <a:lnTo>
                    <a:pt x="40" y="132"/>
                  </a:lnTo>
                  <a:lnTo>
                    <a:pt x="40" y="132"/>
                  </a:lnTo>
                  <a:lnTo>
                    <a:pt x="37" y="129"/>
                  </a:lnTo>
                  <a:lnTo>
                    <a:pt x="34" y="132"/>
                  </a:lnTo>
                  <a:lnTo>
                    <a:pt x="37" y="132"/>
                  </a:lnTo>
                  <a:lnTo>
                    <a:pt x="34" y="135"/>
                  </a:lnTo>
                  <a:lnTo>
                    <a:pt x="32" y="132"/>
                  </a:lnTo>
                  <a:lnTo>
                    <a:pt x="29" y="135"/>
                  </a:lnTo>
                  <a:lnTo>
                    <a:pt x="26" y="135"/>
                  </a:lnTo>
                  <a:lnTo>
                    <a:pt x="26" y="135"/>
                  </a:lnTo>
                  <a:lnTo>
                    <a:pt x="26" y="132"/>
                  </a:lnTo>
                  <a:lnTo>
                    <a:pt x="24" y="129"/>
                  </a:lnTo>
                  <a:lnTo>
                    <a:pt x="24" y="127"/>
                  </a:lnTo>
                  <a:lnTo>
                    <a:pt x="24" y="121"/>
                  </a:lnTo>
                  <a:lnTo>
                    <a:pt x="26" y="119"/>
                  </a:lnTo>
                  <a:lnTo>
                    <a:pt x="26" y="119"/>
                  </a:lnTo>
                  <a:lnTo>
                    <a:pt x="29" y="113"/>
                  </a:lnTo>
                  <a:lnTo>
                    <a:pt x="32" y="110"/>
                  </a:lnTo>
                  <a:lnTo>
                    <a:pt x="29" y="108"/>
                  </a:lnTo>
                  <a:lnTo>
                    <a:pt x="26" y="108"/>
                  </a:lnTo>
                  <a:lnTo>
                    <a:pt x="24" y="108"/>
                  </a:lnTo>
                  <a:lnTo>
                    <a:pt x="21" y="108"/>
                  </a:lnTo>
                  <a:lnTo>
                    <a:pt x="18" y="108"/>
                  </a:lnTo>
                  <a:lnTo>
                    <a:pt x="16" y="108"/>
                  </a:lnTo>
                  <a:lnTo>
                    <a:pt x="13" y="108"/>
                  </a:lnTo>
                  <a:lnTo>
                    <a:pt x="10" y="105"/>
                  </a:lnTo>
                  <a:lnTo>
                    <a:pt x="10" y="105"/>
                  </a:lnTo>
                  <a:lnTo>
                    <a:pt x="8" y="102"/>
                  </a:lnTo>
                  <a:lnTo>
                    <a:pt x="8" y="102"/>
                  </a:lnTo>
                  <a:lnTo>
                    <a:pt x="10" y="97"/>
                  </a:lnTo>
                  <a:lnTo>
                    <a:pt x="8" y="97"/>
                  </a:lnTo>
                  <a:lnTo>
                    <a:pt x="8" y="94"/>
                  </a:lnTo>
                  <a:lnTo>
                    <a:pt x="5" y="89"/>
                  </a:lnTo>
                  <a:lnTo>
                    <a:pt x="2" y="89"/>
                  </a:lnTo>
                  <a:lnTo>
                    <a:pt x="5" y="86"/>
                  </a:lnTo>
                  <a:lnTo>
                    <a:pt x="2" y="84"/>
                  </a:lnTo>
                  <a:lnTo>
                    <a:pt x="2" y="81"/>
                  </a:lnTo>
                  <a:lnTo>
                    <a:pt x="0" y="78"/>
                  </a:lnTo>
                  <a:lnTo>
                    <a:pt x="2" y="76"/>
                  </a:lnTo>
                  <a:lnTo>
                    <a:pt x="2" y="76"/>
                  </a:lnTo>
                  <a:lnTo>
                    <a:pt x="2" y="73"/>
                  </a:lnTo>
                  <a:lnTo>
                    <a:pt x="2" y="67"/>
                  </a:lnTo>
                  <a:lnTo>
                    <a:pt x="2" y="65"/>
                  </a:lnTo>
                  <a:lnTo>
                    <a:pt x="5" y="62"/>
                  </a:lnTo>
                  <a:lnTo>
                    <a:pt x="5" y="59"/>
                  </a:lnTo>
                  <a:lnTo>
                    <a:pt x="10" y="59"/>
                  </a:lnTo>
                  <a:lnTo>
                    <a:pt x="13" y="59"/>
                  </a:lnTo>
                  <a:lnTo>
                    <a:pt x="16" y="57"/>
                  </a:lnTo>
                  <a:lnTo>
                    <a:pt x="13" y="54"/>
                  </a:lnTo>
                  <a:lnTo>
                    <a:pt x="16" y="54"/>
                  </a:lnTo>
                  <a:lnTo>
                    <a:pt x="16" y="51"/>
                  </a:lnTo>
                  <a:lnTo>
                    <a:pt x="16" y="49"/>
                  </a:lnTo>
                  <a:lnTo>
                    <a:pt x="16" y="49"/>
                  </a:lnTo>
                  <a:lnTo>
                    <a:pt x="13" y="49"/>
                  </a:lnTo>
                  <a:lnTo>
                    <a:pt x="10" y="46"/>
                  </a:lnTo>
                  <a:lnTo>
                    <a:pt x="13" y="43"/>
                  </a:lnTo>
                  <a:lnTo>
                    <a:pt x="16" y="46"/>
                  </a:lnTo>
                  <a:lnTo>
                    <a:pt x="18" y="43"/>
                  </a:lnTo>
                  <a:lnTo>
                    <a:pt x="18" y="41"/>
                  </a:lnTo>
                  <a:lnTo>
                    <a:pt x="18" y="38"/>
                  </a:lnTo>
                  <a:lnTo>
                    <a:pt x="18" y="38"/>
                  </a:lnTo>
                  <a:lnTo>
                    <a:pt x="18" y="35"/>
                  </a:lnTo>
                  <a:lnTo>
                    <a:pt x="18" y="35"/>
                  </a:lnTo>
                  <a:lnTo>
                    <a:pt x="18" y="35"/>
                  </a:lnTo>
                  <a:lnTo>
                    <a:pt x="18" y="33"/>
                  </a:lnTo>
                  <a:lnTo>
                    <a:pt x="16" y="33"/>
                  </a:lnTo>
                  <a:lnTo>
                    <a:pt x="16" y="30"/>
                  </a:lnTo>
                  <a:lnTo>
                    <a:pt x="16" y="27"/>
                  </a:lnTo>
                  <a:lnTo>
                    <a:pt x="21" y="27"/>
                  </a:lnTo>
                  <a:lnTo>
                    <a:pt x="24" y="24"/>
                  </a:lnTo>
                  <a:lnTo>
                    <a:pt x="26" y="27"/>
                  </a:lnTo>
                  <a:lnTo>
                    <a:pt x="26" y="30"/>
                  </a:lnTo>
                  <a:lnTo>
                    <a:pt x="29" y="33"/>
                  </a:lnTo>
                  <a:lnTo>
                    <a:pt x="29" y="33"/>
                  </a:lnTo>
                  <a:lnTo>
                    <a:pt x="29" y="30"/>
                  </a:lnTo>
                  <a:lnTo>
                    <a:pt x="29" y="27"/>
                  </a:lnTo>
                  <a:lnTo>
                    <a:pt x="29" y="27"/>
                  </a:lnTo>
                  <a:lnTo>
                    <a:pt x="32" y="27"/>
                  </a:lnTo>
                  <a:lnTo>
                    <a:pt x="32" y="33"/>
                  </a:lnTo>
                  <a:lnTo>
                    <a:pt x="34" y="35"/>
                  </a:lnTo>
                  <a:lnTo>
                    <a:pt x="32" y="33"/>
                  </a:lnTo>
                  <a:lnTo>
                    <a:pt x="32" y="27"/>
                  </a:lnTo>
                  <a:lnTo>
                    <a:pt x="32" y="27"/>
                  </a:lnTo>
                  <a:lnTo>
                    <a:pt x="34" y="24"/>
                  </a:lnTo>
                  <a:lnTo>
                    <a:pt x="37" y="24"/>
                  </a:lnTo>
                  <a:lnTo>
                    <a:pt x="37" y="24"/>
                  </a:lnTo>
                  <a:lnTo>
                    <a:pt x="43" y="24"/>
                  </a:lnTo>
                  <a:lnTo>
                    <a:pt x="45" y="27"/>
                  </a:lnTo>
                  <a:lnTo>
                    <a:pt x="51" y="30"/>
                  </a:lnTo>
                  <a:lnTo>
                    <a:pt x="45" y="27"/>
                  </a:lnTo>
                  <a:lnTo>
                    <a:pt x="43" y="22"/>
                  </a:lnTo>
                  <a:lnTo>
                    <a:pt x="37" y="22"/>
                  </a:lnTo>
                  <a:lnTo>
                    <a:pt x="37" y="22"/>
                  </a:lnTo>
                  <a:lnTo>
                    <a:pt x="37" y="19"/>
                  </a:lnTo>
                  <a:lnTo>
                    <a:pt x="40" y="16"/>
                  </a:lnTo>
                  <a:lnTo>
                    <a:pt x="37" y="16"/>
                  </a:lnTo>
                  <a:lnTo>
                    <a:pt x="37" y="14"/>
                  </a:lnTo>
                  <a:lnTo>
                    <a:pt x="34" y="14"/>
                  </a:lnTo>
                  <a:lnTo>
                    <a:pt x="34" y="11"/>
                  </a:lnTo>
                  <a:lnTo>
                    <a:pt x="37" y="11"/>
                  </a:lnTo>
                  <a:lnTo>
                    <a:pt x="37" y="11"/>
                  </a:lnTo>
                  <a:lnTo>
                    <a:pt x="34" y="8"/>
                  </a:lnTo>
                  <a:lnTo>
                    <a:pt x="34" y="6"/>
                  </a:lnTo>
                  <a:lnTo>
                    <a:pt x="34" y="6"/>
                  </a:lnTo>
                  <a:lnTo>
                    <a:pt x="32" y="3"/>
                  </a:lnTo>
                  <a:lnTo>
                    <a:pt x="32" y="3"/>
                  </a:lnTo>
                  <a:lnTo>
                    <a:pt x="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4" name="Freeform 1217"/>
            <p:cNvSpPr>
              <a:spLocks/>
            </p:cNvSpPr>
            <p:nvPr/>
          </p:nvSpPr>
          <p:spPr bwMode="auto">
            <a:xfrm>
              <a:off x="6109006" y="3271636"/>
              <a:ext cx="3072" cy="9215"/>
            </a:xfrm>
            <a:custGeom>
              <a:avLst/>
              <a:gdLst/>
              <a:ahLst/>
              <a:cxnLst>
                <a:cxn ang="0">
                  <a:pos x="0" y="0"/>
                </a:cxn>
                <a:cxn ang="0">
                  <a:pos x="2" y="3"/>
                </a:cxn>
                <a:cxn ang="0">
                  <a:pos x="2" y="6"/>
                </a:cxn>
                <a:cxn ang="0">
                  <a:pos x="0" y="6"/>
                </a:cxn>
                <a:cxn ang="0">
                  <a:pos x="0" y="3"/>
                </a:cxn>
                <a:cxn ang="0">
                  <a:pos x="0" y="3"/>
                </a:cxn>
                <a:cxn ang="0">
                  <a:pos x="0" y="0"/>
                </a:cxn>
              </a:cxnLst>
              <a:rect l="0" t="0" r="r" b="b"/>
              <a:pathLst>
                <a:path w="2" h="6">
                  <a:moveTo>
                    <a:pt x="0" y="0"/>
                  </a:moveTo>
                  <a:lnTo>
                    <a:pt x="2" y="3"/>
                  </a:lnTo>
                  <a:lnTo>
                    <a:pt x="2" y="6"/>
                  </a:lnTo>
                  <a:lnTo>
                    <a:pt x="0" y="6"/>
                  </a:lnTo>
                  <a:lnTo>
                    <a:pt x="0" y="3"/>
                  </a:lnTo>
                  <a:lnTo>
                    <a:pt x="0" y="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5" name="Freeform 1218"/>
            <p:cNvSpPr>
              <a:spLocks/>
            </p:cNvSpPr>
            <p:nvPr/>
          </p:nvSpPr>
          <p:spPr bwMode="auto">
            <a:xfrm>
              <a:off x="6033750" y="3259350"/>
              <a:ext cx="95222" cy="53755"/>
            </a:xfrm>
            <a:custGeom>
              <a:avLst/>
              <a:gdLst/>
              <a:ahLst/>
              <a:cxnLst>
                <a:cxn ang="0">
                  <a:pos x="27" y="6"/>
                </a:cxn>
                <a:cxn ang="0">
                  <a:pos x="32" y="6"/>
                </a:cxn>
                <a:cxn ang="0">
                  <a:pos x="32" y="3"/>
                </a:cxn>
                <a:cxn ang="0">
                  <a:pos x="38" y="3"/>
                </a:cxn>
                <a:cxn ang="0">
                  <a:pos x="41" y="3"/>
                </a:cxn>
                <a:cxn ang="0">
                  <a:pos x="46" y="6"/>
                </a:cxn>
                <a:cxn ang="0">
                  <a:pos x="49" y="11"/>
                </a:cxn>
                <a:cxn ang="0">
                  <a:pos x="49" y="14"/>
                </a:cxn>
                <a:cxn ang="0">
                  <a:pos x="54" y="14"/>
                </a:cxn>
                <a:cxn ang="0">
                  <a:pos x="59" y="14"/>
                </a:cxn>
                <a:cxn ang="0">
                  <a:pos x="62" y="16"/>
                </a:cxn>
                <a:cxn ang="0">
                  <a:pos x="62" y="22"/>
                </a:cxn>
                <a:cxn ang="0">
                  <a:pos x="54" y="30"/>
                </a:cxn>
                <a:cxn ang="0">
                  <a:pos x="51" y="27"/>
                </a:cxn>
                <a:cxn ang="0">
                  <a:pos x="46" y="30"/>
                </a:cxn>
                <a:cxn ang="0">
                  <a:pos x="41" y="32"/>
                </a:cxn>
                <a:cxn ang="0">
                  <a:pos x="38" y="27"/>
                </a:cxn>
                <a:cxn ang="0">
                  <a:pos x="30" y="32"/>
                </a:cxn>
                <a:cxn ang="0">
                  <a:pos x="19" y="35"/>
                </a:cxn>
                <a:cxn ang="0">
                  <a:pos x="16" y="32"/>
                </a:cxn>
                <a:cxn ang="0">
                  <a:pos x="14" y="27"/>
                </a:cxn>
                <a:cxn ang="0">
                  <a:pos x="8" y="24"/>
                </a:cxn>
                <a:cxn ang="0">
                  <a:pos x="8" y="30"/>
                </a:cxn>
                <a:cxn ang="0">
                  <a:pos x="3" y="30"/>
                </a:cxn>
                <a:cxn ang="0">
                  <a:pos x="3" y="27"/>
                </a:cxn>
                <a:cxn ang="0">
                  <a:pos x="6" y="24"/>
                </a:cxn>
                <a:cxn ang="0">
                  <a:pos x="8" y="16"/>
                </a:cxn>
                <a:cxn ang="0">
                  <a:pos x="14" y="11"/>
                </a:cxn>
                <a:cxn ang="0">
                  <a:pos x="16" y="8"/>
                </a:cxn>
                <a:cxn ang="0">
                  <a:pos x="14" y="3"/>
                </a:cxn>
                <a:cxn ang="0">
                  <a:pos x="19" y="6"/>
                </a:cxn>
                <a:cxn ang="0">
                  <a:pos x="24" y="6"/>
                </a:cxn>
              </a:cxnLst>
              <a:rect l="0" t="0" r="r" b="b"/>
              <a:pathLst>
                <a:path w="62" h="35">
                  <a:moveTo>
                    <a:pt x="24" y="6"/>
                  </a:moveTo>
                  <a:lnTo>
                    <a:pt x="27" y="6"/>
                  </a:lnTo>
                  <a:lnTo>
                    <a:pt x="30" y="3"/>
                  </a:lnTo>
                  <a:lnTo>
                    <a:pt x="32" y="6"/>
                  </a:lnTo>
                  <a:lnTo>
                    <a:pt x="35" y="3"/>
                  </a:lnTo>
                  <a:lnTo>
                    <a:pt x="32" y="3"/>
                  </a:lnTo>
                  <a:lnTo>
                    <a:pt x="35" y="0"/>
                  </a:lnTo>
                  <a:lnTo>
                    <a:pt x="38" y="3"/>
                  </a:lnTo>
                  <a:lnTo>
                    <a:pt x="38" y="3"/>
                  </a:lnTo>
                  <a:lnTo>
                    <a:pt x="41" y="3"/>
                  </a:lnTo>
                  <a:lnTo>
                    <a:pt x="43" y="3"/>
                  </a:lnTo>
                  <a:lnTo>
                    <a:pt x="46" y="6"/>
                  </a:lnTo>
                  <a:lnTo>
                    <a:pt x="49" y="8"/>
                  </a:lnTo>
                  <a:lnTo>
                    <a:pt x="49" y="11"/>
                  </a:lnTo>
                  <a:lnTo>
                    <a:pt x="49" y="11"/>
                  </a:lnTo>
                  <a:lnTo>
                    <a:pt x="49" y="14"/>
                  </a:lnTo>
                  <a:lnTo>
                    <a:pt x="51" y="14"/>
                  </a:lnTo>
                  <a:lnTo>
                    <a:pt x="54" y="14"/>
                  </a:lnTo>
                  <a:lnTo>
                    <a:pt x="57" y="16"/>
                  </a:lnTo>
                  <a:lnTo>
                    <a:pt x="59" y="14"/>
                  </a:lnTo>
                  <a:lnTo>
                    <a:pt x="62" y="14"/>
                  </a:lnTo>
                  <a:lnTo>
                    <a:pt x="62" y="16"/>
                  </a:lnTo>
                  <a:lnTo>
                    <a:pt x="59" y="19"/>
                  </a:lnTo>
                  <a:lnTo>
                    <a:pt x="62" y="22"/>
                  </a:lnTo>
                  <a:lnTo>
                    <a:pt x="57" y="24"/>
                  </a:lnTo>
                  <a:lnTo>
                    <a:pt x="54" y="30"/>
                  </a:lnTo>
                  <a:lnTo>
                    <a:pt x="54" y="27"/>
                  </a:lnTo>
                  <a:lnTo>
                    <a:pt x="51" y="27"/>
                  </a:lnTo>
                  <a:lnTo>
                    <a:pt x="46" y="27"/>
                  </a:lnTo>
                  <a:lnTo>
                    <a:pt x="46" y="30"/>
                  </a:lnTo>
                  <a:lnTo>
                    <a:pt x="43" y="35"/>
                  </a:lnTo>
                  <a:lnTo>
                    <a:pt x="41" y="32"/>
                  </a:lnTo>
                  <a:lnTo>
                    <a:pt x="35" y="30"/>
                  </a:lnTo>
                  <a:lnTo>
                    <a:pt x="38" y="27"/>
                  </a:lnTo>
                  <a:lnTo>
                    <a:pt x="32" y="24"/>
                  </a:lnTo>
                  <a:lnTo>
                    <a:pt x="30" y="32"/>
                  </a:lnTo>
                  <a:lnTo>
                    <a:pt x="24" y="32"/>
                  </a:lnTo>
                  <a:lnTo>
                    <a:pt x="19" y="35"/>
                  </a:lnTo>
                  <a:lnTo>
                    <a:pt x="16" y="35"/>
                  </a:lnTo>
                  <a:lnTo>
                    <a:pt x="16" y="32"/>
                  </a:lnTo>
                  <a:lnTo>
                    <a:pt x="14" y="30"/>
                  </a:lnTo>
                  <a:lnTo>
                    <a:pt x="14" y="27"/>
                  </a:lnTo>
                  <a:lnTo>
                    <a:pt x="14" y="24"/>
                  </a:lnTo>
                  <a:lnTo>
                    <a:pt x="8" y="24"/>
                  </a:lnTo>
                  <a:lnTo>
                    <a:pt x="6" y="27"/>
                  </a:lnTo>
                  <a:lnTo>
                    <a:pt x="8" y="30"/>
                  </a:lnTo>
                  <a:lnTo>
                    <a:pt x="6" y="30"/>
                  </a:lnTo>
                  <a:lnTo>
                    <a:pt x="3" y="30"/>
                  </a:lnTo>
                  <a:lnTo>
                    <a:pt x="0" y="30"/>
                  </a:lnTo>
                  <a:lnTo>
                    <a:pt x="3" y="27"/>
                  </a:lnTo>
                  <a:lnTo>
                    <a:pt x="6" y="27"/>
                  </a:lnTo>
                  <a:lnTo>
                    <a:pt x="6" y="24"/>
                  </a:lnTo>
                  <a:lnTo>
                    <a:pt x="6" y="22"/>
                  </a:lnTo>
                  <a:lnTo>
                    <a:pt x="8" y="16"/>
                  </a:lnTo>
                  <a:lnTo>
                    <a:pt x="11" y="14"/>
                  </a:lnTo>
                  <a:lnTo>
                    <a:pt x="14" y="11"/>
                  </a:lnTo>
                  <a:lnTo>
                    <a:pt x="16" y="11"/>
                  </a:lnTo>
                  <a:lnTo>
                    <a:pt x="16" y="8"/>
                  </a:lnTo>
                  <a:lnTo>
                    <a:pt x="14" y="6"/>
                  </a:lnTo>
                  <a:lnTo>
                    <a:pt x="14" y="3"/>
                  </a:lnTo>
                  <a:lnTo>
                    <a:pt x="16" y="3"/>
                  </a:lnTo>
                  <a:lnTo>
                    <a:pt x="19" y="6"/>
                  </a:lnTo>
                  <a:lnTo>
                    <a:pt x="22" y="6"/>
                  </a:lnTo>
                  <a:lnTo>
                    <a:pt x="2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6" name="Freeform 1219"/>
            <p:cNvSpPr>
              <a:spLocks noEditPoints="1"/>
            </p:cNvSpPr>
            <p:nvPr/>
          </p:nvSpPr>
          <p:spPr bwMode="auto">
            <a:xfrm>
              <a:off x="5984603" y="3107303"/>
              <a:ext cx="73720" cy="70648"/>
            </a:xfrm>
            <a:custGeom>
              <a:avLst/>
              <a:gdLst/>
              <a:ahLst/>
              <a:cxnLst>
                <a:cxn ang="0">
                  <a:pos x="32" y="43"/>
                </a:cxn>
                <a:cxn ang="0">
                  <a:pos x="32" y="35"/>
                </a:cxn>
                <a:cxn ang="0">
                  <a:pos x="35" y="29"/>
                </a:cxn>
                <a:cxn ang="0">
                  <a:pos x="43" y="29"/>
                </a:cxn>
                <a:cxn ang="0">
                  <a:pos x="43" y="24"/>
                </a:cxn>
                <a:cxn ang="0">
                  <a:pos x="46" y="21"/>
                </a:cxn>
                <a:cxn ang="0">
                  <a:pos x="46" y="19"/>
                </a:cxn>
                <a:cxn ang="0">
                  <a:pos x="40" y="16"/>
                </a:cxn>
                <a:cxn ang="0">
                  <a:pos x="46" y="16"/>
                </a:cxn>
                <a:cxn ang="0">
                  <a:pos x="48" y="11"/>
                </a:cxn>
                <a:cxn ang="0">
                  <a:pos x="48" y="8"/>
                </a:cxn>
                <a:cxn ang="0">
                  <a:pos x="48" y="5"/>
                </a:cxn>
                <a:cxn ang="0">
                  <a:pos x="46" y="3"/>
                </a:cxn>
                <a:cxn ang="0">
                  <a:pos x="38" y="3"/>
                </a:cxn>
                <a:cxn ang="0">
                  <a:pos x="32" y="3"/>
                </a:cxn>
                <a:cxn ang="0">
                  <a:pos x="27" y="3"/>
                </a:cxn>
                <a:cxn ang="0">
                  <a:pos x="19" y="11"/>
                </a:cxn>
                <a:cxn ang="0">
                  <a:pos x="16" y="11"/>
                </a:cxn>
                <a:cxn ang="0">
                  <a:pos x="13" y="16"/>
                </a:cxn>
                <a:cxn ang="0">
                  <a:pos x="13" y="21"/>
                </a:cxn>
                <a:cxn ang="0">
                  <a:pos x="11" y="27"/>
                </a:cxn>
                <a:cxn ang="0">
                  <a:pos x="8" y="29"/>
                </a:cxn>
                <a:cxn ang="0">
                  <a:pos x="16" y="32"/>
                </a:cxn>
                <a:cxn ang="0">
                  <a:pos x="11" y="35"/>
                </a:cxn>
                <a:cxn ang="0">
                  <a:pos x="11" y="37"/>
                </a:cxn>
                <a:cxn ang="0">
                  <a:pos x="13" y="37"/>
                </a:cxn>
                <a:cxn ang="0">
                  <a:pos x="8" y="35"/>
                </a:cxn>
                <a:cxn ang="0">
                  <a:pos x="3" y="35"/>
                </a:cxn>
                <a:cxn ang="0">
                  <a:pos x="5" y="37"/>
                </a:cxn>
                <a:cxn ang="0">
                  <a:pos x="8" y="37"/>
                </a:cxn>
                <a:cxn ang="0">
                  <a:pos x="8" y="40"/>
                </a:cxn>
                <a:cxn ang="0">
                  <a:pos x="3" y="37"/>
                </a:cxn>
                <a:cxn ang="0">
                  <a:pos x="0" y="37"/>
                </a:cxn>
                <a:cxn ang="0">
                  <a:pos x="3" y="40"/>
                </a:cxn>
                <a:cxn ang="0">
                  <a:pos x="8" y="43"/>
                </a:cxn>
                <a:cxn ang="0">
                  <a:pos x="11" y="40"/>
                </a:cxn>
                <a:cxn ang="0">
                  <a:pos x="13" y="40"/>
                </a:cxn>
                <a:cxn ang="0">
                  <a:pos x="19" y="37"/>
                </a:cxn>
                <a:cxn ang="0">
                  <a:pos x="24" y="40"/>
                </a:cxn>
                <a:cxn ang="0">
                  <a:pos x="27" y="40"/>
                </a:cxn>
                <a:cxn ang="0">
                  <a:pos x="30" y="46"/>
                </a:cxn>
                <a:cxn ang="0">
                  <a:pos x="32" y="46"/>
                </a:cxn>
                <a:cxn ang="0">
                  <a:pos x="8" y="32"/>
                </a:cxn>
                <a:cxn ang="0">
                  <a:pos x="8" y="35"/>
                </a:cxn>
                <a:cxn ang="0">
                  <a:pos x="5" y="35"/>
                </a:cxn>
                <a:cxn ang="0">
                  <a:pos x="5" y="32"/>
                </a:cxn>
                <a:cxn ang="0">
                  <a:pos x="11" y="32"/>
                </a:cxn>
                <a:cxn ang="0">
                  <a:pos x="8" y="32"/>
                </a:cxn>
                <a:cxn ang="0">
                  <a:pos x="8" y="32"/>
                </a:cxn>
              </a:cxnLst>
              <a:rect l="0" t="0" r="r" b="b"/>
              <a:pathLst>
                <a:path w="48" h="46">
                  <a:moveTo>
                    <a:pt x="32" y="46"/>
                  </a:moveTo>
                  <a:lnTo>
                    <a:pt x="32" y="43"/>
                  </a:lnTo>
                  <a:lnTo>
                    <a:pt x="32" y="37"/>
                  </a:lnTo>
                  <a:lnTo>
                    <a:pt x="32" y="35"/>
                  </a:lnTo>
                  <a:lnTo>
                    <a:pt x="35" y="32"/>
                  </a:lnTo>
                  <a:lnTo>
                    <a:pt x="35" y="29"/>
                  </a:lnTo>
                  <a:lnTo>
                    <a:pt x="40" y="29"/>
                  </a:lnTo>
                  <a:lnTo>
                    <a:pt x="43" y="29"/>
                  </a:lnTo>
                  <a:lnTo>
                    <a:pt x="46" y="27"/>
                  </a:lnTo>
                  <a:lnTo>
                    <a:pt x="43" y="24"/>
                  </a:lnTo>
                  <a:lnTo>
                    <a:pt x="46" y="24"/>
                  </a:lnTo>
                  <a:lnTo>
                    <a:pt x="46" y="21"/>
                  </a:lnTo>
                  <a:lnTo>
                    <a:pt x="46" y="19"/>
                  </a:lnTo>
                  <a:lnTo>
                    <a:pt x="46" y="19"/>
                  </a:lnTo>
                  <a:lnTo>
                    <a:pt x="43" y="19"/>
                  </a:lnTo>
                  <a:lnTo>
                    <a:pt x="40" y="16"/>
                  </a:lnTo>
                  <a:lnTo>
                    <a:pt x="43" y="13"/>
                  </a:lnTo>
                  <a:lnTo>
                    <a:pt x="46" y="16"/>
                  </a:lnTo>
                  <a:lnTo>
                    <a:pt x="48" y="13"/>
                  </a:lnTo>
                  <a:lnTo>
                    <a:pt x="48" y="11"/>
                  </a:lnTo>
                  <a:lnTo>
                    <a:pt x="48" y="8"/>
                  </a:lnTo>
                  <a:lnTo>
                    <a:pt x="48" y="8"/>
                  </a:lnTo>
                  <a:lnTo>
                    <a:pt x="48" y="5"/>
                  </a:lnTo>
                  <a:lnTo>
                    <a:pt x="48" y="5"/>
                  </a:lnTo>
                  <a:lnTo>
                    <a:pt x="46" y="5"/>
                  </a:lnTo>
                  <a:lnTo>
                    <a:pt x="46" y="3"/>
                  </a:lnTo>
                  <a:lnTo>
                    <a:pt x="40" y="0"/>
                  </a:lnTo>
                  <a:lnTo>
                    <a:pt x="38" y="3"/>
                  </a:lnTo>
                  <a:lnTo>
                    <a:pt x="35" y="3"/>
                  </a:lnTo>
                  <a:lnTo>
                    <a:pt x="32" y="3"/>
                  </a:lnTo>
                  <a:lnTo>
                    <a:pt x="30" y="3"/>
                  </a:lnTo>
                  <a:lnTo>
                    <a:pt x="27" y="3"/>
                  </a:lnTo>
                  <a:lnTo>
                    <a:pt x="24" y="8"/>
                  </a:lnTo>
                  <a:lnTo>
                    <a:pt x="19" y="11"/>
                  </a:lnTo>
                  <a:lnTo>
                    <a:pt x="19" y="8"/>
                  </a:lnTo>
                  <a:lnTo>
                    <a:pt x="16" y="11"/>
                  </a:lnTo>
                  <a:lnTo>
                    <a:pt x="16" y="13"/>
                  </a:lnTo>
                  <a:lnTo>
                    <a:pt x="13" y="16"/>
                  </a:lnTo>
                  <a:lnTo>
                    <a:pt x="13" y="19"/>
                  </a:lnTo>
                  <a:lnTo>
                    <a:pt x="13" y="21"/>
                  </a:lnTo>
                  <a:lnTo>
                    <a:pt x="11" y="24"/>
                  </a:lnTo>
                  <a:lnTo>
                    <a:pt x="11" y="27"/>
                  </a:lnTo>
                  <a:lnTo>
                    <a:pt x="8" y="27"/>
                  </a:lnTo>
                  <a:lnTo>
                    <a:pt x="8" y="29"/>
                  </a:lnTo>
                  <a:lnTo>
                    <a:pt x="13" y="32"/>
                  </a:lnTo>
                  <a:lnTo>
                    <a:pt x="16" y="32"/>
                  </a:lnTo>
                  <a:lnTo>
                    <a:pt x="11" y="32"/>
                  </a:lnTo>
                  <a:lnTo>
                    <a:pt x="11" y="35"/>
                  </a:lnTo>
                  <a:lnTo>
                    <a:pt x="11" y="35"/>
                  </a:lnTo>
                  <a:lnTo>
                    <a:pt x="11" y="37"/>
                  </a:lnTo>
                  <a:lnTo>
                    <a:pt x="13" y="37"/>
                  </a:lnTo>
                  <a:lnTo>
                    <a:pt x="13" y="37"/>
                  </a:lnTo>
                  <a:lnTo>
                    <a:pt x="11" y="37"/>
                  </a:lnTo>
                  <a:lnTo>
                    <a:pt x="8" y="35"/>
                  </a:lnTo>
                  <a:lnTo>
                    <a:pt x="5" y="35"/>
                  </a:lnTo>
                  <a:lnTo>
                    <a:pt x="3" y="35"/>
                  </a:lnTo>
                  <a:lnTo>
                    <a:pt x="3" y="37"/>
                  </a:lnTo>
                  <a:lnTo>
                    <a:pt x="5" y="37"/>
                  </a:lnTo>
                  <a:lnTo>
                    <a:pt x="8" y="37"/>
                  </a:lnTo>
                  <a:lnTo>
                    <a:pt x="8" y="37"/>
                  </a:lnTo>
                  <a:lnTo>
                    <a:pt x="11" y="40"/>
                  </a:lnTo>
                  <a:lnTo>
                    <a:pt x="8" y="40"/>
                  </a:lnTo>
                  <a:lnTo>
                    <a:pt x="8" y="40"/>
                  </a:lnTo>
                  <a:lnTo>
                    <a:pt x="3" y="37"/>
                  </a:lnTo>
                  <a:lnTo>
                    <a:pt x="0" y="37"/>
                  </a:lnTo>
                  <a:lnTo>
                    <a:pt x="0" y="37"/>
                  </a:lnTo>
                  <a:lnTo>
                    <a:pt x="3" y="40"/>
                  </a:lnTo>
                  <a:lnTo>
                    <a:pt x="3" y="40"/>
                  </a:lnTo>
                  <a:lnTo>
                    <a:pt x="5" y="40"/>
                  </a:lnTo>
                  <a:lnTo>
                    <a:pt x="8" y="43"/>
                  </a:lnTo>
                  <a:lnTo>
                    <a:pt x="8" y="40"/>
                  </a:lnTo>
                  <a:lnTo>
                    <a:pt x="11" y="40"/>
                  </a:lnTo>
                  <a:lnTo>
                    <a:pt x="11" y="40"/>
                  </a:lnTo>
                  <a:lnTo>
                    <a:pt x="13" y="40"/>
                  </a:lnTo>
                  <a:lnTo>
                    <a:pt x="13" y="37"/>
                  </a:lnTo>
                  <a:lnTo>
                    <a:pt x="19" y="37"/>
                  </a:lnTo>
                  <a:lnTo>
                    <a:pt x="22" y="40"/>
                  </a:lnTo>
                  <a:lnTo>
                    <a:pt x="24" y="40"/>
                  </a:lnTo>
                  <a:lnTo>
                    <a:pt x="24" y="40"/>
                  </a:lnTo>
                  <a:lnTo>
                    <a:pt x="27" y="40"/>
                  </a:lnTo>
                  <a:lnTo>
                    <a:pt x="30" y="43"/>
                  </a:lnTo>
                  <a:lnTo>
                    <a:pt x="30" y="46"/>
                  </a:lnTo>
                  <a:lnTo>
                    <a:pt x="32" y="46"/>
                  </a:lnTo>
                  <a:lnTo>
                    <a:pt x="32" y="46"/>
                  </a:lnTo>
                  <a:close/>
                  <a:moveTo>
                    <a:pt x="5" y="35"/>
                  </a:moveTo>
                  <a:lnTo>
                    <a:pt x="8" y="32"/>
                  </a:lnTo>
                  <a:lnTo>
                    <a:pt x="8" y="35"/>
                  </a:lnTo>
                  <a:lnTo>
                    <a:pt x="8" y="35"/>
                  </a:lnTo>
                  <a:lnTo>
                    <a:pt x="8" y="35"/>
                  </a:lnTo>
                  <a:lnTo>
                    <a:pt x="5" y="35"/>
                  </a:lnTo>
                  <a:lnTo>
                    <a:pt x="5" y="35"/>
                  </a:lnTo>
                  <a:close/>
                  <a:moveTo>
                    <a:pt x="5" y="32"/>
                  </a:moveTo>
                  <a:lnTo>
                    <a:pt x="8" y="32"/>
                  </a:lnTo>
                  <a:lnTo>
                    <a:pt x="11" y="32"/>
                  </a:lnTo>
                  <a:lnTo>
                    <a:pt x="11" y="32"/>
                  </a:lnTo>
                  <a:lnTo>
                    <a:pt x="8" y="32"/>
                  </a:lnTo>
                  <a:lnTo>
                    <a:pt x="8" y="32"/>
                  </a:lnTo>
                  <a:lnTo>
                    <a:pt x="8" y="32"/>
                  </a:lnTo>
                  <a:lnTo>
                    <a:pt x="5"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7" name="Freeform 1220"/>
            <p:cNvSpPr>
              <a:spLocks/>
            </p:cNvSpPr>
            <p:nvPr/>
          </p:nvSpPr>
          <p:spPr bwMode="auto">
            <a:xfrm>
              <a:off x="5979995" y="3164128"/>
              <a:ext cx="58362" cy="50683"/>
            </a:xfrm>
            <a:custGeom>
              <a:avLst/>
              <a:gdLst/>
              <a:ahLst/>
              <a:cxnLst>
                <a:cxn ang="0">
                  <a:pos x="35" y="22"/>
                </a:cxn>
                <a:cxn ang="0">
                  <a:pos x="38" y="19"/>
                </a:cxn>
                <a:cxn ang="0">
                  <a:pos x="35" y="17"/>
                </a:cxn>
                <a:cxn ang="0">
                  <a:pos x="35" y="14"/>
                </a:cxn>
                <a:cxn ang="0">
                  <a:pos x="33" y="11"/>
                </a:cxn>
                <a:cxn ang="0">
                  <a:pos x="35" y="9"/>
                </a:cxn>
                <a:cxn ang="0">
                  <a:pos x="33" y="9"/>
                </a:cxn>
                <a:cxn ang="0">
                  <a:pos x="33" y="6"/>
                </a:cxn>
                <a:cxn ang="0">
                  <a:pos x="30" y="3"/>
                </a:cxn>
                <a:cxn ang="0">
                  <a:pos x="27" y="3"/>
                </a:cxn>
                <a:cxn ang="0">
                  <a:pos x="27" y="3"/>
                </a:cxn>
                <a:cxn ang="0">
                  <a:pos x="25" y="3"/>
                </a:cxn>
                <a:cxn ang="0">
                  <a:pos x="22" y="0"/>
                </a:cxn>
                <a:cxn ang="0">
                  <a:pos x="16" y="0"/>
                </a:cxn>
                <a:cxn ang="0">
                  <a:pos x="16" y="3"/>
                </a:cxn>
                <a:cxn ang="0">
                  <a:pos x="14" y="3"/>
                </a:cxn>
                <a:cxn ang="0">
                  <a:pos x="14" y="3"/>
                </a:cxn>
                <a:cxn ang="0">
                  <a:pos x="11" y="3"/>
                </a:cxn>
                <a:cxn ang="0">
                  <a:pos x="11" y="6"/>
                </a:cxn>
                <a:cxn ang="0">
                  <a:pos x="8" y="3"/>
                </a:cxn>
                <a:cxn ang="0">
                  <a:pos x="6" y="3"/>
                </a:cxn>
                <a:cxn ang="0">
                  <a:pos x="6" y="3"/>
                </a:cxn>
                <a:cxn ang="0">
                  <a:pos x="3" y="0"/>
                </a:cxn>
                <a:cxn ang="0">
                  <a:pos x="0" y="3"/>
                </a:cxn>
                <a:cxn ang="0">
                  <a:pos x="0" y="6"/>
                </a:cxn>
                <a:cxn ang="0">
                  <a:pos x="0" y="9"/>
                </a:cxn>
                <a:cxn ang="0">
                  <a:pos x="0" y="11"/>
                </a:cxn>
                <a:cxn ang="0">
                  <a:pos x="6" y="14"/>
                </a:cxn>
                <a:cxn ang="0">
                  <a:pos x="6" y="17"/>
                </a:cxn>
                <a:cxn ang="0">
                  <a:pos x="8" y="19"/>
                </a:cxn>
                <a:cxn ang="0">
                  <a:pos x="11" y="19"/>
                </a:cxn>
                <a:cxn ang="0">
                  <a:pos x="11" y="19"/>
                </a:cxn>
                <a:cxn ang="0">
                  <a:pos x="14" y="22"/>
                </a:cxn>
                <a:cxn ang="0">
                  <a:pos x="14" y="25"/>
                </a:cxn>
                <a:cxn ang="0">
                  <a:pos x="16" y="27"/>
                </a:cxn>
                <a:cxn ang="0">
                  <a:pos x="19" y="25"/>
                </a:cxn>
                <a:cxn ang="0">
                  <a:pos x="19" y="25"/>
                </a:cxn>
                <a:cxn ang="0">
                  <a:pos x="22" y="27"/>
                </a:cxn>
                <a:cxn ang="0">
                  <a:pos x="25" y="27"/>
                </a:cxn>
                <a:cxn ang="0">
                  <a:pos x="27" y="30"/>
                </a:cxn>
                <a:cxn ang="0">
                  <a:pos x="30" y="30"/>
                </a:cxn>
                <a:cxn ang="0">
                  <a:pos x="33" y="33"/>
                </a:cxn>
                <a:cxn ang="0">
                  <a:pos x="33" y="33"/>
                </a:cxn>
                <a:cxn ang="0">
                  <a:pos x="35" y="33"/>
                </a:cxn>
                <a:cxn ang="0">
                  <a:pos x="35" y="30"/>
                </a:cxn>
                <a:cxn ang="0">
                  <a:pos x="33" y="30"/>
                </a:cxn>
                <a:cxn ang="0">
                  <a:pos x="33" y="27"/>
                </a:cxn>
                <a:cxn ang="0">
                  <a:pos x="33" y="27"/>
                </a:cxn>
                <a:cxn ang="0">
                  <a:pos x="35" y="25"/>
                </a:cxn>
                <a:cxn ang="0">
                  <a:pos x="35" y="22"/>
                </a:cxn>
                <a:cxn ang="0">
                  <a:pos x="35" y="22"/>
                </a:cxn>
              </a:cxnLst>
              <a:rect l="0" t="0" r="r" b="b"/>
              <a:pathLst>
                <a:path w="38" h="33">
                  <a:moveTo>
                    <a:pt x="35" y="22"/>
                  </a:moveTo>
                  <a:lnTo>
                    <a:pt x="38" y="19"/>
                  </a:lnTo>
                  <a:lnTo>
                    <a:pt x="35" y="17"/>
                  </a:lnTo>
                  <a:lnTo>
                    <a:pt x="35" y="14"/>
                  </a:lnTo>
                  <a:lnTo>
                    <a:pt x="33" y="11"/>
                  </a:lnTo>
                  <a:lnTo>
                    <a:pt x="35" y="9"/>
                  </a:lnTo>
                  <a:lnTo>
                    <a:pt x="33" y="9"/>
                  </a:lnTo>
                  <a:lnTo>
                    <a:pt x="33" y="6"/>
                  </a:lnTo>
                  <a:lnTo>
                    <a:pt x="30" y="3"/>
                  </a:lnTo>
                  <a:lnTo>
                    <a:pt x="27" y="3"/>
                  </a:lnTo>
                  <a:lnTo>
                    <a:pt x="27" y="3"/>
                  </a:lnTo>
                  <a:lnTo>
                    <a:pt x="25" y="3"/>
                  </a:lnTo>
                  <a:lnTo>
                    <a:pt x="22" y="0"/>
                  </a:lnTo>
                  <a:lnTo>
                    <a:pt x="16" y="0"/>
                  </a:lnTo>
                  <a:lnTo>
                    <a:pt x="16" y="3"/>
                  </a:lnTo>
                  <a:lnTo>
                    <a:pt x="14" y="3"/>
                  </a:lnTo>
                  <a:lnTo>
                    <a:pt x="14" y="3"/>
                  </a:lnTo>
                  <a:lnTo>
                    <a:pt x="11" y="3"/>
                  </a:lnTo>
                  <a:lnTo>
                    <a:pt x="11" y="6"/>
                  </a:lnTo>
                  <a:lnTo>
                    <a:pt x="8" y="3"/>
                  </a:lnTo>
                  <a:lnTo>
                    <a:pt x="6" y="3"/>
                  </a:lnTo>
                  <a:lnTo>
                    <a:pt x="6" y="3"/>
                  </a:lnTo>
                  <a:lnTo>
                    <a:pt x="3" y="0"/>
                  </a:lnTo>
                  <a:lnTo>
                    <a:pt x="0" y="3"/>
                  </a:lnTo>
                  <a:lnTo>
                    <a:pt x="0" y="6"/>
                  </a:lnTo>
                  <a:lnTo>
                    <a:pt x="0" y="9"/>
                  </a:lnTo>
                  <a:lnTo>
                    <a:pt x="0" y="11"/>
                  </a:lnTo>
                  <a:lnTo>
                    <a:pt x="6" y="14"/>
                  </a:lnTo>
                  <a:lnTo>
                    <a:pt x="6" y="17"/>
                  </a:lnTo>
                  <a:lnTo>
                    <a:pt x="8" y="19"/>
                  </a:lnTo>
                  <a:lnTo>
                    <a:pt x="11" y="19"/>
                  </a:lnTo>
                  <a:lnTo>
                    <a:pt x="11" y="19"/>
                  </a:lnTo>
                  <a:lnTo>
                    <a:pt x="14" y="22"/>
                  </a:lnTo>
                  <a:lnTo>
                    <a:pt x="14" y="25"/>
                  </a:lnTo>
                  <a:lnTo>
                    <a:pt x="16" y="27"/>
                  </a:lnTo>
                  <a:lnTo>
                    <a:pt x="19" y="25"/>
                  </a:lnTo>
                  <a:lnTo>
                    <a:pt x="19" y="25"/>
                  </a:lnTo>
                  <a:lnTo>
                    <a:pt x="22" y="27"/>
                  </a:lnTo>
                  <a:lnTo>
                    <a:pt x="25" y="27"/>
                  </a:lnTo>
                  <a:lnTo>
                    <a:pt x="27" y="30"/>
                  </a:lnTo>
                  <a:lnTo>
                    <a:pt x="30" y="30"/>
                  </a:lnTo>
                  <a:lnTo>
                    <a:pt x="33" y="33"/>
                  </a:lnTo>
                  <a:lnTo>
                    <a:pt x="33" y="33"/>
                  </a:lnTo>
                  <a:lnTo>
                    <a:pt x="35" y="33"/>
                  </a:lnTo>
                  <a:lnTo>
                    <a:pt x="35" y="30"/>
                  </a:lnTo>
                  <a:lnTo>
                    <a:pt x="33" y="30"/>
                  </a:lnTo>
                  <a:lnTo>
                    <a:pt x="33" y="27"/>
                  </a:lnTo>
                  <a:lnTo>
                    <a:pt x="33" y="27"/>
                  </a:lnTo>
                  <a:lnTo>
                    <a:pt x="35" y="25"/>
                  </a:lnTo>
                  <a:lnTo>
                    <a:pt x="35" y="22"/>
                  </a:lnTo>
                  <a:lnTo>
                    <a:pt x="3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8" name="Freeform 1221"/>
            <p:cNvSpPr>
              <a:spLocks/>
            </p:cNvSpPr>
            <p:nvPr/>
          </p:nvSpPr>
          <p:spPr bwMode="auto">
            <a:xfrm>
              <a:off x="6030679" y="3197916"/>
              <a:ext cx="15359" cy="19967"/>
            </a:xfrm>
            <a:custGeom>
              <a:avLst/>
              <a:gdLst/>
              <a:ahLst/>
              <a:cxnLst>
                <a:cxn ang="0">
                  <a:pos x="2" y="11"/>
                </a:cxn>
                <a:cxn ang="0">
                  <a:pos x="2" y="8"/>
                </a:cxn>
                <a:cxn ang="0">
                  <a:pos x="0" y="8"/>
                </a:cxn>
                <a:cxn ang="0">
                  <a:pos x="0" y="5"/>
                </a:cxn>
                <a:cxn ang="0">
                  <a:pos x="0" y="5"/>
                </a:cxn>
                <a:cxn ang="0">
                  <a:pos x="2" y="3"/>
                </a:cxn>
                <a:cxn ang="0">
                  <a:pos x="2" y="0"/>
                </a:cxn>
                <a:cxn ang="0">
                  <a:pos x="5" y="0"/>
                </a:cxn>
                <a:cxn ang="0">
                  <a:pos x="8" y="5"/>
                </a:cxn>
                <a:cxn ang="0">
                  <a:pos x="8" y="8"/>
                </a:cxn>
                <a:cxn ang="0">
                  <a:pos x="10" y="8"/>
                </a:cxn>
                <a:cxn ang="0">
                  <a:pos x="8" y="13"/>
                </a:cxn>
                <a:cxn ang="0">
                  <a:pos x="8" y="13"/>
                </a:cxn>
                <a:cxn ang="0">
                  <a:pos x="2" y="13"/>
                </a:cxn>
                <a:cxn ang="0">
                  <a:pos x="2" y="11"/>
                </a:cxn>
                <a:cxn ang="0">
                  <a:pos x="2" y="11"/>
                </a:cxn>
              </a:cxnLst>
              <a:rect l="0" t="0" r="r" b="b"/>
              <a:pathLst>
                <a:path w="10" h="13">
                  <a:moveTo>
                    <a:pt x="2" y="11"/>
                  </a:moveTo>
                  <a:lnTo>
                    <a:pt x="2" y="8"/>
                  </a:lnTo>
                  <a:lnTo>
                    <a:pt x="0" y="8"/>
                  </a:lnTo>
                  <a:lnTo>
                    <a:pt x="0" y="5"/>
                  </a:lnTo>
                  <a:lnTo>
                    <a:pt x="0" y="5"/>
                  </a:lnTo>
                  <a:lnTo>
                    <a:pt x="2" y="3"/>
                  </a:lnTo>
                  <a:lnTo>
                    <a:pt x="2" y="0"/>
                  </a:lnTo>
                  <a:lnTo>
                    <a:pt x="5" y="0"/>
                  </a:lnTo>
                  <a:lnTo>
                    <a:pt x="8" y="5"/>
                  </a:lnTo>
                  <a:lnTo>
                    <a:pt x="8" y="8"/>
                  </a:lnTo>
                  <a:lnTo>
                    <a:pt x="10" y="8"/>
                  </a:lnTo>
                  <a:lnTo>
                    <a:pt x="8" y="13"/>
                  </a:lnTo>
                  <a:lnTo>
                    <a:pt x="8" y="13"/>
                  </a:lnTo>
                  <a:lnTo>
                    <a:pt x="2" y="13"/>
                  </a:lnTo>
                  <a:lnTo>
                    <a:pt x="2" y="11"/>
                  </a:lnTo>
                  <a:lnTo>
                    <a:pt x="2"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79" name="Freeform 1222"/>
            <p:cNvSpPr>
              <a:spLocks noEditPoints="1"/>
            </p:cNvSpPr>
            <p:nvPr/>
          </p:nvSpPr>
          <p:spPr bwMode="auto">
            <a:xfrm>
              <a:off x="5798767" y="2830852"/>
              <a:ext cx="12286" cy="32253"/>
            </a:xfrm>
            <a:custGeom>
              <a:avLst/>
              <a:gdLst/>
              <a:ahLst/>
              <a:cxnLst>
                <a:cxn ang="0">
                  <a:pos x="2" y="6"/>
                </a:cxn>
                <a:cxn ang="0">
                  <a:pos x="2" y="8"/>
                </a:cxn>
                <a:cxn ang="0">
                  <a:pos x="2" y="7"/>
                </a:cxn>
                <a:cxn ang="0">
                  <a:pos x="2" y="6"/>
                </a:cxn>
                <a:cxn ang="0">
                  <a:pos x="2" y="6"/>
                </a:cxn>
                <a:cxn ang="0">
                  <a:pos x="2" y="4"/>
                </a:cxn>
                <a:cxn ang="0">
                  <a:pos x="2" y="4"/>
                </a:cxn>
                <a:cxn ang="0">
                  <a:pos x="2" y="5"/>
                </a:cxn>
                <a:cxn ang="0">
                  <a:pos x="2" y="4"/>
                </a:cxn>
                <a:cxn ang="0">
                  <a:pos x="2" y="4"/>
                </a:cxn>
                <a:cxn ang="0">
                  <a:pos x="0" y="1"/>
                </a:cxn>
                <a:cxn ang="0">
                  <a:pos x="0" y="2"/>
                </a:cxn>
                <a:cxn ang="0">
                  <a:pos x="1" y="2"/>
                </a:cxn>
                <a:cxn ang="0">
                  <a:pos x="0" y="1"/>
                </a:cxn>
                <a:cxn ang="0">
                  <a:pos x="3" y="0"/>
                </a:cxn>
                <a:cxn ang="0">
                  <a:pos x="3" y="0"/>
                </a:cxn>
                <a:cxn ang="0">
                  <a:pos x="3" y="0"/>
                </a:cxn>
                <a:cxn ang="0">
                  <a:pos x="3" y="0"/>
                </a:cxn>
                <a:cxn ang="0">
                  <a:pos x="1" y="0"/>
                </a:cxn>
                <a:cxn ang="0">
                  <a:pos x="2" y="0"/>
                </a:cxn>
                <a:cxn ang="0">
                  <a:pos x="3" y="0"/>
                </a:cxn>
                <a:cxn ang="0">
                  <a:pos x="3" y="1"/>
                </a:cxn>
                <a:cxn ang="0">
                  <a:pos x="2" y="1"/>
                </a:cxn>
                <a:cxn ang="0">
                  <a:pos x="1" y="0"/>
                </a:cxn>
                <a:cxn ang="0">
                  <a:pos x="1" y="0"/>
                </a:cxn>
                <a:cxn ang="0">
                  <a:pos x="2" y="2"/>
                </a:cxn>
                <a:cxn ang="0">
                  <a:pos x="3" y="3"/>
                </a:cxn>
                <a:cxn ang="0">
                  <a:pos x="2" y="3"/>
                </a:cxn>
                <a:cxn ang="0">
                  <a:pos x="1" y="1"/>
                </a:cxn>
                <a:cxn ang="0">
                  <a:pos x="0" y="0"/>
                </a:cxn>
                <a:cxn ang="0">
                  <a:pos x="1" y="0"/>
                </a:cxn>
              </a:cxnLst>
              <a:rect l="0" t="0" r="r" b="b"/>
              <a:pathLst>
                <a:path w="3" h="8">
                  <a:moveTo>
                    <a:pt x="2" y="6"/>
                  </a:moveTo>
                  <a:cubicBezTo>
                    <a:pt x="2" y="8"/>
                    <a:pt x="2" y="8"/>
                    <a:pt x="2" y="8"/>
                  </a:cubicBezTo>
                  <a:cubicBezTo>
                    <a:pt x="2" y="7"/>
                    <a:pt x="2" y="7"/>
                    <a:pt x="2" y="7"/>
                  </a:cubicBezTo>
                  <a:cubicBezTo>
                    <a:pt x="2" y="6"/>
                    <a:pt x="2" y="6"/>
                    <a:pt x="2" y="6"/>
                  </a:cubicBezTo>
                  <a:cubicBezTo>
                    <a:pt x="2" y="6"/>
                    <a:pt x="2" y="6"/>
                    <a:pt x="2" y="6"/>
                  </a:cubicBezTo>
                  <a:close/>
                  <a:moveTo>
                    <a:pt x="2" y="4"/>
                  </a:moveTo>
                  <a:cubicBezTo>
                    <a:pt x="2" y="4"/>
                    <a:pt x="2" y="4"/>
                    <a:pt x="2" y="4"/>
                  </a:cubicBezTo>
                  <a:cubicBezTo>
                    <a:pt x="2" y="5"/>
                    <a:pt x="2" y="5"/>
                    <a:pt x="2" y="5"/>
                  </a:cubicBezTo>
                  <a:cubicBezTo>
                    <a:pt x="2" y="4"/>
                    <a:pt x="2" y="4"/>
                    <a:pt x="2" y="4"/>
                  </a:cubicBezTo>
                  <a:cubicBezTo>
                    <a:pt x="2" y="4"/>
                    <a:pt x="2" y="4"/>
                    <a:pt x="2" y="4"/>
                  </a:cubicBezTo>
                  <a:close/>
                  <a:moveTo>
                    <a:pt x="0" y="1"/>
                  </a:moveTo>
                  <a:cubicBezTo>
                    <a:pt x="0" y="2"/>
                    <a:pt x="0" y="2"/>
                    <a:pt x="0" y="2"/>
                  </a:cubicBezTo>
                  <a:cubicBezTo>
                    <a:pt x="1" y="2"/>
                    <a:pt x="1" y="2"/>
                    <a:pt x="1" y="2"/>
                  </a:cubicBezTo>
                  <a:cubicBezTo>
                    <a:pt x="0" y="1"/>
                    <a:pt x="0" y="1"/>
                    <a:pt x="0" y="1"/>
                  </a:cubicBezTo>
                  <a:close/>
                  <a:moveTo>
                    <a:pt x="3" y="0"/>
                  </a:moveTo>
                  <a:cubicBezTo>
                    <a:pt x="3" y="0"/>
                    <a:pt x="3" y="0"/>
                    <a:pt x="3" y="0"/>
                  </a:cubicBezTo>
                  <a:cubicBezTo>
                    <a:pt x="3" y="0"/>
                    <a:pt x="3" y="0"/>
                    <a:pt x="3" y="0"/>
                  </a:cubicBezTo>
                  <a:cubicBezTo>
                    <a:pt x="3" y="0"/>
                    <a:pt x="3" y="0"/>
                    <a:pt x="3" y="0"/>
                  </a:cubicBezTo>
                  <a:close/>
                  <a:moveTo>
                    <a:pt x="1" y="0"/>
                  </a:moveTo>
                  <a:cubicBezTo>
                    <a:pt x="1" y="0"/>
                    <a:pt x="2" y="0"/>
                    <a:pt x="2" y="0"/>
                  </a:cubicBezTo>
                  <a:cubicBezTo>
                    <a:pt x="3" y="0"/>
                    <a:pt x="3" y="0"/>
                    <a:pt x="3" y="0"/>
                  </a:cubicBezTo>
                  <a:cubicBezTo>
                    <a:pt x="3" y="1"/>
                    <a:pt x="3" y="1"/>
                    <a:pt x="3" y="1"/>
                  </a:cubicBezTo>
                  <a:cubicBezTo>
                    <a:pt x="2" y="1"/>
                    <a:pt x="2" y="1"/>
                    <a:pt x="2" y="1"/>
                  </a:cubicBezTo>
                  <a:cubicBezTo>
                    <a:pt x="1" y="0"/>
                    <a:pt x="1" y="0"/>
                    <a:pt x="1" y="0"/>
                  </a:cubicBezTo>
                  <a:close/>
                  <a:moveTo>
                    <a:pt x="1" y="0"/>
                  </a:moveTo>
                  <a:cubicBezTo>
                    <a:pt x="2" y="2"/>
                    <a:pt x="2" y="2"/>
                    <a:pt x="2" y="2"/>
                  </a:cubicBezTo>
                  <a:cubicBezTo>
                    <a:pt x="3" y="3"/>
                    <a:pt x="3" y="3"/>
                    <a:pt x="3" y="3"/>
                  </a:cubicBezTo>
                  <a:cubicBezTo>
                    <a:pt x="2" y="3"/>
                    <a:pt x="2" y="3"/>
                    <a:pt x="2" y="3"/>
                  </a:cubicBezTo>
                  <a:cubicBezTo>
                    <a:pt x="1" y="1"/>
                    <a:pt x="1" y="1"/>
                    <a:pt x="1" y="1"/>
                  </a:cubicBezTo>
                  <a:cubicBezTo>
                    <a:pt x="0" y="0"/>
                    <a:pt x="0" y="0"/>
                    <a:pt x="0" y="0"/>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0" name="Freeform 1223"/>
            <p:cNvSpPr>
              <a:spLocks/>
            </p:cNvSpPr>
            <p:nvPr/>
          </p:nvSpPr>
          <p:spPr bwMode="auto">
            <a:xfrm>
              <a:off x="5732727" y="3048941"/>
              <a:ext cx="82935" cy="112117"/>
            </a:xfrm>
            <a:custGeom>
              <a:avLst/>
              <a:gdLst/>
              <a:ahLst/>
              <a:cxnLst>
                <a:cxn ang="0">
                  <a:pos x="22" y="70"/>
                </a:cxn>
                <a:cxn ang="0">
                  <a:pos x="27" y="65"/>
                </a:cxn>
                <a:cxn ang="0">
                  <a:pos x="32" y="65"/>
                </a:cxn>
                <a:cxn ang="0">
                  <a:pos x="43" y="62"/>
                </a:cxn>
                <a:cxn ang="0">
                  <a:pos x="46" y="59"/>
                </a:cxn>
                <a:cxn ang="0">
                  <a:pos x="49" y="57"/>
                </a:cxn>
                <a:cxn ang="0">
                  <a:pos x="51" y="51"/>
                </a:cxn>
                <a:cxn ang="0">
                  <a:pos x="54" y="41"/>
                </a:cxn>
                <a:cxn ang="0">
                  <a:pos x="54" y="35"/>
                </a:cxn>
                <a:cxn ang="0">
                  <a:pos x="51" y="30"/>
                </a:cxn>
                <a:cxn ang="0">
                  <a:pos x="51" y="24"/>
                </a:cxn>
                <a:cxn ang="0">
                  <a:pos x="43" y="19"/>
                </a:cxn>
                <a:cxn ang="0">
                  <a:pos x="38" y="24"/>
                </a:cxn>
                <a:cxn ang="0">
                  <a:pos x="38" y="11"/>
                </a:cxn>
                <a:cxn ang="0">
                  <a:pos x="40" y="8"/>
                </a:cxn>
                <a:cxn ang="0">
                  <a:pos x="46" y="3"/>
                </a:cxn>
                <a:cxn ang="0">
                  <a:pos x="40" y="3"/>
                </a:cxn>
                <a:cxn ang="0">
                  <a:pos x="38" y="8"/>
                </a:cxn>
                <a:cxn ang="0">
                  <a:pos x="38" y="3"/>
                </a:cxn>
                <a:cxn ang="0">
                  <a:pos x="35" y="6"/>
                </a:cxn>
                <a:cxn ang="0">
                  <a:pos x="30" y="6"/>
                </a:cxn>
                <a:cxn ang="0">
                  <a:pos x="30" y="8"/>
                </a:cxn>
                <a:cxn ang="0">
                  <a:pos x="27" y="11"/>
                </a:cxn>
                <a:cxn ang="0">
                  <a:pos x="27" y="14"/>
                </a:cxn>
                <a:cxn ang="0">
                  <a:pos x="32" y="14"/>
                </a:cxn>
                <a:cxn ang="0">
                  <a:pos x="27" y="19"/>
                </a:cxn>
                <a:cxn ang="0">
                  <a:pos x="19" y="22"/>
                </a:cxn>
                <a:cxn ang="0">
                  <a:pos x="11" y="19"/>
                </a:cxn>
                <a:cxn ang="0">
                  <a:pos x="8" y="22"/>
                </a:cxn>
                <a:cxn ang="0">
                  <a:pos x="11" y="24"/>
                </a:cxn>
                <a:cxn ang="0">
                  <a:pos x="6" y="24"/>
                </a:cxn>
                <a:cxn ang="0">
                  <a:pos x="14" y="30"/>
                </a:cxn>
                <a:cxn ang="0">
                  <a:pos x="11" y="32"/>
                </a:cxn>
                <a:cxn ang="0">
                  <a:pos x="6" y="35"/>
                </a:cxn>
                <a:cxn ang="0">
                  <a:pos x="8" y="38"/>
                </a:cxn>
                <a:cxn ang="0">
                  <a:pos x="19" y="41"/>
                </a:cxn>
                <a:cxn ang="0">
                  <a:pos x="14" y="46"/>
                </a:cxn>
                <a:cxn ang="0">
                  <a:pos x="8" y="51"/>
                </a:cxn>
                <a:cxn ang="0">
                  <a:pos x="14" y="51"/>
                </a:cxn>
                <a:cxn ang="0">
                  <a:pos x="19" y="51"/>
                </a:cxn>
                <a:cxn ang="0">
                  <a:pos x="11" y="51"/>
                </a:cxn>
                <a:cxn ang="0">
                  <a:pos x="8" y="57"/>
                </a:cxn>
                <a:cxn ang="0">
                  <a:pos x="8" y="59"/>
                </a:cxn>
                <a:cxn ang="0">
                  <a:pos x="3" y="57"/>
                </a:cxn>
                <a:cxn ang="0">
                  <a:pos x="8" y="59"/>
                </a:cxn>
                <a:cxn ang="0">
                  <a:pos x="0" y="65"/>
                </a:cxn>
                <a:cxn ang="0">
                  <a:pos x="11" y="65"/>
                </a:cxn>
                <a:cxn ang="0">
                  <a:pos x="8" y="70"/>
                </a:cxn>
                <a:cxn ang="0">
                  <a:pos x="8" y="70"/>
                </a:cxn>
                <a:cxn ang="0">
                  <a:pos x="11" y="70"/>
                </a:cxn>
              </a:cxnLst>
              <a:rect l="0" t="0" r="r" b="b"/>
              <a:pathLst>
                <a:path w="54" h="73">
                  <a:moveTo>
                    <a:pt x="14" y="73"/>
                  </a:moveTo>
                  <a:lnTo>
                    <a:pt x="19" y="73"/>
                  </a:lnTo>
                  <a:lnTo>
                    <a:pt x="22" y="70"/>
                  </a:lnTo>
                  <a:lnTo>
                    <a:pt x="27" y="67"/>
                  </a:lnTo>
                  <a:lnTo>
                    <a:pt x="24" y="65"/>
                  </a:lnTo>
                  <a:lnTo>
                    <a:pt x="27" y="65"/>
                  </a:lnTo>
                  <a:lnTo>
                    <a:pt x="27" y="67"/>
                  </a:lnTo>
                  <a:lnTo>
                    <a:pt x="30" y="67"/>
                  </a:lnTo>
                  <a:lnTo>
                    <a:pt x="32" y="65"/>
                  </a:lnTo>
                  <a:lnTo>
                    <a:pt x="35" y="65"/>
                  </a:lnTo>
                  <a:lnTo>
                    <a:pt x="35" y="62"/>
                  </a:lnTo>
                  <a:lnTo>
                    <a:pt x="43" y="62"/>
                  </a:lnTo>
                  <a:lnTo>
                    <a:pt x="43" y="59"/>
                  </a:lnTo>
                  <a:lnTo>
                    <a:pt x="43" y="62"/>
                  </a:lnTo>
                  <a:lnTo>
                    <a:pt x="46" y="59"/>
                  </a:lnTo>
                  <a:lnTo>
                    <a:pt x="46" y="62"/>
                  </a:lnTo>
                  <a:lnTo>
                    <a:pt x="51" y="62"/>
                  </a:lnTo>
                  <a:lnTo>
                    <a:pt x="49" y="57"/>
                  </a:lnTo>
                  <a:lnTo>
                    <a:pt x="51" y="57"/>
                  </a:lnTo>
                  <a:lnTo>
                    <a:pt x="51" y="54"/>
                  </a:lnTo>
                  <a:lnTo>
                    <a:pt x="51" y="51"/>
                  </a:lnTo>
                  <a:lnTo>
                    <a:pt x="54" y="49"/>
                  </a:lnTo>
                  <a:lnTo>
                    <a:pt x="54" y="46"/>
                  </a:lnTo>
                  <a:lnTo>
                    <a:pt x="54" y="41"/>
                  </a:lnTo>
                  <a:lnTo>
                    <a:pt x="51" y="41"/>
                  </a:lnTo>
                  <a:lnTo>
                    <a:pt x="54" y="38"/>
                  </a:lnTo>
                  <a:lnTo>
                    <a:pt x="54" y="35"/>
                  </a:lnTo>
                  <a:lnTo>
                    <a:pt x="51" y="32"/>
                  </a:lnTo>
                  <a:lnTo>
                    <a:pt x="54" y="30"/>
                  </a:lnTo>
                  <a:lnTo>
                    <a:pt x="51" y="30"/>
                  </a:lnTo>
                  <a:lnTo>
                    <a:pt x="51" y="27"/>
                  </a:lnTo>
                  <a:lnTo>
                    <a:pt x="54" y="27"/>
                  </a:lnTo>
                  <a:lnTo>
                    <a:pt x="51" y="24"/>
                  </a:lnTo>
                  <a:lnTo>
                    <a:pt x="49" y="24"/>
                  </a:lnTo>
                  <a:lnTo>
                    <a:pt x="46" y="19"/>
                  </a:lnTo>
                  <a:lnTo>
                    <a:pt x="43" y="19"/>
                  </a:lnTo>
                  <a:lnTo>
                    <a:pt x="40" y="19"/>
                  </a:lnTo>
                  <a:lnTo>
                    <a:pt x="40" y="22"/>
                  </a:lnTo>
                  <a:lnTo>
                    <a:pt x="38" y="24"/>
                  </a:lnTo>
                  <a:lnTo>
                    <a:pt x="32" y="19"/>
                  </a:lnTo>
                  <a:lnTo>
                    <a:pt x="35" y="11"/>
                  </a:lnTo>
                  <a:lnTo>
                    <a:pt x="38" y="11"/>
                  </a:lnTo>
                  <a:lnTo>
                    <a:pt x="38" y="8"/>
                  </a:lnTo>
                  <a:lnTo>
                    <a:pt x="40" y="8"/>
                  </a:lnTo>
                  <a:lnTo>
                    <a:pt x="40" y="8"/>
                  </a:lnTo>
                  <a:lnTo>
                    <a:pt x="40" y="8"/>
                  </a:lnTo>
                  <a:lnTo>
                    <a:pt x="43" y="6"/>
                  </a:lnTo>
                  <a:lnTo>
                    <a:pt x="46" y="3"/>
                  </a:lnTo>
                  <a:lnTo>
                    <a:pt x="43" y="3"/>
                  </a:lnTo>
                  <a:lnTo>
                    <a:pt x="40" y="0"/>
                  </a:lnTo>
                  <a:lnTo>
                    <a:pt x="40" y="3"/>
                  </a:lnTo>
                  <a:lnTo>
                    <a:pt x="38" y="3"/>
                  </a:lnTo>
                  <a:lnTo>
                    <a:pt x="40" y="6"/>
                  </a:lnTo>
                  <a:lnTo>
                    <a:pt x="38" y="8"/>
                  </a:lnTo>
                  <a:lnTo>
                    <a:pt x="38" y="6"/>
                  </a:lnTo>
                  <a:lnTo>
                    <a:pt x="38" y="6"/>
                  </a:lnTo>
                  <a:lnTo>
                    <a:pt x="38" y="3"/>
                  </a:lnTo>
                  <a:lnTo>
                    <a:pt x="35" y="3"/>
                  </a:lnTo>
                  <a:lnTo>
                    <a:pt x="38" y="6"/>
                  </a:lnTo>
                  <a:lnTo>
                    <a:pt x="35" y="6"/>
                  </a:lnTo>
                  <a:lnTo>
                    <a:pt x="32" y="3"/>
                  </a:lnTo>
                  <a:lnTo>
                    <a:pt x="30" y="6"/>
                  </a:lnTo>
                  <a:lnTo>
                    <a:pt x="30" y="6"/>
                  </a:lnTo>
                  <a:lnTo>
                    <a:pt x="30" y="6"/>
                  </a:lnTo>
                  <a:lnTo>
                    <a:pt x="27" y="8"/>
                  </a:lnTo>
                  <a:lnTo>
                    <a:pt x="30" y="8"/>
                  </a:lnTo>
                  <a:lnTo>
                    <a:pt x="30" y="11"/>
                  </a:lnTo>
                  <a:lnTo>
                    <a:pt x="27" y="11"/>
                  </a:lnTo>
                  <a:lnTo>
                    <a:pt x="27" y="11"/>
                  </a:lnTo>
                  <a:lnTo>
                    <a:pt x="24" y="11"/>
                  </a:lnTo>
                  <a:lnTo>
                    <a:pt x="24" y="14"/>
                  </a:lnTo>
                  <a:lnTo>
                    <a:pt x="27" y="14"/>
                  </a:lnTo>
                  <a:lnTo>
                    <a:pt x="27" y="14"/>
                  </a:lnTo>
                  <a:lnTo>
                    <a:pt x="30" y="14"/>
                  </a:lnTo>
                  <a:lnTo>
                    <a:pt x="32" y="14"/>
                  </a:lnTo>
                  <a:lnTo>
                    <a:pt x="30" y="16"/>
                  </a:lnTo>
                  <a:lnTo>
                    <a:pt x="24" y="19"/>
                  </a:lnTo>
                  <a:lnTo>
                    <a:pt x="27" y="19"/>
                  </a:lnTo>
                  <a:lnTo>
                    <a:pt x="22" y="22"/>
                  </a:lnTo>
                  <a:lnTo>
                    <a:pt x="19" y="19"/>
                  </a:lnTo>
                  <a:lnTo>
                    <a:pt x="19" y="22"/>
                  </a:lnTo>
                  <a:lnTo>
                    <a:pt x="19" y="19"/>
                  </a:lnTo>
                  <a:lnTo>
                    <a:pt x="11" y="19"/>
                  </a:lnTo>
                  <a:lnTo>
                    <a:pt x="11" y="19"/>
                  </a:lnTo>
                  <a:lnTo>
                    <a:pt x="8" y="19"/>
                  </a:lnTo>
                  <a:lnTo>
                    <a:pt x="8" y="22"/>
                  </a:lnTo>
                  <a:lnTo>
                    <a:pt x="8" y="22"/>
                  </a:lnTo>
                  <a:lnTo>
                    <a:pt x="11" y="22"/>
                  </a:lnTo>
                  <a:lnTo>
                    <a:pt x="11" y="24"/>
                  </a:lnTo>
                  <a:lnTo>
                    <a:pt x="11" y="24"/>
                  </a:lnTo>
                  <a:lnTo>
                    <a:pt x="11" y="27"/>
                  </a:lnTo>
                  <a:lnTo>
                    <a:pt x="8" y="24"/>
                  </a:lnTo>
                  <a:lnTo>
                    <a:pt x="6" y="24"/>
                  </a:lnTo>
                  <a:lnTo>
                    <a:pt x="11" y="27"/>
                  </a:lnTo>
                  <a:lnTo>
                    <a:pt x="14" y="27"/>
                  </a:lnTo>
                  <a:lnTo>
                    <a:pt x="14" y="30"/>
                  </a:lnTo>
                  <a:lnTo>
                    <a:pt x="11" y="30"/>
                  </a:lnTo>
                  <a:lnTo>
                    <a:pt x="11" y="30"/>
                  </a:lnTo>
                  <a:lnTo>
                    <a:pt x="11" y="32"/>
                  </a:lnTo>
                  <a:lnTo>
                    <a:pt x="6" y="32"/>
                  </a:lnTo>
                  <a:lnTo>
                    <a:pt x="8" y="35"/>
                  </a:lnTo>
                  <a:lnTo>
                    <a:pt x="6" y="35"/>
                  </a:lnTo>
                  <a:lnTo>
                    <a:pt x="8" y="35"/>
                  </a:lnTo>
                  <a:lnTo>
                    <a:pt x="11" y="35"/>
                  </a:lnTo>
                  <a:lnTo>
                    <a:pt x="8" y="38"/>
                  </a:lnTo>
                  <a:lnTo>
                    <a:pt x="11" y="35"/>
                  </a:lnTo>
                  <a:lnTo>
                    <a:pt x="14" y="41"/>
                  </a:lnTo>
                  <a:lnTo>
                    <a:pt x="19" y="41"/>
                  </a:lnTo>
                  <a:lnTo>
                    <a:pt x="19" y="43"/>
                  </a:lnTo>
                  <a:lnTo>
                    <a:pt x="16" y="41"/>
                  </a:lnTo>
                  <a:lnTo>
                    <a:pt x="14" y="46"/>
                  </a:lnTo>
                  <a:lnTo>
                    <a:pt x="14" y="46"/>
                  </a:lnTo>
                  <a:lnTo>
                    <a:pt x="14" y="49"/>
                  </a:lnTo>
                  <a:lnTo>
                    <a:pt x="8" y="51"/>
                  </a:lnTo>
                  <a:lnTo>
                    <a:pt x="8" y="51"/>
                  </a:lnTo>
                  <a:lnTo>
                    <a:pt x="11" y="51"/>
                  </a:lnTo>
                  <a:lnTo>
                    <a:pt x="14" y="51"/>
                  </a:lnTo>
                  <a:lnTo>
                    <a:pt x="16" y="51"/>
                  </a:lnTo>
                  <a:lnTo>
                    <a:pt x="19" y="49"/>
                  </a:lnTo>
                  <a:lnTo>
                    <a:pt x="19" y="51"/>
                  </a:lnTo>
                  <a:lnTo>
                    <a:pt x="22" y="51"/>
                  </a:lnTo>
                  <a:lnTo>
                    <a:pt x="16" y="51"/>
                  </a:lnTo>
                  <a:lnTo>
                    <a:pt x="11" y="51"/>
                  </a:lnTo>
                  <a:lnTo>
                    <a:pt x="11" y="54"/>
                  </a:lnTo>
                  <a:lnTo>
                    <a:pt x="8" y="54"/>
                  </a:lnTo>
                  <a:lnTo>
                    <a:pt x="8" y="57"/>
                  </a:lnTo>
                  <a:lnTo>
                    <a:pt x="8" y="57"/>
                  </a:lnTo>
                  <a:lnTo>
                    <a:pt x="8" y="57"/>
                  </a:lnTo>
                  <a:lnTo>
                    <a:pt x="8" y="59"/>
                  </a:lnTo>
                  <a:lnTo>
                    <a:pt x="6" y="57"/>
                  </a:lnTo>
                  <a:lnTo>
                    <a:pt x="6" y="57"/>
                  </a:lnTo>
                  <a:lnTo>
                    <a:pt x="3" y="57"/>
                  </a:lnTo>
                  <a:lnTo>
                    <a:pt x="0" y="59"/>
                  </a:lnTo>
                  <a:lnTo>
                    <a:pt x="0" y="59"/>
                  </a:lnTo>
                  <a:lnTo>
                    <a:pt x="8" y="59"/>
                  </a:lnTo>
                  <a:lnTo>
                    <a:pt x="6" y="62"/>
                  </a:lnTo>
                  <a:lnTo>
                    <a:pt x="3" y="62"/>
                  </a:lnTo>
                  <a:lnTo>
                    <a:pt x="0" y="65"/>
                  </a:lnTo>
                  <a:lnTo>
                    <a:pt x="3" y="65"/>
                  </a:lnTo>
                  <a:lnTo>
                    <a:pt x="3" y="67"/>
                  </a:lnTo>
                  <a:lnTo>
                    <a:pt x="11" y="65"/>
                  </a:lnTo>
                  <a:lnTo>
                    <a:pt x="6" y="67"/>
                  </a:lnTo>
                  <a:lnTo>
                    <a:pt x="3" y="70"/>
                  </a:lnTo>
                  <a:lnTo>
                    <a:pt x="8" y="70"/>
                  </a:lnTo>
                  <a:lnTo>
                    <a:pt x="11" y="67"/>
                  </a:lnTo>
                  <a:lnTo>
                    <a:pt x="11" y="70"/>
                  </a:lnTo>
                  <a:lnTo>
                    <a:pt x="8" y="70"/>
                  </a:lnTo>
                  <a:lnTo>
                    <a:pt x="8" y="70"/>
                  </a:lnTo>
                  <a:lnTo>
                    <a:pt x="8" y="73"/>
                  </a:lnTo>
                  <a:lnTo>
                    <a:pt x="11" y="70"/>
                  </a:lnTo>
                  <a:lnTo>
                    <a:pt x="14"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1" name="Freeform 1224"/>
            <p:cNvSpPr>
              <a:spLocks noEditPoints="1"/>
            </p:cNvSpPr>
            <p:nvPr/>
          </p:nvSpPr>
          <p:spPr bwMode="auto">
            <a:xfrm>
              <a:off x="5781873" y="2880000"/>
              <a:ext cx="178157" cy="330205"/>
            </a:xfrm>
            <a:custGeom>
              <a:avLst/>
              <a:gdLst/>
              <a:ahLst/>
              <a:cxnLst>
                <a:cxn ang="0">
                  <a:pos x="2" y="45"/>
                </a:cxn>
                <a:cxn ang="0">
                  <a:pos x="10" y="46"/>
                </a:cxn>
                <a:cxn ang="0">
                  <a:pos x="9" y="50"/>
                </a:cxn>
                <a:cxn ang="0">
                  <a:pos x="31" y="0"/>
                </a:cxn>
                <a:cxn ang="0">
                  <a:pos x="30" y="1"/>
                </a:cxn>
                <a:cxn ang="0">
                  <a:pos x="29" y="3"/>
                </a:cxn>
                <a:cxn ang="0">
                  <a:pos x="40" y="69"/>
                </a:cxn>
                <a:cxn ang="0">
                  <a:pos x="29" y="75"/>
                </a:cxn>
                <a:cxn ang="0">
                  <a:pos x="5" y="33"/>
                </a:cxn>
                <a:cxn ang="0">
                  <a:pos x="7" y="30"/>
                </a:cxn>
                <a:cxn ang="0">
                  <a:pos x="21" y="15"/>
                </a:cxn>
                <a:cxn ang="0">
                  <a:pos x="20" y="18"/>
                </a:cxn>
                <a:cxn ang="0">
                  <a:pos x="9" y="21"/>
                </a:cxn>
                <a:cxn ang="0">
                  <a:pos x="6" y="23"/>
                </a:cxn>
                <a:cxn ang="0">
                  <a:pos x="3" y="27"/>
                </a:cxn>
                <a:cxn ang="0">
                  <a:pos x="4" y="28"/>
                </a:cxn>
                <a:cxn ang="0">
                  <a:pos x="7" y="27"/>
                </a:cxn>
                <a:cxn ang="0">
                  <a:pos x="8" y="28"/>
                </a:cxn>
                <a:cxn ang="0">
                  <a:pos x="10" y="33"/>
                </a:cxn>
                <a:cxn ang="0">
                  <a:pos x="10" y="38"/>
                </a:cxn>
                <a:cxn ang="0">
                  <a:pos x="13" y="41"/>
                </a:cxn>
                <a:cxn ang="0">
                  <a:pos x="14" y="51"/>
                </a:cxn>
                <a:cxn ang="0">
                  <a:pos x="13" y="78"/>
                </a:cxn>
                <a:cxn ang="0">
                  <a:pos x="19" y="78"/>
                </a:cxn>
                <a:cxn ang="0">
                  <a:pos x="25" y="75"/>
                </a:cxn>
                <a:cxn ang="0">
                  <a:pos x="33" y="74"/>
                </a:cxn>
                <a:cxn ang="0">
                  <a:pos x="41" y="72"/>
                </a:cxn>
                <a:cxn ang="0">
                  <a:pos x="39" y="69"/>
                </a:cxn>
                <a:cxn ang="0">
                  <a:pos x="40" y="66"/>
                </a:cxn>
                <a:cxn ang="0">
                  <a:pos x="43" y="64"/>
                </a:cxn>
                <a:cxn ang="0">
                  <a:pos x="35" y="58"/>
                </a:cxn>
                <a:cxn ang="0">
                  <a:pos x="32" y="53"/>
                </a:cxn>
                <a:cxn ang="0">
                  <a:pos x="34" y="50"/>
                </a:cxn>
                <a:cxn ang="0">
                  <a:pos x="27" y="40"/>
                </a:cxn>
                <a:cxn ang="0">
                  <a:pos x="18" y="36"/>
                </a:cxn>
                <a:cxn ang="0">
                  <a:pos x="20" y="34"/>
                </a:cxn>
                <a:cxn ang="0">
                  <a:pos x="25" y="27"/>
                </a:cxn>
                <a:cxn ang="0">
                  <a:pos x="19" y="25"/>
                </a:cxn>
                <a:cxn ang="0">
                  <a:pos x="17" y="23"/>
                </a:cxn>
                <a:cxn ang="0">
                  <a:pos x="18" y="19"/>
                </a:cxn>
                <a:cxn ang="0">
                  <a:pos x="13" y="20"/>
                </a:cxn>
                <a:cxn ang="0">
                  <a:pos x="11" y="24"/>
                </a:cxn>
                <a:cxn ang="0">
                  <a:pos x="10" y="26"/>
                </a:cxn>
                <a:cxn ang="0">
                  <a:pos x="11" y="28"/>
                </a:cxn>
                <a:cxn ang="0">
                  <a:pos x="10" y="31"/>
                </a:cxn>
                <a:cxn ang="0">
                  <a:pos x="10" y="33"/>
                </a:cxn>
                <a:cxn ang="0">
                  <a:pos x="10" y="38"/>
                </a:cxn>
                <a:cxn ang="0">
                  <a:pos x="12" y="39"/>
                </a:cxn>
                <a:cxn ang="0">
                  <a:pos x="13" y="36"/>
                </a:cxn>
                <a:cxn ang="0">
                  <a:pos x="13" y="45"/>
                </a:cxn>
                <a:cxn ang="0">
                  <a:pos x="18" y="45"/>
                </a:cxn>
                <a:cxn ang="0">
                  <a:pos x="22" y="50"/>
                </a:cxn>
                <a:cxn ang="0">
                  <a:pos x="22" y="55"/>
                </a:cxn>
                <a:cxn ang="0">
                  <a:pos x="14" y="60"/>
                </a:cxn>
                <a:cxn ang="0">
                  <a:pos x="16" y="64"/>
                </a:cxn>
                <a:cxn ang="0">
                  <a:pos x="13" y="68"/>
                </a:cxn>
                <a:cxn ang="0">
                  <a:pos x="19" y="69"/>
                </a:cxn>
                <a:cxn ang="0">
                  <a:pos x="21" y="71"/>
                </a:cxn>
                <a:cxn ang="0">
                  <a:pos x="13" y="76"/>
                </a:cxn>
                <a:cxn ang="0">
                  <a:pos x="12" y="80"/>
                </a:cxn>
              </a:cxnLst>
              <a:rect l="0" t="0" r="r" b="b"/>
              <a:pathLst>
                <a:path w="43" h="80">
                  <a:moveTo>
                    <a:pt x="8" y="51"/>
                  </a:moveTo>
                  <a:cubicBezTo>
                    <a:pt x="7" y="50"/>
                    <a:pt x="7" y="50"/>
                    <a:pt x="7" y="50"/>
                  </a:cubicBezTo>
                  <a:cubicBezTo>
                    <a:pt x="6" y="50"/>
                    <a:pt x="6" y="50"/>
                    <a:pt x="6" y="50"/>
                  </a:cubicBezTo>
                  <a:cubicBezTo>
                    <a:pt x="5" y="48"/>
                    <a:pt x="5" y="48"/>
                    <a:pt x="5" y="48"/>
                  </a:cubicBezTo>
                  <a:cubicBezTo>
                    <a:pt x="4" y="48"/>
                    <a:pt x="4" y="48"/>
                    <a:pt x="4" y="48"/>
                  </a:cubicBezTo>
                  <a:cubicBezTo>
                    <a:pt x="3" y="48"/>
                    <a:pt x="3" y="48"/>
                    <a:pt x="3" y="48"/>
                  </a:cubicBezTo>
                  <a:cubicBezTo>
                    <a:pt x="3" y="49"/>
                    <a:pt x="3" y="49"/>
                    <a:pt x="3" y="49"/>
                  </a:cubicBezTo>
                  <a:cubicBezTo>
                    <a:pt x="2" y="50"/>
                    <a:pt x="2" y="50"/>
                    <a:pt x="2" y="50"/>
                  </a:cubicBezTo>
                  <a:cubicBezTo>
                    <a:pt x="0" y="48"/>
                    <a:pt x="0" y="48"/>
                    <a:pt x="0" y="48"/>
                  </a:cubicBezTo>
                  <a:cubicBezTo>
                    <a:pt x="1" y="45"/>
                    <a:pt x="1" y="45"/>
                    <a:pt x="1" y="45"/>
                  </a:cubicBezTo>
                  <a:cubicBezTo>
                    <a:pt x="2" y="45"/>
                    <a:pt x="2" y="45"/>
                    <a:pt x="2" y="45"/>
                  </a:cubicBezTo>
                  <a:cubicBezTo>
                    <a:pt x="2" y="44"/>
                    <a:pt x="2" y="44"/>
                    <a:pt x="2" y="44"/>
                  </a:cubicBezTo>
                  <a:cubicBezTo>
                    <a:pt x="3" y="44"/>
                    <a:pt x="3" y="44"/>
                    <a:pt x="3" y="44"/>
                  </a:cubicBezTo>
                  <a:cubicBezTo>
                    <a:pt x="3" y="44"/>
                    <a:pt x="3" y="44"/>
                    <a:pt x="3" y="44"/>
                  </a:cubicBezTo>
                  <a:cubicBezTo>
                    <a:pt x="4" y="43"/>
                    <a:pt x="4" y="43"/>
                    <a:pt x="4" y="43"/>
                  </a:cubicBezTo>
                  <a:cubicBezTo>
                    <a:pt x="5" y="43"/>
                    <a:pt x="5" y="43"/>
                    <a:pt x="5" y="43"/>
                  </a:cubicBezTo>
                  <a:cubicBezTo>
                    <a:pt x="5" y="43"/>
                    <a:pt x="5" y="43"/>
                    <a:pt x="5" y="43"/>
                  </a:cubicBezTo>
                  <a:cubicBezTo>
                    <a:pt x="6" y="42"/>
                    <a:pt x="6" y="42"/>
                    <a:pt x="6" y="42"/>
                  </a:cubicBezTo>
                  <a:cubicBezTo>
                    <a:pt x="8" y="42"/>
                    <a:pt x="8" y="42"/>
                    <a:pt x="8" y="42"/>
                  </a:cubicBezTo>
                  <a:cubicBezTo>
                    <a:pt x="8" y="43"/>
                    <a:pt x="8" y="43"/>
                    <a:pt x="8" y="43"/>
                  </a:cubicBezTo>
                  <a:cubicBezTo>
                    <a:pt x="9" y="44"/>
                    <a:pt x="9" y="44"/>
                    <a:pt x="9" y="44"/>
                  </a:cubicBezTo>
                  <a:cubicBezTo>
                    <a:pt x="10" y="46"/>
                    <a:pt x="10" y="46"/>
                    <a:pt x="10" y="46"/>
                  </a:cubicBezTo>
                  <a:cubicBezTo>
                    <a:pt x="9" y="46"/>
                    <a:pt x="9" y="46"/>
                    <a:pt x="9" y="46"/>
                  </a:cubicBezTo>
                  <a:cubicBezTo>
                    <a:pt x="11" y="46"/>
                    <a:pt x="11" y="46"/>
                    <a:pt x="11" y="46"/>
                  </a:cubicBezTo>
                  <a:cubicBezTo>
                    <a:pt x="11" y="49"/>
                    <a:pt x="11" y="49"/>
                    <a:pt x="11" y="49"/>
                  </a:cubicBezTo>
                  <a:cubicBezTo>
                    <a:pt x="10" y="47"/>
                    <a:pt x="10" y="47"/>
                    <a:pt x="10" y="47"/>
                  </a:cubicBezTo>
                  <a:cubicBezTo>
                    <a:pt x="10" y="47"/>
                    <a:pt x="10" y="47"/>
                    <a:pt x="10" y="47"/>
                  </a:cubicBezTo>
                  <a:cubicBezTo>
                    <a:pt x="10" y="48"/>
                    <a:pt x="10" y="48"/>
                    <a:pt x="10" y="48"/>
                  </a:cubicBezTo>
                  <a:cubicBezTo>
                    <a:pt x="10" y="48"/>
                    <a:pt x="10" y="48"/>
                    <a:pt x="10" y="48"/>
                  </a:cubicBezTo>
                  <a:cubicBezTo>
                    <a:pt x="11" y="49"/>
                    <a:pt x="11" y="49"/>
                    <a:pt x="11" y="49"/>
                  </a:cubicBezTo>
                  <a:cubicBezTo>
                    <a:pt x="10" y="49"/>
                    <a:pt x="10" y="49"/>
                    <a:pt x="10" y="49"/>
                  </a:cubicBezTo>
                  <a:cubicBezTo>
                    <a:pt x="9" y="49"/>
                    <a:pt x="9" y="49"/>
                    <a:pt x="9" y="49"/>
                  </a:cubicBezTo>
                  <a:cubicBezTo>
                    <a:pt x="9" y="50"/>
                    <a:pt x="9" y="50"/>
                    <a:pt x="9" y="50"/>
                  </a:cubicBezTo>
                  <a:cubicBezTo>
                    <a:pt x="8" y="51"/>
                    <a:pt x="8" y="51"/>
                    <a:pt x="8" y="51"/>
                  </a:cubicBezTo>
                  <a:cubicBezTo>
                    <a:pt x="8" y="50"/>
                    <a:pt x="8" y="50"/>
                    <a:pt x="8" y="50"/>
                  </a:cubicBezTo>
                  <a:cubicBezTo>
                    <a:pt x="8" y="51"/>
                    <a:pt x="8" y="51"/>
                    <a:pt x="8" y="51"/>
                  </a:cubicBezTo>
                  <a:cubicBezTo>
                    <a:pt x="8" y="51"/>
                    <a:pt x="8" y="51"/>
                    <a:pt x="8" y="51"/>
                  </a:cubicBezTo>
                  <a:close/>
                  <a:moveTo>
                    <a:pt x="29" y="7"/>
                  </a:moveTo>
                  <a:cubicBezTo>
                    <a:pt x="29" y="6"/>
                    <a:pt x="29" y="6"/>
                    <a:pt x="29" y="6"/>
                  </a:cubicBezTo>
                  <a:cubicBezTo>
                    <a:pt x="30" y="6"/>
                    <a:pt x="30" y="6"/>
                    <a:pt x="30" y="6"/>
                  </a:cubicBezTo>
                  <a:cubicBezTo>
                    <a:pt x="29" y="7"/>
                    <a:pt x="29" y="7"/>
                    <a:pt x="29" y="7"/>
                  </a:cubicBezTo>
                  <a:close/>
                  <a:moveTo>
                    <a:pt x="31" y="1"/>
                  </a:moveTo>
                  <a:cubicBezTo>
                    <a:pt x="31" y="0"/>
                    <a:pt x="31" y="0"/>
                    <a:pt x="31" y="0"/>
                  </a:cubicBezTo>
                  <a:cubicBezTo>
                    <a:pt x="31" y="0"/>
                    <a:pt x="31" y="0"/>
                    <a:pt x="31" y="0"/>
                  </a:cubicBezTo>
                  <a:cubicBezTo>
                    <a:pt x="31" y="1"/>
                    <a:pt x="31" y="1"/>
                    <a:pt x="31" y="1"/>
                  </a:cubicBezTo>
                  <a:close/>
                  <a:moveTo>
                    <a:pt x="29" y="3"/>
                  </a:moveTo>
                  <a:cubicBezTo>
                    <a:pt x="29" y="2"/>
                    <a:pt x="29" y="2"/>
                    <a:pt x="29" y="2"/>
                  </a:cubicBezTo>
                  <a:cubicBezTo>
                    <a:pt x="28" y="2"/>
                    <a:pt x="28" y="2"/>
                    <a:pt x="28" y="2"/>
                  </a:cubicBezTo>
                  <a:cubicBezTo>
                    <a:pt x="28" y="3"/>
                    <a:pt x="28" y="3"/>
                    <a:pt x="28" y="3"/>
                  </a:cubicBezTo>
                  <a:cubicBezTo>
                    <a:pt x="28" y="3"/>
                    <a:pt x="29" y="3"/>
                    <a:pt x="29" y="3"/>
                  </a:cubicBezTo>
                  <a:close/>
                  <a:moveTo>
                    <a:pt x="30" y="2"/>
                  </a:moveTo>
                  <a:cubicBezTo>
                    <a:pt x="29" y="2"/>
                    <a:pt x="29" y="2"/>
                    <a:pt x="29" y="2"/>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30" y="2"/>
                  </a:cubicBezTo>
                  <a:close/>
                  <a:moveTo>
                    <a:pt x="29" y="5"/>
                  </a:moveTo>
                  <a:cubicBezTo>
                    <a:pt x="29" y="5"/>
                    <a:pt x="29" y="5"/>
                    <a:pt x="29" y="5"/>
                  </a:cubicBezTo>
                  <a:cubicBezTo>
                    <a:pt x="28" y="5"/>
                    <a:pt x="28" y="5"/>
                    <a:pt x="28" y="5"/>
                  </a:cubicBezTo>
                  <a:cubicBezTo>
                    <a:pt x="27" y="4"/>
                    <a:pt x="27" y="4"/>
                    <a:pt x="27" y="4"/>
                  </a:cubicBezTo>
                  <a:cubicBezTo>
                    <a:pt x="28" y="4"/>
                    <a:pt x="28" y="4"/>
                    <a:pt x="28" y="4"/>
                  </a:cubicBezTo>
                  <a:cubicBezTo>
                    <a:pt x="29" y="4"/>
                    <a:pt x="29" y="4"/>
                    <a:pt x="29" y="4"/>
                  </a:cubicBezTo>
                  <a:cubicBezTo>
                    <a:pt x="29" y="4"/>
                    <a:pt x="29" y="4"/>
                    <a:pt x="29" y="4"/>
                  </a:cubicBezTo>
                  <a:cubicBezTo>
                    <a:pt x="29" y="3"/>
                    <a:pt x="29" y="3"/>
                    <a:pt x="29" y="3"/>
                  </a:cubicBezTo>
                  <a:cubicBezTo>
                    <a:pt x="29" y="3"/>
                    <a:pt x="29" y="3"/>
                    <a:pt x="29" y="3"/>
                  </a:cubicBezTo>
                  <a:cubicBezTo>
                    <a:pt x="30" y="3"/>
                    <a:pt x="30" y="3"/>
                    <a:pt x="30" y="3"/>
                  </a:cubicBezTo>
                  <a:cubicBezTo>
                    <a:pt x="30" y="3"/>
                    <a:pt x="30" y="3"/>
                    <a:pt x="30" y="3"/>
                  </a:cubicBezTo>
                  <a:cubicBezTo>
                    <a:pt x="30" y="4"/>
                    <a:pt x="30" y="4"/>
                    <a:pt x="30" y="4"/>
                  </a:cubicBezTo>
                  <a:cubicBezTo>
                    <a:pt x="30" y="4"/>
                    <a:pt x="30" y="4"/>
                    <a:pt x="30" y="4"/>
                  </a:cubicBezTo>
                  <a:cubicBezTo>
                    <a:pt x="30" y="5"/>
                    <a:pt x="30" y="5"/>
                    <a:pt x="30" y="5"/>
                  </a:cubicBezTo>
                  <a:cubicBezTo>
                    <a:pt x="30" y="6"/>
                    <a:pt x="30" y="6"/>
                    <a:pt x="30" y="6"/>
                  </a:cubicBezTo>
                  <a:cubicBezTo>
                    <a:pt x="29" y="5"/>
                    <a:pt x="29" y="5"/>
                    <a:pt x="29" y="5"/>
                  </a:cubicBezTo>
                  <a:close/>
                  <a:moveTo>
                    <a:pt x="39" y="69"/>
                  </a:moveTo>
                  <a:cubicBezTo>
                    <a:pt x="40" y="69"/>
                    <a:pt x="40" y="69"/>
                    <a:pt x="40" y="69"/>
                  </a:cubicBezTo>
                  <a:cubicBezTo>
                    <a:pt x="40" y="69"/>
                    <a:pt x="40" y="69"/>
                    <a:pt x="40" y="69"/>
                  </a:cubicBezTo>
                  <a:cubicBezTo>
                    <a:pt x="40" y="69"/>
                    <a:pt x="40" y="69"/>
                    <a:pt x="40" y="69"/>
                  </a:cubicBezTo>
                  <a:cubicBezTo>
                    <a:pt x="40" y="69"/>
                    <a:pt x="40" y="69"/>
                    <a:pt x="40" y="69"/>
                  </a:cubicBezTo>
                  <a:cubicBezTo>
                    <a:pt x="39" y="69"/>
                    <a:pt x="39" y="69"/>
                    <a:pt x="39" y="69"/>
                  </a:cubicBezTo>
                  <a:close/>
                  <a:moveTo>
                    <a:pt x="29" y="75"/>
                  </a:moveTo>
                  <a:cubicBezTo>
                    <a:pt x="30" y="74"/>
                    <a:pt x="30" y="74"/>
                    <a:pt x="30" y="74"/>
                  </a:cubicBezTo>
                  <a:cubicBezTo>
                    <a:pt x="31" y="74"/>
                    <a:pt x="31" y="74"/>
                    <a:pt x="31" y="74"/>
                  </a:cubicBezTo>
                  <a:cubicBezTo>
                    <a:pt x="31" y="74"/>
                    <a:pt x="31" y="74"/>
                    <a:pt x="31" y="74"/>
                  </a:cubicBezTo>
                  <a:cubicBezTo>
                    <a:pt x="31" y="75"/>
                    <a:pt x="31" y="75"/>
                    <a:pt x="31" y="75"/>
                  </a:cubicBezTo>
                  <a:cubicBezTo>
                    <a:pt x="31" y="75"/>
                    <a:pt x="31" y="75"/>
                    <a:pt x="31" y="75"/>
                  </a:cubicBezTo>
                  <a:cubicBezTo>
                    <a:pt x="30" y="75"/>
                    <a:pt x="30" y="75"/>
                    <a:pt x="30" y="75"/>
                  </a:cubicBezTo>
                  <a:cubicBezTo>
                    <a:pt x="29" y="75"/>
                    <a:pt x="29" y="75"/>
                    <a:pt x="29" y="75"/>
                  </a:cubicBezTo>
                  <a:cubicBezTo>
                    <a:pt x="29" y="75"/>
                    <a:pt x="29" y="75"/>
                    <a:pt x="29" y="75"/>
                  </a:cubicBezTo>
                  <a:close/>
                  <a:moveTo>
                    <a:pt x="13" y="38"/>
                  </a:moveTo>
                  <a:cubicBezTo>
                    <a:pt x="12" y="39"/>
                    <a:pt x="12" y="39"/>
                    <a:pt x="12" y="39"/>
                  </a:cubicBezTo>
                  <a:cubicBezTo>
                    <a:pt x="13" y="39"/>
                    <a:pt x="13" y="39"/>
                    <a:pt x="13" y="39"/>
                  </a:cubicBezTo>
                  <a:cubicBezTo>
                    <a:pt x="13" y="38"/>
                    <a:pt x="13" y="38"/>
                    <a:pt x="13" y="38"/>
                  </a:cubicBezTo>
                  <a:cubicBezTo>
                    <a:pt x="13" y="38"/>
                    <a:pt x="13" y="38"/>
                    <a:pt x="13" y="38"/>
                  </a:cubicBezTo>
                  <a:close/>
                  <a:moveTo>
                    <a:pt x="8" y="37"/>
                  </a:moveTo>
                  <a:cubicBezTo>
                    <a:pt x="8" y="36"/>
                    <a:pt x="8" y="36"/>
                    <a:pt x="8" y="36"/>
                  </a:cubicBezTo>
                  <a:cubicBezTo>
                    <a:pt x="8" y="37"/>
                    <a:pt x="8" y="37"/>
                    <a:pt x="8" y="37"/>
                  </a:cubicBezTo>
                  <a:cubicBezTo>
                    <a:pt x="8" y="37"/>
                    <a:pt x="8" y="37"/>
                    <a:pt x="8" y="37"/>
                  </a:cubicBezTo>
                  <a:close/>
                  <a:moveTo>
                    <a:pt x="5" y="34"/>
                  </a:moveTo>
                  <a:cubicBezTo>
                    <a:pt x="5" y="33"/>
                    <a:pt x="5" y="33"/>
                    <a:pt x="5" y="33"/>
                  </a:cubicBezTo>
                  <a:cubicBezTo>
                    <a:pt x="6" y="33"/>
                    <a:pt x="6" y="33"/>
                    <a:pt x="6" y="33"/>
                  </a:cubicBezTo>
                  <a:cubicBezTo>
                    <a:pt x="5" y="34"/>
                    <a:pt x="5" y="34"/>
                    <a:pt x="5" y="34"/>
                  </a:cubicBezTo>
                  <a:close/>
                  <a:moveTo>
                    <a:pt x="6" y="33"/>
                  </a:moveTo>
                  <a:cubicBezTo>
                    <a:pt x="7" y="32"/>
                    <a:pt x="7" y="32"/>
                    <a:pt x="7" y="32"/>
                  </a:cubicBezTo>
                  <a:cubicBezTo>
                    <a:pt x="7" y="33"/>
                    <a:pt x="7" y="33"/>
                    <a:pt x="7" y="33"/>
                  </a:cubicBezTo>
                  <a:cubicBezTo>
                    <a:pt x="6" y="33"/>
                    <a:pt x="6" y="33"/>
                    <a:pt x="6" y="33"/>
                  </a:cubicBezTo>
                  <a:close/>
                  <a:moveTo>
                    <a:pt x="8" y="31"/>
                  </a:moveTo>
                  <a:cubicBezTo>
                    <a:pt x="9" y="30"/>
                    <a:pt x="9" y="30"/>
                    <a:pt x="9" y="30"/>
                  </a:cubicBezTo>
                  <a:cubicBezTo>
                    <a:pt x="8" y="30"/>
                    <a:pt x="8" y="30"/>
                    <a:pt x="8" y="30"/>
                  </a:cubicBezTo>
                  <a:cubicBezTo>
                    <a:pt x="8" y="31"/>
                    <a:pt x="8" y="31"/>
                    <a:pt x="8" y="31"/>
                  </a:cubicBezTo>
                  <a:close/>
                  <a:moveTo>
                    <a:pt x="7" y="30"/>
                  </a:moveTo>
                  <a:cubicBezTo>
                    <a:pt x="8" y="30"/>
                    <a:pt x="8" y="30"/>
                    <a:pt x="8" y="30"/>
                  </a:cubicBezTo>
                  <a:cubicBezTo>
                    <a:pt x="8" y="30"/>
                    <a:pt x="8" y="30"/>
                    <a:pt x="8" y="30"/>
                  </a:cubicBezTo>
                  <a:cubicBezTo>
                    <a:pt x="8" y="29"/>
                    <a:pt x="8" y="29"/>
                    <a:pt x="8" y="29"/>
                  </a:cubicBezTo>
                  <a:cubicBezTo>
                    <a:pt x="7" y="30"/>
                    <a:pt x="7" y="30"/>
                    <a:pt x="7" y="30"/>
                  </a:cubicBezTo>
                  <a:close/>
                  <a:moveTo>
                    <a:pt x="20" y="15"/>
                  </a:moveTo>
                  <a:cubicBezTo>
                    <a:pt x="21" y="15"/>
                    <a:pt x="21" y="15"/>
                    <a:pt x="21" y="15"/>
                  </a:cubicBezTo>
                  <a:cubicBezTo>
                    <a:pt x="21" y="15"/>
                    <a:pt x="21" y="15"/>
                    <a:pt x="21" y="15"/>
                  </a:cubicBezTo>
                  <a:cubicBezTo>
                    <a:pt x="20" y="15"/>
                    <a:pt x="20" y="15"/>
                    <a:pt x="20" y="15"/>
                  </a:cubicBezTo>
                  <a:close/>
                  <a:moveTo>
                    <a:pt x="19" y="15"/>
                  </a:moveTo>
                  <a:cubicBezTo>
                    <a:pt x="20" y="15"/>
                    <a:pt x="20" y="15"/>
                    <a:pt x="20" y="15"/>
                  </a:cubicBezTo>
                  <a:cubicBezTo>
                    <a:pt x="21" y="15"/>
                    <a:pt x="21" y="15"/>
                    <a:pt x="21" y="15"/>
                  </a:cubicBezTo>
                  <a:cubicBezTo>
                    <a:pt x="20" y="16"/>
                    <a:pt x="20" y="16"/>
                    <a:pt x="20" y="16"/>
                  </a:cubicBezTo>
                  <a:cubicBezTo>
                    <a:pt x="21" y="16"/>
                    <a:pt x="21" y="16"/>
                    <a:pt x="21" y="16"/>
                  </a:cubicBezTo>
                  <a:cubicBezTo>
                    <a:pt x="21" y="17"/>
                    <a:pt x="21" y="17"/>
                    <a:pt x="21" y="17"/>
                  </a:cubicBezTo>
                  <a:cubicBezTo>
                    <a:pt x="21" y="16"/>
                    <a:pt x="21" y="16"/>
                    <a:pt x="21" y="16"/>
                  </a:cubicBezTo>
                  <a:cubicBezTo>
                    <a:pt x="20" y="16"/>
                    <a:pt x="20" y="16"/>
                    <a:pt x="20" y="16"/>
                  </a:cubicBezTo>
                  <a:cubicBezTo>
                    <a:pt x="20" y="16"/>
                    <a:pt x="20" y="16"/>
                    <a:pt x="20" y="16"/>
                  </a:cubicBezTo>
                  <a:cubicBezTo>
                    <a:pt x="20" y="16"/>
                    <a:pt x="20" y="16"/>
                    <a:pt x="20" y="16"/>
                  </a:cubicBezTo>
                  <a:cubicBezTo>
                    <a:pt x="19" y="16"/>
                    <a:pt x="19" y="16"/>
                    <a:pt x="19" y="16"/>
                  </a:cubicBezTo>
                  <a:cubicBezTo>
                    <a:pt x="19" y="15"/>
                    <a:pt x="19" y="15"/>
                    <a:pt x="19" y="15"/>
                  </a:cubicBezTo>
                  <a:close/>
                  <a:moveTo>
                    <a:pt x="19" y="17"/>
                  </a:moveTo>
                  <a:cubicBezTo>
                    <a:pt x="20" y="18"/>
                    <a:pt x="20" y="18"/>
                    <a:pt x="20" y="18"/>
                  </a:cubicBezTo>
                  <a:cubicBezTo>
                    <a:pt x="20" y="17"/>
                    <a:pt x="20" y="17"/>
                    <a:pt x="20" y="17"/>
                  </a:cubicBezTo>
                  <a:cubicBezTo>
                    <a:pt x="20" y="17"/>
                    <a:pt x="20" y="17"/>
                    <a:pt x="20" y="17"/>
                  </a:cubicBezTo>
                  <a:cubicBezTo>
                    <a:pt x="19" y="17"/>
                    <a:pt x="19" y="17"/>
                    <a:pt x="19" y="17"/>
                  </a:cubicBezTo>
                  <a:close/>
                  <a:moveTo>
                    <a:pt x="5" y="23"/>
                  </a:moveTo>
                  <a:cubicBezTo>
                    <a:pt x="5" y="22"/>
                    <a:pt x="5" y="22"/>
                    <a:pt x="5" y="22"/>
                  </a:cubicBezTo>
                  <a:cubicBezTo>
                    <a:pt x="5" y="22"/>
                    <a:pt x="5" y="22"/>
                    <a:pt x="5" y="22"/>
                  </a:cubicBezTo>
                  <a:cubicBezTo>
                    <a:pt x="5" y="21"/>
                    <a:pt x="5" y="21"/>
                    <a:pt x="5" y="21"/>
                  </a:cubicBezTo>
                  <a:cubicBezTo>
                    <a:pt x="6" y="22"/>
                    <a:pt x="6" y="22"/>
                    <a:pt x="6" y="22"/>
                  </a:cubicBezTo>
                  <a:cubicBezTo>
                    <a:pt x="6" y="21"/>
                    <a:pt x="6" y="21"/>
                    <a:pt x="6" y="21"/>
                  </a:cubicBezTo>
                  <a:cubicBezTo>
                    <a:pt x="8" y="19"/>
                    <a:pt x="8" y="19"/>
                    <a:pt x="8" y="19"/>
                  </a:cubicBezTo>
                  <a:cubicBezTo>
                    <a:pt x="9" y="21"/>
                    <a:pt x="9" y="21"/>
                    <a:pt x="9" y="21"/>
                  </a:cubicBezTo>
                  <a:cubicBezTo>
                    <a:pt x="8" y="21"/>
                    <a:pt x="8" y="21"/>
                    <a:pt x="8" y="21"/>
                  </a:cubicBezTo>
                  <a:cubicBezTo>
                    <a:pt x="7" y="22"/>
                    <a:pt x="7" y="22"/>
                    <a:pt x="7" y="22"/>
                  </a:cubicBezTo>
                  <a:cubicBezTo>
                    <a:pt x="8" y="22"/>
                    <a:pt x="8" y="22"/>
                    <a:pt x="8" y="22"/>
                  </a:cubicBezTo>
                  <a:cubicBezTo>
                    <a:pt x="7" y="23"/>
                    <a:pt x="7" y="23"/>
                    <a:pt x="7" y="23"/>
                  </a:cubicBezTo>
                  <a:cubicBezTo>
                    <a:pt x="6" y="23"/>
                    <a:pt x="6" y="23"/>
                    <a:pt x="6" y="23"/>
                  </a:cubicBezTo>
                  <a:cubicBezTo>
                    <a:pt x="5" y="23"/>
                    <a:pt x="5" y="23"/>
                    <a:pt x="5" y="23"/>
                  </a:cubicBezTo>
                  <a:cubicBezTo>
                    <a:pt x="5" y="23"/>
                    <a:pt x="5" y="23"/>
                    <a:pt x="5" y="23"/>
                  </a:cubicBezTo>
                  <a:close/>
                  <a:moveTo>
                    <a:pt x="5" y="24"/>
                  </a:moveTo>
                  <a:cubicBezTo>
                    <a:pt x="5" y="25"/>
                    <a:pt x="5" y="25"/>
                    <a:pt x="5" y="25"/>
                  </a:cubicBezTo>
                  <a:cubicBezTo>
                    <a:pt x="7" y="24"/>
                    <a:pt x="7" y="24"/>
                    <a:pt x="7" y="24"/>
                  </a:cubicBezTo>
                  <a:cubicBezTo>
                    <a:pt x="6" y="23"/>
                    <a:pt x="6" y="23"/>
                    <a:pt x="6" y="23"/>
                  </a:cubicBezTo>
                  <a:cubicBezTo>
                    <a:pt x="5" y="24"/>
                    <a:pt x="5" y="24"/>
                    <a:pt x="5" y="24"/>
                  </a:cubicBezTo>
                  <a:cubicBezTo>
                    <a:pt x="5" y="24"/>
                    <a:pt x="5" y="24"/>
                    <a:pt x="5" y="24"/>
                  </a:cubicBezTo>
                  <a:cubicBezTo>
                    <a:pt x="5" y="24"/>
                    <a:pt x="5" y="24"/>
                    <a:pt x="5" y="24"/>
                  </a:cubicBezTo>
                  <a:close/>
                  <a:moveTo>
                    <a:pt x="5" y="26"/>
                  </a:moveTo>
                  <a:cubicBezTo>
                    <a:pt x="4" y="26"/>
                    <a:pt x="4" y="26"/>
                    <a:pt x="4" y="26"/>
                  </a:cubicBezTo>
                  <a:cubicBezTo>
                    <a:pt x="3" y="25"/>
                    <a:pt x="3" y="25"/>
                    <a:pt x="3" y="25"/>
                  </a:cubicBezTo>
                  <a:cubicBezTo>
                    <a:pt x="3" y="25"/>
                    <a:pt x="3" y="25"/>
                    <a:pt x="3" y="25"/>
                  </a:cubicBezTo>
                  <a:cubicBezTo>
                    <a:pt x="5" y="25"/>
                    <a:pt x="5" y="25"/>
                    <a:pt x="5" y="25"/>
                  </a:cubicBezTo>
                  <a:cubicBezTo>
                    <a:pt x="5" y="26"/>
                    <a:pt x="5" y="26"/>
                    <a:pt x="5" y="26"/>
                  </a:cubicBezTo>
                  <a:close/>
                  <a:moveTo>
                    <a:pt x="4" y="27"/>
                  </a:moveTo>
                  <a:cubicBezTo>
                    <a:pt x="3" y="27"/>
                    <a:pt x="3" y="27"/>
                    <a:pt x="3" y="27"/>
                  </a:cubicBezTo>
                  <a:cubicBezTo>
                    <a:pt x="3" y="26"/>
                    <a:pt x="3" y="26"/>
                    <a:pt x="3" y="26"/>
                  </a:cubicBezTo>
                  <a:cubicBezTo>
                    <a:pt x="4" y="26"/>
                    <a:pt x="4" y="26"/>
                    <a:pt x="4" y="26"/>
                  </a:cubicBezTo>
                  <a:cubicBezTo>
                    <a:pt x="4" y="27"/>
                    <a:pt x="4" y="27"/>
                    <a:pt x="4" y="27"/>
                  </a:cubicBezTo>
                  <a:close/>
                  <a:moveTo>
                    <a:pt x="3" y="29"/>
                  </a:moveTo>
                  <a:cubicBezTo>
                    <a:pt x="3" y="30"/>
                    <a:pt x="3" y="30"/>
                    <a:pt x="3" y="30"/>
                  </a:cubicBezTo>
                  <a:cubicBezTo>
                    <a:pt x="3" y="30"/>
                    <a:pt x="3" y="30"/>
                    <a:pt x="3" y="30"/>
                  </a:cubicBezTo>
                  <a:cubicBezTo>
                    <a:pt x="3" y="30"/>
                    <a:pt x="3" y="30"/>
                    <a:pt x="3" y="30"/>
                  </a:cubicBezTo>
                  <a:cubicBezTo>
                    <a:pt x="3" y="29"/>
                    <a:pt x="3" y="29"/>
                    <a:pt x="3" y="29"/>
                  </a:cubicBezTo>
                  <a:close/>
                  <a:moveTo>
                    <a:pt x="4" y="29"/>
                  </a:moveTo>
                  <a:cubicBezTo>
                    <a:pt x="4" y="28"/>
                    <a:pt x="4" y="28"/>
                    <a:pt x="4" y="28"/>
                  </a:cubicBezTo>
                  <a:cubicBezTo>
                    <a:pt x="4" y="28"/>
                    <a:pt x="4" y="28"/>
                    <a:pt x="4" y="28"/>
                  </a:cubicBezTo>
                  <a:cubicBezTo>
                    <a:pt x="4" y="27"/>
                    <a:pt x="4" y="27"/>
                    <a:pt x="4" y="27"/>
                  </a:cubicBezTo>
                  <a:cubicBezTo>
                    <a:pt x="4" y="27"/>
                    <a:pt x="4" y="27"/>
                    <a:pt x="4" y="27"/>
                  </a:cubicBezTo>
                  <a:cubicBezTo>
                    <a:pt x="4" y="28"/>
                    <a:pt x="4" y="28"/>
                    <a:pt x="4" y="28"/>
                  </a:cubicBezTo>
                  <a:cubicBezTo>
                    <a:pt x="3" y="28"/>
                    <a:pt x="3" y="28"/>
                    <a:pt x="3" y="28"/>
                  </a:cubicBezTo>
                  <a:cubicBezTo>
                    <a:pt x="3" y="29"/>
                    <a:pt x="3" y="29"/>
                    <a:pt x="3" y="29"/>
                  </a:cubicBezTo>
                  <a:cubicBezTo>
                    <a:pt x="4" y="29"/>
                    <a:pt x="4" y="29"/>
                    <a:pt x="4" y="29"/>
                  </a:cubicBezTo>
                  <a:close/>
                  <a:moveTo>
                    <a:pt x="9" y="30"/>
                  </a:moveTo>
                  <a:cubicBezTo>
                    <a:pt x="9" y="29"/>
                    <a:pt x="9" y="29"/>
                    <a:pt x="9" y="29"/>
                  </a:cubicBezTo>
                  <a:cubicBezTo>
                    <a:pt x="8" y="29"/>
                    <a:pt x="8" y="29"/>
                    <a:pt x="8" y="29"/>
                  </a:cubicBezTo>
                  <a:cubicBezTo>
                    <a:pt x="7" y="28"/>
                    <a:pt x="7" y="28"/>
                    <a:pt x="7" y="28"/>
                  </a:cubicBezTo>
                  <a:cubicBezTo>
                    <a:pt x="7" y="27"/>
                    <a:pt x="7" y="27"/>
                    <a:pt x="7" y="27"/>
                  </a:cubicBezTo>
                  <a:cubicBezTo>
                    <a:pt x="7" y="27"/>
                    <a:pt x="7" y="27"/>
                    <a:pt x="7" y="27"/>
                  </a:cubicBezTo>
                  <a:cubicBezTo>
                    <a:pt x="7" y="27"/>
                    <a:pt x="7" y="27"/>
                    <a:pt x="7" y="27"/>
                  </a:cubicBezTo>
                  <a:cubicBezTo>
                    <a:pt x="6" y="27"/>
                    <a:pt x="6" y="27"/>
                    <a:pt x="6" y="27"/>
                  </a:cubicBezTo>
                  <a:cubicBezTo>
                    <a:pt x="6" y="26"/>
                    <a:pt x="6" y="26"/>
                    <a:pt x="6" y="26"/>
                  </a:cubicBezTo>
                  <a:cubicBezTo>
                    <a:pt x="7" y="27"/>
                    <a:pt x="7" y="27"/>
                    <a:pt x="7" y="27"/>
                  </a:cubicBezTo>
                  <a:cubicBezTo>
                    <a:pt x="7" y="26"/>
                    <a:pt x="7" y="26"/>
                    <a:pt x="7" y="26"/>
                  </a:cubicBezTo>
                  <a:cubicBezTo>
                    <a:pt x="8" y="26"/>
                    <a:pt x="8" y="26"/>
                    <a:pt x="8" y="26"/>
                  </a:cubicBezTo>
                  <a:cubicBezTo>
                    <a:pt x="8" y="25"/>
                    <a:pt x="8" y="25"/>
                    <a:pt x="8" y="25"/>
                  </a:cubicBezTo>
                  <a:cubicBezTo>
                    <a:pt x="8" y="25"/>
                    <a:pt x="8" y="25"/>
                    <a:pt x="8" y="25"/>
                  </a:cubicBezTo>
                  <a:cubicBezTo>
                    <a:pt x="9" y="26"/>
                    <a:pt x="9" y="26"/>
                    <a:pt x="9" y="26"/>
                  </a:cubicBezTo>
                  <a:cubicBezTo>
                    <a:pt x="8" y="28"/>
                    <a:pt x="8" y="28"/>
                    <a:pt x="8" y="28"/>
                  </a:cubicBezTo>
                  <a:cubicBezTo>
                    <a:pt x="9" y="28"/>
                    <a:pt x="9" y="28"/>
                    <a:pt x="9" y="28"/>
                  </a:cubicBezTo>
                  <a:cubicBezTo>
                    <a:pt x="10" y="28"/>
                    <a:pt x="10" y="28"/>
                    <a:pt x="10" y="28"/>
                  </a:cubicBezTo>
                  <a:cubicBezTo>
                    <a:pt x="10" y="28"/>
                    <a:pt x="10" y="28"/>
                    <a:pt x="10" y="28"/>
                  </a:cubicBezTo>
                  <a:cubicBezTo>
                    <a:pt x="10" y="29"/>
                    <a:pt x="10" y="29"/>
                    <a:pt x="10" y="29"/>
                  </a:cubicBezTo>
                  <a:cubicBezTo>
                    <a:pt x="9" y="30"/>
                    <a:pt x="9" y="30"/>
                    <a:pt x="9" y="30"/>
                  </a:cubicBezTo>
                  <a:cubicBezTo>
                    <a:pt x="9" y="30"/>
                    <a:pt x="9" y="30"/>
                    <a:pt x="9" y="30"/>
                  </a:cubicBezTo>
                  <a:close/>
                  <a:moveTo>
                    <a:pt x="7" y="35"/>
                  </a:moveTo>
                  <a:cubicBezTo>
                    <a:pt x="9" y="35"/>
                    <a:pt x="9" y="35"/>
                    <a:pt x="9" y="35"/>
                  </a:cubicBezTo>
                  <a:cubicBezTo>
                    <a:pt x="9" y="35"/>
                    <a:pt x="9" y="35"/>
                    <a:pt x="9" y="35"/>
                  </a:cubicBezTo>
                  <a:cubicBezTo>
                    <a:pt x="10" y="34"/>
                    <a:pt x="10" y="34"/>
                    <a:pt x="10" y="34"/>
                  </a:cubicBezTo>
                  <a:cubicBezTo>
                    <a:pt x="10" y="33"/>
                    <a:pt x="10" y="33"/>
                    <a:pt x="10" y="33"/>
                  </a:cubicBezTo>
                  <a:cubicBezTo>
                    <a:pt x="9" y="33"/>
                    <a:pt x="9" y="33"/>
                    <a:pt x="9" y="33"/>
                  </a:cubicBezTo>
                  <a:cubicBezTo>
                    <a:pt x="8" y="32"/>
                    <a:pt x="8" y="32"/>
                    <a:pt x="8" y="32"/>
                  </a:cubicBezTo>
                  <a:cubicBezTo>
                    <a:pt x="8" y="33"/>
                    <a:pt x="8" y="33"/>
                    <a:pt x="8" y="33"/>
                  </a:cubicBezTo>
                  <a:cubicBezTo>
                    <a:pt x="9" y="34"/>
                    <a:pt x="9" y="34"/>
                    <a:pt x="9" y="34"/>
                  </a:cubicBezTo>
                  <a:cubicBezTo>
                    <a:pt x="8" y="34"/>
                    <a:pt x="8" y="34"/>
                    <a:pt x="8" y="34"/>
                  </a:cubicBezTo>
                  <a:cubicBezTo>
                    <a:pt x="8" y="34"/>
                    <a:pt x="8" y="34"/>
                    <a:pt x="8" y="34"/>
                  </a:cubicBezTo>
                  <a:cubicBezTo>
                    <a:pt x="7" y="35"/>
                    <a:pt x="7" y="35"/>
                    <a:pt x="7" y="35"/>
                  </a:cubicBezTo>
                  <a:close/>
                  <a:moveTo>
                    <a:pt x="9" y="39"/>
                  </a:moveTo>
                  <a:cubicBezTo>
                    <a:pt x="9" y="38"/>
                    <a:pt x="9" y="38"/>
                    <a:pt x="9" y="38"/>
                  </a:cubicBezTo>
                  <a:cubicBezTo>
                    <a:pt x="10" y="36"/>
                    <a:pt x="10" y="36"/>
                    <a:pt x="10" y="36"/>
                  </a:cubicBezTo>
                  <a:cubicBezTo>
                    <a:pt x="10" y="38"/>
                    <a:pt x="10" y="38"/>
                    <a:pt x="10" y="38"/>
                  </a:cubicBezTo>
                  <a:cubicBezTo>
                    <a:pt x="9" y="39"/>
                    <a:pt x="9" y="39"/>
                    <a:pt x="9" y="39"/>
                  </a:cubicBezTo>
                  <a:close/>
                  <a:moveTo>
                    <a:pt x="8" y="40"/>
                  </a:moveTo>
                  <a:cubicBezTo>
                    <a:pt x="9" y="39"/>
                    <a:pt x="9" y="39"/>
                    <a:pt x="9" y="39"/>
                  </a:cubicBezTo>
                  <a:cubicBezTo>
                    <a:pt x="8" y="38"/>
                    <a:pt x="8" y="38"/>
                    <a:pt x="8" y="38"/>
                  </a:cubicBezTo>
                  <a:cubicBezTo>
                    <a:pt x="7" y="38"/>
                    <a:pt x="7" y="38"/>
                    <a:pt x="7" y="38"/>
                  </a:cubicBezTo>
                  <a:cubicBezTo>
                    <a:pt x="7" y="39"/>
                    <a:pt x="7" y="39"/>
                    <a:pt x="7" y="39"/>
                  </a:cubicBezTo>
                  <a:cubicBezTo>
                    <a:pt x="8" y="39"/>
                    <a:pt x="8" y="39"/>
                    <a:pt x="8" y="39"/>
                  </a:cubicBezTo>
                  <a:cubicBezTo>
                    <a:pt x="8" y="40"/>
                    <a:pt x="8" y="40"/>
                    <a:pt x="8" y="40"/>
                  </a:cubicBezTo>
                  <a:close/>
                  <a:moveTo>
                    <a:pt x="11" y="40"/>
                  </a:moveTo>
                  <a:cubicBezTo>
                    <a:pt x="12" y="41"/>
                    <a:pt x="12" y="41"/>
                    <a:pt x="12" y="41"/>
                  </a:cubicBezTo>
                  <a:cubicBezTo>
                    <a:pt x="13" y="41"/>
                    <a:pt x="13" y="41"/>
                    <a:pt x="13" y="41"/>
                  </a:cubicBezTo>
                  <a:cubicBezTo>
                    <a:pt x="13" y="40"/>
                    <a:pt x="13" y="40"/>
                    <a:pt x="13" y="40"/>
                  </a:cubicBezTo>
                  <a:cubicBezTo>
                    <a:pt x="12" y="39"/>
                    <a:pt x="12" y="39"/>
                    <a:pt x="12" y="39"/>
                  </a:cubicBezTo>
                  <a:cubicBezTo>
                    <a:pt x="11" y="40"/>
                    <a:pt x="11" y="40"/>
                    <a:pt x="11" y="40"/>
                  </a:cubicBezTo>
                  <a:close/>
                  <a:moveTo>
                    <a:pt x="15" y="56"/>
                  </a:moveTo>
                  <a:cubicBezTo>
                    <a:pt x="16" y="57"/>
                    <a:pt x="16" y="57"/>
                    <a:pt x="16" y="57"/>
                  </a:cubicBezTo>
                  <a:cubicBezTo>
                    <a:pt x="17" y="56"/>
                    <a:pt x="17" y="56"/>
                    <a:pt x="17" y="56"/>
                  </a:cubicBezTo>
                  <a:cubicBezTo>
                    <a:pt x="16" y="56"/>
                    <a:pt x="16" y="56"/>
                    <a:pt x="16" y="56"/>
                  </a:cubicBezTo>
                  <a:cubicBezTo>
                    <a:pt x="16" y="55"/>
                    <a:pt x="16" y="55"/>
                    <a:pt x="16" y="55"/>
                  </a:cubicBezTo>
                  <a:cubicBezTo>
                    <a:pt x="15" y="55"/>
                    <a:pt x="15" y="55"/>
                    <a:pt x="15" y="55"/>
                  </a:cubicBezTo>
                  <a:cubicBezTo>
                    <a:pt x="15" y="55"/>
                    <a:pt x="15" y="56"/>
                    <a:pt x="15" y="56"/>
                  </a:cubicBezTo>
                  <a:close/>
                  <a:moveTo>
                    <a:pt x="14" y="51"/>
                  </a:moveTo>
                  <a:cubicBezTo>
                    <a:pt x="14" y="50"/>
                    <a:pt x="14" y="50"/>
                    <a:pt x="14" y="50"/>
                  </a:cubicBezTo>
                  <a:cubicBezTo>
                    <a:pt x="16" y="48"/>
                    <a:pt x="16" y="48"/>
                    <a:pt x="16" y="48"/>
                  </a:cubicBezTo>
                  <a:cubicBezTo>
                    <a:pt x="16" y="49"/>
                    <a:pt x="16" y="49"/>
                    <a:pt x="16" y="49"/>
                  </a:cubicBezTo>
                  <a:cubicBezTo>
                    <a:pt x="16" y="50"/>
                    <a:pt x="16" y="50"/>
                    <a:pt x="16" y="50"/>
                  </a:cubicBezTo>
                  <a:cubicBezTo>
                    <a:pt x="15" y="51"/>
                    <a:pt x="15" y="51"/>
                    <a:pt x="15" y="51"/>
                  </a:cubicBezTo>
                  <a:cubicBezTo>
                    <a:pt x="14" y="51"/>
                    <a:pt x="14" y="51"/>
                    <a:pt x="14" y="51"/>
                  </a:cubicBezTo>
                  <a:close/>
                  <a:moveTo>
                    <a:pt x="12" y="80"/>
                  </a:moveTo>
                  <a:cubicBezTo>
                    <a:pt x="12" y="79"/>
                    <a:pt x="12" y="79"/>
                    <a:pt x="12" y="79"/>
                  </a:cubicBezTo>
                  <a:cubicBezTo>
                    <a:pt x="12" y="79"/>
                    <a:pt x="12" y="79"/>
                    <a:pt x="12" y="79"/>
                  </a:cubicBezTo>
                  <a:cubicBezTo>
                    <a:pt x="13" y="78"/>
                    <a:pt x="13" y="78"/>
                    <a:pt x="13" y="78"/>
                  </a:cubicBezTo>
                  <a:cubicBezTo>
                    <a:pt x="13" y="78"/>
                    <a:pt x="13" y="78"/>
                    <a:pt x="13" y="78"/>
                  </a:cubicBezTo>
                  <a:cubicBezTo>
                    <a:pt x="13" y="78"/>
                    <a:pt x="13" y="78"/>
                    <a:pt x="13" y="78"/>
                  </a:cubicBezTo>
                  <a:cubicBezTo>
                    <a:pt x="14" y="78"/>
                    <a:pt x="14" y="78"/>
                    <a:pt x="14" y="78"/>
                  </a:cubicBezTo>
                  <a:cubicBezTo>
                    <a:pt x="14" y="77"/>
                    <a:pt x="14" y="77"/>
                    <a:pt x="14" y="77"/>
                  </a:cubicBezTo>
                  <a:cubicBezTo>
                    <a:pt x="15" y="77"/>
                    <a:pt x="15" y="77"/>
                    <a:pt x="15" y="77"/>
                  </a:cubicBezTo>
                  <a:cubicBezTo>
                    <a:pt x="16" y="77"/>
                    <a:pt x="16" y="77"/>
                    <a:pt x="16" y="77"/>
                  </a:cubicBezTo>
                  <a:cubicBezTo>
                    <a:pt x="16" y="77"/>
                    <a:pt x="16" y="77"/>
                    <a:pt x="16" y="77"/>
                  </a:cubicBezTo>
                  <a:cubicBezTo>
                    <a:pt x="17" y="77"/>
                    <a:pt x="17" y="77"/>
                    <a:pt x="17" y="77"/>
                  </a:cubicBezTo>
                  <a:cubicBezTo>
                    <a:pt x="17" y="77"/>
                    <a:pt x="17" y="77"/>
                    <a:pt x="17" y="77"/>
                  </a:cubicBezTo>
                  <a:cubicBezTo>
                    <a:pt x="18" y="77"/>
                    <a:pt x="18" y="77"/>
                    <a:pt x="18" y="77"/>
                  </a:cubicBezTo>
                  <a:cubicBezTo>
                    <a:pt x="18" y="78"/>
                    <a:pt x="18" y="78"/>
                    <a:pt x="18" y="78"/>
                  </a:cubicBezTo>
                  <a:cubicBezTo>
                    <a:pt x="19" y="78"/>
                    <a:pt x="19" y="78"/>
                    <a:pt x="19" y="78"/>
                  </a:cubicBezTo>
                  <a:cubicBezTo>
                    <a:pt x="19" y="77"/>
                    <a:pt x="19" y="77"/>
                    <a:pt x="19" y="77"/>
                  </a:cubicBezTo>
                  <a:cubicBezTo>
                    <a:pt x="20" y="77"/>
                    <a:pt x="20" y="77"/>
                    <a:pt x="20" y="77"/>
                  </a:cubicBezTo>
                  <a:cubicBezTo>
                    <a:pt x="20" y="77"/>
                    <a:pt x="20" y="77"/>
                    <a:pt x="20" y="77"/>
                  </a:cubicBezTo>
                  <a:cubicBezTo>
                    <a:pt x="20" y="76"/>
                    <a:pt x="20" y="76"/>
                    <a:pt x="20" y="76"/>
                  </a:cubicBezTo>
                  <a:cubicBezTo>
                    <a:pt x="20" y="75"/>
                    <a:pt x="20" y="75"/>
                    <a:pt x="20" y="75"/>
                  </a:cubicBezTo>
                  <a:cubicBezTo>
                    <a:pt x="21" y="75"/>
                    <a:pt x="21" y="75"/>
                    <a:pt x="21" y="75"/>
                  </a:cubicBezTo>
                  <a:cubicBezTo>
                    <a:pt x="21" y="75"/>
                    <a:pt x="21" y="75"/>
                    <a:pt x="21" y="75"/>
                  </a:cubicBezTo>
                  <a:cubicBezTo>
                    <a:pt x="23" y="74"/>
                    <a:pt x="23" y="74"/>
                    <a:pt x="23" y="74"/>
                  </a:cubicBezTo>
                  <a:cubicBezTo>
                    <a:pt x="24" y="74"/>
                    <a:pt x="24" y="74"/>
                    <a:pt x="24" y="74"/>
                  </a:cubicBezTo>
                  <a:cubicBezTo>
                    <a:pt x="25" y="75"/>
                    <a:pt x="25" y="75"/>
                    <a:pt x="25" y="75"/>
                  </a:cubicBezTo>
                  <a:cubicBezTo>
                    <a:pt x="25" y="75"/>
                    <a:pt x="25" y="75"/>
                    <a:pt x="25" y="75"/>
                  </a:cubicBezTo>
                  <a:cubicBezTo>
                    <a:pt x="26" y="75"/>
                    <a:pt x="26" y="75"/>
                    <a:pt x="26" y="75"/>
                  </a:cubicBezTo>
                  <a:cubicBezTo>
                    <a:pt x="27" y="75"/>
                    <a:pt x="27" y="75"/>
                    <a:pt x="27" y="75"/>
                  </a:cubicBezTo>
                  <a:cubicBezTo>
                    <a:pt x="27" y="74"/>
                    <a:pt x="27" y="74"/>
                    <a:pt x="27" y="74"/>
                  </a:cubicBezTo>
                  <a:cubicBezTo>
                    <a:pt x="28" y="74"/>
                    <a:pt x="28" y="74"/>
                    <a:pt x="28" y="74"/>
                  </a:cubicBezTo>
                  <a:cubicBezTo>
                    <a:pt x="29" y="74"/>
                    <a:pt x="29" y="74"/>
                    <a:pt x="29" y="74"/>
                  </a:cubicBezTo>
                  <a:cubicBezTo>
                    <a:pt x="30" y="73"/>
                    <a:pt x="30" y="73"/>
                    <a:pt x="30" y="73"/>
                  </a:cubicBezTo>
                  <a:cubicBezTo>
                    <a:pt x="31" y="74"/>
                    <a:pt x="31" y="74"/>
                    <a:pt x="31" y="74"/>
                  </a:cubicBezTo>
                  <a:cubicBezTo>
                    <a:pt x="31" y="74"/>
                    <a:pt x="31" y="74"/>
                    <a:pt x="31" y="74"/>
                  </a:cubicBezTo>
                  <a:cubicBezTo>
                    <a:pt x="32" y="73"/>
                    <a:pt x="32" y="73"/>
                    <a:pt x="32" y="73"/>
                  </a:cubicBezTo>
                  <a:cubicBezTo>
                    <a:pt x="32" y="74"/>
                    <a:pt x="32" y="74"/>
                    <a:pt x="32" y="74"/>
                  </a:cubicBezTo>
                  <a:cubicBezTo>
                    <a:pt x="33" y="74"/>
                    <a:pt x="33" y="74"/>
                    <a:pt x="33" y="74"/>
                  </a:cubicBezTo>
                  <a:cubicBezTo>
                    <a:pt x="33" y="73"/>
                    <a:pt x="33" y="73"/>
                    <a:pt x="33" y="73"/>
                  </a:cubicBezTo>
                  <a:cubicBezTo>
                    <a:pt x="35" y="73"/>
                    <a:pt x="35" y="73"/>
                    <a:pt x="35" y="73"/>
                  </a:cubicBezTo>
                  <a:cubicBezTo>
                    <a:pt x="36" y="73"/>
                    <a:pt x="36" y="73"/>
                    <a:pt x="36" y="73"/>
                  </a:cubicBezTo>
                  <a:cubicBezTo>
                    <a:pt x="37" y="74"/>
                    <a:pt x="37" y="74"/>
                    <a:pt x="37" y="74"/>
                  </a:cubicBezTo>
                  <a:cubicBezTo>
                    <a:pt x="37" y="74"/>
                    <a:pt x="37" y="74"/>
                    <a:pt x="37" y="74"/>
                  </a:cubicBezTo>
                  <a:cubicBezTo>
                    <a:pt x="38" y="73"/>
                    <a:pt x="38" y="73"/>
                    <a:pt x="38" y="73"/>
                  </a:cubicBezTo>
                  <a:cubicBezTo>
                    <a:pt x="39" y="73"/>
                    <a:pt x="39" y="73"/>
                    <a:pt x="39" y="73"/>
                  </a:cubicBezTo>
                  <a:cubicBezTo>
                    <a:pt x="40" y="72"/>
                    <a:pt x="40" y="72"/>
                    <a:pt x="40" y="72"/>
                  </a:cubicBezTo>
                  <a:cubicBezTo>
                    <a:pt x="40" y="72"/>
                    <a:pt x="40" y="72"/>
                    <a:pt x="40" y="72"/>
                  </a:cubicBezTo>
                  <a:cubicBezTo>
                    <a:pt x="41" y="72"/>
                    <a:pt x="41" y="72"/>
                    <a:pt x="41" y="72"/>
                  </a:cubicBezTo>
                  <a:cubicBezTo>
                    <a:pt x="41" y="72"/>
                    <a:pt x="41" y="72"/>
                    <a:pt x="41" y="72"/>
                  </a:cubicBezTo>
                  <a:cubicBezTo>
                    <a:pt x="42" y="71"/>
                    <a:pt x="42" y="71"/>
                    <a:pt x="42" y="71"/>
                  </a:cubicBezTo>
                  <a:cubicBezTo>
                    <a:pt x="43" y="71"/>
                    <a:pt x="43" y="71"/>
                    <a:pt x="43" y="71"/>
                  </a:cubicBezTo>
                  <a:cubicBezTo>
                    <a:pt x="43" y="70"/>
                    <a:pt x="43" y="70"/>
                    <a:pt x="43" y="70"/>
                  </a:cubicBezTo>
                  <a:cubicBezTo>
                    <a:pt x="42" y="69"/>
                    <a:pt x="42" y="69"/>
                    <a:pt x="42" y="69"/>
                  </a:cubicBezTo>
                  <a:cubicBezTo>
                    <a:pt x="43" y="69"/>
                    <a:pt x="43" y="69"/>
                    <a:pt x="43" y="69"/>
                  </a:cubicBezTo>
                  <a:cubicBezTo>
                    <a:pt x="41" y="69"/>
                    <a:pt x="41" y="69"/>
                    <a:pt x="41" y="69"/>
                  </a:cubicBezTo>
                  <a:cubicBezTo>
                    <a:pt x="40" y="69"/>
                    <a:pt x="40" y="69"/>
                    <a:pt x="40" y="69"/>
                  </a:cubicBezTo>
                  <a:cubicBezTo>
                    <a:pt x="40" y="69"/>
                    <a:pt x="40" y="69"/>
                    <a:pt x="40" y="69"/>
                  </a:cubicBezTo>
                  <a:cubicBezTo>
                    <a:pt x="39" y="69"/>
                    <a:pt x="39" y="69"/>
                    <a:pt x="39" y="69"/>
                  </a:cubicBezTo>
                  <a:cubicBezTo>
                    <a:pt x="39" y="69"/>
                    <a:pt x="39" y="69"/>
                    <a:pt x="39" y="69"/>
                  </a:cubicBezTo>
                  <a:cubicBezTo>
                    <a:pt x="39" y="69"/>
                    <a:pt x="39" y="69"/>
                    <a:pt x="39" y="69"/>
                  </a:cubicBezTo>
                  <a:cubicBezTo>
                    <a:pt x="39" y="69"/>
                    <a:pt x="39" y="69"/>
                    <a:pt x="39" y="69"/>
                  </a:cubicBezTo>
                  <a:cubicBezTo>
                    <a:pt x="39" y="68"/>
                    <a:pt x="39" y="68"/>
                    <a:pt x="39" y="68"/>
                  </a:cubicBezTo>
                  <a:cubicBezTo>
                    <a:pt x="38" y="68"/>
                    <a:pt x="38" y="68"/>
                    <a:pt x="38" y="68"/>
                  </a:cubicBezTo>
                  <a:cubicBezTo>
                    <a:pt x="38" y="69"/>
                    <a:pt x="38" y="69"/>
                    <a:pt x="38" y="69"/>
                  </a:cubicBezTo>
                  <a:cubicBezTo>
                    <a:pt x="39" y="68"/>
                    <a:pt x="39" y="68"/>
                    <a:pt x="39" y="68"/>
                  </a:cubicBezTo>
                  <a:cubicBezTo>
                    <a:pt x="39" y="68"/>
                    <a:pt x="39" y="68"/>
                    <a:pt x="39" y="68"/>
                  </a:cubicBezTo>
                  <a:cubicBezTo>
                    <a:pt x="40" y="68"/>
                    <a:pt x="40" y="68"/>
                    <a:pt x="40" y="68"/>
                  </a:cubicBezTo>
                  <a:cubicBezTo>
                    <a:pt x="40" y="67"/>
                    <a:pt x="40" y="67"/>
                    <a:pt x="40" y="67"/>
                  </a:cubicBezTo>
                  <a:cubicBezTo>
                    <a:pt x="39" y="67"/>
                    <a:pt x="39" y="67"/>
                    <a:pt x="39" y="67"/>
                  </a:cubicBezTo>
                  <a:cubicBezTo>
                    <a:pt x="40" y="66"/>
                    <a:pt x="40" y="66"/>
                    <a:pt x="40" y="66"/>
                  </a:cubicBezTo>
                  <a:cubicBezTo>
                    <a:pt x="40" y="66"/>
                    <a:pt x="40" y="66"/>
                    <a:pt x="40" y="66"/>
                  </a:cubicBezTo>
                  <a:cubicBezTo>
                    <a:pt x="41" y="66"/>
                    <a:pt x="41" y="66"/>
                    <a:pt x="41" y="66"/>
                  </a:cubicBezTo>
                  <a:cubicBezTo>
                    <a:pt x="41" y="66"/>
                    <a:pt x="41" y="66"/>
                    <a:pt x="41" y="66"/>
                  </a:cubicBezTo>
                  <a:cubicBezTo>
                    <a:pt x="42" y="65"/>
                    <a:pt x="42" y="65"/>
                    <a:pt x="42" y="65"/>
                  </a:cubicBezTo>
                  <a:cubicBezTo>
                    <a:pt x="41" y="65"/>
                    <a:pt x="41" y="65"/>
                    <a:pt x="41" y="65"/>
                  </a:cubicBezTo>
                  <a:cubicBezTo>
                    <a:pt x="42" y="65"/>
                    <a:pt x="42" y="65"/>
                    <a:pt x="42" y="65"/>
                  </a:cubicBezTo>
                  <a:cubicBezTo>
                    <a:pt x="41" y="65"/>
                    <a:pt x="41" y="65"/>
                    <a:pt x="41" y="65"/>
                  </a:cubicBezTo>
                  <a:cubicBezTo>
                    <a:pt x="41" y="64"/>
                    <a:pt x="41" y="64"/>
                    <a:pt x="41" y="64"/>
                  </a:cubicBezTo>
                  <a:cubicBezTo>
                    <a:pt x="42" y="64"/>
                    <a:pt x="42" y="64"/>
                    <a:pt x="42" y="64"/>
                  </a:cubicBezTo>
                  <a:cubicBezTo>
                    <a:pt x="42" y="65"/>
                    <a:pt x="42" y="65"/>
                    <a:pt x="42" y="65"/>
                  </a:cubicBezTo>
                  <a:cubicBezTo>
                    <a:pt x="42" y="64"/>
                    <a:pt x="42" y="64"/>
                    <a:pt x="42" y="64"/>
                  </a:cubicBezTo>
                  <a:cubicBezTo>
                    <a:pt x="43" y="64"/>
                    <a:pt x="43" y="64"/>
                    <a:pt x="43" y="64"/>
                  </a:cubicBezTo>
                  <a:cubicBezTo>
                    <a:pt x="43" y="62"/>
                    <a:pt x="43" y="62"/>
                    <a:pt x="43" y="62"/>
                  </a:cubicBezTo>
                  <a:cubicBezTo>
                    <a:pt x="43" y="61"/>
                    <a:pt x="43" y="61"/>
                    <a:pt x="43" y="61"/>
                  </a:cubicBezTo>
                  <a:cubicBezTo>
                    <a:pt x="43" y="60"/>
                    <a:pt x="43" y="60"/>
                    <a:pt x="43" y="60"/>
                  </a:cubicBezTo>
                  <a:cubicBezTo>
                    <a:pt x="43" y="59"/>
                    <a:pt x="43" y="59"/>
                    <a:pt x="43" y="59"/>
                  </a:cubicBezTo>
                  <a:cubicBezTo>
                    <a:pt x="41" y="58"/>
                    <a:pt x="41" y="58"/>
                    <a:pt x="41" y="58"/>
                  </a:cubicBezTo>
                  <a:cubicBezTo>
                    <a:pt x="39" y="58"/>
                    <a:pt x="39" y="58"/>
                    <a:pt x="39" y="58"/>
                  </a:cubicBezTo>
                  <a:cubicBezTo>
                    <a:pt x="37" y="58"/>
                    <a:pt x="37" y="58"/>
                    <a:pt x="37" y="58"/>
                  </a:cubicBezTo>
                  <a:cubicBezTo>
                    <a:pt x="37" y="59"/>
                    <a:pt x="37" y="59"/>
                    <a:pt x="37" y="59"/>
                  </a:cubicBezTo>
                  <a:cubicBezTo>
                    <a:pt x="37" y="60"/>
                    <a:pt x="37" y="60"/>
                    <a:pt x="37" y="60"/>
                  </a:cubicBezTo>
                  <a:cubicBezTo>
                    <a:pt x="36" y="59"/>
                    <a:pt x="36" y="59"/>
                    <a:pt x="36" y="59"/>
                  </a:cubicBezTo>
                  <a:cubicBezTo>
                    <a:pt x="35" y="58"/>
                    <a:pt x="35" y="58"/>
                    <a:pt x="35" y="58"/>
                  </a:cubicBezTo>
                  <a:cubicBezTo>
                    <a:pt x="37" y="57"/>
                    <a:pt x="37" y="57"/>
                    <a:pt x="37" y="57"/>
                  </a:cubicBezTo>
                  <a:cubicBezTo>
                    <a:pt x="37" y="56"/>
                    <a:pt x="37" y="56"/>
                    <a:pt x="37" y="56"/>
                  </a:cubicBezTo>
                  <a:cubicBezTo>
                    <a:pt x="35" y="54"/>
                    <a:pt x="35" y="54"/>
                    <a:pt x="35" y="54"/>
                  </a:cubicBezTo>
                  <a:cubicBezTo>
                    <a:pt x="35" y="54"/>
                    <a:pt x="35" y="54"/>
                    <a:pt x="35" y="54"/>
                  </a:cubicBezTo>
                  <a:cubicBezTo>
                    <a:pt x="34" y="54"/>
                    <a:pt x="34" y="54"/>
                    <a:pt x="34" y="54"/>
                  </a:cubicBezTo>
                  <a:cubicBezTo>
                    <a:pt x="34" y="53"/>
                    <a:pt x="34" y="53"/>
                    <a:pt x="34" y="53"/>
                  </a:cubicBezTo>
                  <a:cubicBezTo>
                    <a:pt x="33" y="53"/>
                    <a:pt x="33" y="53"/>
                    <a:pt x="33" y="53"/>
                  </a:cubicBezTo>
                  <a:cubicBezTo>
                    <a:pt x="33" y="53"/>
                    <a:pt x="33" y="53"/>
                    <a:pt x="33" y="53"/>
                  </a:cubicBezTo>
                  <a:cubicBezTo>
                    <a:pt x="32" y="53"/>
                    <a:pt x="32" y="53"/>
                    <a:pt x="32" y="53"/>
                  </a:cubicBezTo>
                  <a:cubicBezTo>
                    <a:pt x="32" y="53"/>
                    <a:pt x="32" y="53"/>
                    <a:pt x="32" y="53"/>
                  </a:cubicBezTo>
                  <a:cubicBezTo>
                    <a:pt x="32" y="53"/>
                    <a:pt x="32" y="53"/>
                    <a:pt x="32" y="53"/>
                  </a:cubicBezTo>
                  <a:cubicBezTo>
                    <a:pt x="33" y="53"/>
                    <a:pt x="33" y="53"/>
                    <a:pt x="33" y="53"/>
                  </a:cubicBezTo>
                  <a:cubicBezTo>
                    <a:pt x="34" y="53"/>
                    <a:pt x="34" y="53"/>
                    <a:pt x="34" y="53"/>
                  </a:cubicBezTo>
                  <a:cubicBezTo>
                    <a:pt x="34" y="53"/>
                    <a:pt x="34" y="53"/>
                    <a:pt x="34" y="53"/>
                  </a:cubicBezTo>
                  <a:cubicBezTo>
                    <a:pt x="34" y="53"/>
                    <a:pt x="34" y="53"/>
                    <a:pt x="34" y="53"/>
                  </a:cubicBezTo>
                  <a:cubicBezTo>
                    <a:pt x="35" y="53"/>
                    <a:pt x="35" y="53"/>
                    <a:pt x="35" y="53"/>
                  </a:cubicBezTo>
                  <a:cubicBezTo>
                    <a:pt x="35" y="53"/>
                    <a:pt x="35" y="53"/>
                    <a:pt x="35" y="53"/>
                  </a:cubicBezTo>
                  <a:cubicBezTo>
                    <a:pt x="34" y="52"/>
                    <a:pt x="34" y="52"/>
                    <a:pt x="34" y="52"/>
                  </a:cubicBezTo>
                  <a:cubicBezTo>
                    <a:pt x="34" y="51"/>
                    <a:pt x="34" y="51"/>
                    <a:pt x="34" y="51"/>
                  </a:cubicBezTo>
                  <a:cubicBezTo>
                    <a:pt x="34" y="50"/>
                    <a:pt x="34" y="50"/>
                    <a:pt x="34" y="50"/>
                  </a:cubicBezTo>
                  <a:cubicBezTo>
                    <a:pt x="34" y="50"/>
                    <a:pt x="34" y="50"/>
                    <a:pt x="34" y="50"/>
                  </a:cubicBezTo>
                  <a:cubicBezTo>
                    <a:pt x="34" y="50"/>
                    <a:pt x="34" y="50"/>
                    <a:pt x="34" y="50"/>
                  </a:cubicBezTo>
                  <a:cubicBezTo>
                    <a:pt x="33" y="49"/>
                    <a:pt x="33" y="49"/>
                    <a:pt x="33" y="49"/>
                  </a:cubicBezTo>
                  <a:cubicBezTo>
                    <a:pt x="33" y="49"/>
                    <a:pt x="33" y="49"/>
                    <a:pt x="33" y="49"/>
                  </a:cubicBezTo>
                  <a:cubicBezTo>
                    <a:pt x="32" y="48"/>
                    <a:pt x="32" y="48"/>
                    <a:pt x="32" y="48"/>
                  </a:cubicBezTo>
                  <a:cubicBezTo>
                    <a:pt x="31" y="47"/>
                    <a:pt x="31" y="47"/>
                    <a:pt x="31" y="47"/>
                  </a:cubicBezTo>
                  <a:cubicBezTo>
                    <a:pt x="29" y="47"/>
                    <a:pt x="29" y="47"/>
                    <a:pt x="29" y="47"/>
                  </a:cubicBezTo>
                  <a:cubicBezTo>
                    <a:pt x="29" y="46"/>
                    <a:pt x="29" y="46"/>
                    <a:pt x="29" y="46"/>
                  </a:cubicBezTo>
                  <a:cubicBezTo>
                    <a:pt x="29" y="46"/>
                    <a:pt x="29" y="46"/>
                    <a:pt x="29" y="46"/>
                  </a:cubicBezTo>
                  <a:cubicBezTo>
                    <a:pt x="28" y="44"/>
                    <a:pt x="28" y="44"/>
                    <a:pt x="28" y="44"/>
                  </a:cubicBezTo>
                  <a:cubicBezTo>
                    <a:pt x="28" y="43"/>
                    <a:pt x="28" y="43"/>
                    <a:pt x="28" y="43"/>
                  </a:cubicBezTo>
                  <a:cubicBezTo>
                    <a:pt x="27" y="41"/>
                    <a:pt x="27" y="41"/>
                    <a:pt x="27" y="41"/>
                  </a:cubicBezTo>
                  <a:cubicBezTo>
                    <a:pt x="27" y="40"/>
                    <a:pt x="27" y="40"/>
                    <a:pt x="27" y="40"/>
                  </a:cubicBezTo>
                  <a:cubicBezTo>
                    <a:pt x="26" y="40"/>
                    <a:pt x="26" y="40"/>
                    <a:pt x="26" y="40"/>
                  </a:cubicBezTo>
                  <a:cubicBezTo>
                    <a:pt x="25" y="38"/>
                    <a:pt x="25" y="38"/>
                    <a:pt x="25" y="38"/>
                  </a:cubicBezTo>
                  <a:cubicBezTo>
                    <a:pt x="24" y="38"/>
                    <a:pt x="24" y="38"/>
                    <a:pt x="24" y="38"/>
                  </a:cubicBezTo>
                  <a:cubicBezTo>
                    <a:pt x="23" y="37"/>
                    <a:pt x="23" y="37"/>
                    <a:pt x="23" y="37"/>
                  </a:cubicBezTo>
                  <a:cubicBezTo>
                    <a:pt x="22" y="37"/>
                    <a:pt x="22" y="37"/>
                    <a:pt x="22" y="37"/>
                  </a:cubicBezTo>
                  <a:cubicBezTo>
                    <a:pt x="22" y="37"/>
                    <a:pt x="22" y="37"/>
                    <a:pt x="22" y="37"/>
                  </a:cubicBezTo>
                  <a:cubicBezTo>
                    <a:pt x="21" y="38"/>
                    <a:pt x="21" y="38"/>
                    <a:pt x="21" y="38"/>
                  </a:cubicBezTo>
                  <a:cubicBezTo>
                    <a:pt x="20" y="37"/>
                    <a:pt x="20" y="37"/>
                    <a:pt x="20" y="37"/>
                  </a:cubicBezTo>
                  <a:cubicBezTo>
                    <a:pt x="19" y="37"/>
                    <a:pt x="19" y="37"/>
                    <a:pt x="19" y="37"/>
                  </a:cubicBezTo>
                  <a:cubicBezTo>
                    <a:pt x="18" y="37"/>
                    <a:pt x="18" y="37"/>
                    <a:pt x="18" y="37"/>
                  </a:cubicBezTo>
                  <a:cubicBezTo>
                    <a:pt x="18" y="36"/>
                    <a:pt x="18" y="36"/>
                    <a:pt x="18" y="36"/>
                  </a:cubicBezTo>
                  <a:cubicBezTo>
                    <a:pt x="19" y="37"/>
                    <a:pt x="19" y="37"/>
                    <a:pt x="19" y="37"/>
                  </a:cubicBezTo>
                  <a:cubicBezTo>
                    <a:pt x="20" y="37"/>
                    <a:pt x="20" y="37"/>
                    <a:pt x="20" y="37"/>
                  </a:cubicBezTo>
                  <a:cubicBezTo>
                    <a:pt x="21" y="36"/>
                    <a:pt x="21" y="36"/>
                    <a:pt x="21" y="36"/>
                  </a:cubicBezTo>
                  <a:cubicBezTo>
                    <a:pt x="21" y="36"/>
                    <a:pt x="21" y="36"/>
                    <a:pt x="21" y="36"/>
                  </a:cubicBezTo>
                  <a:cubicBezTo>
                    <a:pt x="22" y="36"/>
                    <a:pt x="22" y="36"/>
                    <a:pt x="22" y="36"/>
                  </a:cubicBezTo>
                  <a:cubicBezTo>
                    <a:pt x="23" y="35"/>
                    <a:pt x="23" y="35"/>
                    <a:pt x="23" y="35"/>
                  </a:cubicBezTo>
                  <a:cubicBezTo>
                    <a:pt x="22" y="35"/>
                    <a:pt x="22" y="35"/>
                    <a:pt x="22" y="35"/>
                  </a:cubicBezTo>
                  <a:cubicBezTo>
                    <a:pt x="22" y="34"/>
                    <a:pt x="22" y="34"/>
                    <a:pt x="22" y="34"/>
                  </a:cubicBezTo>
                  <a:cubicBezTo>
                    <a:pt x="22" y="34"/>
                    <a:pt x="22" y="34"/>
                    <a:pt x="22" y="34"/>
                  </a:cubicBezTo>
                  <a:cubicBezTo>
                    <a:pt x="20" y="34"/>
                    <a:pt x="20" y="34"/>
                    <a:pt x="20" y="34"/>
                  </a:cubicBezTo>
                  <a:cubicBezTo>
                    <a:pt x="20" y="34"/>
                    <a:pt x="20" y="34"/>
                    <a:pt x="20" y="34"/>
                  </a:cubicBezTo>
                  <a:cubicBezTo>
                    <a:pt x="21" y="34"/>
                    <a:pt x="21" y="34"/>
                    <a:pt x="21" y="34"/>
                  </a:cubicBezTo>
                  <a:cubicBezTo>
                    <a:pt x="22" y="34"/>
                    <a:pt x="22" y="34"/>
                    <a:pt x="22" y="34"/>
                  </a:cubicBezTo>
                  <a:cubicBezTo>
                    <a:pt x="23" y="33"/>
                    <a:pt x="23" y="33"/>
                    <a:pt x="23" y="33"/>
                  </a:cubicBezTo>
                  <a:cubicBezTo>
                    <a:pt x="23" y="33"/>
                    <a:pt x="23" y="33"/>
                    <a:pt x="23" y="33"/>
                  </a:cubicBezTo>
                  <a:cubicBezTo>
                    <a:pt x="24" y="32"/>
                    <a:pt x="24" y="32"/>
                    <a:pt x="24" y="32"/>
                  </a:cubicBezTo>
                  <a:cubicBezTo>
                    <a:pt x="24" y="31"/>
                    <a:pt x="24" y="31"/>
                    <a:pt x="24" y="31"/>
                  </a:cubicBezTo>
                  <a:cubicBezTo>
                    <a:pt x="25" y="30"/>
                    <a:pt x="25" y="30"/>
                    <a:pt x="25" y="30"/>
                  </a:cubicBezTo>
                  <a:cubicBezTo>
                    <a:pt x="25" y="30"/>
                    <a:pt x="25" y="30"/>
                    <a:pt x="25" y="30"/>
                  </a:cubicBezTo>
                  <a:cubicBezTo>
                    <a:pt x="25" y="29"/>
                    <a:pt x="25" y="29"/>
                    <a:pt x="25" y="29"/>
                  </a:cubicBezTo>
                  <a:cubicBezTo>
                    <a:pt x="25" y="29"/>
                    <a:pt x="25" y="29"/>
                    <a:pt x="25" y="29"/>
                  </a:cubicBezTo>
                  <a:cubicBezTo>
                    <a:pt x="25" y="27"/>
                    <a:pt x="25" y="27"/>
                    <a:pt x="25" y="27"/>
                  </a:cubicBezTo>
                  <a:cubicBezTo>
                    <a:pt x="26" y="27"/>
                    <a:pt x="26" y="27"/>
                    <a:pt x="26" y="27"/>
                  </a:cubicBezTo>
                  <a:cubicBezTo>
                    <a:pt x="26" y="26"/>
                    <a:pt x="26" y="26"/>
                    <a:pt x="26" y="26"/>
                  </a:cubicBezTo>
                  <a:cubicBezTo>
                    <a:pt x="25" y="25"/>
                    <a:pt x="25" y="25"/>
                    <a:pt x="25" y="25"/>
                  </a:cubicBezTo>
                  <a:cubicBezTo>
                    <a:pt x="25" y="25"/>
                    <a:pt x="25" y="25"/>
                    <a:pt x="25" y="25"/>
                  </a:cubicBezTo>
                  <a:cubicBezTo>
                    <a:pt x="23" y="25"/>
                    <a:pt x="23" y="25"/>
                    <a:pt x="23" y="25"/>
                  </a:cubicBezTo>
                  <a:cubicBezTo>
                    <a:pt x="21" y="25"/>
                    <a:pt x="21" y="25"/>
                    <a:pt x="21" y="25"/>
                  </a:cubicBezTo>
                  <a:cubicBezTo>
                    <a:pt x="21" y="25"/>
                    <a:pt x="21" y="25"/>
                    <a:pt x="21" y="25"/>
                  </a:cubicBezTo>
                  <a:cubicBezTo>
                    <a:pt x="20" y="25"/>
                    <a:pt x="20" y="25"/>
                    <a:pt x="20" y="25"/>
                  </a:cubicBezTo>
                  <a:cubicBezTo>
                    <a:pt x="20" y="25"/>
                    <a:pt x="20" y="25"/>
                    <a:pt x="20" y="25"/>
                  </a:cubicBezTo>
                  <a:cubicBezTo>
                    <a:pt x="19" y="25"/>
                    <a:pt x="19" y="25"/>
                    <a:pt x="19" y="25"/>
                  </a:cubicBezTo>
                  <a:cubicBezTo>
                    <a:pt x="19" y="25"/>
                    <a:pt x="19" y="25"/>
                    <a:pt x="19" y="25"/>
                  </a:cubicBezTo>
                  <a:cubicBezTo>
                    <a:pt x="18" y="26"/>
                    <a:pt x="18" y="26"/>
                    <a:pt x="18" y="26"/>
                  </a:cubicBezTo>
                  <a:cubicBezTo>
                    <a:pt x="17" y="26"/>
                    <a:pt x="17" y="26"/>
                    <a:pt x="17" y="26"/>
                  </a:cubicBezTo>
                  <a:cubicBezTo>
                    <a:pt x="17" y="26"/>
                    <a:pt x="17" y="26"/>
                    <a:pt x="17" y="26"/>
                  </a:cubicBezTo>
                  <a:cubicBezTo>
                    <a:pt x="17" y="26"/>
                    <a:pt x="17" y="26"/>
                    <a:pt x="17" y="26"/>
                  </a:cubicBezTo>
                  <a:cubicBezTo>
                    <a:pt x="16" y="26"/>
                    <a:pt x="16" y="26"/>
                    <a:pt x="16" y="26"/>
                  </a:cubicBezTo>
                  <a:cubicBezTo>
                    <a:pt x="17" y="25"/>
                    <a:pt x="17" y="25"/>
                    <a:pt x="17" y="25"/>
                  </a:cubicBezTo>
                  <a:cubicBezTo>
                    <a:pt x="18" y="24"/>
                    <a:pt x="18" y="24"/>
                    <a:pt x="18" y="24"/>
                  </a:cubicBezTo>
                  <a:cubicBezTo>
                    <a:pt x="17" y="24"/>
                    <a:pt x="17" y="24"/>
                    <a:pt x="17" y="24"/>
                  </a:cubicBezTo>
                  <a:cubicBezTo>
                    <a:pt x="17" y="24"/>
                    <a:pt x="17" y="24"/>
                    <a:pt x="17" y="24"/>
                  </a:cubicBezTo>
                  <a:cubicBezTo>
                    <a:pt x="17" y="24"/>
                    <a:pt x="17" y="24"/>
                    <a:pt x="17" y="24"/>
                  </a:cubicBezTo>
                  <a:cubicBezTo>
                    <a:pt x="17" y="23"/>
                    <a:pt x="17" y="23"/>
                    <a:pt x="17" y="23"/>
                  </a:cubicBezTo>
                  <a:cubicBezTo>
                    <a:pt x="19" y="22"/>
                    <a:pt x="19" y="22"/>
                    <a:pt x="19" y="22"/>
                  </a:cubicBezTo>
                  <a:cubicBezTo>
                    <a:pt x="20" y="21"/>
                    <a:pt x="20" y="21"/>
                    <a:pt x="20" y="21"/>
                  </a:cubicBezTo>
                  <a:cubicBezTo>
                    <a:pt x="20" y="21"/>
                    <a:pt x="20" y="21"/>
                    <a:pt x="20" y="21"/>
                  </a:cubicBezTo>
                  <a:cubicBezTo>
                    <a:pt x="21" y="20"/>
                    <a:pt x="21" y="20"/>
                    <a:pt x="21" y="20"/>
                  </a:cubicBezTo>
                  <a:cubicBezTo>
                    <a:pt x="20" y="19"/>
                    <a:pt x="20" y="19"/>
                    <a:pt x="20" y="19"/>
                  </a:cubicBezTo>
                  <a:cubicBezTo>
                    <a:pt x="21" y="19"/>
                    <a:pt x="21" y="19"/>
                    <a:pt x="21" y="19"/>
                  </a:cubicBezTo>
                  <a:cubicBezTo>
                    <a:pt x="21" y="18"/>
                    <a:pt x="21" y="18"/>
                    <a:pt x="21" y="18"/>
                  </a:cubicBezTo>
                  <a:cubicBezTo>
                    <a:pt x="20" y="18"/>
                    <a:pt x="20" y="18"/>
                    <a:pt x="20" y="18"/>
                  </a:cubicBezTo>
                  <a:cubicBezTo>
                    <a:pt x="19" y="19"/>
                    <a:pt x="19" y="19"/>
                    <a:pt x="19" y="19"/>
                  </a:cubicBezTo>
                  <a:cubicBezTo>
                    <a:pt x="19" y="19"/>
                    <a:pt x="19" y="19"/>
                    <a:pt x="19" y="19"/>
                  </a:cubicBezTo>
                  <a:cubicBezTo>
                    <a:pt x="18" y="19"/>
                    <a:pt x="18" y="19"/>
                    <a:pt x="18" y="19"/>
                  </a:cubicBezTo>
                  <a:cubicBezTo>
                    <a:pt x="17" y="19"/>
                    <a:pt x="17" y="19"/>
                    <a:pt x="17" y="19"/>
                  </a:cubicBezTo>
                  <a:cubicBezTo>
                    <a:pt x="16" y="19"/>
                    <a:pt x="16" y="19"/>
                    <a:pt x="16" y="19"/>
                  </a:cubicBezTo>
                  <a:cubicBezTo>
                    <a:pt x="16" y="19"/>
                    <a:pt x="16" y="19"/>
                    <a:pt x="16" y="19"/>
                  </a:cubicBezTo>
                  <a:cubicBezTo>
                    <a:pt x="15" y="20"/>
                    <a:pt x="15" y="20"/>
                    <a:pt x="15" y="20"/>
                  </a:cubicBezTo>
                  <a:cubicBezTo>
                    <a:pt x="15" y="19"/>
                    <a:pt x="15" y="19"/>
                    <a:pt x="15" y="19"/>
                  </a:cubicBezTo>
                  <a:cubicBezTo>
                    <a:pt x="15" y="19"/>
                    <a:pt x="15" y="19"/>
                    <a:pt x="15" y="19"/>
                  </a:cubicBezTo>
                  <a:cubicBezTo>
                    <a:pt x="14" y="20"/>
                    <a:pt x="14" y="20"/>
                    <a:pt x="14" y="20"/>
                  </a:cubicBezTo>
                  <a:cubicBezTo>
                    <a:pt x="14" y="19"/>
                    <a:pt x="14" y="19"/>
                    <a:pt x="14" y="19"/>
                  </a:cubicBezTo>
                  <a:cubicBezTo>
                    <a:pt x="13" y="19"/>
                    <a:pt x="13" y="19"/>
                    <a:pt x="13" y="19"/>
                  </a:cubicBezTo>
                  <a:cubicBezTo>
                    <a:pt x="13" y="19"/>
                    <a:pt x="13" y="19"/>
                    <a:pt x="13" y="19"/>
                  </a:cubicBezTo>
                  <a:cubicBezTo>
                    <a:pt x="13" y="20"/>
                    <a:pt x="13" y="20"/>
                    <a:pt x="13" y="20"/>
                  </a:cubicBezTo>
                  <a:cubicBezTo>
                    <a:pt x="13" y="20"/>
                    <a:pt x="13" y="20"/>
                    <a:pt x="13" y="20"/>
                  </a:cubicBezTo>
                  <a:cubicBezTo>
                    <a:pt x="13" y="20"/>
                    <a:pt x="13" y="20"/>
                    <a:pt x="13" y="20"/>
                  </a:cubicBezTo>
                  <a:cubicBezTo>
                    <a:pt x="13" y="21"/>
                    <a:pt x="13" y="21"/>
                    <a:pt x="13" y="21"/>
                  </a:cubicBezTo>
                  <a:cubicBezTo>
                    <a:pt x="12" y="21"/>
                    <a:pt x="12" y="21"/>
                    <a:pt x="12" y="21"/>
                  </a:cubicBezTo>
                  <a:cubicBezTo>
                    <a:pt x="12" y="22"/>
                    <a:pt x="12" y="22"/>
                    <a:pt x="12" y="22"/>
                  </a:cubicBezTo>
                  <a:cubicBezTo>
                    <a:pt x="12" y="23"/>
                    <a:pt x="12" y="23"/>
                    <a:pt x="12" y="23"/>
                  </a:cubicBezTo>
                  <a:cubicBezTo>
                    <a:pt x="11" y="23"/>
                    <a:pt x="11" y="23"/>
                    <a:pt x="11" y="23"/>
                  </a:cubicBezTo>
                  <a:cubicBezTo>
                    <a:pt x="12" y="23"/>
                    <a:pt x="12" y="23"/>
                    <a:pt x="12" y="23"/>
                  </a:cubicBezTo>
                  <a:cubicBezTo>
                    <a:pt x="13" y="24"/>
                    <a:pt x="13" y="24"/>
                    <a:pt x="13" y="24"/>
                  </a:cubicBezTo>
                  <a:cubicBezTo>
                    <a:pt x="12" y="24"/>
                    <a:pt x="12" y="24"/>
                    <a:pt x="12" y="24"/>
                  </a:cubicBezTo>
                  <a:cubicBezTo>
                    <a:pt x="11" y="24"/>
                    <a:pt x="11" y="24"/>
                    <a:pt x="11" y="24"/>
                  </a:cubicBezTo>
                  <a:cubicBezTo>
                    <a:pt x="11" y="23"/>
                    <a:pt x="11" y="23"/>
                    <a:pt x="11" y="23"/>
                  </a:cubicBezTo>
                  <a:cubicBezTo>
                    <a:pt x="11" y="24"/>
                    <a:pt x="11" y="24"/>
                    <a:pt x="11" y="24"/>
                  </a:cubicBezTo>
                  <a:cubicBezTo>
                    <a:pt x="11" y="24"/>
                    <a:pt x="11" y="24"/>
                    <a:pt x="11" y="24"/>
                  </a:cubicBezTo>
                  <a:cubicBezTo>
                    <a:pt x="11" y="25"/>
                    <a:pt x="11" y="25"/>
                    <a:pt x="11" y="25"/>
                  </a:cubicBezTo>
                  <a:cubicBezTo>
                    <a:pt x="10" y="24"/>
                    <a:pt x="10" y="24"/>
                    <a:pt x="10" y="24"/>
                  </a:cubicBezTo>
                  <a:cubicBezTo>
                    <a:pt x="10" y="25"/>
                    <a:pt x="10" y="25"/>
                    <a:pt x="10" y="25"/>
                  </a:cubicBezTo>
                  <a:cubicBezTo>
                    <a:pt x="10" y="25"/>
                    <a:pt x="10" y="25"/>
                    <a:pt x="10" y="25"/>
                  </a:cubicBezTo>
                  <a:cubicBezTo>
                    <a:pt x="10" y="25"/>
                    <a:pt x="10" y="25"/>
                    <a:pt x="10" y="25"/>
                  </a:cubicBezTo>
                  <a:cubicBezTo>
                    <a:pt x="11" y="26"/>
                    <a:pt x="11" y="26"/>
                    <a:pt x="11" y="26"/>
                  </a:cubicBezTo>
                  <a:cubicBezTo>
                    <a:pt x="11" y="26"/>
                    <a:pt x="11" y="26"/>
                    <a:pt x="11" y="26"/>
                  </a:cubicBezTo>
                  <a:cubicBezTo>
                    <a:pt x="10" y="26"/>
                    <a:pt x="10" y="26"/>
                    <a:pt x="10" y="26"/>
                  </a:cubicBezTo>
                  <a:cubicBezTo>
                    <a:pt x="10" y="26"/>
                    <a:pt x="10" y="26"/>
                    <a:pt x="10" y="26"/>
                  </a:cubicBezTo>
                  <a:cubicBezTo>
                    <a:pt x="10" y="27"/>
                    <a:pt x="10" y="27"/>
                    <a:pt x="10" y="27"/>
                  </a:cubicBezTo>
                  <a:cubicBezTo>
                    <a:pt x="10" y="27"/>
                    <a:pt x="10" y="27"/>
                    <a:pt x="10" y="27"/>
                  </a:cubicBezTo>
                  <a:cubicBezTo>
                    <a:pt x="11" y="27"/>
                    <a:pt x="11" y="27"/>
                    <a:pt x="11" y="27"/>
                  </a:cubicBezTo>
                  <a:cubicBezTo>
                    <a:pt x="10" y="28"/>
                    <a:pt x="10" y="28"/>
                    <a:pt x="10" y="28"/>
                  </a:cubicBezTo>
                  <a:cubicBezTo>
                    <a:pt x="10" y="28"/>
                    <a:pt x="10" y="28"/>
                    <a:pt x="10" y="28"/>
                  </a:cubicBezTo>
                  <a:cubicBezTo>
                    <a:pt x="11" y="28"/>
                    <a:pt x="11" y="28"/>
                    <a:pt x="11" y="28"/>
                  </a:cubicBezTo>
                  <a:cubicBezTo>
                    <a:pt x="11" y="28"/>
                    <a:pt x="11" y="28"/>
                    <a:pt x="11" y="28"/>
                  </a:cubicBezTo>
                  <a:cubicBezTo>
                    <a:pt x="11" y="28"/>
                    <a:pt x="11" y="28"/>
                    <a:pt x="11" y="28"/>
                  </a:cubicBezTo>
                  <a:cubicBezTo>
                    <a:pt x="11" y="28"/>
                    <a:pt x="11" y="28"/>
                    <a:pt x="11" y="28"/>
                  </a:cubicBezTo>
                  <a:cubicBezTo>
                    <a:pt x="11" y="28"/>
                    <a:pt x="11" y="28"/>
                    <a:pt x="11" y="28"/>
                  </a:cubicBezTo>
                  <a:cubicBezTo>
                    <a:pt x="11" y="28"/>
                    <a:pt x="11" y="28"/>
                    <a:pt x="11" y="28"/>
                  </a:cubicBezTo>
                  <a:cubicBezTo>
                    <a:pt x="10" y="29"/>
                    <a:pt x="10" y="29"/>
                    <a:pt x="10" y="29"/>
                  </a:cubicBezTo>
                  <a:cubicBezTo>
                    <a:pt x="11" y="29"/>
                    <a:pt x="11" y="29"/>
                    <a:pt x="11" y="29"/>
                  </a:cubicBezTo>
                  <a:cubicBezTo>
                    <a:pt x="10" y="29"/>
                    <a:pt x="10" y="29"/>
                    <a:pt x="10" y="29"/>
                  </a:cubicBezTo>
                  <a:cubicBezTo>
                    <a:pt x="10" y="30"/>
                    <a:pt x="10" y="30"/>
                    <a:pt x="10" y="30"/>
                  </a:cubicBezTo>
                  <a:cubicBezTo>
                    <a:pt x="11" y="30"/>
                    <a:pt x="11" y="30"/>
                    <a:pt x="11" y="30"/>
                  </a:cubicBezTo>
                  <a:cubicBezTo>
                    <a:pt x="11" y="30"/>
                    <a:pt x="11" y="30"/>
                    <a:pt x="11" y="30"/>
                  </a:cubicBezTo>
                  <a:cubicBezTo>
                    <a:pt x="10" y="30"/>
                    <a:pt x="10" y="30"/>
                    <a:pt x="10" y="30"/>
                  </a:cubicBezTo>
                  <a:cubicBezTo>
                    <a:pt x="10" y="30"/>
                    <a:pt x="10" y="30"/>
                    <a:pt x="10" y="30"/>
                  </a:cubicBezTo>
                  <a:cubicBezTo>
                    <a:pt x="10" y="31"/>
                    <a:pt x="10" y="31"/>
                    <a:pt x="10" y="31"/>
                  </a:cubicBezTo>
                  <a:cubicBezTo>
                    <a:pt x="10" y="31"/>
                    <a:pt x="10" y="31"/>
                    <a:pt x="10" y="31"/>
                  </a:cubicBezTo>
                  <a:cubicBezTo>
                    <a:pt x="9" y="31"/>
                    <a:pt x="9" y="31"/>
                    <a:pt x="9" y="31"/>
                  </a:cubicBezTo>
                  <a:cubicBezTo>
                    <a:pt x="8" y="31"/>
                    <a:pt x="8" y="31"/>
                    <a:pt x="8" y="31"/>
                  </a:cubicBezTo>
                  <a:cubicBezTo>
                    <a:pt x="8" y="32"/>
                    <a:pt x="8" y="32"/>
                    <a:pt x="8" y="32"/>
                  </a:cubicBezTo>
                  <a:cubicBezTo>
                    <a:pt x="8" y="32"/>
                    <a:pt x="8" y="32"/>
                    <a:pt x="8" y="32"/>
                  </a:cubicBezTo>
                  <a:cubicBezTo>
                    <a:pt x="9" y="32"/>
                    <a:pt x="9" y="32"/>
                    <a:pt x="9" y="32"/>
                  </a:cubicBezTo>
                  <a:cubicBezTo>
                    <a:pt x="10" y="32"/>
                    <a:pt x="10" y="32"/>
                    <a:pt x="10" y="32"/>
                  </a:cubicBezTo>
                  <a:cubicBezTo>
                    <a:pt x="10" y="32"/>
                    <a:pt x="10" y="32"/>
                    <a:pt x="10" y="32"/>
                  </a:cubicBezTo>
                  <a:cubicBezTo>
                    <a:pt x="9" y="32"/>
                    <a:pt x="9" y="32"/>
                    <a:pt x="9" y="32"/>
                  </a:cubicBezTo>
                  <a:cubicBezTo>
                    <a:pt x="10" y="33"/>
                    <a:pt x="10" y="33"/>
                    <a:pt x="10" y="33"/>
                  </a:cubicBezTo>
                  <a:cubicBezTo>
                    <a:pt x="10" y="33"/>
                    <a:pt x="10" y="33"/>
                    <a:pt x="10" y="33"/>
                  </a:cubicBezTo>
                  <a:cubicBezTo>
                    <a:pt x="10" y="33"/>
                    <a:pt x="10" y="33"/>
                    <a:pt x="10" y="33"/>
                  </a:cubicBezTo>
                  <a:cubicBezTo>
                    <a:pt x="12" y="31"/>
                    <a:pt x="12" y="31"/>
                    <a:pt x="12" y="31"/>
                  </a:cubicBezTo>
                  <a:cubicBezTo>
                    <a:pt x="12" y="32"/>
                    <a:pt x="12" y="32"/>
                    <a:pt x="12" y="32"/>
                  </a:cubicBezTo>
                  <a:cubicBezTo>
                    <a:pt x="12" y="32"/>
                    <a:pt x="12" y="32"/>
                    <a:pt x="12" y="32"/>
                  </a:cubicBezTo>
                  <a:cubicBezTo>
                    <a:pt x="12" y="32"/>
                    <a:pt x="12" y="32"/>
                    <a:pt x="12" y="32"/>
                  </a:cubicBezTo>
                  <a:cubicBezTo>
                    <a:pt x="11" y="34"/>
                    <a:pt x="11" y="34"/>
                    <a:pt x="11" y="34"/>
                  </a:cubicBezTo>
                  <a:cubicBezTo>
                    <a:pt x="11" y="34"/>
                    <a:pt x="11" y="34"/>
                    <a:pt x="11" y="34"/>
                  </a:cubicBezTo>
                  <a:cubicBezTo>
                    <a:pt x="11" y="35"/>
                    <a:pt x="11" y="35"/>
                    <a:pt x="11" y="35"/>
                  </a:cubicBezTo>
                  <a:cubicBezTo>
                    <a:pt x="11" y="35"/>
                    <a:pt x="11" y="35"/>
                    <a:pt x="11" y="35"/>
                  </a:cubicBezTo>
                  <a:cubicBezTo>
                    <a:pt x="10" y="37"/>
                    <a:pt x="10" y="37"/>
                    <a:pt x="10" y="37"/>
                  </a:cubicBezTo>
                  <a:cubicBezTo>
                    <a:pt x="11" y="38"/>
                    <a:pt x="11" y="38"/>
                    <a:pt x="11" y="38"/>
                  </a:cubicBezTo>
                  <a:cubicBezTo>
                    <a:pt x="10" y="38"/>
                    <a:pt x="10" y="38"/>
                    <a:pt x="10" y="38"/>
                  </a:cubicBezTo>
                  <a:cubicBezTo>
                    <a:pt x="11" y="39"/>
                    <a:pt x="11" y="39"/>
                    <a:pt x="11" y="39"/>
                  </a:cubicBezTo>
                  <a:cubicBezTo>
                    <a:pt x="11" y="38"/>
                    <a:pt x="11" y="38"/>
                    <a:pt x="11" y="38"/>
                  </a:cubicBezTo>
                  <a:cubicBezTo>
                    <a:pt x="10" y="39"/>
                    <a:pt x="10" y="39"/>
                    <a:pt x="10" y="39"/>
                  </a:cubicBezTo>
                  <a:cubicBezTo>
                    <a:pt x="10" y="41"/>
                    <a:pt x="10" y="41"/>
                    <a:pt x="10" y="41"/>
                  </a:cubicBezTo>
                  <a:cubicBezTo>
                    <a:pt x="10" y="41"/>
                    <a:pt x="10" y="41"/>
                    <a:pt x="10" y="41"/>
                  </a:cubicBezTo>
                  <a:cubicBezTo>
                    <a:pt x="10" y="42"/>
                    <a:pt x="10" y="42"/>
                    <a:pt x="10" y="42"/>
                  </a:cubicBezTo>
                  <a:cubicBezTo>
                    <a:pt x="11" y="42"/>
                    <a:pt x="11" y="42"/>
                    <a:pt x="11" y="42"/>
                  </a:cubicBezTo>
                  <a:cubicBezTo>
                    <a:pt x="11" y="41"/>
                    <a:pt x="11" y="41"/>
                    <a:pt x="11" y="41"/>
                  </a:cubicBezTo>
                  <a:cubicBezTo>
                    <a:pt x="11" y="40"/>
                    <a:pt x="11" y="40"/>
                    <a:pt x="11" y="40"/>
                  </a:cubicBezTo>
                  <a:cubicBezTo>
                    <a:pt x="11" y="39"/>
                    <a:pt x="11" y="39"/>
                    <a:pt x="11" y="39"/>
                  </a:cubicBezTo>
                  <a:cubicBezTo>
                    <a:pt x="12" y="39"/>
                    <a:pt x="12" y="39"/>
                    <a:pt x="12" y="39"/>
                  </a:cubicBezTo>
                  <a:cubicBezTo>
                    <a:pt x="11" y="37"/>
                    <a:pt x="11" y="37"/>
                    <a:pt x="11" y="37"/>
                  </a:cubicBezTo>
                  <a:cubicBezTo>
                    <a:pt x="12" y="37"/>
                    <a:pt x="12" y="37"/>
                    <a:pt x="12" y="37"/>
                  </a:cubicBezTo>
                  <a:cubicBezTo>
                    <a:pt x="13" y="35"/>
                    <a:pt x="13" y="35"/>
                    <a:pt x="13" y="35"/>
                  </a:cubicBezTo>
                  <a:cubicBezTo>
                    <a:pt x="12" y="37"/>
                    <a:pt x="12" y="37"/>
                    <a:pt x="12" y="37"/>
                  </a:cubicBezTo>
                  <a:cubicBezTo>
                    <a:pt x="12" y="38"/>
                    <a:pt x="12" y="38"/>
                    <a:pt x="12" y="38"/>
                  </a:cubicBezTo>
                  <a:cubicBezTo>
                    <a:pt x="12" y="38"/>
                    <a:pt x="12" y="38"/>
                    <a:pt x="12" y="38"/>
                  </a:cubicBezTo>
                  <a:cubicBezTo>
                    <a:pt x="12" y="37"/>
                    <a:pt x="12" y="37"/>
                    <a:pt x="12" y="37"/>
                  </a:cubicBezTo>
                  <a:cubicBezTo>
                    <a:pt x="13" y="37"/>
                    <a:pt x="13" y="37"/>
                    <a:pt x="13" y="37"/>
                  </a:cubicBezTo>
                  <a:cubicBezTo>
                    <a:pt x="13" y="38"/>
                    <a:pt x="13" y="38"/>
                    <a:pt x="13" y="38"/>
                  </a:cubicBezTo>
                  <a:cubicBezTo>
                    <a:pt x="14" y="37"/>
                    <a:pt x="14" y="37"/>
                    <a:pt x="14" y="37"/>
                  </a:cubicBezTo>
                  <a:cubicBezTo>
                    <a:pt x="13" y="36"/>
                    <a:pt x="13" y="36"/>
                    <a:pt x="13" y="36"/>
                  </a:cubicBezTo>
                  <a:cubicBezTo>
                    <a:pt x="14" y="36"/>
                    <a:pt x="14" y="36"/>
                    <a:pt x="14" y="36"/>
                  </a:cubicBezTo>
                  <a:cubicBezTo>
                    <a:pt x="14" y="37"/>
                    <a:pt x="14" y="37"/>
                    <a:pt x="14" y="37"/>
                  </a:cubicBezTo>
                  <a:cubicBezTo>
                    <a:pt x="15" y="38"/>
                    <a:pt x="15" y="38"/>
                    <a:pt x="15" y="38"/>
                  </a:cubicBezTo>
                  <a:cubicBezTo>
                    <a:pt x="14" y="37"/>
                    <a:pt x="14" y="37"/>
                    <a:pt x="14" y="37"/>
                  </a:cubicBezTo>
                  <a:cubicBezTo>
                    <a:pt x="14" y="39"/>
                    <a:pt x="14" y="39"/>
                    <a:pt x="14" y="39"/>
                  </a:cubicBezTo>
                  <a:cubicBezTo>
                    <a:pt x="14" y="40"/>
                    <a:pt x="14" y="40"/>
                    <a:pt x="14" y="40"/>
                  </a:cubicBezTo>
                  <a:cubicBezTo>
                    <a:pt x="14" y="40"/>
                    <a:pt x="14" y="40"/>
                    <a:pt x="14" y="40"/>
                  </a:cubicBezTo>
                  <a:cubicBezTo>
                    <a:pt x="15" y="41"/>
                    <a:pt x="15" y="41"/>
                    <a:pt x="15" y="41"/>
                  </a:cubicBezTo>
                  <a:cubicBezTo>
                    <a:pt x="14" y="41"/>
                    <a:pt x="14" y="41"/>
                    <a:pt x="14" y="41"/>
                  </a:cubicBezTo>
                  <a:cubicBezTo>
                    <a:pt x="13" y="44"/>
                    <a:pt x="13" y="44"/>
                    <a:pt x="13" y="44"/>
                  </a:cubicBezTo>
                  <a:cubicBezTo>
                    <a:pt x="13" y="45"/>
                    <a:pt x="13" y="45"/>
                    <a:pt x="13" y="45"/>
                  </a:cubicBezTo>
                  <a:cubicBezTo>
                    <a:pt x="12" y="44"/>
                    <a:pt x="12" y="44"/>
                    <a:pt x="12" y="44"/>
                  </a:cubicBezTo>
                  <a:cubicBezTo>
                    <a:pt x="13" y="45"/>
                    <a:pt x="13" y="45"/>
                    <a:pt x="13" y="45"/>
                  </a:cubicBezTo>
                  <a:cubicBezTo>
                    <a:pt x="13" y="47"/>
                    <a:pt x="13" y="47"/>
                    <a:pt x="13" y="47"/>
                  </a:cubicBezTo>
                  <a:cubicBezTo>
                    <a:pt x="13" y="45"/>
                    <a:pt x="13" y="45"/>
                    <a:pt x="13" y="45"/>
                  </a:cubicBezTo>
                  <a:cubicBezTo>
                    <a:pt x="14" y="45"/>
                    <a:pt x="14" y="45"/>
                    <a:pt x="14" y="45"/>
                  </a:cubicBezTo>
                  <a:cubicBezTo>
                    <a:pt x="16" y="46"/>
                    <a:pt x="16" y="46"/>
                    <a:pt x="16" y="46"/>
                  </a:cubicBezTo>
                  <a:cubicBezTo>
                    <a:pt x="16" y="45"/>
                    <a:pt x="16" y="45"/>
                    <a:pt x="16" y="45"/>
                  </a:cubicBezTo>
                  <a:cubicBezTo>
                    <a:pt x="15" y="45"/>
                    <a:pt x="15" y="45"/>
                    <a:pt x="15" y="45"/>
                  </a:cubicBezTo>
                  <a:cubicBezTo>
                    <a:pt x="15" y="45"/>
                    <a:pt x="15" y="45"/>
                    <a:pt x="15" y="45"/>
                  </a:cubicBezTo>
                  <a:cubicBezTo>
                    <a:pt x="17" y="46"/>
                    <a:pt x="17" y="46"/>
                    <a:pt x="17" y="46"/>
                  </a:cubicBezTo>
                  <a:cubicBezTo>
                    <a:pt x="18" y="45"/>
                    <a:pt x="18" y="45"/>
                    <a:pt x="18" y="45"/>
                  </a:cubicBezTo>
                  <a:cubicBezTo>
                    <a:pt x="18" y="45"/>
                    <a:pt x="18" y="45"/>
                    <a:pt x="18" y="45"/>
                  </a:cubicBezTo>
                  <a:cubicBezTo>
                    <a:pt x="19" y="45"/>
                    <a:pt x="19" y="45"/>
                    <a:pt x="19" y="45"/>
                  </a:cubicBezTo>
                  <a:cubicBezTo>
                    <a:pt x="19" y="44"/>
                    <a:pt x="19" y="44"/>
                    <a:pt x="19" y="44"/>
                  </a:cubicBezTo>
                  <a:cubicBezTo>
                    <a:pt x="22" y="44"/>
                    <a:pt x="22" y="44"/>
                    <a:pt x="22" y="44"/>
                  </a:cubicBezTo>
                  <a:cubicBezTo>
                    <a:pt x="20" y="45"/>
                    <a:pt x="20" y="45"/>
                    <a:pt x="20" y="45"/>
                  </a:cubicBezTo>
                  <a:cubicBezTo>
                    <a:pt x="19" y="48"/>
                    <a:pt x="19" y="48"/>
                    <a:pt x="19" y="48"/>
                  </a:cubicBezTo>
                  <a:cubicBezTo>
                    <a:pt x="20" y="50"/>
                    <a:pt x="20" y="50"/>
                    <a:pt x="20" y="50"/>
                  </a:cubicBezTo>
                  <a:cubicBezTo>
                    <a:pt x="21" y="49"/>
                    <a:pt x="21" y="49"/>
                    <a:pt x="21" y="49"/>
                  </a:cubicBezTo>
                  <a:cubicBezTo>
                    <a:pt x="21" y="51"/>
                    <a:pt x="21" y="51"/>
                    <a:pt x="21" y="51"/>
                  </a:cubicBezTo>
                  <a:cubicBezTo>
                    <a:pt x="22" y="50"/>
                    <a:pt x="22" y="50"/>
                    <a:pt x="22" y="50"/>
                  </a:cubicBezTo>
                  <a:cubicBezTo>
                    <a:pt x="22" y="50"/>
                    <a:pt x="22" y="50"/>
                    <a:pt x="22" y="50"/>
                  </a:cubicBezTo>
                  <a:cubicBezTo>
                    <a:pt x="22" y="51"/>
                    <a:pt x="22" y="51"/>
                    <a:pt x="22" y="51"/>
                  </a:cubicBezTo>
                  <a:cubicBezTo>
                    <a:pt x="22" y="51"/>
                    <a:pt x="22" y="51"/>
                    <a:pt x="22" y="51"/>
                  </a:cubicBezTo>
                  <a:cubicBezTo>
                    <a:pt x="21" y="52"/>
                    <a:pt x="21" y="52"/>
                    <a:pt x="21" y="52"/>
                  </a:cubicBezTo>
                  <a:cubicBezTo>
                    <a:pt x="22" y="53"/>
                    <a:pt x="22" y="53"/>
                    <a:pt x="22" y="53"/>
                  </a:cubicBezTo>
                  <a:cubicBezTo>
                    <a:pt x="21" y="54"/>
                    <a:pt x="21" y="54"/>
                    <a:pt x="21" y="54"/>
                  </a:cubicBezTo>
                  <a:cubicBezTo>
                    <a:pt x="22" y="55"/>
                    <a:pt x="22" y="55"/>
                    <a:pt x="22" y="55"/>
                  </a:cubicBezTo>
                  <a:cubicBezTo>
                    <a:pt x="23" y="56"/>
                    <a:pt x="23" y="56"/>
                    <a:pt x="23" y="56"/>
                  </a:cubicBezTo>
                  <a:cubicBezTo>
                    <a:pt x="23" y="56"/>
                    <a:pt x="23" y="56"/>
                    <a:pt x="23" y="56"/>
                  </a:cubicBezTo>
                  <a:cubicBezTo>
                    <a:pt x="23" y="56"/>
                    <a:pt x="23" y="56"/>
                    <a:pt x="23" y="56"/>
                  </a:cubicBezTo>
                  <a:cubicBezTo>
                    <a:pt x="22" y="56"/>
                    <a:pt x="22" y="56"/>
                    <a:pt x="22" y="56"/>
                  </a:cubicBezTo>
                  <a:cubicBezTo>
                    <a:pt x="22" y="55"/>
                    <a:pt x="22" y="55"/>
                    <a:pt x="22" y="55"/>
                  </a:cubicBezTo>
                  <a:cubicBezTo>
                    <a:pt x="21" y="56"/>
                    <a:pt x="21" y="56"/>
                    <a:pt x="21" y="56"/>
                  </a:cubicBezTo>
                  <a:cubicBezTo>
                    <a:pt x="21" y="56"/>
                    <a:pt x="21" y="56"/>
                    <a:pt x="21" y="56"/>
                  </a:cubicBezTo>
                  <a:cubicBezTo>
                    <a:pt x="22" y="57"/>
                    <a:pt x="22" y="57"/>
                    <a:pt x="22" y="57"/>
                  </a:cubicBezTo>
                  <a:cubicBezTo>
                    <a:pt x="21" y="56"/>
                    <a:pt x="21" y="56"/>
                    <a:pt x="21" y="56"/>
                  </a:cubicBezTo>
                  <a:cubicBezTo>
                    <a:pt x="21" y="56"/>
                    <a:pt x="21" y="56"/>
                    <a:pt x="21" y="56"/>
                  </a:cubicBezTo>
                  <a:cubicBezTo>
                    <a:pt x="19" y="56"/>
                    <a:pt x="19" y="56"/>
                    <a:pt x="19" y="56"/>
                  </a:cubicBezTo>
                  <a:cubicBezTo>
                    <a:pt x="18" y="56"/>
                    <a:pt x="18" y="56"/>
                    <a:pt x="18" y="56"/>
                  </a:cubicBezTo>
                  <a:cubicBezTo>
                    <a:pt x="17" y="57"/>
                    <a:pt x="17" y="57"/>
                    <a:pt x="17" y="57"/>
                  </a:cubicBezTo>
                  <a:cubicBezTo>
                    <a:pt x="16" y="58"/>
                    <a:pt x="16" y="58"/>
                    <a:pt x="16" y="58"/>
                  </a:cubicBezTo>
                  <a:cubicBezTo>
                    <a:pt x="14" y="59"/>
                    <a:pt x="14" y="59"/>
                    <a:pt x="14" y="59"/>
                  </a:cubicBezTo>
                  <a:cubicBezTo>
                    <a:pt x="14" y="60"/>
                    <a:pt x="14" y="60"/>
                    <a:pt x="14" y="60"/>
                  </a:cubicBezTo>
                  <a:cubicBezTo>
                    <a:pt x="15" y="60"/>
                    <a:pt x="15" y="60"/>
                    <a:pt x="15" y="60"/>
                  </a:cubicBezTo>
                  <a:cubicBezTo>
                    <a:pt x="15" y="60"/>
                    <a:pt x="15" y="60"/>
                    <a:pt x="15" y="60"/>
                  </a:cubicBezTo>
                  <a:cubicBezTo>
                    <a:pt x="15" y="59"/>
                    <a:pt x="15" y="59"/>
                    <a:pt x="15" y="59"/>
                  </a:cubicBezTo>
                  <a:cubicBezTo>
                    <a:pt x="17" y="59"/>
                    <a:pt x="17" y="59"/>
                    <a:pt x="17" y="59"/>
                  </a:cubicBezTo>
                  <a:cubicBezTo>
                    <a:pt x="17" y="60"/>
                    <a:pt x="17" y="60"/>
                    <a:pt x="17" y="60"/>
                  </a:cubicBezTo>
                  <a:cubicBezTo>
                    <a:pt x="17" y="60"/>
                    <a:pt x="17" y="60"/>
                    <a:pt x="17" y="60"/>
                  </a:cubicBezTo>
                  <a:cubicBezTo>
                    <a:pt x="17" y="61"/>
                    <a:pt x="17" y="61"/>
                    <a:pt x="17" y="61"/>
                  </a:cubicBezTo>
                  <a:cubicBezTo>
                    <a:pt x="17" y="61"/>
                    <a:pt x="17" y="61"/>
                    <a:pt x="17" y="61"/>
                  </a:cubicBezTo>
                  <a:cubicBezTo>
                    <a:pt x="17" y="62"/>
                    <a:pt x="17" y="62"/>
                    <a:pt x="17" y="62"/>
                  </a:cubicBezTo>
                  <a:cubicBezTo>
                    <a:pt x="16" y="64"/>
                    <a:pt x="16" y="64"/>
                    <a:pt x="16" y="64"/>
                  </a:cubicBezTo>
                  <a:cubicBezTo>
                    <a:pt x="16" y="64"/>
                    <a:pt x="16" y="64"/>
                    <a:pt x="16" y="64"/>
                  </a:cubicBezTo>
                  <a:cubicBezTo>
                    <a:pt x="15" y="65"/>
                    <a:pt x="15" y="65"/>
                    <a:pt x="15" y="65"/>
                  </a:cubicBezTo>
                  <a:cubicBezTo>
                    <a:pt x="14" y="65"/>
                    <a:pt x="14" y="65"/>
                    <a:pt x="14" y="65"/>
                  </a:cubicBezTo>
                  <a:cubicBezTo>
                    <a:pt x="13" y="65"/>
                    <a:pt x="13" y="65"/>
                    <a:pt x="13" y="65"/>
                  </a:cubicBezTo>
                  <a:cubicBezTo>
                    <a:pt x="13" y="65"/>
                    <a:pt x="13" y="65"/>
                    <a:pt x="13" y="65"/>
                  </a:cubicBezTo>
                  <a:cubicBezTo>
                    <a:pt x="11" y="66"/>
                    <a:pt x="11" y="66"/>
                    <a:pt x="11" y="66"/>
                  </a:cubicBezTo>
                  <a:cubicBezTo>
                    <a:pt x="12" y="66"/>
                    <a:pt x="12" y="66"/>
                    <a:pt x="12" y="66"/>
                  </a:cubicBezTo>
                  <a:cubicBezTo>
                    <a:pt x="12" y="67"/>
                    <a:pt x="12" y="67"/>
                    <a:pt x="12" y="67"/>
                  </a:cubicBezTo>
                  <a:cubicBezTo>
                    <a:pt x="12" y="67"/>
                    <a:pt x="12" y="67"/>
                    <a:pt x="12" y="67"/>
                  </a:cubicBezTo>
                  <a:cubicBezTo>
                    <a:pt x="13" y="67"/>
                    <a:pt x="13" y="67"/>
                    <a:pt x="13" y="67"/>
                  </a:cubicBezTo>
                  <a:cubicBezTo>
                    <a:pt x="13" y="68"/>
                    <a:pt x="13" y="68"/>
                    <a:pt x="13" y="68"/>
                  </a:cubicBezTo>
                  <a:cubicBezTo>
                    <a:pt x="13" y="68"/>
                    <a:pt x="13" y="68"/>
                    <a:pt x="13" y="68"/>
                  </a:cubicBezTo>
                  <a:cubicBezTo>
                    <a:pt x="14" y="68"/>
                    <a:pt x="14" y="68"/>
                    <a:pt x="14" y="68"/>
                  </a:cubicBezTo>
                  <a:cubicBezTo>
                    <a:pt x="15" y="67"/>
                    <a:pt x="15" y="67"/>
                    <a:pt x="15" y="67"/>
                  </a:cubicBezTo>
                  <a:cubicBezTo>
                    <a:pt x="16" y="67"/>
                    <a:pt x="16" y="67"/>
                    <a:pt x="16" y="67"/>
                  </a:cubicBezTo>
                  <a:cubicBezTo>
                    <a:pt x="16" y="67"/>
                    <a:pt x="16" y="67"/>
                    <a:pt x="16" y="67"/>
                  </a:cubicBezTo>
                  <a:cubicBezTo>
                    <a:pt x="17" y="68"/>
                    <a:pt x="17" y="68"/>
                    <a:pt x="17" y="68"/>
                  </a:cubicBezTo>
                  <a:cubicBezTo>
                    <a:pt x="16" y="68"/>
                    <a:pt x="16" y="68"/>
                    <a:pt x="16" y="68"/>
                  </a:cubicBezTo>
                  <a:cubicBezTo>
                    <a:pt x="16" y="68"/>
                    <a:pt x="16" y="68"/>
                    <a:pt x="16" y="68"/>
                  </a:cubicBezTo>
                  <a:cubicBezTo>
                    <a:pt x="18" y="68"/>
                    <a:pt x="18" y="68"/>
                    <a:pt x="18" y="68"/>
                  </a:cubicBezTo>
                  <a:cubicBezTo>
                    <a:pt x="18" y="68"/>
                    <a:pt x="18" y="68"/>
                    <a:pt x="18" y="68"/>
                  </a:cubicBezTo>
                  <a:cubicBezTo>
                    <a:pt x="18" y="68"/>
                    <a:pt x="18" y="68"/>
                    <a:pt x="18" y="68"/>
                  </a:cubicBezTo>
                  <a:cubicBezTo>
                    <a:pt x="19" y="69"/>
                    <a:pt x="19" y="69"/>
                    <a:pt x="19" y="69"/>
                  </a:cubicBezTo>
                  <a:cubicBezTo>
                    <a:pt x="20" y="70"/>
                    <a:pt x="20" y="70"/>
                    <a:pt x="20" y="70"/>
                  </a:cubicBezTo>
                  <a:cubicBezTo>
                    <a:pt x="21" y="70"/>
                    <a:pt x="21" y="70"/>
                    <a:pt x="21" y="70"/>
                  </a:cubicBezTo>
                  <a:cubicBezTo>
                    <a:pt x="22" y="69"/>
                    <a:pt x="22" y="69"/>
                    <a:pt x="22" y="69"/>
                  </a:cubicBezTo>
                  <a:cubicBezTo>
                    <a:pt x="22" y="69"/>
                    <a:pt x="22" y="69"/>
                    <a:pt x="22" y="69"/>
                  </a:cubicBezTo>
                  <a:cubicBezTo>
                    <a:pt x="23" y="68"/>
                    <a:pt x="23" y="68"/>
                    <a:pt x="23" y="68"/>
                  </a:cubicBezTo>
                  <a:cubicBezTo>
                    <a:pt x="24" y="68"/>
                    <a:pt x="24" y="68"/>
                    <a:pt x="24" y="68"/>
                  </a:cubicBezTo>
                  <a:cubicBezTo>
                    <a:pt x="25" y="67"/>
                    <a:pt x="25" y="67"/>
                    <a:pt x="25" y="67"/>
                  </a:cubicBezTo>
                  <a:cubicBezTo>
                    <a:pt x="23" y="69"/>
                    <a:pt x="23" y="69"/>
                    <a:pt x="23" y="69"/>
                  </a:cubicBezTo>
                  <a:cubicBezTo>
                    <a:pt x="22" y="70"/>
                    <a:pt x="22" y="70"/>
                    <a:pt x="22" y="70"/>
                  </a:cubicBezTo>
                  <a:cubicBezTo>
                    <a:pt x="22" y="71"/>
                    <a:pt x="22" y="71"/>
                    <a:pt x="22" y="71"/>
                  </a:cubicBezTo>
                  <a:cubicBezTo>
                    <a:pt x="21" y="71"/>
                    <a:pt x="21" y="71"/>
                    <a:pt x="21" y="71"/>
                  </a:cubicBezTo>
                  <a:cubicBezTo>
                    <a:pt x="21" y="71"/>
                    <a:pt x="21" y="71"/>
                    <a:pt x="21" y="71"/>
                  </a:cubicBezTo>
                  <a:cubicBezTo>
                    <a:pt x="20" y="71"/>
                    <a:pt x="20" y="71"/>
                    <a:pt x="20" y="71"/>
                  </a:cubicBezTo>
                  <a:cubicBezTo>
                    <a:pt x="18" y="71"/>
                    <a:pt x="18" y="71"/>
                    <a:pt x="18" y="71"/>
                  </a:cubicBezTo>
                  <a:cubicBezTo>
                    <a:pt x="16" y="71"/>
                    <a:pt x="16" y="71"/>
                    <a:pt x="16" y="71"/>
                  </a:cubicBezTo>
                  <a:cubicBezTo>
                    <a:pt x="16" y="72"/>
                    <a:pt x="16" y="72"/>
                    <a:pt x="16" y="72"/>
                  </a:cubicBezTo>
                  <a:cubicBezTo>
                    <a:pt x="16" y="72"/>
                    <a:pt x="16" y="72"/>
                    <a:pt x="16" y="72"/>
                  </a:cubicBezTo>
                  <a:cubicBezTo>
                    <a:pt x="15" y="72"/>
                    <a:pt x="15" y="72"/>
                    <a:pt x="15" y="72"/>
                  </a:cubicBezTo>
                  <a:cubicBezTo>
                    <a:pt x="15" y="74"/>
                    <a:pt x="15" y="74"/>
                    <a:pt x="15" y="74"/>
                  </a:cubicBezTo>
                  <a:cubicBezTo>
                    <a:pt x="14" y="75"/>
                    <a:pt x="14" y="75"/>
                    <a:pt x="14" y="75"/>
                  </a:cubicBezTo>
                  <a:cubicBezTo>
                    <a:pt x="14" y="75"/>
                    <a:pt x="14" y="75"/>
                    <a:pt x="14" y="75"/>
                  </a:cubicBezTo>
                  <a:cubicBezTo>
                    <a:pt x="13" y="76"/>
                    <a:pt x="13" y="76"/>
                    <a:pt x="13" y="76"/>
                  </a:cubicBezTo>
                  <a:cubicBezTo>
                    <a:pt x="13" y="77"/>
                    <a:pt x="13" y="77"/>
                    <a:pt x="13" y="77"/>
                  </a:cubicBezTo>
                  <a:cubicBezTo>
                    <a:pt x="12" y="77"/>
                    <a:pt x="12" y="77"/>
                    <a:pt x="12" y="77"/>
                  </a:cubicBezTo>
                  <a:cubicBezTo>
                    <a:pt x="12" y="77"/>
                    <a:pt x="12" y="77"/>
                    <a:pt x="12" y="77"/>
                  </a:cubicBezTo>
                  <a:cubicBezTo>
                    <a:pt x="11" y="78"/>
                    <a:pt x="11" y="78"/>
                    <a:pt x="11" y="78"/>
                  </a:cubicBezTo>
                  <a:cubicBezTo>
                    <a:pt x="10" y="78"/>
                    <a:pt x="10" y="78"/>
                    <a:pt x="10" y="78"/>
                  </a:cubicBezTo>
                  <a:cubicBezTo>
                    <a:pt x="9" y="78"/>
                    <a:pt x="9" y="78"/>
                    <a:pt x="9" y="78"/>
                  </a:cubicBezTo>
                  <a:cubicBezTo>
                    <a:pt x="9" y="79"/>
                    <a:pt x="9" y="79"/>
                    <a:pt x="9" y="79"/>
                  </a:cubicBezTo>
                  <a:cubicBezTo>
                    <a:pt x="10" y="79"/>
                    <a:pt x="10" y="79"/>
                    <a:pt x="10" y="79"/>
                  </a:cubicBezTo>
                  <a:cubicBezTo>
                    <a:pt x="10" y="78"/>
                    <a:pt x="10" y="78"/>
                    <a:pt x="10" y="78"/>
                  </a:cubicBezTo>
                  <a:cubicBezTo>
                    <a:pt x="11" y="79"/>
                    <a:pt x="11" y="79"/>
                    <a:pt x="11" y="79"/>
                  </a:cubicBezTo>
                  <a:lnTo>
                    <a:pt x="12"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2" name="Freeform 1225"/>
            <p:cNvSpPr>
              <a:spLocks noEditPoints="1"/>
            </p:cNvSpPr>
            <p:nvPr/>
          </p:nvSpPr>
          <p:spPr bwMode="auto">
            <a:xfrm>
              <a:off x="5840234" y="3173343"/>
              <a:ext cx="271843" cy="251877"/>
            </a:xfrm>
            <a:custGeom>
              <a:avLst/>
              <a:gdLst/>
              <a:ahLst/>
              <a:cxnLst>
                <a:cxn ang="0">
                  <a:pos x="140" y="80"/>
                </a:cxn>
                <a:cxn ang="0">
                  <a:pos x="129" y="86"/>
                </a:cxn>
                <a:cxn ang="0">
                  <a:pos x="132" y="78"/>
                </a:cxn>
                <a:cxn ang="0">
                  <a:pos x="142" y="64"/>
                </a:cxn>
                <a:cxn ang="0">
                  <a:pos x="148" y="62"/>
                </a:cxn>
                <a:cxn ang="0">
                  <a:pos x="148" y="48"/>
                </a:cxn>
                <a:cxn ang="0">
                  <a:pos x="153" y="35"/>
                </a:cxn>
                <a:cxn ang="0">
                  <a:pos x="140" y="35"/>
                </a:cxn>
                <a:cxn ang="0">
                  <a:pos x="132" y="29"/>
                </a:cxn>
                <a:cxn ang="0">
                  <a:pos x="121" y="24"/>
                </a:cxn>
                <a:cxn ang="0">
                  <a:pos x="110" y="19"/>
                </a:cxn>
                <a:cxn ang="0">
                  <a:pos x="102" y="13"/>
                </a:cxn>
                <a:cxn ang="0">
                  <a:pos x="91" y="3"/>
                </a:cxn>
                <a:cxn ang="0">
                  <a:pos x="81" y="5"/>
                </a:cxn>
                <a:cxn ang="0">
                  <a:pos x="75" y="21"/>
                </a:cxn>
                <a:cxn ang="0">
                  <a:pos x="59" y="27"/>
                </a:cxn>
                <a:cxn ang="0">
                  <a:pos x="51" y="32"/>
                </a:cxn>
                <a:cxn ang="0">
                  <a:pos x="46" y="27"/>
                </a:cxn>
                <a:cxn ang="0">
                  <a:pos x="38" y="27"/>
                </a:cxn>
                <a:cxn ang="0">
                  <a:pos x="40" y="40"/>
                </a:cxn>
                <a:cxn ang="0">
                  <a:pos x="32" y="43"/>
                </a:cxn>
                <a:cxn ang="0">
                  <a:pos x="22" y="40"/>
                </a:cxn>
                <a:cxn ang="0">
                  <a:pos x="11" y="43"/>
                </a:cxn>
                <a:cxn ang="0">
                  <a:pos x="0" y="48"/>
                </a:cxn>
                <a:cxn ang="0">
                  <a:pos x="3" y="48"/>
                </a:cxn>
                <a:cxn ang="0">
                  <a:pos x="5" y="54"/>
                </a:cxn>
                <a:cxn ang="0">
                  <a:pos x="5" y="59"/>
                </a:cxn>
                <a:cxn ang="0">
                  <a:pos x="16" y="59"/>
                </a:cxn>
                <a:cxn ang="0">
                  <a:pos x="24" y="62"/>
                </a:cxn>
                <a:cxn ang="0">
                  <a:pos x="30" y="67"/>
                </a:cxn>
                <a:cxn ang="0">
                  <a:pos x="35" y="67"/>
                </a:cxn>
                <a:cxn ang="0">
                  <a:pos x="32" y="75"/>
                </a:cxn>
                <a:cxn ang="0">
                  <a:pos x="46" y="83"/>
                </a:cxn>
                <a:cxn ang="0">
                  <a:pos x="43" y="94"/>
                </a:cxn>
                <a:cxn ang="0">
                  <a:pos x="48" y="99"/>
                </a:cxn>
                <a:cxn ang="0">
                  <a:pos x="46" y="110"/>
                </a:cxn>
                <a:cxn ang="0">
                  <a:pos x="40" y="131"/>
                </a:cxn>
                <a:cxn ang="0">
                  <a:pos x="46" y="137"/>
                </a:cxn>
                <a:cxn ang="0">
                  <a:pos x="64" y="145"/>
                </a:cxn>
                <a:cxn ang="0">
                  <a:pos x="81" y="145"/>
                </a:cxn>
                <a:cxn ang="0">
                  <a:pos x="97" y="148"/>
                </a:cxn>
                <a:cxn ang="0">
                  <a:pos x="105" y="129"/>
                </a:cxn>
                <a:cxn ang="0">
                  <a:pos x="116" y="131"/>
                </a:cxn>
                <a:cxn ang="0">
                  <a:pos x="137" y="137"/>
                </a:cxn>
                <a:cxn ang="0">
                  <a:pos x="150" y="126"/>
                </a:cxn>
                <a:cxn ang="0">
                  <a:pos x="142" y="107"/>
                </a:cxn>
                <a:cxn ang="0">
                  <a:pos x="142" y="94"/>
                </a:cxn>
                <a:cxn ang="0">
                  <a:pos x="172" y="164"/>
                </a:cxn>
                <a:cxn ang="0">
                  <a:pos x="167" y="158"/>
                </a:cxn>
                <a:cxn ang="0">
                  <a:pos x="167" y="156"/>
                </a:cxn>
                <a:cxn ang="0">
                  <a:pos x="164" y="150"/>
                </a:cxn>
                <a:cxn ang="0">
                  <a:pos x="172" y="142"/>
                </a:cxn>
                <a:cxn ang="0">
                  <a:pos x="175" y="137"/>
                </a:cxn>
                <a:cxn ang="0">
                  <a:pos x="175" y="158"/>
                </a:cxn>
              </a:cxnLst>
              <a:rect l="0" t="0" r="r" b="b"/>
              <a:pathLst>
                <a:path w="177" h="164">
                  <a:moveTo>
                    <a:pt x="142" y="91"/>
                  </a:moveTo>
                  <a:lnTo>
                    <a:pt x="142" y="88"/>
                  </a:lnTo>
                  <a:lnTo>
                    <a:pt x="140" y="86"/>
                  </a:lnTo>
                  <a:lnTo>
                    <a:pt x="140" y="83"/>
                  </a:lnTo>
                  <a:lnTo>
                    <a:pt x="140" y="80"/>
                  </a:lnTo>
                  <a:lnTo>
                    <a:pt x="134" y="80"/>
                  </a:lnTo>
                  <a:lnTo>
                    <a:pt x="132" y="83"/>
                  </a:lnTo>
                  <a:lnTo>
                    <a:pt x="134" y="86"/>
                  </a:lnTo>
                  <a:lnTo>
                    <a:pt x="132" y="86"/>
                  </a:lnTo>
                  <a:lnTo>
                    <a:pt x="129" y="86"/>
                  </a:lnTo>
                  <a:lnTo>
                    <a:pt x="126" y="86"/>
                  </a:lnTo>
                  <a:lnTo>
                    <a:pt x="129" y="83"/>
                  </a:lnTo>
                  <a:lnTo>
                    <a:pt x="132" y="83"/>
                  </a:lnTo>
                  <a:lnTo>
                    <a:pt x="132" y="80"/>
                  </a:lnTo>
                  <a:lnTo>
                    <a:pt x="132" y="78"/>
                  </a:lnTo>
                  <a:lnTo>
                    <a:pt x="134" y="72"/>
                  </a:lnTo>
                  <a:lnTo>
                    <a:pt x="137" y="70"/>
                  </a:lnTo>
                  <a:lnTo>
                    <a:pt x="140" y="67"/>
                  </a:lnTo>
                  <a:lnTo>
                    <a:pt x="142" y="67"/>
                  </a:lnTo>
                  <a:lnTo>
                    <a:pt x="142" y="64"/>
                  </a:lnTo>
                  <a:lnTo>
                    <a:pt x="140" y="62"/>
                  </a:lnTo>
                  <a:lnTo>
                    <a:pt x="140" y="59"/>
                  </a:lnTo>
                  <a:lnTo>
                    <a:pt x="142" y="59"/>
                  </a:lnTo>
                  <a:lnTo>
                    <a:pt x="145" y="62"/>
                  </a:lnTo>
                  <a:lnTo>
                    <a:pt x="148" y="62"/>
                  </a:lnTo>
                  <a:lnTo>
                    <a:pt x="150" y="62"/>
                  </a:lnTo>
                  <a:lnTo>
                    <a:pt x="150" y="59"/>
                  </a:lnTo>
                  <a:lnTo>
                    <a:pt x="148" y="56"/>
                  </a:lnTo>
                  <a:lnTo>
                    <a:pt x="148" y="54"/>
                  </a:lnTo>
                  <a:lnTo>
                    <a:pt x="148" y="48"/>
                  </a:lnTo>
                  <a:lnTo>
                    <a:pt x="150" y="46"/>
                  </a:lnTo>
                  <a:lnTo>
                    <a:pt x="150" y="46"/>
                  </a:lnTo>
                  <a:lnTo>
                    <a:pt x="153" y="40"/>
                  </a:lnTo>
                  <a:lnTo>
                    <a:pt x="156" y="37"/>
                  </a:lnTo>
                  <a:lnTo>
                    <a:pt x="153" y="35"/>
                  </a:lnTo>
                  <a:lnTo>
                    <a:pt x="150" y="35"/>
                  </a:lnTo>
                  <a:lnTo>
                    <a:pt x="148" y="35"/>
                  </a:lnTo>
                  <a:lnTo>
                    <a:pt x="145" y="35"/>
                  </a:lnTo>
                  <a:lnTo>
                    <a:pt x="142" y="35"/>
                  </a:lnTo>
                  <a:lnTo>
                    <a:pt x="140" y="35"/>
                  </a:lnTo>
                  <a:lnTo>
                    <a:pt x="137" y="35"/>
                  </a:lnTo>
                  <a:lnTo>
                    <a:pt x="134" y="32"/>
                  </a:lnTo>
                  <a:lnTo>
                    <a:pt x="134" y="32"/>
                  </a:lnTo>
                  <a:lnTo>
                    <a:pt x="132" y="29"/>
                  </a:lnTo>
                  <a:lnTo>
                    <a:pt x="132" y="29"/>
                  </a:lnTo>
                  <a:lnTo>
                    <a:pt x="126" y="29"/>
                  </a:lnTo>
                  <a:lnTo>
                    <a:pt x="126" y="27"/>
                  </a:lnTo>
                  <a:lnTo>
                    <a:pt x="124" y="27"/>
                  </a:lnTo>
                  <a:lnTo>
                    <a:pt x="124" y="27"/>
                  </a:lnTo>
                  <a:lnTo>
                    <a:pt x="121" y="24"/>
                  </a:lnTo>
                  <a:lnTo>
                    <a:pt x="118" y="24"/>
                  </a:lnTo>
                  <a:lnTo>
                    <a:pt x="116" y="21"/>
                  </a:lnTo>
                  <a:lnTo>
                    <a:pt x="113" y="21"/>
                  </a:lnTo>
                  <a:lnTo>
                    <a:pt x="110" y="19"/>
                  </a:lnTo>
                  <a:lnTo>
                    <a:pt x="110" y="19"/>
                  </a:lnTo>
                  <a:lnTo>
                    <a:pt x="107" y="21"/>
                  </a:lnTo>
                  <a:lnTo>
                    <a:pt x="105" y="19"/>
                  </a:lnTo>
                  <a:lnTo>
                    <a:pt x="105" y="16"/>
                  </a:lnTo>
                  <a:lnTo>
                    <a:pt x="102" y="13"/>
                  </a:lnTo>
                  <a:lnTo>
                    <a:pt x="102" y="13"/>
                  </a:lnTo>
                  <a:lnTo>
                    <a:pt x="99" y="13"/>
                  </a:lnTo>
                  <a:lnTo>
                    <a:pt x="97" y="11"/>
                  </a:lnTo>
                  <a:lnTo>
                    <a:pt x="97" y="8"/>
                  </a:lnTo>
                  <a:lnTo>
                    <a:pt x="91" y="5"/>
                  </a:lnTo>
                  <a:lnTo>
                    <a:pt x="91" y="3"/>
                  </a:lnTo>
                  <a:lnTo>
                    <a:pt x="91" y="0"/>
                  </a:lnTo>
                  <a:lnTo>
                    <a:pt x="91" y="3"/>
                  </a:lnTo>
                  <a:lnTo>
                    <a:pt x="86" y="3"/>
                  </a:lnTo>
                  <a:lnTo>
                    <a:pt x="83" y="3"/>
                  </a:lnTo>
                  <a:lnTo>
                    <a:pt x="81" y="5"/>
                  </a:lnTo>
                  <a:lnTo>
                    <a:pt x="81" y="8"/>
                  </a:lnTo>
                  <a:lnTo>
                    <a:pt x="81" y="11"/>
                  </a:lnTo>
                  <a:lnTo>
                    <a:pt x="78" y="16"/>
                  </a:lnTo>
                  <a:lnTo>
                    <a:pt x="75" y="19"/>
                  </a:lnTo>
                  <a:lnTo>
                    <a:pt x="75" y="21"/>
                  </a:lnTo>
                  <a:lnTo>
                    <a:pt x="70" y="21"/>
                  </a:lnTo>
                  <a:lnTo>
                    <a:pt x="70" y="21"/>
                  </a:lnTo>
                  <a:lnTo>
                    <a:pt x="67" y="21"/>
                  </a:lnTo>
                  <a:lnTo>
                    <a:pt x="62" y="24"/>
                  </a:lnTo>
                  <a:lnTo>
                    <a:pt x="59" y="27"/>
                  </a:lnTo>
                  <a:lnTo>
                    <a:pt x="62" y="27"/>
                  </a:lnTo>
                  <a:lnTo>
                    <a:pt x="62" y="29"/>
                  </a:lnTo>
                  <a:lnTo>
                    <a:pt x="59" y="32"/>
                  </a:lnTo>
                  <a:lnTo>
                    <a:pt x="56" y="32"/>
                  </a:lnTo>
                  <a:lnTo>
                    <a:pt x="51" y="32"/>
                  </a:lnTo>
                  <a:lnTo>
                    <a:pt x="48" y="29"/>
                  </a:lnTo>
                  <a:lnTo>
                    <a:pt x="46" y="32"/>
                  </a:lnTo>
                  <a:lnTo>
                    <a:pt x="46" y="29"/>
                  </a:lnTo>
                  <a:lnTo>
                    <a:pt x="43" y="27"/>
                  </a:lnTo>
                  <a:lnTo>
                    <a:pt x="46" y="27"/>
                  </a:lnTo>
                  <a:lnTo>
                    <a:pt x="43" y="24"/>
                  </a:lnTo>
                  <a:lnTo>
                    <a:pt x="40" y="27"/>
                  </a:lnTo>
                  <a:lnTo>
                    <a:pt x="38" y="27"/>
                  </a:lnTo>
                  <a:lnTo>
                    <a:pt x="35" y="24"/>
                  </a:lnTo>
                  <a:lnTo>
                    <a:pt x="38" y="27"/>
                  </a:lnTo>
                  <a:lnTo>
                    <a:pt x="35" y="29"/>
                  </a:lnTo>
                  <a:lnTo>
                    <a:pt x="40" y="35"/>
                  </a:lnTo>
                  <a:lnTo>
                    <a:pt x="40" y="35"/>
                  </a:lnTo>
                  <a:lnTo>
                    <a:pt x="40" y="37"/>
                  </a:lnTo>
                  <a:lnTo>
                    <a:pt x="40" y="40"/>
                  </a:lnTo>
                  <a:lnTo>
                    <a:pt x="40" y="40"/>
                  </a:lnTo>
                  <a:lnTo>
                    <a:pt x="40" y="43"/>
                  </a:lnTo>
                  <a:lnTo>
                    <a:pt x="38" y="43"/>
                  </a:lnTo>
                  <a:lnTo>
                    <a:pt x="35" y="43"/>
                  </a:lnTo>
                  <a:lnTo>
                    <a:pt x="32" y="43"/>
                  </a:lnTo>
                  <a:lnTo>
                    <a:pt x="30" y="43"/>
                  </a:lnTo>
                  <a:lnTo>
                    <a:pt x="30" y="43"/>
                  </a:lnTo>
                  <a:lnTo>
                    <a:pt x="27" y="46"/>
                  </a:lnTo>
                  <a:lnTo>
                    <a:pt x="22" y="40"/>
                  </a:lnTo>
                  <a:lnTo>
                    <a:pt x="22" y="40"/>
                  </a:lnTo>
                  <a:lnTo>
                    <a:pt x="16" y="40"/>
                  </a:lnTo>
                  <a:lnTo>
                    <a:pt x="16" y="43"/>
                  </a:lnTo>
                  <a:lnTo>
                    <a:pt x="13" y="40"/>
                  </a:lnTo>
                  <a:lnTo>
                    <a:pt x="11" y="43"/>
                  </a:lnTo>
                  <a:lnTo>
                    <a:pt x="11" y="43"/>
                  </a:lnTo>
                  <a:lnTo>
                    <a:pt x="8" y="43"/>
                  </a:lnTo>
                  <a:lnTo>
                    <a:pt x="5" y="43"/>
                  </a:lnTo>
                  <a:lnTo>
                    <a:pt x="3" y="46"/>
                  </a:lnTo>
                  <a:lnTo>
                    <a:pt x="0" y="46"/>
                  </a:lnTo>
                  <a:lnTo>
                    <a:pt x="0" y="48"/>
                  </a:lnTo>
                  <a:lnTo>
                    <a:pt x="3" y="48"/>
                  </a:lnTo>
                  <a:lnTo>
                    <a:pt x="5" y="48"/>
                  </a:lnTo>
                  <a:lnTo>
                    <a:pt x="5" y="48"/>
                  </a:lnTo>
                  <a:lnTo>
                    <a:pt x="3" y="48"/>
                  </a:lnTo>
                  <a:lnTo>
                    <a:pt x="3" y="48"/>
                  </a:lnTo>
                  <a:lnTo>
                    <a:pt x="3" y="51"/>
                  </a:lnTo>
                  <a:lnTo>
                    <a:pt x="5" y="48"/>
                  </a:lnTo>
                  <a:lnTo>
                    <a:pt x="5" y="51"/>
                  </a:lnTo>
                  <a:lnTo>
                    <a:pt x="5" y="51"/>
                  </a:lnTo>
                  <a:lnTo>
                    <a:pt x="5" y="54"/>
                  </a:lnTo>
                  <a:lnTo>
                    <a:pt x="3" y="54"/>
                  </a:lnTo>
                  <a:lnTo>
                    <a:pt x="3" y="54"/>
                  </a:lnTo>
                  <a:lnTo>
                    <a:pt x="5" y="54"/>
                  </a:lnTo>
                  <a:lnTo>
                    <a:pt x="5" y="56"/>
                  </a:lnTo>
                  <a:lnTo>
                    <a:pt x="5" y="59"/>
                  </a:lnTo>
                  <a:lnTo>
                    <a:pt x="8" y="56"/>
                  </a:lnTo>
                  <a:lnTo>
                    <a:pt x="11" y="56"/>
                  </a:lnTo>
                  <a:lnTo>
                    <a:pt x="11" y="56"/>
                  </a:lnTo>
                  <a:lnTo>
                    <a:pt x="16" y="59"/>
                  </a:lnTo>
                  <a:lnTo>
                    <a:pt x="16" y="59"/>
                  </a:lnTo>
                  <a:lnTo>
                    <a:pt x="19" y="59"/>
                  </a:lnTo>
                  <a:lnTo>
                    <a:pt x="22" y="62"/>
                  </a:lnTo>
                  <a:lnTo>
                    <a:pt x="24" y="59"/>
                  </a:lnTo>
                  <a:lnTo>
                    <a:pt x="24" y="62"/>
                  </a:lnTo>
                  <a:lnTo>
                    <a:pt x="24" y="62"/>
                  </a:lnTo>
                  <a:lnTo>
                    <a:pt x="24" y="62"/>
                  </a:lnTo>
                  <a:lnTo>
                    <a:pt x="27" y="62"/>
                  </a:lnTo>
                  <a:lnTo>
                    <a:pt x="30" y="62"/>
                  </a:lnTo>
                  <a:lnTo>
                    <a:pt x="27" y="64"/>
                  </a:lnTo>
                  <a:lnTo>
                    <a:pt x="30" y="67"/>
                  </a:lnTo>
                  <a:lnTo>
                    <a:pt x="30" y="67"/>
                  </a:lnTo>
                  <a:lnTo>
                    <a:pt x="32" y="67"/>
                  </a:lnTo>
                  <a:lnTo>
                    <a:pt x="35" y="67"/>
                  </a:lnTo>
                  <a:lnTo>
                    <a:pt x="38" y="70"/>
                  </a:lnTo>
                  <a:lnTo>
                    <a:pt x="35" y="67"/>
                  </a:lnTo>
                  <a:lnTo>
                    <a:pt x="32" y="67"/>
                  </a:lnTo>
                  <a:lnTo>
                    <a:pt x="32" y="70"/>
                  </a:lnTo>
                  <a:lnTo>
                    <a:pt x="32" y="70"/>
                  </a:lnTo>
                  <a:lnTo>
                    <a:pt x="35" y="72"/>
                  </a:lnTo>
                  <a:lnTo>
                    <a:pt x="32" y="75"/>
                  </a:lnTo>
                  <a:lnTo>
                    <a:pt x="32" y="78"/>
                  </a:lnTo>
                  <a:lnTo>
                    <a:pt x="35" y="78"/>
                  </a:lnTo>
                  <a:lnTo>
                    <a:pt x="38" y="80"/>
                  </a:lnTo>
                  <a:lnTo>
                    <a:pt x="43" y="83"/>
                  </a:lnTo>
                  <a:lnTo>
                    <a:pt x="46" y="83"/>
                  </a:lnTo>
                  <a:lnTo>
                    <a:pt x="46" y="86"/>
                  </a:lnTo>
                  <a:lnTo>
                    <a:pt x="46" y="88"/>
                  </a:lnTo>
                  <a:lnTo>
                    <a:pt x="46" y="91"/>
                  </a:lnTo>
                  <a:lnTo>
                    <a:pt x="46" y="91"/>
                  </a:lnTo>
                  <a:lnTo>
                    <a:pt x="43" y="94"/>
                  </a:lnTo>
                  <a:lnTo>
                    <a:pt x="46" y="94"/>
                  </a:lnTo>
                  <a:lnTo>
                    <a:pt x="51" y="97"/>
                  </a:lnTo>
                  <a:lnTo>
                    <a:pt x="54" y="105"/>
                  </a:lnTo>
                  <a:lnTo>
                    <a:pt x="51" y="102"/>
                  </a:lnTo>
                  <a:lnTo>
                    <a:pt x="48" y="99"/>
                  </a:lnTo>
                  <a:lnTo>
                    <a:pt x="46" y="97"/>
                  </a:lnTo>
                  <a:lnTo>
                    <a:pt x="46" y="97"/>
                  </a:lnTo>
                  <a:lnTo>
                    <a:pt x="43" y="105"/>
                  </a:lnTo>
                  <a:lnTo>
                    <a:pt x="43" y="110"/>
                  </a:lnTo>
                  <a:lnTo>
                    <a:pt x="46" y="110"/>
                  </a:lnTo>
                  <a:lnTo>
                    <a:pt x="43" y="113"/>
                  </a:lnTo>
                  <a:lnTo>
                    <a:pt x="43" y="121"/>
                  </a:lnTo>
                  <a:lnTo>
                    <a:pt x="40" y="129"/>
                  </a:lnTo>
                  <a:lnTo>
                    <a:pt x="38" y="131"/>
                  </a:lnTo>
                  <a:lnTo>
                    <a:pt x="40" y="131"/>
                  </a:lnTo>
                  <a:lnTo>
                    <a:pt x="40" y="134"/>
                  </a:lnTo>
                  <a:lnTo>
                    <a:pt x="43" y="134"/>
                  </a:lnTo>
                  <a:lnTo>
                    <a:pt x="43" y="137"/>
                  </a:lnTo>
                  <a:lnTo>
                    <a:pt x="43" y="140"/>
                  </a:lnTo>
                  <a:lnTo>
                    <a:pt x="46" y="137"/>
                  </a:lnTo>
                  <a:lnTo>
                    <a:pt x="51" y="140"/>
                  </a:lnTo>
                  <a:lnTo>
                    <a:pt x="54" y="142"/>
                  </a:lnTo>
                  <a:lnTo>
                    <a:pt x="56" y="142"/>
                  </a:lnTo>
                  <a:lnTo>
                    <a:pt x="59" y="145"/>
                  </a:lnTo>
                  <a:lnTo>
                    <a:pt x="64" y="145"/>
                  </a:lnTo>
                  <a:lnTo>
                    <a:pt x="64" y="145"/>
                  </a:lnTo>
                  <a:lnTo>
                    <a:pt x="67" y="142"/>
                  </a:lnTo>
                  <a:lnTo>
                    <a:pt x="75" y="142"/>
                  </a:lnTo>
                  <a:lnTo>
                    <a:pt x="75" y="145"/>
                  </a:lnTo>
                  <a:lnTo>
                    <a:pt x="81" y="145"/>
                  </a:lnTo>
                  <a:lnTo>
                    <a:pt x="83" y="145"/>
                  </a:lnTo>
                  <a:lnTo>
                    <a:pt x="91" y="145"/>
                  </a:lnTo>
                  <a:lnTo>
                    <a:pt x="94" y="148"/>
                  </a:lnTo>
                  <a:lnTo>
                    <a:pt x="97" y="148"/>
                  </a:lnTo>
                  <a:lnTo>
                    <a:pt x="97" y="148"/>
                  </a:lnTo>
                  <a:lnTo>
                    <a:pt x="97" y="142"/>
                  </a:lnTo>
                  <a:lnTo>
                    <a:pt x="97" y="140"/>
                  </a:lnTo>
                  <a:lnTo>
                    <a:pt x="97" y="137"/>
                  </a:lnTo>
                  <a:lnTo>
                    <a:pt x="99" y="134"/>
                  </a:lnTo>
                  <a:lnTo>
                    <a:pt x="105" y="129"/>
                  </a:lnTo>
                  <a:lnTo>
                    <a:pt x="105" y="129"/>
                  </a:lnTo>
                  <a:lnTo>
                    <a:pt x="107" y="129"/>
                  </a:lnTo>
                  <a:lnTo>
                    <a:pt x="110" y="131"/>
                  </a:lnTo>
                  <a:lnTo>
                    <a:pt x="113" y="131"/>
                  </a:lnTo>
                  <a:lnTo>
                    <a:pt x="116" y="131"/>
                  </a:lnTo>
                  <a:lnTo>
                    <a:pt x="118" y="131"/>
                  </a:lnTo>
                  <a:lnTo>
                    <a:pt x="121" y="131"/>
                  </a:lnTo>
                  <a:lnTo>
                    <a:pt x="129" y="137"/>
                  </a:lnTo>
                  <a:lnTo>
                    <a:pt x="132" y="137"/>
                  </a:lnTo>
                  <a:lnTo>
                    <a:pt x="137" y="137"/>
                  </a:lnTo>
                  <a:lnTo>
                    <a:pt x="140" y="137"/>
                  </a:lnTo>
                  <a:lnTo>
                    <a:pt x="140" y="134"/>
                  </a:lnTo>
                  <a:lnTo>
                    <a:pt x="142" y="131"/>
                  </a:lnTo>
                  <a:lnTo>
                    <a:pt x="150" y="126"/>
                  </a:lnTo>
                  <a:lnTo>
                    <a:pt x="150" y="126"/>
                  </a:lnTo>
                  <a:lnTo>
                    <a:pt x="150" y="121"/>
                  </a:lnTo>
                  <a:lnTo>
                    <a:pt x="150" y="118"/>
                  </a:lnTo>
                  <a:lnTo>
                    <a:pt x="148" y="118"/>
                  </a:lnTo>
                  <a:lnTo>
                    <a:pt x="142" y="115"/>
                  </a:lnTo>
                  <a:lnTo>
                    <a:pt x="142" y="107"/>
                  </a:lnTo>
                  <a:lnTo>
                    <a:pt x="140" y="105"/>
                  </a:lnTo>
                  <a:lnTo>
                    <a:pt x="140" y="102"/>
                  </a:lnTo>
                  <a:lnTo>
                    <a:pt x="145" y="102"/>
                  </a:lnTo>
                  <a:lnTo>
                    <a:pt x="145" y="97"/>
                  </a:lnTo>
                  <a:lnTo>
                    <a:pt x="142" y="94"/>
                  </a:lnTo>
                  <a:lnTo>
                    <a:pt x="142" y="91"/>
                  </a:lnTo>
                  <a:lnTo>
                    <a:pt x="142" y="91"/>
                  </a:lnTo>
                  <a:lnTo>
                    <a:pt x="142" y="91"/>
                  </a:lnTo>
                  <a:lnTo>
                    <a:pt x="142" y="91"/>
                  </a:lnTo>
                  <a:close/>
                  <a:moveTo>
                    <a:pt x="172" y="164"/>
                  </a:moveTo>
                  <a:lnTo>
                    <a:pt x="167" y="164"/>
                  </a:lnTo>
                  <a:lnTo>
                    <a:pt x="167" y="161"/>
                  </a:lnTo>
                  <a:lnTo>
                    <a:pt x="167" y="161"/>
                  </a:lnTo>
                  <a:lnTo>
                    <a:pt x="169" y="161"/>
                  </a:lnTo>
                  <a:lnTo>
                    <a:pt x="167" y="158"/>
                  </a:lnTo>
                  <a:lnTo>
                    <a:pt x="167" y="158"/>
                  </a:lnTo>
                  <a:lnTo>
                    <a:pt x="167" y="158"/>
                  </a:lnTo>
                  <a:lnTo>
                    <a:pt x="164" y="156"/>
                  </a:lnTo>
                  <a:lnTo>
                    <a:pt x="164" y="156"/>
                  </a:lnTo>
                  <a:lnTo>
                    <a:pt x="167" y="156"/>
                  </a:lnTo>
                  <a:lnTo>
                    <a:pt x="167" y="153"/>
                  </a:lnTo>
                  <a:lnTo>
                    <a:pt x="164" y="153"/>
                  </a:lnTo>
                  <a:lnTo>
                    <a:pt x="164" y="150"/>
                  </a:lnTo>
                  <a:lnTo>
                    <a:pt x="164" y="150"/>
                  </a:lnTo>
                  <a:lnTo>
                    <a:pt x="164" y="150"/>
                  </a:lnTo>
                  <a:lnTo>
                    <a:pt x="164" y="148"/>
                  </a:lnTo>
                  <a:lnTo>
                    <a:pt x="164" y="145"/>
                  </a:lnTo>
                  <a:lnTo>
                    <a:pt x="169" y="142"/>
                  </a:lnTo>
                  <a:lnTo>
                    <a:pt x="172" y="142"/>
                  </a:lnTo>
                  <a:lnTo>
                    <a:pt x="172" y="142"/>
                  </a:lnTo>
                  <a:lnTo>
                    <a:pt x="175" y="142"/>
                  </a:lnTo>
                  <a:lnTo>
                    <a:pt x="175" y="140"/>
                  </a:lnTo>
                  <a:lnTo>
                    <a:pt x="172" y="140"/>
                  </a:lnTo>
                  <a:lnTo>
                    <a:pt x="175" y="137"/>
                  </a:lnTo>
                  <a:lnTo>
                    <a:pt x="175" y="137"/>
                  </a:lnTo>
                  <a:lnTo>
                    <a:pt x="175" y="140"/>
                  </a:lnTo>
                  <a:lnTo>
                    <a:pt x="175" y="145"/>
                  </a:lnTo>
                  <a:lnTo>
                    <a:pt x="177" y="150"/>
                  </a:lnTo>
                  <a:lnTo>
                    <a:pt x="175" y="156"/>
                  </a:lnTo>
                  <a:lnTo>
                    <a:pt x="175" y="158"/>
                  </a:lnTo>
                  <a:lnTo>
                    <a:pt x="175" y="164"/>
                  </a:lnTo>
                  <a:lnTo>
                    <a:pt x="172" y="16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3" name="Freeform 1226"/>
            <p:cNvSpPr>
              <a:spLocks/>
            </p:cNvSpPr>
            <p:nvPr/>
          </p:nvSpPr>
          <p:spPr bwMode="auto">
            <a:xfrm>
              <a:off x="6211907" y="3564981"/>
              <a:ext cx="7679" cy="4608"/>
            </a:xfrm>
            <a:custGeom>
              <a:avLst/>
              <a:gdLst/>
              <a:ahLst/>
              <a:cxnLst>
                <a:cxn ang="0">
                  <a:pos x="0" y="0"/>
                </a:cxn>
                <a:cxn ang="0">
                  <a:pos x="0" y="0"/>
                </a:cxn>
                <a:cxn ang="0">
                  <a:pos x="2" y="3"/>
                </a:cxn>
                <a:cxn ang="0">
                  <a:pos x="5" y="3"/>
                </a:cxn>
                <a:cxn ang="0">
                  <a:pos x="5" y="0"/>
                </a:cxn>
                <a:cxn ang="0">
                  <a:pos x="0" y="0"/>
                </a:cxn>
              </a:cxnLst>
              <a:rect l="0" t="0" r="r" b="b"/>
              <a:pathLst>
                <a:path w="5" h="3">
                  <a:moveTo>
                    <a:pt x="0" y="0"/>
                  </a:moveTo>
                  <a:lnTo>
                    <a:pt x="0" y="0"/>
                  </a:lnTo>
                  <a:lnTo>
                    <a:pt x="2" y="3"/>
                  </a:lnTo>
                  <a:lnTo>
                    <a:pt x="5" y="3"/>
                  </a:lnTo>
                  <a:lnTo>
                    <a:pt x="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4" name="Freeform 1227"/>
            <p:cNvSpPr>
              <a:spLocks noEditPoints="1"/>
            </p:cNvSpPr>
            <p:nvPr/>
          </p:nvSpPr>
          <p:spPr bwMode="auto">
            <a:xfrm>
              <a:off x="6055252" y="3280852"/>
              <a:ext cx="234983" cy="267235"/>
            </a:xfrm>
            <a:custGeom>
              <a:avLst/>
              <a:gdLst/>
              <a:ahLst/>
              <a:cxnLst>
                <a:cxn ang="0">
                  <a:pos x="2" y="45"/>
                </a:cxn>
                <a:cxn ang="0">
                  <a:pos x="5" y="27"/>
                </a:cxn>
                <a:cxn ang="0">
                  <a:pos x="10" y="18"/>
                </a:cxn>
                <a:cxn ang="0">
                  <a:pos x="27" y="18"/>
                </a:cxn>
                <a:cxn ang="0">
                  <a:pos x="40" y="13"/>
                </a:cxn>
                <a:cxn ang="0">
                  <a:pos x="48" y="2"/>
                </a:cxn>
                <a:cxn ang="0">
                  <a:pos x="67" y="2"/>
                </a:cxn>
                <a:cxn ang="0">
                  <a:pos x="86" y="13"/>
                </a:cxn>
                <a:cxn ang="0">
                  <a:pos x="80" y="24"/>
                </a:cxn>
                <a:cxn ang="0">
                  <a:pos x="69" y="29"/>
                </a:cxn>
                <a:cxn ang="0">
                  <a:pos x="69" y="43"/>
                </a:cxn>
                <a:cxn ang="0">
                  <a:pos x="83" y="56"/>
                </a:cxn>
                <a:cxn ang="0">
                  <a:pos x="96" y="72"/>
                </a:cxn>
                <a:cxn ang="0">
                  <a:pos x="107" y="86"/>
                </a:cxn>
                <a:cxn ang="0">
                  <a:pos x="123" y="86"/>
                </a:cxn>
                <a:cxn ang="0">
                  <a:pos x="123" y="94"/>
                </a:cxn>
                <a:cxn ang="0">
                  <a:pos x="150" y="110"/>
                </a:cxn>
                <a:cxn ang="0">
                  <a:pos x="153" y="121"/>
                </a:cxn>
                <a:cxn ang="0">
                  <a:pos x="145" y="115"/>
                </a:cxn>
                <a:cxn ang="0">
                  <a:pos x="137" y="110"/>
                </a:cxn>
                <a:cxn ang="0">
                  <a:pos x="131" y="118"/>
                </a:cxn>
                <a:cxn ang="0">
                  <a:pos x="131" y="123"/>
                </a:cxn>
                <a:cxn ang="0">
                  <a:pos x="137" y="137"/>
                </a:cxn>
                <a:cxn ang="0">
                  <a:pos x="126" y="150"/>
                </a:cxn>
                <a:cxn ang="0">
                  <a:pos x="118" y="147"/>
                </a:cxn>
                <a:cxn ang="0">
                  <a:pos x="123" y="139"/>
                </a:cxn>
                <a:cxn ang="0">
                  <a:pos x="123" y="129"/>
                </a:cxn>
                <a:cxn ang="0">
                  <a:pos x="115" y="118"/>
                </a:cxn>
                <a:cxn ang="0">
                  <a:pos x="107" y="113"/>
                </a:cxn>
                <a:cxn ang="0">
                  <a:pos x="102" y="104"/>
                </a:cxn>
                <a:cxn ang="0">
                  <a:pos x="91" y="99"/>
                </a:cxn>
                <a:cxn ang="0">
                  <a:pos x="80" y="94"/>
                </a:cxn>
                <a:cxn ang="0">
                  <a:pos x="64" y="80"/>
                </a:cxn>
                <a:cxn ang="0">
                  <a:pos x="53" y="70"/>
                </a:cxn>
                <a:cxn ang="0">
                  <a:pos x="45" y="56"/>
                </a:cxn>
                <a:cxn ang="0">
                  <a:pos x="35" y="48"/>
                </a:cxn>
                <a:cxn ang="0">
                  <a:pos x="10" y="56"/>
                </a:cxn>
                <a:cxn ang="0">
                  <a:pos x="21" y="99"/>
                </a:cxn>
                <a:cxn ang="0">
                  <a:pos x="21" y="102"/>
                </a:cxn>
                <a:cxn ang="0">
                  <a:pos x="53" y="78"/>
                </a:cxn>
                <a:cxn ang="0">
                  <a:pos x="48" y="72"/>
                </a:cxn>
                <a:cxn ang="0">
                  <a:pos x="43" y="70"/>
                </a:cxn>
                <a:cxn ang="0">
                  <a:pos x="32" y="134"/>
                </a:cxn>
                <a:cxn ang="0">
                  <a:pos x="40" y="131"/>
                </a:cxn>
                <a:cxn ang="0">
                  <a:pos x="37" y="113"/>
                </a:cxn>
                <a:cxn ang="0">
                  <a:pos x="35" y="99"/>
                </a:cxn>
                <a:cxn ang="0">
                  <a:pos x="24" y="104"/>
                </a:cxn>
                <a:cxn ang="0">
                  <a:pos x="21" y="113"/>
                </a:cxn>
                <a:cxn ang="0">
                  <a:pos x="27" y="121"/>
                </a:cxn>
                <a:cxn ang="0">
                  <a:pos x="24" y="134"/>
                </a:cxn>
                <a:cxn ang="0">
                  <a:pos x="115" y="169"/>
                </a:cxn>
                <a:cxn ang="0">
                  <a:pos x="118" y="150"/>
                </a:cxn>
                <a:cxn ang="0">
                  <a:pos x="104" y="150"/>
                </a:cxn>
                <a:cxn ang="0">
                  <a:pos x="83" y="150"/>
                </a:cxn>
                <a:cxn ang="0">
                  <a:pos x="80" y="158"/>
                </a:cxn>
                <a:cxn ang="0">
                  <a:pos x="99" y="166"/>
                </a:cxn>
                <a:cxn ang="0">
                  <a:pos x="112" y="172"/>
                </a:cxn>
              </a:cxnLst>
              <a:rect l="0" t="0" r="r" b="b"/>
              <a:pathLst>
                <a:path w="153" h="174">
                  <a:moveTo>
                    <a:pt x="10" y="56"/>
                  </a:moveTo>
                  <a:lnTo>
                    <a:pt x="10" y="51"/>
                  </a:lnTo>
                  <a:lnTo>
                    <a:pt x="10" y="48"/>
                  </a:lnTo>
                  <a:lnTo>
                    <a:pt x="8" y="48"/>
                  </a:lnTo>
                  <a:lnTo>
                    <a:pt x="2" y="45"/>
                  </a:lnTo>
                  <a:lnTo>
                    <a:pt x="2" y="37"/>
                  </a:lnTo>
                  <a:lnTo>
                    <a:pt x="0" y="35"/>
                  </a:lnTo>
                  <a:lnTo>
                    <a:pt x="0" y="32"/>
                  </a:lnTo>
                  <a:lnTo>
                    <a:pt x="5" y="32"/>
                  </a:lnTo>
                  <a:lnTo>
                    <a:pt x="5" y="27"/>
                  </a:lnTo>
                  <a:lnTo>
                    <a:pt x="2" y="24"/>
                  </a:lnTo>
                  <a:lnTo>
                    <a:pt x="2" y="21"/>
                  </a:lnTo>
                  <a:lnTo>
                    <a:pt x="2" y="21"/>
                  </a:lnTo>
                  <a:lnTo>
                    <a:pt x="5" y="21"/>
                  </a:lnTo>
                  <a:lnTo>
                    <a:pt x="10" y="18"/>
                  </a:lnTo>
                  <a:lnTo>
                    <a:pt x="16" y="18"/>
                  </a:lnTo>
                  <a:lnTo>
                    <a:pt x="18" y="10"/>
                  </a:lnTo>
                  <a:lnTo>
                    <a:pt x="24" y="13"/>
                  </a:lnTo>
                  <a:lnTo>
                    <a:pt x="21" y="16"/>
                  </a:lnTo>
                  <a:lnTo>
                    <a:pt x="27" y="18"/>
                  </a:lnTo>
                  <a:lnTo>
                    <a:pt x="29" y="21"/>
                  </a:lnTo>
                  <a:lnTo>
                    <a:pt x="32" y="16"/>
                  </a:lnTo>
                  <a:lnTo>
                    <a:pt x="32" y="13"/>
                  </a:lnTo>
                  <a:lnTo>
                    <a:pt x="37" y="13"/>
                  </a:lnTo>
                  <a:lnTo>
                    <a:pt x="40" y="13"/>
                  </a:lnTo>
                  <a:lnTo>
                    <a:pt x="40" y="16"/>
                  </a:lnTo>
                  <a:lnTo>
                    <a:pt x="43" y="10"/>
                  </a:lnTo>
                  <a:lnTo>
                    <a:pt x="48" y="8"/>
                  </a:lnTo>
                  <a:lnTo>
                    <a:pt x="45" y="5"/>
                  </a:lnTo>
                  <a:lnTo>
                    <a:pt x="48" y="2"/>
                  </a:lnTo>
                  <a:lnTo>
                    <a:pt x="53" y="2"/>
                  </a:lnTo>
                  <a:lnTo>
                    <a:pt x="59" y="0"/>
                  </a:lnTo>
                  <a:lnTo>
                    <a:pt x="64" y="0"/>
                  </a:lnTo>
                  <a:lnTo>
                    <a:pt x="67" y="0"/>
                  </a:lnTo>
                  <a:lnTo>
                    <a:pt x="67" y="2"/>
                  </a:lnTo>
                  <a:lnTo>
                    <a:pt x="75" y="5"/>
                  </a:lnTo>
                  <a:lnTo>
                    <a:pt x="83" y="8"/>
                  </a:lnTo>
                  <a:lnTo>
                    <a:pt x="86" y="8"/>
                  </a:lnTo>
                  <a:lnTo>
                    <a:pt x="88" y="10"/>
                  </a:lnTo>
                  <a:lnTo>
                    <a:pt x="86" y="13"/>
                  </a:lnTo>
                  <a:lnTo>
                    <a:pt x="86" y="16"/>
                  </a:lnTo>
                  <a:lnTo>
                    <a:pt x="86" y="18"/>
                  </a:lnTo>
                  <a:lnTo>
                    <a:pt x="86" y="24"/>
                  </a:lnTo>
                  <a:lnTo>
                    <a:pt x="83" y="24"/>
                  </a:lnTo>
                  <a:lnTo>
                    <a:pt x="80" y="24"/>
                  </a:lnTo>
                  <a:lnTo>
                    <a:pt x="78" y="27"/>
                  </a:lnTo>
                  <a:lnTo>
                    <a:pt x="75" y="27"/>
                  </a:lnTo>
                  <a:lnTo>
                    <a:pt x="72" y="27"/>
                  </a:lnTo>
                  <a:lnTo>
                    <a:pt x="69" y="29"/>
                  </a:lnTo>
                  <a:lnTo>
                    <a:pt x="69" y="29"/>
                  </a:lnTo>
                  <a:lnTo>
                    <a:pt x="69" y="32"/>
                  </a:lnTo>
                  <a:lnTo>
                    <a:pt x="72" y="35"/>
                  </a:lnTo>
                  <a:lnTo>
                    <a:pt x="69" y="37"/>
                  </a:lnTo>
                  <a:lnTo>
                    <a:pt x="69" y="40"/>
                  </a:lnTo>
                  <a:lnTo>
                    <a:pt x="69" y="43"/>
                  </a:lnTo>
                  <a:lnTo>
                    <a:pt x="69" y="48"/>
                  </a:lnTo>
                  <a:lnTo>
                    <a:pt x="72" y="48"/>
                  </a:lnTo>
                  <a:lnTo>
                    <a:pt x="78" y="53"/>
                  </a:lnTo>
                  <a:lnTo>
                    <a:pt x="80" y="53"/>
                  </a:lnTo>
                  <a:lnTo>
                    <a:pt x="83" y="56"/>
                  </a:lnTo>
                  <a:lnTo>
                    <a:pt x="91" y="64"/>
                  </a:lnTo>
                  <a:lnTo>
                    <a:pt x="91" y="67"/>
                  </a:lnTo>
                  <a:lnTo>
                    <a:pt x="94" y="67"/>
                  </a:lnTo>
                  <a:lnTo>
                    <a:pt x="94" y="70"/>
                  </a:lnTo>
                  <a:lnTo>
                    <a:pt x="96" y="72"/>
                  </a:lnTo>
                  <a:lnTo>
                    <a:pt x="96" y="75"/>
                  </a:lnTo>
                  <a:lnTo>
                    <a:pt x="99" y="80"/>
                  </a:lnTo>
                  <a:lnTo>
                    <a:pt x="104" y="83"/>
                  </a:lnTo>
                  <a:lnTo>
                    <a:pt x="104" y="83"/>
                  </a:lnTo>
                  <a:lnTo>
                    <a:pt x="107" y="86"/>
                  </a:lnTo>
                  <a:lnTo>
                    <a:pt x="110" y="86"/>
                  </a:lnTo>
                  <a:lnTo>
                    <a:pt x="115" y="86"/>
                  </a:lnTo>
                  <a:lnTo>
                    <a:pt x="118" y="86"/>
                  </a:lnTo>
                  <a:lnTo>
                    <a:pt x="121" y="86"/>
                  </a:lnTo>
                  <a:lnTo>
                    <a:pt x="123" y="86"/>
                  </a:lnTo>
                  <a:lnTo>
                    <a:pt x="123" y="88"/>
                  </a:lnTo>
                  <a:lnTo>
                    <a:pt x="118" y="91"/>
                  </a:lnTo>
                  <a:lnTo>
                    <a:pt x="118" y="94"/>
                  </a:lnTo>
                  <a:lnTo>
                    <a:pt x="121" y="94"/>
                  </a:lnTo>
                  <a:lnTo>
                    <a:pt x="123" y="94"/>
                  </a:lnTo>
                  <a:lnTo>
                    <a:pt x="129" y="96"/>
                  </a:lnTo>
                  <a:lnTo>
                    <a:pt x="139" y="102"/>
                  </a:lnTo>
                  <a:lnTo>
                    <a:pt x="142" y="104"/>
                  </a:lnTo>
                  <a:lnTo>
                    <a:pt x="145" y="107"/>
                  </a:lnTo>
                  <a:lnTo>
                    <a:pt x="150" y="110"/>
                  </a:lnTo>
                  <a:lnTo>
                    <a:pt x="153" y="110"/>
                  </a:lnTo>
                  <a:lnTo>
                    <a:pt x="153" y="113"/>
                  </a:lnTo>
                  <a:lnTo>
                    <a:pt x="153" y="115"/>
                  </a:lnTo>
                  <a:lnTo>
                    <a:pt x="153" y="118"/>
                  </a:lnTo>
                  <a:lnTo>
                    <a:pt x="153" y="121"/>
                  </a:lnTo>
                  <a:lnTo>
                    <a:pt x="150" y="121"/>
                  </a:lnTo>
                  <a:lnTo>
                    <a:pt x="150" y="121"/>
                  </a:lnTo>
                  <a:lnTo>
                    <a:pt x="147" y="121"/>
                  </a:lnTo>
                  <a:lnTo>
                    <a:pt x="147" y="118"/>
                  </a:lnTo>
                  <a:lnTo>
                    <a:pt x="145" y="115"/>
                  </a:lnTo>
                  <a:lnTo>
                    <a:pt x="145" y="113"/>
                  </a:lnTo>
                  <a:lnTo>
                    <a:pt x="145" y="113"/>
                  </a:lnTo>
                  <a:lnTo>
                    <a:pt x="139" y="113"/>
                  </a:lnTo>
                  <a:lnTo>
                    <a:pt x="139" y="110"/>
                  </a:lnTo>
                  <a:lnTo>
                    <a:pt x="137" y="110"/>
                  </a:lnTo>
                  <a:lnTo>
                    <a:pt x="134" y="110"/>
                  </a:lnTo>
                  <a:lnTo>
                    <a:pt x="134" y="110"/>
                  </a:lnTo>
                  <a:lnTo>
                    <a:pt x="134" y="113"/>
                  </a:lnTo>
                  <a:lnTo>
                    <a:pt x="131" y="115"/>
                  </a:lnTo>
                  <a:lnTo>
                    <a:pt x="131" y="118"/>
                  </a:lnTo>
                  <a:lnTo>
                    <a:pt x="131" y="118"/>
                  </a:lnTo>
                  <a:lnTo>
                    <a:pt x="129" y="121"/>
                  </a:lnTo>
                  <a:lnTo>
                    <a:pt x="129" y="123"/>
                  </a:lnTo>
                  <a:lnTo>
                    <a:pt x="129" y="123"/>
                  </a:lnTo>
                  <a:lnTo>
                    <a:pt x="131" y="123"/>
                  </a:lnTo>
                  <a:lnTo>
                    <a:pt x="137" y="129"/>
                  </a:lnTo>
                  <a:lnTo>
                    <a:pt x="137" y="129"/>
                  </a:lnTo>
                  <a:lnTo>
                    <a:pt x="137" y="134"/>
                  </a:lnTo>
                  <a:lnTo>
                    <a:pt x="137" y="134"/>
                  </a:lnTo>
                  <a:lnTo>
                    <a:pt x="137" y="137"/>
                  </a:lnTo>
                  <a:lnTo>
                    <a:pt x="134" y="137"/>
                  </a:lnTo>
                  <a:lnTo>
                    <a:pt x="131" y="139"/>
                  </a:lnTo>
                  <a:lnTo>
                    <a:pt x="131" y="145"/>
                  </a:lnTo>
                  <a:lnTo>
                    <a:pt x="129" y="147"/>
                  </a:lnTo>
                  <a:lnTo>
                    <a:pt x="126" y="150"/>
                  </a:lnTo>
                  <a:lnTo>
                    <a:pt x="126" y="153"/>
                  </a:lnTo>
                  <a:lnTo>
                    <a:pt x="121" y="153"/>
                  </a:lnTo>
                  <a:lnTo>
                    <a:pt x="118" y="150"/>
                  </a:lnTo>
                  <a:lnTo>
                    <a:pt x="118" y="150"/>
                  </a:lnTo>
                  <a:lnTo>
                    <a:pt x="118" y="147"/>
                  </a:lnTo>
                  <a:lnTo>
                    <a:pt x="121" y="147"/>
                  </a:lnTo>
                  <a:lnTo>
                    <a:pt x="121" y="145"/>
                  </a:lnTo>
                  <a:lnTo>
                    <a:pt x="123" y="142"/>
                  </a:lnTo>
                  <a:lnTo>
                    <a:pt x="121" y="139"/>
                  </a:lnTo>
                  <a:lnTo>
                    <a:pt x="123" y="139"/>
                  </a:lnTo>
                  <a:lnTo>
                    <a:pt x="123" y="139"/>
                  </a:lnTo>
                  <a:lnTo>
                    <a:pt x="126" y="137"/>
                  </a:lnTo>
                  <a:lnTo>
                    <a:pt x="126" y="134"/>
                  </a:lnTo>
                  <a:lnTo>
                    <a:pt x="123" y="134"/>
                  </a:lnTo>
                  <a:lnTo>
                    <a:pt x="123" y="129"/>
                  </a:lnTo>
                  <a:lnTo>
                    <a:pt x="121" y="126"/>
                  </a:lnTo>
                  <a:lnTo>
                    <a:pt x="121" y="123"/>
                  </a:lnTo>
                  <a:lnTo>
                    <a:pt x="118" y="118"/>
                  </a:lnTo>
                  <a:lnTo>
                    <a:pt x="118" y="118"/>
                  </a:lnTo>
                  <a:lnTo>
                    <a:pt x="115" y="118"/>
                  </a:lnTo>
                  <a:lnTo>
                    <a:pt x="112" y="118"/>
                  </a:lnTo>
                  <a:lnTo>
                    <a:pt x="110" y="115"/>
                  </a:lnTo>
                  <a:lnTo>
                    <a:pt x="107" y="115"/>
                  </a:lnTo>
                  <a:lnTo>
                    <a:pt x="107" y="113"/>
                  </a:lnTo>
                  <a:lnTo>
                    <a:pt x="107" y="113"/>
                  </a:lnTo>
                  <a:lnTo>
                    <a:pt x="107" y="110"/>
                  </a:lnTo>
                  <a:lnTo>
                    <a:pt x="107" y="107"/>
                  </a:lnTo>
                  <a:lnTo>
                    <a:pt x="104" y="107"/>
                  </a:lnTo>
                  <a:lnTo>
                    <a:pt x="102" y="107"/>
                  </a:lnTo>
                  <a:lnTo>
                    <a:pt x="102" y="104"/>
                  </a:lnTo>
                  <a:lnTo>
                    <a:pt x="99" y="104"/>
                  </a:lnTo>
                  <a:lnTo>
                    <a:pt x="99" y="104"/>
                  </a:lnTo>
                  <a:lnTo>
                    <a:pt x="96" y="104"/>
                  </a:lnTo>
                  <a:lnTo>
                    <a:pt x="94" y="99"/>
                  </a:lnTo>
                  <a:lnTo>
                    <a:pt x="91" y="99"/>
                  </a:lnTo>
                  <a:lnTo>
                    <a:pt x="88" y="96"/>
                  </a:lnTo>
                  <a:lnTo>
                    <a:pt x="86" y="99"/>
                  </a:lnTo>
                  <a:lnTo>
                    <a:pt x="83" y="99"/>
                  </a:lnTo>
                  <a:lnTo>
                    <a:pt x="83" y="96"/>
                  </a:lnTo>
                  <a:lnTo>
                    <a:pt x="80" y="94"/>
                  </a:lnTo>
                  <a:lnTo>
                    <a:pt x="78" y="94"/>
                  </a:lnTo>
                  <a:lnTo>
                    <a:pt x="72" y="91"/>
                  </a:lnTo>
                  <a:lnTo>
                    <a:pt x="67" y="83"/>
                  </a:lnTo>
                  <a:lnTo>
                    <a:pt x="67" y="83"/>
                  </a:lnTo>
                  <a:lnTo>
                    <a:pt x="64" y="80"/>
                  </a:lnTo>
                  <a:lnTo>
                    <a:pt x="61" y="78"/>
                  </a:lnTo>
                  <a:lnTo>
                    <a:pt x="59" y="78"/>
                  </a:lnTo>
                  <a:lnTo>
                    <a:pt x="59" y="75"/>
                  </a:lnTo>
                  <a:lnTo>
                    <a:pt x="53" y="72"/>
                  </a:lnTo>
                  <a:lnTo>
                    <a:pt x="53" y="70"/>
                  </a:lnTo>
                  <a:lnTo>
                    <a:pt x="48" y="67"/>
                  </a:lnTo>
                  <a:lnTo>
                    <a:pt x="51" y="64"/>
                  </a:lnTo>
                  <a:lnTo>
                    <a:pt x="48" y="61"/>
                  </a:lnTo>
                  <a:lnTo>
                    <a:pt x="48" y="59"/>
                  </a:lnTo>
                  <a:lnTo>
                    <a:pt x="45" y="56"/>
                  </a:lnTo>
                  <a:lnTo>
                    <a:pt x="43" y="53"/>
                  </a:lnTo>
                  <a:lnTo>
                    <a:pt x="43" y="51"/>
                  </a:lnTo>
                  <a:lnTo>
                    <a:pt x="43" y="51"/>
                  </a:lnTo>
                  <a:lnTo>
                    <a:pt x="37" y="48"/>
                  </a:lnTo>
                  <a:lnTo>
                    <a:pt x="35" y="48"/>
                  </a:lnTo>
                  <a:lnTo>
                    <a:pt x="27" y="45"/>
                  </a:lnTo>
                  <a:lnTo>
                    <a:pt x="18" y="48"/>
                  </a:lnTo>
                  <a:lnTo>
                    <a:pt x="18" y="51"/>
                  </a:lnTo>
                  <a:lnTo>
                    <a:pt x="16" y="53"/>
                  </a:lnTo>
                  <a:lnTo>
                    <a:pt x="10" y="56"/>
                  </a:lnTo>
                  <a:lnTo>
                    <a:pt x="10" y="56"/>
                  </a:lnTo>
                  <a:close/>
                  <a:moveTo>
                    <a:pt x="21" y="102"/>
                  </a:moveTo>
                  <a:lnTo>
                    <a:pt x="21" y="102"/>
                  </a:lnTo>
                  <a:lnTo>
                    <a:pt x="21" y="99"/>
                  </a:lnTo>
                  <a:lnTo>
                    <a:pt x="21" y="99"/>
                  </a:lnTo>
                  <a:lnTo>
                    <a:pt x="21" y="96"/>
                  </a:lnTo>
                  <a:lnTo>
                    <a:pt x="21" y="99"/>
                  </a:lnTo>
                  <a:lnTo>
                    <a:pt x="21" y="99"/>
                  </a:lnTo>
                  <a:lnTo>
                    <a:pt x="21" y="102"/>
                  </a:lnTo>
                  <a:lnTo>
                    <a:pt x="21" y="102"/>
                  </a:lnTo>
                  <a:close/>
                  <a:moveTo>
                    <a:pt x="53" y="78"/>
                  </a:moveTo>
                  <a:lnTo>
                    <a:pt x="56" y="80"/>
                  </a:lnTo>
                  <a:lnTo>
                    <a:pt x="56" y="78"/>
                  </a:lnTo>
                  <a:lnTo>
                    <a:pt x="53" y="78"/>
                  </a:lnTo>
                  <a:lnTo>
                    <a:pt x="53" y="78"/>
                  </a:lnTo>
                  <a:close/>
                  <a:moveTo>
                    <a:pt x="43" y="70"/>
                  </a:moveTo>
                  <a:lnTo>
                    <a:pt x="43" y="72"/>
                  </a:lnTo>
                  <a:lnTo>
                    <a:pt x="45" y="72"/>
                  </a:lnTo>
                  <a:lnTo>
                    <a:pt x="48" y="72"/>
                  </a:lnTo>
                  <a:lnTo>
                    <a:pt x="48" y="72"/>
                  </a:lnTo>
                  <a:lnTo>
                    <a:pt x="48" y="70"/>
                  </a:lnTo>
                  <a:lnTo>
                    <a:pt x="48" y="70"/>
                  </a:lnTo>
                  <a:lnTo>
                    <a:pt x="48" y="70"/>
                  </a:lnTo>
                  <a:lnTo>
                    <a:pt x="43" y="70"/>
                  </a:lnTo>
                  <a:lnTo>
                    <a:pt x="43" y="70"/>
                  </a:lnTo>
                  <a:close/>
                  <a:moveTo>
                    <a:pt x="27" y="137"/>
                  </a:moveTo>
                  <a:lnTo>
                    <a:pt x="29" y="137"/>
                  </a:lnTo>
                  <a:lnTo>
                    <a:pt x="29" y="137"/>
                  </a:lnTo>
                  <a:lnTo>
                    <a:pt x="32" y="137"/>
                  </a:lnTo>
                  <a:lnTo>
                    <a:pt x="32" y="134"/>
                  </a:lnTo>
                  <a:lnTo>
                    <a:pt x="32" y="131"/>
                  </a:lnTo>
                  <a:lnTo>
                    <a:pt x="35" y="131"/>
                  </a:lnTo>
                  <a:lnTo>
                    <a:pt x="37" y="134"/>
                  </a:lnTo>
                  <a:lnTo>
                    <a:pt x="37" y="134"/>
                  </a:lnTo>
                  <a:lnTo>
                    <a:pt x="40" y="131"/>
                  </a:lnTo>
                  <a:lnTo>
                    <a:pt x="40" y="126"/>
                  </a:lnTo>
                  <a:lnTo>
                    <a:pt x="40" y="126"/>
                  </a:lnTo>
                  <a:lnTo>
                    <a:pt x="40" y="121"/>
                  </a:lnTo>
                  <a:lnTo>
                    <a:pt x="40" y="115"/>
                  </a:lnTo>
                  <a:lnTo>
                    <a:pt x="37" y="113"/>
                  </a:lnTo>
                  <a:lnTo>
                    <a:pt x="40" y="110"/>
                  </a:lnTo>
                  <a:lnTo>
                    <a:pt x="40" y="107"/>
                  </a:lnTo>
                  <a:lnTo>
                    <a:pt x="40" y="104"/>
                  </a:lnTo>
                  <a:lnTo>
                    <a:pt x="37" y="102"/>
                  </a:lnTo>
                  <a:lnTo>
                    <a:pt x="35" y="99"/>
                  </a:lnTo>
                  <a:lnTo>
                    <a:pt x="35" y="99"/>
                  </a:lnTo>
                  <a:lnTo>
                    <a:pt x="32" y="99"/>
                  </a:lnTo>
                  <a:lnTo>
                    <a:pt x="29" y="99"/>
                  </a:lnTo>
                  <a:lnTo>
                    <a:pt x="27" y="104"/>
                  </a:lnTo>
                  <a:lnTo>
                    <a:pt x="24" y="104"/>
                  </a:lnTo>
                  <a:lnTo>
                    <a:pt x="21" y="102"/>
                  </a:lnTo>
                  <a:lnTo>
                    <a:pt x="21" y="104"/>
                  </a:lnTo>
                  <a:lnTo>
                    <a:pt x="18" y="107"/>
                  </a:lnTo>
                  <a:lnTo>
                    <a:pt x="21" y="110"/>
                  </a:lnTo>
                  <a:lnTo>
                    <a:pt x="21" y="113"/>
                  </a:lnTo>
                  <a:lnTo>
                    <a:pt x="24" y="113"/>
                  </a:lnTo>
                  <a:lnTo>
                    <a:pt x="24" y="115"/>
                  </a:lnTo>
                  <a:lnTo>
                    <a:pt x="21" y="118"/>
                  </a:lnTo>
                  <a:lnTo>
                    <a:pt x="24" y="121"/>
                  </a:lnTo>
                  <a:lnTo>
                    <a:pt x="27" y="121"/>
                  </a:lnTo>
                  <a:lnTo>
                    <a:pt x="27" y="121"/>
                  </a:lnTo>
                  <a:lnTo>
                    <a:pt x="24" y="123"/>
                  </a:lnTo>
                  <a:lnTo>
                    <a:pt x="24" y="129"/>
                  </a:lnTo>
                  <a:lnTo>
                    <a:pt x="24" y="129"/>
                  </a:lnTo>
                  <a:lnTo>
                    <a:pt x="24" y="134"/>
                  </a:lnTo>
                  <a:lnTo>
                    <a:pt x="27" y="137"/>
                  </a:lnTo>
                  <a:lnTo>
                    <a:pt x="27" y="137"/>
                  </a:lnTo>
                  <a:close/>
                  <a:moveTo>
                    <a:pt x="112" y="172"/>
                  </a:moveTo>
                  <a:lnTo>
                    <a:pt x="112" y="169"/>
                  </a:lnTo>
                  <a:lnTo>
                    <a:pt x="115" y="169"/>
                  </a:lnTo>
                  <a:lnTo>
                    <a:pt x="112" y="164"/>
                  </a:lnTo>
                  <a:lnTo>
                    <a:pt x="112" y="161"/>
                  </a:lnTo>
                  <a:lnTo>
                    <a:pt x="112" y="156"/>
                  </a:lnTo>
                  <a:lnTo>
                    <a:pt x="115" y="153"/>
                  </a:lnTo>
                  <a:lnTo>
                    <a:pt x="118" y="150"/>
                  </a:lnTo>
                  <a:lnTo>
                    <a:pt x="115" y="147"/>
                  </a:lnTo>
                  <a:lnTo>
                    <a:pt x="112" y="150"/>
                  </a:lnTo>
                  <a:lnTo>
                    <a:pt x="110" y="150"/>
                  </a:lnTo>
                  <a:lnTo>
                    <a:pt x="107" y="147"/>
                  </a:lnTo>
                  <a:lnTo>
                    <a:pt x="104" y="150"/>
                  </a:lnTo>
                  <a:lnTo>
                    <a:pt x="99" y="150"/>
                  </a:lnTo>
                  <a:lnTo>
                    <a:pt x="94" y="153"/>
                  </a:lnTo>
                  <a:lnTo>
                    <a:pt x="88" y="153"/>
                  </a:lnTo>
                  <a:lnTo>
                    <a:pt x="86" y="150"/>
                  </a:lnTo>
                  <a:lnTo>
                    <a:pt x="83" y="150"/>
                  </a:lnTo>
                  <a:lnTo>
                    <a:pt x="83" y="150"/>
                  </a:lnTo>
                  <a:lnTo>
                    <a:pt x="80" y="150"/>
                  </a:lnTo>
                  <a:lnTo>
                    <a:pt x="78" y="153"/>
                  </a:lnTo>
                  <a:lnTo>
                    <a:pt x="78" y="156"/>
                  </a:lnTo>
                  <a:lnTo>
                    <a:pt x="80" y="158"/>
                  </a:lnTo>
                  <a:lnTo>
                    <a:pt x="83" y="158"/>
                  </a:lnTo>
                  <a:lnTo>
                    <a:pt x="88" y="161"/>
                  </a:lnTo>
                  <a:lnTo>
                    <a:pt x="91" y="164"/>
                  </a:lnTo>
                  <a:lnTo>
                    <a:pt x="94" y="166"/>
                  </a:lnTo>
                  <a:lnTo>
                    <a:pt x="99" y="166"/>
                  </a:lnTo>
                  <a:lnTo>
                    <a:pt x="102" y="166"/>
                  </a:lnTo>
                  <a:lnTo>
                    <a:pt x="104" y="169"/>
                  </a:lnTo>
                  <a:lnTo>
                    <a:pt x="104" y="172"/>
                  </a:lnTo>
                  <a:lnTo>
                    <a:pt x="110" y="174"/>
                  </a:lnTo>
                  <a:lnTo>
                    <a:pt x="1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5" name="Freeform 1228"/>
            <p:cNvSpPr>
              <a:spLocks noEditPoints="1"/>
            </p:cNvSpPr>
            <p:nvPr/>
          </p:nvSpPr>
          <p:spPr bwMode="auto">
            <a:xfrm>
              <a:off x="5754228" y="3366858"/>
              <a:ext cx="254948" cy="193515"/>
            </a:xfrm>
            <a:custGeom>
              <a:avLst/>
              <a:gdLst/>
              <a:ahLst/>
              <a:cxnLst>
                <a:cxn ang="0">
                  <a:pos x="36" y="3"/>
                </a:cxn>
                <a:cxn ang="0">
                  <a:pos x="37" y="5"/>
                </a:cxn>
                <a:cxn ang="0">
                  <a:pos x="41" y="6"/>
                </a:cxn>
                <a:cxn ang="0">
                  <a:pos x="45" y="7"/>
                </a:cxn>
                <a:cxn ang="0">
                  <a:pos x="49" y="6"/>
                </a:cxn>
                <a:cxn ang="0">
                  <a:pos x="52" y="7"/>
                </a:cxn>
                <a:cxn ang="0">
                  <a:pos x="57" y="8"/>
                </a:cxn>
                <a:cxn ang="0">
                  <a:pos x="56" y="11"/>
                </a:cxn>
                <a:cxn ang="0">
                  <a:pos x="54" y="14"/>
                </a:cxn>
                <a:cxn ang="0">
                  <a:pos x="50" y="16"/>
                </a:cxn>
                <a:cxn ang="0">
                  <a:pos x="48" y="18"/>
                </a:cxn>
                <a:cxn ang="0">
                  <a:pos x="47" y="20"/>
                </a:cxn>
                <a:cxn ang="0">
                  <a:pos x="45" y="22"/>
                </a:cxn>
                <a:cxn ang="0">
                  <a:pos x="41" y="26"/>
                </a:cxn>
                <a:cxn ang="0">
                  <a:pos x="43" y="29"/>
                </a:cxn>
                <a:cxn ang="0">
                  <a:pos x="42" y="32"/>
                </a:cxn>
                <a:cxn ang="0">
                  <a:pos x="40" y="37"/>
                </a:cxn>
                <a:cxn ang="0">
                  <a:pos x="38" y="38"/>
                </a:cxn>
                <a:cxn ang="0">
                  <a:pos x="34" y="43"/>
                </a:cxn>
                <a:cxn ang="0">
                  <a:pos x="31" y="42"/>
                </a:cxn>
                <a:cxn ang="0">
                  <a:pos x="29" y="42"/>
                </a:cxn>
                <a:cxn ang="0">
                  <a:pos x="25" y="42"/>
                </a:cxn>
                <a:cxn ang="0">
                  <a:pos x="21" y="44"/>
                </a:cxn>
                <a:cxn ang="0">
                  <a:pos x="18" y="46"/>
                </a:cxn>
                <a:cxn ang="0">
                  <a:pos x="13" y="45"/>
                </a:cxn>
                <a:cxn ang="0">
                  <a:pos x="11" y="40"/>
                </a:cxn>
                <a:cxn ang="0">
                  <a:pos x="8" y="39"/>
                </a:cxn>
                <a:cxn ang="0">
                  <a:pos x="10" y="34"/>
                </a:cxn>
                <a:cxn ang="0">
                  <a:pos x="8" y="32"/>
                </a:cxn>
                <a:cxn ang="0">
                  <a:pos x="9" y="27"/>
                </a:cxn>
                <a:cxn ang="0">
                  <a:pos x="9" y="25"/>
                </a:cxn>
                <a:cxn ang="0">
                  <a:pos x="11" y="21"/>
                </a:cxn>
                <a:cxn ang="0">
                  <a:pos x="13" y="15"/>
                </a:cxn>
                <a:cxn ang="0">
                  <a:pos x="13" y="12"/>
                </a:cxn>
                <a:cxn ang="0">
                  <a:pos x="9" y="11"/>
                </a:cxn>
                <a:cxn ang="0">
                  <a:pos x="4" y="11"/>
                </a:cxn>
                <a:cxn ang="0">
                  <a:pos x="1" y="10"/>
                </a:cxn>
                <a:cxn ang="0">
                  <a:pos x="2" y="9"/>
                </a:cxn>
                <a:cxn ang="0">
                  <a:pos x="2" y="7"/>
                </a:cxn>
                <a:cxn ang="0">
                  <a:pos x="1" y="6"/>
                </a:cxn>
                <a:cxn ang="0">
                  <a:pos x="0" y="5"/>
                </a:cxn>
                <a:cxn ang="0">
                  <a:pos x="2" y="2"/>
                </a:cxn>
                <a:cxn ang="0">
                  <a:pos x="5" y="2"/>
                </a:cxn>
                <a:cxn ang="0">
                  <a:pos x="6" y="0"/>
                </a:cxn>
                <a:cxn ang="0">
                  <a:pos x="9" y="0"/>
                </a:cxn>
                <a:cxn ang="0">
                  <a:pos x="12" y="0"/>
                </a:cxn>
                <a:cxn ang="0">
                  <a:pos x="16" y="0"/>
                </a:cxn>
                <a:cxn ang="0">
                  <a:pos x="21" y="2"/>
                </a:cxn>
                <a:cxn ang="0">
                  <a:pos x="27" y="1"/>
                </a:cxn>
                <a:cxn ang="0">
                  <a:pos x="30" y="1"/>
                </a:cxn>
                <a:cxn ang="0">
                  <a:pos x="34" y="2"/>
                </a:cxn>
                <a:cxn ang="0">
                  <a:pos x="59" y="24"/>
                </a:cxn>
                <a:cxn ang="0">
                  <a:pos x="62" y="24"/>
                </a:cxn>
                <a:cxn ang="0">
                  <a:pos x="59" y="24"/>
                </a:cxn>
                <a:cxn ang="0">
                  <a:pos x="58" y="25"/>
                </a:cxn>
                <a:cxn ang="0">
                  <a:pos x="55" y="25"/>
                </a:cxn>
                <a:cxn ang="0">
                  <a:pos x="57" y="27"/>
                </a:cxn>
                <a:cxn ang="0">
                  <a:pos x="52" y="29"/>
                </a:cxn>
                <a:cxn ang="0">
                  <a:pos x="50" y="30"/>
                </a:cxn>
              </a:cxnLst>
              <a:rect l="0" t="0" r="r" b="b"/>
              <a:pathLst>
                <a:path w="62" h="47">
                  <a:moveTo>
                    <a:pt x="35" y="2"/>
                  </a:moveTo>
                  <a:cubicBezTo>
                    <a:pt x="36" y="2"/>
                    <a:pt x="36" y="2"/>
                    <a:pt x="36" y="2"/>
                  </a:cubicBezTo>
                  <a:cubicBezTo>
                    <a:pt x="36" y="3"/>
                    <a:pt x="36" y="3"/>
                    <a:pt x="36" y="3"/>
                  </a:cubicBezTo>
                  <a:cubicBezTo>
                    <a:pt x="37" y="3"/>
                    <a:pt x="37" y="3"/>
                    <a:pt x="37" y="3"/>
                  </a:cubicBezTo>
                  <a:cubicBezTo>
                    <a:pt x="37" y="4"/>
                    <a:pt x="37" y="4"/>
                    <a:pt x="37" y="4"/>
                  </a:cubicBezTo>
                  <a:cubicBezTo>
                    <a:pt x="37" y="5"/>
                    <a:pt x="37" y="5"/>
                    <a:pt x="37" y="5"/>
                  </a:cubicBezTo>
                  <a:cubicBezTo>
                    <a:pt x="38" y="4"/>
                    <a:pt x="38" y="4"/>
                    <a:pt x="38" y="4"/>
                  </a:cubicBezTo>
                  <a:cubicBezTo>
                    <a:pt x="40" y="5"/>
                    <a:pt x="40" y="5"/>
                    <a:pt x="40" y="5"/>
                  </a:cubicBezTo>
                  <a:cubicBezTo>
                    <a:pt x="41" y="6"/>
                    <a:pt x="41" y="6"/>
                    <a:pt x="41" y="6"/>
                  </a:cubicBezTo>
                  <a:cubicBezTo>
                    <a:pt x="42" y="6"/>
                    <a:pt x="42" y="6"/>
                    <a:pt x="42" y="6"/>
                  </a:cubicBezTo>
                  <a:cubicBezTo>
                    <a:pt x="43" y="7"/>
                    <a:pt x="43" y="7"/>
                    <a:pt x="43" y="7"/>
                  </a:cubicBezTo>
                  <a:cubicBezTo>
                    <a:pt x="45" y="7"/>
                    <a:pt x="45" y="7"/>
                    <a:pt x="45" y="7"/>
                  </a:cubicBezTo>
                  <a:cubicBezTo>
                    <a:pt x="45" y="7"/>
                    <a:pt x="45" y="7"/>
                    <a:pt x="45" y="7"/>
                  </a:cubicBezTo>
                  <a:cubicBezTo>
                    <a:pt x="46" y="6"/>
                    <a:pt x="46" y="6"/>
                    <a:pt x="46" y="6"/>
                  </a:cubicBezTo>
                  <a:cubicBezTo>
                    <a:pt x="49" y="6"/>
                    <a:pt x="49" y="6"/>
                    <a:pt x="49" y="6"/>
                  </a:cubicBezTo>
                  <a:cubicBezTo>
                    <a:pt x="49" y="7"/>
                    <a:pt x="49" y="7"/>
                    <a:pt x="49" y="7"/>
                  </a:cubicBezTo>
                  <a:cubicBezTo>
                    <a:pt x="51" y="7"/>
                    <a:pt x="51" y="7"/>
                    <a:pt x="51" y="7"/>
                  </a:cubicBezTo>
                  <a:cubicBezTo>
                    <a:pt x="52" y="7"/>
                    <a:pt x="52" y="7"/>
                    <a:pt x="52" y="7"/>
                  </a:cubicBezTo>
                  <a:cubicBezTo>
                    <a:pt x="55" y="7"/>
                    <a:pt x="55" y="7"/>
                    <a:pt x="55" y="7"/>
                  </a:cubicBezTo>
                  <a:cubicBezTo>
                    <a:pt x="56" y="8"/>
                    <a:pt x="56" y="8"/>
                    <a:pt x="56" y="8"/>
                  </a:cubicBezTo>
                  <a:cubicBezTo>
                    <a:pt x="57" y="8"/>
                    <a:pt x="57" y="8"/>
                    <a:pt x="57" y="8"/>
                  </a:cubicBezTo>
                  <a:cubicBezTo>
                    <a:pt x="57" y="9"/>
                    <a:pt x="57" y="9"/>
                    <a:pt x="57" y="9"/>
                  </a:cubicBezTo>
                  <a:cubicBezTo>
                    <a:pt x="56" y="9"/>
                    <a:pt x="56" y="9"/>
                    <a:pt x="56" y="9"/>
                  </a:cubicBezTo>
                  <a:cubicBezTo>
                    <a:pt x="56" y="11"/>
                    <a:pt x="56" y="11"/>
                    <a:pt x="56" y="11"/>
                  </a:cubicBezTo>
                  <a:cubicBezTo>
                    <a:pt x="56" y="12"/>
                    <a:pt x="56" y="12"/>
                    <a:pt x="56" y="12"/>
                  </a:cubicBezTo>
                  <a:cubicBezTo>
                    <a:pt x="56" y="13"/>
                    <a:pt x="56" y="13"/>
                    <a:pt x="56" y="13"/>
                  </a:cubicBezTo>
                  <a:cubicBezTo>
                    <a:pt x="54" y="14"/>
                    <a:pt x="54" y="14"/>
                    <a:pt x="54" y="14"/>
                  </a:cubicBezTo>
                  <a:cubicBezTo>
                    <a:pt x="54" y="14"/>
                    <a:pt x="53" y="15"/>
                    <a:pt x="53" y="16"/>
                  </a:cubicBezTo>
                  <a:cubicBezTo>
                    <a:pt x="53" y="16"/>
                    <a:pt x="51" y="16"/>
                    <a:pt x="51" y="16"/>
                  </a:cubicBezTo>
                  <a:cubicBezTo>
                    <a:pt x="50" y="16"/>
                    <a:pt x="50" y="16"/>
                    <a:pt x="50" y="16"/>
                  </a:cubicBezTo>
                  <a:cubicBezTo>
                    <a:pt x="48" y="17"/>
                    <a:pt x="48" y="17"/>
                    <a:pt x="48" y="17"/>
                  </a:cubicBezTo>
                  <a:cubicBezTo>
                    <a:pt x="47" y="18"/>
                    <a:pt x="47" y="18"/>
                    <a:pt x="47" y="18"/>
                  </a:cubicBezTo>
                  <a:cubicBezTo>
                    <a:pt x="48" y="18"/>
                    <a:pt x="48" y="18"/>
                    <a:pt x="48" y="18"/>
                  </a:cubicBezTo>
                  <a:cubicBezTo>
                    <a:pt x="47" y="19"/>
                    <a:pt x="47" y="19"/>
                    <a:pt x="47" y="19"/>
                  </a:cubicBezTo>
                  <a:cubicBezTo>
                    <a:pt x="47" y="20"/>
                    <a:pt x="47" y="20"/>
                    <a:pt x="47" y="20"/>
                  </a:cubicBezTo>
                  <a:cubicBezTo>
                    <a:pt x="47" y="20"/>
                    <a:pt x="47" y="20"/>
                    <a:pt x="47" y="20"/>
                  </a:cubicBezTo>
                  <a:cubicBezTo>
                    <a:pt x="47" y="19"/>
                    <a:pt x="47" y="19"/>
                    <a:pt x="47" y="19"/>
                  </a:cubicBezTo>
                  <a:cubicBezTo>
                    <a:pt x="46" y="19"/>
                    <a:pt x="46" y="19"/>
                    <a:pt x="46" y="19"/>
                  </a:cubicBezTo>
                  <a:cubicBezTo>
                    <a:pt x="45" y="22"/>
                    <a:pt x="45" y="22"/>
                    <a:pt x="45" y="22"/>
                  </a:cubicBezTo>
                  <a:cubicBezTo>
                    <a:pt x="44" y="22"/>
                    <a:pt x="44" y="22"/>
                    <a:pt x="44" y="22"/>
                  </a:cubicBezTo>
                  <a:cubicBezTo>
                    <a:pt x="42" y="25"/>
                    <a:pt x="42" y="25"/>
                    <a:pt x="42" y="25"/>
                  </a:cubicBezTo>
                  <a:cubicBezTo>
                    <a:pt x="41" y="26"/>
                    <a:pt x="41" y="26"/>
                    <a:pt x="41" y="26"/>
                  </a:cubicBezTo>
                  <a:cubicBezTo>
                    <a:pt x="42" y="28"/>
                    <a:pt x="42" y="28"/>
                    <a:pt x="42" y="28"/>
                  </a:cubicBezTo>
                  <a:cubicBezTo>
                    <a:pt x="42" y="29"/>
                    <a:pt x="42" y="29"/>
                    <a:pt x="42" y="29"/>
                  </a:cubicBezTo>
                  <a:cubicBezTo>
                    <a:pt x="43" y="29"/>
                    <a:pt x="43" y="29"/>
                    <a:pt x="43" y="29"/>
                  </a:cubicBezTo>
                  <a:cubicBezTo>
                    <a:pt x="44" y="31"/>
                    <a:pt x="44" y="31"/>
                    <a:pt x="44" y="31"/>
                  </a:cubicBezTo>
                  <a:cubicBezTo>
                    <a:pt x="43" y="32"/>
                    <a:pt x="43" y="32"/>
                    <a:pt x="43" y="32"/>
                  </a:cubicBezTo>
                  <a:cubicBezTo>
                    <a:pt x="42" y="32"/>
                    <a:pt x="42" y="32"/>
                    <a:pt x="42" y="32"/>
                  </a:cubicBezTo>
                  <a:cubicBezTo>
                    <a:pt x="42" y="33"/>
                    <a:pt x="42" y="33"/>
                    <a:pt x="42" y="33"/>
                  </a:cubicBezTo>
                  <a:cubicBezTo>
                    <a:pt x="40" y="36"/>
                    <a:pt x="40" y="36"/>
                    <a:pt x="40" y="36"/>
                  </a:cubicBezTo>
                  <a:cubicBezTo>
                    <a:pt x="40" y="37"/>
                    <a:pt x="40" y="37"/>
                    <a:pt x="40" y="37"/>
                  </a:cubicBezTo>
                  <a:cubicBezTo>
                    <a:pt x="40" y="38"/>
                    <a:pt x="40" y="38"/>
                    <a:pt x="40" y="38"/>
                  </a:cubicBezTo>
                  <a:cubicBezTo>
                    <a:pt x="40" y="38"/>
                    <a:pt x="40" y="38"/>
                    <a:pt x="40" y="38"/>
                  </a:cubicBezTo>
                  <a:cubicBezTo>
                    <a:pt x="38" y="38"/>
                    <a:pt x="38" y="38"/>
                    <a:pt x="38" y="38"/>
                  </a:cubicBezTo>
                  <a:cubicBezTo>
                    <a:pt x="35" y="40"/>
                    <a:pt x="35" y="40"/>
                    <a:pt x="35" y="40"/>
                  </a:cubicBezTo>
                  <a:cubicBezTo>
                    <a:pt x="35" y="41"/>
                    <a:pt x="35" y="41"/>
                    <a:pt x="35" y="41"/>
                  </a:cubicBezTo>
                  <a:cubicBezTo>
                    <a:pt x="34" y="43"/>
                    <a:pt x="34" y="43"/>
                    <a:pt x="34" y="43"/>
                  </a:cubicBezTo>
                  <a:cubicBezTo>
                    <a:pt x="33" y="42"/>
                    <a:pt x="33" y="42"/>
                    <a:pt x="33" y="42"/>
                  </a:cubicBezTo>
                  <a:cubicBezTo>
                    <a:pt x="32" y="41"/>
                    <a:pt x="32" y="41"/>
                    <a:pt x="32" y="41"/>
                  </a:cubicBezTo>
                  <a:cubicBezTo>
                    <a:pt x="31" y="42"/>
                    <a:pt x="31" y="42"/>
                    <a:pt x="31" y="42"/>
                  </a:cubicBezTo>
                  <a:cubicBezTo>
                    <a:pt x="30" y="43"/>
                    <a:pt x="30" y="43"/>
                    <a:pt x="30" y="43"/>
                  </a:cubicBezTo>
                  <a:cubicBezTo>
                    <a:pt x="30" y="42"/>
                    <a:pt x="30" y="42"/>
                    <a:pt x="30" y="42"/>
                  </a:cubicBezTo>
                  <a:cubicBezTo>
                    <a:pt x="29" y="42"/>
                    <a:pt x="29" y="42"/>
                    <a:pt x="29" y="42"/>
                  </a:cubicBezTo>
                  <a:cubicBezTo>
                    <a:pt x="28" y="43"/>
                    <a:pt x="28" y="43"/>
                    <a:pt x="28" y="43"/>
                  </a:cubicBezTo>
                  <a:cubicBezTo>
                    <a:pt x="27" y="42"/>
                    <a:pt x="27" y="42"/>
                    <a:pt x="27" y="42"/>
                  </a:cubicBezTo>
                  <a:cubicBezTo>
                    <a:pt x="25" y="42"/>
                    <a:pt x="25" y="42"/>
                    <a:pt x="25" y="42"/>
                  </a:cubicBezTo>
                  <a:cubicBezTo>
                    <a:pt x="24" y="42"/>
                    <a:pt x="24" y="42"/>
                    <a:pt x="24" y="42"/>
                  </a:cubicBezTo>
                  <a:cubicBezTo>
                    <a:pt x="22" y="43"/>
                    <a:pt x="22" y="43"/>
                    <a:pt x="22" y="43"/>
                  </a:cubicBezTo>
                  <a:cubicBezTo>
                    <a:pt x="21" y="44"/>
                    <a:pt x="21" y="44"/>
                    <a:pt x="21" y="44"/>
                  </a:cubicBezTo>
                  <a:cubicBezTo>
                    <a:pt x="19" y="44"/>
                    <a:pt x="19" y="44"/>
                    <a:pt x="19" y="44"/>
                  </a:cubicBezTo>
                  <a:cubicBezTo>
                    <a:pt x="18" y="45"/>
                    <a:pt x="18" y="45"/>
                    <a:pt x="18" y="45"/>
                  </a:cubicBezTo>
                  <a:cubicBezTo>
                    <a:pt x="18" y="46"/>
                    <a:pt x="18" y="46"/>
                    <a:pt x="18" y="46"/>
                  </a:cubicBezTo>
                  <a:cubicBezTo>
                    <a:pt x="17" y="47"/>
                    <a:pt x="17" y="47"/>
                    <a:pt x="17" y="47"/>
                  </a:cubicBezTo>
                  <a:cubicBezTo>
                    <a:pt x="15" y="46"/>
                    <a:pt x="15" y="46"/>
                    <a:pt x="15" y="46"/>
                  </a:cubicBezTo>
                  <a:cubicBezTo>
                    <a:pt x="13" y="45"/>
                    <a:pt x="13" y="45"/>
                    <a:pt x="13" y="45"/>
                  </a:cubicBezTo>
                  <a:cubicBezTo>
                    <a:pt x="12" y="42"/>
                    <a:pt x="12" y="42"/>
                    <a:pt x="12" y="42"/>
                  </a:cubicBezTo>
                  <a:cubicBezTo>
                    <a:pt x="13" y="42"/>
                    <a:pt x="13" y="42"/>
                    <a:pt x="13" y="42"/>
                  </a:cubicBezTo>
                  <a:cubicBezTo>
                    <a:pt x="11" y="40"/>
                    <a:pt x="11" y="40"/>
                    <a:pt x="11" y="40"/>
                  </a:cubicBezTo>
                  <a:cubicBezTo>
                    <a:pt x="9" y="40"/>
                    <a:pt x="9" y="40"/>
                    <a:pt x="9" y="40"/>
                  </a:cubicBezTo>
                  <a:cubicBezTo>
                    <a:pt x="8" y="40"/>
                    <a:pt x="8" y="40"/>
                    <a:pt x="8" y="40"/>
                  </a:cubicBezTo>
                  <a:cubicBezTo>
                    <a:pt x="8" y="39"/>
                    <a:pt x="8" y="39"/>
                    <a:pt x="8" y="39"/>
                  </a:cubicBezTo>
                  <a:cubicBezTo>
                    <a:pt x="7" y="37"/>
                    <a:pt x="7" y="37"/>
                    <a:pt x="7" y="37"/>
                  </a:cubicBezTo>
                  <a:cubicBezTo>
                    <a:pt x="9" y="35"/>
                    <a:pt x="9" y="35"/>
                    <a:pt x="9" y="35"/>
                  </a:cubicBezTo>
                  <a:cubicBezTo>
                    <a:pt x="10" y="34"/>
                    <a:pt x="10" y="34"/>
                    <a:pt x="10" y="34"/>
                  </a:cubicBezTo>
                  <a:cubicBezTo>
                    <a:pt x="10" y="33"/>
                    <a:pt x="10" y="33"/>
                    <a:pt x="10" y="33"/>
                  </a:cubicBezTo>
                  <a:cubicBezTo>
                    <a:pt x="9" y="33"/>
                    <a:pt x="9" y="33"/>
                    <a:pt x="9" y="33"/>
                  </a:cubicBezTo>
                  <a:cubicBezTo>
                    <a:pt x="8" y="32"/>
                    <a:pt x="8" y="32"/>
                    <a:pt x="8" y="32"/>
                  </a:cubicBezTo>
                  <a:cubicBezTo>
                    <a:pt x="10" y="30"/>
                    <a:pt x="10" y="30"/>
                    <a:pt x="10" y="30"/>
                  </a:cubicBezTo>
                  <a:cubicBezTo>
                    <a:pt x="10" y="28"/>
                    <a:pt x="10" y="28"/>
                    <a:pt x="10" y="28"/>
                  </a:cubicBezTo>
                  <a:cubicBezTo>
                    <a:pt x="9" y="27"/>
                    <a:pt x="9" y="27"/>
                    <a:pt x="9" y="27"/>
                  </a:cubicBezTo>
                  <a:cubicBezTo>
                    <a:pt x="7" y="25"/>
                    <a:pt x="7" y="25"/>
                    <a:pt x="7" y="25"/>
                  </a:cubicBezTo>
                  <a:cubicBezTo>
                    <a:pt x="8" y="25"/>
                    <a:pt x="8" y="25"/>
                    <a:pt x="8" y="25"/>
                  </a:cubicBezTo>
                  <a:cubicBezTo>
                    <a:pt x="9" y="25"/>
                    <a:pt x="9" y="25"/>
                    <a:pt x="9" y="25"/>
                  </a:cubicBezTo>
                  <a:cubicBezTo>
                    <a:pt x="11" y="23"/>
                    <a:pt x="11" y="23"/>
                    <a:pt x="11" y="23"/>
                  </a:cubicBezTo>
                  <a:cubicBezTo>
                    <a:pt x="10" y="22"/>
                    <a:pt x="10" y="22"/>
                    <a:pt x="10" y="22"/>
                  </a:cubicBezTo>
                  <a:cubicBezTo>
                    <a:pt x="11" y="21"/>
                    <a:pt x="11" y="21"/>
                    <a:pt x="11" y="21"/>
                  </a:cubicBezTo>
                  <a:cubicBezTo>
                    <a:pt x="11" y="18"/>
                    <a:pt x="11" y="18"/>
                    <a:pt x="11" y="18"/>
                  </a:cubicBezTo>
                  <a:cubicBezTo>
                    <a:pt x="11" y="16"/>
                    <a:pt x="11" y="16"/>
                    <a:pt x="11" y="16"/>
                  </a:cubicBezTo>
                  <a:cubicBezTo>
                    <a:pt x="13" y="15"/>
                    <a:pt x="13" y="15"/>
                    <a:pt x="13" y="15"/>
                  </a:cubicBezTo>
                  <a:cubicBezTo>
                    <a:pt x="13" y="15"/>
                    <a:pt x="13" y="15"/>
                    <a:pt x="13" y="15"/>
                  </a:cubicBezTo>
                  <a:cubicBezTo>
                    <a:pt x="14" y="14"/>
                    <a:pt x="14" y="14"/>
                    <a:pt x="14" y="14"/>
                  </a:cubicBezTo>
                  <a:cubicBezTo>
                    <a:pt x="13" y="12"/>
                    <a:pt x="13" y="12"/>
                    <a:pt x="13" y="12"/>
                  </a:cubicBezTo>
                  <a:cubicBezTo>
                    <a:pt x="13" y="11"/>
                    <a:pt x="13" y="11"/>
                    <a:pt x="13" y="11"/>
                  </a:cubicBezTo>
                  <a:cubicBezTo>
                    <a:pt x="10" y="11"/>
                    <a:pt x="10" y="11"/>
                    <a:pt x="10" y="11"/>
                  </a:cubicBezTo>
                  <a:cubicBezTo>
                    <a:pt x="9" y="11"/>
                    <a:pt x="9" y="11"/>
                    <a:pt x="9" y="11"/>
                  </a:cubicBezTo>
                  <a:cubicBezTo>
                    <a:pt x="6" y="11"/>
                    <a:pt x="6" y="11"/>
                    <a:pt x="6" y="11"/>
                  </a:cubicBezTo>
                  <a:cubicBezTo>
                    <a:pt x="5" y="12"/>
                    <a:pt x="5" y="12"/>
                    <a:pt x="5" y="12"/>
                  </a:cubicBezTo>
                  <a:cubicBezTo>
                    <a:pt x="4" y="11"/>
                    <a:pt x="4" y="11"/>
                    <a:pt x="4" y="11"/>
                  </a:cubicBezTo>
                  <a:cubicBezTo>
                    <a:pt x="4" y="10"/>
                    <a:pt x="4" y="10"/>
                    <a:pt x="4" y="10"/>
                  </a:cubicBezTo>
                  <a:cubicBezTo>
                    <a:pt x="4" y="10"/>
                    <a:pt x="4" y="10"/>
                    <a:pt x="4" y="10"/>
                  </a:cubicBezTo>
                  <a:cubicBezTo>
                    <a:pt x="1" y="10"/>
                    <a:pt x="1" y="10"/>
                    <a:pt x="1" y="10"/>
                  </a:cubicBezTo>
                  <a:cubicBezTo>
                    <a:pt x="1" y="10"/>
                    <a:pt x="1" y="10"/>
                    <a:pt x="1" y="10"/>
                  </a:cubicBezTo>
                  <a:cubicBezTo>
                    <a:pt x="3" y="9"/>
                    <a:pt x="3" y="9"/>
                    <a:pt x="3" y="9"/>
                  </a:cubicBezTo>
                  <a:cubicBezTo>
                    <a:pt x="2" y="9"/>
                    <a:pt x="2" y="9"/>
                    <a:pt x="2" y="9"/>
                  </a:cubicBezTo>
                  <a:cubicBezTo>
                    <a:pt x="2" y="8"/>
                    <a:pt x="2" y="8"/>
                    <a:pt x="2" y="8"/>
                  </a:cubicBezTo>
                  <a:cubicBezTo>
                    <a:pt x="2" y="8"/>
                    <a:pt x="2" y="8"/>
                    <a:pt x="2" y="8"/>
                  </a:cubicBezTo>
                  <a:cubicBezTo>
                    <a:pt x="2" y="7"/>
                    <a:pt x="2" y="7"/>
                    <a:pt x="2" y="7"/>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0" y="5"/>
                    <a:pt x="0" y="5"/>
                    <a:pt x="0" y="5"/>
                  </a:cubicBezTo>
                  <a:cubicBezTo>
                    <a:pt x="0" y="4"/>
                    <a:pt x="0" y="4"/>
                    <a:pt x="0" y="4"/>
                  </a:cubicBezTo>
                  <a:cubicBezTo>
                    <a:pt x="0" y="3"/>
                    <a:pt x="0" y="3"/>
                    <a:pt x="0" y="3"/>
                  </a:cubicBezTo>
                  <a:cubicBezTo>
                    <a:pt x="2" y="2"/>
                    <a:pt x="2" y="2"/>
                    <a:pt x="2" y="2"/>
                  </a:cubicBezTo>
                  <a:cubicBezTo>
                    <a:pt x="3" y="3"/>
                    <a:pt x="3" y="3"/>
                    <a:pt x="3" y="3"/>
                  </a:cubicBezTo>
                  <a:cubicBezTo>
                    <a:pt x="4" y="2"/>
                    <a:pt x="4" y="2"/>
                    <a:pt x="4" y="2"/>
                  </a:cubicBezTo>
                  <a:cubicBezTo>
                    <a:pt x="5" y="2"/>
                    <a:pt x="5" y="2"/>
                    <a:pt x="5" y="2"/>
                  </a:cubicBezTo>
                  <a:cubicBezTo>
                    <a:pt x="5" y="1"/>
                    <a:pt x="5" y="1"/>
                    <a:pt x="5" y="1"/>
                  </a:cubicBezTo>
                  <a:cubicBezTo>
                    <a:pt x="4" y="1"/>
                    <a:pt x="4" y="1"/>
                    <a:pt x="4" y="1"/>
                  </a:cubicBezTo>
                  <a:cubicBezTo>
                    <a:pt x="6" y="0"/>
                    <a:pt x="6" y="0"/>
                    <a:pt x="6" y="0"/>
                  </a:cubicBezTo>
                  <a:cubicBezTo>
                    <a:pt x="7" y="0"/>
                    <a:pt x="7" y="0"/>
                    <a:pt x="7" y="0"/>
                  </a:cubicBezTo>
                  <a:cubicBezTo>
                    <a:pt x="7" y="0"/>
                    <a:pt x="7" y="0"/>
                    <a:pt x="7" y="0"/>
                  </a:cubicBezTo>
                  <a:cubicBezTo>
                    <a:pt x="9" y="0"/>
                    <a:pt x="9" y="0"/>
                    <a:pt x="9" y="0"/>
                  </a:cubicBezTo>
                  <a:cubicBezTo>
                    <a:pt x="10" y="1"/>
                    <a:pt x="10" y="1"/>
                    <a:pt x="10" y="1"/>
                  </a:cubicBezTo>
                  <a:cubicBezTo>
                    <a:pt x="11" y="0"/>
                    <a:pt x="11" y="0"/>
                    <a:pt x="11" y="0"/>
                  </a:cubicBezTo>
                  <a:cubicBezTo>
                    <a:pt x="12" y="0"/>
                    <a:pt x="12" y="0"/>
                    <a:pt x="12" y="0"/>
                  </a:cubicBezTo>
                  <a:cubicBezTo>
                    <a:pt x="13" y="1"/>
                    <a:pt x="13" y="1"/>
                    <a:pt x="13" y="1"/>
                  </a:cubicBezTo>
                  <a:cubicBezTo>
                    <a:pt x="14" y="0"/>
                    <a:pt x="14" y="0"/>
                    <a:pt x="14" y="0"/>
                  </a:cubicBezTo>
                  <a:cubicBezTo>
                    <a:pt x="16" y="0"/>
                    <a:pt x="16" y="0"/>
                    <a:pt x="16" y="0"/>
                  </a:cubicBezTo>
                  <a:cubicBezTo>
                    <a:pt x="16" y="0"/>
                    <a:pt x="16" y="0"/>
                    <a:pt x="16" y="0"/>
                  </a:cubicBezTo>
                  <a:cubicBezTo>
                    <a:pt x="17" y="1"/>
                    <a:pt x="17" y="1"/>
                    <a:pt x="17" y="1"/>
                  </a:cubicBezTo>
                  <a:cubicBezTo>
                    <a:pt x="21" y="2"/>
                    <a:pt x="21" y="2"/>
                    <a:pt x="21" y="2"/>
                  </a:cubicBezTo>
                  <a:cubicBezTo>
                    <a:pt x="23" y="2"/>
                    <a:pt x="23" y="2"/>
                    <a:pt x="23" y="2"/>
                  </a:cubicBezTo>
                  <a:cubicBezTo>
                    <a:pt x="25" y="1"/>
                    <a:pt x="25" y="1"/>
                    <a:pt x="25" y="1"/>
                  </a:cubicBezTo>
                  <a:cubicBezTo>
                    <a:pt x="27" y="1"/>
                    <a:pt x="27" y="1"/>
                    <a:pt x="27" y="1"/>
                  </a:cubicBezTo>
                  <a:cubicBezTo>
                    <a:pt x="27" y="2"/>
                    <a:pt x="27" y="2"/>
                    <a:pt x="27" y="2"/>
                  </a:cubicBezTo>
                  <a:cubicBezTo>
                    <a:pt x="29" y="2"/>
                    <a:pt x="29" y="2"/>
                    <a:pt x="29" y="2"/>
                  </a:cubicBezTo>
                  <a:cubicBezTo>
                    <a:pt x="30" y="1"/>
                    <a:pt x="30" y="1"/>
                    <a:pt x="30" y="1"/>
                  </a:cubicBezTo>
                  <a:cubicBezTo>
                    <a:pt x="31" y="1"/>
                    <a:pt x="31" y="1"/>
                    <a:pt x="31" y="1"/>
                  </a:cubicBezTo>
                  <a:cubicBezTo>
                    <a:pt x="33" y="3"/>
                    <a:pt x="33" y="3"/>
                    <a:pt x="33" y="3"/>
                  </a:cubicBezTo>
                  <a:cubicBezTo>
                    <a:pt x="34" y="2"/>
                    <a:pt x="34" y="2"/>
                    <a:pt x="34" y="2"/>
                  </a:cubicBezTo>
                  <a:cubicBezTo>
                    <a:pt x="35" y="2"/>
                    <a:pt x="35" y="2"/>
                    <a:pt x="35" y="2"/>
                  </a:cubicBezTo>
                  <a:cubicBezTo>
                    <a:pt x="35" y="2"/>
                    <a:pt x="35" y="2"/>
                    <a:pt x="35" y="2"/>
                  </a:cubicBezTo>
                  <a:close/>
                  <a:moveTo>
                    <a:pt x="59" y="24"/>
                  </a:moveTo>
                  <a:cubicBezTo>
                    <a:pt x="61" y="24"/>
                    <a:pt x="61" y="24"/>
                    <a:pt x="61" y="24"/>
                  </a:cubicBezTo>
                  <a:cubicBezTo>
                    <a:pt x="62" y="25"/>
                    <a:pt x="62" y="25"/>
                    <a:pt x="62" y="25"/>
                  </a:cubicBezTo>
                  <a:cubicBezTo>
                    <a:pt x="62" y="24"/>
                    <a:pt x="62" y="24"/>
                    <a:pt x="62" y="24"/>
                  </a:cubicBezTo>
                  <a:cubicBezTo>
                    <a:pt x="61" y="23"/>
                    <a:pt x="61" y="23"/>
                    <a:pt x="61" y="23"/>
                  </a:cubicBezTo>
                  <a:cubicBezTo>
                    <a:pt x="60" y="23"/>
                    <a:pt x="60" y="23"/>
                    <a:pt x="60" y="23"/>
                  </a:cubicBezTo>
                  <a:cubicBezTo>
                    <a:pt x="59" y="24"/>
                    <a:pt x="59" y="24"/>
                    <a:pt x="59" y="24"/>
                  </a:cubicBezTo>
                  <a:close/>
                  <a:moveTo>
                    <a:pt x="57" y="27"/>
                  </a:moveTo>
                  <a:cubicBezTo>
                    <a:pt x="57" y="26"/>
                    <a:pt x="57" y="26"/>
                    <a:pt x="57" y="26"/>
                  </a:cubicBezTo>
                  <a:cubicBezTo>
                    <a:pt x="58" y="25"/>
                    <a:pt x="58" y="25"/>
                    <a:pt x="58" y="25"/>
                  </a:cubicBezTo>
                  <a:cubicBezTo>
                    <a:pt x="57" y="25"/>
                    <a:pt x="57" y="25"/>
                    <a:pt x="57" y="25"/>
                  </a:cubicBezTo>
                  <a:cubicBezTo>
                    <a:pt x="56" y="25"/>
                    <a:pt x="56" y="25"/>
                    <a:pt x="56" y="25"/>
                  </a:cubicBezTo>
                  <a:cubicBezTo>
                    <a:pt x="55" y="25"/>
                    <a:pt x="55" y="25"/>
                    <a:pt x="55" y="25"/>
                  </a:cubicBezTo>
                  <a:cubicBezTo>
                    <a:pt x="55" y="26"/>
                    <a:pt x="55" y="26"/>
                    <a:pt x="55" y="26"/>
                  </a:cubicBezTo>
                  <a:cubicBezTo>
                    <a:pt x="56" y="27"/>
                    <a:pt x="56" y="27"/>
                    <a:pt x="56" y="27"/>
                  </a:cubicBezTo>
                  <a:cubicBezTo>
                    <a:pt x="57" y="27"/>
                    <a:pt x="57" y="27"/>
                    <a:pt x="57" y="27"/>
                  </a:cubicBezTo>
                  <a:close/>
                  <a:moveTo>
                    <a:pt x="50" y="31"/>
                  </a:moveTo>
                  <a:cubicBezTo>
                    <a:pt x="51" y="30"/>
                    <a:pt x="51" y="30"/>
                    <a:pt x="51" y="30"/>
                  </a:cubicBezTo>
                  <a:cubicBezTo>
                    <a:pt x="52" y="29"/>
                    <a:pt x="52" y="29"/>
                    <a:pt x="52" y="29"/>
                  </a:cubicBezTo>
                  <a:cubicBezTo>
                    <a:pt x="51" y="29"/>
                    <a:pt x="51" y="29"/>
                    <a:pt x="51" y="29"/>
                  </a:cubicBezTo>
                  <a:cubicBezTo>
                    <a:pt x="50" y="29"/>
                    <a:pt x="50" y="29"/>
                    <a:pt x="50" y="29"/>
                  </a:cubicBezTo>
                  <a:cubicBezTo>
                    <a:pt x="50" y="30"/>
                    <a:pt x="50" y="30"/>
                    <a:pt x="50" y="30"/>
                  </a:cubicBezTo>
                  <a:lnTo>
                    <a:pt x="50"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6" name="Freeform 1229"/>
            <p:cNvSpPr>
              <a:spLocks/>
            </p:cNvSpPr>
            <p:nvPr/>
          </p:nvSpPr>
          <p:spPr bwMode="auto">
            <a:xfrm>
              <a:off x="5745013" y="3408326"/>
              <a:ext cx="66041" cy="127475"/>
            </a:xfrm>
            <a:custGeom>
              <a:avLst/>
              <a:gdLst/>
              <a:ahLst/>
              <a:cxnLst>
                <a:cxn ang="0">
                  <a:pos x="27" y="78"/>
                </a:cxn>
                <a:cxn ang="0">
                  <a:pos x="30" y="67"/>
                </a:cxn>
                <a:cxn ang="0">
                  <a:pos x="32" y="62"/>
                </a:cxn>
                <a:cxn ang="0">
                  <a:pos x="27" y="59"/>
                </a:cxn>
                <a:cxn ang="0">
                  <a:pos x="32" y="48"/>
                </a:cxn>
                <a:cxn ang="0">
                  <a:pos x="24" y="40"/>
                </a:cxn>
                <a:cxn ang="0">
                  <a:pos x="30" y="40"/>
                </a:cxn>
                <a:cxn ang="0">
                  <a:pos x="32" y="32"/>
                </a:cxn>
                <a:cxn ang="0">
                  <a:pos x="35" y="21"/>
                </a:cxn>
                <a:cxn ang="0">
                  <a:pos x="41" y="13"/>
                </a:cxn>
                <a:cxn ang="0">
                  <a:pos x="43" y="11"/>
                </a:cxn>
                <a:cxn ang="0">
                  <a:pos x="41" y="3"/>
                </a:cxn>
                <a:cxn ang="0">
                  <a:pos x="30" y="3"/>
                </a:cxn>
                <a:cxn ang="0">
                  <a:pos x="19" y="5"/>
                </a:cxn>
                <a:cxn ang="0">
                  <a:pos x="16" y="0"/>
                </a:cxn>
                <a:cxn ang="0">
                  <a:pos x="8" y="0"/>
                </a:cxn>
                <a:cxn ang="0">
                  <a:pos x="11" y="8"/>
                </a:cxn>
                <a:cxn ang="0">
                  <a:pos x="11" y="19"/>
                </a:cxn>
                <a:cxn ang="0">
                  <a:pos x="11" y="24"/>
                </a:cxn>
                <a:cxn ang="0">
                  <a:pos x="8" y="30"/>
                </a:cxn>
                <a:cxn ang="0">
                  <a:pos x="6" y="38"/>
                </a:cxn>
                <a:cxn ang="0">
                  <a:pos x="3" y="46"/>
                </a:cxn>
                <a:cxn ang="0">
                  <a:pos x="0" y="56"/>
                </a:cxn>
                <a:cxn ang="0">
                  <a:pos x="6" y="54"/>
                </a:cxn>
                <a:cxn ang="0">
                  <a:pos x="6" y="54"/>
                </a:cxn>
                <a:cxn ang="0">
                  <a:pos x="3" y="56"/>
                </a:cxn>
                <a:cxn ang="0">
                  <a:pos x="6" y="62"/>
                </a:cxn>
                <a:cxn ang="0">
                  <a:pos x="11" y="59"/>
                </a:cxn>
                <a:cxn ang="0">
                  <a:pos x="11" y="64"/>
                </a:cxn>
                <a:cxn ang="0">
                  <a:pos x="8" y="75"/>
                </a:cxn>
                <a:cxn ang="0">
                  <a:pos x="6" y="81"/>
                </a:cxn>
                <a:cxn ang="0">
                  <a:pos x="11" y="81"/>
                </a:cxn>
                <a:cxn ang="0">
                  <a:pos x="19" y="83"/>
                </a:cxn>
                <a:cxn ang="0">
                  <a:pos x="27" y="81"/>
                </a:cxn>
                <a:cxn ang="0">
                  <a:pos x="27" y="81"/>
                </a:cxn>
              </a:cxnLst>
              <a:rect l="0" t="0" r="r" b="b"/>
              <a:pathLst>
                <a:path w="43" h="83">
                  <a:moveTo>
                    <a:pt x="27" y="81"/>
                  </a:moveTo>
                  <a:lnTo>
                    <a:pt x="27" y="78"/>
                  </a:lnTo>
                  <a:lnTo>
                    <a:pt x="24" y="73"/>
                  </a:lnTo>
                  <a:lnTo>
                    <a:pt x="30" y="67"/>
                  </a:lnTo>
                  <a:lnTo>
                    <a:pt x="32" y="64"/>
                  </a:lnTo>
                  <a:lnTo>
                    <a:pt x="32" y="62"/>
                  </a:lnTo>
                  <a:lnTo>
                    <a:pt x="30" y="62"/>
                  </a:lnTo>
                  <a:lnTo>
                    <a:pt x="27" y="59"/>
                  </a:lnTo>
                  <a:lnTo>
                    <a:pt x="32" y="54"/>
                  </a:lnTo>
                  <a:lnTo>
                    <a:pt x="32" y="48"/>
                  </a:lnTo>
                  <a:lnTo>
                    <a:pt x="30" y="46"/>
                  </a:lnTo>
                  <a:lnTo>
                    <a:pt x="24" y="40"/>
                  </a:lnTo>
                  <a:lnTo>
                    <a:pt x="27" y="40"/>
                  </a:lnTo>
                  <a:lnTo>
                    <a:pt x="30" y="40"/>
                  </a:lnTo>
                  <a:lnTo>
                    <a:pt x="35" y="35"/>
                  </a:lnTo>
                  <a:lnTo>
                    <a:pt x="32" y="32"/>
                  </a:lnTo>
                  <a:lnTo>
                    <a:pt x="35" y="30"/>
                  </a:lnTo>
                  <a:lnTo>
                    <a:pt x="35" y="21"/>
                  </a:lnTo>
                  <a:lnTo>
                    <a:pt x="35" y="16"/>
                  </a:lnTo>
                  <a:lnTo>
                    <a:pt x="41" y="13"/>
                  </a:lnTo>
                  <a:lnTo>
                    <a:pt x="41" y="13"/>
                  </a:lnTo>
                  <a:lnTo>
                    <a:pt x="43" y="11"/>
                  </a:lnTo>
                  <a:lnTo>
                    <a:pt x="41" y="5"/>
                  </a:lnTo>
                  <a:lnTo>
                    <a:pt x="41" y="3"/>
                  </a:lnTo>
                  <a:lnTo>
                    <a:pt x="32" y="3"/>
                  </a:lnTo>
                  <a:lnTo>
                    <a:pt x="30" y="3"/>
                  </a:lnTo>
                  <a:lnTo>
                    <a:pt x="22" y="3"/>
                  </a:lnTo>
                  <a:lnTo>
                    <a:pt x="19" y="5"/>
                  </a:lnTo>
                  <a:lnTo>
                    <a:pt x="16" y="3"/>
                  </a:lnTo>
                  <a:lnTo>
                    <a:pt x="16" y="0"/>
                  </a:lnTo>
                  <a:lnTo>
                    <a:pt x="16" y="0"/>
                  </a:lnTo>
                  <a:lnTo>
                    <a:pt x="8" y="0"/>
                  </a:lnTo>
                  <a:lnTo>
                    <a:pt x="8" y="3"/>
                  </a:lnTo>
                  <a:lnTo>
                    <a:pt x="11" y="8"/>
                  </a:lnTo>
                  <a:lnTo>
                    <a:pt x="11" y="16"/>
                  </a:lnTo>
                  <a:lnTo>
                    <a:pt x="11" y="19"/>
                  </a:lnTo>
                  <a:lnTo>
                    <a:pt x="11" y="21"/>
                  </a:lnTo>
                  <a:lnTo>
                    <a:pt x="11" y="24"/>
                  </a:lnTo>
                  <a:lnTo>
                    <a:pt x="11" y="27"/>
                  </a:lnTo>
                  <a:lnTo>
                    <a:pt x="8" y="30"/>
                  </a:lnTo>
                  <a:lnTo>
                    <a:pt x="8" y="32"/>
                  </a:lnTo>
                  <a:lnTo>
                    <a:pt x="6" y="38"/>
                  </a:lnTo>
                  <a:lnTo>
                    <a:pt x="6" y="40"/>
                  </a:lnTo>
                  <a:lnTo>
                    <a:pt x="3" y="46"/>
                  </a:lnTo>
                  <a:lnTo>
                    <a:pt x="0" y="54"/>
                  </a:lnTo>
                  <a:lnTo>
                    <a:pt x="0" y="56"/>
                  </a:lnTo>
                  <a:lnTo>
                    <a:pt x="3" y="56"/>
                  </a:lnTo>
                  <a:lnTo>
                    <a:pt x="6" y="54"/>
                  </a:lnTo>
                  <a:lnTo>
                    <a:pt x="8" y="51"/>
                  </a:lnTo>
                  <a:lnTo>
                    <a:pt x="6" y="54"/>
                  </a:lnTo>
                  <a:lnTo>
                    <a:pt x="8" y="54"/>
                  </a:lnTo>
                  <a:lnTo>
                    <a:pt x="3" y="56"/>
                  </a:lnTo>
                  <a:lnTo>
                    <a:pt x="3" y="59"/>
                  </a:lnTo>
                  <a:lnTo>
                    <a:pt x="6" y="62"/>
                  </a:lnTo>
                  <a:lnTo>
                    <a:pt x="6" y="59"/>
                  </a:lnTo>
                  <a:lnTo>
                    <a:pt x="11" y="59"/>
                  </a:lnTo>
                  <a:lnTo>
                    <a:pt x="8" y="62"/>
                  </a:lnTo>
                  <a:lnTo>
                    <a:pt x="11" y="64"/>
                  </a:lnTo>
                  <a:lnTo>
                    <a:pt x="8" y="67"/>
                  </a:lnTo>
                  <a:lnTo>
                    <a:pt x="8" y="75"/>
                  </a:lnTo>
                  <a:lnTo>
                    <a:pt x="8" y="81"/>
                  </a:lnTo>
                  <a:lnTo>
                    <a:pt x="6" y="81"/>
                  </a:lnTo>
                  <a:lnTo>
                    <a:pt x="8" y="83"/>
                  </a:lnTo>
                  <a:lnTo>
                    <a:pt x="11" y="81"/>
                  </a:lnTo>
                  <a:lnTo>
                    <a:pt x="16" y="83"/>
                  </a:lnTo>
                  <a:lnTo>
                    <a:pt x="19" y="83"/>
                  </a:lnTo>
                  <a:lnTo>
                    <a:pt x="24" y="81"/>
                  </a:lnTo>
                  <a:lnTo>
                    <a:pt x="27" y="81"/>
                  </a:lnTo>
                  <a:lnTo>
                    <a:pt x="27" y="81"/>
                  </a:lnTo>
                  <a:lnTo>
                    <a:pt x="27" y="8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7" name="Freeform 1230"/>
            <p:cNvSpPr>
              <a:spLocks noEditPoints="1"/>
            </p:cNvSpPr>
            <p:nvPr/>
          </p:nvSpPr>
          <p:spPr bwMode="auto">
            <a:xfrm>
              <a:off x="6314808" y="3412933"/>
              <a:ext cx="176622" cy="172014"/>
            </a:xfrm>
            <a:custGeom>
              <a:avLst/>
              <a:gdLst/>
              <a:ahLst/>
              <a:cxnLst>
                <a:cxn ang="0">
                  <a:pos x="26" y="3"/>
                </a:cxn>
                <a:cxn ang="0">
                  <a:pos x="17" y="4"/>
                </a:cxn>
                <a:cxn ang="0">
                  <a:pos x="7" y="8"/>
                </a:cxn>
                <a:cxn ang="0">
                  <a:pos x="4" y="17"/>
                </a:cxn>
                <a:cxn ang="0">
                  <a:pos x="11" y="23"/>
                </a:cxn>
                <a:cxn ang="0">
                  <a:pos x="16" y="24"/>
                </a:cxn>
                <a:cxn ang="0">
                  <a:pos x="8" y="24"/>
                </a:cxn>
                <a:cxn ang="0">
                  <a:pos x="12" y="32"/>
                </a:cxn>
                <a:cxn ang="0">
                  <a:pos x="15" y="32"/>
                </a:cxn>
                <a:cxn ang="0">
                  <a:pos x="16" y="28"/>
                </a:cxn>
                <a:cxn ang="0">
                  <a:pos x="19" y="28"/>
                </a:cxn>
                <a:cxn ang="0">
                  <a:pos x="20" y="26"/>
                </a:cxn>
                <a:cxn ang="0">
                  <a:pos x="17" y="20"/>
                </a:cxn>
                <a:cxn ang="0">
                  <a:pos x="16" y="16"/>
                </a:cxn>
                <a:cxn ang="0">
                  <a:pos x="16" y="14"/>
                </a:cxn>
                <a:cxn ang="0">
                  <a:pos x="15" y="9"/>
                </a:cxn>
                <a:cxn ang="0">
                  <a:pos x="19" y="10"/>
                </a:cxn>
                <a:cxn ang="0">
                  <a:pos x="22" y="10"/>
                </a:cxn>
                <a:cxn ang="0">
                  <a:pos x="24" y="6"/>
                </a:cxn>
                <a:cxn ang="0">
                  <a:pos x="32" y="5"/>
                </a:cxn>
                <a:cxn ang="0">
                  <a:pos x="20" y="40"/>
                </a:cxn>
                <a:cxn ang="0">
                  <a:pos x="28" y="42"/>
                </a:cxn>
                <a:cxn ang="0">
                  <a:pos x="34" y="40"/>
                </a:cxn>
                <a:cxn ang="0">
                  <a:pos x="30" y="39"/>
                </a:cxn>
                <a:cxn ang="0">
                  <a:pos x="23" y="38"/>
                </a:cxn>
                <a:cxn ang="0">
                  <a:pos x="22" y="39"/>
                </a:cxn>
                <a:cxn ang="0">
                  <a:pos x="0" y="15"/>
                </a:cxn>
                <a:cxn ang="0">
                  <a:pos x="6" y="20"/>
                </a:cxn>
                <a:cxn ang="0">
                  <a:pos x="6" y="23"/>
                </a:cxn>
                <a:cxn ang="0">
                  <a:pos x="5" y="24"/>
                </a:cxn>
                <a:cxn ang="0">
                  <a:pos x="6" y="27"/>
                </a:cxn>
                <a:cxn ang="0">
                  <a:pos x="38" y="36"/>
                </a:cxn>
                <a:cxn ang="0">
                  <a:pos x="38" y="39"/>
                </a:cxn>
                <a:cxn ang="0">
                  <a:pos x="43" y="33"/>
                </a:cxn>
                <a:cxn ang="0">
                  <a:pos x="41" y="37"/>
                </a:cxn>
                <a:cxn ang="0">
                  <a:pos x="35" y="25"/>
                </a:cxn>
                <a:cxn ang="0">
                  <a:pos x="35" y="26"/>
                </a:cxn>
                <a:cxn ang="0">
                  <a:pos x="31" y="22"/>
                </a:cxn>
                <a:cxn ang="0">
                  <a:pos x="30" y="17"/>
                </a:cxn>
                <a:cxn ang="0">
                  <a:pos x="33" y="18"/>
                </a:cxn>
                <a:cxn ang="0">
                  <a:pos x="31" y="18"/>
                </a:cxn>
                <a:cxn ang="0">
                  <a:pos x="26" y="11"/>
                </a:cxn>
                <a:cxn ang="0">
                  <a:pos x="26" y="12"/>
                </a:cxn>
                <a:cxn ang="0">
                  <a:pos x="23" y="8"/>
                </a:cxn>
                <a:cxn ang="0">
                  <a:pos x="18" y="17"/>
                </a:cxn>
                <a:cxn ang="0">
                  <a:pos x="25" y="20"/>
                </a:cxn>
                <a:cxn ang="0">
                  <a:pos x="32" y="28"/>
                </a:cxn>
                <a:cxn ang="0">
                  <a:pos x="25" y="30"/>
                </a:cxn>
                <a:cxn ang="0">
                  <a:pos x="24" y="27"/>
                </a:cxn>
                <a:cxn ang="0">
                  <a:pos x="29" y="31"/>
                </a:cxn>
                <a:cxn ang="0">
                  <a:pos x="29" y="28"/>
                </a:cxn>
                <a:cxn ang="0">
                  <a:pos x="26" y="25"/>
                </a:cxn>
                <a:cxn ang="0">
                  <a:pos x="16" y="18"/>
                </a:cxn>
                <a:cxn ang="0">
                  <a:pos x="23" y="22"/>
                </a:cxn>
                <a:cxn ang="0">
                  <a:pos x="23" y="25"/>
                </a:cxn>
                <a:cxn ang="0">
                  <a:pos x="19" y="21"/>
                </a:cxn>
                <a:cxn ang="0">
                  <a:pos x="17" y="34"/>
                </a:cxn>
                <a:cxn ang="0">
                  <a:pos x="17" y="33"/>
                </a:cxn>
              </a:cxnLst>
              <a:rect l="0" t="0" r="r" b="b"/>
              <a:pathLst>
                <a:path w="43" h="42">
                  <a:moveTo>
                    <a:pt x="32" y="0"/>
                  </a:moveTo>
                  <a:cubicBezTo>
                    <a:pt x="32" y="0"/>
                    <a:pt x="32" y="0"/>
                    <a:pt x="32" y="0"/>
                  </a:cubicBezTo>
                  <a:cubicBezTo>
                    <a:pt x="31" y="1"/>
                    <a:pt x="31" y="1"/>
                    <a:pt x="31" y="1"/>
                  </a:cubicBezTo>
                  <a:cubicBezTo>
                    <a:pt x="31" y="2"/>
                    <a:pt x="31" y="2"/>
                    <a:pt x="31" y="2"/>
                  </a:cubicBezTo>
                  <a:cubicBezTo>
                    <a:pt x="31" y="3"/>
                    <a:pt x="31" y="3"/>
                    <a:pt x="31" y="3"/>
                  </a:cubicBezTo>
                  <a:cubicBezTo>
                    <a:pt x="30" y="3"/>
                    <a:pt x="30" y="3"/>
                    <a:pt x="30" y="3"/>
                  </a:cubicBezTo>
                  <a:cubicBezTo>
                    <a:pt x="28" y="3"/>
                    <a:pt x="28" y="3"/>
                    <a:pt x="28" y="3"/>
                  </a:cubicBezTo>
                  <a:cubicBezTo>
                    <a:pt x="27" y="4"/>
                    <a:pt x="27" y="4"/>
                    <a:pt x="27" y="4"/>
                  </a:cubicBezTo>
                  <a:cubicBezTo>
                    <a:pt x="26" y="3"/>
                    <a:pt x="26" y="3"/>
                    <a:pt x="26" y="3"/>
                  </a:cubicBezTo>
                  <a:cubicBezTo>
                    <a:pt x="25" y="3"/>
                    <a:pt x="25" y="3"/>
                    <a:pt x="25" y="3"/>
                  </a:cubicBezTo>
                  <a:cubicBezTo>
                    <a:pt x="25" y="4"/>
                    <a:pt x="25" y="4"/>
                    <a:pt x="25" y="4"/>
                  </a:cubicBezTo>
                  <a:cubicBezTo>
                    <a:pt x="24" y="4"/>
                    <a:pt x="24" y="4"/>
                    <a:pt x="24" y="4"/>
                  </a:cubicBezTo>
                  <a:cubicBezTo>
                    <a:pt x="24" y="3"/>
                    <a:pt x="24" y="3"/>
                    <a:pt x="24" y="3"/>
                  </a:cubicBezTo>
                  <a:cubicBezTo>
                    <a:pt x="22" y="3"/>
                    <a:pt x="22" y="3"/>
                    <a:pt x="22" y="3"/>
                  </a:cubicBezTo>
                  <a:cubicBezTo>
                    <a:pt x="21" y="3"/>
                    <a:pt x="21" y="3"/>
                    <a:pt x="21" y="3"/>
                  </a:cubicBezTo>
                  <a:cubicBezTo>
                    <a:pt x="20" y="4"/>
                    <a:pt x="20" y="4"/>
                    <a:pt x="20" y="4"/>
                  </a:cubicBezTo>
                  <a:cubicBezTo>
                    <a:pt x="19" y="4"/>
                    <a:pt x="19" y="4"/>
                    <a:pt x="19" y="4"/>
                  </a:cubicBezTo>
                  <a:cubicBezTo>
                    <a:pt x="17" y="4"/>
                    <a:pt x="17" y="4"/>
                    <a:pt x="17" y="4"/>
                  </a:cubicBezTo>
                  <a:cubicBezTo>
                    <a:pt x="17" y="4"/>
                    <a:pt x="17" y="4"/>
                    <a:pt x="17" y="4"/>
                  </a:cubicBezTo>
                  <a:cubicBezTo>
                    <a:pt x="16" y="4"/>
                    <a:pt x="16" y="4"/>
                    <a:pt x="16" y="4"/>
                  </a:cubicBezTo>
                  <a:cubicBezTo>
                    <a:pt x="15" y="4"/>
                    <a:pt x="15" y="4"/>
                    <a:pt x="15" y="4"/>
                  </a:cubicBezTo>
                  <a:cubicBezTo>
                    <a:pt x="14" y="5"/>
                    <a:pt x="14" y="5"/>
                    <a:pt x="14" y="5"/>
                  </a:cubicBezTo>
                  <a:cubicBezTo>
                    <a:pt x="11" y="5"/>
                    <a:pt x="11" y="5"/>
                    <a:pt x="11" y="5"/>
                  </a:cubicBezTo>
                  <a:cubicBezTo>
                    <a:pt x="10" y="5"/>
                    <a:pt x="10" y="5"/>
                    <a:pt x="10" y="5"/>
                  </a:cubicBezTo>
                  <a:cubicBezTo>
                    <a:pt x="10" y="6"/>
                    <a:pt x="10" y="6"/>
                    <a:pt x="10" y="6"/>
                  </a:cubicBezTo>
                  <a:cubicBezTo>
                    <a:pt x="9" y="6"/>
                    <a:pt x="9" y="6"/>
                    <a:pt x="9" y="6"/>
                  </a:cubicBezTo>
                  <a:cubicBezTo>
                    <a:pt x="7" y="8"/>
                    <a:pt x="7" y="8"/>
                    <a:pt x="7" y="8"/>
                  </a:cubicBezTo>
                  <a:cubicBezTo>
                    <a:pt x="7" y="9"/>
                    <a:pt x="7" y="9"/>
                    <a:pt x="7" y="9"/>
                  </a:cubicBezTo>
                  <a:cubicBezTo>
                    <a:pt x="6" y="10"/>
                    <a:pt x="6" y="10"/>
                    <a:pt x="6" y="10"/>
                  </a:cubicBezTo>
                  <a:cubicBezTo>
                    <a:pt x="4" y="11"/>
                    <a:pt x="4" y="11"/>
                    <a:pt x="4" y="11"/>
                  </a:cubicBezTo>
                  <a:cubicBezTo>
                    <a:pt x="4" y="12"/>
                    <a:pt x="4" y="12"/>
                    <a:pt x="4" y="12"/>
                  </a:cubicBezTo>
                  <a:cubicBezTo>
                    <a:pt x="3" y="14"/>
                    <a:pt x="3" y="14"/>
                    <a:pt x="3" y="14"/>
                  </a:cubicBezTo>
                  <a:cubicBezTo>
                    <a:pt x="2" y="14"/>
                    <a:pt x="2" y="14"/>
                    <a:pt x="2" y="14"/>
                  </a:cubicBezTo>
                  <a:cubicBezTo>
                    <a:pt x="3" y="14"/>
                    <a:pt x="3" y="14"/>
                    <a:pt x="3" y="14"/>
                  </a:cubicBezTo>
                  <a:cubicBezTo>
                    <a:pt x="3" y="16"/>
                    <a:pt x="3" y="16"/>
                    <a:pt x="3" y="16"/>
                  </a:cubicBezTo>
                  <a:cubicBezTo>
                    <a:pt x="4" y="17"/>
                    <a:pt x="4" y="17"/>
                    <a:pt x="4" y="17"/>
                  </a:cubicBezTo>
                  <a:cubicBezTo>
                    <a:pt x="5" y="18"/>
                    <a:pt x="5" y="18"/>
                    <a:pt x="5" y="18"/>
                  </a:cubicBezTo>
                  <a:cubicBezTo>
                    <a:pt x="6" y="19"/>
                    <a:pt x="6" y="19"/>
                    <a:pt x="6" y="19"/>
                  </a:cubicBezTo>
                  <a:cubicBezTo>
                    <a:pt x="6" y="19"/>
                    <a:pt x="6" y="19"/>
                    <a:pt x="6" y="19"/>
                  </a:cubicBezTo>
                  <a:cubicBezTo>
                    <a:pt x="7" y="21"/>
                    <a:pt x="7" y="21"/>
                    <a:pt x="7" y="21"/>
                  </a:cubicBezTo>
                  <a:cubicBezTo>
                    <a:pt x="8" y="22"/>
                    <a:pt x="8" y="22"/>
                    <a:pt x="8" y="22"/>
                  </a:cubicBezTo>
                  <a:cubicBezTo>
                    <a:pt x="8" y="23"/>
                    <a:pt x="8" y="23"/>
                    <a:pt x="8" y="23"/>
                  </a:cubicBezTo>
                  <a:cubicBezTo>
                    <a:pt x="9" y="22"/>
                    <a:pt x="9" y="22"/>
                    <a:pt x="9" y="22"/>
                  </a:cubicBezTo>
                  <a:cubicBezTo>
                    <a:pt x="10" y="23"/>
                    <a:pt x="10" y="23"/>
                    <a:pt x="10" y="23"/>
                  </a:cubicBezTo>
                  <a:cubicBezTo>
                    <a:pt x="11" y="23"/>
                    <a:pt x="11" y="23"/>
                    <a:pt x="11" y="23"/>
                  </a:cubicBezTo>
                  <a:cubicBezTo>
                    <a:pt x="12" y="22"/>
                    <a:pt x="12" y="22"/>
                    <a:pt x="12" y="22"/>
                  </a:cubicBezTo>
                  <a:cubicBezTo>
                    <a:pt x="12" y="22"/>
                    <a:pt x="12" y="22"/>
                    <a:pt x="12" y="22"/>
                  </a:cubicBezTo>
                  <a:cubicBezTo>
                    <a:pt x="14" y="23"/>
                    <a:pt x="14" y="23"/>
                    <a:pt x="14" y="23"/>
                  </a:cubicBezTo>
                  <a:cubicBezTo>
                    <a:pt x="15" y="22"/>
                    <a:pt x="15" y="22"/>
                    <a:pt x="15" y="22"/>
                  </a:cubicBezTo>
                  <a:cubicBezTo>
                    <a:pt x="15" y="23"/>
                    <a:pt x="15" y="23"/>
                    <a:pt x="15" y="23"/>
                  </a:cubicBezTo>
                  <a:cubicBezTo>
                    <a:pt x="15" y="23"/>
                    <a:pt x="15" y="23"/>
                    <a:pt x="15" y="23"/>
                  </a:cubicBezTo>
                  <a:cubicBezTo>
                    <a:pt x="16" y="24"/>
                    <a:pt x="16" y="24"/>
                    <a:pt x="16" y="24"/>
                  </a:cubicBezTo>
                  <a:cubicBezTo>
                    <a:pt x="17" y="24"/>
                    <a:pt x="17" y="24"/>
                    <a:pt x="17" y="24"/>
                  </a:cubicBezTo>
                  <a:cubicBezTo>
                    <a:pt x="16" y="24"/>
                    <a:pt x="16" y="24"/>
                    <a:pt x="16" y="24"/>
                  </a:cubicBezTo>
                  <a:cubicBezTo>
                    <a:pt x="15" y="25"/>
                    <a:pt x="15" y="25"/>
                    <a:pt x="15" y="25"/>
                  </a:cubicBezTo>
                  <a:cubicBezTo>
                    <a:pt x="15" y="24"/>
                    <a:pt x="15" y="24"/>
                    <a:pt x="15" y="24"/>
                  </a:cubicBezTo>
                  <a:cubicBezTo>
                    <a:pt x="14" y="24"/>
                    <a:pt x="14" y="24"/>
                    <a:pt x="14" y="24"/>
                  </a:cubicBezTo>
                  <a:cubicBezTo>
                    <a:pt x="12" y="23"/>
                    <a:pt x="12" y="23"/>
                    <a:pt x="12" y="23"/>
                  </a:cubicBezTo>
                  <a:cubicBezTo>
                    <a:pt x="11" y="23"/>
                    <a:pt x="11" y="23"/>
                    <a:pt x="11" y="23"/>
                  </a:cubicBezTo>
                  <a:cubicBezTo>
                    <a:pt x="10" y="24"/>
                    <a:pt x="10" y="24"/>
                    <a:pt x="10" y="24"/>
                  </a:cubicBezTo>
                  <a:cubicBezTo>
                    <a:pt x="9" y="23"/>
                    <a:pt x="9" y="23"/>
                    <a:pt x="9" y="23"/>
                  </a:cubicBezTo>
                  <a:cubicBezTo>
                    <a:pt x="9" y="24"/>
                    <a:pt x="9" y="24"/>
                    <a:pt x="9" y="24"/>
                  </a:cubicBezTo>
                  <a:cubicBezTo>
                    <a:pt x="8" y="24"/>
                    <a:pt x="8" y="24"/>
                    <a:pt x="8" y="24"/>
                  </a:cubicBezTo>
                  <a:cubicBezTo>
                    <a:pt x="8" y="25"/>
                    <a:pt x="8" y="25"/>
                    <a:pt x="8" y="25"/>
                  </a:cubicBezTo>
                  <a:cubicBezTo>
                    <a:pt x="9" y="26"/>
                    <a:pt x="9" y="26"/>
                    <a:pt x="9" y="26"/>
                  </a:cubicBezTo>
                  <a:cubicBezTo>
                    <a:pt x="10" y="27"/>
                    <a:pt x="10" y="27"/>
                    <a:pt x="10" y="27"/>
                  </a:cubicBezTo>
                  <a:cubicBezTo>
                    <a:pt x="11" y="28"/>
                    <a:pt x="11" y="28"/>
                    <a:pt x="11" y="28"/>
                  </a:cubicBezTo>
                  <a:cubicBezTo>
                    <a:pt x="11" y="29"/>
                    <a:pt x="11" y="29"/>
                    <a:pt x="11" y="29"/>
                  </a:cubicBezTo>
                  <a:cubicBezTo>
                    <a:pt x="11" y="29"/>
                    <a:pt x="11" y="29"/>
                    <a:pt x="11" y="29"/>
                  </a:cubicBezTo>
                  <a:cubicBezTo>
                    <a:pt x="11" y="30"/>
                    <a:pt x="11" y="30"/>
                    <a:pt x="11" y="30"/>
                  </a:cubicBezTo>
                  <a:cubicBezTo>
                    <a:pt x="12" y="31"/>
                    <a:pt x="12" y="31"/>
                    <a:pt x="12" y="31"/>
                  </a:cubicBezTo>
                  <a:cubicBezTo>
                    <a:pt x="12" y="32"/>
                    <a:pt x="12" y="32"/>
                    <a:pt x="12" y="32"/>
                  </a:cubicBezTo>
                  <a:cubicBezTo>
                    <a:pt x="12" y="31"/>
                    <a:pt x="12" y="31"/>
                    <a:pt x="12" y="31"/>
                  </a:cubicBezTo>
                  <a:cubicBezTo>
                    <a:pt x="12" y="31"/>
                    <a:pt x="12" y="31"/>
                    <a:pt x="12" y="31"/>
                  </a:cubicBezTo>
                  <a:cubicBezTo>
                    <a:pt x="13" y="30"/>
                    <a:pt x="13" y="30"/>
                    <a:pt x="13" y="30"/>
                  </a:cubicBezTo>
                  <a:cubicBezTo>
                    <a:pt x="13" y="31"/>
                    <a:pt x="13" y="31"/>
                    <a:pt x="13" y="31"/>
                  </a:cubicBezTo>
                  <a:cubicBezTo>
                    <a:pt x="14" y="32"/>
                    <a:pt x="14" y="32"/>
                    <a:pt x="14" y="32"/>
                  </a:cubicBezTo>
                  <a:cubicBezTo>
                    <a:pt x="15" y="32"/>
                    <a:pt x="15" y="32"/>
                    <a:pt x="15" y="32"/>
                  </a:cubicBezTo>
                  <a:cubicBezTo>
                    <a:pt x="14" y="33"/>
                    <a:pt x="14" y="33"/>
                    <a:pt x="14" y="33"/>
                  </a:cubicBezTo>
                  <a:cubicBezTo>
                    <a:pt x="15" y="34"/>
                    <a:pt x="15" y="34"/>
                    <a:pt x="15" y="34"/>
                  </a:cubicBezTo>
                  <a:cubicBezTo>
                    <a:pt x="15" y="32"/>
                    <a:pt x="15" y="32"/>
                    <a:pt x="15" y="32"/>
                  </a:cubicBezTo>
                  <a:cubicBezTo>
                    <a:pt x="16" y="31"/>
                    <a:pt x="16" y="31"/>
                    <a:pt x="16" y="31"/>
                  </a:cubicBezTo>
                  <a:cubicBezTo>
                    <a:pt x="16" y="31"/>
                    <a:pt x="16" y="31"/>
                    <a:pt x="16" y="31"/>
                  </a:cubicBezTo>
                  <a:cubicBezTo>
                    <a:pt x="17" y="32"/>
                    <a:pt x="17" y="32"/>
                    <a:pt x="17" y="32"/>
                  </a:cubicBezTo>
                  <a:cubicBezTo>
                    <a:pt x="18" y="33"/>
                    <a:pt x="18" y="33"/>
                    <a:pt x="18" y="33"/>
                  </a:cubicBezTo>
                  <a:cubicBezTo>
                    <a:pt x="18" y="32"/>
                    <a:pt x="18" y="32"/>
                    <a:pt x="18" y="32"/>
                  </a:cubicBezTo>
                  <a:cubicBezTo>
                    <a:pt x="18" y="31"/>
                    <a:pt x="18" y="31"/>
                    <a:pt x="18" y="31"/>
                  </a:cubicBezTo>
                  <a:cubicBezTo>
                    <a:pt x="17" y="30"/>
                    <a:pt x="17" y="30"/>
                    <a:pt x="17" y="30"/>
                  </a:cubicBezTo>
                  <a:cubicBezTo>
                    <a:pt x="17" y="29"/>
                    <a:pt x="17" y="29"/>
                    <a:pt x="17" y="29"/>
                  </a:cubicBezTo>
                  <a:cubicBezTo>
                    <a:pt x="16" y="28"/>
                    <a:pt x="16" y="28"/>
                    <a:pt x="16" y="28"/>
                  </a:cubicBezTo>
                  <a:cubicBezTo>
                    <a:pt x="16" y="27"/>
                    <a:pt x="16" y="27"/>
                    <a:pt x="16" y="27"/>
                  </a:cubicBezTo>
                  <a:cubicBezTo>
                    <a:pt x="17" y="27"/>
                    <a:pt x="17" y="27"/>
                    <a:pt x="17" y="27"/>
                  </a:cubicBezTo>
                  <a:cubicBezTo>
                    <a:pt x="18" y="28"/>
                    <a:pt x="18" y="28"/>
                    <a:pt x="18" y="28"/>
                  </a:cubicBezTo>
                  <a:cubicBezTo>
                    <a:pt x="17" y="28"/>
                    <a:pt x="17" y="28"/>
                    <a:pt x="17" y="28"/>
                  </a:cubicBezTo>
                  <a:cubicBezTo>
                    <a:pt x="18" y="29"/>
                    <a:pt x="18" y="29"/>
                    <a:pt x="18" y="29"/>
                  </a:cubicBezTo>
                  <a:cubicBezTo>
                    <a:pt x="18" y="28"/>
                    <a:pt x="18" y="28"/>
                    <a:pt x="18" y="28"/>
                  </a:cubicBezTo>
                  <a:cubicBezTo>
                    <a:pt x="19" y="29"/>
                    <a:pt x="19" y="29"/>
                    <a:pt x="19" y="29"/>
                  </a:cubicBezTo>
                  <a:cubicBezTo>
                    <a:pt x="19" y="28"/>
                    <a:pt x="19" y="28"/>
                    <a:pt x="19" y="28"/>
                  </a:cubicBezTo>
                  <a:cubicBezTo>
                    <a:pt x="19" y="28"/>
                    <a:pt x="19" y="28"/>
                    <a:pt x="19" y="28"/>
                  </a:cubicBezTo>
                  <a:cubicBezTo>
                    <a:pt x="19" y="27"/>
                    <a:pt x="19" y="27"/>
                    <a:pt x="19" y="27"/>
                  </a:cubicBezTo>
                  <a:cubicBezTo>
                    <a:pt x="18" y="27"/>
                    <a:pt x="18" y="27"/>
                    <a:pt x="18" y="27"/>
                  </a:cubicBezTo>
                  <a:cubicBezTo>
                    <a:pt x="18" y="27"/>
                    <a:pt x="18" y="27"/>
                    <a:pt x="18" y="27"/>
                  </a:cubicBezTo>
                  <a:cubicBezTo>
                    <a:pt x="18" y="26"/>
                    <a:pt x="18" y="26"/>
                    <a:pt x="18" y="26"/>
                  </a:cubicBezTo>
                  <a:cubicBezTo>
                    <a:pt x="17" y="25"/>
                    <a:pt x="17" y="25"/>
                    <a:pt x="17" y="25"/>
                  </a:cubicBezTo>
                  <a:cubicBezTo>
                    <a:pt x="18" y="25"/>
                    <a:pt x="18" y="25"/>
                    <a:pt x="18" y="25"/>
                  </a:cubicBezTo>
                  <a:cubicBezTo>
                    <a:pt x="19" y="25"/>
                    <a:pt x="19" y="25"/>
                    <a:pt x="19" y="25"/>
                  </a:cubicBezTo>
                  <a:cubicBezTo>
                    <a:pt x="19" y="25"/>
                    <a:pt x="19" y="25"/>
                    <a:pt x="19" y="25"/>
                  </a:cubicBezTo>
                  <a:cubicBezTo>
                    <a:pt x="20" y="26"/>
                    <a:pt x="20" y="26"/>
                    <a:pt x="20" y="26"/>
                  </a:cubicBezTo>
                  <a:cubicBezTo>
                    <a:pt x="21" y="26"/>
                    <a:pt x="21" y="26"/>
                    <a:pt x="21" y="26"/>
                  </a:cubicBezTo>
                  <a:cubicBezTo>
                    <a:pt x="22" y="26"/>
                    <a:pt x="22" y="26"/>
                    <a:pt x="22" y="26"/>
                  </a:cubicBezTo>
                  <a:cubicBezTo>
                    <a:pt x="22" y="26"/>
                    <a:pt x="22" y="26"/>
                    <a:pt x="22" y="26"/>
                  </a:cubicBezTo>
                  <a:cubicBezTo>
                    <a:pt x="21" y="24"/>
                    <a:pt x="21" y="24"/>
                    <a:pt x="21" y="24"/>
                  </a:cubicBezTo>
                  <a:cubicBezTo>
                    <a:pt x="21" y="23"/>
                    <a:pt x="21" y="23"/>
                    <a:pt x="21" y="23"/>
                  </a:cubicBezTo>
                  <a:cubicBezTo>
                    <a:pt x="21" y="23"/>
                    <a:pt x="21" y="23"/>
                    <a:pt x="21" y="23"/>
                  </a:cubicBezTo>
                  <a:cubicBezTo>
                    <a:pt x="19" y="21"/>
                    <a:pt x="19" y="21"/>
                    <a:pt x="19" y="21"/>
                  </a:cubicBezTo>
                  <a:cubicBezTo>
                    <a:pt x="18" y="21"/>
                    <a:pt x="18" y="21"/>
                    <a:pt x="18" y="21"/>
                  </a:cubicBezTo>
                  <a:cubicBezTo>
                    <a:pt x="17" y="20"/>
                    <a:pt x="17" y="20"/>
                    <a:pt x="17" y="20"/>
                  </a:cubicBezTo>
                  <a:cubicBezTo>
                    <a:pt x="17" y="20"/>
                    <a:pt x="17" y="20"/>
                    <a:pt x="17" y="20"/>
                  </a:cubicBezTo>
                  <a:cubicBezTo>
                    <a:pt x="16" y="20"/>
                    <a:pt x="16" y="20"/>
                    <a:pt x="16" y="20"/>
                  </a:cubicBezTo>
                  <a:cubicBezTo>
                    <a:pt x="15" y="20"/>
                    <a:pt x="15" y="20"/>
                    <a:pt x="15" y="20"/>
                  </a:cubicBezTo>
                  <a:cubicBezTo>
                    <a:pt x="14" y="19"/>
                    <a:pt x="14" y="19"/>
                    <a:pt x="14" y="19"/>
                  </a:cubicBezTo>
                  <a:cubicBezTo>
                    <a:pt x="16" y="19"/>
                    <a:pt x="16" y="19"/>
                    <a:pt x="16" y="19"/>
                  </a:cubicBezTo>
                  <a:cubicBezTo>
                    <a:pt x="16" y="18"/>
                    <a:pt x="16" y="18"/>
                    <a:pt x="16" y="18"/>
                  </a:cubicBezTo>
                  <a:cubicBezTo>
                    <a:pt x="16" y="17"/>
                    <a:pt x="16" y="17"/>
                    <a:pt x="16" y="17"/>
                  </a:cubicBezTo>
                  <a:cubicBezTo>
                    <a:pt x="15" y="17"/>
                    <a:pt x="15" y="17"/>
                    <a:pt x="15" y="17"/>
                  </a:cubicBezTo>
                  <a:cubicBezTo>
                    <a:pt x="16" y="16"/>
                    <a:pt x="16" y="16"/>
                    <a:pt x="16" y="16"/>
                  </a:cubicBezTo>
                  <a:cubicBezTo>
                    <a:pt x="16" y="16"/>
                    <a:pt x="16" y="16"/>
                    <a:pt x="16" y="16"/>
                  </a:cubicBezTo>
                  <a:cubicBezTo>
                    <a:pt x="16" y="16"/>
                    <a:pt x="16" y="16"/>
                    <a:pt x="16" y="16"/>
                  </a:cubicBezTo>
                  <a:cubicBezTo>
                    <a:pt x="17" y="17"/>
                    <a:pt x="17" y="17"/>
                    <a:pt x="17" y="17"/>
                  </a:cubicBezTo>
                  <a:cubicBezTo>
                    <a:pt x="17" y="17"/>
                    <a:pt x="17" y="17"/>
                    <a:pt x="17" y="17"/>
                  </a:cubicBezTo>
                  <a:cubicBezTo>
                    <a:pt x="17" y="18"/>
                    <a:pt x="17" y="18"/>
                    <a:pt x="17" y="18"/>
                  </a:cubicBezTo>
                  <a:cubicBezTo>
                    <a:pt x="17" y="18"/>
                    <a:pt x="17" y="18"/>
                    <a:pt x="17" y="18"/>
                  </a:cubicBezTo>
                  <a:cubicBezTo>
                    <a:pt x="18" y="16"/>
                    <a:pt x="18" y="16"/>
                    <a:pt x="18" y="16"/>
                  </a:cubicBezTo>
                  <a:cubicBezTo>
                    <a:pt x="17" y="16"/>
                    <a:pt x="17" y="16"/>
                    <a:pt x="17" y="16"/>
                  </a:cubicBezTo>
                  <a:cubicBezTo>
                    <a:pt x="16" y="14"/>
                    <a:pt x="16" y="14"/>
                    <a:pt x="16" y="14"/>
                  </a:cubicBezTo>
                  <a:cubicBezTo>
                    <a:pt x="15" y="13"/>
                    <a:pt x="15" y="13"/>
                    <a:pt x="15" y="13"/>
                  </a:cubicBezTo>
                  <a:cubicBezTo>
                    <a:pt x="15" y="13"/>
                    <a:pt x="15" y="13"/>
                    <a:pt x="15" y="13"/>
                  </a:cubicBezTo>
                  <a:cubicBezTo>
                    <a:pt x="14" y="12"/>
                    <a:pt x="14" y="12"/>
                    <a:pt x="14" y="12"/>
                  </a:cubicBezTo>
                  <a:cubicBezTo>
                    <a:pt x="14" y="11"/>
                    <a:pt x="14" y="11"/>
                    <a:pt x="14" y="11"/>
                  </a:cubicBezTo>
                  <a:cubicBezTo>
                    <a:pt x="14" y="9"/>
                    <a:pt x="14" y="9"/>
                    <a:pt x="14" y="9"/>
                  </a:cubicBezTo>
                  <a:cubicBezTo>
                    <a:pt x="14" y="8"/>
                    <a:pt x="14" y="8"/>
                    <a:pt x="14" y="8"/>
                  </a:cubicBezTo>
                  <a:cubicBezTo>
                    <a:pt x="16" y="8"/>
                    <a:pt x="16" y="8"/>
                    <a:pt x="16" y="8"/>
                  </a:cubicBezTo>
                  <a:cubicBezTo>
                    <a:pt x="16" y="9"/>
                    <a:pt x="16" y="9"/>
                    <a:pt x="16" y="9"/>
                  </a:cubicBezTo>
                  <a:cubicBezTo>
                    <a:pt x="15" y="9"/>
                    <a:pt x="15" y="9"/>
                    <a:pt x="15" y="9"/>
                  </a:cubicBezTo>
                  <a:cubicBezTo>
                    <a:pt x="15" y="9"/>
                    <a:pt x="15" y="9"/>
                    <a:pt x="15" y="9"/>
                  </a:cubicBezTo>
                  <a:cubicBezTo>
                    <a:pt x="17" y="10"/>
                    <a:pt x="17" y="10"/>
                    <a:pt x="17" y="10"/>
                  </a:cubicBezTo>
                  <a:cubicBezTo>
                    <a:pt x="17" y="11"/>
                    <a:pt x="17" y="11"/>
                    <a:pt x="17" y="11"/>
                  </a:cubicBezTo>
                  <a:cubicBezTo>
                    <a:pt x="18" y="12"/>
                    <a:pt x="18" y="12"/>
                    <a:pt x="18" y="12"/>
                  </a:cubicBezTo>
                  <a:cubicBezTo>
                    <a:pt x="19" y="12"/>
                    <a:pt x="19" y="12"/>
                    <a:pt x="19" y="12"/>
                  </a:cubicBezTo>
                  <a:cubicBezTo>
                    <a:pt x="18" y="12"/>
                    <a:pt x="18" y="12"/>
                    <a:pt x="18" y="12"/>
                  </a:cubicBezTo>
                  <a:cubicBezTo>
                    <a:pt x="18" y="11"/>
                    <a:pt x="18" y="11"/>
                    <a:pt x="18" y="11"/>
                  </a:cubicBezTo>
                  <a:cubicBezTo>
                    <a:pt x="18" y="10"/>
                    <a:pt x="18" y="10"/>
                    <a:pt x="18" y="10"/>
                  </a:cubicBezTo>
                  <a:cubicBezTo>
                    <a:pt x="19" y="10"/>
                    <a:pt x="19" y="10"/>
                    <a:pt x="19" y="10"/>
                  </a:cubicBezTo>
                  <a:cubicBezTo>
                    <a:pt x="20" y="12"/>
                    <a:pt x="20" y="12"/>
                    <a:pt x="20" y="12"/>
                  </a:cubicBezTo>
                  <a:cubicBezTo>
                    <a:pt x="21" y="12"/>
                    <a:pt x="21" y="12"/>
                    <a:pt x="21" y="12"/>
                  </a:cubicBezTo>
                  <a:cubicBezTo>
                    <a:pt x="21" y="11"/>
                    <a:pt x="21" y="11"/>
                    <a:pt x="21" y="11"/>
                  </a:cubicBezTo>
                  <a:cubicBezTo>
                    <a:pt x="20" y="11"/>
                    <a:pt x="20" y="11"/>
                    <a:pt x="20" y="11"/>
                  </a:cubicBezTo>
                  <a:cubicBezTo>
                    <a:pt x="20" y="10"/>
                    <a:pt x="20" y="10"/>
                    <a:pt x="20" y="10"/>
                  </a:cubicBezTo>
                  <a:cubicBezTo>
                    <a:pt x="20" y="10"/>
                    <a:pt x="20" y="10"/>
                    <a:pt x="20" y="10"/>
                  </a:cubicBezTo>
                  <a:cubicBezTo>
                    <a:pt x="21" y="10"/>
                    <a:pt x="21" y="10"/>
                    <a:pt x="21" y="10"/>
                  </a:cubicBezTo>
                  <a:cubicBezTo>
                    <a:pt x="22" y="10"/>
                    <a:pt x="22" y="10"/>
                    <a:pt x="22" y="10"/>
                  </a:cubicBezTo>
                  <a:cubicBezTo>
                    <a:pt x="22" y="10"/>
                    <a:pt x="22" y="10"/>
                    <a:pt x="22" y="10"/>
                  </a:cubicBezTo>
                  <a:cubicBezTo>
                    <a:pt x="21" y="9"/>
                    <a:pt x="21" y="9"/>
                    <a:pt x="21" y="9"/>
                  </a:cubicBezTo>
                  <a:cubicBezTo>
                    <a:pt x="20" y="9"/>
                    <a:pt x="20" y="9"/>
                    <a:pt x="20" y="9"/>
                  </a:cubicBezTo>
                  <a:cubicBezTo>
                    <a:pt x="19" y="8"/>
                    <a:pt x="19" y="8"/>
                    <a:pt x="19" y="8"/>
                  </a:cubicBezTo>
                  <a:cubicBezTo>
                    <a:pt x="20" y="7"/>
                    <a:pt x="20" y="7"/>
                    <a:pt x="20" y="7"/>
                  </a:cubicBezTo>
                  <a:cubicBezTo>
                    <a:pt x="21" y="8"/>
                    <a:pt x="21" y="8"/>
                    <a:pt x="21" y="8"/>
                  </a:cubicBezTo>
                  <a:cubicBezTo>
                    <a:pt x="22" y="7"/>
                    <a:pt x="22" y="7"/>
                    <a:pt x="22" y="7"/>
                  </a:cubicBezTo>
                  <a:cubicBezTo>
                    <a:pt x="22" y="6"/>
                    <a:pt x="22" y="6"/>
                    <a:pt x="22" y="6"/>
                  </a:cubicBezTo>
                  <a:cubicBezTo>
                    <a:pt x="23" y="6"/>
                    <a:pt x="23" y="6"/>
                    <a:pt x="23" y="6"/>
                  </a:cubicBezTo>
                  <a:cubicBezTo>
                    <a:pt x="24" y="6"/>
                    <a:pt x="24" y="6"/>
                    <a:pt x="24" y="6"/>
                  </a:cubicBezTo>
                  <a:cubicBezTo>
                    <a:pt x="25" y="6"/>
                    <a:pt x="25" y="6"/>
                    <a:pt x="25" y="6"/>
                  </a:cubicBezTo>
                  <a:cubicBezTo>
                    <a:pt x="26" y="6"/>
                    <a:pt x="26" y="6"/>
                    <a:pt x="26" y="6"/>
                  </a:cubicBezTo>
                  <a:cubicBezTo>
                    <a:pt x="26" y="5"/>
                    <a:pt x="26" y="5"/>
                    <a:pt x="26" y="5"/>
                  </a:cubicBezTo>
                  <a:cubicBezTo>
                    <a:pt x="26" y="5"/>
                    <a:pt x="26" y="5"/>
                    <a:pt x="26" y="5"/>
                  </a:cubicBezTo>
                  <a:cubicBezTo>
                    <a:pt x="27" y="6"/>
                    <a:pt x="27" y="6"/>
                    <a:pt x="27" y="6"/>
                  </a:cubicBezTo>
                  <a:cubicBezTo>
                    <a:pt x="29" y="6"/>
                    <a:pt x="29" y="6"/>
                    <a:pt x="29" y="6"/>
                  </a:cubicBezTo>
                  <a:cubicBezTo>
                    <a:pt x="30" y="6"/>
                    <a:pt x="30" y="6"/>
                    <a:pt x="30" y="6"/>
                  </a:cubicBezTo>
                  <a:cubicBezTo>
                    <a:pt x="31" y="6"/>
                    <a:pt x="31" y="6"/>
                    <a:pt x="31" y="6"/>
                  </a:cubicBezTo>
                  <a:cubicBezTo>
                    <a:pt x="32" y="5"/>
                    <a:pt x="32" y="5"/>
                    <a:pt x="32" y="5"/>
                  </a:cubicBezTo>
                  <a:cubicBezTo>
                    <a:pt x="32" y="4"/>
                    <a:pt x="32" y="4"/>
                    <a:pt x="32" y="4"/>
                  </a:cubicBezTo>
                  <a:cubicBezTo>
                    <a:pt x="33" y="3"/>
                    <a:pt x="33" y="3"/>
                    <a:pt x="33" y="3"/>
                  </a:cubicBezTo>
                  <a:cubicBezTo>
                    <a:pt x="33" y="2"/>
                    <a:pt x="33" y="2"/>
                    <a:pt x="33" y="2"/>
                  </a:cubicBezTo>
                  <a:cubicBezTo>
                    <a:pt x="32" y="1"/>
                    <a:pt x="32" y="1"/>
                    <a:pt x="32" y="1"/>
                  </a:cubicBezTo>
                  <a:cubicBezTo>
                    <a:pt x="32" y="0"/>
                    <a:pt x="32" y="0"/>
                    <a:pt x="32" y="0"/>
                  </a:cubicBezTo>
                  <a:close/>
                  <a:moveTo>
                    <a:pt x="21" y="39"/>
                  </a:moveTo>
                  <a:cubicBezTo>
                    <a:pt x="21" y="38"/>
                    <a:pt x="21" y="38"/>
                    <a:pt x="21" y="38"/>
                  </a:cubicBezTo>
                  <a:cubicBezTo>
                    <a:pt x="21" y="39"/>
                    <a:pt x="21" y="39"/>
                    <a:pt x="21" y="39"/>
                  </a:cubicBezTo>
                  <a:cubicBezTo>
                    <a:pt x="20" y="40"/>
                    <a:pt x="20" y="40"/>
                    <a:pt x="20" y="40"/>
                  </a:cubicBezTo>
                  <a:cubicBezTo>
                    <a:pt x="21" y="41"/>
                    <a:pt x="21" y="41"/>
                    <a:pt x="21" y="41"/>
                  </a:cubicBezTo>
                  <a:cubicBezTo>
                    <a:pt x="21" y="41"/>
                    <a:pt x="21" y="41"/>
                    <a:pt x="21" y="41"/>
                  </a:cubicBezTo>
                  <a:cubicBezTo>
                    <a:pt x="23" y="41"/>
                    <a:pt x="23" y="41"/>
                    <a:pt x="23" y="41"/>
                  </a:cubicBezTo>
                  <a:cubicBezTo>
                    <a:pt x="24" y="41"/>
                    <a:pt x="24" y="41"/>
                    <a:pt x="24" y="41"/>
                  </a:cubicBezTo>
                  <a:cubicBezTo>
                    <a:pt x="24" y="41"/>
                    <a:pt x="24" y="41"/>
                    <a:pt x="24" y="41"/>
                  </a:cubicBezTo>
                  <a:cubicBezTo>
                    <a:pt x="25" y="41"/>
                    <a:pt x="25" y="41"/>
                    <a:pt x="25" y="41"/>
                  </a:cubicBezTo>
                  <a:cubicBezTo>
                    <a:pt x="26" y="42"/>
                    <a:pt x="26" y="42"/>
                    <a:pt x="26" y="42"/>
                  </a:cubicBezTo>
                  <a:cubicBezTo>
                    <a:pt x="27" y="42"/>
                    <a:pt x="27" y="42"/>
                    <a:pt x="27" y="42"/>
                  </a:cubicBezTo>
                  <a:cubicBezTo>
                    <a:pt x="28" y="42"/>
                    <a:pt x="28" y="42"/>
                    <a:pt x="28" y="42"/>
                  </a:cubicBezTo>
                  <a:cubicBezTo>
                    <a:pt x="29" y="41"/>
                    <a:pt x="29" y="41"/>
                    <a:pt x="29" y="41"/>
                  </a:cubicBezTo>
                  <a:cubicBezTo>
                    <a:pt x="30" y="42"/>
                    <a:pt x="30" y="42"/>
                    <a:pt x="30" y="42"/>
                  </a:cubicBezTo>
                  <a:cubicBezTo>
                    <a:pt x="32" y="42"/>
                    <a:pt x="32" y="42"/>
                    <a:pt x="32" y="42"/>
                  </a:cubicBezTo>
                  <a:cubicBezTo>
                    <a:pt x="33" y="42"/>
                    <a:pt x="33" y="42"/>
                    <a:pt x="33" y="42"/>
                  </a:cubicBezTo>
                  <a:cubicBezTo>
                    <a:pt x="34" y="41"/>
                    <a:pt x="34" y="41"/>
                    <a:pt x="34" y="41"/>
                  </a:cubicBezTo>
                  <a:cubicBezTo>
                    <a:pt x="34" y="40"/>
                    <a:pt x="34" y="40"/>
                    <a:pt x="34" y="40"/>
                  </a:cubicBezTo>
                  <a:cubicBezTo>
                    <a:pt x="34" y="40"/>
                    <a:pt x="34" y="40"/>
                    <a:pt x="34" y="40"/>
                  </a:cubicBezTo>
                  <a:cubicBezTo>
                    <a:pt x="34" y="39"/>
                    <a:pt x="34" y="39"/>
                    <a:pt x="34" y="39"/>
                  </a:cubicBezTo>
                  <a:cubicBezTo>
                    <a:pt x="34" y="40"/>
                    <a:pt x="34" y="40"/>
                    <a:pt x="34" y="40"/>
                  </a:cubicBezTo>
                  <a:cubicBezTo>
                    <a:pt x="34" y="40"/>
                    <a:pt x="34" y="40"/>
                    <a:pt x="34" y="40"/>
                  </a:cubicBezTo>
                  <a:cubicBezTo>
                    <a:pt x="33" y="41"/>
                    <a:pt x="33" y="41"/>
                    <a:pt x="33" y="41"/>
                  </a:cubicBezTo>
                  <a:cubicBezTo>
                    <a:pt x="33" y="40"/>
                    <a:pt x="33" y="40"/>
                    <a:pt x="33" y="40"/>
                  </a:cubicBezTo>
                  <a:cubicBezTo>
                    <a:pt x="32" y="41"/>
                    <a:pt x="32" y="41"/>
                    <a:pt x="32" y="41"/>
                  </a:cubicBezTo>
                  <a:cubicBezTo>
                    <a:pt x="32" y="40"/>
                    <a:pt x="32" y="40"/>
                    <a:pt x="32" y="40"/>
                  </a:cubicBezTo>
                  <a:cubicBezTo>
                    <a:pt x="32" y="40"/>
                    <a:pt x="32" y="40"/>
                    <a:pt x="32" y="40"/>
                  </a:cubicBezTo>
                  <a:cubicBezTo>
                    <a:pt x="31" y="39"/>
                    <a:pt x="31" y="39"/>
                    <a:pt x="31" y="39"/>
                  </a:cubicBezTo>
                  <a:cubicBezTo>
                    <a:pt x="31" y="39"/>
                    <a:pt x="31" y="39"/>
                    <a:pt x="31" y="39"/>
                  </a:cubicBezTo>
                  <a:cubicBezTo>
                    <a:pt x="30" y="39"/>
                    <a:pt x="30" y="39"/>
                    <a:pt x="30" y="39"/>
                  </a:cubicBezTo>
                  <a:cubicBezTo>
                    <a:pt x="29" y="39"/>
                    <a:pt x="29" y="39"/>
                    <a:pt x="29" y="39"/>
                  </a:cubicBezTo>
                  <a:cubicBezTo>
                    <a:pt x="27" y="39"/>
                    <a:pt x="27" y="39"/>
                    <a:pt x="27" y="39"/>
                  </a:cubicBezTo>
                  <a:cubicBezTo>
                    <a:pt x="26" y="39"/>
                    <a:pt x="26" y="39"/>
                    <a:pt x="26" y="39"/>
                  </a:cubicBezTo>
                  <a:cubicBezTo>
                    <a:pt x="25" y="40"/>
                    <a:pt x="25" y="40"/>
                    <a:pt x="25" y="40"/>
                  </a:cubicBezTo>
                  <a:cubicBezTo>
                    <a:pt x="24" y="39"/>
                    <a:pt x="24" y="39"/>
                    <a:pt x="24" y="39"/>
                  </a:cubicBezTo>
                  <a:cubicBezTo>
                    <a:pt x="24" y="39"/>
                    <a:pt x="24" y="39"/>
                    <a:pt x="24" y="39"/>
                  </a:cubicBezTo>
                  <a:cubicBezTo>
                    <a:pt x="23" y="39"/>
                    <a:pt x="23" y="39"/>
                    <a:pt x="23" y="39"/>
                  </a:cubicBezTo>
                  <a:cubicBezTo>
                    <a:pt x="24" y="39"/>
                    <a:pt x="24" y="39"/>
                    <a:pt x="24" y="39"/>
                  </a:cubicBezTo>
                  <a:cubicBezTo>
                    <a:pt x="23" y="38"/>
                    <a:pt x="23" y="38"/>
                    <a:pt x="23" y="38"/>
                  </a:cubicBezTo>
                  <a:cubicBezTo>
                    <a:pt x="23" y="38"/>
                    <a:pt x="23" y="38"/>
                    <a:pt x="23" y="38"/>
                  </a:cubicBezTo>
                  <a:cubicBezTo>
                    <a:pt x="23" y="38"/>
                    <a:pt x="23" y="38"/>
                    <a:pt x="23" y="38"/>
                  </a:cubicBezTo>
                  <a:cubicBezTo>
                    <a:pt x="23" y="39"/>
                    <a:pt x="23" y="39"/>
                    <a:pt x="23" y="39"/>
                  </a:cubicBezTo>
                  <a:cubicBezTo>
                    <a:pt x="23" y="39"/>
                    <a:pt x="23" y="39"/>
                    <a:pt x="23" y="39"/>
                  </a:cubicBezTo>
                  <a:cubicBezTo>
                    <a:pt x="22" y="39"/>
                    <a:pt x="22" y="39"/>
                    <a:pt x="22" y="39"/>
                  </a:cubicBezTo>
                  <a:cubicBezTo>
                    <a:pt x="22" y="38"/>
                    <a:pt x="22" y="38"/>
                    <a:pt x="22" y="38"/>
                  </a:cubicBezTo>
                  <a:cubicBezTo>
                    <a:pt x="21" y="38"/>
                    <a:pt x="21" y="38"/>
                    <a:pt x="21" y="38"/>
                  </a:cubicBezTo>
                  <a:cubicBezTo>
                    <a:pt x="21" y="38"/>
                    <a:pt x="21" y="38"/>
                    <a:pt x="21" y="38"/>
                  </a:cubicBezTo>
                  <a:cubicBezTo>
                    <a:pt x="22" y="39"/>
                    <a:pt x="22" y="39"/>
                    <a:pt x="22" y="39"/>
                  </a:cubicBezTo>
                  <a:cubicBezTo>
                    <a:pt x="21" y="39"/>
                    <a:pt x="21" y="39"/>
                    <a:pt x="21" y="39"/>
                  </a:cubicBezTo>
                  <a:close/>
                  <a:moveTo>
                    <a:pt x="1" y="14"/>
                  </a:moveTo>
                  <a:cubicBezTo>
                    <a:pt x="1" y="15"/>
                    <a:pt x="1" y="15"/>
                    <a:pt x="1" y="15"/>
                  </a:cubicBezTo>
                  <a:cubicBezTo>
                    <a:pt x="1" y="15"/>
                    <a:pt x="1" y="15"/>
                    <a:pt x="1" y="15"/>
                  </a:cubicBezTo>
                  <a:cubicBezTo>
                    <a:pt x="2" y="15"/>
                    <a:pt x="2" y="15"/>
                    <a:pt x="2" y="15"/>
                  </a:cubicBezTo>
                  <a:cubicBezTo>
                    <a:pt x="2" y="16"/>
                    <a:pt x="2" y="16"/>
                    <a:pt x="2" y="16"/>
                  </a:cubicBezTo>
                  <a:cubicBezTo>
                    <a:pt x="2" y="16"/>
                    <a:pt x="2" y="16"/>
                    <a:pt x="2" y="16"/>
                  </a:cubicBezTo>
                  <a:cubicBezTo>
                    <a:pt x="1" y="16"/>
                    <a:pt x="1" y="16"/>
                    <a:pt x="1" y="16"/>
                  </a:cubicBezTo>
                  <a:cubicBezTo>
                    <a:pt x="0" y="15"/>
                    <a:pt x="0" y="15"/>
                    <a:pt x="0" y="15"/>
                  </a:cubicBezTo>
                  <a:cubicBezTo>
                    <a:pt x="0" y="14"/>
                    <a:pt x="0" y="14"/>
                    <a:pt x="0" y="14"/>
                  </a:cubicBezTo>
                  <a:cubicBezTo>
                    <a:pt x="0" y="14"/>
                    <a:pt x="0" y="14"/>
                    <a:pt x="0" y="14"/>
                  </a:cubicBezTo>
                  <a:cubicBezTo>
                    <a:pt x="0" y="14"/>
                    <a:pt x="0" y="14"/>
                    <a:pt x="0" y="14"/>
                  </a:cubicBezTo>
                  <a:cubicBezTo>
                    <a:pt x="0" y="13"/>
                    <a:pt x="0" y="13"/>
                    <a:pt x="0" y="13"/>
                  </a:cubicBezTo>
                  <a:cubicBezTo>
                    <a:pt x="1" y="14"/>
                    <a:pt x="1" y="14"/>
                    <a:pt x="1" y="14"/>
                  </a:cubicBezTo>
                  <a:close/>
                  <a:moveTo>
                    <a:pt x="5" y="21"/>
                  </a:moveTo>
                  <a:cubicBezTo>
                    <a:pt x="5" y="20"/>
                    <a:pt x="5" y="20"/>
                    <a:pt x="5" y="20"/>
                  </a:cubicBezTo>
                  <a:cubicBezTo>
                    <a:pt x="5" y="20"/>
                    <a:pt x="5" y="20"/>
                    <a:pt x="5" y="20"/>
                  </a:cubicBezTo>
                  <a:cubicBezTo>
                    <a:pt x="6" y="20"/>
                    <a:pt x="6" y="20"/>
                    <a:pt x="6" y="20"/>
                  </a:cubicBezTo>
                  <a:cubicBezTo>
                    <a:pt x="6" y="20"/>
                    <a:pt x="6" y="20"/>
                    <a:pt x="6" y="20"/>
                  </a:cubicBezTo>
                  <a:cubicBezTo>
                    <a:pt x="5" y="21"/>
                    <a:pt x="5" y="21"/>
                    <a:pt x="5" y="21"/>
                  </a:cubicBezTo>
                  <a:cubicBezTo>
                    <a:pt x="5" y="21"/>
                    <a:pt x="5" y="21"/>
                    <a:pt x="5" y="21"/>
                  </a:cubicBezTo>
                  <a:cubicBezTo>
                    <a:pt x="5" y="21"/>
                    <a:pt x="5" y="21"/>
                    <a:pt x="5" y="21"/>
                  </a:cubicBezTo>
                  <a:close/>
                  <a:moveTo>
                    <a:pt x="5" y="22"/>
                  </a:moveTo>
                  <a:cubicBezTo>
                    <a:pt x="5" y="21"/>
                    <a:pt x="5" y="21"/>
                    <a:pt x="5" y="21"/>
                  </a:cubicBezTo>
                  <a:cubicBezTo>
                    <a:pt x="6" y="22"/>
                    <a:pt x="6" y="22"/>
                    <a:pt x="6" y="22"/>
                  </a:cubicBezTo>
                  <a:cubicBezTo>
                    <a:pt x="6" y="22"/>
                    <a:pt x="6" y="22"/>
                    <a:pt x="6" y="22"/>
                  </a:cubicBezTo>
                  <a:cubicBezTo>
                    <a:pt x="6" y="23"/>
                    <a:pt x="6" y="23"/>
                    <a:pt x="6" y="23"/>
                  </a:cubicBezTo>
                  <a:cubicBezTo>
                    <a:pt x="6" y="23"/>
                    <a:pt x="6" y="23"/>
                    <a:pt x="6" y="23"/>
                  </a:cubicBezTo>
                  <a:cubicBezTo>
                    <a:pt x="6" y="24"/>
                    <a:pt x="6" y="24"/>
                    <a:pt x="6" y="24"/>
                  </a:cubicBezTo>
                  <a:cubicBezTo>
                    <a:pt x="6" y="24"/>
                    <a:pt x="6" y="24"/>
                    <a:pt x="6" y="24"/>
                  </a:cubicBezTo>
                  <a:cubicBezTo>
                    <a:pt x="6" y="24"/>
                    <a:pt x="6" y="24"/>
                    <a:pt x="6" y="24"/>
                  </a:cubicBezTo>
                  <a:cubicBezTo>
                    <a:pt x="6" y="24"/>
                    <a:pt x="6" y="24"/>
                    <a:pt x="6" y="24"/>
                  </a:cubicBezTo>
                  <a:cubicBezTo>
                    <a:pt x="5" y="24"/>
                    <a:pt x="5" y="24"/>
                    <a:pt x="5" y="24"/>
                  </a:cubicBezTo>
                  <a:cubicBezTo>
                    <a:pt x="5" y="24"/>
                    <a:pt x="5" y="24"/>
                    <a:pt x="5" y="24"/>
                  </a:cubicBezTo>
                  <a:cubicBezTo>
                    <a:pt x="5" y="23"/>
                    <a:pt x="5" y="23"/>
                    <a:pt x="5" y="23"/>
                  </a:cubicBezTo>
                  <a:cubicBezTo>
                    <a:pt x="5" y="24"/>
                    <a:pt x="5" y="24"/>
                    <a:pt x="5" y="24"/>
                  </a:cubicBezTo>
                  <a:cubicBezTo>
                    <a:pt x="4" y="24"/>
                    <a:pt x="4" y="24"/>
                    <a:pt x="4" y="24"/>
                  </a:cubicBezTo>
                  <a:cubicBezTo>
                    <a:pt x="4" y="24"/>
                    <a:pt x="4" y="24"/>
                    <a:pt x="4" y="24"/>
                  </a:cubicBezTo>
                  <a:cubicBezTo>
                    <a:pt x="4" y="22"/>
                    <a:pt x="4" y="22"/>
                    <a:pt x="4" y="22"/>
                  </a:cubicBezTo>
                  <a:cubicBezTo>
                    <a:pt x="4" y="22"/>
                    <a:pt x="4" y="22"/>
                    <a:pt x="4" y="22"/>
                  </a:cubicBezTo>
                  <a:cubicBezTo>
                    <a:pt x="5" y="22"/>
                    <a:pt x="5" y="22"/>
                    <a:pt x="5" y="22"/>
                  </a:cubicBezTo>
                  <a:close/>
                  <a:moveTo>
                    <a:pt x="7" y="26"/>
                  </a:moveTo>
                  <a:cubicBezTo>
                    <a:pt x="7" y="26"/>
                    <a:pt x="7" y="26"/>
                    <a:pt x="7" y="26"/>
                  </a:cubicBezTo>
                  <a:cubicBezTo>
                    <a:pt x="7" y="26"/>
                    <a:pt x="7" y="26"/>
                    <a:pt x="7" y="26"/>
                  </a:cubicBezTo>
                  <a:cubicBezTo>
                    <a:pt x="6" y="27"/>
                    <a:pt x="6" y="27"/>
                    <a:pt x="6" y="27"/>
                  </a:cubicBezTo>
                  <a:cubicBezTo>
                    <a:pt x="6" y="27"/>
                    <a:pt x="6" y="27"/>
                    <a:pt x="6" y="27"/>
                  </a:cubicBezTo>
                  <a:cubicBezTo>
                    <a:pt x="5" y="26"/>
                    <a:pt x="5" y="26"/>
                    <a:pt x="5" y="26"/>
                  </a:cubicBezTo>
                  <a:cubicBezTo>
                    <a:pt x="5" y="25"/>
                    <a:pt x="5" y="25"/>
                    <a:pt x="5" y="25"/>
                  </a:cubicBezTo>
                  <a:cubicBezTo>
                    <a:pt x="6" y="25"/>
                    <a:pt x="6" y="25"/>
                    <a:pt x="6" y="25"/>
                  </a:cubicBezTo>
                  <a:cubicBezTo>
                    <a:pt x="6" y="25"/>
                    <a:pt x="6" y="25"/>
                    <a:pt x="6" y="25"/>
                  </a:cubicBezTo>
                  <a:cubicBezTo>
                    <a:pt x="7" y="26"/>
                    <a:pt x="7" y="26"/>
                    <a:pt x="7" y="26"/>
                  </a:cubicBezTo>
                  <a:close/>
                  <a:moveTo>
                    <a:pt x="38" y="37"/>
                  </a:moveTo>
                  <a:cubicBezTo>
                    <a:pt x="38" y="37"/>
                    <a:pt x="38" y="37"/>
                    <a:pt x="38" y="37"/>
                  </a:cubicBezTo>
                  <a:cubicBezTo>
                    <a:pt x="38" y="36"/>
                    <a:pt x="38" y="36"/>
                    <a:pt x="38" y="36"/>
                  </a:cubicBezTo>
                  <a:cubicBezTo>
                    <a:pt x="38" y="37"/>
                    <a:pt x="38" y="37"/>
                    <a:pt x="38" y="37"/>
                  </a:cubicBezTo>
                  <a:cubicBezTo>
                    <a:pt x="38" y="37"/>
                    <a:pt x="38" y="37"/>
                    <a:pt x="38" y="37"/>
                  </a:cubicBezTo>
                  <a:close/>
                  <a:moveTo>
                    <a:pt x="38" y="40"/>
                  </a:moveTo>
                  <a:cubicBezTo>
                    <a:pt x="38" y="39"/>
                    <a:pt x="38" y="39"/>
                    <a:pt x="38" y="39"/>
                  </a:cubicBezTo>
                  <a:cubicBezTo>
                    <a:pt x="37" y="38"/>
                    <a:pt x="37" y="38"/>
                    <a:pt x="37" y="38"/>
                  </a:cubicBezTo>
                  <a:cubicBezTo>
                    <a:pt x="38" y="37"/>
                    <a:pt x="38" y="37"/>
                    <a:pt x="38" y="37"/>
                  </a:cubicBezTo>
                  <a:cubicBezTo>
                    <a:pt x="38" y="38"/>
                    <a:pt x="38" y="38"/>
                    <a:pt x="38" y="38"/>
                  </a:cubicBezTo>
                  <a:cubicBezTo>
                    <a:pt x="39" y="39"/>
                    <a:pt x="39" y="39"/>
                    <a:pt x="39" y="39"/>
                  </a:cubicBezTo>
                  <a:cubicBezTo>
                    <a:pt x="38" y="39"/>
                    <a:pt x="38" y="39"/>
                    <a:pt x="38" y="39"/>
                  </a:cubicBezTo>
                  <a:cubicBezTo>
                    <a:pt x="38" y="40"/>
                    <a:pt x="38" y="40"/>
                    <a:pt x="38" y="40"/>
                  </a:cubicBezTo>
                  <a:close/>
                  <a:moveTo>
                    <a:pt x="41" y="37"/>
                  </a:moveTo>
                  <a:cubicBezTo>
                    <a:pt x="40" y="36"/>
                    <a:pt x="40" y="36"/>
                    <a:pt x="40" y="36"/>
                  </a:cubicBezTo>
                  <a:cubicBezTo>
                    <a:pt x="41" y="36"/>
                    <a:pt x="41" y="36"/>
                    <a:pt x="41" y="36"/>
                  </a:cubicBezTo>
                  <a:cubicBezTo>
                    <a:pt x="40" y="36"/>
                    <a:pt x="40" y="36"/>
                    <a:pt x="40" y="36"/>
                  </a:cubicBezTo>
                  <a:cubicBezTo>
                    <a:pt x="40" y="35"/>
                    <a:pt x="40" y="35"/>
                    <a:pt x="40" y="35"/>
                  </a:cubicBezTo>
                  <a:cubicBezTo>
                    <a:pt x="42" y="34"/>
                    <a:pt x="42" y="34"/>
                    <a:pt x="42" y="34"/>
                  </a:cubicBezTo>
                  <a:cubicBezTo>
                    <a:pt x="43" y="34"/>
                    <a:pt x="43" y="34"/>
                    <a:pt x="43" y="34"/>
                  </a:cubicBezTo>
                  <a:cubicBezTo>
                    <a:pt x="43" y="33"/>
                    <a:pt x="43" y="33"/>
                    <a:pt x="43" y="33"/>
                  </a:cubicBezTo>
                  <a:cubicBezTo>
                    <a:pt x="43" y="34"/>
                    <a:pt x="43" y="34"/>
                    <a:pt x="43" y="34"/>
                  </a:cubicBezTo>
                  <a:cubicBezTo>
                    <a:pt x="43" y="34"/>
                    <a:pt x="43" y="34"/>
                    <a:pt x="43" y="34"/>
                  </a:cubicBezTo>
                  <a:cubicBezTo>
                    <a:pt x="43" y="35"/>
                    <a:pt x="43" y="35"/>
                    <a:pt x="43" y="35"/>
                  </a:cubicBezTo>
                  <a:cubicBezTo>
                    <a:pt x="42" y="35"/>
                    <a:pt x="42" y="35"/>
                    <a:pt x="42" y="35"/>
                  </a:cubicBezTo>
                  <a:cubicBezTo>
                    <a:pt x="42" y="35"/>
                    <a:pt x="42" y="35"/>
                    <a:pt x="42" y="35"/>
                  </a:cubicBezTo>
                  <a:cubicBezTo>
                    <a:pt x="42" y="35"/>
                    <a:pt x="42" y="35"/>
                    <a:pt x="42" y="35"/>
                  </a:cubicBezTo>
                  <a:cubicBezTo>
                    <a:pt x="41" y="36"/>
                    <a:pt x="41" y="36"/>
                    <a:pt x="41" y="36"/>
                  </a:cubicBezTo>
                  <a:cubicBezTo>
                    <a:pt x="41" y="37"/>
                    <a:pt x="41" y="37"/>
                    <a:pt x="41" y="37"/>
                  </a:cubicBezTo>
                  <a:cubicBezTo>
                    <a:pt x="41" y="37"/>
                    <a:pt x="41" y="37"/>
                    <a:pt x="41" y="37"/>
                  </a:cubicBezTo>
                  <a:close/>
                  <a:moveTo>
                    <a:pt x="34" y="33"/>
                  </a:moveTo>
                  <a:cubicBezTo>
                    <a:pt x="33" y="33"/>
                    <a:pt x="33" y="33"/>
                    <a:pt x="33" y="33"/>
                  </a:cubicBezTo>
                  <a:cubicBezTo>
                    <a:pt x="34" y="33"/>
                    <a:pt x="34" y="33"/>
                    <a:pt x="34" y="33"/>
                  </a:cubicBezTo>
                  <a:cubicBezTo>
                    <a:pt x="34" y="32"/>
                    <a:pt x="34" y="32"/>
                    <a:pt x="34" y="32"/>
                  </a:cubicBezTo>
                  <a:cubicBezTo>
                    <a:pt x="35" y="32"/>
                    <a:pt x="35" y="32"/>
                    <a:pt x="35" y="32"/>
                  </a:cubicBezTo>
                  <a:cubicBezTo>
                    <a:pt x="34" y="33"/>
                    <a:pt x="34" y="33"/>
                    <a:pt x="34" y="33"/>
                  </a:cubicBezTo>
                  <a:cubicBezTo>
                    <a:pt x="34" y="33"/>
                    <a:pt x="34" y="33"/>
                    <a:pt x="34" y="33"/>
                  </a:cubicBezTo>
                  <a:close/>
                  <a:moveTo>
                    <a:pt x="34" y="26"/>
                  </a:moveTo>
                  <a:cubicBezTo>
                    <a:pt x="35" y="25"/>
                    <a:pt x="35" y="25"/>
                    <a:pt x="35" y="25"/>
                  </a:cubicBezTo>
                  <a:cubicBezTo>
                    <a:pt x="35" y="26"/>
                    <a:pt x="35" y="26"/>
                    <a:pt x="35" y="26"/>
                  </a:cubicBezTo>
                  <a:cubicBezTo>
                    <a:pt x="36" y="26"/>
                    <a:pt x="36" y="26"/>
                    <a:pt x="36" y="26"/>
                  </a:cubicBezTo>
                  <a:cubicBezTo>
                    <a:pt x="36" y="26"/>
                    <a:pt x="36" y="26"/>
                    <a:pt x="36" y="26"/>
                  </a:cubicBezTo>
                  <a:cubicBezTo>
                    <a:pt x="36" y="26"/>
                    <a:pt x="36" y="26"/>
                    <a:pt x="36" y="26"/>
                  </a:cubicBezTo>
                  <a:cubicBezTo>
                    <a:pt x="36" y="26"/>
                    <a:pt x="36" y="26"/>
                    <a:pt x="36" y="26"/>
                  </a:cubicBezTo>
                  <a:cubicBezTo>
                    <a:pt x="36" y="27"/>
                    <a:pt x="36" y="27"/>
                    <a:pt x="36" y="27"/>
                  </a:cubicBezTo>
                  <a:cubicBezTo>
                    <a:pt x="35" y="27"/>
                    <a:pt x="35" y="27"/>
                    <a:pt x="35" y="27"/>
                  </a:cubicBezTo>
                  <a:cubicBezTo>
                    <a:pt x="35" y="27"/>
                    <a:pt x="35" y="27"/>
                    <a:pt x="35" y="27"/>
                  </a:cubicBezTo>
                  <a:cubicBezTo>
                    <a:pt x="35" y="26"/>
                    <a:pt x="35" y="26"/>
                    <a:pt x="35" y="26"/>
                  </a:cubicBezTo>
                  <a:cubicBezTo>
                    <a:pt x="34" y="26"/>
                    <a:pt x="34" y="26"/>
                    <a:pt x="34" y="26"/>
                  </a:cubicBezTo>
                  <a:cubicBezTo>
                    <a:pt x="34" y="27"/>
                    <a:pt x="34" y="27"/>
                    <a:pt x="34" y="27"/>
                  </a:cubicBezTo>
                  <a:cubicBezTo>
                    <a:pt x="34" y="26"/>
                    <a:pt x="34" y="26"/>
                    <a:pt x="34" y="26"/>
                  </a:cubicBezTo>
                  <a:close/>
                  <a:moveTo>
                    <a:pt x="32" y="21"/>
                  </a:moveTo>
                  <a:cubicBezTo>
                    <a:pt x="32" y="22"/>
                    <a:pt x="32" y="22"/>
                    <a:pt x="32" y="22"/>
                  </a:cubicBezTo>
                  <a:cubicBezTo>
                    <a:pt x="32" y="23"/>
                    <a:pt x="32" y="23"/>
                    <a:pt x="32" y="23"/>
                  </a:cubicBezTo>
                  <a:cubicBezTo>
                    <a:pt x="31" y="23"/>
                    <a:pt x="31" y="23"/>
                    <a:pt x="31" y="23"/>
                  </a:cubicBezTo>
                  <a:cubicBezTo>
                    <a:pt x="31" y="23"/>
                    <a:pt x="31" y="23"/>
                    <a:pt x="31" y="23"/>
                  </a:cubicBezTo>
                  <a:cubicBezTo>
                    <a:pt x="31" y="22"/>
                    <a:pt x="31" y="22"/>
                    <a:pt x="31" y="22"/>
                  </a:cubicBezTo>
                  <a:cubicBezTo>
                    <a:pt x="31" y="22"/>
                    <a:pt x="31" y="22"/>
                    <a:pt x="31" y="22"/>
                  </a:cubicBezTo>
                  <a:cubicBezTo>
                    <a:pt x="31" y="21"/>
                    <a:pt x="31" y="21"/>
                    <a:pt x="31" y="21"/>
                  </a:cubicBezTo>
                  <a:cubicBezTo>
                    <a:pt x="31" y="21"/>
                    <a:pt x="31" y="21"/>
                    <a:pt x="31" y="21"/>
                  </a:cubicBezTo>
                  <a:cubicBezTo>
                    <a:pt x="31" y="21"/>
                    <a:pt x="31" y="21"/>
                    <a:pt x="31" y="21"/>
                  </a:cubicBezTo>
                  <a:cubicBezTo>
                    <a:pt x="31" y="20"/>
                    <a:pt x="31" y="20"/>
                    <a:pt x="31" y="20"/>
                  </a:cubicBezTo>
                  <a:cubicBezTo>
                    <a:pt x="32" y="21"/>
                    <a:pt x="32" y="21"/>
                    <a:pt x="32" y="21"/>
                  </a:cubicBezTo>
                  <a:cubicBezTo>
                    <a:pt x="32" y="21"/>
                    <a:pt x="32" y="21"/>
                    <a:pt x="32" y="21"/>
                  </a:cubicBezTo>
                  <a:close/>
                  <a:moveTo>
                    <a:pt x="31" y="18"/>
                  </a:moveTo>
                  <a:cubicBezTo>
                    <a:pt x="30" y="17"/>
                    <a:pt x="30" y="17"/>
                    <a:pt x="30" y="17"/>
                  </a:cubicBezTo>
                  <a:cubicBezTo>
                    <a:pt x="30" y="17"/>
                    <a:pt x="30" y="17"/>
                    <a:pt x="30" y="17"/>
                  </a:cubicBezTo>
                  <a:cubicBezTo>
                    <a:pt x="31" y="16"/>
                    <a:pt x="31" y="16"/>
                    <a:pt x="31" y="16"/>
                  </a:cubicBezTo>
                  <a:cubicBezTo>
                    <a:pt x="32" y="16"/>
                    <a:pt x="32" y="16"/>
                    <a:pt x="32" y="16"/>
                  </a:cubicBezTo>
                  <a:cubicBezTo>
                    <a:pt x="33" y="16"/>
                    <a:pt x="33" y="16"/>
                    <a:pt x="33" y="16"/>
                  </a:cubicBezTo>
                  <a:cubicBezTo>
                    <a:pt x="33" y="16"/>
                    <a:pt x="33" y="16"/>
                    <a:pt x="33" y="16"/>
                  </a:cubicBezTo>
                  <a:cubicBezTo>
                    <a:pt x="33" y="16"/>
                    <a:pt x="33" y="16"/>
                    <a:pt x="33" y="16"/>
                  </a:cubicBezTo>
                  <a:cubicBezTo>
                    <a:pt x="33" y="16"/>
                    <a:pt x="33" y="16"/>
                    <a:pt x="33" y="16"/>
                  </a:cubicBezTo>
                  <a:cubicBezTo>
                    <a:pt x="33" y="17"/>
                    <a:pt x="33" y="17"/>
                    <a:pt x="33" y="17"/>
                  </a:cubicBezTo>
                  <a:cubicBezTo>
                    <a:pt x="33" y="18"/>
                    <a:pt x="33" y="18"/>
                    <a:pt x="33" y="18"/>
                  </a:cubicBezTo>
                  <a:cubicBezTo>
                    <a:pt x="32" y="18"/>
                    <a:pt x="32" y="18"/>
                    <a:pt x="32" y="18"/>
                  </a:cubicBezTo>
                  <a:cubicBezTo>
                    <a:pt x="32" y="18"/>
                    <a:pt x="32" y="18"/>
                    <a:pt x="32" y="18"/>
                  </a:cubicBezTo>
                  <a:cubicBezTo>
                    <a:pt x="32" y="18"/>
                    <a:pt x="32" y="18"/>
                    <a:pt x="32" y="18"/>
                  </a:cubicBezTo>
                  <a:cubicBezTo>
                    <a:pt x="32" y="17"/>
                    <a:pt x="32" y="17"/>
                    <a:pt x="32" y="17"/>
                  </a:cubicBezTo>
                  <a:cubicBezTo>
                    <a:pt x="33" y="17"/>
                    <a:pt x="33" y="17"/>
                    <a:pt x="33" y="17"/>
                  </a:cubicBezTo>
                  <a:cubicBezTo>
                    <a:pt x="32" y="17"/>
                    <a:pt x="32" y="17"/>
                    <a:pt x="32" y="17"/>
                  </a:cubicBezTo>
                  <a:cubicBezTo>
                    <a:pt x="32" y="17"/>
                    <a:pt x="32" y="17"/>
                    <a:pt x="32" y="17"/>
                  </a:cubicBezTo>
                  <a:cubicBezTo>
                    <a:pt x="31" y="18"/>
                    <a:pt x="31" y="18"/>
                    <a:pt x="31" y="18"/>
                  </a:cubicBezTo>
                  <a:cubicBezTo>
                    <a:pt x="31" y="18"/>
                    <a:pt x="31" y="18"/>
                    <a:pt x="31" y="18"/>
                  </a:cubicBezTo>
                  <a:cubicBezTo>
                    <a:pt x="31" y="18"/>
                    <a:pt x="31" y="18"/>
                    <a:pt x="31" y="18"/>
                  </a:cubicBezTo>
                  <a:close/>
                  <a:moveTo>
                    <a:pt x="28" y="9"/>
                  </a:moveTo>
                  <a:cubicBezTo>
                    <a:pt x="28" y="8"/>
                    <a:pt x="28" y="8"/>
                    <a:pt x="28" y="8"/>
                  </a:cubicBezTo>
                  <a:cubicBezTo>
                    <a:pt x="29" y="8"/>
                    <a:pt x="29" y="8"/>
                    <a:pt x="29" y="8"/>
                  </a:cubicBezTo>
                  <a:cubicBezTo>
                    <a:pt x="30" y="8"/>
                    <a:pt x="30" y="8"/>
                    <a:pt x="30" y="8"/>
                  </a:cubicBezTo>
                  <a:cubicBezTo>
                    <a:pt x="30" y="9"/>
                    <a:pt x="30" y="9"/>
                    <a:pt x="30" y="9"/>
                  </a:cubicBezTo>
                  <a:cubicBezTo>
                    <a:pt x="29" y="9"/>
                    <a:pt x="29" y="9"/>
                    <a:pt x="29" y="9"/>
                  </a:cubicBezTo>
                  <a:cubicBezTo>
                    <a:pt x="28" y="9"/>
                    <a:pt x="28" y="9"/>
                    <a:pt x="28" y="9"/>
                  </a:cubicBezTo>
                  <a:close/>
                  <a:moveTo>
                    <a:pt x="26" y="11"/>
                  </a:moveTo>
                  <a:cubicBezTo>
                    <a:pt x="27" y="11"/>
                    <a:pt x="27" y="11"/>
                    <a:pt x="27" y="11"/>
                  </a:cubicBezTo>
                  <a:cubicBezTo>
                    <a:pt x="27" y="12"/>
                    <a:pt x="27" y="12"/>
                    <a:pt x="27" y="12"/>
                  </a:cubicBezTo>
                  <a:cubicBezTo>
                    <a:pt x="28" y="11"/>
                    <a:pt x="28" y="11"/>
                    <a:pt x="28" y="11"/>
                  </a:cubicBezTo>
                  <a:cubicBezTo>
                    <a:pt x="28" y="11"/>
                    <a:pt x="28" y="11"/>
                    <a:pt x="28" y="11"/>
                  </a:cubicBezTo>
                  <a:cubicBezTo>
                    <a:pt x="27" y="12"/>
                    <a:pt x="27" y="12"/>
                    <a:pt x="27" y="12"/>
                  </a:cubicBezTo>
                  <a:cubicBezTo>
                    <a:pt x="27" y="13"/>
                    <a:pt x="27" y="13"/>
                    <a:pt x="27" y="13"/>
                  </a:cubicBezTo>
                  <a:cubicBezTo>
                    <a:pt x="27" y="13"/>
                    <a:pt x="27" y="13"/>
                    <a:pt x="27" y="13"/>
                  </a:cubicBezTo>
                  <a:cubicBezTo>
                    <a:pt x="26" y="13"/>
                    <a:pt x="26" y="13"/>
                    <a:pt x="26" y="13"/>
                  </a:cubicBezTo>
                  <a:cubicBezTo>
                    <a:pt x="26" y="12"/>
                    <a:pt x="26" y="12"/>
                    <a:pt x="26" y="12"/>
                  </a:cubicBezTo>
                  <a:cubicBezTo>
                    <a:pt x="26" y="12"/>
                    <a:pt x="26" y="12"/>
                    <a:pt x="26" y="12"/>
                  </a:cubicBezTo>
                  <a:cubicBezTo>
                    <a:pt x="26" y="11"/>
                    <a:pt x="26" y="11"/>
                    <a:pt x="26" y="11"/>
                  </a:cubicBezTo>
                  <a:close/>
                  <a:moveTo>
                    <a:pt x="23" y="7"/>
                  </a:moveTo>
                  <a:cubicBezTo>
                    <a:pt x="24" y="7"/>
                    <a:pt x="24" y="7"/>
                    <a:pt x="24" y="7"/>
                  </a:cubicBezTo>
                  <a:cubicBezTo>
                    <a:pt x="25" y="7"/>
                    <a:pt x="25" y="7"/>
                    <a:pt x="25" y="7"/>
                  </a:cubicBezTo>
                  <a:cubicBezTo>
                    <a:pt x="25" y="8"/>
                    <a:pt x="25" y="8"/>
                    <a:pt x="25" y="8"/>
                  </a:cubicBezTo>
                  <a:cubicBezTo>
                    <a:pt x="24" y="8"/>
                    <a:pt x="24" y="8"/>
                    <a:pt x="24" y="8"/>
                  </a:cubicBezTo>
                  <a:cubicBezTo>
                    <a:pt x="24" y="8"/>
                    <a:pt x="24" y="8"/>
                    <a:pt x="24" y="8"/>
                  </a:cubicBezTo>
                  <a:cubicBezTo>
                    <a:pt x="23" y="8"/>
                    <a:pt x="23" y="8"/>
                    <a:pt x="23" y="8"/>
                  </a:cubicBezTo>
                  <a:cubicBezTo>
                    <a:pt x="23" y="7"/>
                    <a:pt x="23" y="7"/>
                    <a:pt x="23" y="7"/>
                  </a:cubicBezTo>
                  <a:close/>
                  <a:moveTo>
                    <a:pt x="19" y="17"/>
                  </a:moveTo>
                  <a:cubicBezTo>
                    <a:pt x="19" y="17"/>
                    <a:pt x="19" y="17"/>
                    <a:pt x="19" y="17"/>
                  </a:cubicBezTo>
                  <a:cubicBezTo>
                    <a:pt x="20" y="17"/>
                    <a:pt x="20" y="17"/>
                    <a:pt x="20" y="17"/>
                  </a:cubicBezTo>
                  <a:cubicBezTo>
                    <a:pt x="20" y="18"/>
                    <a:pt x="20" y="18"/>
                    <a:pt x="20" y="18"/>
                  </a:cubicBezTo>
                  <a:cubicBezTo>
                    <a:pt x="20" y="18"/>
                    <a:pt x="20" y="18"/>
                    <a:pt x="20" y="18"/>
                  </a:cubicBezTo>
                  <a:cubicBezTo>
                    <a:pt x="19" y="17"/>
                    <a:pt x="19" y="17"/>
                    <a:pt x="19" y="17"/>
                  </a:cubicBezTo>
                  <a:close/>
                  <a:moveTo>
                    <a:pt x="18" y="17"/>
                  </a:moveTo>
                  <a:cubicBezTo>
                    <a:pt x="18" y="17"/>
                    <a:pt x="18" y="17"/>
                    <a:pt x="18" y="17"/>
                  </a:cubicBezTo>
                  <a:cubicBezTo>
                    <a:pt x="19" y="17"/>
                    <a:pt x="19" y="17"/>
                    <a:pt x="19" y="17"/>
                  </a:cubicBezTo>
                  <a:cubicBezTo>
                    <a:pt x="18" y="18"/>
                    <a:pt x="18" y="18"/>
                    <a:pt x="18" y="18"/>
                  </a:cubicBezTo>
                  <a:cubicBezTo>
                    <a:pt x="18" y="17"/>
                    <a:pt x="18" y="17"/>
                    <a:pt x="18" y="17"/>
                  </a:cubicBezTo>
                  <a:close/>
                  <a:moveTo>
                    <a:pt x="24" y="18"/>
                  </a:moveTo>
                  <a:cubicBezTo>
                    <a:pt x="24" y="18"/>
                    <a:pt x="24" y="18"/>
                    <a:pt x="24" y="18"/>
                  </a:cubicBezTo>
                  <a:cubicBezTo>
                    <a:pt x="25" y="19"/>
                    <a:pt x="25" y="19"/>
                    <a:pt x="25" y="19"/>
                  </a:cubicBezTo>
                  <a:cubicBezTo>
                    <a:pt x="25" y="19"/>
                    <a:pt x="25" y="19"/>
                    <a:pt x="25" y="19"/>
                  </a:cubicBezTo>
                  <a:cubicBezTo>
                    <a:pt x="25" y="20"/>
                    <a:pt x="25" y="20"/>
                    <a:pt x="25" y="20"/>
                  </a:cubicBezTo>
                  <a:cubicBezTo>
                    <a:pt x="25" y="20"/>
                    <a:pt x="25" y="20"/>
                    <a:pt x="25" y="20"/>
                  </a:cubicBezTo>
                  <a:cubicBezTo>
                    <a:pt x="25" y="19"/>
                    <a:pt x="25" y="19"/>
                    <a:pt x="25" y="19"/>
                  </a:cubicBezTo>
                  <a:cubicBezTo>
                    <a:pt x="24" y="19"/>
                    <a:pt x="24" y="19"/>
                    <a:pt x="24" y="19"/>
                  </a:cubicBezTo>
                  <a:cubicBezTo>
                    <a:pt x="24" y="18"/>
                    <a:pt x="24" y="18"/>
                    <a:pt x="24" y="18"/>
                  </a:cubicBezTo>
                  <a:close/>
                  <a:moveTo>
                    <a:pt x="32" y="28"/>
                  </a:moveTo>
                  <a:cubicBezTo>
                    <a:pt x="32" y="27"/>
                    <a:pt x="32" y="27"/>
                    <a:pt x="32" y="27"/>
                  </a:cubicBezTo>
                  <a:cubicBezTo>
                    <a:pt x="32" y="27"/>
                    <a:pt x="32" y="27"/>
                    <a:pt x="32" y="27"/>
                  </a:cubicBezTo>
                  <a:cubicBezTo>
                    <a:pt x="33" y="27"/>
                    <a:pt x="33" y="27"/>
                    <a:pt x="33" y="27"/>
                  </a:cubicBezTo>
                  <a:cubicBezTo>
                    <a:pt x="33" y="27"/>
                    <a:pt x="33" y="27"/>
                    <a:pt x="33" y="27"/>
                  </a:cubicBezTo>
                  <a:cubicBezTo>
                    <a:pt x="32" y="28"/>
                    <a:pt x="32" y="28"/>
                    <a:pt x="32" y="28"/>
                  </a:cubicBezTo>
                  <a:close/>
                  <a:moveTo>
                    <a:pt x="24" y="33"/>
                  </a:moveTo>
                  <a:cubicBezTo>
                    <a:pt x="24" y="32"/>
                    <a:pt x="24" y="32"/>
                    <a:pt x="24" y="32"/>
                  </a:cubicBezTo>
                  <a:cubicBezTo>
                    <a:pt x="25" y="32"/>
                    <a:pt x="25" y="32"/>
                    <a:pt x="25" y="32"/>
                  </a:cubicBezTo>
                  <a:cubicBezTo>
                    <a:pt x="25" y="33"/>
                    <a:pt x="25" y="33"/>
                    <a:pt x="25" y="33"/>
                  </a:cubicBezTo>
                  <a:cubicBezTo>
                    <a:pt x="24" y="33"/>
                    <a:pt x="24" y="33"/>
                    <a:pt x="24" y="33"/>
                  </a:cubicBezTo>
                  <a:cubicBezTo>
                    <a:pt x="24" y="33"/>
                    <a:pt x="24" y="33"/>
                    <a:pt x="24" y="33"/>
                  </a:cubicBezTo>
                  <a:close/>
                  <a:moveTo>
                    <a:pt x="24" y="30"/>
                  </a:moveTo>
                  <a:cubicBezTo>
                    <a:pt x="25" y="30"/>
                    <a:pt x="25" y="30"/>
                    <a:pt x="25" y="30"/>
                  </a:cubicBezTo>
                  <a:cubicBezTo>
                    <a:pt x="25" y="30"/>
                    <a:pt x="25" y="30"/>
                    <a:pt x="25" y="30"/>
                  </a:cubicBezTo>
                  <a:cubicBezTo>
                    <a:pt x="24" y="30"/>
                    <a:pt x="24" y="30"/>
                    <a:pt x="24" y="30"/>
                  </a:cubicBezTo>
                  <a:close/>
                  <a:moveTo>
                    <a:pt x="24" y="29"/>
                  </a:moveTo>
                  <a:cubicBezTo>
                    <a:pt x="24" y="28"/>
                    <a:pt x="24" y="28"/>
                    <a:pt x="24" y="28"/>
                  </a:cubicBezTo>
                  <a:cubicBezTo>
                    <a:pt x="24" y="28"/>
                    <a:pt x="24" y="28"/>
                    <a:pt x="24" y="28"/>
                  </a:cubicBezTo>
                  <a:cubicBezTo>
                    <a:pt x="24" y="29"/>
                    <a:pt x="24" y="29"/>
                    <a:pt x="24" y="29"/>
                  </a:cubicBezTo>
                  <a:cubicBezTo>
                    <a:pt x="24" y="29"/>
                    <a:pt x="24" y="29"/>
                    <a:pt x="24" y="29"/>
                  </a:cubicBezTo>
                  <a:close/>
                  <a:moveTo>
                    <a:pt x="23" y="28"/>
                  </a:moveTo>
                  <a:cubicBezTo>
                    <a:pt x="23" y="27"/>
                    <a:pt x="23" y="27"/>
                    <a:pt x="23" y="27"/>
                  </a:cubicBezTo>
                  <a:cubicBezTo>
                    <a:pt x="24" y="27"/>
                    <a:pt x="24" y="27"/>
                    <a:pt x="24" y="27"/>
                  </a:cubicBezTo>
                  <a:cubicBezTo>
                    <a:pt x="24" y="28"/>
                    <a:pt x="24" y="28"/>
                    <a:pt x="24" y="28"/>
                  </a:cubicBezTo>
                  <a:cubicBezTo>
                    <a:pt x="23" y="28"/>
                    <a:pt x="23" y="28"/>
                    <a:pt x="23" y="28"/>
                  </a:cubicBezTo>
                  <a:close/>
                  <a:moveTo>
                    <a:pt x="28" y="31"/>
                  </a:moveTo>
                  <a:cubicBezTo>
                    <a:pt x="27" y="30"/>
                    <a:pt x="27" y="30"/>
                    <a:pt x="27" y="30"/>
                  </a:cubicBezTo>
                  <a:cubicBezTo>
                    <a:pt x="28" y="30"/>
                    <a:pt x="28" y="30"/>
                    <a:pt x="28" y="30"/>
                  </a:cubicBezTo>
                  <a:cubicBezTo>
                    <a:pt x="28" y="30"/>
                    <a:pt x="28" y="30"/>
                    <a:pt x="28" y="30"/>
                  </a:cubicBezTo>
                  <a:cubicBezTo>
                    <a:pt x="28" y="30"/>
                    <a:pt x="28" y="30"/>
                    <a:pt x="28" y="30"/>
                  </a:cubicBezTo>
                  <a:cubicBezTo>
                    <a:pt x="28" y="31"/>
                    <a:pt x="28" y="31"/>
                    <a:pt x="28" y="31"/>
                  </a:cubicBezTo>
                  <a:close/>
                  <a:moveTo>
                    <a:pt x="29" y="31"/>
                  </a:moveTo>
                  <a:cubicBezTo>
                    <a:pt x="29" y="30"/>
                    <a:pt x="29" y="30"/>
                    <a:pt x="29" y="30"/>
                  </a:cubicBezTo>
                  <a:cubicBezTo>
                    <a:pt x="30" y="29"/>
                    <a:pt x="30" y="29"/>
                    <a:pt x="30" y="29"/>
                  </a:cubicBezTo>
                  <a:cubicBezTo>
                    <a:pt x="30" y="29"/>
                    <a:pt x="30" y="29"/>
                    <a:pt x="30" y="29"/>
                  </a:cubicBezTo>
                  <a:cubicBezTo>
                    <a:pt x="30" y="30"/>
                    <a:pt x="30" y="30"/>
                    <a:pt x="30" y="30"/>
                  </a:cubicBezTo>
                  <a:cubicBezTo>
                    <a:pt x="30" y="31"/>
                    <a:pt x="30" y="31"/>
                    <a:pt x="30" y="31"/>
                  </a:cubicBezTo>
                  <a:cubicBezTo>
                    <a:pt x="29" y="31"/>
                    <a:pt x="29" y="31"/>
                    <a:pt x="29" y="31"/>
                  </a:cubicBezTo>
                  <a:close/>
                  <a:moveTo>
                    <a:pt x="29" y="28"/>
                  </a:moveTo>
                  <a:cubicBezTo>
                    <a:pt x="29" y="28"/>
                    <a:pt x="29" y="28"/>
                    <a:pt x="29" y="28"/>
                  </a:cubicBezTo>
                  <a:cubicBezTo>
                    <a:pt x="29" y="28"/>
                    <a:pt x="29" y="28"/>
                    <a:pt x="29" y="28"/>
                  </a:cubicBezTo>
                  <a:cubicBezTo>
                    <a:pt x="29" y="28"/>
                    <a:pt x="29" y="28"/>
                    <a:pt x="29" y="28"/>
                  </a:cubicBezTo>
                  <a:close/>
                  <a:moveTo>
                    <a:pt x="27" y="27"/>
                  </a:moveTo>
                  <a:cubicBezTo>
                    <a:pt x="28" y="27"/>
                    <a:pt x="28" y="27"/>
                    <a:pt x="28" y="27"/>
                  </a:cubicBezTo>
                  <a:cubicBezTo>
                    <a:pt x="28" y="27"/>
                    <a:pt x="28" y="27"/>
                    <a:pt x="28" y="27"/>
                  </a:cubicBezTo>
                  <a:cubicBezTo>
                    <a:pt x="28" y="28"/>
                    <a:pt x="28" y="28"/>
                    <a:pt x="28" y="28"/>
                  </a:cubicBezTo>
                  <a:cubicBezTo>
                    <a:pt x="28" y="28"/>
                    <a:pt x="28" y="28"/>
                    <a:pt x="28" y="28"/>
                  </a:cubicBezTo>
                  <a:cubicBezTo>
                    <a:pt x="27" y="27"/>
                    <a:pt x="27" y="27"/>
                    <a:pt x="27" y="27"/>
                  </a:cubicBezTo>
                  <a:close/>
                  <a:moveTo>
                    <a:pt x="25" y="25"/>
                  </a:moveTo>
                  <a:cubicBezTo>
                    <a:pt x="26" y="25"/>
                    <a:pt x="26" y="25"/>
                    <a:pt x="26" y="25"/>
                  </a:cubicBezTo>
                  <a:cubicBezTo>
                    <a:pt x="26" y="26"/>
                    <a:pt x="26" y="26"/>
                    <a:pt x="26" y="26"/>
                  </a:cubicBezTo>
                  <a:cubicBezTo>
                    <a:pt x="27" y="26"/>
                    <a:pt x="27" y="26"/>
                    <a:pt x="27" y="26"/>
                  </a:cubicBezTo>
                  <a:cubicBezTo>
                    <a:pt x="27" y="27"/>
                    <a:pt x="27" y="27"/>
                    <a:pt x="27" y="27"/>
                  </a:cubicBezTo>
                  <a:cubicBezTo>
                    <a:pt x="26" y="27"/>
                    <a:pt x="26" y="27"/>
                    <a:pt x="26" y="27"/>
                  </a:cubicBezTo>
                  <a:cubicBezTo>
                    <a:pt x="25" y="26"/>
                    <a:pt x="25" y="26"/>
                    <a:pt x="25" y="26"/>
                  </a:cubicBezTo>
                  <a:cubicBezTo>
                    <a:pt x="25" y="26"/>
                    <a:pt x="25" y="26"/>
                    <a:pt x="25" y="26"/>
                  </a:cubicBezTo>
                  <a:cubicBezTo>
                    <a:pt x="25" y="25"/>
                    <a:pt x="25" y="25"/>
                    <a:pt x="25" y="25"/>
                  </a:cubicBezTo>
                  <a:close/>
                  <a:moveTo>
                    <a:pt x="16" y="19"/>
                  </a:moveTo>
                  <a:cubicBezTo>
                    <a:pt x="16" y="18"/>
                    <a:pt x="16" y="18"/>
                    <a:pt x="16" y="18"/>
                  </a:cubicBezTo>
                  <a:cubicBezTo>
                    <a:pt x="18" y="18"/>
                    <a:pt x="18" y="18"/>
                    <a:pt x="18" y="18"/>
                  </a:cubicBezTo>
                  <a:cubicBezTo>
                    <a:pt x="19" y="19"/>
                    <a:pt x="19" y="19"/>
                    <a:pt x="19" y="19"/>
                  </a:cubicBezTo>
                  <a:cubicBezTo>
                    <a:pt x="19" y="19"/>
                    <a:pt x="19" y="19"/>
                    <a:pt x="19" y="19"/>
                  </a:cubicBezTo>
                  <a:cubicBezTo>
                    <a:pt x="20" y="20"/>
                    <a:pt x="20" y="20"/>
                    <a:pt x="20" y="20"/>
                  </a:cubicBezTo>
                  <a:cubicBezTo>
                    <a:pt x="20" y="20"/>
                    <a:pt x="20" y="20"/>
                    <a:pt x="20" y="20"/>
                  </a:cubicBezTo>
                  <a:cubicBezTo>
                    <a:pt x="21" y="20"/>
                    <a:pt x="21" y="20"/>
                    <a:pt x="21" y="20"/>
                  </a:cubicBezTo>
                  <a:cubicBezTo>
                    <a:pt x="21" y="20"/>
                    <a:pt x="21" y="20"/>
                    <a:pt x="21" y="20"/>
                  </a:cubicBezTo>
                  <a:cubicBezTo>
                    <a:pt x="22" y="21"/>
                    <a:pt x="22" y="21"/>
                    <a:pt x="22" y="21"/>
                  </a:cubicBezTo>
                  <a:cubicBezTo>
                    <a:pt x="23" y="22"/>
                    <a:pt x="23" y="22"/>
                    <a:pt x="23" y="22"/>
                  </a:cubicBezTo>
                  <a:cubicBezTo>
                    <a:pt x="23" y="22"/>
                    <a:pt x="23" y="22"/>
                    <a:pt x="23" y="22"/>
                  </a:cubicBezTo>
                  <a:cubicBezTo>
                    <a:pt x="23" y="23"/>
                    <a:pt x="23" y="23"/>
                    <a:pt x="23" y="23"/>
                  </a:cubicBezTo>
                  <a:cubicBezTo>
                    <a:pt x="23" y="23"/>
                    <a:pt x="23" y="23"/>
                    <a:pt x="23" y="23"/>
                  </a:cubicBezTo>
                  <a:cubicBezTo>
                    <a:pt x="23" y="24"/>
                    <a:pt x="23" y="24"/>
                    <a:pt x="23" y="24"/>
                  </a:cubicBezTo>
                  <a:cubicBezTo>
                    <a:pt x="24" y="24"/>
                    <a:pt x="24" y="24"/>
                    <a:pt x="24" y="24"/>
                  </a:cubicBezTo>
                  <a:cubicBezTo>
                    <a:pt x="25" y="24"/>
                    <a:pt x="25" y="24"/>
                    <a:pt x="25" y="24"/>
                  </a:cubicBezTo>
                  <a:cubicBezTo>
                    <a:pt x="24" y="25"/>
                    <a:pt x="24" y="25"/>
                    <a:pt x="24" y="25"/>
                  </a:cubicBezTo>
                  <a:cubicBezTo>
                    <a:pt x="24" y="25"/>
                    <a:pt x="24" y="25"/>
                    <a:pt x="24" y="25"/>
                  </a:cubicBezTo>
                  <a:cubicBezTo>
                    <a:pt x="23" y="25"/>
                    <a:pt x="23" y="25"/>
                    <a:pt x="23" y="25"/>
                  </a:cubicBezTo>
                  <a:cubicBezTo>
                    <a:pt x="23" y="25"/>
                    <a:pt x="23" y="25"/>
                    <a:pt x="23" y="25"/>
                  </a:cubicBezTo>
                  <a:cubicBezTo>
                    <a:pt x="22" y="24"/>
                    <a:pt x="22" y="24"/>
                    <a:pt x="22" y="24"/>
                  </a:cubicBezTo>
                  <a:cubicBezTo>
                    <a:pt x="22" y="23"/>
                    <a:pt x="22" y="23"/>
                    <a:pt x="22" y="23"/>
                  </a:cubicBezTo>
                  <a:cubicBezTo>
                    <a:pt x="22" y="23"/>
                    <a:pt x="22" y="23"/>
                    <a:pt x="22" y="23"/>
                  </a:cubicBezTo>
                  <a:cubicBezTo>
                    <a:pt x="21" y="22"/>
                    <a:pt x="21" y="22"/>
                    <a:pt x="21" y="22"/>
                  </a:cubicBezTo>
                  <a:cubicBezTo>
                    <a:pt x="21" y="22"/>
                    <a:pt x="21" y="22"/>
                    <a:pt x="21" y="22"/>
                  </a:cubicBezTo>
                  <a:cubicBezTo>
                    <a:pt x="21" y="22"/>
                    <a:pt x="21" y="22"/>
                    <a:pt x="21" y="22"/>
                  </a:cubicBezTo>
                  <a:cubicBezTo>
                    <a:pt x="20" y="21"/>
                    <a:pt x="20" y="21"/>
                    <a:pt x="20" y="21"/>
                  </a:cubicBezTo>
                  <a:cubicBezTo>
                    <a:pt x="19" y="21"/>
                    <a:pt x="19" y="21"/>
                    <a:pt x="19" y="21"/>
                  </a:cubicBezTo>
                  <a:cubicBezTo>
                    <a:pt x="19" y="20"/>
                    <a:pt x="19" y="20"/>
                    <a:pt x="19" y="20"/>
                  </a:cubicBezTo>
                  <a:cubicBezTo>
                    <a:pt x="18" y="20"/>
                    <a:pt x="18" y="20"/>
                    <a:pt x="18" y="20"/>
                  </a:cubicBezTo>
                  <a:cubicBezTo>
                    <a:pt x="18" y="20"/>
                    <a:pt x="18" y="20"/>
                    <a:pt x="18" y="20"/>
                  </a:cubicBezTo>
                  <a:cubicBezTo>
                    <a:pt x="18" y="19"/>
                    <a:pt x="18" y="19"/>
                    <a:pt x="18" y="19"/>
                  </a:cubicBezTo>
                  <a:cubicBezTo>
                    <a:pt x="17" y="19"/>
                    <a:pt x="17" y="19"/>
                    <a:pt x="17" y="19"/>
                  </a:cubicBezTo>
                  <a:cubicBezTo>
                    <a:pt x="16" y="19"/>
                    <a:pt x="16" y="19"/>
                    <a:pt x="16" y="19"/>
                  </a:cubicBezTo>
                  <a:cubicBezTo>
                    <a:pt x="16" y="19"/>
                    <a:pt x="16" y="19"/>
                    <a:pt x="16" y="19"/>
                  </a:cubicBezTo>
                  <a:close/>
                  <a:moveTo>
                    <a:pt x="17" y="34"/>
                  </a:moveTo>
                  <a:cubicBezTo>
                    <a:pt x="17" y="34"/>
                    <a:pt x="17" y="34"/>
                    <a:pt x="17" y="34"/>
                  </a:cubicBezTo>
                  <a:cubicBezTo>
                    <a:pt x="18" y="34"/>
                    <a:pt x="18" y="34"/>
                    <a:pt x="18" y="34"/>
                  </a:cubicBezTo>
                  <a:cubicBezTo>
                    <a:pt x="18" y="35"/>
                    <a:pt x="18" y="35"/>
                    <a:pt x="18" y="35"/>
                  </a:cubicBezTo>
                  <a:cubicBezTo>
                    <a:pt x="18" y="36"/>
                    <a:pt x="18" y="36"/>
                    <a:pt x="18" y="36"/>
                  </a:cubicBezTo>
                  <a:cubicBezTo>
                    <a:pt x="17" y="36"/>
                    <a:pt x="17" y="36"/>
                    <a:pt x="17" y="36"/>
                  </a:cubicBezTo>
                  <a:cubicBezTo>
                    <a:pt x="17" y="35"/>
                    <a:pt x="17" y="35"/>
                    <a:pt x="17" y="35"/>
                  </a:cubicBezTo>
                  <a:cubicBezTo>
                    <a:pt x="17" y="35"/>
                    <a:pt x="17" y="35"/>
                    <a:pt x="17" y="35"/>
                  </a:cubicBezTo>
                  <a:cubicBezTo>
                    <a:pt x="17" y="34"/>
                    <a:pt x="17" y="34"/>
                    <a:pt x="17" y="34"/>
                  </a:cubicBezTo>
                  <a:close/>
                  <a:moveTo>
                    <a:pt x="17" y="33"/>
                  </a:moveTo>
                  <a:cubicBezTo>
                    <a:pt x="17" y="33"/>
                    <a:pt x="17" y="33"/>
                    <a:pt x="17" y="33"/>
                  </a:cubicBezTo>
                  <a:cubicBezTo>
                    <a:pt x="17" y="33"/>
                    <a:pt x="17" y="33"/>
                    <a:pt x="17"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grpSp>
      <p:sp>
        <p:nvSpPr>
          <p:cNvPr id="288" name="Freeform 1231"/>
          <p:cNvSpPr>
            <a:spLocks noEditPoints="1"/>
          </p:cNvSpPr>
          <p:nvPr/>
        </p:nvSpPr>
        <p:spPr bwMode="auto">
          <a:xfrm>
            <a:off x="6809346" y="3400647"/>
            <a:ext cx="115188" cy="93686"/>
          </a:xfrm>
          <a:custGeom>
            <a:avLst/>
            <a:gdLst/>
            <a:ahLst/>
            <a:cxnLst>
              <a:cxn ang="0">
                <a:pos x="3" y="10"/>
              </a:cxn>
              <a:cxn ang="0">
                <a:pos x="13" y="13"/>
              </a:cxn>
              <a:cxn ang="0">
                <a:pos x="24" y="16"/>
              </a:cxn>
              <a:cxn ang="0">
                <a:pos x="24" y="8"/>
              </a:cxn>
              <a:cxn ang="0">
                <a:pos x="22" y="2"/>
              </a:cxn>
              <a:cxn ang="0">
                <a:pos x="32" y="8"/>
              </a:cxn>
              <a:cxn ang="0">
                <a:pos x="40" y="10"/>
              </a:cxn>
              <a:cxn ang="0">
                <a:pos x="43" y="5"/>
              </a:cxn>
              <a:cxn ang="0">
                <a:pos x="51" y="2"/>
              </a:cxn>
              <a:cxn ang="0">
                <a:pos x="56" y="10"/>
              </a:cxn>
              <a:cxn ang="0">
                <a:pos x="62" y="18"/>
              </a:cxn>
              <a:cxn ang="0">
                <a:pos x="67" y="21"/>
              </a:cxn>
              <a:cxn ang="0">
                <a:pos x="73" y="24"/>
              </a:cxn>
              <a:cxn ang="0">
                <a:pos x="73" y="26"/>
              </a:cxn>
              <a:cxn ang="0">
                <a:pos x="67" y="26"/>
              </a:cxn>
              <a:cxn ang="0">
                <a:pos x="65" y="35"/>
              </a:cxn>
              <a:cxn ang="0">
                <a:pos x="62" y="40"/>
              </a:cxn>
              <a:cxn ang="0">
                <a:pos x="65" y="43"/>
              </a:cxn>
              <a:cxn ang="0">
                <a:pos x="62" y="45"/>
              </a:cxn>
              <a:cxn ang="0">
                <a:pos x="62" y="53"/>
              </a:cxn>
              <a:cxn ang="0">
                <a:pos x="62" y="48"/>
              </a:cxn>
              <a:cxn ang="0">
                <a:pos x="59" y="48"/>
              </a:cxn>
              <a:cxn ang="0">
                <a:pos x="59" y="53"/>
              </a:cxn>
              <a:cxn ang="0">
                <a:pos x="59" y="56"/>
              </a:cxn>
              <a:cxn ang="0">
                <a:pos x="59" y="61"/>
              </a:cxn>
              <a:cxn ang="0">
                <a:pos x="54" y="59"/>
              </a:cxn>
              <a:cxn ang="0">
                <a:pos x="48" y="53"/>
              </a:cxn>
              <a:cxn ang="0">
                <a:pos x="48" y="48"/>
              </a:cxn>
              <a:cxn ang="0">
                <a:pos x="51" y="45"/>
              </a:cxn>
              <a:cxn ang="0">
                <a:pos x="48" y="43"/>
              </a:cxn>
              <a:cxn ang="0">
                <a:pos x="46" y="40"/>
              </a:cxn>
              <a:cxn ang="0">
                <a:pos x="43" y="43"/>
              </a:cxn>
              <a:cxn ang="0">
                <a:pos x="38" y="45"/>
              </a:cxn>
              <a:cxn ang="0">
                <a:pos x="35" y="51"/>
              </a:cxn>
              <a:cxn ang="0">
                <a:pos x="32" y="51"/>
              </a:cxn>
              <a:cxn ang="0">
                <a:pos x="30" y="53"/>
              </a:cxn>
              <a:cxn ang="0">
                <a:pos x="27" y="53"/>
              </a:cxn>
              <a:cxn ang="0">
                <a:pos x="27" y="48"/>
              </a:cxn>
              <a:cxn ang="0">
                <a:pos x="30" y="45"/>
              </a:cxn>
              <a:cxn ang="0">
                <a:pos x="22" y="43"/>
              </a:cxn>
              <a:cxn ang="0">
                <a:pos x="13" y="35"/>
              </a:cxn>
              <a:cxn ang="0">
                <a:pos x="16" y="29"/>
              </a:cxn>
              <a:cxn ang="0">
                <a:pos x="11" y="21"/>
              </a:cxn>
              <a:cxn ang="0">
                <a:pos x="8" y="16"/>
              </a:cxn>
              <a:cxn ang="0">
                <a:pos x="3" y="13"/>
              </a:cxn>
              <a:cxn ang="0">
                <a:pos x="24" y="53"/>
              </a:cxn>
              <a:cxn ang="0">
                <a:pos x="13" y="43"/>
              </a:cxn>
              <a:cxn ang="0">
                <a:pos x="11" y="40"/>
              </a:cxn>
              <a:cxn ang="0">
                <a:pos x="5" y="37"/>
              </a:cxn>
              <a:cxn ang="0">
                <a:pos x="0" y="37"/>
              </a:cxn>
              <a:cxn ang="0">
                <a:pos x="3" y="40"/>
              </a:cxn>
              <a:cxn ang="0">
                <a:pos x="5" y="43"/>
              </a:cxn>
              <a:cxn ang="0">
                <a:pos x="5" y="45"/>
              </a:cxn>
              <a:cxn ang="0">
                <a:pos x="13" y="51"/>
              </a:cxn>
              <a:cxn ang="0">
                <a:pos x="19" y="53"/>
              </a:cxn>
              <a:cxn ang="0">
                <a:pos x="24" y="53"/>
              </a:cxn>
            </a:cxnLst>
            <a:rect l="0" t="0" r="r" b="b"/>
            <a:pathLst>
              <a:path w="75" h="61">
                <a:moveTo>
                  <a:pt x="3" y="13"/>
                </a:moveTo>
                <a:lnTo>
                  <a:pt x="3" y="10"/>
                </a:lnTo>
                <a:lnTo>
                  <a:pt x="5" y="8"/>
                </a:lnTo>
                <a:lnTo>
                  <a:pt x="13" y="13"/>
                </a:lnTo>
                <a:lnTo>
                  <a:pt x="19" y="13"/>
                </a:lnTo>
                <a:lnTo>
                  <a:pt x="24" y="16"/>
                </a:lnTo>
                <a:lnTo>
                  <a:pt x="24" y="10"/>
                </a:lnTo>
                <a:lnTo>
                  <a:pt x="24" y="8"/>
                </a:lnTo>
                <a:lnTo>
                  <a:pt x="19" y="5"/>
                </a:lnTo>
                <a:lnTo>
                  <a:pt x="22" y="2"/>
                </a:lnTo>
                <a:lnTo>
                  <a:pt x="24" y="2"/>
                </a:lnTo>
                <a:lnTo>
                  <a:pt x="32" y="8"/>
                </a:lnTo>
                <a:lnTo>
                  <a:pt x="32" y="10"/>
                </a:lnTo>
                <a:lnTo>
                  <a:pt x="40" y="10"/>
                </a:lnTo>
                <a:lnTo>
                  <a:pt x="40" y="8"/>
                </a:lnTo>
                <a:lnTo>
                  <a:pt x="43" y="5"/>
                </a:lnTo>
                <a:lnTo>
                  <a:pt x="48" y="0"/>
                </a:lnTo>
                <a:lnTo>
                  <a:pt x="51" y="2"/>
                </a:lnTo>
                <a:lnTo>
                  <a:pt x="56" y="8"/>
                </a:lnTo>
                <a:lnTo>
                  <a:pt x="56" y="10"/>
                </a:lnTo>
                <a:lnTo>
                  <a:pt x="59" y="13"/>
                </a:lnTo>
                <a:lnTo>
                  <a:pt x="62" y="18"/>
                </a:lnTo>
                <a:lnTo>
                  <a:pt x="62" y="18"/>
                </a:lnTo>
                <a:lnTo>
                  <a:pt x="67" y="21"/>
                </a:lnTo>
                <a:lnTo>
                  <a:pt x="70" y="21"/>
                </a:lnTo>
                <a:lnTo>
                  <a:pt x="73" y="24"/>
                </a:lnTo>
                <a:lnTo>
                  <a:pt x="75" y="26"/>
                </a:lnTo>
                <a:lnTo>
                  <a:pt x="73" y="26"/>
                </a:lnTo>
                <a:lnTo>
                  <a:pt x="70" y="26"/>
                </a:lnTo>
                <a:lnTo>
                  <a:pt x="67" y="26"/>
                </a:lnTo>
                <a:lnTo>
                  <a:pt x="65" y="32"/>
                </a:lnTo>
                <a:lnTo>
                  <a:pt x="65" y="35"/>
                </a:lnTo>
                <a:lnTo>
                  <a:pt x="65" y="37"/>
                </a:lnTo>
                <a:lnTo>
                  <a:pt x="62" y="40"/>
                </a:lnTo>
                <a:lnTo>
                  <a:pt x="62" y="43"/>
                </a:lnTo>
                <a:lnTo>
                  <a:pt x="65" y="43"/>
                </a:lnTo>
                <a:lnTo>
                  <a:pt x="65" y="45"/>
                </a:lnTo>
                <a:lnTo>
                  <a:pt x="62" y="45"/>
                </a:lnTo>
                <a:lnTo>
                  <a:pt x="62" y="51"/>
                </a:lnTo>
                <a:lnTo>
                  <a:pt x="62" y="53"/>
                </a:lnTo>
                <a:lnTo>
                  <a:pt x="62" y="51"/>
                </a:lnTo>
                <a:lnTo>
                  <a:pt x="62" y="48"/>
                </a:lnTo>
                <a:lnTo>
                  <a:pt x="59" y="45"/>
                </a:lnTo>
                <a:lnTo>
                  <a:pt x="59" y="48"/>
                </a:lnTo>
                <a:lnTo>
                  <a:pt x="59" y="48"/>
                </a:lnTo>
                <a:lnTo>
                  <a:pt x="59" y="53"/>
                </a:lnTo>
                <a:lnTo>
                  <a:pt x="59" y="53"/>
                </a:lnTo>
                <a:lnTo>
                  <a:pt x="59" y="56"/>
                </a:lnTo>
                <a:lnTo>
                  <a:pt x="59" y="61"/>
                </a:lnTo>
                <a:lnTo>
                  <a:pt x="59" y="61"/>
                </a:lnTo>
                <a:lnTo>
                  <a:pt x="56" y="61"/>
                </a:lnTo>
                <a:lnTo>
                  <a:pt x="54" y="59"/>
                </a:lnTo>
                <a:lnTo>
                  <a:pt x="54" y="59"/>
                </a:lnTo>
                <a:lnTo>
                  <a:pt x="48" y="53"/>
                </a:lnTo>
                <a:lnTo>
                  <a:pt x="54" y="51"/>
                </a:lnTo>
                <a:lnTo>
                  <a:pt x="48" y="48"/>
                </a:lnTo>
                <a:lnTo>
                  <a:pt x="48" y="48"/>
                </a:lnTo>
                <a:lnTo>
                  <a:pt x="51" y="45"/>
                </a:lnTo>
                <a:lnTo>
                  <a:pt x="48" y="45"/>
                </a:lnTo>
                <a:lnTo>
                  <a:pt x="48" y="43"/>
                </a:lnTo>
                <a:lnTo>
                  <a:pt x="46" y="43"/>
                </a:lnTo>
                <a:lnTo>
                  <a:pt x="46" y="40"/>
                </a:lnTo>
                <a:lnTo>
                  <a:pt x="43" y="40"/>
                </a:lnTo>
                <a:lnTo>
                  <a:pt x="43" y="43"/>
                </a:lnTo>
                <a:lnTo>
                  <a:pt x="40" y="43"/>
                </a:lnTo>
                <a:lnTo>
                  <a:pt x="38" y="45"/>
                </a:lnTo>
                <a:lnTo>
                  <a:pt x="38" y="45"/>
                </a:lnTo>
                <a:lnTo>
                  <a:pt x="35" y="51"/>
                </a:lnTo>
                <a:lnTo>
                  <a:pt x="32" y="51"/>
                </a:lnTo>
                <a:lnTo>
                  <a:pt x="32" y="51"/>
                </a:lnTo>
                <a:lnTo>
                  <a:pt x="32" y="53"/>
                </a:lnTo>
                <a:lnTo>
                  <a:pt x="30" y="53"/>
                </a:lnTo>
                <a:lnTo>
                  <a:pt x="27" y="53"/>
                </a:lnTo>
                <a:lnTo>
                  <a:pt x="27" y="53"/>
                </a:lnTo>
                <a:lnTo>
                  <a:pt x="27" y="51"/>
                </a:lnTo>
                <a:lnTo>
                  <a:pt x="27" y="48"/>
                </a:lnTo>
                <a:lnTo>
                  <a:pt x="27" y="45"/>
                </a:lnTo>
                <a:lnTo>
                  <a:pt x="30" y="45"/>
                </a:lnTo>
                <a:lnTo>
                  <a:pt x="27" y="43"/>
                </a:lnTo>
                <a:lnTo>
                  <a:pt x="22" y="43"/>
                </a:lnTo>
                <a:lnTo>
                  <a:pt x="16" y="37"/>
                </a:lnTo>
                <a:lnTo>
                  <a:pt x="13" y="35"/>
                </a:lnTo>
                <a:lnTo>
                  <a:pt x="16" y="32"/>
                </a:lnTo>
                <a:lnTo>
                  <a:pt x="16" y="29"/>
                </a:lnTo>
                <a:lnTo>
                  <a:pt x="11" y="24"/>
                </a:lnTo>
                <a:lnTo>
                  <a:pt x="11" y="21"/>
                </a:lnTo>
                <a:lnTo>
                  <a:pt x="11" y="18"/>
                </a:lnTo>
                <a:lnTo>
                  <a:pt x="8" y="16"/>
                </a:lnTo>
                <a:lnTo>
                  <a:pt x="3" y="16"/>
                </a:lnTo>
                <a:lnTo>
                  <a:pt x="3" y="13"/>
                </a:lnTo>
                <a:lnTo>
                  <a:pt x="3" y="13"/>
                </a:lnTo>
                <a:close/>
                <a:moveTo>
                  <a:pt x="24" y="53"/>
                </a:moveTo>
                <a:lnTo>
                  <a:pt x="19" y="45"/>
                </a:lnTo>
                <a:lnTo>
                  <a:pt x="13" y="43"/>
                </a:lnTo>
                <a:lnTo>
                  <a:pt x="13" y="40"/>
                </a:lnTo>
                <a:lnTo>
                  <a:pt x="11" y="40"/>
                </a:lnTo>
                <a:lnTo>
                  <a:pt x="8" y="40"/>
                </a:lnTo>
                <a:lnTo>
                  <a:pt x="5" y="37"/>
                </a:lnTo>
                <a:lnTo>
                  <a:pt x="3" y="37"/>
                </a:lnTo>
                <a:lnTo>
                  <a:pt x="0" y="37"/>
                </a:lnTo>
                <a:lnTo>
                  <a:pt x="0" y="40"/>
                </a:lnTo>
                <a:lnTo>
                  <a:pt x="3" y="40"/>
                </a:lnTo>
                <a:lnTo>
                  <a:pt x="3" y="43"/>
                </a:lnTo>
                <a:lnTo>
                  <a:pt x="5" y="43"/>
                </a:lnTo>
                <a:lnTo>
                  <a:pt x="5" y="43"/>
                </a:lnTo>
                <a:lnTo>
                  <a:pt x="5" y="45"/>
                </a:lnTo>
                <a:lnTo>
                  <a:pt x="11" y="48"/>
                </a:lnTo>
                <a:lnTo>
                  <a:pt x="13" y="51"/>
                </a:lnTo>
                <a:lnTo>
                  <a:pt x="16" y="53"/>
                </a:lnTo>
                <a:lnTo>
                  <a:pt x="19" y="53"/>
                </a:lnTo>
                <a:lnTo>
                  <a:pt x="24" y="56"/>
                </a:lnTo>
                <a:lnTo>
                  <a:pt x="24" y="5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89" name="Freeform 1232"/>
          <p:cNvSpPr>
            <a:spLocks/>
          </p:cNvSpPr>
          <p:nvPr/>
        </p:nvSpPr>
        <p:spPr bwMode="auto">
          <a:xfrm>
            <a:off x="6801668" y="3462080"/>
            <a:ext cx="423890" cy="342492"/>
          </a:xfrm>
          <a:custGeom>
            <a:avLst/>
            <a:gdLst/>
            <a:ahLst/>
            <a:cxnLst>
              <a:cxn ang="0">
                <a:pos x="10" y="3"/>
              </a:cxn>
              <a:cxn ang="0">
                <a:pos x="24" y="13"/>
              </a:cxn>
              <a:cxn ang="0">
                <a:pos x="35" y="13"/>
              </a:cxn>
              <a:cxn ang="0">
                <a:pos x="43" y="5"/>
              </a:cxn>
              <a:cxn ang="0">
                <a:pos x="51" y="0"/>
              </a:cxn>
              <a:cxn ang="0">
                <a:pos x="53" y="8"/>
              </a:cxn>
              <a:cxn ang="0">
                <a:pos x="59" y="19"/>
              </a:cxn>
              <a:cxn ang="0">
                <a:pos x="67" y="24"/>
              </a:cxn>
              <a:cxn ang="0">
                <a:pos x="72" y="35"/>
              </a:cxn>
              <a:cxn ang="0">
                <a:pos x="86" y="38"/>
              </a:cxn>
              <a:cxn ang="0">
                <a:pos x="107" y="48"/>
              </a:cxn>
              <a:cxn ang="0">
                <a:pos x="137" y="46"/>
              </a:cxn>
              <a:cxn ang="0">
                <a:pos x="145" y="35"/>
              </a:cxn>
              <a:cxn ang="0">
                <a:pos x="161" y="21"/>
              </a:cxn>
              <a:cxn ang="0">
                <a:pos x="174" y="19"/>
              </a:cxn>
              <a:cxn ang="0">
                <a:pos x="196" y="29"/>
              </a:cxn>
              <a:cxn ang="0">
                <a:pos x="209" y="35"/>
              </a:cxn>
              <a:cxn ang="0">
                <a:pos x="231" y="51"/>
              </a:cxn>
              <a:cxn ang="0">
                <a:pos x="233" y="64"/>
              </a:cxn>
              <a:cxn ang="0">
                <a:pos x="233" y="72"/>
              </a:cxn>
              <a:cxn ang="0">
                <a:pos x="228" y="83"/>
              </a:cxn>
              <a:cxn ang="0">
                <a:pos x="236" y="91"/>
              </a:cxn>
              <a:cxn ang="0">
                <a:pos x="236" y="115"/>
              </a:cxn>
              <a:cxn ang="0">
                <a:pos x="249" y="132"/>
              </a:cxn>
              <a:cxn ang="0">
                <a:pos x="249" y="166"/>
              </a:cxn>
              <a:cxn ang="0">
                <a:pos x="263" y="175"/>
              </a:cxn>
              <a:cxn ang="0">
                <a:pos x="268" y="188"/>
              </a:cxn>
              <a:cxn ang="0">
                <a:pos x="276" y="199"/>
              </a:cxn>
              <a:cxn ang="0">
                <a:pos x="257" y="204"/>
              </a:cxn>
              <a:cxn ang="0">
                <a:pos x="257" y="220"/>
              </a:cxn>
              <a:cxn ang="0">
                <a:pos x="247" y="220"/>
              </a:cxn>
              <a:cxn ang="0">
                <a:pos x="239" y="218"/>
              </a:cxn>
              <a:cxn ang="0">
                <a:pos x="220" y="218"/>
              </a:cxn>
              <a:cxn ang="0">
                <a:pos x="206" y="215"/>
              </a:cxn>
              <a:cxn ang="0">
                <a:pos x="193" y="204"/>
              </a:cxn>
              <a:cxn ang="0">
                <a:pos x="188" y="193"/>
              </a:cxn>
              <a:cxn ang="0">
                <a:pos x="174" y="193"/>
              </a:cxn>
              <a:cxn ang="0">
                <a:pos x="153" y="199"/>
              </a:cxn>
              <a:cxn ang="0">
                <a:pos x="139" y="193"/>
              </a:cxn>
              <a:cxn ang="0">
                <a:pos x="131" y="185"/>
              </a:cxn>
              <a:cxn ang="0">
                <a:pos x="115" y="183"/>
              </a:cxn>
              <a:cxn ang="0">
                <a:pos x="104" y="169"/>
              </a:cxn>
              <a:cxn ang="0">
                <a:pos x="104" y="166"/>
              </a:cxn>
              <a:cxn ang="0">
                <a:pos x="94" y="148"/>
              </a:cxn>
              <a:cxn ang="0">
                <a:pos x="86" y="148"/>
              </a:cxn>
              <a:cxn ang="0">
                <a:pos x="80" y="145"/>
              </a:cxn>
              <a:cxn ang="0">
                <a:pos x="78" y="150"/>
              </a:cxn>
              <a:cxn ang="0">
                <a:pos x="70" y="145"/>
              </a:cxn>
              <a:cxn ang="0">
                <a:pos x="61" y="129"/>
              </a:cxn>
              <a:cxn ang="0">
                <a:pos x="56" y="113"/>
              </a:cxn>
              <a:cxn ang="0">
                <a:pos x="37" y="105"/>
              </a:cxn>
              <a:cxn ang="0">
                <a:pos x="35" y="94"/>
              </a:cxn>
              <a:cxn ang="0">
                <a:pos x="29" y="89"/>
              </a:cxn>
              <a:cxn ang="0">
                <a:pos x="32" y="75"/>
              </a:cxn>
              <a:cxn ang="0">
                <a:pos x="32" y="67"/>
              </a:cxn>
              <a:cxn ang="0">
                <a:pos x="35" y="62"/>
              </a:cxn>
              <a:cxn ang="0">
                <a:pos x="21" y="59"/>
              </a:cxn>
              <a:cxn ang="0">
                <a:pos x="16" y="48"/>
              </a:cxn>
              <a:cxn ang="0">
                <a:pos x="10" y="38"/>
              </a:cxn>
              <a:cxn ang="0">
                <a:pos x="5" y="21"/>
              </a:cxn>
              <a:cxn ang="0">
                <a:pos x="2" y="8"/>
              </a:cxn>
              <a:cxn ang="0">
                <a:pos x="5" y="0"/>
              </a:cxn>
            </a:cxnLst>
            <a:rect l="0" t="0" r="r" b="b"/>
            <a:pathLst>
              <a:path w="276" h="223">
                <a:moveTo>
                  <a:pt x="5" y="0"/>
                </a:moveTo>
                <a:lnTo>
                  <a:pt x="8" y="0"/>
                </a:lnTo>
                <a:lnTo>
                  <a:pt x="8" y="3"/>
                </a:lnTo>
                <a:lnTo>
                  <a:pt x="10" y="3"/>
                </a:lnTo>
                <a:lnTo>
                  <a:pt x="10" y="3"/>
                </a:lnTo>
                <a:lnTo>
                  <a:pt x="10" y="5"/>
                </a:lnTo>
                <a:lnTo>
                  <a:pt x="16" y="8"/>
                </a:lnTo>
                <a:lnTo>
                  <a:pt x="18" y="11"/>
                </a:lnTo>
                <a:lnTo>
                  <a:pt x="21" y="13"/>
                </a:lnTo>
                <a:lnTo>
                  <a:pt x="24" y="13"/>
                </a:lnTo>
                <a:lnTo>
                  <a:pt x="29" y="16"/>
                </a:lnTo>
                <a:lnTo>
                  <a:pt x="29" y="13"/>
                </a:lnTo>
                <a:lnTo>
                  <a:pt x="29" y="13"/>
                </a:lnTo>
                <a:lnTo>
                  <a:pt x="32" y="13"/>
                </a:lnTo>
                <a:lnTo>
                  <a:pt x="35" y="13"/>
                </a:lnTo>
                <a:lnTo>
                  <a:pt x="37" y="13"/>
                </a:lnTo>
                <a:lnTo>
                  <a:pt x="37" y="11"/>
                </a:lnTo>
                <a:lnTo>
                  <a:pt x="37" y="11"/>
                </a:lnTo>
                <a:lnTo>
                  <a:pt x="40" y="11"/>
                </a:lnTo>
                <a:lnTo>
                  <a:pt x="43" y="5"/>
                </a:lnTo>
                <a:lnTo>
                  <a:pt x="43" y="5"/>
                </a:lnTo>
                <a:lnTo>
                  <a:pt x="45" y="3"/>
                </a:lnTo>
                <a:lnTo>
                  <a:pt x="48" y="3"/>
                </a:lnTo>
                <a:lnTo>
                  <a:pt x="48" y="0"/>
                </a:lnTo>
                <a:lnTo>
                  <a:pt x="51" y="0"/>
                </a:lnTo>
                <a:lnTo>
                  <a:pt x="51" y="3"/>
                </a:lnTo>
                <a:lnTo>
                  <a:pt x="53" y="3"/>
                </a:lnTo>
                <a:lnTo>
                  <a:pt x="53" y="5"/>
                </a:lnTo>
                <a:lnTo>
                  <a:pt x="56" y="5"/>
                </a:lnTo>
                <a:lnTo>
                  <a:pt x="53" y="8"/>
                </a:lnTo>
                <a:lnTo>
                  <a:pt x="53" y="8"/>
                </a:lnTo>
                <a:lnTo>
                  <a:pt x="59" y="11"/>
                </a:lnTo>
                <a:lnTo>
                  <a:pt x="53" y="13"/>
                </a:lnTo>
                <a:lnTo>
                  <a:pt x="59" y="19"/>
                </a:lnTo>
                <a:lnTo>
                  <a:pt x="59" y="19"/>
                </a:lnTo>
                <a:lnTo>
                  <a:pt x="61" y="21"/>
                </a:lnTo>
                <a:lnTo>
                  <a:pt x="64" y="21"/>
                </a:lnTo>
                <a:lnTo>
                  <a:pt x="64" y="21"/>
                </a:lnTo>
                <a:lnTo>
                  <a:pt x="64" y="21"/>
                </a:lnTo>
                <a:lnTo>
                  <a:pt x="67" y="24"/>
                </a:lnTo>
                <a:lnTo>
                  <a:pt x="67" y="27"/>
                </a:lnTo>
                <a:lnTo>
                  <a:pt x="67" y="32"/>
                </a:lnTo>
                <a:lnTo>
                  <a:pt x="67" y="32"/>
                </a:lnTo>
                <a:lnTo>
                  <a:pt x="70" y="32"/>
                </a:lnTo>
                <a:lnTo>
                  <a:pt x="72" y="35"/>
                </a:lnTo>
                <a:lnTo>
                  <a:pt x="75" y="35"/>
                </a:lnTo>
                <a:lnTo>
                  <a:pt x="78" y="38"/>
                </a:lnTo>
                <a:lnTo>
                  <a:pt x="80" y="35"/>
                </a:lnTo>
                <a:lnTo>
                  <a:pt x="83" y="38"/>
                </a:lnTo>
                <a:lnTo>
                  <a:pt x="86" y="38"/>
                </a:lnTo>
                <a:lnTo>
                  <a:pt x="86" y="40"/>
                </a:lnTo>
                <a:lnTo>
                  <a:pt x="88" y="43"/>
                </a:lnTo>
                <a:lnTo>
                  <a:pt x="94" y="46"/>
                </a:lnTo>
                <a:lnTo>
                  <a:pt x="99" y="46"/>
                </a:lnTo>
                <a:lnTo>
                  <a:pt x="107" y="48"/>
                </a:lnTo>
                <a:lnTo>
                  <a:pt x="110" y="48"/>
                </a:lnTo>
                <a:lnTo>
                  <a:pt x="121" y="46"/>
                </a:lnTo>
                <a:lnTo>
                  <a:pt x="126" y="46"/>
                </a:lnTo>
                <a:lnTo>
                  <a:pt x="134" y="46"/>
                </a:lnTo>
                <a:lnTo>
                  <a:pt x="137" y="46"/>
                </a:lnTo>
                <a:lnTo>
                  <a:pt x="137" y="43"/>
                </a:lnTo>
                <a:lnTo>
                  <a:pt x="137" y="40"/>
                </a:lnTo>
                <a:lnTo>
                  <a:pt x="134" y="35"/>
                </a:lnTo>
                <a:lnTo>
                  <a:pt x="137" y="35"/>
                </a:lnTo>
                <a:lnTo>
                  <a:pt x="145" y="35"/>
                </a:lnTo>
                <a:lnTo>
                  <a:pt x="145" y="29"/>
                </a:lnTo>
                <a:lnTo>
                  <a:pt x="147" y="27"/>
                </a:lnTo>
                <a:lnTo>
                  <a:pt x="150" y="27"/>
                </a:lnTo>
                <a:lnTo>
                  <a:pt x="155" y="24"/>
                </a:lnTo>
                <a:lnTo>
                  <a:pt x="161" y="21"/>
                </a:lnTo>
                <a:lnTo>
                  <a:pt x="166" y="24"/>
                </a:lnTo>
                <a:lnTo>
                  <a:pt x="166" y="19"/>
                </a:lnTo>
                <a:lnTo>
                  <a:pt x="169" y="19"/>
                </a:lnTo>
                <a:lnTo>
                  <a:pt x="172" y="21"/>
                </a:lnTo>
                <a:lnTo>
                  <a:pt x="174" y="19"/>
                </a:lnTo>
                <a:lnTo>
                  <a:pt x="180" y="24"/>
                </a:lnTo>
                <a:lnTo>
                  <a:pt x="185" y="24"/>
                </a:lnTo>
                <a:lnTo>
                  <a:pt x="193" y="29"/>
                </a:lnTo>
                <a:lnTo>
                  <a:pt x="193" y="29"/>
                </a:lnTo>
                <a:lnTo>
                  <a:pt x="196" y="29"/>
                </a:lnTo>
                <a:lnTo>
                  <a:pt x="201" y="29"/>
                </a:lnTo>
                <a:lnTo>
                  <a:pt x="204" y="32"/>
                </a:lnTo>
                <a:lnTo>
                  <a:pt x="206" y="35"/>
                </a:lnTo>
                <a:lnTo>
                  <a:pt x="206" y="38"/>
                </a:lnTo>
                <a:lnTo>
                  <a:pt x="209" y="35"/>
                </a:lnTo>
                <a:lnTo>
                  <a:pt x="215" y="38"/>
                </a:lnTo>
                <a:lnTo>
                  <a:pt x="220" y="46"/>
                </a:lnTo>
                <a:lnTo>
                  <a:pt x="225" y="46"/>
                </a:lnTo>
                <a:lnTo>
                  <a:pt x="231" y="46"/>
                </a:lnTo>
                <a:lnTo>
                  <a:pt x="231" y="51"/>
                </a:lnTo>
                <a:lnTo>
                  <a:pt x="231" y="51"/>
                </a:lnTo>
                <a:lnTo>
                  <a:pt x="231" y="56"/>
                </a:lnTo>
                <a:lnTo>
                  <a:pt x="231" y="56"/>
                </a:lnTo>
                <a:lnTo>
                  <a:pt x="233" y="59"/>
                </a:lnTo>
                <a:lnTo>
                  <a:pt x="233" y="64"/>
                </a:lnTo>
                <a:lnTo>
                  <a:pt x="233" y="64"/>
                </a:lnTo>
                <a:lnTo>
                  <a:pt x="231" y="67"/>
                </a:lnTo>
                <a:lnTo>
                  <a:pt x="233" y="70"/>
                </a:lnTo>
                <a:lnTo>
                  <a:pt x="233" y="70"/>
                </a:lnTo>
                <a:lnTo>
                  <a:pt x="233" y="72"/>
                </a:lnTo>
                <a:lnTo>
                  <a:pt x="231" y="75"/>
                </a:lnTo>
                <a:lnTo>
                  <a:pt x="228" y="75"/>
                </a:lnTo>
                <a:lnTo>
                  <a:pt x="228" y="78"/>
                </a:lnTo>
                <a:lnTo>
                  <a:pt x="231" y="80"/>
                </a:lnTo>
                <a:lnTo>
                  <a:pt x="228" y="83"/>
                </a:lnTo>
                <a:lnTo>
                  <a:pt x="228" y="83"/>
                </a:lnTo>
                <a:lnTo>
                  <a:pt x="228" y="89"/>
                </a:lnTo>
                <a:lnTo>
                  <a:pt x="228" y="91"/>
                </a:lnTo>
                <a:lnTo>
                  <a:pt x="233" y="91"/>
                </a:lnTo>
                <a:lnTo>
                  <a:pt x="236" y="91"/>
                </a:lnTo>
                <a:lnTo>
                  <a:pt x="231" y="97"/>
                </a:lnTo>
                <a:lnTo>
                  <a:pt x="231" y="102"/>
                </a:lnTo>
                <a:lnTo>
                  <a:pt x="233" y="107"/>
                </a:lnTo>
                <a:lnTo>
                  <a:pt x="236" y="115"/>
                </a:lnTo>
                <a:lnTo>
                  <a:pt x="236" y="115"/>
                </a:lnTo>
                <a:lnTo>
                  <a:pt x="236" y="118"/>
                </a:lnTo>
                <a:lnTo>
                  <a:pt x="236" y="123"/>
                </a:lnTo>
                <a:lnTo>
                  <a:pt x="249" y="123"/>
                </a:lnTo>
                <a:lnTo>
                  <a:pt x="249" y="129"/>
                </a:lnTo>
                <a:lnTo>
                  <a:pt x="249" y="132"/>
                </a:lnTo>
                <a:lnTo>
                  <a:pt x="252" y="137"/>
                </a:lnTo>
                <a:lnTo>
                  <a:pt x="249" y="140"/>
                </a:lnTo>
                <a:lnTo>
                  <a:pt x="241" y="153"/>
                </a:lnTo>
                <a:lnTo>
                  <a:pt x="247" y="161"/>
                </a:lnTo>
                <a:lnTo>
                  <a:pt x="249" y="166"/>
                </a:lnTo>
                <a:lnTo>
                  <a:pt x="252" y="169"/>
                </a:lnTo>
                <a:lnTo>
                  <a:pt x="255" y="172"/>
                </a:lnTo>
                <a:lnTo>
                  <a:pt x="257" y="172"/>
                </a:lnTo>
                <a:lnTo>
                  <a:pt x="260" y="172"/>
                </a:lnTo>
                <a:lnTo>
                  <a:pt x="263" y="175"/>
                </a:lnTo>
                <a:lnTo>
                  <a:pt x="266" y="175"/>
                </a:lnTo>
                <a:lnTo>
                  <a:pt x="268" y="175"/>
                </a:lnTo>
                <a:lnTo>
                  <a:pt x="268" y="180"/>
                </a:lnTo>
                <a:lnTo>
                  <a:pt x="268" y="183"/>
                </a:lnTo>
                <a:lnTo>
                  <a:pt x="268" y="188"/>
                </a:lnTo>
                <a:lnTo>
                  <a:pt x="271" y="191"/>
                </a:lnTo>
                <a:lnTo>
                  <a:pt x="274" y="188"/>
                </a:lnTo>
                <a:lnTo>
                  <a:pt x="276" y="191"/>
                </a:lnTo>
                <a:lnTo>
                  <a:pt x="276" y="196"/>
                </a:lnTo>
                <a:lnTo>
                  <a:pt x="276" y="199"/>
                </a:lnTo>
                <a:lnTo>
                  <a:pt x="271" y="196"/>
                </a:lnTo>
                <a:lnTo>
                  <a:pt x="266" y="199"/>
                </a:lnTo>
                <a:lnTo>
                  <a:pt x="263" y="201"/>
                </a:lnTo>
                <a:lnTo>
                  <a:pt x="260" y="201"/>
                </a:lnTo>
                <a:lnTo>
                  <a:pt x="257" y="204"/>
                </a:lnTo>
                <a:lnTo>
                  <a:pt x="260" y="207"/>
                </a:lnTo>
                <a:lnTo>
                  <a:pt x="257" y="209"/>
                </a:lnTo>
                <a:lnTo>
                  <a:pt x="257" y="215"/>
                </a:lnTo>
                <a:lnTo>
                  <a:pt x="257" y="218"/>
                </a:lnTo>
                <a:lnTo>
                  <a:pt x="257" y="220"/>
                </a:lnTo>
                <a:lnTo>
                  <a:pt x="257" y="220"/>
                </a:lnTo>
                <a:lnTo>
                  <a:pt x="257" y="223"/>
                </a:lnTo>
                <a:lnTo>
                  <a:pt x="255" y="223"/>
                </a:lnTo>
                <a:lnTo>
                  <a:pt x="249" y="220"/>
                </a:lnTo>
                <a:lnTo>
                  <a:pt x="247" y="220"/>
                </a:lnTo>
                <a:lnTo>
                  <a:pt x="244" y="218"/>
                </a:lnTo>
                <a:lnTo>
                  <a:pt x="244" y="218"/>
                </a:lnTo>
                <a:lnTo>
                  <a:pt x="244" y="220"/>
                </a:lnTo>
                <a:lnTo>
                  <a:pt x="241" y="220"/>
                </a:lnTo>
                <a:lnTo>
                  <a:pt x="239" y="218"/>
                </a:lnTo>
                <a:lnTo>
                  <a:pt x="239" y="220"/>
                </a:lnTo>
                <a:lnTo>
                  <a:pt x="236" y="218"/>
                </a:lnTo>
                <a:lnTo>
                  <a:pt x="231" y="218"/>
                </a:lnTo>
                <a:lnTo>
                  <a:pt x="225" y="218"/>
                </a:lnTo>
                <a:lnTo>
                  <a:pt x="220" y="218"/>
                </a:lnTo>
                <a:lnTo>
                  <a:pt x="215" y="212"/>
                </a:lnTo>
                <a:lnTo>
                  <a:pt x="215" y="212"/>
                </a:lnTo>
                <a:lnTo>
                  <a:pt x="212" y="215"/>
                </a:lnTo>
                <a:lnTo>
                  <a:pt x="209" y="215"/>
                </a:lnTo>
                <a:lnTo>
                  <a:pt x="206" y="215"/>
                </a:lnTo>
                <a:lnTo>
                  <a:pt x="198" y="215"/>
                </a:lnTo>
                <a:lnTo>
                  <a:pt x="198" y="212"/>
                </a:lnTo>
                <a:lnTo>
                  <a:pt x="196" y="212"/>
                </a:lnTo>
                <a:lnTo>
                  <a:pt x="196" y="209"/>
                </a:lnTo>
                <a:lnTo>
                  <a:pt x="193" y="204"/>
                </a:lnTo>
                <a:lnTo>
                  <a:pt x="193" y="199"/>
                </a:lnTo>
                <a:lnTo>
                  <a:pt x="190" y="193"/>
                </a:lnTo>
                <a:lnTo>
                  <a:pt x="190" y="193"/>
                </a:lnTo>
                <a:lnTo>
                  <a:pt x="188" y="193"/>
                </a:lnTo>
                <a:lnTo>
                  <a:pt x="188" y="193"/>
                </a:lnTo>
                <a:lnTo>
                  <a:pt x="182" y="191"/>
                </a:lnTo>
                <a:lnTo>
                  <a:pt x="180" y="193"/>
                </a:lnTo>
                <a:lnTo>
                  <a:pt x="177" y="196"/>
                </a:lnTo>
                <a:lnTo>
                  <a:pt x="174" y="196"/>
                </a:lnTo>
                <a:lnTo>
                  <a:pt x="174" y="193"/>
                </a:lnTo>
                <a:lnTo>
                  <a:pt x="174" y="196"/>
                </a:lnTo>
                <a:lnTo>
                  <a:pt x="169" y="199"/>
                </a:lnTo>
                <a:lnTo>
                  <a:pt x="164" y="204"/>
                </a:lnTo>
                <a:lnTo>
                  <a:pt x="158" y="199"/>
                </a:lnTo>
                <a:lnTo>
                  <a:pt x="153" y="199"/>
                </a:lnTo>
                <a:lnTo>
                  <a:pt x="150" y="199"/>
                </a:lnTo>
                <a:lnTo>
                  <a:pt x="150" y="199"/>
                </a:lnTo>
                <a:lnTo>
                  <a:pt x="145" y="196"/>
                </a:lnTo>
                <a:lnTo>
                  <a:pt x="142" y="196"/>
                </a:lnTo>
                <a:lnTo>
                  <a:pt x="139" y="193"/>
                </a:lnTo>
                <a:lnTo>
                  <a:pt x="137" y="193"/>
                </a:lnTo>
                <a:lnTo>
                  <a:pt x="131" y="188"/>
                </a:lnTo>
                <a:lnTo>
                  <a:pt x="134" y="188"/>
                </a:lnTo>
                <a:lnTo>
                  <a:pt x="134" y="185"/>
                </a:lnTo>
                <a:lnTo>
                  <a:pt x="131" y="185"/>
                </a:lnTo>
                <a:lnTo>
                  <a:pt x="131" y="185"/>
                </a:lnTo>
                <a:lnTo>
                  <a:pt x="126" y="185"/>
                </a:lnTo>
                <a:lnTo>
                  <a:pt x="126" y="183"/>
                </a:lnTo>
                <a:lnTo>
                  <a:pt x="121" y="183"/>
                </a:lnTo>
                <a:lnTo>
                  <a:pt x="115" y="183"/>
                </a:lnTo>
                <a:lnTo>
                  <a:pt x="112" y="180"/>
                </a:lnTo>
                <a:lnTo>
                  <a:pt x="110" y="172"/>
                </a:lnTo>
                <a:lnTo>
                  <a:pt x="110" y="169"/>
                </a:lnTo>
                <a:lnTo>
                  <a:pt x="107" y="169"/>
                </a:lnTo>
                <a:lnTo>
                  <a:pt x="104" y="169"/>
                </a:lnTo>
                <a:lnTo>
                  <a:pt x="107" y="166"/>
                </a:lnTo>
                <a:lnTo>
                  <a:pt x="107" y="169"/>
                </a:lnTo>
                <a:lnTo>
                  <a:pt x="107" y="169"/>
                </a:lnTo>
                <a:lnTo>
                  <a:pt x="107" y="166"/>
                </a:lnTo>
                <a:lnTo>
                  <a:pt x="104" y="166"/>
                </a:lnTo>
                <a:lnTo>
                  <a:pt x="102" y="164"/>
                </a:lnTo>
                <a:lnTo>
                  <a:pt x="102" y="161"/>
                </a:lnTo>
                <a:lnTo>
                  <a:pt x="96" y="156"/>
                </a:lnTo>
                <a:lnTo>
                  <a:pt x="96" y="153"/>
                </a:lnTo>
                <a:lnTo>
                  <a:pt x="94" y="148"/>
                </a:lnTo>
                <a:lnTo>
                  <a:pt x="94" y="148"/>
                </a:lnTo>
                <a:lnTo>
                  <a:pt x="88" y="150"/>
                </a:lnTo>
                <a:lnTo>
                  <a:pt x="88" y="150"/>
                </a:lnTo>
                <a:lnTo>
                  <a:pt x="86" y="148"/>
                </a:lnTo>
                <a:lnTo>
                  <a:pt x="86" y="148"/>
                </a:lnTo>
                <a:lnTo>
                  <a:pt x="83" y="148"/>
                </a:lnTo>
                <a:lnTo>
                  <a:pt x="83" y="145"/>
                </a:lnTo>
                <a:lnTo>
                  <a:pt x="83" y="145"/>
                </a:lnTo>
                <a:lnTo>
                  <a:pt x="83" y="145"/>
                </a:lnTo>
                <a:lnTo>
                  <a:pt x="80" y="145"/>
                </a:lnTo>
                <a:lnTo>
                  <a:pt x="78" y="145"/>
                </a:lnTo>
                <a:lnTo>
                  <a:pt x="80" y="148"/>
                </a:lnTo>
                <a:lnTo>
                  <a:pt x="80" y="150"/>
                </a:lnTo>
                <a:lnTo>
                  <a:pt x="80" y="150"/>
                </a:lnTo>
                <a:lnTo>
                  <a:pt x="78" y="150"/>
                </a:lnTo>
                <a:lnTo>
                  <a:pt x="75" y="148"/>
                </a:lnTo>
                <a:lnTo>
                  <a:pt x="75" y="148"/>
                </a:lnTo>
                <a:lnTo>
                  <a:pt x="75" y="148"/>
                </a:lnTo>
                <a:lnTo>
                  <a:pt x="72" y="148"/>
                </a:lnTo>
                <a:lnTo>
                  <a:pt x="70" y="145"/>
                </a:lnTo>
                <a:lnTo>
                  <a:pt x="67" y="145"/>
                </a:lnTo>
                <a:lnTo>
                  <a:pt x="67" y="137"/>
                </a:lnTo>
                <a:lnTo>
                  <a:pt x="61" y="137"/>
                </a:lnTo>
                <a:lnTo>
                  <a:pt x="61" y="132"/>
                </a:lnTo>
                <a:lnTo>
                  <a:pt x="61" y="129"/>
                </a:lnTo>
                <a:lnTo>
                  <a:pt x="64" y="126"/>
                </a:lnTo>
                <a:lnTo>
                  <a:pt x="61" y="121"/>
                </a:lnTo>
                <a:lnTo>
                  <a:pt x="59" y="118"/>
                </a:lnTo>
                <a:lnTo>
                  <a:pt x="56" y="113"/>
                </a:lnTo>
                <a:lnTo>
                  <a:pt x="56" y="113"/>
                </a:lnTo>
                <a:lnTo>
                  <a:pt x="53" y="113"/>
                </a:lnTo>
                <a:lnTo>
                  <a:pt x="43" y="107"/>
                </a:lnTo>
                <a:lnTo>
                  <a:pt x="40" y="107"/>
                </a:lnTo>
                <a:lnTo>
                  <a:pt x="40" y="107"/>
                </a:lnTo>
                <a:lnTo>
                  <a:pt x="37" y="105"/>
                </a:lnTo>
                <a:lnTo>
                  <a:pt x="37" y="105"/>
                </a:lnTo>
                <a:lnTo>
                  <a:pt x="37" y="102"/>
                </a:lnTo>
                <a:lnTo>
                  <a:pt x="37" y="99"/>
                </a:lnTo>
                <a:lnTo>
                  <a:pt x="35" y="97"/>
                </a:lnTo>
                <a:lnTo>
                  <a:pt x="35" y="94"/>
                </a:lnTo>
                <a:lnTo>
                  <a:pt x="32" y="94"/>
                </a:lnTo>
                <a:lnTo>
                  <a:pt x="29" y="94"/>
                </a:lnTo>
                <a:lnTo>
                  <a:pt x="29" y="91"/>
                </a:lnTo>
                <a:lnTo>
                  <a:pt x="29" y="91"/>
                </a:lnTo>
                <a:lnTo>
                  <a:pt x="29" y="89"/>
                </a:lnTo>
                <a:lnTo>
                  <a:pt x="29" y="89"/>
                </a:lnTo>
                <a:lnTo>
                  <a:pt x="29" y="86"/>
                </a:lnTo>
                <a:lnTo>
                  <a:pt x="29" y="80"/>
                </a:lnTo>
                <a:lnTo>
                  <a:pt x="32" y="80"/>
                </a:lnTo>
                <a:lnTo>
                  <a:pt x="32" y="75"/>
                </a:lnTo>
                <a:lnTo>
                  <a:pt x="32" y="75"/>
                </a:lnTo>
                <a:lnTo>
                  <a:pt x="35" y="75"/>
                </a:lnTo>
                <a:lnTo>
                  <a:pt x="35" y="70"/>
                </a:lnTo>
                <a:lnTo>
                  <a:pt x="35" y="70"/>
                </a:lnTo>
                <a:lnTo>
                  <a:pt x="32" y="67"/>
                </a:lnTo>
                <a:lnTo>
                  <a:pt x="35" y="64"/>
                </a:lnTo>
                <a:lnTo>
                  <a:pt x="37" y="64"/>
                </a:lnTo>
                <a:lnTo>
                  <a:pt x="37" y="64"/>
                </a:lnTo>
                <a:lnTo>
                  <a:pt x="37" y="64"/>
                </a:lnTo>
                <a:lnTo>
                  <a:pt x="35" y="62"/>
                </a:lnTo>
                <a:lnTo>
                  <a:pt x="32" y="62"/>
                </a:lnTo>
                <a:lnTo>
                  <a:pt x="29" y="62"/>
                </a:lnTo>
                <a:lnTo>
                  <a:pt x="27" y="59"/>
                </a:lnTo>
                <a:lnTo>
                  <a:pt x="24" y="59"/>
                </a:lnTo>
                <a:lnTo>
                  <a:pt x="21" y="59"/>
                </a:lnTo>
                <a:lnTo>
                  <a:pt x="21" y="54"/>
                </a:lnTo>
                <a:lnTo>
                  <a:pt x="18" y="54"/>
                </a:lnTo>
                <a:lnTo>
                  <a:pt x="16" y="51"/>
                </a:lnTo>
                <a:lnTo>
                  <a:pt x="16" y="48"/>
                </a:lnTo>
                <a:lnTo>
                  <a:pt x="16" y="48"/>
                </a:lnTo>
                <a:lnTo>
                  <a:pt x="13" y="43"/>
                </a:lnTo>
                <a:lnTo>
                  <a:pt x="10" y="43"/>
                </a:lnTo>
                <a:lnTo>
                  <a:pt x="10" y="43"/>
                </a:lnTo>
                <a:lnTo>
                  <a:pt x="13" y="40"/>
                </a:lnTo>
                <a:lnTo>
                  <a:pt x="10" y="38"/>
                </a:lnTo>
                <a:lnTo>
                  <a:pt x="8" y="32"/>
                </a:lnTo>
                <a:lnTo>
                  <a:pt x="5" y="32"/>
                </a:lnTo>
                <a:lnTo>
                  <a:pt x="5" y="29"/>
                </a:lnTo>
                <a:lnTo>
                  <a:pt x="5" y="27"/>
                </a:lnTo>
                <a:lnTo>
                  <a:pt x="5" y="21"/>
                </a:lnTo>
                <a:lnTo>
                  <a:pt x="5" y="21"/>
                </a:lnTo>
                <a:lnTo>
                  <a:pt x="2" y="19"/>
                </a:lnTo>
                <a:lnTo>
                  <a:pt x="2" y="16"/>
                </a:lnTo>
                <a:lnTo>
                  <a:pt x="2" y="13"/>
                </a:lnTo>
                <a:lnTo>
                  <a:pt x="2" y="8"/>
                </a:lnTo>
                <a:lnTo>
                  <a:pt x="0" y="5"/>
                </a:lnTo>
                <a:lnTo>
                  <a:pt x="0" y="5"/>
                </a:lnTo>
                <a:lnTo>
                  <a:pt x="2" y="5"/>
                </a:lnTo>
                <a:lnTo>
                  <a:pt x="5" y="0"/>
                </a:lnTo>
                <a:lnTo>
                  <a:pt x="5" y="0"/>
                </a:lnTo>
                <a:lnTo>
                  <a:pt x="5"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0" name="Freeform 1233"/>
          <p:cNvSpPr>
            <a:spLocks/>
          </p:cNvSpPr>
          <p:nvPr/>
        </p:nvSpPr>
        <p:spPr bwMode="auto">
          <a:xfrm>
            <a:off x="6780166" y="3420612"/>
            <a:ext cx="75257" cy="61433"/>
          </a:xfrm>
          <a:custGeom>
            <a:avLst/>
            <a:gdLst/>
            <a:ahLst/>
            <a:cxnLst>
              <a:cxn ang="0">
                <a:pos x="0" y="3"/>
              </a:cxn>
              <a:cxn ang="0">
                <a:pos x="3" y="0"/>
              </a:cxn>
              <a:cxn ang="0">
                <a:pos x="11" y="0"/>
              </a:cxn>
              <a:cxn ang="0">
                <a:pos x="11" y="0"/>
              </a:cxn>
              <a:cxn ang="0">
                <a:pos x="19" y="0"/>
              </a:cxn>
              <a:cxn ang="0">
                <a:pos x="22" y="3"/>
              </a:cxn>
              <a:cxn ang="0">
                <a:pos x="27" y="3"/>
              </a:cxn>
              <a:cxn ang="0">
                <a:pos x="30" y="5"/>
              </a:cxn>
              <a:cxn ang="0">
                <a:pos x="30" y="8"/>
              </a:cxn>
              <a:cxn ang="0">
                <a:pos x="30" y="11"/>
              </a:cxn>
              <a:cxn ang="0">
                <a:pos x="35" y="16"/>
              </a:cxn>
              <a:cxn ang="0">
                <a:pos x="35" y="19"/>
              </a:cxn>
              <a:cxn ang="0">
                <a:pos x="32" y="22"/>
              </a:cxn>
              <a:cxn ang="0">
                <a:pos x="35" y="24"/>
              </a:cxn>
              <a:cxn ang="0">
                <a:pos x="41" y="30"/>
              </a:cxn>
              <a:cxn ang="0">
                <a:pos x="46" y="30"/>
              </a:cxn>
              <a:cxn ang="0">
                <a:pos x="49" y="32"/>
              </a:cxn>
              <a:cxn ang="0">
                <a:pos x="46" y="32"/>
              </a:cxn>
              <a:cxn ang="0">
                <a:pos x="46" y="35"/>
              </a:cxn>
              <a:cxn ang="0">
                <a:pos x="46" y="38"/>
              </a:cxn>
              <a:cxn ang="0">
                <a:pos x="46" y="40"/>
              </a:cxn>
              <a:cxn ang="0">
                <a:pos x="43" y="40"/>
              </a:cxn>
              <a:cxn ang="0">
                <a:pos x="38" y="32"/>
              </a:cxn>
              <a:cxn ang="0">
                <a:pos x="32" y="30"/>
              </a:cxn>
              <a:cxn ang="0">
                <a:pos x="32" y="27"/>
              </a:cxn>
              <a:cxn ang="0">
                <a:pos x="30" y="27"/>
              </a:cxn>
              <a:cxn ang="0">
                <a:pos x="27" y="27"/>
              </a:cxn>
              <a:cxn ang="0">
                <a:pos x="24" y="24"/>
              </a:cxn>
              <a:cxn ang="0">
                <a:pos x="22" y="24"/>
              </a:cxn>
              <a:cxn ang="0">
                <a:pos x="19" y="24"/>
              </a:cxn>
              <a:cxn ang="0">
                <a:pos x="19" y="24"/>
              </a:cxn>
              <a:cxn ang="0">
                <a:pos x="16" y="22"/>
              </a:cxn>
              <a:cxn ang="0">
                <a:pos x="14" y="22"/>
              </a:cxn>
              <a:cxn ang="0">
                <a:pos x="8" y="22"/>
              </a:cxn>
              <a:cxn ang="0">
                <a:pos x="6" y="19"/>
              </a:cxn>
              <a:cxn ang="0">
                <a:pos x="6" y="13"/>
              </a:cxn>
              <a:cxn ang="0">
                <a:pos x="6" y="8"/>
              </a:cxn>
              <a:cxn ang="0">
                <a:pos x="6" y="5"/>
              </a:cxn>
              <a:cxn ang="0">
                <a:pos x="3" y="5"/>
              </a:cxn>
              <a:cxn ang="0">
                <a:pos x="3" y="5"/>
              </a:cxn>
              <a:cxn ang="0">
                <a:pos x="0" y="3"/>
              </a:cxn>
            </a:cxnLst>
            <a:rect l="0" t="0" r="r" b="b"/>
            <a:pathLst>
              <a:path w="49" h="40">
                <a:moveTo>
                  <a:pt x="0" y="3"/>
                </a:moveTo>
                <a:lnTo>
                  <a:pt x="3" y="0"/>
                </a:lnTo>
                <a:lnTo>
                  <a:pt x="11" y="0"/>
                </a:lnTo>
                <a:lnTo>
                  <a:pt x="11" y="0"/>
                </a:lnTo>
                <a:lnTo>
                  <a:pt x="19" y="0"/>
                </a:lnTo>
                <a:lnTo>
                  <a:pt x="22" y="3"/>
                </a:lnTo>
                <a:lnTo>
                  <a:pt x="27" y="3"/>
                </a:lnTo>
                <a:lnTo>
                  <a:pt x="30" y="5"/>
                </a:lnTo>
                <a:lnTo>
                  <a:pt x="30" y="8"/>
                </a:lnTo>
                <a:lnTo>
                  <a:pt x="30" y="11"/>
                </a:lnTo>
                <a:lnTo>
                  <a:pt x="35" y="16"/>
                </a:lnTo>
                <a:lnTo>
                  <a:pt x="35" y="19"/>
                </a:lnTo>
                <a:lnTo>
                  <a:pt x="32" y="22"/>
                </a:lnTo>
                <a:lnTo>
                  <a:pt x="35" y="24"/>
                </a:lnTo>
                <a:lnTo>
                  <a:pt x="41" y="30"/>
                </a:lnTo>
                <a:lnTo>
                  <a:pt x="46" y="30"/>
                </a:lnTo>
                <a:lnTo>
                  <a:pt x="49" y="32"/>
                </a:lnTo>
                <a:lnTo>
                  <a:pt x="46" y="32"/>
                </a:lnTo>
                <a:lnTo>
                  <a:pt x="46" y="35"/>
                </a:lnTo>
                <a:lnTo>
                  <a:pt x="46" y="38"/>
                </a:lnTo>
                <a:lnTo>
                  <a:pt x="46" y="40"/>
                </a:lnTo>
                <a:lnTo>
                  <a:pt x="43" y="40"/>
                </a:lnTo>
                <a:lnTo>
                  <a:pt x="38" y="32"/>
                </a:lnTo>
                <a:lnTo>
                  <a:pt x="32" y="30"/>
                </a:lnTo>
                <a:lnTo>
                  <a:pt x="32" y="27"/>
                </a:lnTo>
                <a:lnTo>
                  <a:pt x="30" y="27"/>
                </a:lnTo>
                <a:lnTo>
                  <a:pt x="27" y="27"/>
                </a:lnTo>
                <a:lnTo>
                  <a:pt x="24" y="24"/>
                </a:lnTo>
                <a:lnTo>
                  <a:pt x="22" y="24"/>
                </a:lnTo>
                <a:lnTo>
                  <a:pt x="19" y="24"/>
                </a:lnTo>
                <a:lnTo>
                  <a:pt x="19" y="24"/>
                </a:lnTo>
                <a:lnTo>
                  <a:pt x="16" y="22"/>
                </a:lnTo>
                <a:lnTo>
                  <a:pt x="14" y="22"/>
                </a:lnTo>
                <a:lnTo>
                  <a:pt x="8" y="22"/>
                </a:lnTo>
                <a:lnTo>
                  <a:pt x="6" y="19"/>
                </a:lnTo>
                <a:lnTo>
                  <a:pt x="6" y="13"/>
                </a:lnTo>
                <a:lnTo>
                  <a:pt x="6" y="8"/>
                </a:lnTo>
                <a:lnTo>
                  <a:pt x="6" y="5"/>
                </a:lnTo>
                <a:lnTo>
                  <a:pt x="3" y="5"/>
                </a:lnTo>
                <a:lnTo>
                  <a:pt x="3" y="5"/>
                </a:lnTo>
                <a:lnTo>
                  <a:pt x="0"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1" name="Freeform 1234"/>
          <p:cNvSpPr>
            <a:spLocks noEditPoints="1"/>
          </p:cNvSpPr>
          <p:nvPr/>
        </p:nvSpPr>
        <p:spPr bwMode="auto">
          <a:xfrm>
            <a:off x="6434603" y="3403718"/>
            <a:ext cx="387030" cy="156655"/>
          </a:xfrm>
          <a:custGeom>
            <a:avLst/>
            <a:gdLst/>
            <a:ahLst/>
            <a:cxnLst>
              <a:cxn ang="0">
                <a:pos x="10" y="11"/>
              </a:cxn>
              <a:cxn ang="0">
                <a:pos x="19" y="0"/>
              </a:cxn>
              <a:cxn ang="0">
                <a:pos x="35" y="11"/>
              </a:cxn>
              <a:cxn ang="0">
                <a:pos x="32" y="19"/>
              </a:cxn>
              <a:cxn ang="0">
                <a:pos x="13" y="30"/>
              </a:cxn>
              <a:cxn ang="0">
                <a:pos x="10" y="27"/>
              </a:cxn>
              <a:cxn ang="0">
                <a:pos x="2" y="22"/>
              </a:cxn>
              <a:cxn ang="0">
                <a:pos x="190" y="16"/>
              </a:cxn>
              <a:cxn ang="0">
                <a:pos x="174" y="16"/>
              </a:cxn>
              <a:cxn ang="0">
                <a:pos x="153" y="16"/>
              </a:cxn>
              <a:cxn ang="0">
                <a:pos x="134" y="11"/>
              </a:cxn>
              <a:cxn ang="0">
                <a:pos x="123" y="6"/>
              </a:cxn>
              <a:cxn ang="0">
                <a:pos x="110" y="3"/>
              </a:cxn>
              <a:cxn ang="0">
                <a:pos x="86" y="6"/>
              </a:cxn>
              <a:cxn ang="0">
                <a:pos x="72" y="16"/>
              </a:cxn>
              <a:cxn ang="0">
                <a:pos x="56" y="16"/>
              </a:cxn>
              <a:cxn ang="0">
                <a:pos x="45" y="22"/>
              </a:cxn>
              <a:cxn ang="0">
                <a:pos x="37" y="30"/>
              </a:cxn>
              <a:cxn ang="0">
                <a:pos x="32" y="30"/>
              </a:cxn>
              <a:cxn ang="0">
                <a:pos x="19" y="30"/>
              </a:cxn>
              <a:cxn ang="0">
                <a:pos x="8" y="43"/>
              </a:cxn>
              <a:cxn ang="0">
                <a:pos x="19" y="46"/>
              </a:cxn>
              <a:cxn ang="0">
                <a:pos x="16" y="57"/>
              </a:cxn>
              <a:cxn ang="0">
                <a:pos x="19" y="59"/>
              </a:cxn>
              <a:cxn ang="0">
                <a:pos x="10" y="62"/>
              </a:cxn>
              <a:cxn ang="0">
                <a:pos x="16" y="70"/>
              </a:cxn>
              <a:cxn ang="0">
                <a:pos x="21" y="81"/>
              </a:cxn>
              <a:cxn ang="0">
                <a:pos x="24" y="86"/>
              </a:cxn>
              <a:cxn ang="0">
                <a:pos x="27" y="89"/>
              </a:cxn>
              <a:cxn ang="0">
                <a:pos x="32" y="92"/>
              </a:cxn>
              <a:cxn ang="0">
                <a:pos x="43" y="92"/>
              </a:cxn>
              <a:cxn ang="0">
                <a:pos x="48" y="94"/>
              </a:cxn>
              <a:cxn ang="0">
                <a:pos x="59" y="97"/>
              </a:cxn>
              <a:cxn ang="0">
                <a:pos x="67" y="92"/>
              </a:cxn>
              <a:cxn ang="0">
                <a:pos x="91" y="97"/>
              </a:cxn>
              <a:cxn ang="0">
                <a:pos x="115" y="97"/>
              </a:cxn>
              <a:cxn ang="0">
                <a:pos x="137" y="89"/>
              </a:cxn>
              <a:cxn ang="0">
                <a:pos x="137" y="94"/>
              </a:cxn>
              <a:cxn ang="0">
                <a:pos x="147" y="100"/>
              </a:cxn>
              <a:cxn ang="0">
                <a:pos x="155" y="89"/>
              </a:cxn>
              <a:cxn ang="0">
                <a:pos x="177" y="86"/>
              </a:cxn>
              <a:cxn ang="0">
                <a:pos x="198" y="84"/>
              </a:cxn>
              <a:cxn ang="0">
                <a:pos x="223" y="81"/>
              </a:cxn>
              <a:cxn ang="0">
                <a:pos x="244" y="78"/>
              </a:cxn>
              <a:cxn ang="0">
                <a:pos x="249" y="76"/>
              </a:cxn>
              <a:cxn ang="0">
                <a:pos x="244" y="59"/>
              </a:cxn>
              <a:cxn ang="0">
                <a:pos x="239" y="43"/>
              </a:cxn>
              <a:cxn ang="0">
                <a:pos x="239" y="33"/>
              </a:cxn>
              <a:cxn ang="0">
                <a:pos x="228" y="16"/>
              </a:cxn>
              <a:cxn ang="0">
                <a:pos x="212" y="8"/>
              </a:cxn>
              <a:cxn ang="0">
                <a:pos x="201" y="6"/>
              </a:cxn>
              <a:cxn ang="0">
                <a:pos x="29" y="94"/>
              </a:cxn>
              <a:cxn ang="0">
                <a:pos x="5" y="33"/>
              </a:cxn>
            </a:cxnLst>
            <a:rect l="0" t="0" r="r" b="b"/>
            <a:pathLst>
              <a:path w="252" h="102">
                <a:moveTo>
                  <a:pt x="2" y="22"/>
                </a:moveTo>
                <a:lnTo>
                  <a:pt x="5" y="22"/>
                </a:lnTo>
                <a:lnTo>
                  <a:pt x="8" y="19"/>
                </a:lnTo>
                <a:lnTo>
                  <a:pt x="8" y="16"/>
                </a:lnTo>
                <a:lnTo>
                  <a:pt x="10" y="14"/>
                </a:lnTo>
                <a:lnTo>
                  <a:pt x="10" y="11"/>
                </a:lnTo>
                <a:lnTo>
                  <a:pt x="8" y="8"/>
                </a:lnTo>
                <a:lnTo>
                  <a:pt x="8" y="6"/>
                </a:lnTo>
                <a:lnTo>
                  <a:pt x="10" y="3"/>
                </a:lnTo>
                <a:lnTo>
                  <a:pt x="13" y="3"/>
                </a:lnTo>
                <a:lnTo>
                  <a:pt x="16" y="0"/>
                </a:lnTo>
                <a:lnTo>
                  <a:pt x="19" y="0"/>
                </a:lnTo>
                <a:lnTo>
                  <a:pt x="21" y="3"/>
                </a:lnTo>
                <a:lnTo>
                  <a:pt x="24" y="3"/>
                </a:lnTo>
                <a:lnTo>
                  <a:pt x="27" y="3"/>
                </a:lnTo>
                <a:lnTo>
                  <a:pt x="27" y="8"/>
                </a:lnTo>
                <a:lnTo>
                  <a:pt x="32" y="11"/>
                </a:lnTo>
                <a:lnTo>
                  <a:pt x="35" y="11"/>
                </a:lnTo>
                <a:lnTo>
                  <a:pt x="37" y="16"/>
                </a:lnTo>
                <a:lnTo>
                  <a:pt x="40" y="16"/>
                </a:lnTo>
                <a:lnTo>
                  <a:pt x="40" y="19"/>
                </a:lnTo>
                <a:lnTo>
                  <a:pt x="37" y="22"/>
                </a:lnTo>
                <a:lnTo>
                  <a:pt x="35" y="19"/>
                </a:lnTo>
                <a:lnTo>
                  <a:pt x="32" y="19"/>
                </a:lnTo>
                <a:lnTo>
                  <a:pt x="29" y="19"/>
                </a:lnTo>
                <a:lnTo>
                  <a:pt x="29" y="22"/>
                </a:lnTo>
                <a:lnTo>
                  <a:pt x="24" y="19"/>
                </a:lnTo>
                <a:lnTo>
                  <a:pt x="21" y="22"/>
                </a:lnTo>
                <a:lnTo>
                  <a:pt x="21" y="24"/>
                </a:lnTo>
                <a:lnTo>
                  <a:pt x="13" y="30"/>
                </a:lnTo>
                <a:lnTo>
                  <a:pt x="8" y="33"/>
                </a:lnTo>
                <a:lnTo>
                  <a:pt x="8" y="33"/>
                </a:lnTo>
                <a:lnTo>
                  <a:pt x="8" y="27"/>
                </a:lnTo>
                <a:lnTo>
                  <a:pt x="10" y="27"/>
                </a:lnTo>
                <a:lnTo>
                  <a:pt x="13" y="27"/>
                </a:lnTo>
                <a:lnTo>
                  <a:pt x="10" y="27"/>
                </a:lnTo>
                <a:lnTo>
                  <a:pt x="8" y="24"/>
                </a:lnTo>
                <a:lnTo>
                  <a:pt x="8" y="27"/>
                </a:lnTo>
                <a:lnTo>
                  <a:pt x="5" y="24"/>
                </a:lnTo>
                <a:lnTo>
                  <a:pt x="2" y="22"/>
                </a:lnTo>
                <a:lnTo>
                  <a:pt x="2" y="22"/>
                </a:lnTo>
                <a:lnTo>
                  <a:pt x="2" y="22"/>
                </a:lnTo>
                <a:close/>
                <a:moveTo>
                  <a:pt x="201" y="6"/>
                </a:moveTo>
                <a:lnTo>
                  <a:pt x="201" y="6"/>
                </a:lnTo>
                <a:lnTo>
                  <a:pt x="201" y="11"/>
                </a:lnTo>
                <a:lnTo>
                  <a:pt x="196" y="11"/>
                </a:lnTo>
                <a:lnTo>
                  <a:pt x="193" y="14"/>
                </a:lnTo>
                <a:lnTo>
                  <a:pt x="190" y="16"/>
                </a:lnTo>
                <a:lnTo>
                  <a:pt x="188" y="16"/>
                </a:lnTo>
                <a:lnTo>
                  <a:pt x="185" y="19"/>
                </a:lnTo>
                <a:lnTo>
                  <a:pt x="180" y="16"/>
                </a:lnTo>
                <a:lnTo>
                  <a:pt x="177" y="16"/>
                </a:lnTo>
                <a:lnTo>
                  <a:pt x="177" y="16"/>
                </a:lnTo>
                <a:lnTo>
                  <a:pt x="174" y="16"/>
                </a:lnTo>
                <a:lnTo>
                  <a:pt x="172" y="16"/>
                </a:lnTo>
                <a:lnTo>
                  <a:pt x="169" y="16"/>
                </a:lnTo>
                <a:lnTo>
                  <a:pt x="161" y="19"/>
                </a:lnTo>
                <a:lnTo>
                  <a:pt x="158" y="19"/>
                </a:lnTo>
                <a:lnTo>
                  <a:pt x="155" y="16"/>
                </a:lnTo>
                <a:lnTo>
                  <a:pt x="153" y="16"/>
                </a:lnTo>
                <a:lnTo>
                  <a:pt x="147" y="14"/>
                </a:lnTo>
                <a:lnTo>
                  <a:pt x="145" y="14"/>
                </a:lnTo>
                <a:lnTo>
                  <a:pt x="139" y="11"/>
                </a:lnTo>
                <a:lnTo>
                  <a:pt x="139" y="11"/>
                </a:lnTo>
                <a:lnTo>
                  <a:pt x="137" y="14"/>
                </a:lnTo>
                <a:lnTo>
                  <a:pt x="134" y="11"/>
                </a:lnTo>
                <a:lnTo>
                  <a:pt x="134" y="8"/>
                </a:lnTo>
                <a:lnTo>
                  <a:pt x="131" y="6"/>
                </a:lnTo>
                <a:lnTo>
                  <a:pt x="131" y="3"/>
                </a:lnTo>
                <a:lnTo>
                  <a:pt x="129" y="3"/>
                </a:lnTo>
                <a:lnTo>
                  <a:pt x="126" y="8"/>
                </a:lnTo>
                <a:lnTo>
                  <a:pt x="123" y="6"/>
                </a:lnTo>
                <a:lnTo>
                  <a:pt x="123" y="8"/>
                </a:lnTo>
                <a:lnTo>
                  <a:pt x="118" y="3"/>
                </a:lnTo>
                <a:lnTo>
                  <a:pt x="118" y="0"/>
                </a:lnTo>
                <a:lnTo>
                  <a:pt x="118" y="0"/>
                </a:lnTo>
                <a:lnTo>
                  <a:pt x="112" y="3"/>
                </a:lnTo>
                <a:lnTo>
                  <a:pt x="110" y="3"/>
                </a:lnTo>
                <a:lnTo>
                  <a:pt x="107" y="0"/>
                </a:lnTo>
                <a:lnTo>
                  <a:pt x="104" y="3"/>
                </a:lnTo>
                <a:lnTo>
                  <a:pt x="99" y="0"/>
                </a:lnTo>
                <a:lnTo>
                  <a:pt x="94" y="3"/>
                </a:lnTo>
                <a:lnTo>
                  <a:pt x="88" y="6"/>
                </a:lnTo>
                <a:lnTo>
                  <a:pt x="86" y="6"/>
                </a:lnTo>
                <a:lnTo>
                  <a:pt x="80" y="6"/>
                </a:lnTo>
                <a:lnTo>
                  <a:pt x="80" y="8"/>
                </a:lnTo>
                <a:lnTo>
                  <a:pt x="78" y="8"/>
                </a:lnTo>
                <a:lnTo>
                  <a:pt x="75" y="11"/>
                </a:lnTo>
                <a:lnTo>
                  <a:pt x="72" y="11"/>
                </a:lnTo>
                <a:lnTo>
                  <a:pt x="72" y="16"/>
                </a:lnTo>
                <a:lnTo>
                  <a:pt x="70" y="16"/>
                </a:lnTo>
                <a:lnTo>
                  <a:pt x="70" y="16"/>
                </a:lnTo>
                <a:lnTo>
                  <a:pt x="67" y="16"/>
                </a:lnTo>
                <a:lnTo>
                  <a:pt x="59" y="16"/>
                </a:lnTo>
                <a:lnTo>
                  <a:pt x="56" y="16"/>
                </a:lnTo>
                <a:lnTo>
                  <a:pt x="56" y="16"/>
                </a:lnTo>
                <a:lnTo>
                  <a:pt x="51" y="16"/>
                </a:lnTo>
                <a:lnTo>
                  <a:pt x="48" y="16"/>
                </a:lnTo>
                <a:lnTo>
                  <a:pt x="45" y="16"/>
                </a:lnTo>
                <a:lnTo>
                  <a:pt x="43" y="16"/>
                </a:lnTo>
                <a:lnTo>
                  <a:pt x="43" y="19"/>
                </a:lnTo>
                <a:lnTo>
                  <a:pt x="45" y="22"/>
                </a:lnTo>
                <a:lnTo>
                  <a:pt x="48" y="22"/>
                </a:lnTo>
                <a:lnTo>
                  <a:pt x="51" y="24"/>
                </a:lnTo>
                <a:lnTo>
                  <a:pt x="51" y="24"/>
                </a:lnTo>
                <a:lnTo>
                  <a:pt x="45" y="24"/>
                </a:lnTo>
                <a:lnTo>
                  <a:pt x="40" y="27"/>
                </a:lnTo>
                <a:lnTo>
                  <a:pt x="37" y="30"/>
                </a:lnTo>
                <a:lnTo>
                  <a:pt x="40" y="30"/>
                </a:lnTo>
                <a:lnTo>
                  <a:pt x="43" y="30"/>
                </a:lnTo>
                <a:lnTo>
                  <a:pt x="43" y="30"/>
                </a:lnTo>
                <a:lnTo>
                  <a:pt x="40" y="33"/>
                </a:lnTo>
                <a:lnTo>
                  <a:pt x="35" y="33"/>
                </a:lnTo>
                <a:lnTo>
                  <a:pt x="32" y="30"/>
                </a:lnTo>
                <a:lnTo>
                  <a:pt x="29" y="33"/>
                </a:lnTo>
                <a:lnTo>
                  <a:pt x="27" y="30"/>
                </a:lnTo>
                <a:lnTo>
                  <a:pt x="27" y="30"/>
                </a:lnTo>
                <a:lnTo>
                  <a:pt x="24" y="33"/>
                </a:lnTo>
                <a:lnTo>
                  <a:pt x="21" y="33"/>
                </a:lnTo>
                <a:lnTo>
                  <a:pt x="19" y="30"/>
                </a:lnTo>
                <a:lnTo>
                  <a:pt x="16" y="30"/>
                </a:lnTo>
                <a:lnTo>
                  <a:pt x="8" y="35"/>
                </a:lnTo>
                <a:lnTo>
                  <a:pt x="8" y="38"/>
                </a:lnTo>
                <a:lnTo>
                  <a:pt x="8" y="38"/>
                </a:lnTo>
                <a:lnTo>
                  <a:pt x="8" y="41"/>
                </a:lnTo>
                <a:lnTo>
                  <a:pt x="8" y="43"/>
                </a:lnTo>
                <a:lnTo>
                  <a:pt x="8" y="43"/>
                </a:lnTo>
                <a:lnTo>
                  <a:pt x="8" y="46"/>
                </a:lnTo>
                <a:lnTo>
                  <a:pt x="10" y="46"/>
                </a:lnTo>
                <a:lnTo>
                  <a:pt x="13" y="46"/>
                </a:lnTo>
                <a:lnTo>
                  <a:pt x="16" y="46"/>
                </a:lnTo>
                <a:lnTo>
                  <a:pt x="19" y="46"/>
                </a:lnTo>
                <a:lnTo>
                  <a:pt x="16" y="49"/>
                </a:lnTo>
                <a:lnTo>
                  <a:pt x="16" y="49"/>
                </a:lnTo>
                <a:lnTo>
                  <a:pt x="16" y="51"/>
                </a:lnTo>
                <a:lnTo>
                  <a:pt x="16" y="54"/>
                </a:lnTo>
                <a:lnTo>
                  <a:pt x="16" y="54"/>
                </a:lnTo>
                <a:lnTo>
                  <a:pt x="16" y="57"/>
                </a:lnTo>
                <a:lnTo>
                  <a:pt x="19" y="54"/>
                </a:lnTo>
                <a:lnTo>
                  <a:pt x="19" y="54"/>
                </a:lnTo>
                <a:lnTo>
                  <a:pt x="19" y="57"/>
                </a:lnTo>
                <a:lnTo>
                  <a:pt x="16" y="59"/>
                </a:lnTo>
                <a:lnTo>
                  <a:pt x="16" y="59"/>
                </a:lnTo>
                <a:lnTo>
                  <a:pt x="19" y="59"/>
                </a:lnTo>
                <a:lnTo>
                  <a:pt x="16" y="62"/>
                </a:lnTo>
                <a:lnTo>
                  <a:pt x="16" y="65"/>
                </a:lnTo>
                <a:lnTo>
                  <a:pt x="13" y="65"/>
                </a:lnTo>
                <a:lnTo>
                  <a:pt x="10" y="59"/>
                </a:lnTo>
                <a:lnTo>
                  <a:pt x="10" y="59"/>
                </a:lnTo>
                <a:lnTo>
                  <a:pt x="10" y="62"/>
                </a:lnTo>
                <a:lnTo>
                  <a:pt x="10" y="65"/>
                </a:lnTo>
                <a:lnTo>
                  <a:pt x="10" y="65"/>
                </a:lnTo>
                <a:lnTo>
                  <a:pt x="10" y="67"/>
                </a:lnTo>
                <a:lnTo>
                  <a:pt x="13" y="70"/>
                </a:lnTo>
                <a:lnTo>
                  <a:pt x="13" y="67"/>
                </a:lnTo>
                <a:lnTo>
                  <a:pt x="16" y="70"/>
                </a:lnTo>
                <a:lnTo>
                  <a:pt x="19" y="70"/>
                </a:lnTo>
                <a:lnTo>
                  <a:pt x="21" y="73"/>
                </a:lnTo>
                <a:lnTo>
                  <a:pt x="21" y="76"/>
                </a:lnTo>
                <a:lnTo>
                  <a:pt x="19" y="78"/>
                </a:lnTo>
                <a:lnTo>
                  <a:pt x="21" y="78"/>
                </a:lnTo>
                <a:lnTo>
                  <a:pt x="21" y="81"/>
                </a:lnTo>
                <a:lnTo>
                  <a:pt x="24" y="81"/>
                </a:lnTo>
                <a:lnTo>
                  <a:pt x="27" y="84"/>
                </a:lnTo>
                <a:lnTo>
                  <a:pt x="27" y="86"/>
                </a:lnTo>
                <a:lnTo>
                  <a:pt x="24" y="86"/>
                </a:lnTo>
                <a:lnTo>
                  <a:pt x="24" y="86"/>
                </a:lnTo>
                <a:lnTo>
                  <a:pt x="24" y="86"/>
                </a:lnTo>
                <a:lnTo>
                  <a:pt x="29" y="86"/>
                </a:lnTo>
                <a:lnTo>
                  <a:pt x="35" y="86"/>
                </a:lnTo>
                <a:lnTo>
                  <a:pt x="35" y="86"/>
                </a:lnTo>
                <a:lnTo>
                  <a:pt x="32" y="89"/>
                </a:lnTo>
                <a:lnTo>
                  <a:pt x="29" y="89"/>
                </a:lnTo>
                <a:lnTo>
                  <a:pt x="27" y="89"/>
                </a:lnTo>
                <a:lnTo>
                  <a:pt x="24" y="92"/>
                </a:lnTo>
                <a:lnTo>
                  <a:pt x="27" y="92"/>
                </a:lnTo>
                <a:lnTo>
                  <a:pt x="29" y="92"/>
                </a:lnTo>
                <a:lnTo>
                  <a:pt x="32" y="92"/>
                </a:lnTo>
                <a:lnTo>
                  <a:pt x="32" y="92"/>
                </a:lnTo>
                <a:lnTo>
                  <a:pt x="32" y="92"/>
                </a:lnTo>
                <a:lnTo>
                  <a:pt x="35" y="94"/>
                </a:lnTo>
                <a:lnTo>
                  <a:pt x="35" y="92"/>
                </a:lnTo>
                <a:lnTo>
                  <a:pt x="37" y="89"/>
                </a:lnTo>
                <a:lnTo>
                  <a:pt x="40" y="89"/>
                </a:lnTo>
                <a:lnTo>
                  <a:pt x="40" y="92"/>
                </a:lnTo>
                <a:lnTo>
                  <a:pt x="43" y="92"/>
                </a:lnTo>
                <a:lnTo>
                  <a:pt x="45" y="92"/>
                </a:lnTo>
                <a:lnTo>
                  <a:pt x="45" y="92"/>
                </a:lnTo>
                <a:lnTo>
                  <a:pt x="48" y="92"/>
                </a:lnTo>
                <a:lnTo>
                  <a:pt x="48" y="92"/>
                </a:lnTo>
                <a:lnTo>
                  <a:pt x="45" y="92"/>
                </a:lnTo>
                <a:lnTo>
                  <a:pt x="48" y="94"/>
                </a:lnTo>
                <a:lnTo>
                  <a:pt x="48" y="97"/>
                </a:lnTo>
                <a:lnTo>
                  <a:pt x="51" y="100"/>
                </a:lnTo>
                <a:lnTo>
                  <a:pt x="51" y="97"/>
                </a:lnTo>
                <a:lnTo>
                  <a:pt x="56" y="100"/>
                </a:lnTo>
                <a:lnTo>
                  <a:pt x="59" y="100"/>
                </a:lnTo>
                <a:lnTo>
                  <a:pt x="59" y="97"/>
                </a:lnTo>
                <a:lnTo>
                  <a:pt x="61" y="97"/>
                </a:lnTo>
                <a:lnTo>
                  <a:pt x="64" y="97"/>
                </a:lnTo>
                <a:lnTo>
                  <a:pt x="67" y="97"/>
                </a:lnTo>
                <a:lnTo>
                  <a:pt x="67" y="97"/>
                </a:lnTo>
                <a:lnTo>
                  <a:pt x="67" y="94"/>
                </a:lnTo>
                <a:lnTo>
                  <a:pt x="67" y="92"/>
                </a:lnTo>
                <a:lnTo>
                  <a:pt x="67" y="89"/>
                </a:lnTo>
                <a:lnTo>
                  <a:pt x="72" y="89"/>
                </a:lnTo>
                <a:lnTo>
                  <a:pt x="78" y="89"/>
                </a:lnTo>
                <a:lnTo>
                  <a:pt x="86" y="92"/>
                </a:lnTo>
                <a:lnTo>
                  <a:pt x="88" y="92"/>
                </a:lnTo>
                <a:lnTo>
                  <a:pt x="91" y="97"/>
                </a:lnTo>
                <a:lnTo>
                  <a:pt x="96" y="100"/>
                </a:lnTo>
                <a:lnTo>
                  <a:pt x="107" y="100"/>
                </a:lnTo>
                <a:lnTo>
                  <a:pt x="110" y="97"/>
                </a:lnTo>
                <a:lnTo>
                  <a:pt x="112" y="97"/>
                </a:lnTo>
                <a:lnTo>
                  <a:pt x="112" y="97"/>
                </a:lnTo>
                <a:lnTo>
                  <a:pt x="115" y="97"/>
                </a:lnTo>
                <a:lnTo>
                  <a:pt x="115" y="94"/>
                </a:lnTo>
                <a:lnTo>
                  <a:pt x="121" y="86"/>
                </a:lnTo>
                <a:lnTo>
                  <a:pt x="123" y="86"/>
                </a:lnTo>
                <a:lnTo>
                  <a:pt x="129" y="89"/>
                </a:lnTo>
                <a:lnTo>
                  <a:pt x="131" y="92"/>
                </a:lnTo>
                <a:lnTo>
                  <a:pt x="137" y="89"/>
                </a:lnTo>
                <a:lnTo>
                  <a:pt x="137" y="89"/>
                </a:lnTo>
                <a:lnTo>
                  <a:pt x="139" y="86"/>
                </a:lnTo>
                <a:lnTo>
                  <a:pt x="142" y="86"/>
                </a:lnTo>
                <a:lnTo>
                  <a:pt x="142" y="89"/>
                </a:lnTo>
                <a:lnTo>
                  <a:pt x="139" y="92"/>
                </a:lnTo>
                <a:lnTo>
                  <a:pt x="137" y="94"/>
                </a:lnTo>
                <a:lnTo>
                  <a:pt x="137" y="97"/>
                </a:lnTo>
                <a:lnTo>
                  <a:pt x="139" y="100"/>
                </a:lnTo>
                <a:lnTo>
                  <a:pt x="139" y="100"/>
                </a:lnTo>
                <a:lnTo>
                  <a:pt x="142" y="102"/>
                </a:lnTo>
                <a:lnTo>
                  <a:pt x="145" y="100"/>
                </a:lnTo>
                <a:lnTo>
                  <a:pt x="147" y="100"/>
                </a:lnTo>
                <a:lnTo>
                  <a:pt x="147" y="97"/>
                </a:lnTo>
                <a:lnTo>
                  <a:pt x="147" y="97"/>
                </a:lnTo>
                <a:lnTo>
                  <a:pt x="147" y="92"/>
                </a:lnTo>
                <a:lnTo>
                  <a:pt x="150" y="89"/>
                </a:lnTo>
                <a:lnTo>
                  <a:pt x="153" y="89"/>
                </a:lnTo>
                <a:lnTo>
                  <a:pt x="155" y="89"/>
                </a:lnTo>
                <a:lnTo>
                  <a:pt x="164" y="86"/>
                </a:lnTo>
                <a:lnTo>
                  <a:pt x="164" y="86"/>
                </a:lnTo>
                <a:lnTo>
                  <a:pt x="166" y="86"/>
                </a:lnTo>
                <a:lnTo>
                  <a:pt x="172" y="86"/>
                </a:lnTo>
                <a:lnTo>
                  <a:pt x="174" y="86"/>
                </a:lnTo>
                <a:lnTo>
                  <a:pt x="177" y="86"/>
                </a:lnTo>
                <a:lnTo>
                  <a:pt x="182" y="89"/>
                </a:lnTo>
                <a:lnTo>
                  <a:pt x="188" y="89"/>
                </a:lnTo>
                <a:lnTo>
                  <a:pt x="188" y="86"/>
                </a:lnTo>
                <a:lnTo>
                  <a:pt x="190" y="86"/>
                </a:lnTo>
                <a:lnTo>
                  <a:pt x="193" y="84"/>
                </a:lnTo>
                <a:lnTo>
                  <a:pt x="198" y="84"/>
                </a:lnTo>
                <a:lnTo>
                  <a:pt x="201" y="84"/>
                </a:lnTo>
                <a:lnTo>
                  <a:pt x="204" y="81"/>
                </a:lnTo>
                <a:lnTo>
                  <a:pt x="212" y="84"/>
                </a:lnTo>
                <a:lnTo>
                  <a:pt x="217" y="81"/>
                </a:lnTo>
                <a:lnTo>
                  <a:pt x="220" y="81"/>
                </a:lnTo>
                <a:lnTo>
                  <a:pt x="223" y="81"/>
                </a:lnTo>
                <a:lnTo>
                  <a:pt x="225" y="78"/>
                </a:lnTo>
                <a:lnTo>
                  <a:pt x="228" y="78"/>
                </a:lnTo>
                <a:lnTo>
                  <a:pt x="231" y="78"/>
                </a:lnTo>
                <a:lnTo>
                  <a:pt x="236" y="78"/>
                </a:lnTo>
                <a:lnTo>
                  <a:pt x="239" y="78"/>
                </a:lnTo>
                <a:lnTo>
                  <a:pt x="244" y="78"/>
                </a:lnTo>
                <a:lnTo>
                  <a:pt x="244" y="78"/>
                </a:lnTo>
                <a:lnTo>
                  <a:pt x="244" y="81"/>
                </a:lnTo>
                <a:lnTo>
                  <a:pt x="247" y="84"/>
                </a:lnTo>
                <a:lnTo>
                  <a:pt x="249" y="81"/>
                </a:lnTo>
                <a:lnTo>
                  <a:pt x="252" y="78"/>
                </a:lnTo>
                <a:lnTo>
                  <a:pt x="249" y="76"/>
                </a:lnTo>
                <a:lnTo>
                  <a:pt x="247" y="70"/>
                </a:lnTo>
                <a:lnTo>
                  <a:pt x="244" y="70"/>
                </a:lnTo>
                <a:lnTo>
                  <a:pt x="244" y="67"/>
                </a:lnTo>
                <a:lnTo>
                  <a:pt x="244" y="65"/>
                </a:lnTo>
                <a:lnTo>
                  <a:pt x="244" y="59"/>
                </a:lnTo>
                <a:lnTo>
                  <a:pt x="244" y="59"/>
                </a:lnTo>
                <a:lnTo>
                  <a:pt x="241" y="57"/>
                </a:lnTo>
                <a:lnTo>
                  <a:pt x="241" y="54"/>
                </a:lnTo>
                <a:lnTo>
                  <a:pt x="241" y="51"/>
                </a:lnTo>
                <a:lnTo>
                  <a:pt x="241" y="46"/>
                </a:lnTo>
                <a:lnTo>
                  <a:pt x="239" y="43"/>
                </a:lnTo>
                <a:lnTo>
                  <a:pt x="239" y="43"/>
                </a:lnTo>
                <a:lnTo>
                  <a:pt x="241" y="43"/>
                </a:lnTo>
                <a:lnTo>
                  <a:pt x="244" y="38"/>
                </a:lnTo>
                <a:lnTo>
                  <a:pt x="244" y="38"/>
                </a:lnTo>
                <a:lnTo>
                  <a:pt x="244" y="35"/>
                </a:lnTo>
                <a:lnTo>
                  <a:pt x="241" y="33"/>
                </a:lnTo>
                <a:lnTo>
                  <a:pt x="239" y="33"/>
                </a:lnTo>
                <a:lnTo>
                  <a:pt x="233" y="33"/>
                </a:lnTo>
                <a:lnTo>
                  <a:pt x="231" y="30"/>
                </a:lnTo>
                <a:lnTo>
                  <a:pt x="231" y="24"/>
                </a:lnTo>
                <a:lnTo>
                  <a:pt x="231" y="19"/>
                </a:lnTo>
                <a:lnTo>
                  <a:pt x="231" y="16"/>
                </a:lnTo>
                <a:lnTo>
                  <a:pt x="228" y="16"/>
                </a:lnTo>
                <a:lnTo>
                  <a:pt x="228" y="16"/>
                </a:lnTo>
                <a:lnTo>
                  <a:pt x="225" y="14"/>
                </a:lnTo>
                <a:lnTo>
                  <a:pt x="223" y="11"/>
                </a:lnTo>
                <a:lnTo>
                  <a:pt x="217" y="8"/>
                </a:lnTo>
                <a:lnTo>
                  <a:pt x="215" y="6"/>
                </a:lnTo>
                <a:lnTo>
                  <a:pt x="212" y="8"/>
                </a:lnTo>
                <a:lnTo>
                  <a:pt x="212" y="8"/>
                </a:lnTo>
                <a:lnTo>
                  <a:pt x="206" y="8"/>
                </a:lnTo>
                <a:lnTo>
                  <a:pt x="206" y="8"/>
                </a:lnTo>
                <a:lnTo>
                  <a:pt x="204" y="8"/>
                </a:lnTo>
                <a:lnTo>
                  <a:pt x="204" y="6"/>
                </a:lnTo>
                <a:lnTo>
                  <a:pt x="201" y="6"/>
                </a:lnTo>
                <a:lnTo>
                  <a:pt x="201" y="6"/>
                </a:lnTo>
                <a:close/>
                <a:moveTo>
                  <a:pt x="29" y="94"/>
                </a:moveTo>
                <a:lnTo>
                  <a:pt x="29" y="92"/>
                </a:lnTo>
                <a:lnTo>
                  <a:pt x="32" y="92"/>
                </a:lnTo>
                <a:lnTo>
                  <a:pt x="32" y="94"/>
                </a:lnTo>
                <a:lnTo>
                  <a:pt x="29" y="94"/>
                </a:lnTo>
                <a:lnTo>
                  <a:pt x="29" y="94"/>
                </a:lnTo>
                <a:lnTo>
                  <a:pt x="29" y="94"/>
                </a:lnTo>
                <a:close/>
                <a:moveTo>
                  <a:pt x="0" y="33"/>
                </a:moveTo>
                <a:lnTo>
                  <a:pt x="2" y="35"/>
                </a:lnTo>
                <a:lnTo>
                  <a:pt x="5" y="33"/>
                </a:lnTo>
                <a:lnTo>
                  <a:pt x="5" y="33"/>
                </a:lnTo>
                <a:lnTo>
                  <a:pt x="2" y="30"/>
                </a:lnTo>
                <a:lnTo>
                  <a:pt x="2" y="33"/>
                </a:lnTo>
                <a:lnTo>
                  <a:pt x="0" y="33"/>
                </a:lnTo>
                <a:lnTo>
                  <a:pt x="0" y="3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2" name="Freeform 1235"/>
          <p:cNvSpPr>
            <a:spLocks/>
          </p:cNvSpPr>
          <p:nvPr/>
        </p:nvSpPr>
        <p:spPr bwMode="auto">
          <a:xfrm>
            <a:off x="6714125" y="3523513"/>
            <a:ext cx="202730" cy="193515"/>
          </a:xfrm>
          <a:custGeom>
            <a:avLst/>
            <a:gdLst/>
            <a:ahLst/>
            <a:cxnLst>
              <a:cxn ang="0">
                <a:pos x="129" y="108"/>
              </a:cxn>
              <a:cxn ang="0">
                <a:pos x="124" y="105"/>
              </a:cxn>
              <a:cxn ang="0">
                <a:pos x="118" y="97"/>
              </a:cxn>
              <a:cxn ang="0">
                <a:pos x="118" y="89"/>
              </a:cxn>
              <a:cxn ang="0">
                <a:pos x="118" y="81"/>
              </a:cxn>
              <a:cxn ang="0">
                <a:pos x="113" y="73"/>
              </a:cxn>
              <a:cxn ang="0">
                <a:pos x="110" y="73"/>
              </a:cxn>
              <a:cxn ang="0">
                <a:pos x="97" y="67"/>
              </a:cxn>
              <a:cxn ang="0">
                <a:pos x="94" y="65"/>
              </a:cxn>
              <a:cxn ang="0">
                <a:pos x="94" y="62"/>
              </a:cxn>
              <a:cxn ang="0">
                <a:pos x="92" y="57"/>
              </a:cxn>
              <a:cxn ang="0">
                <a:pos x="89" y="54"/>
              </a:cxn>
              <a:cxn ang="0">
                <a:pos x="86" y="51"/>
              </a:cxn>
              <a:cxn ang="0">
                <a:pos x="86" y="49"/>
              </a:cxn>
              <a:cxn ang="0">
                <a:pos x="86" y="46"/>
              </a:cxn>
              <a:cxn ang="0">
                <a:pos x="89" y="40"/>
              </a:cxn>
              <a:cxn ang="0">
                <a:pos x="89" y="35"/>
              </a:cxn>
              <a:cxn ang="0">
                <a:pos x="92" y="30"/>
              </a:cxn>
              <a:cxn ang="0">
                <a:pos x="89" y="27"/>
              </a:cxn>
              <a:cxn ang="0">
                <a:pos x="94" y="24"/>
              </a:cxn>
              <a:cxn ang="0">
                <a:pos x="94" y="24"/>
              </a:cxn>
              <a:cxn ang="0">
                <a:pos x="89" y="22"/>
              </a:cxn>
              <a:cxn ang="0">
                <a:pos x="84" y="19"/>
              </a:cxn>
              <a:cxn ang="0">
                <a:pos x="78" y="19"/>
              </a:cxn>
              <a:cxn ang="0">
                <a:pos x="75" y="14"/>
              </a:cxn>
              <a:cxn ang="0">
                <a:pos x="73" y="8"/>
              </a:cxn>
              <a:cxn ang="0">
                <a:pos x="70" y="3"/>
              </a:cxn>
              <a:cxn ang="0">
                <a:pos x="65" y="6"/>
              </a:cxn>
              <a:cxn ang="0">
                <a:pos x="62" y="0"/>
              </a:cxn>
              <a:cxn ang="0">
                <a:pos x="57" y="0"/>
              </a:cxn>
              <a:cxn ang="0">
                <a:pos x="49" y="0"/>
              </a:cxn>
              <a:cxn ang="0">
                <a:pos x="43" y="0"/>
              </a:cxn>
              <a:cxn ang="0">
                <a:pos x="41" y="3"/>
              </a:cxn>
              <a:cxn ang="0">
                <a:pos x="38" y="6"/>
              </a:cxn>
              <a:cxn ang="0">
                <a:pos x="30" y="11"/>
              </a:cxn>
              <a:cxn ang="0">
                <a:pos x="27" y="19"/>
              </a:cxn>
              <a:cxn ang="0">
                <a:pos x="30" y="30"/>
              </a:cxn>
              <a:cxn ang="0">
                <a:pos x="27" y="35"/>
              </a:cxn>
              <a:cxn ang="0">
                <a:pos x="24" y="43"/>
              </a:cxn>
              <a:cxn ang="0">
                <a:pos x="0" y="62"/>
              </a:cxn>
              <a:cxn ang="0">
                <a:pos x="0" y="62"/>
              </a:cxn>
              <a:cxn ang="0">
                <a:pos x="19" y="81"/>
              </a:cxn>
              <a:cxn ang="0">
                <a:pos x="108" y="126"/>
              </a:cxn>
              <a:cxn ang="0">
                <a:pos x="113" y="113"/>
              </a:cxn>
              <a:cxn ang="0">
                <a:pos x="124" y="113"/>
              </a:cxn>
              <a:cxn ang="0">
                <a:pos x="129" y="110"/>
              </a:cxn>
              <a:cxn ang="0">
                <a:pos x="132" y="108"/>
              </a:cxn>
            </a:cxnLst>
            <a:rect l="0" t="0" r="r" b="b"/>
            <a:pathLst>
              <a:path w="132" h="126">
                <a:moveTo>
                  <a:pt x="132" y="108"/>
                </a:moveTo>
                <a:lnTo>
                  <a:pt x="129" y="108"/>
                </a:lnTo>
                <a:lnTo>
                  <a:pt x="127" y="105"/>
                </a:lnTo>
                <a:lnTo>
                  <a:pt x="124" y="105"/>
                </a:lnTo>
                <a:lnTo>
                  <a:pt x="124" y="97"/>
                </a:lnTo>
                <a:lnTo>
                  <a:pt x="118" y="97"/>
                </a:lnTo>
                <a:lnTo>
                  <a:pt x="118" y="92"/>
                </a:lnTo>
                <a:lnTo>
                  <a:pt x="118" y="89"/>
                </a:lnTo>
                <a:lnTo>
                  <a:pt x="121" y="86"/>
                </a:lnTo>
                <a:lnTo>
                  <a:pt x="118" y="81"/>
                </a:lnTo>
                <a:lnTo>
                  <a:pt x="116" y="78"/>
                </a:lnTo>
                <a:lnTo>
                  <a:pt x="113" y="73"/>
                </a:lnTo>
                <a:lnTo>
                  <a:pt x="113" y="73"/>
                </a:lnTo>
                <a:lnTo>
                  <a:pt x="110" y="73"/>
                </a:lnTo>
                <a:lnTo>
                  <a:pt x="100" y="67"/>
                </a:lnTo>
                <a:lnTo>
                  <a:pt x="97" y="67"/>
                </a:lnTo>
                <a:lnTo>
                  <a:pt x="97" y="67"/>
                </a:lnTo>
                <a:lnTo>
                  <a:pt x="94" y="65"/>
                </a:lnTo>
                <a:lnTo>
                  <a:pt x="94" y="65"/>
                </a:lnTo>
                <a:lnTo>
                  <a:pt x="94" y="62"/>
                </a:lnTo>
                <a:lnTo>
                  <a:pt x="94" y="59"/>
                </a:lnTo>
                <a:lnTo>
                  <a:pt x="92" y="57"/>
                </a:lnTo>
                <a:lnTo>
                  <a:pt x="92" y="54"/>
                </a:lnTo>
                <a:lnTo>
                  <a:pt x="89" y="54"/>
                </a:lnTo>
                <a:lnTo>
                  <a:pt x="86" y="54"/>
                </a:lnTo>
                <a:lnTo>
                  <a:pt x="86" y="51"/>
                </a:lnTo>
                <a:lnTo>
                  <a:pt x="86" y="51"/>
                </a:lnTo>
                <a:lnTo>
                  <a:pt x="86" y="49"/>
                </a:lnTo>
                <a:lnTo>
                  <a:pt x="86" y="49"/>
                </a:lnTo>
                <a:lnTo>
                  <a:pt x="86" y="46"/>
                </a:lnTo>
                <a:lnTo>
                  <a:pt x="86" y="40"/>
                </a:lnTo>
                <a:lnTo>
                  <a:pt x="89" y="40"/>
                </a:lnTo>
                <a:lnTo>
                  <a:pt x="89" y="35"/>
                </a:lnTo>
                <a:lnTo>
                  <a:pt x="89" y="35"/>
                </a:lnTo>
                <a:lnTo>
                  <a:pt x="92" y="35"/>
                </a:lnTo>
                <a:lnTo>
                  <a:pt x="92" y="30"/>
                </a:lnTo>
                <a:lnTo>
                  <a:pt x="92" y="30"/>
                </a:lnTo>
                <a:lnTo>
                  <a:pt x="89" y="27"/>
                </a:lnTo>
                <a:lnTo>
                  <a:pt x="92" y="24"/>
                </a:lnTo>
                <a:lnTo>
                  <a:pt x="94" y="24"/>
                </a:lnTo>
                <a:lnTo>
                  <a:pt x="94" y="24"/>
                </a:lnTo>
                <a:lnTo>
                  <a:pt x="94" y="24"/>
                </a:lnTo>
                <a:lnTo>
                  <a:pt x="92" y="22"/>
                </a:lnTo>
                <a:lnTo>
                  <a:pt x="89" y="22"/>
                </a:lnTo>
                <a:lnTo>
                  <a:pt x="86" y="22"/>
                </a:lnTo>
                <a:lnTo>
                  <a:pt x="84" y="19"/>
                </a:lnTo>
                <a:lnTo>
                  <a:pt x="81" y="19"/>
                </a:lnTo>
                <a:lnTo>
                  <a:pt x="78" y="19"/>
                </a:lnTo>
                <a:lnTo>
                  <a:pt x="78" y="14"/>
                </a:lnTo>
                <a:lnTo>
                  <a:pt x="75" y="14"/>
                </a:lnTo>
                <a:lnTo>
                  <a:pt x="73" y="11"/>
                </a:lnTo>
                <a:lnTo>
                  <a:pt x="73" y="8"/>
                </a:lnTo>
                <a:lnTo>
                  <a:pt x="73" y="8"/>
                </a:lnTo>
                <a:lnTo>
                  <a:pt x="70" y="3"/>
                </a:lnTo>
                <a:lnTo>
                  <a:pt x="67" y="3"/>
                </a:lnTo>
                <a:lnTo>
                  <a:pt x="65" y="6"/>
                </a:lnTo>
                <a:lnTo>
                  <a:pt x="62" y="3"/>
                </a:lnTo>
                <a:lnTo>
                  <a:pt x="62" y="0"/>
                </a:lnTo>
                <a:lnTo>
                  <a:pt x="62" y="0"/>
                </a:lnTo>
                <a:lnTo>
                  <a:pt x="57" y="0"/>
                </a:lnTo>
                <a:lnTo>
                  <a:pt x="54" y="0"/>
                </a:lnTo>
                <a:lnTo>
                  <a:pt x="49" y="0"/>
                </a:lnTo>
                <a:lnTo>
                  <a:pt x="46" y="0"/>
                </a:lnTo>
                <a:lnTo>
                  <a:pt x="43" y="0"/>
                </a:lnTo>
                <a:lnTo>
                  <a:pt x="41" y="3"/>
                </a:lnTo>
                <a:lnTo>
                  <a:pt x="41" y="3"/>
                </a:lnTo>
                <a:lnTo>
                  <a:pt x="38" y="6"/>
                </a:lnTo>
                <a:lnTo>
                  <a:pt x="38" y="6"/>
                </a:lnTo>
                <a:lnTo>
                  <a:pt x="35" y="8"/>
                </a:lnTo>
                <a:lnTo>
                  <a:pt x="30" y="11"/>
                </a:lnTo>
                <a:lnTo>
                  <a:pt x="27" y="14"/>
                </a:lnTo>
                <a:lnTo>
                  <a:pt x="27" y="19"/>
                </a:lnTo>
                <a:lnTo>
                  <a:pt x="30" y="24"/>
                </a:lnTo>
                <a:lnTo>
                  <a:pt x="30" y="30"/>
                </a:lnTo>
                <a:lnTo>
                  <a:pt x="27" y="32"/>
                </a:lnTo>
                <a:lnTo>
                  <a:pt x="27" y="35"/>
                </a:lnTo>
                <a:lnTo>
                  <a:pt x="27" y="40"/>
                </a:lnTo>
                <a:lnTo>
                  <a:pt x="24" y="43"/>
                </a:lnTo>
                <a:lnTo>
                  <a:pt x="24" y="43"/>
                </a:lnTo>
                <a:lnTo>
                  <a:pt x="0" y="62"/>
                </a:lnTo>
                <a:lnTo>
                  <a:pt x="0" y="62"/>
                </a:lnTo>
                <a:lnTo>
                  <a:pt x="0" y="62"/>
                </a:lnTo>
                <a:lnTo>
                  <a:pt x="6" y="78"/>
                </a:lnTo>
                <a:lnTo>
                  <a:pt x="19" y="81"/>
                </a:lnTo>
                <a:lnTo>
                  <a:pt x="81" y="124"/>
                </a:lnTo>
                <a:lnTo>
                  <a:pt x="108" y="126"/>
                </a:lnTo>
                <a:lnTo>
                  <a:pt x="110" y="118"/>
                </a:lnTo>
                <a:lnTo>
                  <a:pt x="113" y="113"/>
                </a:lnTo>
                <a:lnTo>
                  <a:pt x="118" y="110"/>
                </a:lnTo>
                <a:lnTo>
                  <a:pt x="124" y="113"/>
                </a:lnTo>
                <a:lnTo>
                  <a:pt x="127" y="110"/>
                </a:lnTo>
                <a:lnTo>
                  <a:pt x="129" y="110"/>
                </a:lnTo>
                <a:lnTo>
                  <a:pt x="129" y="108"/>
                </a:lnTo>
                <a:lnTo>
                  <a:pt x="132" y="108"/>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3" name="Freeform 1236"/>
          <p:cNvSpPr>
            <a:spLocks/>
          </p:cNvSpPr>
          <p:nvPr/>
        </p:nvSpPr>
        <p:spPr bwMode="auto">
          <a:xfrm>
            <a:off x="6879995" y="3692455"/>
            <a:ext cx="32253" cy="38396"/>
          </a:xfrm>
          <a:custGeom>
            <a:avLst/>
            <a:gdLst/>
            <a:ahLst/>
            <a:cxnLst>
              <a:cxn ang="0">
                <a:pos x="0" y="16"/>
              </a:cxn>
              <a:cxn ang="0">
                <a:pos x="2" y="8"/>
              </a:cxn>
              <a:cxn ang="0">
                <a:pos x="5" y="3"/>
              </a:cxn>
              <a:cxn ang="0">
                <a:pos x="10" y="0"/>
              </a:cxn>
              <a:cxn ang="0">
                <a:pos x="16" y="3"/>
              </a:cxn>
              <a:cxn ang="0">
                <a:pos x="19" y="0"/>
              </a:cxn>
              <a:cxn ang="0">
                <a:pos x="21" y="0"/>
              </a:cxn>
              <a:cxn ang="0">
                <a:pos x="21" y="3"/>
              </a:cxn>
              <a:cxn ang="0">
                <a:pos x="21" y="8"/>
              </a:cxn>
              <a:cxn ang="0">
                <a:pos x="13" y="11"/>
              </a:cxn>
              <a:cxn ang="0">
                <a:pos x="19" y="14"/>
              </a:cxn>
              <a:cxn ang="0">
                <a:pos x="19" y="11"/>
              </a:cxn>
              <a:cxn ang="0">
                <a:pos x="21" y="14"/>
              </a:cxn>
              <a:cxn ang="0">
                <a:pos x="21" y="16"/>
              </a:cxn>
              <a:cxn ang="0">
                <a:pos x="21" y="19"/>
              </a:cxn>
              <a:cxn ang="0">
                <a:pos x="21" y="19"/>
              </a:cxn>
              <a:cxn ang="0">
                <a:pos x="21" y="19"/>
              </a:cxn>
              <a:cxn ang="0">
                <a:pos x="21" y="19"/>
              </a:cxn>
              <a:cxn ang="0">
                <a:pos x="13" y="25"/>
              </a:cxn>
              <a:cxn ang="0">
                <a:pos x="13" y="19"/>
              </a:cxn>
              <a:cxn ang="0">
                <a:pos x="0" y="16"/>
              </a:cxn>
              <a:cxn ang="0">
                <a:pos x="0" y="16"/>
              </a:cxn>
            </a:cxnLst>
            <a:rect l="0" t="0" r="r" b="b"/>
            <a:pathLst>
              <a:path w="21" h="25">
                <a:moveTo>
                  <a:pt x="0" y="16"/>
                </a:moveTo>
                <a:lnTo>
                  <a:pt x="2" y="8"/>
                </a:lnTo>
                <a:lnTo>
                  <a:pt x="5" y="3"/>
                </a:lnTo>
                <a:lnTo>
                  <a:pt x="10" y="0"/>
                </a:lnTo>
                <a:lnTo>
                  <a:pt x="16" y="3"/>
                </a:lnTo>
                <a:lnTo>
                  <a:pt x="19" y="0"/>
                </a:lnTo>
                <a:lnTo>
                  <a:pt x="21" y="0"/>
                </a:lnTo>
                <a:lnTo>
                  <a:pt x="21" y="3"/>
                </a:lnTo>
                <a:lnTo>
                  <a:pt x="21" y="8"/>
                </a:lnTo>
                <a:lnTo>
                  <a:pt x="13" y="11"/>
                </a:lnTo>
                <a:lnTo>
                  <a:pt x="19" y="14"/>
                </a:lnTo>
                <a:lnTo>
                  <a:pt x="19" y="11"/>
                </a:lnTo>
                <a:lnTo>
                  <a:pt x="21" y="14"/>
                </a:lnTo>
                <a:lnTo>
                  <a:pt x="21" y="16"/>
                </a:lnTo>
                <a:lnTo>
                  <a:pt x="21" y="19"/>
                </a:lnTo>
                <a:lnTo>
                  <a:pt x="21" y="19"/>
                </a:lnTo>
                <a:lnTo>
                  <a:pt x="21" y="19"/>
                </a:lnTo>
                <a:lnTo>
                  <a:pt x="21" y="19"/>
                </a:lnTo>
                <a:lnTo>
                  <a:pt x="13" y="25"/>
                </a:lnTo>
                <a:lnTo>
                  <a:pt x="13" y="19"/>
                </a:lnTo>
                <a:lnTo>
                  <a:pt x="0" y="16"/>
                </a:lnTo>
                <a:lnTo>
                  <a:pt x="0" y="1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4" name="Freeform 1237"/>
          <p:cNvSpPr>
            <a:spLocks/>
          </p:cNvSpPr>
          <p:nvPr/>
        </p:nvSpPr>
        <p:spPr bwMode="auto">
          <a:xfrm>
            <a:off x="6578972" y="3564981"/>
            <a:ext cx="44540" cy="29181"/>
          </a:xfrm>
          <a:custGeom>
            <a:avLst/>
            <a:gdLst/>
            <a:ahLst/>
            <a:cxnLst>
              <a:cxn ang="0">
                <a:pos x="2" y="19"/>
              </a:cxn>
              <a:cxn ang="0">
                <a:pos x="0" y="16"/>
              </a:cxn>
              <a:cxn ang="0">
                <a:pos x="0" y="13"/>
              </a:cxn>
              <a:cxn ang="0">
                <a:pos x="0" y="11"/>
              </a:cxn>
              <a:cxn ang="0">
                <a:pos x="0" y="11"/>
              </a:cxn>
              <a:cxn ang="0">
                <a:pos x="2" y="8"/>
              </a:cxn>
              <a:cxn ang="0">
                <a:pos x="5" y="8"/>
              </a:cxn>
              <a:cxn ang="0">
                <a:pos x="5" y="8"/>
              </a:cxn>
              <a:cxn ang="0">
                <a:pos x="8" y="8"/>
              </a:cxn>
              <a:cxn ang="0">
                <a:pos x="8" y="5"/>
              </a:cxn>
              <a:cxn ang="0">
                <a:pos x="10" y="5"/>
              </a:cxn>
              <a:cxn ang="0">
                <a:pos x="13" y="5"/>
              </a:cxn>
              <a:cxn ang="0">
                <a:pos x="16" y="5"/>
              </a:cxn>
              <a:cxn ang="0">
                <a:pos x="21" y="3"/>
              </a:cxn>
              <a:cxn ang="0">
                <a:pos x="27" y="0"/>
              </a:cxn>
              <a:cxn ang="0">
                <a:pos x="27" y="0"/>
              </a:cxn>
              <a:cxn ang="0">
                <a:pos x="29" y="3"/>
              </a:cxn>
              <a:cxn ang="0">
                <a:pos x="27" y="3"/>
              </a:cxn>
              <a:cxn ang="0">
                <a:pos x="24" y="5"/>
              </a:cxn>
              <a:cxn ang="0">
                <a:pos x="21" y="8"/>
              </a:cxn>
              <a:cxn ang="0">
                <a:pos x="21" y="11"/>
              </a:cxn>
              <a:cxn ang="0">
                <a:pos x="21" y="13"/>
              </a:cxn>
              <a:cxn ang="0">
                <a:pos x="18" y="13"/>
              </a:cxn>
              <a:cxn ang="0">
                <a:pos x="16" y="13"/>
              </a:cxn>
              <a:cxn ang="0">
                <a:pos x="13" y="16"/>
              </a:cxn>
              <a:cxn ang="0">
                <a:pos x="10" y="16"/>
              </a:cxn>
              <a:cxn ang="0">
                <a:pos x="8" y="19"/>
              </a:cxn>
              <a:cxn ang="0">
                <a:pos x="8" y="19"/>
              </a:cxn>
              <a:cxn ang="0">
                <a:pos x="2" y="19"/>
              </a:cxn>
            </a:cxnLst>
            <a:rect l="0" t="0" r="r" b="b"/>
            <a:pathLst>
              <a:path w="29" h="19">
                <a:moveTo>
                  <a:pt x="2" y="19"/>
                </a:moveTo>
                <a:lnTo>
                  <a:pt x="0" y="16"/>
                </a:lnTo>
                <a:lnTo>
                  <a:pt x="0" y="13"/>
                </a:lnTo>
                <a:lnTo>
                  <a:pt x="0" y="11"/>
                </a:lnTo>
                <a:lnTo>
                  <a:pt x="0" y="11"/>
                </a:lnTo>
                <a:lnTo>
                  <a:pt x="2" y="8"/>
                </a:lnTo>
                <a:lnTo>
                  <a:pt x="5" y="8"/>
                </a:lnTo>
                <a:lnTo>
                  <a:pt x="5" y="8"/>
                </a:lnTo>
                <a:lnTo>
                  <a:pt x="8" y="8"/>
                </a:lnTo>
                <a:lnTo>
                  <a:pt x="8" y="5"/>
                </a:lnTo>
                <a:lnTo>
                  <a:pt x="10" y="5"/>
                </a:lnTo>
                <a:lnTo>
                  <a:pt x="13" y="5"/>
                </a:lnTo>
                <a:lnTo>
                  <a:pt x="16" y="5"/>
                </a:lnTo>
                <a:lnTo>
                  <a:pt x="21" y="3"/>
                </a:lnTo>
                <a:lnTo>
                  <a:pt x="27" y="0"/>
                </a:lnTo>
                <a:lnTo>
                  <a:pt x="27" y="0"/>
                </a:lnTo>
                <a:lnTo>
                  <a:pt x="29" y="3"/>
                </a:lnTo>
                <a:lnTo>
                  <a:pt x="27" y="3"/>
                </a:lnTo>
                <a:lnTo>
                  <a:pt x="24" y="5"/>
                </a:lnTo>
                <a:lnTo>
                  <a:pt x="21" y="8"/>
                </a:lnTo>
                <a:lnTo>
                  <a:pt x="21" y="11"/>
                </a:lnTo>
                <a:lnTo>
                  <a:pt x="21" y="13"/>
                </a:lnTo>
                <a:lnTo>
                  <a:pt x="18" y="13"/>
                </a:lnTo>
                <a:lnTo>
                  <a:pt x="16" y="13"/>
                </a:lnTo>
                <a:lnTo>
                  <a:pt x="13" y="16"/>
                </a:lnTo>
                <a:lnTo>
                  <a:pt x="10" y="16"/>
                </a:lnTo>
                <a:lnTo>
                  <a:pt x="8" y="19"/>
                </a:lnTo>
                <a:lnTo>
                  <a:pt x="8" y="19"/>
                </a:lnTo>
                <a:lnTo>
                  <a:pt x="2" y="1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5" name="Freeform 1238"/>
          <p:cNvSpPr>
            <a:spLocks/>
          </p:cNvSpPr>
          <p:nvPr/>
        </p:nvSpPr>
        <p:spPr bwMode="auto">
          <a:xfrm>
            <a:off x="6645013" y="3528121"/>
            <a:ext cx="132081" cy="115188"/>
          </a:xfrm>
          <a:custGeom>
            <a:avLst/>
            <a:gdLst/>
            <a:ahLst/>
            <a:cxnLst>
              <a:cxn ang="0">
                <a:pos x="69" y="40"/>
              </a:cxn>
              <a:cxn ang="0">
                <a:pos x="72" y="37"/>
              </a:cxn>
              <a:cxn ang="0">
                <a:pos x="72" y="29"/>
              </a:cxn>
              <a:cxn ang="0">
                <a:pos x="75" y="21"/>
              </a:cxn>
              <a:cxn ang="0">
                <a:pos x="72" y="11"/>
              </a:cxn>
              <a:cxn ang="0">
                <a:pos x="80" y="5"/>
              </a:cxn>
              <a:cxn ang="0">
                <a:pos x="83" y="3"/>
              </a:cxn>
              <a:cxn ang="0">
                <a:pos x="83" y="0"/>
              </a:cxn>
              <a:cxn ang="0">
                <a:pos x="75" y="3"/>
              </a:cxn>
              <a:cxn ang="0">
                <a:pos x="64" y="3"/>
              </a:cxn>
              <a:cxn ang="0">
                <a:pos x="56" y="3"/>
              </a:cxn>
              <a:cxn ang="0">
                <a:pos x="51" y="5"/>
              </a:cxn>
              <a:cxn ang="0">
                <a:pos x="45" y="8"/>
              </a:cxn>
              <a:cxn ang="0">
                <a:pos x="37" y="5"/>
              </a:cxn>
              <a:cxn ang="0">
                <a:pos x="29" y="5"/>
              </a:cxn>
              <a:cxn ang="0">
                <a:pos x="27" y="5"/>
              </a:cxn>
              <a:cxn ang="0">
                <a:pos x="16" y="8"/>
              </a:cxn>
              <a:cxn ang="0">
                <a:pos x="10" y="11"/>
              </a:cxn>
              <a:cxn ang="0">
                <a:pos x="10" y="16"/>
              </a:cxn>
              <a:cxn ang="0">
                <a:pos x="8" y="19"/>
              </a:cxn>
              <a:cxn ang="0">
                <a:pos x="2" y="19"/>
              </a:cxn>
              <a:cxn ang="0">
                <a:pos x="0" y="21"/>
              </a:cxn>
              <a:cxn ang="0">
                <a:pos x="2" y="29"/>
              </a:cxn>
              <a:cxn ang="0">
                <a:pos x="2" y="35"/>
              </a:cxn>
              <a:cxn ang="0">
                <a:pos x="8" y="40"/>
              </a:cxn>
              <a:cxn ang="0">
                <a:pos x="13" y="46"/>
              </a:cxn>
              <a:cxn ang="0">
                <a:pos x="13" y="51"/>
              </a:cxn>
              <a:cxn ang="0">
                <a:pos x="10" y="51"/>
              </a:cxn>
              <a:cxn ang="0">
                <a:pos x="5" y="56"/>
              </a:cxn>
              <a:cxn ang="0">
                <a:pos x="5" y="59"/>
              </a:cxn>
              <a:cxn ang="0">
                <a:pos x="8" y="64"/>
              </a:cxn>
              <a:cxn ang="0">
                <a:pos x="5" y="70"/>
              </a:cxn>
              <a:cxn ang="0">
                <a:pos x="13" y="72"/>
              </a:cxn>
              <a:cxn ang="0">
                <a:pos x="16" y="75"/>
              </a:cxn>
              <a:cxn ang="0">
                <a:pos x="45" y="59"/>
              </a:cxn>
            </a:cxnLst>
            <a:rect l="0" t="0" r="r" b="b"/>
            <a:pathLst>
              <a:path w="86" h="75">
                <a:moveTo>
                  <a:pt x="45" y="59"/>
                </a:moveTo>
                <a:lnTo>
                  <a:pt x="69" y="40"/>
                </a:lnTo>
                <a:lnTo>
                  <a:pt x="69" y="40"/>
                </a:lnTo>
                <a:lnTo>
                  <a:pt x="72" y="37"/>
                </a:lnTo>
                <a:lnTo>
                  <a:pt x="72" y="32"/>
                </a:lnTo>
                <a:lnTo>
                  <a:pt x="72" y="29"/>
                </a:lnTo>
                <a:lnTo>
                  <a:pt x="75" y="27"/>
                </a:lnTo>
                <a:lnTo>
                  <a:pt x="75" y="21"/>
                </a:lnTo>
                <a:lnTo>
                  <a:pt x="72" y="16"/>
                </a:lnTo>
                <a:lnTo>
                  <a:pt x="72" y="11"/>
                </a:lnTo>
                <a:lnTo>
                  <a:pt x="75" y="8"/>
                </a:lnTo>
                <a:lnTo>
                  <a:pt x="80" y="5"/>
                </a:lnTo>
                <a:lnTo>
                  <a:pt x="83" y="3"/>
                </a:lnTo>
                <a:lnTo>
                  <a:pt x="83" y="3"/>
                </a:lnTo>
                <a:lnTo>
                  <a:pt x="86" y="0"/>
                </a:lnTo>
                <a:lnTo>
                  <a:pt x="83" y="0"/>
                </a:lnTo>
                <a:lnTo>
                  <a:pt x="80" y="0"/>
                </a:lnTo>
                <a:lnTo>
                  <a:pt x="75" y="3"/>
                </a:lnTo>
                <a:lnTo>
                  <a:pt x="67" y="0"/>
                </a:lnTo>
                <a:lnTo>
                  <a:pt x="64" y="3"/>
                </a:lnTo>
                <a:lnTo>
                  <a:pt x="61" y="3"/>
                </a:lnTo>
                <a:lnTo>
                  <a:pt x="56" y="3"/>
                </a:lnTo>
                <a:lnTo>
                  <a:pt x="53" y="5"/>
                </a:lnTo>
                <a:lnTo>
                  <a:pt x="51" y="5"/>
                </a:lnTo>
                <a:lnTo>
                  <a:pt x="51" y="8"/>
                </a:lnTo>
                <a:lnTo>
                  <a:pt x="45" y="8"/>
                </a:lnTo>
                <a:lnTo>
                  <a:pt x="40" y="5"/>
                </a:lnTo>
                <a:lnTo>
                  <a:pt x="37" y="5"/>
                </a:lnTo>
                <a:lnTo>
                  <a:pt x="35" y="5"/>
                </a:lnTo>
                <a:lnTo>
                  <a:pt x="29" y="5"/>
                </a:lnTo>
                <a:lnTo>
                  <a:pt x="27" y="5"/>
                </a:lnTo>
                <a:lnTo>
                  <a:pt x="27" y="5"/>
                </a:lnTo>
                <a:lnTo>
                  <a:pt x="18" y="8"/>
                </a:lnTo>
                <a:lnTo>
                  <a:pt x="16" y="8"/>
                </a:lnTo>
                <a:lnTo>
                  <a:pt x="13" y="8"/>
                </a:lnTo>
                <a:lnTo>
                  <a:pt x="10" y="11"/>
                </a:lnTo>
                <a:lnTo>
                  <a:pt x="10" y="16"/>
                </a:lnTo>
                <a:lnTo>
                  <a:pt x="10" y="16"/>
                </a:lnTo>
                <a:lnTo>
                  <a:pt x="10" y="19"/>
                </a:lnTo>
                <a:lnTo>
                  <a:pt x="8" y="19"/>
                </a:lnTo>
                <a:lnTo>
                  <a:pt x="5" y="21"/>
                </a:lnTo>
                <a:lnTo>
                  <a:pt x="2" y="19"/>
                </a:lnTo>
                <a:lnTo>
                  <a:pt x="2" y="19"/>
                </a:lnTo>
                <a:lnTo>
                  <a:pt x="0" y="21"/>
                </a:lnTo>
                <a:lnTo>
                  <a:pt x="0" y="24"/>
                </a:lnTo>
                <a:lnTo>
                  <a:pt x="2" y="29"/>
                </a:lnTo>
                <a:lnTo>
                  <a:pt x="5" y="32"/>
                </a:lnTo>
                <a:lnTo>
                  <a:pt x="2" y="35"/>
                </a:lnTo>
                <a:lnTo>
                  <a:pt x="2" y="40"/>
                </a:lnTo>
                <a:lnTo>
                  <a:pt x="8" y="40"/>
                </a:lnTo>
                <a:lnTo>
                  <a:pt x="10" y="46"/>
                </a:lnTo>
                <a:lnTo>
                  <a:pt x="13" y="46"/>
                </a:lnTo>
                <a:lnTo>
                  <a:pt x="13" y="48"/>
                </a:lnTo>
                <a:lnTo>
                  <a:pt x="13" y="51"/>
                </a:lnTo>
                <a:lnTo>
                  <a:pt x="10" y="51"/>
                </a:lnTo>
                <a:lnTo>
                  <a:pt x="10" y="51"/>
                </a:lnTo>
                <a:lnTo>
                  <a:pt x="8" y="54"/>
                </a:lnTo>
                <a:lnTo>
                  <a:pt x="5" y="56"/>
                </a:lnTo>
                <a:lnTo>
                  <a:pt x="5" y="59"/>
                </a:lnTo>
                <a:lnTo>
                  <a:pt x="5" y="59"/>
                </a:lnTo>
                <a:lnTo>
                  <a:pt x="5" y="62"/>
                </a:lnTo>
                <a:lnTo>
                  <a:pt x="8" y="64"/>
                </a:lnTo>
                <a:lnTo>
                  <a:pt x="8" y="67"/>
                </a:lnTo>
                <a:lnTo>
                  <a:pt x="5" y="70"/>
                </a:lnTo>
                <a:lnTo>
                  <a:pt x="8" y="70"/>
                </a:lnTo>
                <a:lnTo>
                  <a:pt x="13" y="72"/>
                </a:lnTo>
                <a:lnTo>
                  <a:pt x="16" y="75"/>
                </a:lnTo>
                <a:lnTo>
                  <a:pt x="16" y="75"/>
                </a:lnTo>
                <a:lnTo>
                  <a:pt x="18" y="75"/>
                </a:lnTo>
                <a:lnTo>
                  <a:pt x="45" y="59"/>
                </a:lnTo>
                <a:lnTo>
                  <a:pt x="45" y="5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6" name="Freeform 1239"/>
          <p:cNvSpPr>
            <a:spLocks/>
          </p:cNvSpPr>
          <p:nvPr/>
        </p:nvSpPr>
        <p:spPr bwMode="auto">
          <a:xfrm>
            <a:off x="6620439" y="3618735"/>
            <a:ext cx="32253" cy="95222"/>
          </a:xfrm>
          <a:custGeom>
            <a:avLst/>
            <a:gdLst/>
            <a:ahLst/>
            <a:cxnLst>
              <a:cxn ang="0">
                <a:pos x="13" y="62"/>
              </a:cxn>
              <a:cxn ang="0">
                <a:pos x="13" y="59"/>
              </a:cxn>
              <a:cxn ang="0">
                <a:pos x="13" y="59"/>
              </a:cxn>
              <a:cxn ang="0">
                <a:pos x="13" y="56"/>
              </a:cxn>
              <a:cxn ang="0">
                <a:pos x="16" y="54"/>
              </a:cxn>
              <a:cxn ang="0">
                <a:pos x="16" y="51"/>
              </a:cxn>
              <a:cxn ang="0">
                <a:pos x="16" y="48"/>
              </a:cxn>
              <a:cxn ang="0">
                <a:pos x="16" y="46"/>
              </a:cxn>
              <a:cxn ang="0">
                <a:pos x="16" y="43"/>
              </a:cxn>
              <a:cxn ang="0">
                <a:pos x="16" y="40"/>
              </a:cxn>
              <a:cxn ang="0">
                <a:pos x="18" y="38"/>
              </a:cxn>
              <a:cxn ang="0">
                <a:pos x="18" y="35"/>
              </a:cxn>
              <a:cxn ang="0">
                <a:pos x="18" y="30"/>
              </a:cxn>
              <a:cxn ang="0">
                <a:pos x="16" y="30"/>
              </a:cxn>
              <a:cxn ang="0">
                <a:pos x="16" y="30"/>
              </a:cxn>
              <a:cxn ang="0">
                <a:pos x="13" y="32"/>
              </a:cxn>
              <a:cxn ang="0">
                <a:pos x="10" y="30"/>
              </a:cxn>
              <a:cxn ang="0">
                <a:pos x="13" y="27"/>
              </a:cxn>
              <a:cxn ang="0">
                <a:pos x="13" y="19"/>
              </a:cxn>
              <a:cxn ang="0">
                <a:pos x="10" y="19"/>
              </a:cxn>
              <a:cxn ang="0">
                <a:pos x="13" y="13"/>
              </a:cxn>
              <a:cxn ang="0">
                <a:pos x="16" y="13"/>
              </a:cxn>
              <a:cxn ang="0">
                <a:pos x="16" y="16"/>
              </a:cxn>
              <a:cxn ang="0">
                <a:pos x="16" y="16"/>
              </a:cxn>
              <a:cxn ang="0">
                <a:pos x="18" y="16"/>
              </a:cxn>
              <a:cxn ang="0">
                <a:pos x="18" y="13"/>
              </a:cxn>
              <a:cxn ang="0">
                <a:pos x="18" y="13"/>
              </a:cxn>
              <a:cxn ang="0">
                <a:pos x="18" y="13"/>
              </a:cxn>
              <a:cxn ang="0">
                <a:pos x="18" y="11"/>
              </a:cxn>
              <a:cxn ang="0">
                <a:pos x="18" y="5"/>
              </a:cxn>
              <a:cxn ang="0">
                <a:pos x="18" y="3"/>
              </a:cxn>
              <a:cxn ang="0">
                <a:pos x="21" y="0"/>
              </a:cxn>
              <a:cxn ang="0">
                <a:pos x="18" y="3"/>
              </a:cxn>
              <a:cxn ang="0">
                <a:pos x="18" y="5"/>
              </a:cxn>
              <a:cxn ang="0">
                <a:pos x="13" y="5"/>
              </a:cxn>
              <a:cxn ang="0">
                <a:pos x="10" y="3"/>
              </a:cxn>
              <a:cxn ang="0">
                <a:pos x="8" y="8"/>
              </a:cxn>
              <a:cxn ang="0">
                <a:pos x="8" y="16"/>
              </a:cxn>
              <a:cxn ang="0">
                <a:pos x="2" y="24"/>
              </a:cxn>
              <a:cxn ang="0">
                <a:pos x="0" y="30"/>
              </a:cxn>
              <a:cxn ang="0">
                <a:pos x="0" y="32"/>
              </a:cxn>
              <a:cxn ang="0">
                <a:pos x="2" y="35"/>
              </a:cxn>
              <a:cxn ang="0">
                <a:pos x="5" y="40"/>
              </a:cxn>
              <a:cxn ang="0">
                <a:pos x="8" y="46"/>
              </a:cxn>
              <a:cxn ang="0">
                <a:pos x="10" y="54"/>
              </a:cxn>
              <a:cxn ang="0">
                <a:pos x="10" y="56"/>
              </a:cxn>
              <a:cxn ang="0">
                <a:pos x="13" y="62"/>
              </a:cxn>
            </a:cxnLst>
            <a:rect l="0" t="0" r="r" b="b"/>
            <a:pathLst>
              <a:path w="21" h="62">
                <a:moveTo>
                  <a:pt x="13" y="62"/>
                </a:moveTo>
                <a:lnTo>
                  <a:pt x="13" y="59"/>
                </a:lnTo>
                <a:lnTo>
                  <a:pt x="13" y="59"/>
                </a:lnTo>
                <a:lnTo>
                  <a:pt x="13" y="56"/>
                </a:lnTo>
                <a:lnTo>
                  <a:pt x="16" y="54"/>
                </a:lnTo>
                <a:lnTo>
                  <a:pt x="16" y="51"/>
                </a:lnTo>
                <a:lnTo>
                  <a:pt x="16" y="48"/>
                </a:lnTo>
                <a:lnTo>
                  <a:pt x="16" y="46"/>
                </a:lnTo>
                <a:lnTo>
                  <a:pt x="16" y="43"/>
                </a:lnTo>
                <a:lnTo>
                  <a:pt x="16" y="40"/>
                </a:lnTo>
                <a:lnTo>
                  <a:pt x="18" y="38"/>
                </a:lnTo>
                <a:lnTo>
                  <a:pt x="18" y="35"/>
                </a:lnTo>
                <a:lnTo>
                  <a:pt x="18" y="30"/>
                </a:lnTo>
                <a:lnTo>
                  <a:pt x="16" y="30"/>
                </a:lnTo>
                <a:lnTo>
                  <a:pt x="16" y="30"/>
                </a:lnTo>
                <a:lnTo>
                  <a:pt x="13" y="32"/>
                </a:lnTo>
                <a:lnTo>
                  <a:pt x="10" y="30"/>
                </a:lnTo>
                <a:lnTo>
                  <a:pt x="13" y="27"/>
                </a:lnTo>
                <a:lnTo>
                  <a:pt x="13" y="19"/>
                </a:lnTo>
                <a:lnTo>
                  <a:pt x="10" y="19"/>
                </a:lnTo>
                <a:lnTo>
                  <a:pt x="13" y="13"/>
                </a:lnTo>
                <a:lnTo>
                  <a:pt x="16" y="13"/>
                </a:lnTo>
                <a:lnTo>
                  <a:pt x="16" y="16"/>
                </a:lnTo>
                <a:lnTo>
                  <a:pt x="16" y="16"/>
                </a:lnTo>
                <a:lnTo>
                  <a:pt x="18" y="16"/>
                </a:lnTo>
                <a:lnTo>
                  <a:pt x="18" y="13"/>
                </a:lnTo>
                <a:lnTo>
                  <a:pt x="18" y="13"/>
                </a:lnTo>
                <a:lnTo>
                  <a:pt x="18" y="13"/>
                </a:lnTo>
                <a:lnTo>
                  <a:pt x="18" y="11"/>
                </a:lnTo>
                <a:lnTo>
                  <a:pt x="18" y="5"/>
                </a:lnTo>
                <a:lnTo>
                  <a:pt x="18" y="3"/>
                </a:lnTo>
                <a:lnTo>
                  <a:pt x="21" y="0"/>
                </a:lnTo>
                <a:lnTo>
                  <a:pt x="18" y="3"/>
                </a:lnTo>
                <a:lnTo>
                  <a:pt x="18" y="5"/>
                </a:lnTo>
                <a:lnTo>
                  <a:pt x="13" y="5"/>
                </a:lnTo>
                <a:lnTo>
                  <a:pt x="10" y="3"/>
                </a:lnTo>
                <a:lnTo>
                  <a:pt x="8" y="8"/>
                </a:lnTo>
                <a:lnTo>
                  <a:pt x="8" y="16"/>
                </a:lnTo>
                <a:lnTo>
                  <a:pt x="2" y="24"/>
                </a:lnTo>
                <a:lnTo>
                  <a:pt x="0" y="30"/>
                </a:lnTo>
                <a:lnTo>
                  <a:pt x="0" y="32"/>
                </a:lnTo>
                <a:lnTo>
                  <a:pt x="2" y="35"/>
                </a:lnTo>
                <a:lnTo>
                  <a:pt x="5" y="40"/>
                </a:lnTo>
                <a:lnTo>
                  <a:pt x="8" y="46"/>
                </a:lnTo>
                <a:lnTo>
                  <a:pt x="10" y="54"/>
                </a:lnTo>
                <a:lnTo>
                  <a:pt x="10" y="56"/>
                </a:lnTo>
                <a:lnTo>
                  <a:pt x="13" y="6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7" name="Freeform 1240"/>
          <p:cNvSpPr>
            <a:spLocks/>
          </p:cNvSpPr>
          <p:nvPr/>
        </p:nvSpPr>
        <p:spPr bwMode="auto">
          <a:xfrm>
            <a:off x="6648084" y="3618735"/>
            <a:ext cx="9215" cy="19967"/>
          </a:xfrm>
          <a:custGeom>
            <a:avLst/>
            <a:gdLst/>
            <a:ahLst/>
            <a:cxnLst>
              <a:cxn ang="0">
                <a:pos x="0" y="13"/>
              </a:cxn>
              <a:cxn ang="0">
                <a:pos x="0" y="13"/>
              </a:cxn>
              <a:cxn ang="0">
                <a:pos x="0" y="11"/>
              </a:cxn>
              <a:cxn ang="0">
                <a:pos x="0" y="5"/>
              </a:cxn>
              <a:cxn ang="0">
                <a:pos x="0" y="3"/>
              </a:cxn>
              <a:cxn ang="0">
                <a:pos x="3" y="0"/>
              </a:cxn>
              <a:cxn ang="0">
                <a:pos x="3" y="0"/>
              </a:cxn>
              <a:cxn ang="0">
                <a:pos x="3" y="3"/>
              </a:cxn>
              <a:cxn ang="0">
                <a:pos x="6" y="5"/>
              </a:cxn>
              <a:cxn ang="0">
                <a:pos x="6" y="8"/>
              </a:cxn>
              <a:cxn ang="0">
                <a:pos x="3" y="11"/>
              </a:cxn>
              <a:cxn ang="0">
                <a:pos x="3" y="11"/>
              </a:cxn>
              <a:cxn ang="0">
                <a:pos x="3" y="13"/>
              </a:cxn>
              <a:cxn ang="0">
                <a:pos x="0" y="13"/>
              </a:cxn>
              <a:cxn ang="0">
                <a:pos x="0" y="13"/>
              </a:cxn>
            </a:cxnLst>
            <a:rect l="0" t="0" r="r" b="b"/>
            <a:pathLst>
              <a:path w="6" h="13">
                <a:moveTo>
                  <a:pt x="0" y="13"/>
                </a:moveTo>
                <a:lnTo>
                  <a:pt x="0" y="13"/>
                </a:lnTo>
                <a:lnTo>
                  <a:pt x="0" y="11"/>
                </a:lnTo>
                <a:lnTo>
                  <a:pt x="0" y="5"/>
                </a:lnTo>
                <a:lnTo>
                  <a:pt x="0" y="3"/>
                </a:lnTo>
                <a:lnTo>
                  <a:pt x="3" y="0"/>
                </a:lnTo>
                <a:lnTo>
                  <a:pt x="3" y="0"/>
                </a:lnTo>
                <a:lnTo>
                  <a:pt x="3" y="3"/>
                </a:lnTo>
                <a:lnTo>
                  <a:pt x="6" y="5"/>
                </a:lnTo>
                <a:lnTo>
                  <a:pt x="6" y="8"/>
                </a:lnTo>
                <a:lnTo>
                  <a:pt x="3" y="11"/>
                </a:lnTo>
                <a:lnTo>
                  <a:pt x="3" y="11"/>
                </a:lnTo>
                <a:lnTo>
                  <a:pt x="3" y="13"/>
                </a:lnTo>
                <a:lnTo>
                  <a:pt x="0" y="13"/>
                </a:lnTo>
                <a:lnTo>
                  <a:pt x="0" y="1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8" name="Freeform 1241"/>
          <p:cNvSpPr>
            <a:spLocks/>
          </p:cNvSpPr>
          <p:nvPr/>
        </p:nvSpPr>
        <p:spPr bwMode="auto">
          <a:xfrm>
            <a:off x="6635797" y="3638702"/>
            <a:ext cx="12286" cy="29181"/>
          </a:xfrm>
          <a:custGeom>
            <a:avLst/>
            <a:gdLst/>
            <a:ahLst/>
            <a:cxnLst>
              <a:cxn ang="0">
                <a:pos x="6" y="17"/>
              </a:cxn>
              <a:cxn ang="0">
                <a:pos x="6" y="17"/>
              </a:cxn>
              <a:cxn ang="0">
                <a:pos x="3" y="19"/>
              </a:cxn>
              <a:cxn ang="0">
                <a:pos x="0" y="17"/>
              </a:cxn>
              <a:cxn ang="0">
                <a:pos x="3" y="14"/>
              </a:cxn>
              <a:cxn ang="0">
                <a:pos x="3" y="6"/>
              </a:cxn>
              <a:cxn ang="0">
                <a:pos x="0" y="6"/>
              </a:cxn>
              <a:cxn ang="0">
                <a:pos x="3" y="0"/>
              </a:cxn>
              <a:cxn ang="0">
                <a:pos x="6" y="0"/>
              </a:cxn>
              <a:cxn ang="0">
                <a:pos x="6" y="3"/>
              </a:cxn>
              <a:cxn ang="0">
                <a:pos x="6" y="3"/>
              </a:cxn>
              <a:cxn ang="0">
                <a:pos x="8" y="3"/>
              </a:cxn>
              <a:cxn ang="0">
                <a:pos x="8" y="3"/>
              </a:cxn>
              <a:cxn ang="0">
                <a:pos x="8" y="6"/>
              </a:cxn>
              <a:cxn ang="0">
                <a:pos x="8" y="6"/>
              </a:cxn>
              <a:cxn ang="0">
                <a:pos x="8" y="11"/>
              </a:cxn>
              <a:cxn ang="0">
                <a:pos x="8" y="11"/>
              </a:cxn>
              <a:cxn ang="0">
                <a:pos x="8" y="17"/>
              </a:cxn>
              <a:cxn ang="0">
                <a:pos x="6" y="17"/>
              </a:cxn>
            </a:cxnLst>
            <a:rect l="0" t="0" r="r" b="b"/>
            <a:pathLst>
              <a:path w="8" h="19">
                <a:moveTo>
                  <a:pt x="6" y="17"/>
                </a:moveTo>
                <a:lnTo>
                  <a:pt x="6" y="17"/>
                </a:lnTo>
                <a:lnTo>
                  <a:pt x="3" y="19"/>
                </a:lnTo>
                <a:lnTo>
                  <a:pt x="0" y="17"/>
                </a:lnTo>
                <a:lnTo>
                  <a:pt x="3" y="14"/>
                </a:lnTo>
                <a:lnTo>
                  <a:pt x="3" y="6"/>
                </a:lnTo>
                <a:lnTo>
                  <a:pt x="0" y="6"/>
                </a:lnTo>
                <a:lnTo>
                  <a:pt x="3" y="0"/>
                </a:lnTo>
                <a:lnTo>
                  <a:pt x="6" y="0"/>
                </a:lnTo>
                <a:lnTo>
                  <a:pt x="6" y="3"/>
                </a:lnTo>
                <a:lnTo>
                  <a:pt x="6" y="3"/>
                </a:lnTo>
                <a:lnTo>
                  <a:pt x="8" y="3"/>
                </a:lnTo>
                <a:lnTo>
                  <a:pt x="8" y="3"/>
                </a:lnTo>
                <a:lnTo>
                  <a:pt x="8" y="6"/>
                </a:lnTo>
                <a:lnTo>
                  <a:pt x="8" y="6"/>
                </a:lnTo>
                <a:lnTo>
                  <a:pt x="8" y="11"/>
                </a:lnTo>
                <a:lnTo>
                  <a:pt x="8" y="11"/>
                </a:lnTo>
                <a:lnTo>
                  <a:pt x="8" y="17"/>
                </a:lnTo>
                <a:lnTo>
                  <a:pt x="6" y="1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299" name="Freeform 1242"/>
          <p:cNvSpPr>
            <a:spLocks/>
          </p:cNvSpPr>
          <p:nvPr/>
        </p:nvSpPr>
        <p:spPr bwMode="auto">
          <a:xfrm>
            <a:off x="6635797" y="3589555"/>
            <a:ext cx="29181" cy="36860"/>
          </a:xfrm>
          <a:custGeom>
            <a:avLst/>
            <a:gdLst/>
            <a:ahLst/>
            <a:cxnLst>
              <a:cxn ang="0">
                <a:pos x="0" y="22"/>
              </a:cxn>
              <a:cxn ang="0">
                <a:pos x="3" y="24"/>
              </a:cxn>
              <a:cxn ang="0">
                <a:pos x="8" y="24"/>
              </a:cxn>
              <a:cxn ang="0">
                <a:pos x="8" y="22"/>
              </a:cxn>
              <a:cxn ang="0">
                <a:pos x="11" y="19"/>
              </a:cxn>
              <a:cxn ang="0">
                <a:pos x="11" y="16"/>
              </a:cxn>
              <a:cxn ang="0">
                <a:pos x="14" y="14"/>
              </a:cxn>
              <a:cxn ang="0">
                <a:pos x="16" y="11"/>
              </a:cxn>
              <a:cxn ang="0">
                <a:pos x="16" y="11"/>
              </a:cxn>
              <a:cxn ang="0">
                <a:pos x="19" y="11"/>
              </a:cxn>
              <a:cxn ang="0">
                <a:pos x="19" y="8"/>
              </a:cxn>
              <a:cxn ang="0">
                <a:pos x="19" y="6"/>
              </a:cxn>
              <a:cxn ang="0">
                <a:pos x="16" y="6"/>
              </a:cxn>
              <a:cxn ang="0">
                <a:pos x="14" y="0"/>
              </a:cxn>
              <a:cxn ang="0">
                <a:pos x="8" y="0"/>
              </a:cxn>
              <a:cxn ang="0">
                <a:pos x="8" y="3"/>
              </a:cxn>
              <a:cxn ang="0">
                <a:pos x="6" y="3"/>
              </a:cxn>
              <a:cxn ang="0">
                <a:pos x="6" y="11"/>
              </a:cxn>
              <a:cxn ang="0">
                <a:pos x="3" y="16"/>
              </a:cxn>
              <a:cxn ang="0">
                <a:pos x="0" y="19"/>
              </a:cxn>
              <a:cxn ang="0">
                <a:pos x="0" y="22"/>
              </a:cxn>
              <a:cxn ang="0">
                <a:pos x="0" y="22"/>
              </a:cxn>
            </a:cxnLst>
            <a:rect l="0" t="0" r="r" b="b"/>
            <a:pathLst>
              <a:path w="19" h="24">
                <a:moveTo>
                  <a:pt x="0" y="22"/>
                </a:moveTo>
                <a:lnTo>
                  <a:pt x="3" y="24"/>
                </a:lnTo>
                <a:lnTo>
                  <a:pt x="8" y="24"/>
                </a:lnTo>
                <a:lnTo>
                  <a:pt x="8" y="22"/>
                </a:lnTo>
                <a:lnTo>
                  <a:pt x="11" y="19"/>
                </a:lnTo>
                <a:lnTo>
                  <a:pt x="11" y="16"/>
                </a:lnTo>
                <a:lnTo>
                  <a:pt x="14" y="14"/>
                </a:lnTo>
                <a:lnTo>
                  <a:pt x="16" y="11"/>
                </a:lnTo>
                <a:lnTo>
                  <a:pt x="16" y="11"/>
                </a:lnTo>
                <a:lnTo>
                  <a:pt x="19" y="11"/>
                </a:lnTo>
                <a:lnTo>
                  <a:pt x="19" y="8"/>
                </a:lnTo>
                <a:lnTo>
                  <a:pt x="19" y="6"/>
                </a:lnTo>
                <a:lnTo>
                  <a:pt x="16" y="6"/>
                </a:lnTo>
                <a:lnTo>
                  <a:pt x="14" y="0"/>
                </a:lnTo>
                <a:lnTo>
                  <a:pt x="8" y="0"/>
                </a:lnTo>
                <a:lnTo>
                  <a:pt x="8" y="3"/>
                </a:lnTo>
                <a:lnTo>
                  <a:pt x="6" y="3"/>
                </a:lnTo>
                <a:lnTo>
                  <a:pt x="6" y="11"/>
                </a:lnTo>
                <a:lnTo>
                  <a:pt x="3" y="16"/>
                </a:lnTo>
                <a:lnTo>
                  <a:pt x="0" y="19"/>
                </a:lnTo>
                <a:lnTo>
                  <a:pt x="0" y="22"/>
                </a:lnTo>
                <a:lnTo>
                  <a:pt x="0" y="2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0" name="Freeform 1243"/>
          <p:cNvSpPr>
            <a:spLocks/>
          </p:cNvSpPr>
          <p:nvPr/>
        </p:nvSpPr>
        <p:spPr bwMode="auto">
          <a:xfrm>
            <a:off x="6640405" y="3618735"/>
            <a:ext cx="82935" cy="102902"/>
          </a:xfrm>
          <a:custGeom>
            <a:avLst/>
            <a:gdLst/>
            <a:ahLst/>
            <a:cxnLst>
              <a:cxn ang="0">
                <a:pos x="0" y="59"/>
              </a:cxn>
              <a:cxn ang="0">
                <a:pos x="0" y="59"/>
              </a:cxn>
              <a:cxn ang="0">
                <a:pos x="0" y="56"/>
              </a:cxn>
              <a:cxn ang="0">
                <a:pos x="3" y="54"/>
              </a:cxn>
              <a:cxn ang="0">
                <a:pos x="3" y="51"/>
              </a:cxn>
              <a:cxn ang="0">
                <a:pos x="3" y="48"/>
              </a:cxn>
              <a:cxn ang="0">
                <a:pos x="3" y="46"/>
              </a:cxn>
              <a:cxn ang="0">
                <a:pos x="3" y="43"/>
              </a:cxn>
              <a:cxn ang="0">
                <a:pos x="3" y="40"/>
              </a:cxn>
              <a:cxn ang="0">
                <a:pos x="5" y="38"/>
              </a:cxn>
              <a:cxn ang="0">
                <a:pos x="5" y="35"/>
              </a:cxn>
              <a:cxn ang="0">
                <a:pos x="5" y="24"/>
              </a:cxn>
              <a:cxn ang="0">
                <a:pos x="5" y="24"/>
              </a:cxn>
              <a:cxn ang="0">
                <a:pos x="5" y="19"/>
              </a:cxn>
              <a:cxn ang="0">
                <a:pos x="5" y="19"/>
              </a:cxn>
              <a:cxn ang="0">
                <a:pos x="5" y="16"/>
              </a:cxn>
              <a:cxn ang="0">
                <a:pos x="5" y="13"/>
              </a:cxn>
              <a:cxn ang="0">
                <a:pos x="5" y="13"/>
              </a:cxn>
              <a:cxn ang="0">
                <a:pos x="8" y="13"/>
              </a:cxn>
              <a:cxn ang="0">
                <a:pos x="8" y="11"/>
              </a:cxn>
              <a:cxn ang="0">
                <a:pos x="11" y="11"/>
              </a:cxn>
              <a:cxn ang="0">
                <a:pos x="16" y="13"/>
              </a:cxn>
              <a:cxn ang="0">
                <a:pos x="19" y="16"/>
              </a:cxn>
              <a:cxn ang="0">
                <a:pos x="19" y="16"/>
              </a:cxn>
              <a:cxn ang="0">
                <a:pos x="21" y="16"/>
              </a:cxn>
              <a:cxn ang="0">
                <a:pos x="48" y="0"/>
              </a:cxn>
              <a:cxn ang="0">
                <a:pos x="54" y="16"/>
              </a:cxn>
              <a:cxn ang="0">
                <a:pos x="54" y="16"/>
              </a:cxn>
              <a:cxn ang="0">
                <a:pos x="48" y="21"/>
              </a:cxn>
              <a:cxn ang="0">
                <a:pos x="30" y="30"/>
              </a:cxn>
              <a:cxn ang="0">
                <a:pos x="43" y="46"/>
              </a:cxn>
              <a:cxn ang="0">
                <a:pos x="38" y="51"/>
              </a:cxn>
              <a:cxn ang="0">
                <a:pos x="38" y="56"/>
              </a:cxn>
              <a:cxn ang="0">
                <a:pos x="27" y="56"/>
              </a:cxn>
              <a:cxn ang="0">
                <a:pos x="19" y="67"/>
              </a:cxn>
              <a:cxn ang="0">
                <a:pos x="3" y="64"/>
              </a:cxn>
              <a:cxn ang="0">
                <a:pos x="0" y="64"/>
              </a:cxn>
              <a:cxn ang="0">
                <a:pos x="0" y="62"/>
              </a:cxn>
              <a:cxn ang="0">
                <a:pos x="0" y="59"/>
              </a:cxn>
              <a:cxn ang="0">
                <a:pos x="0" y="59"/>
              </a:cxn>
              <a:cxn ang="0">
                <a:pos x="0" y="59"/>
              </a:cxn>
            </a:cxnLst>
            <a:rect l="0" t="0" r="r" b="b"/>
            <a:pathLst>
              <a:path w="54" h="67">
                <a:moveTo>
                  <a:pt x="0" y="59"/>
                </a:moveTo>
                <a:lnTo>
                  <a:pt x="0" y="59"/>
                </a:lnTo>
                <a:lnTo>
                  <a:pt x="0" y="56"/>
                </a:lnTo>
                <a:lnTo>
                  <a:pt x="3" y="54"/>
                </a:lnTo>
                <a:lnTo>
                  <a:pt x="3" y="51"/>
                </a:lnTo>
                <a:lnTo>
                  <a:pt x="3" y="48"/>
                </a:lnTo>
                <a:lnTo>
                  <a:pt x="3" y="46"/>
                </a:lnTo>
                <a:lnTo>
                  <a:pt x="3" y="43"/>
                </a:lnTo>
                <a:lnTo>
                  <a:pt x="3" y="40"/>
                </a:lnTo>
                <a:lnTo>
                  <a:pt x="5" y="38"/>
                </a:lnTo>
                <a:lnTo>
                  <a:pt x="5" y="35"/>
                </a:lnTo>
                <a:lnTo>
                  <a:pt x="5" y="24"/>
                </a:lnTo>
                <a:lnTo>
                  <a:pt x="5" y="24"/>
                </a:lnTo>
                <a:lnTo>
                  <a:pt x="5" y="19"/>
                </a:lnTo>
                <a:lnTo>
                  <a:pt x="5" y="19"/>
                </a:lnTo>
                <a:lnTo>
                  <a:pt x="5" y="16"/>
                </a:lnTo>
                <a:lnTo>
                  <a:pt x="5" y="13"/>
                </a:lnTo>
                <a:lnTo>
                  <a:pt x="5" y="13"/>
                </a:lnTo>
                <a:lnTo>
                  <a:pt x="8" y="13"/>
                </a:lnTo>
                <a:lnTo>
                  <a:pt x="8" y="11"/>
                </a:lnTo>
                <a:lnTo>
                  <a:pt x="11" y="11"/>
                </a:lnTo>
                <a:lnTo>
                  <a:pt x="16" y="13"/>
                </a:lnTo>
                <a:lnTo>
                  <a:pt x="19" y="16"/>
                </a:lnTo>
                <a:lnTo>
                  <a:pt x="19" y="16"/>
                </a:lnTo>
                <a:lnTo>
                  <a:pt x="21" y="16"/>
                </a:lnTo>
                <a:lnTo>
                  <a:pt x="48" y="0"/>
                </a:lnTo>
                <a:lnTo>
                  <a:pt x="54" y="16"/>
                </a:lnTo>
                <a:lnTo>
                  <a:pt x="54" y="16"/>
                </a:lnTo>
                <a:lnTo>
                  <a:pt x="48" y="21"/>
                </a:lnTo>
                <a:lnTo>
                  <a:pt x="30" y="30"/>
                </a:lnTo>
                <a:lnTo>
                  <a:pt x="43" y="46"/>
                </a:lnTo>
                <a:lnTo>
                  <a:pt x="38" y="51"/>
                </a:lnTo>
                <a:lnTo>
                  <a:pt x="38" y="56"/>
                </a:lnTo>
                <a:lnTo>
                  <a:pt x="27" y="56"/>
                </a:lnTo>
                <a:lnTo>
                  <a:pt x="19" y="67"/>
                </a:lnTo>
                <a:lnTo>
                  <a:pt x="3" y="64"/>
                </a:lnTo>
                <a:lnTo>
                  <a:pt x="0" y="64"/>
                </a:lnTo>
                <a:lnTo>
                  <a:pt x="0" y="62"/>
                </a:lnTo>
                <a:lnTo>
                  <a:pt x="0" y="59"/>
                </a:lnTo>
                <a:lnTo>
                  <a:pt x="0" y="59"/>
                </a:lnTo>
                <a:lnTo>
                  <a:pt x="0" y="5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1" name="Freeform 1244"/>
          <p:cNvSpPr>
            <a:spLocks/>
          </p:cNvSpPr>
          <p:nvPr/>
        </p:nvSpPr>
        <p:spPr bwMode="auto">
          <a:xfrm>
            <a:off x="6635797" y="3643309"/>
            <a:ext cx="433105" cy="367065"/>
          </a:xfrm>
          <a:custGeom>
            <a:avLst/>
            <a:gdLst/>
            <a:ahLst/>
            <a:cxnLst>
              <a:cxn ang="0">
                <a:pos x="172" y="51"/>
              </a:cxn>
              <a:cxn ang="0">
                <a:pos x="70" y="3"/>
              </a:cxn>
              <a:cxn ang="0">
                <a:pos x="33" y="14"/>
              </a:cxn>
              <a:cxn ang="0">
                <a:pos x="41" y="40"/>
              </a:cxn>
              <a:cxn ang="0">
                <a:pos x="6" y="48"/>
              </a:cxn>
              <a:cxn ang="0">
                <a:pos x="3" y="59"/>
              </a:cxn>
              <a:cxn ang="0">
                <a:pos x="3" y="62"/>
              </a:cxn>
              <a:cxn ang="0">
                <a:pos x="8" y="65"/>
              </a:cxn>
              <a:cxn ang="0">
                <a:pos x="14" y="75"/>
              </a:cxn>
              <a:cxn ang="0">
                <a:pos x="19" y="81"/>
              </a:cxn>
              <a:cxn ang="0">
                <a:pos x="24" y="89"/>
              </a:cxn>
              <a:cxn ang="0">
                <a:pos x="30" y="97"/>
              </a:cxn>
              <a:cxn ang="0">
                <a:pos x="35" y="105"/>
              </a:cxn>
              <a:cxn ang="0">
                <a:pos x="38" y="113"/>
              </a:cxn>
              <a:cxn ang="0">
                <a:pos x="41" y="118"/>
              </a:cxn>
              <a:cxn ang="0">
                <a:pos x="46" y="121"/>
              </a:cxn>
              <a:cxn ang="0">
                <a:pos x="57" y="129"/>
              </a:cxn>
              <a:cxn ang="0">
                <a:pos x="59" y="134"/>
              </a:cxn>
              <a:cxn ang="0">
                <a:pos x="62" y="145"/>
              </a:cxn>
              <a:cxn ang="0">
                <a:pos x="62" y="151"/>
              </a:cxn>
              <a:cxn ang="0">
                <a:pos x="65" y="164"/>
              </a:cxn>
              <a:cxn ang="0">
                <a:pos x="75" y="175"/>
              </a:cxn>
              <a:cxn ang="0">
                <a:pos x="81" y="180"/>
              </a:cxn>
              <a:cxn ang="0">
                <a:pos x="86" y="185"/>
              </a:cxn>
              <a:cxn ang="0">
                <a:pos x="92" y="188"/>
              </a:cxn>
              <a:cxn ang="0">
                <a:pos x="97" y="204"/>
              </a:cxn>
              <a:cxn ang="0">
                <a:pos x="110" y="220"/>
              </a:cxn>
              <a:cxn ang="0">
                <a:pos x="118" y="228"/>
              </a:cxn>
              <a:cxn ang="0">
                <a:pos x="126" y="226"/>
              </a:cxn>
              <a:cxn ang="0">
                <a:pos x="129" y="212"/>
              </a:cxn>
              <a:cxn ang="0">
                <a:pos x="153" y="220"/>
              </a:cxn>
              <a:cxn ang="0">
                <a:pos x="191" y="207"/>
              </a:cxn>
              <a:cxn ang="0">
                <a:pos x="280" y="140"/>
              </a:cxn>
              <a:cxn ang="0">
                <a:pos x="237" y="137"/>
              </a:cxn>
              <a:cxn ang="0">
                <a:pos x="229" y="118"/>
              </a:cxn>
              <a:cxn ang="0">
                <a:pos x="229" y="116"/>
              </a:cxn>
              <a:cxn ang="0">
                <a:pos x="226" y="113"/>
              </a:cxn>
              <a:cxn ang="0">
                <a:pos x="220" y="110"/>
              </a:cxn>
              <a:cxn ang="0">
                <a:pos x="215" y="105"/>
              </a:cxn>
              <a:cxn ang="0">
                <a:pos x="207" y="91"/>
              </a:cxn>
              <a:cxn ang="0">
                <a:pos x="207" y="83"/>
              </a:cxn>
              <a:cxn ang="0">
                <a:pos x="202" y="78"/>
              </a:cxn>
              <a:cxn ang="0">
                <a:pos x="196" y="70"/>
              </a:cxn>
              <a:cxn ang="0">
                <a:pos x="196" y="70"/>
              </a:cxn>
              <a:cxn ang="0">
                <a:pos x="188" y="67"/>
              </a:cxn>
              <a:cxn ang="0">
                <a:pos x="183" y="57"/>
              </a:cxn>
              <a:cxn ang="0">
                <a:pos x="180" y="51"/>
              </a:cxn>
            </a:cxnLst>
            <a:rect l="0" t="0" r="r" b="b"/>
            <a:pathLst>
              <a:path w="282" h="239">
                <a:moveTo>
                  <a:pt x="180" y="51"/>
                </a:moveTo>
                <a:lnTo>
                  <a:pt x="172" y="57"/>
                </a:lnTo>
                <a:lnTo>
                  <a:pt x="172" y="51"/>
                </a:lnTo>
                <a:lnTo>
                  <a:pt x="159" y="48"/>
                </a:lnTo>
                <a:lnTo>
                  <a:pt x="132" y="46"/>
                </a:lnTo>
                <a:lnTo>
                  <a:pt x="70" y="3"/>
                </a:lnTo>
                <a:lnTo>
                  <a:pt x="57" y="0"/>
                </a:lnTo>
                <a:lnTo>
                  <a:pt x="51" y="5"/>
                </a:lnTo>
                <a:lnTo>
                  <a:pt x="33" y="14"/>
                </a:lnTo>
                <a:lnTo>
                  <a:pt x="46" y="30"/>
                </a:lnTo>
                <a:lnTo>
                  <a:pt x="41" y="35"/>
                </a:lnTo>
                <a:lnTo>
                  <a:pt x="41" y="40"/>
                </a:lnTo>
                <a:lnTo>
                  <a:pt x="30" y="40"/>
                </a:lnTo>
                <a:lnTo>
                  <a:pt x="22" y="51"/>
                </a:lnTo>
                <a:lnTo>
                  <a:pt x="6" y="48"/>
                </a:lnTo>
                <a:lnTo>
                  <a:pt x="3" y="48"/>
                </a:lnTo>
                <a:lnTo>
                  <a:pt x="3" y="54"/>
                </a:lnTo>
                <a:lnTo>
                  <a:pt x="3" y="59"/>
                </a:lnTo>
                <a:lnTo>
                  <a:pt x="0" y="62"/>
                </a:lnTo>
                <a:lnTo>
                  <a:pt x="0" y="65"/>
                </a:lnTo>
                <a:lnTo>
                  <a:pt x="3" y="62"/>
                </a:lnTo>
                <a:lnTo>
                  <a:pt x="3" y="65"/>
                </a:lnTo>
                <a:lnTo>
                  <a:pt x="6" y="62"/>
                </a:lnTo>
                <a:lnTo>
                  <a:pt x="8" y="65"/>
                </a:lnTo>
                <a:lnTo>
                  <a:pt x="8" y="65"/>
                </a:lnTo>
                <a:lnTo>
                  <a:pt x="14" y="73"/>
                </a:lnTo>
                <a:lnTo>
                  <a:pt x="14" y="75"/>
                </a:lnTo>
                <a:lnTo>
                  <a:pt x="16" y="75"/>
                </a:lnTo>
                <a:lnTo>
                  <a:pt x="16" y="78"/>
                </a:lnTo>
                <a:lnTo>
                  <a:pt x="19" y="81"/>
                </a:lnTo>
                <a:lnTo>
                  <a:pt x="22" y="81"/>
                </a:lnTo>
                <a:lnTo>
                  <a:pt x="24" y="86"/>
                </a:lnTo>
                <a:lnTo>
                  <a:pt x="24" y="89"/>
                </a:lnTo>
                <a:lnTo>
                  <a:pt x="24" y="91"/>
                </a:lnTo>
                <a:lnTo>
                  <a:pt x="27" y="91"/>
                </a:lnTo>
                <a:lnTo>
                  <a:pt x="30" y="97"/>
                </a:lnTo>
                <a:lnTo>
                  <a:pt x="30" y="97"/>
                </a:lnTo>
                <a:lnTo>
                  <a:pt x="33" y="100"/>
                </a:lnTo>
                <a:lnTo>
                  <a:pt x="35" y="105"/>
                </a:lnTo>
                <a:lnTo>
                  <a:pt x="38" y="108"/>
                </a:lnTo>
                <a:lnTo>
                  <a:pt x="38" y="110"/>
                </a:lnTo>
                <a:lnTo>
                  <a:pt x="38" y="113"/>
                </a:lnTo>
                <a:lnTo>
                  <a:pt x="38" y="116"/>
                </a:lnTo>
                <a:lnTo>
                  <a:pt x="41" y="116"/>
                </a:lnTo>
                <a:lnTo>
                  <a:pt x="41" y="118"/>
                </a:lnTo>
                <a:lnTo>
                  <a:pt x="43" y="121"/>
                </a:lnTo>
                <a:lnTo>
                  <a:pt x="43" y="118"/>
                </a:lnTo>
                <a:lnTo>
                  <a:pt x="46" y="121"/>
                </a:lnTo>
                <a:lnTo>
                  <a:pt x="51" y="121"/>
                </a:lnTo>
                <a:lnTo>
                  <a:pt x="54" y="126"/>
                </a:lnTo>
                <a:lnTo>
                  <a:pt x="57" y="129"/>
                </a:lnTo>
                <a:lnTo>
                  <a:pt x="57" y="129"/>
                </a:lnTo>
                <a:lnTo>
                  <a:pt x="57" y="132"/>
                </a:lnTo>
                <a:lnTo>
                  <a:pt x="59" y="134"/>
                </a:lnTo>
                <a:lnTo>
                  <a:pt x="59" y="137"/>
                </a:lnTo>
                <a:lnTo>
                  <a:pt x="62" y="140"/>
                </a:lnTo>
                <a:lnTo>
                  <a:pt x="62" y="145"/>
                </a:lnTo>
                <a:lnTo>
                  <a:pt x="65" y="145"/>
                </a:lnTo>
                <a:lnTo>
                  <a:pt x="62" y="151"/>
                </a:lnTo>
                <a:lnTo>
                  <a:pt x="62" y="151"/>
                </a:lnTo>
                <a:lnTo>
                  <a:pt x="62" y="153"/>
                </a:lnTo>
                <a:lnTo>
                  <a:pt x="65" y="159"/>
                </a:lnTo>
                <a:lnTo>
                  <a:pt x="65" y="164"/>
                </a:lnTo>
                <a:lnTo>
                  <a:pt x="67" y="167"/>
                </a:lnTo>
                <a:lnTo>
                  <a:pt x="67" y="169"/>
                </a:lnTo>
                <a:lnTo>
                  <a:pt x="75" y="175"/>
                </a:lnTo>
                <a:lnTo>
                  <a:pt x="78" y="177"/>
                </a:lnTo>
                <a:lnTo>
                  <a:pt x="81" y="177"/>
                </a:lnTo>
                <a:lnTo>
                  <a:pt x="81" y="180"/>
                </a:lnTo>
                <a:lnTo>
                  <a:pt x="84" y="180"/>
                </a:lnTo>
                <a:lnTo>
                  <a:pt x="86" y="183"/>
                </a:lnTo>
                <a:lnTo>
                  <a:pt x="86" y="185"/>
                </a:lnTo>
                <a:lnTo>
                  <a:pt x="92" y="185"/>
                </a:lnTo>
                <a:lnTo>
                  <a:pt x="89" y="188"/>
                </a:lnTo>
                <a:lnTo>
                  <a:pt x="92" y="188"/>
                </a:lnTo>
                <a:lnTo>
                  <a:pt x="94" y="199"/>
                </a:lnTo>
                <a:lnTo>
                  <a:pt x="97" y="202"/>
                </a:lnTo>
                <a:lnTo>
                  <a:pt x="97" y="204"/>
                </a:lnTo>
                <a:lnTo>
                  <a:pt x="108" y="215"/>
                </a:lnTo>
                <a:lnTo>
                  <a:pt x="110" y="215"/>
                </a:lnTo>
                <a:lnTo>
                  <a:pt x="110" y="220"/>
                </a:lnTo>
                <a:lnTo>
                  <a:pt x="116" y="223"/>
                </a:lnTo>
                <a:lnTo>
                  <a:pt x="118" y="228"/>
                </a:lnTo>
                <a:lnTo>
                  <a:pt x="118" y="228"/>
                </a:lnTo>
                <a:lnTo>
                  <a:pt x="121" y="231"/>
                </a:lnTo>
                <a:lnTo>
                  <a:pt x="124" y="228"/>
                </a:lnTo>
                <a:lnTo>
                  <a:pt x="126" y="226"/>
                </a:lnTo>
                <a:lnTo>
                  <a:pt x="124" y="220"/>
                </a:lnTo>
                <a:lnTo>
                  <a:pt x="126" y="215"/>
                </a:lnTo>
                <a:lnTo>
                  <a:pt x="129" y="212"/>
                </a:lnTo>
                <a:lnTo>
                  <a:pt x="135" y="215"/>
                </a:lnTo>
                <a:lnTo>
                  <a:pt x="143" y="215"/>
                </a:lnTo>
                <a:lnTo>
                  <a:pt x="153" y="220"/>
                </a:lnTo>
                <a:lnTo>
                  <a:pt x="167" y="226"/>
                </a:lnTo>
                <a:lnTo>
                  <a:pt x="167" y="239"/>
                </a:lnTo>
                <a:lnTo>
                  <a:pt x="191" y="207"/>
                </a:lnTo>
                <a:lnTo>
                  <a:pt x="282" y="180"/>
                </a:lnTo>
                <a:lnTo>
                  <a:pt x="282" y="151"/>
                </a:lnTo>
                <a:lnTo>
                  <a:pt x="280" y="140"/>
                </a:lnTo>
                <a:lnTo>
                  <a:pt x="280" y="137"/>
                </a:lnTo>
                <a:lnTo>
                  <a:pt x="274" y="142"/>
                </a:lnTo>
                <a:lnTo>
                  <a:pt x="237" y="137"/>
                </a:lnTo>
                <a:lnTo>
                  <a:pt x="234" y="126"/>
                </a:lnTo>
                <a:lnTo>
                  <a:pt x="229" y="121"/>
                </a:lnTo>
                <a:lnTo>
                  <a:pt x="229" y="118"/>
                </a:lnTo>
                <a:lnTo>
                  <a:pt x="229" y="118"/>
                </a:lnTo>
                <a:lnTo>
                  <a:pt x="229" y="118"/>
                </a:lnTo>
                <a:lnTo>
                  <a:pt x="229" y="116"/>
                </a:lnTo>
                <a:lnTo>
                  <a:pt x="229" y="113"/>
                </a:lnTo>
                <a:lnTo>
                  <a:pt x="229" y="113"/>
                </a:lnTo>
                <a:lnTo>
                  <a:pt x="226" y="113"/>
                </a:lnTo>
                <a:lnTo>
                  <a:pt x="226" y="113"/>
                </a:lnTo>
                <a:lnTo>
                  <a:pt x="223" y="113"/>
                </a:lnTo>
                <a:lnTo>
                  <a:pt x="220" y="110"/>
                </a:lnTo>
                <a:lnTo>
                  <a:pt x="220" y="108"/>
                </a:lnTo>
                <a:lnTo>
                  <a:pt x="218" y="110"/>
                </a:lnTo>
                <a:lnTo>
                  <a:pt x="215" y="105"/>
                </a:lnTo>
                <a:lnTo>
                  <a:pt x="215" y="102"/>
                </a:lnTo>
                <a:lnTo>
                  <a:pt x="210" y="94"/>
                </a:lnTo>
                <a:lnTo>
                  <a:pt x="207" y="91"/>
                </a:lnTo>
                <a:lnTo>
                  <a:pt x="210" y="91"/>
                </a:lnTo>
                <a:lnTo>
                  <a:pt x="210" y="89"/>
                </a:lnTo>
                <a:lnTo>
                  <a:pt x="207" y="83"/>
                </a:lnTo>
                <a:lnTo>
                  <a:pt x="207" y="81"/>
                </a:lnTo>
                <a:lnTo>
                  <a:pt x="204" y="78"/>
                </a:lnTo>
                <a:lnTo>
                  <a:pt x="202" y="78"/>
                </a:lnTo>
                <a:lnTo>
                  <a:pt x="199" y="73"/>
                </a:lnTo>
                <a:lnTo>
                  <a:pt x="196" y="73"/>
                </a:lnTo>
                <a:lnTo>
                  <a:pt x="196" y="70"/>
                </a:lnTo>
                <a:lnTo>
                  <a:pt x="196" y="70"/>
                </a:lnTo>
                <a:lnTo>
                  <a:pt x="196" y="70"/>
                </a:lnTo>
                <a:lnTo>
                  <a:pt x="196" y="70"/>
                </a:lnTo>
                <a:lnTo>
                  <a:pt x="196" y="67"/>
                </a:lnTo>
                <a:lnTo>
                  <a:pt x="194" y="67"/>
                </a:lnTo>
                <a:lnTo>
                  <a:pt x="188" y="67"/>
                </a:lnTo>
                <a:lnTo>
                  <a:pt x="186" y="59"/>
                </a:lnTo>
                <a:lnTo>
                  <a:pt x="186" y="57"/>
                </a:lnTo>
                <a:lnTo>
                  <a:pt x="183" y="57"/>
                </a:lnTo>
                <a:lnTo>
                  <a:pt x="183" y="54"/>
                </a:lnTo>
                <a:lnTo>
                  <a:pt x="183" y="54"/>
                </a:lnTo>
                <a:lnTo>
                  <a:pt x="180" y="5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2" name="Freeform 1245"/>
          <p:cNvSpPr>
            <a:spLocks/>
          </p:cNvSpPr>
          <p:nvPr/>
        </p:nvSpPr>
        <p:spPr bwMode="auto">
          <a:xfrm>
            <a:off x="6970610" y="3779998"/>
            <a:ext cx="16895" cy="36860"/>
          </a:xfrm>
          <a:custGeom>
            <a:avLst/>
            <a:gdLst/>
            <a:ahLst/>
            <a:cxnLst>
              <a:cxn ang="0">
                <a:pos x="8" y="24"/>
              </a:cxn>
              <a:cxn ang="0">
                <a:pos x="5" y="24"/>
              </a:cxn>
              <a:cxn ang="0">
                <a:pos x="2" y="21"/>
              </a:cxn>
              <a:cxn ang="0">
                <a:pos x="2" y="19"/>
              </a:cxn>
              <a:cxn ang="0">
                <a:pos x="2" y="19"/>
              </a:cxn>
              <a:cxn ang="0">
                <a:pos x="2" y="16"/>
              </a:cxn>
              <a:cxn ang="0">
                <a:pos x="0" y="16"/>
              </a:cxn>
              <a:cxn ang="0">
                <a:pos x="0" y="13"/>
              </a:cxn>
              <a:cxn ang="0">
                <a:pos x="0" y="11"/>
              </a:cxn>
              <a:cxn ang="0">
                <a:pos x="2" y="11"/>
              </a:cxn>
              <a:cxn ang="0">
                <a:pos x="2" y="11"/>
              </a:cxn>
              <a:cxn ang="0">
                <a:pos x="2" y="5"/>
              </a:cxn>
              <a:cxn ang="0">
                <a:pos x="2" y="5"/>
              </a:cxn>
              <a:cxn ang="0">
                <a:pos x="2" y="2"/>
              </a:cxn>
              <a:cxn ang="0">
                <a:pos x="2" y="2"/>
              </a:cxn>
              <a:cxn ang="0">
                <a:pos x="2" y="2"/>
              </a:cxn>
              <a:cxn ang="0">
                <a:pos x="5" y="2"/>
              </a:cxn>
              <a:cxn ang="0">
                <a:pos x="5" y="0"/>
              </a:cxn>
              <a:cxn ang="0">
                <a:pos x="5" y="0"/>
              </a:cxn>
              <a:cxn ang="0">
                <a:pos x="8" y="2"/>
              </a:cxn>
              <a:cxn ang="0">
                <a:pos x="8" y="2"/>
              </a:cxn>
              <a:cxn ang="0">
                <a:pos x="8" y="2"/>
              </a:cxn>
              <a:cxn ang="0">
                <a:pos x="11" y="5"/>
              </a:cxn>
              <a:cxn ang="0">
                <a:pos x="8" y="8"/>
              </a:cxn>
              <a:cxn ang="0">
                <a:pos x="8" y="8"/>
              </a:cxn>
              <a:cxn ang="0">
                <a:pos x="8" y="13"/>
              </a:cxn>
              <a:cxn ang="0">
                <a:pos x="11" y="13"/>
              </a:cxn>
              <a:cxn ang="0">
                <a:pos x="11" y="16"/>
              </a:cxn>
              <a:cxn ang="0">
                <a:pos x="11" y="24"/>
              </a:cxn>
              <a:cxn ang="0">
                <a:pos x="8" y="24"/>
              </a:cxn>
              <a:cxn ang="0">
                <a:pos x="8" y="24"/>
              </a:cxn>
            </a:cxnLst>
            <a:rect l="0" t="0" r="r" b="b"/>
            <a:pathLst>
              <a:path w="11" h="24">
                <a:moveTo>
                  <a:pt x="8" y="24"/>
                </a:moveTo>
                <a:lnTo>
                  <a:pt x="5" y="24"/>
                </a:lnTo>
                <a:lnTo>
                  <a:pt x="2" y="21"/>
                </a:lnTo>
                <a:lnTo>
                  <a:pt x="2" y="19"/>
                </a:lnTo>
                <a:lnTo>
                  <a:pt x="2" y="19"/>
                </a:lnTo>
                <a:lnTo>
                  <a:pt x="2" y="16"/>
                </a:lnTo>
                <a:lnTo>
                  <a:pt x="0" y="16"/>
                </a:lnTo>
                <a:lnTo>
                  <a:pt x="0" y="13"/>
                </a:lnTo>
                <a:lnTo>
                  <a:pt x="0" y="11"/>
                </a:lnTo>
                <a:lnTo>
                  <a:pt x="2" y="11"/>
                </a:lnTo>
                <a:lnTo>
                  <a:pt x="2" y="11"/>
                </a:lnTo>
                <a:lnTo>
                  <a:pt x="2" y="5"/>
                </a:lnTo>
                <a:lnTo>
                  <a:pt x="2" y="5"/>
                </a:lnTo>
                <a:lnTo>
                  <a:pt x="2" y="2"/>
                </a:lnTo>
                <a:lnTo>
                  <a:pt x="2" y="2"/>
                </a:lnTo>
                <a:lnTo>
                  <a:pt x="2" y="2"/>
                </a:lnTo>
                <a:lnTo>
                  <a:pt x="5" y="2"/>
                </a:lnTo>
                <a:lnTo>
                  <a:pt x="5" y="0"/>
                </a:lnTo>
                <a:lnTo>
                  <a:pt x="5" y="0"/>
                </a:lnTo>
                <a:lnTo>
                  <a:pt x="8" y="2"/>
                </a:lnTo>
                <a:lnTo>
                  <a:pt x="8" y="2"/>
                </a:lnTo>
                <a:lnTo>
                  <a:pt x="8" y="2"/>
                </a:lnTo>
                <a:lnTo>
                  <a:pt x="11" y="5"/>
                </a:lnTo>
                <a:lnTo>
                  <a:pt x="8" y="8"/>
                </a:lnTo>
                <a:lnTo>
                  <a:pt x="8" y="8"/>
                </a:lnTo>
                <a:lnTo>
                  <a:pt x="8" y="13"/>
                </a:lnTo>
                <a:lnTo>
                  <a:pt x="11" y="13"/>
                </a:lnTo>
                <a:lnTo>
                  <a:pt x="11" y="16"/>
                </a:lnTo>
                <a:lnTo>
                  <a:pt x="11" y="24"/>
                </a:lnTo>
                <a:lnTo>
                  <a:pt x="8" y="24"/>
                </a:lnTo>
                <a:lnTo>
                  <a:pt x="8" y="2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3" name="Freeform 1246"/>
          <p:cNvSpPr>
            <a:spLocks/>
          </p:cNvSpPr>
          <p:nvPr/>
        </p:nvSpPr>
        <p:spPr bwMode="auto">
          <a:xfrm>
            <a:off x="6987503" y="3783070"/>
            <a:ext cx="98293" cy="78328"/>
          </a:xfrm>
          <a:custGeom>
            <a:avLst/>
            <a:gdLst/>
            <a:ahLst/>
            <a:cxnLst>
              <a:cxn ang="0">
                <a:pos x="0" y="27"/>
              </a:cxn>
              <a:cxn ang="0">
                <a:pos x="0" y="30"/>
              </a:cxn>
              <a:cxn ang="0">
                <a:pos x="5" y="35"/>
              </a:cxn>
              <a:cxn ang="0">
                <a:pos x="8" y="46"/>
              </a:cxn>
              <a:cxn ang="0">
                <a:pos x="45" y="51"/>
              </a:cxn>
              <a:cxn ang="0">
                <a:pos x="51" y="46"/>
              </a:cxn>
              <a:cxn ang="0">
                <a:pos x="61" y="11"/>
              </a:cxn>
              <a:cxn ang="0">
                <a:pos x="64" y="11"/>
              </a:cxn>
              <a:cxn ang="0">
                <a:pos x="64" y="9"/>
              </a:cxn>
              <a:cxn ang="0">
                <a:pos x="64" y="6"/>
              </a:cxn>
              <a:cxn ang="0">
                <a:pos x="64" y="6"/>
              </a:cxn>
              <a:cxn ang="0">
                <a:pos x="61" y="6"/>
              </a:cxn>
              <a:cxn ang="0">
                <a:pos x="61" y="6"/>
              </a:cxn>
              <a:cxn ang="0">
                <a:pos x="61" y="6"/>
              </a:cxn>
              <a:cxn ang="0">
                <a:pos x="61" y="0"/>
              </a:cxn>
              <a:cxn ang="0">
                <a:pos x="59" y="0"/>
              </a:cxn>
              <a:cxn ang="0">
                <a:pos x="59" y="3"/>
              </a:cxn>
              <a:cxn ang="0">
                <a:pos x="59" y="3"/>
              </a:cxn>
              <a:cxn ang="0">
                <a:pos x="51" y="9"/>
              </a:cxn>
              <a:cxn ang="0">
                <a:pos x="51" y="11"/>
              </a:cxn>
              <a:cxn ang="0">
                <a:pos x="43" y="19"/>
              </a:cxn>
              <a:cxn ang="0">
                <a:pos x="40" y="22"/>
              </a:cxn>
              <a:cxn ang="0">
                <a:pos x="43" y="22"/>
              </a:cxn>
              <a:cxn ang="0">
                <a:pos x="43" y="22"/>
              </a:cxn>
              <a:cxn ang="0">
                <a:pos x="40" y="27"/>
              </a:cxn>
              <a:cxn ang="0">
                <a:pos x="37" y="25"/>
              </a:cxn>
              <a:cxn ang="0">
                <a:pos x="37" y="25"/>
              </a:cxn>
              <a:cxn ang="0">
                <a:pos x="34" y="25"/>
              </a:cxn>
              <a:cxn ang="0">
                <a:pos x="34" y="27"/>
              </a:cxn>
              <a:cxn ang="0">
                <a:pos x="34" y="27"/>
              </a:cxn>
              <a:cxn ang="0">
                <a:pos x="34" y="30"/>
              </a:cxn>
              <a:cxn ang="0">
                <a:pos x="29" y="30"/>
              </a:cxn>
              <a:cxn ang="0">
                <a:pos x="26" y="30"/>
              </a:cxn>
              <a:cxn ang="0">
                <a:pos x="26" y="30"/>
              </a:cxn>
              <a:cxn ang="0">
                <a:pos x="24" y="30"/>
              </a:cxn>
              <a:cxn ang="0">
                <a:pos x="21" y="27"/>
              </a:cxn>
              <a:cxn ang="0">
                <a:pos x="21" y="30"/>
              </a:cxn>
              <a:cxn ang="0">
                <a:pos x="16" y="27"/>
              </a:cxn>
              <a:cxn ang="0">
                <a:pos x="10" y="33"/>
              </a:cxn>
              <a:cxn ang="0">
                <a:pos x="8" y="33"/>
              </a:cxn>
              <a:cxn ang="0">
                <a:pos x="5" y="30"/>
              </a:cxn>
              <a:cxn ang="0">
                <a:pos x="5" y="33"/>
              </a:cxn>
              <a:cxn ang="0">
                <a:pos x="2" y="25"/>
              </a:cxn>
              <a:cxn ang="0">
                <a:pos x="2" y="27"/>
              </a:cxn>
              <a:cxn ang="0">
                <a:pos x="0" y="27"/>
              </a:cxn>
            </a:cxnLst>
            <a:rect l="0" t="0" r="r" b="b"/>
            <a:pathLst>
              <a:path w="64" h="51">
                <a:moveTo>
                  <a:pt x="0" y="27"/>
                </a:moveTo>
                <a:lnTo>
                  <a:pt x="0" y="30"/>
                </a:lnTo>
                <a:lnTo>
                  <a:pt x="5" y="35"/>
                </a:lnTo>
                <a:lnTo>
                  <a:pt x="8" y="46"/>
                </a:lnTo>
                <a:lnTo>
                  <a:pt x="45" y="51"/>
                </a:lnTo>
                <a:lnTo>
                  <a:pt x="51" y="46"/>
                </a:lnTo>
                <a:lnTo>
                  <a:pt x="61" y="11"/>
                </a:lnTo>
                <a:lnTo>
                  <a:pt x="64" y="11"/>
                </a:lnTo>
                <a:lnTo>
                  <a:pt x="64" y="9"/>
                </a:lnTo>
                <a:lnTo>
                  <a:pt x="64" y="6"/>
                </a:lnTo>
                <a:lnTo>
                  <a:pt x="64" y="6"/>
                </a:lnTo>
                <a:lnTo>
                  <a:pt x="61" y="6"/>
                </a:lnTo>
                <a:lnTo>
                  <a:pt x="61" y="6"/>
                </a:lnTo>
                <a:lnTo>
                  <a:pt x="61" y="6"/>
                </a:lnTo>
                <a:lnTo>
                  <a:pt x="61" y="0"/>
                </a:lnTo>
                <a:lnTo>
                  <a:pt x="59" y="0"/>
                </a:lnTo>
                <a:lnTo>
                  <a:pt x="59" y="3"/>
                </a:lnTo>
                <a:lnTo>
                  <a:pt x="59" y="3"/>
                </a:lnTo>
                <a:lnTo>
                  <a:pt x="51" y="9"/>
                </a:lnTo>
                <a:lnTo>
                  <a:pt x="51" y="11"/>
                </a:lnTo>
                <a:lnTo>
                  <a:pt x="43" y="19"/>
                </a:lnTo>
                <a:lnTo>
                  <a:pt x="40" y="22"/>
                </a:lnTo>
                <a:lnTo>
                  <a:pt x="43" y="22"/>
                </a:lnTo>
                <a:lnTo>
                  <a:pt x="43" y="22"/>
                </a:lnTo>
                <a:lnTo>
                  <a:pt x="40" y="27"/>
                </a:lnTo>
                <a:lnTo>
                  <a:pt x="37" y="25"/>
                </a:lnTo>
                <a:lnTo>
                  <a:pt x="37" y="25"/>
                </a:lnTo>
                <a:lnTo>
                  <a:pt x="34" y="25"/>
                </a:lnTo>
                <a:lnTo>
                  <a:pt x="34" y="27"/>
                </a:lnTo>
                <a:lnTo>
                  <a:pt x="34" y="27"/>
                </a:lnTo>
                <a:lnTo>
                  <a:pt x="34" y="30"/>
                </a:lnTo>
                <a:lnTo>
                  <a:pt x="29" y="30"/>
                </a:lnTo>
                <a:lnTo>
                  <a:pt x="26" y="30"/>
                </a:lnTo>
                <a:lnTo>
                  <a:pt x="26" y="30"/>
                </a:lnTo>
                <a:lnTo>
                  <a:pt x="24" y="30"/>
                </a:lnTo>
                <a:lnTo>
                  <a:pt x="21" y="27"/>
                </a:lnTo>
                <a:lnTo>
                  <a:pt x="21" y="30"/>
                </a:lnTo>
                <a:lnTo>
                  <a:pt x="16" y="27"/>
                </a:lnTo>
                <a:lnTo>
                  <a:pt x="10" y="33"/>
                </a:lnTo>
                <a:lnTo>
                  <a:pt x="8" y="33"/>
                </a:lnTo>
                <a:lnTo>
                  <a:pt x="5" y="30"/>
                </a:lnTo>
                <a:lnTo>
                  <a:pt x="5" y="33"/>
                </a:lnTo>
                <a:lnTo>
                  <a:pt x="2" y="25"/>
                </a:lnTo>
                <a:lnTo>
                  <a:pt x="2" y="27"/>
                </a:lnTo>
                <a:lnTo>
                  <a:pt x="0" y="2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4" name="Freeform 1247"/>
          <p:cNvSpPr>
            <a:spLocks noEditPoints="1"/>
          </p:cNvSpPr>
          <p:nvPr/>
        </p:nvSpPr>
        <p:spPr bwMode="auto">
          <a:xfrm>
            <a:off x="5365661" y="3491261"/>
            <a:ext cx="62970" cy="24574"/>
          </a:xfrm>
          <a:custGeom>
            <a:avLst/>
            <a:gdLst/>
            <a:ahLst/>
            <a:cxnLst>
              <a:cxn ang="0">
                <a:pos x="16" y="0"/>
              </a:cxn>
              <a:cxn ang="0">
                <a:pos x="19" y="0"/>
              </a:cxn>
              <a:cxn ang="0">
                <a:pos x="19" y="0"/>
              </a:cxn>
              <a:cxn ang="0">
                <a:pos x="16" y="0"/>
              </a:cxn>
              <a:cxn ang="0">
                <a:pos x="16" y="0"/>
              </a:cxn>
              <a:cxn ang="0">
                <a:pos x="16" y="0"/>
              </a:cxn>
              <a:cxn ang="0">
                <a:pos x="6" y="0"/>
              </a:cxn>
              <a:cxn ang="0">
                <a:pos x="8" y="0"/>
              </a:cxn>
              <a:cxn ang="0">
                <a:pos x="6" y="0"/>
              </a:cxn>
              <a:cxn ang="0">
                <a:pos x="6" y="0"/>
              </a:cxn>
              <a:cxn ang="0">
                <a:pos x="6" y="0"/>
              </a:cxn>
              <a:cxn ang="0">
                <a:pos x="0" y="2"/>
              </a:cxn>
              <a:cxn ang="0">
                <a:pos x="0" y="5"/>
              </a:cxn>
              <a:cxn ang="0">
                <a:pos x="3" y="5"/>
              </a:cxn>
              <a:cxn ang="0">
                <a:pos x="6" y="5"/>
              </a:cxn>
              <a:cxn ang="0">
                <a:pos x="3" y="2"/>
              </a:cxn>
              <a:cxn ang="0">
                <a:pos x="0" y="2"/>
              </a:cxn>
              <a:cxn ang="0">
                <a:pos x="0" y="2"/>
              </a:cxn>
              <a:cxn ang="0">
                <a:pos x="38" y="13"/>
              </a:cxn>
              <a:cxn ang="0">
                <a:pos x="35" y="13"/>
              </a:cxn>
              <a:cxn ang="0">
                <a:pos x="35" y="16"/>
              </a:cxn>
              <a:cxn ang="0">
                <a:pos x="38" y="16"/>
              </a:cxn>
              <a:cxn ang="0">
                <a:pos x="41" y="16"/>
              </a:cxn>
              <a:cxn ang="0">
                <a:pos x="38" y="13"/>
              </a:cxn>
              <a:cxn ang="0">
                <a:pos x="38" y="13"/>
              </a:cxn>
            </a:cxnLst>
            <a:rect l="0" t="0" r="r" b="b"/>
            <a:pathLst>
              <a:path w="41" h="16">
                <a:moveTo>
                  <a:pt x="16" y="0"/>
                </a:moveTo>
                <a:lnTo>
                  <a:pt x="19" y="0"/>
                </a:lnTo>
                <a:lnTo>
                  <a:pt x="19" y="0"/>
                </a:lnTo>
                <a:lnTo>
                  <a:pt x="16" y="0"/>
                </a:lnTo>
                <a:lnTo>
                  <a:pt x="16" y="0"/>
                </a:lnTo>
                <a:lnTo>
                  <a:pt x="16" y="0"/>
                </a:lnTo>
                <a:close/>
                <a:moveTo>
                  <a:pt x="6" y="0"/>
                </a:moveTo>
                <a:lnTo>
                  <a:pt x="8" y="0"/>
                </a:lnTo>
                <a:lnTo>
                  <a:pt x="6" y="0"/>
                </a:lnTo>
                <a:lnTo>
                  <a:pt x="6" y="0"/>
                </a:lnTo>
                <a:lnTo>
                  <a:pt x="6" y="0"/>
                </a:lnTo>
                <a:close/>
                <a:moveTo>
                  <a:pt x="0" y="2"/>
                </a:moveTo>
                <a:lnTo>
                  <a:pt x="0" y="5"/>
                </a:lnTo>
                <a:lnTo>
                  <a:pt x="3" y="5"/>
                </a:lnTo>
                <a:lnTo>
                  <a:pt x="6" y="5"/>
                </a:lnTo>
                <a:lnTo>
                  <a:pt x="3" y="2"/>
                </a:lnTo>
                <a:lnTo>
                  <a:pt x="0" y="2"/>
                </a:lnTo>
                <a:lnTo>
                  <a:pt x="0" y="2"/>
                </a:lnTo>
                <a:close/>
                <a:moveTo>
                  <a:pt x="38" y="13"/>
                </a:moveTo>
                <a:lnTo>
                  <a:pt x="35" y="13"/>
                </a:lnTo>
                <a:lnTo>
                  <a:pt x="35" y="16"/>
                </a:lnTo>
                <a:lnTo>
                  <a:pt x="38" y="16"/>
                </a:lnTo>
                <a:lnTo>
                  <a:pt x="41" y="16"/>
                </a:lnTo>
                <a:lnTo>
                  <a:pt x="38" y="13"/>
                </a:lnTo>
                <a:lnTo>
                  <a:pt x="38" y="1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5" name="Freeform 1248"/>
          <p:cNvSpPr>
            <a:spLocks/>
          </p:cNvSpPr>
          <p:nvPr/>
        </p:nvSpPr>
        <p:spPr bwMode="auto">
          <a:xfrm>
            <a:off x="5588358" y="3635630"/>
            <a:ext cx="9215" cy="3072"/>
          </a:xfrm>
          <a:custGeom>
            <a:avLst/>
            <a:gdLst/>
            <a:ahLst/>
            <a:cxnLst>
              <a:cxn ang="0">
                <a:pos x="1" y="1"/>
              </a:cxn>
              <a:cxn ang="0">
                <a:pos x="0" y="1"/>
              </a:cxn>
              <a:cxn ang="0">
                <a:pos x="0" y="0"/>
              </a:cxn>
              <a:cxn ang="0">
                <a:pos x="1" y="0"/>
              </a:cxn>
              <a:cxn ang="0">
                <a:pos x="2" y="1"/>
              </a:cxn>
              <a:cxn ang="0">
                <a:pos x="1" y="1"/>
              </a:cxn>
            </a:cxnLst>
            <a:rect l="0" t="0" r="r" b="b"/>
            <a:pathLst>
              <a:path w="2" h="1">
                <a:moveTo>
                  <a:pt x="1" y="1"/>
                </a:moveTo>
                <a:cubicBezTo>
                  <a:pt x="0" y="1"/>
                  <a:pt x="0" y="1"/>
                  <a:pt x="0" y="1"/>
                </a:cubicBezTo>
                <a:cubicBezTo>
                  <a:pt x="0" y="0"/>
                  <a:pt x="0" y="0"/>
                  <a:pt x="0" y="0"/>
                </a:cubicBezTo>
                <a:cubicBezTo>
                  <a:pt x="1" y="0"/>
                  <a:pt x="1" y="0"/>
                  <a:pt x="1" y="0"/>
                </a:cubicBezTo>
                <a:cubicBezTo>
                  <a:pt x="2" y="1"/>
                  <a:pt x="2" y="1"/>
                  <a:pt x="2" y="1"/>
                </a:cubicBezTo>
                <a:cubicBezTo>
                  <a:pt x="2" y="1"/>
                  <a:pt x="1" y="1"/>
                  <a:pt x="1" y="1"/>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6" name="Freeform 1249"/>
          <p:cNvSpPr>
            <a:spLocks noEditPoints="1"/>
          </p:cNvSpPr>
          <p:nvPr/>
        </p:nvSpPr>
        <p:spPr bwMode="auto">
          <a:xfrm>
            <a:off x="5568391" y="3721637"/>
            <a:ext cx="95222" cy="33788"/>
          </a:xfrm>
          <a:custGeom>
            <a:avLst/>
            <a:gdLst/>
            <a:ahLst/>
            <a:cxnLst>
              <a:cxn ang="0">
                <a:pos x="4" y="6"/>
              </a:cxn>
              <a:cxn ang="0">
                <a:pos x="4" y="6"/>
              </a:cxn>
              <a:cxn ang="0">
                <a:pos x="4" y="5"/>
              </a:cxn>
              <a:cxn ang="0">
                <a:pos x="4" y="5"/>
              </a:cxn>
              <a:cxn ang="0">
                <a:pos x="4" y="6"/>
              </a:cxn>
              <a:cxn ang="0">
                <a:pos x="4" y="6"/>
              </a:cxn>
              <a:cxn ang="0">
                <a:pos x="0" y="8"/>
              </a:cxn>
              <a:cxn ang="0">
                <a:pos x="0" y="7"/>
              </a:cxn>
              <a:cxn ang="0">
                <a:pos x="1" y="7"/>
              </a:cxn>
              <a:cxn ang="0">
                <a:pos x="1" y="7"/>
              </a:cxn>
              <a:cxn ang="0">
                <a:pos x="1" y="8"/>
              </a:cxn>
              <a:cxn ang="0">
                <a:pos x="0" y="8"/>
              </a:cxn>
              <a:cxn ang="0">
                <a:pos x="0" y="8"/>
              </a:cxn>
              <a:cxn ang="0">
                <a:pos x="1" y="3"/>
              </a:cxn>
              <a:cxn ang="0">
                <a:pos x="1" y="2"/>
              </a:cxn>
              <a:cxn ang="0">
                <a:pos x="1" y="2"/>
              </a:cxn>
              <a:cxn ang="0">
                <a:pos x="1" y="1"/>
              </a:cxn>
              <a:cxn ang="0">
                <a:pos x="2" y="2"/>
              </a:cxn>
              <a:cxn ang="0">
                <a:pos x="2" y="3"/>
              </a:cxn>
              <a:cxn ang="0">
                <a:pos x="1" y="3"/>
              </a:cxn>
              <a:cxn ang="0">
                <a:pos x="9" y="5"/>
              </a:cxn>
              <a:cxn ang="0">
                <a:pos x="8" y="5"/>
              </a:cxn>
              <a:cxn ang="0">
                <a:pos x="6" y="6"/>
              </a:cxn>
              <a:cxn ang="0">
                <a:pos x="6" y="6"/>
              </a:cxn>
              <a:cxn ang="0">
                <a:pos x="5" y="5"/>
              </a:cxn>
              <a:cxn ang="0">
                <a:pos x="6" y="4"/>
              </a:cxn>
              <a:cxn ang="0">
                <a:pos x="7" y="4"/>
              </a:cxn>
              <a:cxn ang="0">
                <a:pos x="8" y="4"/>
              </a:cxn>
              <a:cxn ang="0">
                <a:pos x="8" y="3"/>
              </a:cxn>
              <a:cxn ang="0">
                <a:pos x="9" y="4"/>
              </a:cxn>
              <a:cxn ang="0">
                <a:pos x="9" y="5"/>
              </a:cxn>
              <a:cxn ang="0">
                <a:pos x="11" y="5"/>
              </a:cxn>
              <a:cxn ang="0">
                <a:pos x="11" y="7"/>
              </a:cxn>
              <a:cxn ang="0">
                <a:pos x="12" y="7"/>
              </a:cxn>
              <a:cxn ang="0">
                <a:pos x="13" y="7"/>
              </a:cxn>
              <a:cxn ang="0">
                <a:pos x="13" y="7"/>
              </a:cxn>
              <a:cxn ang="0">
                <a:pos x="13" y="5"/>
              </a:cxn>
              <a:cxn ang="0">
                <a:pos x="12" y="5"/>
              </a:cxn>
              <a:cxn ang="0">
                <a:pos x="11" y="5"/>
              </a:cxn>
              <a:cxn ang="0">
                <a:pos x="21" y="1"/>
              </a:cxn>
              <a:cxn ang="0">
                <a:pos x="21" y="0"/>
              </a:cxn>
              <a:cxn ang="0">
                <a:pos x="22" y="0"/>
              </a:cxn>
              <a:cxn ang="0">
                <a:pos x="23" y="1"/>
              </a:cxn>
              <a:cxn ang="0">
                <a:pos x="22" y="1"/>
              </a:cxn>
              <a:cxn ang="0">
                <a:pos x="21" y="1"/>
              </a:cxn>
              <a:cxn ang="0">
                <a:pos x="18" y="6"/>
              </a:cxn>
              <a:cxn ang="0">
                <a:pos x="19" y="4"/>
              </a:cxn>
              <a:cxn ang="0">
                <a:pos x="19" y="3"/>
              </a:cxn>
              <a:cxn ang="0">
                <a:pos x="20" y="3"/>
              </a:cxn>
              <a:cxn ang="0">
                <a:pos x="20" y="4"/>
              </a:cxn>
              <a:cxn ang="0">
                <a:pos x="19" y="5"/>
              </a:cxn>
              <a:cxn ang="0">
                <a:pos x="18" y="6"/>
              </a:cxn>
            </a:cxnLst>
            <a:rect l="0" t="0" r="r" b="b"/>
            <a:pathLst>
              <a:path w="23" h="8">
                <a:moveTo>
                  <a:pt x="4" y="6"/>
                </a:moveTo>
                <a:cubicBezTo>
                  <a:pt x="4" y="6"/>
                  <a:pt x="4" y="6"/>
                  <a:pt x="4" y="6"/>
                </a:cubicBezTo>
                <a:cubicBezTo>
                  <a:pt x="4" y="5"/>
                  <a:pt x="4" y="5"/>
                  <a:pt x="4" y="5"/>
                </a:cubicBezTo>
                <a:cubicBezTo>
                  <a:pt x="4" y="5"/>
                  <a:pt x="4" y="5"/>
                  <a:pt x="4" y="5"/>
                </a:cubicBezTo>
                <a:cubicBezTo>
                  <a:pt x="4" y="6"/>
                  <a:pt x="4" y="6"/>
                  <a:pt x="4" y="6"/>
                </a:cubicBezTo>
                <a:cubicBezTo>
                  <a:pt x="4" y="6"/>
                  <a:pt x="4" y="6"/>
                  <a:pt x="4" y="6"/>
                </a:cubicBezTo>
                <a:close/>
                <a:moveTo>
                  <a:pt x="0" y="8"/>
                </a:moveTo>
                <a:cubicBezTo>
                  <a:pt x="0" y="7"/>
                  <a:pt x="0" y="7"/>
                  <a:pt x="0" y="7"/>
                </a:cubicBezTo>
                <a:cubicBezTo>
                  <a:pt x="1" y="7"/>
                  <a:pt x="1" y="7"/>
                  <a:pt x="1" y="7"/>
                </a:cubicBezTo>
                <a:cubicBezTo>
                  <a:pt x="1" y="7"/>
                  <a:pt x="1" y="7"/>
                  <a:pt x="1" y="7"/>
                </a:cubicBezTo>
                <a:cubicBezTo>
                  <a:pt x="1" y="8"/>
                  <a:pt x="1" y="8"/>
                  <a:pt x="1" y="8"/>
                </a:cubicBezTo>
                <a:cubicBezTo>
                  <a:pt x="0" y="8"/>
                  <a:pt x="0" y="8"/>
                  <a:pt x="0" y="8"/>
                </a:cubicBezTo>
                <a:cubicBezTo>
                  <a:pt x="0" y="8"/>
                  <a:pt x="0" y="8"/>
                  <a:pt x="0" y="8"/>
                </a:cubicBezTo>
                <a:close/>
                <a:moveTo>
                  <a:pt x="1" y="3"/>
                </a:moveTo>
                <a:cubicBezTo>
                  <a:pt x="1" y="2"/>
                  <a:pt x="1" y="2"/>
                  <a:pt x="1" y="2"/>
                </a:cubicBezTo>
                <a:cubicBezTo>
                  <a:pt x="1" y="2"/>
                  <a:pt x="1" y="2"/>
                  <a:pt x="1" y="2"/>
                </a:cubicBezTo>
                <a:cubicBezTo>
                  <a:pt x="1" y="2"/>
                  <a:pt x="1" y="1"/>
                  <a:pt x="1" y="1"/>
                </a:cubicBezTo>
                <a:cubicBezTo>
                  <a:pt x="1" y="1"/>
                  <a:pt x="2" y="2"/>
                  <a:pt x="2" y="2"/>
                </a:cubicBezTo>
                <a:cubicBezTo>
                  <a:pt x="2" y="3"/>
                  <a:pt x="2" y="3"/>
                  <a:pt x="2" y="3"/>
                </a:cubicBezTo>
                <a:cubicBezTo>
                  <a:pt x="2" y="3"/>
                  <a:pt x="1" y="3"/>
                  <a:pt x="1" y="3"/>
                </a:cubicBezTo>
                <a:close/>
                <a:moveTo>
                  <a:pt x="9" y="5"/>
                </a:moveTo>
                <a:cubicBezTo>
                  <a:pt x="8" y="5"/>
                  <a:pt x="8" y="5"/>
                  <a:pt x="8" y="5"/>
                </a:cubicBezTo>
                <a:cubicBezTo>
                  <a:pt x="6" y="6"/>
                  <a:pt x="6" y="6"/>
                  <a:pt x="6" y="6"/>
                </a:cubicBezTo>
                <a:cubicBezTo>
                  <a:pt x="6" y="6"/>
                  <a:pt x="6" y="6"/>
                  <a:pt x="6" y="6"/>
                </a:cubicBezTo>
                <a:cubicBezTo>
                  <a:pt x="5" y="5"/>
                  <a:pt x="5" y="5"/>
                  <a:pt x="5" y="5"/>
                </a:cubicBezTo>
                <a:cubicBezTo>
                  <a:pt x="6" y="4"/>
                  <a:pt x="6" y="4"/>
                  <a:pt x="6" y="4"/>
                </a:cubicBezTo>
                <a:cubicBezTo>
                  <a:pt x="7" y="4"/>
                  <a:pt x="7" y="4"/>
                  <a:pt x="7" y="4"/>
                </a:cubicBezTo>
                <a:cubicBezTo>
                  <a:pt x="8" y="4"/>
                  <a:pt x="8" y="4"/>
                  <a:pt x="8" y="4"/>
                </a:cubicBezTo>
                <a:cubicBezTo>
                  <a:pt x="8" y="3"/>
                  <a:pt x="8" y="3"/>
                  <a:pt x="8" y="3"/>
                </a:cubicBezTo>
                <a:cubicBezTo>
                  <a:pt x="9" y="4"/>
                  <a:pt x="9" y="4"/>
                  <a:pt x="9" y="4"/>
                </a:cubicBezTo>
                <a:cubicBezTo>
                  <a:pt x="9" y="5"/>
                  <a:pt x="9" y="5"/>
                  <a:pt x="9" y="5"/>
                </a:cubicBezTo>
                <a:close/>
                <a:moveTo>
                  <a:pt x="11" y="5"/>
                </a:moveTo>
                <a:cubicBezTo>
                  <a:pt x="11" y="7"/>
                  <a:pt x="11" y="7"/>
                  <a:pt x="11" y="7"/>
                </a:cubicBezTo>
                <a:cubicBezTo>
                  <a:pt x="12" y="7"/>
                  <a:pt x="12" y="7"/>
                  <a:pt x="12" y="7"/>
                </a:cubicBezTo>
                <a:cubicBezTo>
                  <a:pt x="13" y="7"/>
                  <a:pt x="13" y="7"/>
                  <a:pt x="13" y="7"/>
                </a:cubicBezTo>
                <a:cubicBezTo>
                  <a:pt x="13" y="7"/>
                  <a:pt x="13" y="7"/>
                  <a:pt x="13" y="7"/>
                </a:cubicBezTo>
                <a:cubicBezTo>
                  <a:pt x="13" y="5"/>
                  <a:pt x="13" y="5"/>
                  <a:pt x="13" y="5"/>
                </a:cubicBezTo>
                <a:cubicBezTo>
                  <a:pt x="12" y="5"/>
                  <a:pt x="12" y="5"/>
                  <a:pt x="12" y="5"/>
                </a:cubicBezTo>
                <a:cubicBezTo>
                  <a:pt x="11" y="5"/>
                  <a:pt x="11" y="5"/>
                  <a:pt x="11" y="5"/>
                </a:cubicBezTo>
                <a:close/>
                <a:moveTo>
                  <a:pt x="21" y="1"/>
                </a:moveTo>
                <a:cubicBezTo>
                  <a:pt x="21" y="0"/>
                  <a:pt x="21" y="0"/>
                  <a:pt x="21" y="0"/>
                </a:cubicBezTo>
                <a:cubicBezTo>
                  <a:pt x="22" y="0"/>
                  <a:pt x="22" y="0"/>
                  <a:pt x="22" y="0"/>
                </a:cubicBezTo>
                <a:cubicBezTo>
                  <a:pt x="23" y="1"/>
                  <a:pt x="23" y="1"/>
                  <a:pt x="23" y="1"/>
                </a:cubicBezTo>
                <a:cubicBezTo>
                  <a:pt x="22" y="1"/>
                  <a:pt x="22" y="1"/>
                  <a:pt x="22" y="1"/>
                </a:cubicBezTo>
                <a:cubicBezTo>
                  <a:pt x="21" y="1"/>
                  <a:pt x="21" y="1"/>
                  <a:pt x="21" y="1"/>
                </a:cubicBezTo>
                <a:close/>
                <a:moveTo>
                  <a:pt x="18" y="6"/>
                </a:moveTo>
                <a:cubicBezTo>
                  <a:pt x="19" y="4"/>
                  <a:pt x="19" y="4"/>
                  <a:pt x="19" y="4"/>
                </a:cubicBezTo>
                <a:cubicBezTo>
                  <a:pt x="19" y="3"/>
                  <a:pt x="19" y="3"/>
                  <a:pt x="19" y="3"/>
                </a:cubicBezTo>
                <a:cubicBezTo>
                  <a:pt x="20" y="3"/>
                  <a:pt x="20" y="3"/>
                  <a:pt x="20" y="3"/>
                </a:cubicBezTo>
                <a:cubicBezTo>
                  <a:pt x="20" y="4"/>
                  <a:pt x="20" y="4"/>
                  <a:pt x="20" y="4"/>
                </a:cubicBezTo>
                <a:cubicBezTo>
                  <a:pt x="19" y="5"/>
                  <a:pt x="19" y="5"/>
                  <a:pt x="19" y="5"/>
                </a:cubicBezTo>
                <a:cubicBezTo>
                  <a:pt x="18" y="6"/>
                  <a:pt x="18" y="6"/>
                  <a:pt x="18" y="6"/>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7" name="Freeform 1250"/>
          <p:cNvSpPr>
            <a:spLocks noEditPoints="1"/>
          </p:cNvSpPr>
          <p:nvPr/>
        </p:nvSpPr>
        <p:spPr bwMode="auto">
          <a:xfrm>
            <a:off x="5411736" y="3981192"/>
            <a:ext cx="53755" cy="50683"/>
          </a:xfrm>
          <a:custGeom>
            <a:avLst/>
            <a:gdLst/>
            <a:ahLst/>
            <a:cxnLst>
              <a:cxn ang="0">
                <a:pos x="1" y="1"/>
              </a:cxn>
              <a:cxn ang="0">
                <a:pos x="2" y="0"/>
              </a:cxn>
              <a:cxn ang="0">
                <a:pos x="2" y="0"/>
              </a:cxn>
              <a:cxn ang="0">
                <a:pos x="1" y="0"/>
              </a:cxn>
              <a:cxn ang="0">
                <a:pos x="1" y="0"/>
              </a:cxn>
              <a:cxn ang="0">
                <a:pos x="0" y="0"/>
              </a:cxn>
              <a:cxn ang="0">
                <a:pos x="0" y="1"/>
              </a:cxn>
              <a:cxn ang="0">
                <a:pos x="1" y="1"/>
              </a:cxn>
              <a:cxn ang="0">
                <a:pos x="3" y="2"/>
              </a:cxn>
              <a:cxn ang="0">
                <a:pos x="2" y="1"/>
              </a:cxn>
              <a:cxn ang="0">
                <a:pos x="3" y="1"/>
              </a:cxn>
              <a:cxn ang="0">
                <a:pos x="3" y="1"/>
              </a:cxn>
              <a:cxn ang="0">
                <a:pos x="3" y="1"/>
              </a:cxn>
              <a:cxn ang="0">
                <a:pos x="3" y="2"/>
              </a:cxn>
              <a:cxn ang="0">
                <a:pos x="6" y="3"/>
              </a:cxn>
              <a:cxn ang="0">
                <a:pos x="6" y="3"/>
              </a:cxn>
              <a:cxn ang="0">
                <a:pos x="6" y="3"/>
              </a:cxn>
              <a:cxn ang="0">
                <a:pos x="5" y="3"/>
              </a:cxn>
              <a:cxn ang="0">
                <a:pos x="5" y="2"/>
              </a:cxn>
              <a:cxn ang="0">
                <a:pos x="6" y="2"/>
              </a:cxn>
              <a:cxn ang="0">
                <a:pos x="7" y="2"/>
              </a:cxn>
              <a:cxn ang="0">
                <a:pos x="7" y="3"/>
              </a:cxn>
              <a:cxn ang="0">
                <a:pos x="6" y="3"/>
              </a:cxn>
              <a:cxn ang="0">
                <a:pos x="8" y="3"/>
              </a:cxn>
              <a:cxn ang="0">
                <a:pos x="7" y="3"/>
              </a:cxn>
              <a:cxn ang="0">
                <a:pos x="7" y="3"/>
              </a:cxn>
              <a:cxn ang="0">
                <a:pos x="7" y="2"/>
              </a:cxn>
              <a:cxn ang="0">
                <a:pos x="8" y="3"/>
              </a:cxn>
              <a:cxn ang="0">
                <a:pos x="12" y="2"/>
              </a:cxn>
              <a:cxn ang="0">
                <a:pos x="12" y="2"/>
              </a:cxn>
              <a:cxn ang="0">
                <a:pos x="13" y="1"/>
              </a:cxn>
              <a:cxn ang="0">
                <a:pos x="13" y="2"/>
              </a:cxn>
              <a:cxn ang="0">
                <a:pos x="12" y="2"/>
              </a:cxn>
              <a:cxn ang="0">
                <a:pos x="12" y="6"/>
              </a:cxn>
              <a:cxn ang="0">
                <a:pos x="12" y="5"/>
              </a:cxn>
              <a:cxn ang="0">
                <a:pos x="12" y="4"/>
              </a:cxn>
              <a:cxn ang="0">
                <a:pos x="13" y="5"/>
              </a:cxn>
              <a:cxn ang="0">
                <a:pos x="13" y="5"/>
              </a:cxn>
              <a:cxn ang="0">
                <a:pos x="13" y="6"/>
              </a:cxn>
              <a:cxn ang="0">
                <a:pos x="12" y="6"/>
              </a:cxn>
              <a:cxn ang="0">
                <a:pos x="11" y="10"/>
              </a:cxn>
              <a:cxn ang="0">
                <a:pos x="11" y="10"/>
              </a:cxn>
              <a:cxn ang="0">
                <a:pos x="11" y="10"/>
              </a:cxn>
              <a:cxn ang="0">
                <a:pos x="11" y="10"/>
              </a:cxn>
              <a:cxn ang="0">
                <a:pos x="11" y="10"/>
              </a:cxn>
              <a:cxn ang="0">
                <a:pos x="8" y="11"/>
              </a:cxn>
              <a:cxn ang="0">
                <a:pos x="8" y="10"/>
              </a:cxn>
              <a:cxn ang="0">
                <a:pos x="8" y="10"/>
              </a:cxn>
              <a:cxn ang="0">
                <a:pos x="9" y="10"/>
              </a:cxn>
              <a:cxn ang="0">
                <a:pos x="10" y="11"/>
              </a:cxn>
              <a:cxn ang="0">
                <a:pos x="10" y="12"/>
              </a:cxn>
              <a:cxn ang="0">
                <a:pos x="8" y="11"/>
              </a:cxn>
            </a:cxnLst>
            <a:rect l="0" t="0" r="r" b="b"/>
            <a:pathLst>
              <a:path w="13" h="12">
                <a:moveTo>
                  <a:pt x="1" y="1"/>
                </a:move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1" y="1"/>
                  <a:pt x="1" y="1"/>
                </a:cubicBezTo>
                <a:close/>
                <a:moveTo>
                  <a:pt x="3" y="2"/>
                </a:moveTo>
                <a:cubicBezTo>
                  <a:pt x="2" y="1"/>
                  <a:pt x="2" y="1"/>
                  <a:pt x="2" y="1"/>
                </a:cubicBezTo>
                <a:cubicBezTo>
                  <a:pt x="3" y="1"/>
                  <a:pt x="3" y="1"/>
                  <a:pt x="3" y="1"/>
                </a:cubicBezTo>
                <a:cubicBezTo>
                  <a:pt x="3" y="1"/>
                  <a:pt x="3" y="1"/>
                  <a:pt x="3" y="1"/>
                </a:cubicBezTo>
                <a:cubicBezTo>
                  <a:pt x="3" y="1"/>
                  <a:pt x="3" y="1"/>
                  <a:pt x="3" y="1"/>
                </a:cubicBezTo>
                <a:cubicBezTo>
                  <a:pt x="3" y="1"/>
                  <a:pt x="3" y="2"/>
                  <a:pt x="3" y="2"/>
                </a:cubicBezTo>
                <a:close/>
                <a:moveTo>
                  <a:pt x="6" y="3"/>
                </a:moveTo>
                <a:cubicBezTo>
                  <a:pt x="6" y="3"/>
                  <a:pt x="6" y="3"/>
                  <a:pt x="6" y="3"/>
                </a:cubicBezTo>
                <a:cubicBezTo>
                  <a:pt x="6" y="3"/>
                  <a:pt x="6" y="3"/>
                  <a:pt x="6" y="3"/>
                </a:cubicBezTo>
                <a:cubicBezTo>
                  <a:pt x="5" y="3"/>
                  <a:pt x="5" y="3"/>
                  <a:pt x="5" y="3"/>
                </a:cubicBezTo>
                <a:cubicBezTo>
                  <a:pt x="5" y="2"/>
                  <a:pt x="5" y="2"/>
                  <a:pt x="5" y="2"/>
                </a:cubicBezTo>
                <a:cubicBezTo>
                  <a:pt x="6" y="2"/>
                  <a:pt x="6" y="2"/>
                  <a:pt x="6" y="2"/>
                </a:cubicBezTo>
                <a:cubicBezTo>
                  <a:pt x="7" y="2"/>
                  <a:pt x="7" y="2"/>
                  <a:pt x="7" y="2"/>
                </a:cubicBezTo>
                <a:cubicBezTo>
                  <a:pt x="7" y="3"/>
                  <a:pt x="7" y="3"/>
                  <a:pt x="7" y="3"/>
                </a:cubicBezTo>
                <a:cubicBezTo>
                  <a:pt x="7" y="3"/>
                  <a:pt x="6" y="3"/>
                  <a:pt x="6" y="3"/>
                </a:cubicBezTo>
                <a:close/>
                <a:moveTo>
                  <a:pt x="8" y="3"/>
                </a:moveTo>
                <a:cubicBezTo>
                  <a:pt x="7" y="3"/>
                  <a:pt x="7" y="3"/>
                  <a:pt x="7" y="3"/>
                </a:cubicBezTo>
                <a:cubicBezTo>
                  <a:pt x="7" y="3"/>
                  <a:pt x="7" y="3"/>
                  <a:pt x="7" y="3"/>
                </a:cubicBezTo>
                <a:cubicBezTo>
                  <a:pt x="7" y="2"/>
                  <a:pt x="7" y="2"/>
                  <a:pt x="7" y="2"/>
                </a:cubicBezTo>
                <a:cubicBezTo>
                  <a:pt x="8" y="3"/>
                  <a:pt x="8" y="3"/>
                  <a:pt x="8" y="3"/>
                </a:cubicBezTo>
                <a:close/>
                <a:moveTo>
                  <a:pt x="12" y="2"/>
                </a:moveTo>
                <a:cubicBezTo>
                  <a:pt x="12" y="2"/>
                  <a:pt x="12" y="2"/>
                  <a:pt x="12" y="2"/>
                </a:cubicBezTo>
                <a:cubicBezTo>
                  <a:pt x="13" y="1"/>
                  <a:pt x="13" y="1"/>
                  <a:pt x="13" y="1"/>
                </a:cubicBezTo>
                <a:cubicBezTo>
                  <a:pt x="13" y="2"/>
                  <a:pt x="13" y="2"/>
                  <a:pt x="13" y="2"/>
                </a:cubicBezTo>
                <a:cubicBezTo>
                  <a:pt x="12" y="2"/>
                  <a:pt x="12" y="2"/>
                  <a:pt x="12" y="2"/>
                </a:cubicBezTo>
                <a:close/>
                <a:moveTo>
                  <a:pt x="12" y="6"/>
                </a:moveTo>
                <a:cubicBezTo>
                  <a:pt x="12" y="5"/>
                  <a:pt x="12" y="5"/>
                  <a:pt x="12" y="5"/>
                </a:cubicBezTo>
                <a:cubicBezTo>
                  <a:pt x="12" y="4"/>
                  <a:pt x="12" y="4"/>
                  <a:pt x="12" y="4"/>
                </a:cubicBezTo>
                <a:cubicBezTo>
                  <a:pt x="13" y="5"/>
                  <a:pt x="13" y="5"/>
                  <a:pt x="13" y="5"/>
                </a:cubicBezTo>
                <a:cubicBezTo>
                  <a:pt x="13" y="5"/>
                  <a:pt x="13" y="5"/>
                  <a:pt x="13" y="5"/>
                </a:cubicBezTo>
                <a:cubicBezTo>
                  <a:pt x="13" y="6"/>
                  <a:pt x="13" y="6"/>
                  <a:pt x="13" y="6"/>
                </a:cubicBezTo>
                <a:cubicBezTo>
                  <a:pt x="12" y="6"/>
                  <a:pt x="12" y="6"/>
                  <a:pt x="12" y="6"/>
                </a:cubicBezTo>
                <a:close/>
                <a:moveTo>
                  <a:pt x="11" y="10"/>
                </a:moveTo>
                <a:cubicBezTo>
                  <a:pt x="11" y="10"/>
                  <a:pt x="11" y="10"/>
                  <a:pt x="11" y="10"/>
                </a:cubicBezTo>
                <a:cubicBezTo>
                  <a:pt x="11" y="10"/>
                  <a:pt x="11" y="10"/>
                  <a:pt x="11" y="10"/>
                </a:cubicBezTo>
                <a:cubicBezTo>
                  <a:pt x="11" y="10"/>
                  <a:pt x="11" y="10"/>
                  <a:pt x="11" y="10"/>
                </a:cubicBezTo>
                <a:cubicBezTo>
                  <a:pt x="11" y="10"/>
                  <a:pt x="11" y="10"/>
                  <a:pt x="11" y="10"/>
                </a:cubicBezTo>
                <a:close/>
                <a:moveTo>
                  <a:pt x="8" y="11"/>
                </a:moveTo>
                <a:cubicBezTo>
                  <a:pt x="8" y="10"/>
                  <a:pt x="8" y="10"/>
                  <a:pt x="8" y="10"/>
                </a:cubicBezTo>
                <a:cubicBezTo>
                  <a:pt x="8" y="10"/>
                  <a:pt x="8" y="10"/>
                  <a:pt x="8" y="10"/>
                </a:cubicBezTo>
                <a:cubicBezTo>
                  <a:pt x="9" y="10"/>
                  <a:pt x="9" y="10"/>
                  <a:pt x="9" y="10"/>
                </a:cubicBezTo>
                <a:cubicBezTo>
                  <a:pt x="10" y="11"/>
                  <a:pt x="10" y="11"/>
                  <a:pt x="10" y="11"/>
                </a:cubicBezTo>
                <a:cubicBezTo>
                  <a:pt x="10" y="12"/>
                  <a:pt x="10" y="12"/>
                  <a:pt x="10" y="12"/>
                </a:cubicBezTo>
                <a:lnTo>
                  <a:pt x="8" y="1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8" name="Freeform 1251"/>
          <p:cNvSpPr>
            <a:spLocks noEditPoints="1"/>
          </p:cNvSpPr>
          <p:nvPr/>
        </p:nvSpPr>
        <p:spPr bwMode="auto">
          <a:xfrm>
            <a:off x="7007470" y="3775390"/>
            <a:ext cx="156655" cy="218088"/>
          </a:xfrm>
          <a:custGeom>
            <a:avLst/>
            <a:gdLst/>
            <a:ahLst/>
            <a:cxnLst>
              <a:cxn ang="0">
                <a:pos x="40" y="94"/>
              </a:cxn>
              <a:cxn ang="0">
                <a:pos x="38" y="54"/>
              </a:cxn>
              <a:cxn ang="0">
                <a:pos x="51" y="16"/>
              </a:cxn>
              <a:cxn ang="0">
                <a:pos x="56" y="30"/>
              </a:cxn>
              <a:cxn ang="0">
                <a:pos x="64" y="38"/>
              </a:cxn>
              <a:cxn ang="0">
                <a:pos x="70" y="38"/>
              </a:cxn>
              <a:cxn ang="0">
                <a:pos x="78" y="40"/>
              </a:cxn>
              <a:cxn ang="0">
                <a:pos x="83" y="38"/>
              </a:cxn>
              <a:cxn ang="0">
                <a:pos x="89" y="48"/>
              </a:cxn>
              <a:cxn ang="0">
                <a:pos x="94" y="51"/>
              </a:cxn>
              <a:cxn ang="0">
                <a:pos x="99" y="56"/>
              </a:cxn>
              <a:cxn ang="0">
                <a:pos x="102" y="59"/>
              </a:cxn>
              <a:cxn ang="0">
                <a:pos x="99" y="65"/>
              </a:cxn>
              <a:cxn ang="0">
                <a:pos x="94" y="75"/>
              </a:cxn>
              <a:cxn ang="0">
                <a:pos x="89" y="81"/>
              </a:cxn>
              <a:cxn ang="0">
                <a:pos x="86" y="89"/>
              </a:cxn>
              <a:cxn ang="0">
                <a:pos x="83" y="86"/>
              </a:cxn>
              <a:cxn ang="0">
                <a:pos x="83" y="83"/>
              </a:cxn>
              <a:cxn ang="0">
                <a:pos x="81" y="83"/>
              </a:cxn>
              <a:cxn ang="0">
                <a:pos x="81" y="89"/>
              </a:cxn>
              <a:cxn ang="0">
                <a:pos x="78" y="89"/>
              </a:cxn>
              <a:cxn ang="0">
                <a:pos x="75" y="97"/>
              </a:cxn>
              <a:cxn ang="0">
                <a:pos x="75" y="99"/>
              </a:cxn>
              <a:cxn ang="0">
                <a:pos x="78" y="102"/>
              </a:cxn>
              <a:cxn ang="0">
                <a:pos x="81" y="108"/>
              </a:cxn>
              <a:cxn ang="0">
                <a:pos x="72" y="110"/>
              </a:cxn>
              <a:cxn ang="0">
                <a:pos x="70" y="110"/>
              </a:cxn>
              <a:cxn ang="0">
                <a:pos x="62" y="116"/>
              </a:cxn>
              <a:cxn ang="0">
                <a:pos x="59" y="121"/>
              </a:cxn>
              <a:cxn ang="0">
                <a:pos x="56" y="124"/>
              </a:cxn>
              <a:cxn ang="0">
                <a:pos x="48" y="124"/>
              </a:cxn>
              <a:cxn ang="0">
                <a:pos x="43" y="126"/>
              </a:cxn>
              <a:cxn ang="0">
                <a:pos x="46" y="129"/>
              </a:cxn>
              <a:cxn ang="0">
                <a:pos x="46" y="132"/>
              </a:cxn>
              <a:cxn ang="0">
                <a:pos x="46" y="132"/>
              </a:cxn>
              <a:cxn ang="0">
                <a:pos x="40" y="137"/>
              </a:cxn>
              <a:cxn ang="0">
                <a:pos x="35" y="137"/>
              </a:cxn>
              <a:cxn ang="0">
                <a:pos x="27" y="140"/>
              </a:cxn>
              <a:cxn ang="0">
                <a:pos x="24" y="142"/>
              </a:cxn>
              <a:cxn ang="0">
                <a:pos x="19" y="142"/>
              </a:cxn>
              <a:cxn ang="0">
                <a:pos x="11" y="132"/>
              </a:cxn>
              <a:cxn ang="0">
                <a:pos x="0" y="110"/>
              </a:cxn>
              <a:cxn ang="0">
                <a:pos x="0" y="105"/>
              </a:cxn>
              <a:cxn ang="0">
                <a:pos x="48" y="8"/>
              </a:cxn>
              <a:cxn ang="0">
                <a:pos x="51" y="3"/>
              </a:cxn>
              <a:cxn ang="0">
                <a:pos x="51" y="0"/>
              </a:cxn>
              <a:cxn ang="0">
                <a:pos x="51" y="0"/>
              </a:cxn>
              <a:cxn ang="0">
                <a:pos x="51" y="0"/>
              </a:cxn>
              <a:cxn ang="0">
                <a:pos x="48" y="0"/>
              </a:cxn>
              <a:cxn ang="0">
                <a:pos x="48" y="3"/>
              </a:cxn>
              <a:cxn ang="0">
                <a:pos x="46" y="3"/>
              </a:cxn>
              <a:cxn ang="0">
                <a:pos x="48" y="5"/>
              </a:cxn>
              <a:cxn ang="0">
                <a:pos x="48" y="11"/>
              </a:cxn>
            </a:cxnLst>
            <a:rect l="0" t="0" r="r" b="b"/>
            <a:pathLst>
              <a:path w="102" h="142">
                <a:moveTo>
                  <a:pt x="0" y="105"/>
                </a:moveTo>
                <a:lnTo>
                  <a:pt x="40" y="94"/>
                </a:lnTo>
                <a:lnTo>
                  <a:pt x="40" y="65"/>
                </a:lnTo>
                <a:lnTo>
                  <a:pt x="38" y="54"/>
                </a:lnTo>
                <a:lnTo>
                  <a:pt x="48" y="16"/>
                </a:lnTo>
                <a:lnTo>
                  <a:pt x="51" y="16"/>
                </a:lnTo>
                <a:lnTo>
                  <a:pt x="54" y="24"/>
                </a:lnTo>
                <a:lnTo>
                  <a:pt x="56" y="30"/>
                </a:lnTo>
                <a:lnTo>
                  <a:pt x="59" y="32"/>
                </a:lnTo>
                <a:lnTo>
                  <a:pt x="64" y="38"/>
                </a:lnTo>
                <a:lnTo>
                  <a:pt x="70" y="40"/>
                </a:lnTo>
                <a:lnTo>
                  <a:pt x="70" y="38"/>
                </a:lnTo>
                <a:lnTo>
                  <a:pt x="72" y="38"/>
                </a:lnTo>
                <a:lnTo>
                  <a:pt x="78" y="40"/>
                </a:lnTo>
                <a:lnTo>
                  <a:pt x="83" y="38"/>
                </a:lnTo>
                <a:lnTo>
                  <a:pt x="83" y="38"/>
                </a:lnTo>
                <a:lnTo>
                  <a:pt x="89" y="43"/>
                </a:lnTo>
                <a:lnTo>
                  <a:pt x="89" y="48"/>
                </a:lnTo>
                <a:lnTo>
                  <a:pt x="91" y="48"/>
                </a:lnTo>
                <a:lnTo>
                  <a:pt x="94" y="51"/>
                </a:lnTo>
                <a:lnTo>
                  <a:pt x="97" y="56"/>
                </a:lnTo>
                <a:lnTo>
                  <a:pt x="99" y="56"/>
                </a:lnTo>
                <a:lnTo>
                  <a:pt x="102" y="56"/>
                </a:lnTo>
                <a:lnTo>
                  <a:pt x="102" y="59"/>
                </a:lnTo>
                <a:lnTo>
                  <a:pt x="99" y="62"/>
                </a:lnTo>
                <a:lnTo>
                  <a:pt x="99" y="65"/>
                </a:lnTo>
                <a:lnTo>
                  <a:pt x="99" y="67"/>
                </a:lnTo>
                <a:lnTo>
                  <a:pt x="94" y="75"/>
                </a:lnTo>
                <a:lnTo>
                  <a:pt x="91" y="78"/>
                </a:lnTo>
                <a:lnTo>
                  <a:pt x="89" y="81"/>
                </a:lnTo>
                <a:lnTo>
                  <a:pt x="89" y="83"/>
                </a:lnTo>
                <a:lnTo>
                  <a:pt x="86" y="89"/>
                </a:lnTo>
                <a:lnTo>
                  <a:pt x="86" y="86"/>
                </a:lnTo>
                <a:lnTo>
                  <a:pt x="83" y="86"/>
                </a:lnTo>
                <a:lnTo>
                  <a:pt x="83" y="86"/>
                </a:lnTo>
                <a:lnTo>
                  <a:pt x="83" y="83"/>
                </a:lnTo>
                <a:lnTo>
                  <a:pt x="83" y="83"/>
                </a:lnTo>
                <a:lnTo>
                  <a:pt x="81" y="83"/>
                </a:lnTo>
                <a:lnTo>
                  <a:pt x="81" y="86"/>
                </a:lnTo>
                <a:lnTo>
                  <a:pt x="81" y="89"/>
                </a:lnTo>
                <a:lnTo>
                  <a:pt x="81" y="89"/>
                </a:lnTo>
                <a:lnTo>
                  <a:pt x="78" y="89"/>
                </a:lnTo>
                <a:lnTo>
                  <a:pt x="75" y="94"/>
                </a:lnTo>
                <a:lnTo>
                  <a:pt x="75" y="97"/>
                </a:lnTo>
                <a:lnTo>
                  <a:pt x="75" y="99"/>
                </a:lnTo>
                <a:lnTo>
                  <a:pt x="75" y="99"/>
                </a:lnTo>
                <a:lnTo>
                  <a:pt x="78" y="102"/>
                </a:lnTo>
                <a:lnTo>
                  <a:pt x="78" y="102"/>
                </a:lnTo>
                <a:lnTo>
                  <a:pt x="78" y="105"/>
                </a:lnTo>
                <a:lnTo>
                  <a:pt x="81" y="108"/>
                </a:lnTo>
                <a:lnTo>
                  <a:pt x="78" y="108"/>
                </a:lnTo>
                <a:lnTo>
                  <a:pt x="72" y="110"/>
                </a:lnTo>
                <a:lnTo>
                  <a:pt x="70" y="110"/>
                </a:lnTo>
                <a:lnTo>
                  <a:pt x="70" y="110"/>
                </a:lnTo>
                <a:lnTo>
                  <a:pt x="67" y="110"/>
                </a:lnTo>
                <a:lnTo>
                  <a:pt x="62" y="116"/>
                </a:lnTo>
                <a:lnTo>
                  <a:pt x="62" y="121"/>
                </a:lnTo>
                <a:lnTo>
                  <a:pt x="59" y="121"/>
                </a:lnTo>
                <a:lnTo>
                  <a:pt x="56" y="124"/>
                </a:lnTo>
                <a:lnTo>
                  <a:pt x="56" y="124"/>
                </a:lnTo>
                <a:lnTo>
                  <a:pt x="51" y="124"/>
                </a:lnTo>
                <a:lnTo>
                  <a:pt x="48" y="124"/>
                </a:lnTo>
                <a:lnTo>
                  <a:pt x="46" y="124"/>
                </a:lnTo>
                <a:lnTo>
                  <a:pt x="43" y="126"/>
                </a:lnTo>
                <a:lnTo>
                  <a:pt x="46" y="129"/>
                </a:lnTo>
                <a:lnTo>
                  <a:pt x="46" y="129"/>
                </a:lnTo>
                <a:lnTo>
                  <a:pt x="46" y="132"/>
                </a:lnTo>
                <a:lnTo>
                  <a:pt x="46" y="132"/>
                </a:lnTo>
                <a:lnTo>
                  <a:pt x="46" y="132"/>
                </a:lnTo>
                <a:lnTo>
                  <a:pt x="46" y="132"/>
                </a:lnTo>
                <a:lnTo>
                  <a:pt x="43" y="137"/>
                </a:lnTo>
                <a:lnTo>
                  <a:pt x="40" y="137"/>
                </a:lnTo>
                <a:lnTo>
                  <a:pt x="38" y="137"/>
                </a:lnTo>
                <a:lnTo>
                  <a:pt x="35" y="137"/>
                </a:lnTo>
                <a:lnTo>
                  <a:pt x="32" y="137"/>
                </a:lnTo>
                <a:lnTo>
                  <a:pt x="27" y="140"/>
                </a:lnTo>
                <a:lnTo>
                  <a:pt x="24" y="140"/>
                </a:lnTo>
                <a:lnTo>
                  <a:pt x="24" y="142"/>
                </a:lnTo>
                <a:lnTo>
                  <a:pt x="21" y="142"/>
                </a:lnTo>
                <a:lnTo>
                  <a:pt x="19" y="142"/>
                </a:lnTo>
                <a:lnTo>
                  <a:pt x="19" y="142"/>
                </a:lnTo>
                <a:lnTo>
                  <a:pt x="11" y="132"/>
                </a:lnTo>
                <a:lnTo>
                  <a:pt x="13" y="126"/>
                </a:lnTo>
                <a:lnTo>
                  <a:pt x="0" y="110"/>
                </a:lnTo>
                <a:lnTo>
                  <a:pt x="0" y="105"/>
                </a:lnTo>
                <a:lnTo>
                  <a:pt x="0" y="105"/>
                </a:lnTo>
                <a:close/>
                <a:moveTo>
                  <a:pt x="48" y="11"/>
                </a:moveTo>
                <a:lnTo>
                  <a:pt x="48" y="8"/>
                </a:lnTo>
                <a:lnTo>
                  <a:pt x="51" y="5"/>
                </a:lnTo>
                <a:lnTo>
                  <a:pt x="51" y="3"/>
                </a:lnTo>
                <a:lnTo>
                  <a:pt x="51" y="3"/>
                </a:lnTo>
                <a:lnTo>
                  <a:pt x="51" y="0"/>
                </a:lnTo>
                <a:lnTo>
                  <a:pt x="51" y="0"/>
                </a:lnTo>
                <a:lnTo>
                  <a:pt x="51" y="0"/>
                </a:lnTo>
                <a:lnTo>
                  <a:pt x="51" y="0"/>
                </a:lnTo>
                <a:lnTo>
                  <a:pt x="51" y="0"/>
                </a:lnTo>
                <a:lnTo>
                  <a:pt x="51" y="0"/>
                </a:lnTo>
                <a:lnTo>
                  <a:pt x="48" y="0"/>
                </a:lnTo>
                <a:lnTo>
                  <a:pt x="48" y="3"/>
                </a:lnTo>
                <a:lnTo>
                  <a:pt x="48" y="3"/>
                </a:lnTo>
                <a:lnTo>
                  <a:pt x="46" y="3"/>
                </a:lnTo>
                <a:lnTo>
                  <a:pt x="46" y="3"/>
                </a:lnTo>
                <a:lnTo>
                  <a:pt x="46" y="5"/>
                </a:lnTo>
                <a:lnTo>
                  <a:pt x="48" y="5"/>
                </a:lnTo>
                <a:lnTo>
                  <a:pt x="48" y="11"/>
                </a:lnTo>
                <a:lnTo>
                  <a:pt x="48" y="1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09" name="Freeform 1252"/>
          <p:cNvSpPr>
            <a:spLocks noEditPoints="1"/>
          </p:cNvSpPr>
          <p:nvPr/>
        </p:nvSpPr>
        <p:spPr bwMode="auto">
          <a:xfrm>
            <a:off x="6813955" y="3936654"/>
            <a:ext cx="251877" cy="156655"/>
          </a:xfrm>
          <a:custGeom>
            <a:avLst/>
            <a:gdLst/>
            <a:ahLst/>
            <a:cxnLst>
              <a:cxn ang="0">
                <a:pos x="2" y="37"/>
              </a:cxn>
              <a:cxn ang="0">
                <a:pos x="8" y="37"/>
              </a:cxn>
              <a:cxn ang="0">
                <a:pos x="8" y="29"/>
              </a:cxn>
              <a:cxn ang="0">
                <a:pos x="13" y="21"/>
              </a:cxn>
              <a:cxn ang="0">
                <a:pos x="27" y="24"/>
              </a:cxn>
              <a:cxn ang="0">
                <a:pos x="51" y="35"/>
              </a:cxn>
              <a:cxn ang="0">
                <a:pos x="75" y="16"/>
              </a:cxn>
              <a:cxn ang="0">
                <a:pos x="126" y="5"/>
              </a:cxn>
              <a:cxn ang="0">
                <a:pos x="137" y="27"/>
              </a:cxn>
              <a:cxn ang="0">
                <a:pos x="142" y="37"/>
              </a:cxn>
              <a:cxn ang="0">
                <a:pos x="131" y="46"/>
              </a:cxn>
              <a:cxn ang="0">
                <a:pos x="131" y="48"/>
              </a:cxn>
              <a:cxn ang="0">
                <a:pos x="131" y="51"/>
              </a:cxn>
              <a:cxn ang="0">
                <a:pos x="123" y="56"/>
              </a:cxn>
              <a:cxn ang="0">
                <a:pos x="110" y="59"/>
              </a:cxn>
              <a:cxn ang="0">
                <a:pos x="94" y="64"/>
              </a:cxn>
              <a:cxn ang="0">
                <a:pos x="88" y="67"/>
              </a:cxn>
              <a:cxn ang="0">
                <a:pos x="83" y="75"/>
              </a:cxn>
              <a:cxn ang="0">
                <a:pos x="80" y="72"/>
              </a:cxn>
              <a:cxn ang="0">
                <a:pos x="78" y="75"/>
              </a:cxn>
              <a:cxn ang="0">
                <a:pos x="72" y="72"/>
              </a:cxn>
              <a:cxn ang="0">
                <a:pos x="67" y="78"/>
              </a:cxn>
              <a:cxn ang="0">
                <a:pos x="62" y="80"/>
              </a:cxn>
              <a:cxn ang="0">
                <a:pos x="53" y="83"/>
              </a:cxn>
              <a:cxn ang="0">
                <a:pos x="48" y="83"/>
              </a:cxn>
              <a:cxn ang="0">
                <a:pos x="45" y="80"/>
              </a:cxn>
              <a:cxn ang="0">
                <a:pos x="40" y="83"/>
              </a:cxn>
              <a:cxn ang="0">
                <a:pos x="37" y="89"/>
              </a:cxn>
              <a:cxn ang="0">
                <a:pos x="32" y="91"/>
              </a:cxn>
              <a:cxn ang="0">
                <a:pos x="27" y="91"/>
              </a:cxn>
              <a:cxn ang="0">
                <a:pos x="21" y="94"/>
              </a:cxn>
              <a:cxn ang="0">
                <a:pos x="19" y="94"/>
              </a:cxn>
              <a:cxn ang="0">
                <a:pos x="13" y="91"/>
              </a:cxn>
              <a:cxn ang="0">
                <a:pos x="10" y="86"/>
              </a:cxn>
              <a:cxn ang="0">
                <a:pos x="10" y="80"/>
              </a:cxn>
              <a:cxn ang="0">
                <a:pos x="8" y="72"/>
              </a:cxn>
              <a:cxn ang="0">
                <a:pos x="2" y="56"/>
              </a:cxn>
              <a:cxn ang="0">
                <a:pos x="0" y="54"/>
              </a:cxn>
              <a:cxn ang="0">
                <a:pos x="2" y="54"/>
              </a:cxn>
              <a:cxn ang="0">
                <a:pos x="2" y="51"/>
              </a:cxn>
              <a:cxn ang="0">
                <a:pos x="2" y="40"/>
              </a:cxn>
              <a:cxn ang="0">
                <a:pos x="2" y="37"/>
              </a:cxn>
              <a:cxn ang="0">
                <a:pos x="134" y="99"/>
              </a:cxn>
              <a:cxn ang="0">
                <a:pos x="134" y="102"/>
              </a:cxn>
              <a:cxn ang="0">
                <a:pos x="131" y="99"/>
              </a:cxn>
              <a:cxn ang="0">
                <a:pos x="150" y="97"/>
              </a:cxn>
              <a:cxn ang="0">
                <a:pos x="153" y="91"/>
              </a:cxn>
              <a:cxn ang="0">
                <a:pos x="153" y="94"/>
              </a:cxn>
              <a:cxn ang="0">
                <a:pos x="158" y="94"/>
              </a:cxn>
              <a:cxn ang="0">
                <a:pos x="161" y="94"/>
              </a:cxn>
              <a:cxn ang="0">
                <a:pos x="164" y="94"/>
              </a:cxn>
              <a:cxn ang="0">
                <a:pos x="161" y="97"/>
              </a:cxn>
              <a:cxn ang="0">
                <a:pos x="156" y="99"/>
              </a:cxn>
              <a:cxn ang="0">
                <a:pos x="150" y="97"/>
              </a:cxn>
            </a:cxnLst>
            <a:rect l="0" t="0" r="r" b="b"/>
            <a:pathLst>
              <a:path w="164" h="102">
                <a:moveTo>
                  <a:pt x="2" y="37"/>
                </a:moveTo>
                <a:lnTo>
                  <a:pt x="2" y="37"/>
                </a:lnTo>
                <a:lnTo>
                  <a:pt x="5" y="40"/>
                </a:lnTo>
                <a:lnTo>
                  <a:pt x="8" y="37"/>
                </a:lnTo>
                <a:lnTo>
                  <a:pt x="10" y="35"/>
                </a:lnTo>
                <a:lnTo>
                  <a:pt x="8" y="29"/>
                </a:lnTo>
                <a:lnTo>
                  <a:pt x="10" y="24"/>
                </a:lnTo>
                <a:lnTo>
                  <a:pt x="13" y="21"/>
                </a:lnTo>
                <a:lnTo>
                  <a:pt x="19" y="24"/>
                </a:lnTo>
                <a:lnTo>
                  <a:pt x="27" y="24"/>
                </a:lnTo>
                <a:lnTo>
                  <a:pt x="37" y="29"/>
                </a:lnTo>
                <a:lnTo>
                  <a:pt x="51" y="35"/>
                </a:lnTo>
                <a:lnTo>
                  <a:pt x="51" y="48"/>
                </a:lnTo>
                <a:lnTo>
                  <a:pt x="75" y="16"/>
                </a:lnTo>
                <a:lnTo>
                  <a:pt x="126" y="0"/>
                </a:lnTo>
                <a:lnTo>
                  <a:pt x="126" y="5"/>
                </a:lnTo>
                <a:lnTo>
                  <a:pt x="139" y="21"/>
                </a:lnTo>
                <a:lnTo>
                  <a:pt x="137" y="27"/>
                </a:lnTo>
                <a:lnTo>
                  <a:pt x="145" y="37"/>
                </a:lnTo>
                <a:lnTo>
                  <a:pt x="142" y="37"/>
                </a:lnTo>
                <a:lnTo>
                  <a:pt x="137" y="40"/>
                </a:lnTo>
                <a:lnTo>
                  <a:pt x="131" y="46"/>
                </a:lnTo>
                <a:lnTo>
                  <a:pt x="131" y="48"/>
                </a:lnTo>
                <a:lnTo>
                  <a:pt x="131" y="48"/>
                </a:lnTo>
                <a:lnTo>
                  <a:pt x="131" y="51"/>
                </a:lnTo>
                <a:lnTo>
                  <a:pt x="131" y="51"/>
                </a:lnTo>
                <a:lnTo>
                  <a:pt x="126" y="54"/>
                </a:lnTo>
                <a:lnTo>
                  <a:pt x="123" y="56"/>
                </a:lnTo>
                <a:lnTo>
                  <a:pt x="118" y="59"/>
                </a:lnTo>
                <a:lnTo>
                  <a:pt x="110" y="59"/>
                </a:lnTo>
                <a:lnTo>
                  <a:pt x="110" y="62"/>
                </a:lnTo>
                <a:lnTo>
                  <a:pt x="94" y="64"/>
                </a:lnTo>
                <a:lnTo>
                  <a:pt x="91" y="64"/>
                </a:lnTo>
                <a:lnTo>
                  <a:pt x="88" y="67"/>
                </a:lnTo>
                <a:lnTo>
                  <a:pt x="86" y="70"/>
                </a:lnTo>
                <a:lnTo>
                  <a:pt x="83" y="75"/>
                </a:lnTo>
                <a:lnTo>
                  <a:pt x="80" y="75"/>
                </a:lnTo>
                <a:lnTo>
                  <a:pt x="80" y="72"/>
                </a:lnTo>
                <a:lnTo>
                  <a:pt x="78" y="75"/>
                </a:lnTo>
                <a:lnTo>
                  <a:pt x="78" y="75"/>
                </a:lnTo>
                <a:lnTo>
                  <a:pt x="75" y="75"/>
                </a:lnTo>
                <a:lnTo>
                  <a:pt x="72" y="72"/>
                </a:lnTo>
                <a:lnTo>
                  <a:pt x="70" y="78"/>
                </a:lnTo>
                <a:lnTo>
                  <a:pt x="67" y="78"/>
                </a:lnTo>
                <a:lnTo>
                  <a:pt x="67" y="80"/>
                </a:lnTo>
                <a:lnTo>
                  <a:pt x="62" y="80"/>
                </a:lnTo>
                <a:lnTo>
                  <a:pt x="56" y="83"/>
                </a:lnTo>
                <a:lnTo>
                  <a:pt x="53" y="83"/>
                </a:lnTo>
                <a:lnTo>
                  <a:pt x="51" y="83"/>
                </a:lnTo>
                <a:lnTo>
                  <a:pt x="48" y="83"/>
                </a:lnTo>
                <a:lnTo>
                  <a:pt x="48" y="80"/>
                </a:lnTo>
                <a:lnTo>
                  <a:pt x="45" y="80"/>
                </a:lnTo>
                <a:lnTo>
                  <a:pt x="43" y="80"/>
                </a:lnTo>
                <a:lnTo>
                  <a:pt x="40" y="83"/>
                </a:lnTo>
                <a:lnTo>
                  <a:pt x="37" y="89"/>
                </a:lnTo>
                <a:lnTo>
                  <a:pt x="37" y="89"/>
                </a:lnTo>
                <a:lnTo>
                  <a:pt x="35" y="91"/>
                </a:lnTo>
                <a:lnTo>
                  <a:pt x="32" y="91"/>
                </a:lnTo>
                <a:lnTo>
                  <a:pt x="29" y="91"/>
                </a:lnTo>
                <a:lnTo>
                  <a:pt x="27" y="91"/>
                </a:lnTo>
                <a:lnTo>
                  <a:pt x="24" y="94"/>
                </a:lnTo>
                <a:lnTo>
                  <a:pt x="21" y="94"/>
                </a:lnTo>
                <a:lnTo>
                  <a:pt x="19" y="91"/>
                </a:lnTo>
                <a:lnTo>
                  <a:pt x="19" y="94"/>
                </a:lnTo>
                <a:lnTo>
                  <a:pt x="16" y="94"/>
                </a:lnTo>
                <a:lnTo>
                  <a:pt x="13" y="91"/>
                </a:lnTo>
                <a:lnTo>
                  <a:pt x="13" y="89"/>
                </a:lnTo>
                <a:lnTo>
                  <a:pt x="10" y="86"/>
                </a:lnTo>
                <a:lnTo>
                  <a:pt x="10" y="80"/>
                </a:lnTo>
                <a:lnTo>
                  <a:pt x="10" y="80"/>
                </a:lnTo>
                <a:lnTo>
                  <a:pt x="10" y="78"/>
                </a:lnTo>
                <a:lnTo>
                  <a:pt x="8" y="72"/>
                </a:lnTo>
                <a:lnTo>
                  <a:pt x="5" y="62"/>
                </a:lnTo>
                <a:lnTo>
                  <a:pt x="2" y="56"/>
                </a:lnTo>
                <a:lnTo>
                  <a:pt x="2" y="54"/>
                </a:lnTo>
                <a:lnTo>
                  <a:pt x="0" y="54"/>
                </a:lnTo>
                <a:lnTo>
                  <a:pt x="0" y="54"/>
                </a:lnTo>
                <a:lnTo>
                  <a:pt x="2" y="54"/>
                </a:lnTo>
                <a:lnTo>
                  <a:pt x="2" y="51"/>
                </a:lnTo>
                <a:lnTo>
                  <a:pt x="2" y="51"/>
                </a:lnTo>
                <a:lnTo>
                  <a:pt x="2" y="48"/>
                </a:lnTo>
                <a:lnTo>
                  <a:pt x="2" y="40"/>
                </a:lnTo>
                <a:lnTo>
                  <a:pt x="2" y="37"/>
                </a:lnTo>
                <a:lnTo>
                  <a:pt x="2" y="37"/>
                </a:lnTo>
                <a:close/>
                <a:moveTo>
                  <a:pt x="131" y="99"/>
                </a:moveTo>
                <a:lnTo>
                  <a:pt x="134" y="99"/>
                </a:lnTo>
                <a:lnTo>
                  <a:pt x="137" y="102"/>
                </a:lnTo>
                <a:lnTo>
                  <a:pt x="134" y="102"/>
                </a:lnTo>
                <a:lnTo>
                  <a:pt x="131" y="99"/>
                </a:lnTo>
                <a:lnTo>
                  <a:pt x="131" y="99"/>
                </a:lnTo>
                <a:close/>
                <a:moveTo>
                  <a:pt x="147" y="97"/>
                </a:moveTo>
                <a:lnTo>
                  <a:pt x="150" y="97"/>
                </a:lnTo>
                <a:lnTo>
                  <a:pt x="150" y="94"/>
                </a:lnTo>
                <a:lnTo>
                  <a:pt x="153" y="91"/>
                </a:lnTo>
                <a:lnTo>
                  <a:pt x="153" y="91"/>
                </a:lnTo>
                <a:lnTo>
                  <a:pt x="153" y="94"/>
                </a:lnTo>
                <a:lnTo>
                  <a:pt x="156" y="94"/>
                </a:lnTo>
                <a:lnTo>
                  <a:pt x="158" y="94"/>
                </a:lnTo>
                <a:lnTo>
                  <a:pt x="161" y="94"/>
                </a:lnTo>
                <a:lnTo>
                  <a:pt x="161" y="94"/>
                </a:lnTo>
                <a:lnTo>
                  <a:pt x="164" y="94"/>
                </a:lnTo>
                <a:lnTo>
                  <a:pt x="164" y="94"/>
                </a:lnTo>
                <a:lnTo>
                  <a:pt x="164" y="97"/>
                </a:lnTo>
                <a:lnTo>
                  <a:pt x="161" y="97"/>
                </a:lnTo>
                <a:lnTo>
                  <a:pt x="158" y="99"/>
                </a:lnTo>
                <a:lnTo>
                  <a:pt x="156" y="99"/>
                </a:lnTo>
                <a:lnTo>
                  <a:pt x="153" y="99"/>
                </a:lnTo>
                <a:lnTo>
                  <a:pt x="150" y="97"/>
                </a:lnTo>
                <a:lnTo>
                  <a:pt x="147" y="9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0" name="Freeform 1253"/>
          <p:cNvSpPr>
            <a:spLocks/>
          </p:cNvSpPr>
          <p:nvPr/>
        </p:nvSpPr>
        <p:spPr bwMode="auto">
          <a:xfrm>
            <a:off x="6429995" y="3660203"/>
            <a:ext cx="259557" cy="218088"/>
          </a:xfrm>
          <a:custGeom>
            <a:avLst/>
            <a:gdLst/>
            <a:ahLst/>
            <a:cxnLst>
              <a:cxn ang="0">
                <a:pos x="134" y="27"/>
              </a:cxn>
              <a:cxn ang="0">
                <a:pos x="126" y="8"/>
              </a:cxn>
              <a:cxn ang="0">
                <a:pos x="121" y="5"/>
              </a:cxn>
              <a:cxn ang="0">
                <a:pos x="102" y="8"/>
              </a:cxn>
              <a:cxn ang="0">
                <a:pos x="99" y="11"/>
              </a:cxn>
              <a:cxn ang="0">
                <a:pos x="94" y="8"/>
              </a:cxn>
              <a:cxn ang="0">
                <a:pos x="94" y="3"/>
              </a:cxn>
              <a:cxn ang="0">
                <a:pos x="83" y="0"/>
              </a:cxn>
              <a:cxn ang="0">
                <a:pos x="86" y="3"/>
              </a:cxn>
              <a:cxn ang="0">
                <a:pos x="78" y="5"/>
              </a:cxn>
              <a:cxn ang="0">
                <a:pos x="78" y="3"/>
              </a:cxn>
              <a:cxn ang="0">
                <a:pos x="75" y="3"/>
              </a:cxn>
              <a:cxn ang="0">
                <a:pos x="67" y="5"/>
              </a:cxn>
              <a:cxn ang="0">
                <a:pos x="62" y="11"/>
              </a:cxn>
              <a:cxn ang="0">
                <a:pos x="48" y="8"/>
              </a:cxn>
              <a:cxn ang="0">
                <a:pos x="38" y="5"/>
              </a:cxn>
              <a:cxn ang="0">
                <a:pos x="30" y="3"/>
              </a:cxn>
              <a:cxn ang="0">
                <a:pos x="5" y="0"/>
              </a:cxn>
              <a:cxn ang="0">
                <a:pos x="3" y="3"/>
              </a:cxn>
              <a:cxn ang="0">
                <a:pos x="3" y="16"/>
              </a:cxn>
              <a:cxn ang="0">
                <a:pos x="3" y="29"/>
              </a:cxn>
              <a:cxn ang="0">
                <a:pos x="169" y="142"/>
              </a:cxn>
              <a:cxn ang="0">
                <a:pos x="164" y="137"/>
              </a:cxn>
              <a:cxn ang="0">
                <a:pos x="158" y="131"/>
              </a:cxn>
              <a:cxn ang="0">
                <a:pos x="150" y="129"/>
              </a:cxn>
              <a:cxn ang="0">
                <a:pos x="150" y="118"/>
              </a:cxn>
              <a:cxn ang="0">
                <a:pos x="150" y="115"/>
              </a:cxn>
              <a:cxn ang="0">
                <a:pos x="150" y="113"/>
              </a:cxn>
              <a:cxn ang="0">
                <a:pos x="148" y="110"/>
              </a:cxn>
              <a:cxn ang="0">
                <a:pos x="140" y="97"/>
              </a:cxn>
              <a:cxn ang="0">
                <a:pos x="129" y="78"/>
              </a:cxn>
              <a:cxn ang="0">
                <a:pos x="126" y="67"/>
              </a:cxn>
              <a:cxn ang="0">
                <a:pos x="121" y="59"/>
              </a:cxn>
              <a:cxn ang="0">
                <a:pos x="118" y="54"/>
              </a:cxn>
              <a:cxn ang="0">
                <a:pos x="105" y="40"/>
              </a:cxn>
              <a:cxn ang="0">
                <a:pos x="102" y="29"/>
              </a:cxn>
              <a:cxn ang="0">
                <a:pos x="105" y="29"/>
              </a:cxn>
              <a:cxn ang="0">
                <a:pos x="107" y="32"/>
              </a:cxn>
              <a:cxn ang="0">
                <a:pos x="113" y="43"/>
              </a:cxn>
              <a:cxn ang="0">
                <a:pos x="118" y="48"/>
              </a:cxn>
              <a:cxn ang="0">
                <a:pos x="129" y="59"/>
              </a:cxn>
              <a:cxn ang="0">
                <a:pos x="132" y="51"/>
              </a:cxn>
              <a:cxn ang="0">
                <a:pos x="134" y="43"/>
              </a:cxn>
            </a:cxnLst>
            <a:rect l="0" t="0" r="r" b="b"/>
            <a:pathLst>
              <a:path w="169" h="142">
                <a:moveTo>
                  <a:pt x="137" y="35"/>
                </a:moveTo>
                <a:lnTo>
                  <a:pt x="134" y="29"/>
                </a:lnTo>
                <a:lnTo>
                  <a:pt x="134" y="27"/>
                </a:lnTo>
                <a:lnTo>
                  <a:pt x="132" y="19"/>
                </a:lnTo>
                <a:lnTo>
                  <a:pt x="129" y="13"/>
                </a:lnTo>
                <a:lnTo>
                  <a:pt x="126" y="8"/>
                </a:lnTo>
                <a:lnTo>
                  <a:pt x="124" y="5"/>
                </a:lnTo>
                <a:lnTo>
                  <a:pt x="124" y="3"/>
                </a:lnTo>
                <a:lnTo>
                  <a:pt x="121" y="5"/>
                </a:lnTo>
                <a:lnTo>
                  <a:pt x="118" y="8"/>
                </a:lnTo>
                <a:lnTo>
                  <a:pt x="110" y="5"/>
                </a:lnTo>
                <a:lnTo>
                  <a:pt x="102" y="8"/>
                </a:lnTo>
                <a:lnTo>
                  <a:pt x="97" y="5"/>
                </a:lnTo>
                <a:lnTo>
                  <a:pt x="97" y="5"/>
                </a:lnTo>
                <a:lnTo>
                  <a:pt x="99" y="11"/>
                </a:lnTo>
                <a:lnTo>
                  <a:pt x="99" y="11"/>
                </a:lnTo>
                <a:lnTo>
                  <a:pt x="97" y="8"/>
                </a:lnTo>
                <a:lnTo>
                  <a:pt x="94" y="8"/>
                </a:lnTo>
                <a:lnTo>
                  <a:pt x="94" y="5"/>
                </a:lnTo>
                <a:lnTo>
                  <a:pt x="94" y="3"/>
                </a:lnTo>
                <a:lnTo>
                  <a:pt x="94" y="3"/>
                </a:lnTo>
                <a:lnTo>
                  <a:pt x="91" y="3"/>
                </a:lnTo>
                <a:lnTo>
                  <a:pt x="89" y="3"/>
                </a:lnTo>
                <a:lnTo>
                  <a:pt x="83" y="0"/>
                </a:lnTo>
                <a:lnTo>
                  <a:pt x="83" y="3"/>
                </a:lnTo>
                <a:lnTo>
                  <a:pt x="86" y="3"/>
                </a:lnTo>
                <a:lnTo>
                  <a:pt x="86" y="3"/>
                </a:lnTo>
                <a:lnTo>
                  <a:pt x="83" y="3"/>
                </a:lnTo>
                <a:lnTo>
                  <a:pt x="81" y="3"/>
                </a:lnTo>
                <a:lnTo>
                  <a:pt x="78" y="5"/>
                </a:lnTo>
                <a:lnTo>
                  <a:pt x="75" y="3"/>
                </a:lnTo>
                <a:lnTo>
                  <a:pt x="75" y="3"/>
                </a:lnTo>
                <a:lnTo>
                  <a:pt x="78" y="3"/>
                </a:lnTo>
                <a:lnTo>
                  <a:pt x="81" y="3"/>
                </a:lnTo>
                <a:lnTo>
                  <a:pt x="78" y="3"/>
                </a:lnTo>
                <a:lnTo>
                  <a:pt x="75" y="3"/>
                </a:lnTo>
                <a:lnTo>
                  <a:pt x="73" y="3"/>
                </a:lnTo>
                <a:lnTo>
                  <a:pt x="70" y="5"/>
                </a:lnTo>
                <a:lnTo>
                  <a:pt x="67" y="5"/>
                </a:lnTo>
                <a:lnTo>
                  <a:pt x="64" y="8"/>
                </a:lnTo>
                <a:lnTo>
                  <a:pt x="62" y="11"/>
                </a:lnTo>
                <a:lnTo>
                  <a:pt x="62" y="11"/>
                </a:lnTo>
                <a:lnTo>
                  <a:pt x="56" y="11"/>
                </a:lnTo>
                <a:lnTo>
                  <a:pt x="51" y="8"/>
                </a:lnTo>
                <a:lnTo>
                  <a:pt x="48" y="8"/>
                </a:lnTo>
                <a:lnTo>
                  <a:pt x="43" y="8"/>
                </a:lnTo>
                <a:lnTo>
                  <a:pt x="40" y="5"/>
                </a:lnTo>
                <a:lnTo>
                  <a:pt x="38" y="5"/>
                </a:lnTo>
                <a:lnTo>
                  <a:pt x="38" y="5"/>
                </a:lnTo>
                <a:lnTo>
                  <a:pt x="32" y="5"/>
                </a:lnTo>
                <a:lnTo>
                  <a:pt x="30" y="3"/>
                </a:lnTo>
                <a:lnTo>
                  <a:pt x="19" y="3"/>
                </a:lnTo>
                <a:lnTo>
                  <a:pt x="13" y="0"/>
                </a:lnTo>
                <a:lnTo>
                  <a:pt x="5" y="0"/>
                </a:lnTo>
                <a:lnTo>
                  <a:pt x="5" y="0"/>
                </a:lnTo>
                <a:lnTo>
                  <a:pt x="5" y="0"/>
                </a:lnTo>
                <a:lnTo>
                  <a:pt x="3" y="3"/>
                </a:lnTo>
                <a:lnTo>
                  <a:pt x="3" y="8"/>
                </a:lnTo>
                <a:lnTo>
                  <a:pt x="3" y="13"/>
                </a:lnTo>
                <a:lnTo>
                  <a:pt x="3" y="16"/>
                </a:lnTo>
                <a:lnTo>
                  <a:pt x="3" y="21"/>
                </a:lnTo>
                <a:lnTo>
                  <a:pt x="0" y="24"/>
                </a:lnTo>
                <a:lnTo>
                  <a:pt x="3" y="29"/>
                </a:lnTo>
                <a:lnTo>
                  <a:pt x="3" y="35"/>
                </a:lnTo>
                <a:lnTo>
                  <a:pt x="8" y="142"/>
                </a:lnTo>
                <a:lnTo>
                  <a:pt x="169" y="142"/>
                </a:lnTo>
                <a:lnTo>
                  <a:pt x="169" y="142"/>
                </a:lnTo>
                <a:lnTo>
                  <a:pt x="169" y="140"/>
                </a:lnTo>
                <a:lnTo>
                  <a:pt x="164" y="137"/>
                </a:lnTo>
                <a:lnTo>
                  <a:pt x="164" y="134"/>
                </a:lnTo>
                <a:lnTo>
                  <a:pt x="161" y="134"/>
                </a:lnTo>
                <a:lnTo>
                  <a:pt x="158" y="131"/>
                </a:lnTo>
                <a:lnTo>
                  <a:pt x="158" y="131"/>
                </a:lnTo>
                <a:lnTo>
                  <a:pt x="156" y="131"/>
                </a:lnTo>
                <a:lnTo>
                  <a:pt x="150" y="129"/>
                </a:lnTo>
                <a:lnTo>
                  <a:pt x="148" y="121"/>
                </a:lnTo>
                <a:lnTo>
                  <a:pt x="150" y="121"/>
                </a:lnTo>
                <a:lnTo>
                  <a:pt x="150" y="118"/>
                </a:lnTo>
                <a:lnTo>
                  <a:pt x="148" y="115"/>
                </a:lnTo>
                <a:lnTo>
                  <a:pt x="148" y="113"/>
                </a:lnTo>
                <a:lnTo>
                  <a:pt x="150" y="115"/>
                </a:lnTo>
                <a:lnTo>
                  <a:pt x="153" y="115"/>
                </a:lnTo>
                <a:lnTo>
                  <a:pt x="153" y="113"/>
                </a:lnTo>
                <a:lnTo>
                  <a:pt x="150" y="113"/>
                </a:lnTo>
                <a:lnTo>
                  <a:pt x="148" y="110"/>
                </a:lnTo>
                <a:lnTo>
                  <a:pt x="148" y="110"/>
                </a:lnTo>
                <a:lnTo>
                  <a:pt x="148" y="110"/>
                </a:lnTo>
                <a:lnTo>
                  <a:pt x="145" y="107"/>
                </a:lnTo>
                <a:lnTo>
                  <a:pt x="145" y="105"/>
                </a:lnTo>
                <a:lnTo>
                  <a:pt x="140" y="97"/>
                </a:lnTo>
                <a:lnTo>
                  <a:pt x="137" y="94"/>
                </a:lnTo>
                <a:lnTo>
                  <a:pt x="137" y="91"/>
                </a:lnTo>
                <a:lnTo>
                  <a:pt x="129" y="78"/>
                </a:lnTo>
                <a:lnTo>
                  <a:pt x="129" y="75"/>
                </a:lnTo>
                <a:lnTo>
                  <a:pt x="126" y="72"/>
                </a:lnTo>
                <a:lnTo>
                  <a:pt x="126" y="67"/>
                </a:lnTo>
                <a:lnTo>
                  <a:pt x="124" y="67"/>
                </a:lnTo>
                <a:lnTo>
                  <a:pt x="124" y="64"/>
                </a:lnTo>
                <a:lnTo>
                  <a:pt x="121" y="59"/>
                </a:lnTo>
                <a:lnTo>
                  <a:pt x="121" y="59"/>
                </a:lnTo>
                <a:lnTo>
                  <a:pt x="121" y="56"/>
                </a:lnTo>
                <a:lnTo>
                  <a:pt x="118" y="54"/>
                </a:lnTo>
                <a:lnTo>
                  <a:pt x="110" y="48"/>
                </a:lnTo>
                <a:lnTo>
                  <a:pt x="110" y="46"/>
                </a:lnTo>
                <a:lnTo>
                  <a:pt x="105" y="40"/>
                </a:lnTo>
                <a:lnTo>
                  <a:pt x="105" y="35"/>
                </a:lnTo>
                <a:lnTo>
                  <a:pt x="102" y="32"/>
                </a:lnTo>
                <a:lnTo>
                  <a:pt x="102" y="29"/>
                </a:lnTo>
                <a:lnTo>
                  <a:pt x="102" y="29"/>
                </a:lnTo>
                <a:lnTo>
                  <a:pt x="105" y="27"/>
                </a:lnTo>
                <a:lnTo>
                  <a:pt x="105" y="29"/>
                </a:lnTo>
                <a:lnTo>
                  <a:pt x="105" y="29"/>
                </a:lnTo>
                <a:lnTo>
                  <a:pt x="107" y="32"/>
                </a:lnTo>
                <a:lnTo>
                  <a:pt x="107" y="32"/>
                </a:lnTo>
                <a:lnTo>
                  <a:pt x="107" y="35"/>
                </a:lnTo>
                <a:lnTo>
                  <a:pt x="113" y="40"/>
                </a:lnTo>
                <a:lnTo>
                  <a:pt x="113" y="43"/>
                </a:lnTo>
                <a:lnTo>
                  <a:pt x="115" y="46"/>
                </a:lnTo>
                <a:lnTo>
                  <a:pt x="118" y="46"/>
                </a:lnTo>
                <a:lnTo>
                  <a:pt x="118" y="48"/>
                </a:lnTo>
                <a:lnTo>
                  <a:pt x="126" y="56"/>
                </a:lnTo>
                <a:lnTo>
                  <a:pt x="129" y="59"/>
                </a:lnTo>
                <a:lnTo>
                  <a:pt x="129" y="59"/>
                </a:lnTo>
                <a:lnTo>
                  <a:pt x="129" y="56"/>
                </a:lnTo>
                <a:lnTo>
                  <a:pt x="132" y="56"/>
                </a:lnTo>
                <a:lnTo>
                  <a:pt x="132" y="51"/>
                </a:lnTo>
                <a:lnTo>
                  <a:pt x="132" y="48"/>
                </a:lnTo>
                <a:lnTo>
                  <a:pt x="134" y="46"/>
                </a:lnTo>
                <a:lnTo>
                  <a:pt x="134" y="43"/>
                </a:lnTo>
                <a:lnTo>
                  <a:pt x="134" y="35"/>
                </a:lnTo>
                <a:lnTo>
                  <a:pt x="137" y="3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2" name="Freeform 1255"/>
          <p:cNvSpPr>
            <a:spLocks/>
          </p:cNvSpPr>
          <p:nvPr/>
        </p:nvSpPr>
        <p:spPr bwMode="auto">
          <a:xfrm>
            <a:off x="6620439" y="4031875"/>
            <a:ext cx="316382" cy="238055"/>
          </a:xfrm>
          <a:custGeom>
            <a:avLst/>
            <a:gdLst/>
            <a:ahLst/>
            <a:cxnLst>
              <a:cxn ang="0">
                <a:pos x="29" y="123"/>
              </a:cxn>
              <a:cxn ang="0">
                <a:pos x="24" y="115"/>
              </a:cxn>
              <a:cxn ang="0">
                <a:pos x="18" y="112"/>
              </a:cxn>
              <a:cxn ang="0">
                <a:pos x="13" y="104"/>
              </a:cxn>
              <a:cxn ang="0">
                <a:pos x="10" y="99"/>
              </a:cxn>
              <a:cxn ang="0">
                <a:pos x="0" y="96"/>
              </a:cxn>
              <a:cxn ang="0">
                <a:pos x="2" y="91"/>
              </a:cxn>
              <a:cxn ang="0">
                <a:pos x="8" y="88"/>
              </a:cxn>
              <a:cxn ang="0">
                <a:pos x="13" y="88"/>
              </a:cxn>
              <a:cxn ang="0">
                <a:pos x="16" y="75"/>
              </a:cxn>
              <a:cxn ang="0">
                <a:pos x="18" y="64"/>
              </a:cxn>
              <a:cxn ang="0">
                <a:pos x="21" y="59"/>
              </a:cxn>
              <a:cxn ang="0">
                <a:pos x="24" y="56"/>
              </a:cxn>
              <a:cxn ang="0">
                <a:pos x="32" y="40"/>
              </a:cxn>
              <a:cxn ang="0">
                <a:pos x="37" y="29"/>
              </a:cxn>
              <a:cxn ang="0">
                <a:pos x="40" y="24"/>
              </a:cxn>
              <a:cxn ang="0">
                <a:pos x="45" y="10"/>
              </a:cxn>
              <a:cxn ang="0">
                <a:pos x="51" y="10"/>
              </a:cxn>
              <a:cxn ang="0">
                <a:pos x="59" y="0"/>
              </a:cxn>
              <a:cxn ang="0">
                <a:pos x="67" y="5"/>
              </a:cxn>
              <a:cxn ang="0">
                <a:pos x="75" y="2"/>
              </a:cxn>
              <a:cxn ang="0">
                <a:pos x="80" y="2"/>
              </a:cxn>
              <a:cxn ang="0">
                <a:pos x="85" y="5"/>
              </a:cxn>
              <a:cxn ang="0">
                <a:pos x="94" y="8"/>
              </a:cxn>
              <a:cxn ang="0">
                <a:pos x="102" y="16"/>
              </a:cxn>
              <a:cxn ang="0">
                <a:pos x="107" y="16"/>
              </a:cxn>
              <a:cxn ang="0">
                <a:pos x="118" y="24"/>
              </a:cxn>
              <a:cxn ang="0">
                <a:pos x="120" y="32"/>
              </a:cxn>
              <a:cxn ang="0">
                <a:pos x="123" y="37"/>
              </a:cxn>
              <a:cxn ang="0">
                <a:pos x="120" y="45"/>
              </a:cxn>
              <a:cxn ang="0">
                <a:pos x="118" y="53"/>
              </a:cxn>
              <a:cxn ang="0">
                <a:pos x="128" y="53"/>
              </a:cxn>
              <a:cxn ang="0">
                <a:pos x="134" y="56"/>
              </a:cxn>
              <a:cxn ang="0">
                <a:pos x="139" y="69"/>
              </a:cxn>
              <a:cxn ang="0">
                <a:pos x="145" y="80"/>
              </a:cxn>
              <a:cxn ang="0">
                <a:pos x="206" y="94"/>
              </a:cxn>
              <a:cxn ang="0">
                <a:pos x="147" y="137"/>
              </a:cxn>
              <a:cxn ang="0">
                <a:pos x="139" y="139"/>
              </a:cxn>
              <a:cxn ang="0">
                <a:pos x="131" y="147"/>
              </a:cxn>
              <a:cxn ang="0">
                <a:pos x="123" y="150"/>
              </a:cxn>
              <a:cxn ang="0">
                <a:pos x="112" y="153"/>
              </a:cxn>
              <a:cxn ang="0">
                <a:pos x="107" y="147"/>
              </a:cxn>
              <a:cxn ang="0">
                <a:pos x="99" y="147"/>
              </a:cxn>
              <a:cxn ang="0">
                <a:pos x="91" y="155"/>
              </a:cxn>
              <a:cxn ang="0">
                <a:pos x="83" y="155"/>
              </a:cxn>
              <a:cxn ang="0">
                <a:pos x="72" y="155"/>
              </a:cxn>
              <a:cxn ang="0">
                <a:pos x="64" y="150"/>
              </a:cxn>
              <a:cxn ang="0">
                <a:pos x="48" y="142"/>
              </a:cxn>
              <a:cxn ang="0">
                <a:pos x="40" y="142"/>
              </a:cxn>
              <a:cxn ang="0">
                <a:pos x="34" y="131"/>
              </a:cxn>
              <a:cxn ang="0">
                <a:pos x="29" y="131"/>
              </a:cxn>
            </a:cxnLst>
            <a:rect l="0" t="0" r="r" b="b"/>
            <a:pathLst>
              <a:path w="206" h="155">
                <a:moveTo>
                  <a:pt x="29" y="131"/>
                </a:moveTo>
                <a:lnTo>
                  <a:pt x="29" y="126"/>
                </a:lnTo>
                <a:lnTo>
                  <a:pt x="29" y="123"/>
                </a:lnTo>
                <a:lnTo>
                  <a:pt x="26" y="121"/>
                </a:lnTo>
                <a:lnTo>
                  <a:pt x="26" y="118"/>
                </a:lnTo>
                <a:lnTo>
                  <a:pt x="24" y="115"/>
                </a:lnTo>
                <a:lnTo>
                  <a:pt x="24" y="112"/>
                </a:lnTo>
                <a:lnTo>
                  <a:pt x="21" y="112"/>
                </a:lnTo>
                <a:lnTo>
                  <a:pt x="18" y="112"/>
                </a:lnTo>
                <a:lnTo>
                  <a:pt x="18" y="110"/>
                </a:lnTo>
                <a:lnTo>
                  <a:pt x="16" y="110"/>
                </a:lnTo>
                <a:lnTo>
                  <a:pt x="13" y="104"/>
                </a:lnTo>
                <a:lnTo>
                  <a:pt x="13" y="104"/>
                </a:lnTo>
                <a:lnTo>
                  <a:pt x="13" y="102"/>
                </a:lnTo>
                <a:lnTo>
                  <a:pt x="10" y="99"/>
                </a:lnTo>
                <a:lnTo>
                  <a:pt x="8" y="99"/>
                </a:lnTo>
                <a:lnTo>
                  <a:pt x="2" y="99"/>
                </a:lnTo>
                <a:lnTo>
                  <a:pt x="0" y="96"/>
                </a:lnTo>
                <a:lnTo>
                  <a:pt x="0" y="96"/>
                </a:lnTo>
                <a:lnTo>
                  <a:pt x="2" y="94"/>
                </a:lnTo>
                <a:lnTo>
                  <a:pt x="2" y="91"/>
                </a:lnTo>
                <a:lnTo>
                  <a:pt x="2" y="88"/>
                </a:lnTo>
                <a:lnTo>
                  <a:pt x="5" y="88"/>
                </a:lnTo>
                <a:lnTo>
                  <a:pt x="8" y="88"/>
                </a:lnTo>
                <a:lnTo>
                  <a:pt x="10" y="91"/>
                </a:lnTo>
                <a:lnTo>
                  <a:pt x="13" y="91"/>
                </a:lnTo>
                <a:lnTo>
                  <a:pt x="13" y="88"/>
                </a:lnTo>
                <a:lnTo>
                  <a:pt x="16" y="88"/>
                </a:lnTo>
                <a:lnTo>
                  <a:pt x="16" y="80"/>
                </a:lnTo>
                <a:lnTo>
                  <a:pt x="16" y="75"/>
                </a:lnTo>
                <a:lnTo>
                  <a:pt x="16" y="72"/>
                </a:lnTo>
                <a:lnTo>
                  <a:pt x="18" y="69"/>
                </a:lnTo>
                <a:lnTo>
                  <a:pt x="18" y="64"/>
                </a:lnTo>
                <a:lnTo>
                  <a:pt x="16" y="64"/>
                </a:lnTo>
                <a:lnTo>
                  <a:pt x="18" y="61"/>
                </a:lnTo>
                <a:lnTo>
                  <a:pt x="21" y="59"/>
                </a:lnTo>
                <a:lnTo>
                  <a:pt x="21" y="56"/>
                </a:lnTo>
                <a:lnTo>
                  <a:pt x="24" y="56"/>
                </a:lnTo>
                <a:lnTo>
                  <a:pt x="24" y="56"/>
                </a:lnTo>
                <a:lnTo>
                  <a:pt x="26" y="45"/>
                </a:lnTo>
                <a:lnTo>
                  <a:pt x="29" y="43"/>
                </a:lnTo>
                <a:lnTo>
                  <a:pt x="32" y="40"/>
                </a:lnTo>
                <a:lnTo>
                  <a:pt x="32" y="37"/>
                </a:lnTo>
                <a:lnTo>
                  <a:pt x="34" y="32"/>
                </a:lnTo>
                <a:lnTo>
                  <a:pt x="37" y="29"/>
                </a:lnTo>
                <a:lnTo>
                  <a:pt x="37" y="29"/>
                </a:lnTo>
                <a:lnTo>
                  <a:pt x="40" y="29"/>
                </a:lnTo>
                <a:lnTo>
                  <a:pt x="40" y="24"/>
                </a:lnTo>
                <a:lnTo>
                  <a:pt x="45" y="18"/>
                </a:lnTo>
                <a:lnTo>
                  <a:pt x="45" y="13"/>
                </a:lnTo>
                <a:lnTo>
                  <a:pt x="45" y="10"/>
                </a:lnTo>
                <a:lnTo>
                  <a:pt x="48" y="8"/>
                </a:lnTo>
                <a:lnTo>
                  <a:pt x="48" y="8"/>
                </a:lnTo>
                <a:lnTo>
                  <a:pt x="51" y="10"/>
                </a:lnTo>
                <a:lnTo>
                  <a:pt x="53" y="8"/>
                </a:lnTo>
                <a:lnTo>
                  <a:pt x="56" y="8"/>
                </a:lnTo>
                <a:lnTo>
                  <a:pt x="59" y="0"/>
                </a:lnTo>
                <a:lnTo>
                  <a:pt x="59" y="0"/>
                </a:lnTo>
                <a:lnTo>
                  <a:pt x="61" y="2"/>
                </a:lnTo>
                <a:lnTo>
                  <a:pt x="67" y="5"/>
                </a:lnTo>
                <a:lnTo>
                  <a:pt x="69" y="5"/>
                </a:lnTo>
                <a:lnTo>
                  <a:pt x="72" y="2"/>
                </a:lnTo>
                <a:lnTo>
                  <a:pt x="75" y="2"/>
                </a:lnTo>
                <a:lnTo>
                  <a:pt x="75" y="2"/>
                </a:lnTo>
                <a:lnTo>
                  <a:pt x="77" y="2"/>
                </a:lnTo>
                <a:lnTo>
                  <a:pt x="80" y="2"/>
                </a:lnTo>
                <a:lnTo>
                  <a:pt x="83" y="5"/>
                </a:lnTo>
                <a:lnTo>
                  <a:pt x="83" y="5"/>
                </a:lnTo>
                <a:lnTo>
                  <a:pt x="85" y="5"/>
                </a:lnTo>
                <a:lnTo>
                  <a:pt x="88" y="5"/>
                </a:lnTo>
                <a:lnTo>
                  <a:pt x="91" y="8"/>
                </a:lnTo>
                <a:lnTo>
                  <a:pt x="94" y="8"/>
                </a:lnTo>
                <a:lnTo>
                  <a:pt x="99" y="13"/>
                </a:lnTo>
                <a:lnTo>
                  <a:pt x="99" y="13"/>
                </a:lnTo>
                <a:lnTo>
                  <a:pt x="102" y="16"/>
                </a:lnTo>
                <a:lnTo>
                  <a:pt x="104" y="16"/>
                </a:lnTo>
                <a:lnTo>
                  <a:pt x="107" y="16"/>
                </a:lnTo>
                <a:lnTo>
                  <a:pt x="107" y="16"/>
                </a:lnTo>
                <a:lnTo>
                  <a:pt x="110" y="18"/>
                </a:lnTo>
                <a:lnTo>
                  <a:pt x="115" y="24"/>
                </a:lnTo>
                <a:lnTo>
                  <a:pt x="118" y="24"/>
                </a:lnTo>
                <a:lnTo>
                  <a:pt x="118" y="27"/>
                </a:lnTo>
                <a:lnTo>
                  <a:pt x="120" y="29"/>
                </a:lnTo>
                <a:lnTo>
                  <a:pt x="120" y="32"/>
                </a:lnTo>
                <a:lnTo>
                  <a:pt x="123" y="32"/>
                </a:lnTo>
                <a:lnTo>
                  <a:pt x="126" y="37"/>
                </a:lnTo>
                <a:lnTo>
                  <a:pt x="123" y="37"/>
                </a:lnTo>
                <a:lnTo>
                  <a:pt x="123" y="40"/>
                </a:lnTo>
                <a:lnTo>
                  <a:pt x="120" y="43"/>
                </a:lnTo>
                <a:lnTo>
                  <a:pt x="120" y="45"/>
                </a:lnTo>
                <a:lnTo>
                  <a:pt x="120" y="48"/>
                </a:lnTo>
                <a:lnTo>
                  <a:pt x="120" y="51"/>
                </a:lnTo>
                <a:lnTo>
                  <a:pt x="118" y="53"/>
                </a:lnTo>
                <a:lnTo>
                  <a:pt x="120" y="56"/>
                </a:lnTo>
                <a:lnTo>
                  <a:pt x="123" y="56"/>
                </a:lnTo>
                <a:lnTo>
                  <a:pt x="128" y="53"/>
                </a:lnTo>
                <a:lnTo>
                  <a:pt x="131" y="53"/>
                </a:lnTo>
                <a:lnTo>
                  <a:pt x="134" y="53"/>
                </a:lnTo>
                <a:lnTo>
                  <a:pt x="134" y="56"/>
                </a:lnTo>
                <a:lnTo>
                  <a:pt x="134" y="61"/>
                </a:lnTo>
                <a:lnTo>
                  <a:pt x="136" y="69"/>
                </a:lnTo>
                <a:lnTo>
                  <a:pt x="139" y="69"/>
                </a:lnTo>
                <a:lnTo>
                  <a:pt x="139" y="75"/>
                </a:lnTo>
                <a:lnTo>
                  <a:pt x="142" y="78"/>
                </a:lnTo>
                <a:lnTo>
                  <a:pt x="145" y="80"/>
                </a:lnTo>
                <a:lnTo>
                  <a:pt x="150" y="83"/>
                </a:lnTo>
                <a:lnTo>
                  <a:pt x="190" y="94"/>
                </a:lnTo>
                <a:lnTo>
                  <a:pt x="206" y="94"/>
                </a:lnTo>
                <a:lnTo>
                  <a:pt x="163" y="137"/>
                </a:lnTo>
                <a:lnTo>
                  <a:pt x="155" y="137"/>
                </a:lnTo>
                <a:lnTo>
                  <a:pt x="147" y="137"/>
                </a:lnTo>
                <a:lnTo>
                  <a:pt x="145" y="137"/>
                </a:lnTo>
                <a:lnTo>
                  <a:pt x="142" y="139"/>
                </a:lnTo>
                <a:lnTo>
                  <a:pt x="139" y="139"/>
                </a:lnTo>
                <a:lnTo>
                  <a:pt x="139" y="142"/>
                </a:lnTo>
                <a:lnTo>
                  <a:pt x="136" y="145"/>
                </a:lnTo>
                <a:lnTo>
                  <a:pt x="131" y="147"/>
                </a:lnTo>
                <a:lnTo>
                  <a:pt x="128" y="147"/>
                </a:lnTo>
                <a:lnTo>
                  <a:pt x="123" y="150"/>
                </a:lnTo>
                <a:lnTo>
                  <a:pt x="123" y="150"/>
                </a:lnTo>
                <a:lnTo>
                  <a:pt x="123" y="150"/>
                </a:lnTo>
                <a:lnTo>
                  <a:pt x="118" y="150"/>
                </a:lnTo>
                <a:lnTo>
                  <a:pt x="112" y="153"/>
                </a:lnTo>
                <a:lnTo>
                  <a:pt x="112" y="150"/>
                </a:lnTo>
                <a:lnTo>
                  <a:pt x="110" y="147"/>
                </a:lnTo>
                <a:lnTo>
                  <a:pt x="107" y="147"/>
                </a:lnTo>
                <a:lnTo>
                  <a:pt x="102" y="147"/>
                </a:lnTo>
                <a:lnTo>
                  <a:pt x="99" y="147"/>
                </a:lnTo>
                <a:lnTo>
                  <a:pt x="99" y="147"/>
                </a:lnTo>
                <a:lnTo>
                  <a:pt x="94" y="150"/>
                </a:lnTo>
                <a:lnTo>
                  <a:pt x="94" y="150"/>
                </a:lnTo>
                <a:lnTo>
                  <a:pt x="91" y="155"/>
                </a:lnTo>
                <a:lnTo>
                  <a:pt x="88" y="155"/>
                </a:lnTo>
                <a:lnTo>
                  <a:pt x="85" y="155"/>
                </a:lnTo>
                <a:lnTo>
                  <a:pt x="83" y="155"/>
                </a:lnTo>
                <a:lnTo>
                  <a:pt x="80" y="155"/>
                </a:lnTo>
                <a:lnTo>
                  <a:pt x="77" y="155"/>
                </a:lnTo>
                <a:lnTo>
                  <a:pt x="72" y="155"/>
                </a:lnTo>
                <a:lnTo>
                  <a:pt x="69" y="155"/>
                </a:lnTo>
                <a:lnTo>
                  <a:pt x="67" y="153"/>
                </a:lnTo>
                <a:lnTo>
                  <a:pt x="64" y="150"/>
                </a:lnTo>
                <a:lnTo>
                  <a:pt x="59" y="145"/>
                </a:lnTo>
                <a:lnTo>
                  <a:pt x="56" y="142"/>
                </a:lnTo>
                <a:lnTo>
                  <a:pt x="48" y="142"/>
                </a:lnTo>
                <a:lnTo>
                  <a:pt x="45" y="142"/>
                </a:lnTo>
                <a:lnTo>
                  <a:pt x="43" y="142"/>
                </a:lnTo>
                <a:lnTo>
                  <a:pt x="40" y="142"/>
                </a:lnTo>
                <a:lnTo>
                  <a:pt x="37" y="139"/>
                </a:lnTo>
                <a:lnTo>
                  <a:pt x="37" y="131"/>
                </a:lnTo>
                <a:lnTo>
                  <a:pt x="34" y="131"/>
                </a:lnTo>
                <a:lnTo>
                  <a:pt x="32" y="131"/>
                </a:lnTo>
                <a:lnTo>
                  <a:pt x="32" y="129"/>
                </a:lnTo>
                <a:lnTo>
                  <a:pt x="29" y="13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3" name="Freeform 1256"/>
          <p:cNvSpPr>
            <a:spLocks/>
          </p:cNvSpPr>
          <p:nvPr/>
        </p:nvSpPr>
        <p:spPr bwMode="auto">
          <a:xfrm>
            <a:off x="6689551" y="3965834"/>
            <a:ext cx="136690" cy="122867"/>
          </a:xfrm>
          <a:custGeom>
            <a:avLst/>
            <a:gdLst/>
            <a:ahLst/>
            <a:cxnLst>
              <a:cxn ang="0">
                <a:pos x="78" y="75"/>
              </a:cxn>
              <a:cxn ang="0">
                <a:pos x="75" y="72"/>
              </a:cxn>
              <a:cxn ang="0">
                <a:pos x="73" y="67"/>
              </a:cxn>
              <a:cxn ang="0">
                <a:pos x="65" y="61"/>
              </a:cxn>
              <a:cxn ang="0">
                <a:pos x="62" y="59"/>
              </a:cxn>
              <a:cxn ang="0">
                <a:pos x="57" y="59"/>
              </a:cxn>
              <a:cxn ang="0">
                <a:pos x="54" y="56"/>
              </a:cxn>
              <a:cxn ang="0">
                <a:pos x="46" y="51"/>
              </a:cxn>
              <a:cxn ang="0">
                <a:pos x="40" y="48"/>
              </a:cxn>
              <a:cxn ang="0">
                <a:pos x="38" y="48"/>
              </a:cxn>
              <a:cxn ang="0">
                <a:pos x="32" y="45"/>
              </a:cxn>
              <a:cxn ang="0">
                <a:pos x="30" y="45"/>
              </a:cxn>
              <a:cxn ang="0">
                <a:pos x="24" y="48"/>
              </a:cxn>
              <a:cxn ang="0">
                <a:pos x="16" y="45"/>
              </a:cxn>
              <a:cxn ang="0">
                <a:pos x="14" y="43"/>
              </a:cxn>
              <a:cxn ang="0">
                <a:pos x="8" y="51"/>
              </a:cxn>
              <a:cxn ang="0">
                <a:pos x="3" y="51"/>
              </a:cxn>
              <a:cxn ang="0">
                <a:pos x="0" y="48"/>
              </a:cxn>
              <a:cxn ang="0">
                <a:pos x="0" y="40"/>
              </a:cxn>
              <a:cxn ang="0">
                <a:pos x="0" y="35"/>
              </a:cxn>
              <a:cxn ang="0">
                <a:pos x="3" y="27"/>
              </a:cxn>
              <a:cxn ang="0">
                <a:pos x="6" y="18"/>
              </a:cxn>
              <a:cxn ang="0">
                <a:pos x="6" y="18"/>
              </a:cxn>
              <a:cxn ang="0">
                <a:pos x="6" y="13"/>
              </a:cxn>
              <a:cxn ang="0">
                <a:pos x="11" y="10"/>
              </a:cxn>
              <a:cxn ang="0">
                <a:pos x="11" y="8"/>
              </a:cxn>
              <a:cxn ang="0">
                <a:pos x="14" y="5"/>
              </a:cxn>
              <a:cxn ang="0">
                <a:pos x="19" y="5"/>
              </a:cxn>
              <a:cxn ang="0">
                <a:pos x="22" y="2"/>
              </a:cxn>
              <a:cxn ang="0">
                <a:pos x="27" y="0"/>
              </a:cxn>
              <a:cxn ang="0">
                <a:pos x="30" y="2"/>
              </a:cxn>
              <a:cxn ang="0">
                <a:pos x="38" y="27"/>
              </a:cxn>
              <a:cxn ang="0">
                <a:pos x="38" y="32"/>
              </a:cxn>
              <a:cxn ang="0">
                <a:pos x="40" y="32"/>
              </a:cxn>
              <a:cxn ang="0">
                <a:pos x="43" y="40"/>
              </a:cxn>
              <a:cxn ang="0">
                <a:pos x="43" y="37"/>
              </a:cxn>
              <a:cxn ang="0">
                <a:pos x="43" y="35"/>
              </a:cxn>
              <a:cxn ang="0">
                <a:pos x="49" y="37"/>
              </a:cxn>
              <a:cxn ang="0">
                <a:pos x="49" y="40"/>
              </a:cxn>
              <a:cxn ang="0">
                <a:pos x="51" y="43"/>
              </a:cxn>
              <a:cxn ang="0">
                <a:pos x="54" y="43"/>
              </a:cxn>
              <a:cxn ang="0">
                <a:pos x="59" y="45"/>
              </a:cxn>
              <a:cxn ang="0">
                <a:pos x="65" y="48"/>
              </a:cxn>
              <a:cxn ang="0">
                <a:pos x="70" y="53"/>
              </a:cxn>
              <a:cxn ang="0">
                <a:pos x="73" y="59"/>
              </a:cxn>
              <a:cxn ang="0">
                <a:pos x="78" y="61"/>
              </a:cxn>
              <a:cxn ang="0">
                <a:pos x="78" y="61"/>
              </a:cxn>
              <a:cxn ang="0">
                <a:pos x="81" y="67"/>
              </a:cxn>
              <a:cxn ang="0">
                <a:pos x="83" y="70"/>
              </a:cxn>
              <a:cxn ang="0">
                <a:pos x="86" y="72"/>
              </a:cxn>
              <a:cxn ang="0">
                <a:pos x="89" y="72"/>
              </a:cxn>
              <a:cxn ang="0">
                <a:pos x="89" y="75"/>
              </a:cxn>
              <a:cxn ang="0">
                <a:pos x="86" y="78"/>
              </a:cxn>
              <a:cxn ang="0">
                <a:pos x="81" y="80"/>
              </a:cxn>
            </a:cxnLst>
            <a:rect l="0" t="0" r="r" b="b"/>
            <a:pathLst>
              <a:path w="89" h="80">
                <a:moveTo>
                  <a:pt x="81" y="80"/>
                </a:moveTo>
                <a:lnTo>
                  <a:pt x="78" y="75"/>
                </a:lnTo>
                <a:lnTo>
                  <a:pt x="75" y="75"/>
                </a:lnTo>
                <a:lnTo>
                  <a:pt x="75" y="72"/>
                </a:lnTo>
                <a:lnTo>
                  <a:pt x="73" y="70"/>
                </a:lnTo>
                <a:lnTo>
                  <a:pt x="73" y="67"/>
                </a:lnTo>
                <a:lnTo>
                  <a:pt x="70" y="67"/>
                </a:lnTo>
                <a:lnTo>
                  <a:pt x="65" y="61"/>
                </a:lnTo>
                <a:lnTo>
                  <a:pt x="62" y="59"/>
                </a:lnTo>
                <a:lnTo>
                  <a:pt x="62" y="59"/>
                </a:lnTo>
                <a:lnTo>
                  <a:pt x="59" y="59"/>
                </a:lnTo>
                <a:lnTo>
                  <a:pt x="57" y="59"/>
                </a:lnTo>
                <a:lnTo>
                  <a:pt x="54" y="56"/>
                </a:lnTo>
                <a:lnTo>
                  <a:pt x="54" y="56"/>
                </a:lnTo>
                <a:lnTo>
                  <a:pt x="49" y="51"/>
                </a:lnTo>
                <a:lnTo>
                  <a:pt x="46" y="51"/>
                </a:lnTo>
                <a:lnTo>
                  <a:pt x="43" y="48"/>
                </a:lnTo>
                <a:lnTo>
                  <a:pt x="40" y="48"/>
                </a:lnTo>
                <a:lnTo>
                  <a:pt x="38" y="48"/>
                </a:lnTo>
                <a:lnTo>
                  <a:pt x="38" y="48"/>
                </a:lnTo>
                <a:lnTo>
                  <a:pt x="35" y="45"/>
                </a:lnTo>
                <a:lnTo>
                  <a:pt x="32" y="45"/>
                </a:lnTo>
                <a:lnTo>
                  <a:pt x="30" y="45"/>
                </a:lnTo>
                <a:lnTo>
                  <a:pt x="30" y="45"/>
                </a:lnTo>
                <a:lnTo>
                  <a:pt x="27" y="45"/>
                </a:lnTo>
                <a:lnTo>
                  <a:pt x="24" y="48"/>
                </a:lnTo>
                <a:lnTo>
                  <a:pt x="22" y="48"/>
                </a:lnTo>
                <a:lnTo>
                  <a:pt x="16" y="45"/>
                </a:lnTo>
                <a:lnTo>
                  <a:pt x="14" y="43"/>
                </a:lnTo>
                <a:lnTo>
                  <a:pt x="14" y="43"/>
                </a:lnTo>
                <a:lnTo>
                  <a:pt x="11" y="51"/>
                </a:lnTo>
                <a:lnTo>
                  <a:pt x="8" y="51"/>
                </a:lnTo>
                <a:lnTo>
                  <a:pt x="6" y="53"/>
                </a:lnTo>
                <a:lnTo>
                  <a:pt x="3" y="51"/>
                </a:lnTo>
                <a:lnTo>
                  <a:pt x="0" y="51"/>
                </a:lnTo>
                <a:lnTo>
                  <a:pt x="0" y="48"/>
                </a:lnTo>
                <a:lnTo>
                  <a:pt x="0" y="43"/>
                </a:lnTo>
                <a:lnTo>
                  <a:pt x="0" y="40"/>
                </a:lnTo>
                <a:lnTo>
                  <a:pt x="0" y="37"/>
                </a:lnTo>
                <a:lnTo>
                  <a:pt x="0" y="35"/>
                </a:lnTo>
                <a:lnTo>
                  <a:pt x="3" y="32"/>
                </a:lnTo>
                <a:lnTo>
                  <a:pt x="3" y="27"/>
                </a:lnTo>
                <a:lnTo>
                  <a:pt x="6" y="21"/>
                </a:lnTo>
                <a:lnTo>
                  <a:pt x="6" y="18"/>
                </a:lnTo>
                <a:lnTo>
                  <a:pt x="6" y="18"/>
                </a:lnTo>
                <a:lnTo>
                  <a:pt x="6" y="18"/>
                </a:lnTo>
                <a:lnTo>
                  <a:pt x="6" y="16"/>
                </a:lnTo>
                <a:lnTo>
                  <a:pt x="6" y="13"/>
                </a:lnTo>
                <a:lnTo>
                  <a:pt x="8" y="10"/>
                </a:lnTo>
                <a:lnTo>
                  <a:pt x="11" y="10"/>
                </a:lnTo>
                <a:lnTo>
                  <a:pt x="11" y="10"/>
                </a:lnTo>
                <a:lnTo>
                  <a:pt x="11" y="8"/>
                </a:lnTo>
                <a:lnTo>
                  <a:pt x="11" y="8"/>
                </a:lnTo>
                <a:lnTo>
                  <a:pt x="14" y="5"/>
                </a:lnTo>
                <a:lnTo>
                  <a:pt x="16" y="5"/>
                </a:lnTo>
                <a:lnTo>
                  <a:pt x="19" y="5"/>
                </a:lnTo>
                <a:lnTo>
                  <a:pt x="19" y="2"/>
                </a:lnTo>
                <a:lnTo>
                  <a:pt x="22" y="2"/>
                </a:lnTo>
                <a:lnTo>
                  <a:pt x="24" y="2"/>
                </a:lnTo>
                <a:lnTo>
                  <a:pt x="27" y="0"/>
                </a:lnTo>
                <a:lnTo>
                  <a:pt x="27" y="0"/>
                </a:lnTo>
                <a:lnTo>
                  <a:pt x="30" y="2"/>
                </a:lnTo>
                <a:lnTo>
                  <a:pt x="35" y="16"/>
                </a:lnTo>
                <a:lnTo>
                  <a:pt x="38" y="27"/>
                </a:lnTo>
                <a:lnTo>
                  <a:pt x="38" y="27"/>
                </a:lnTo>
                <a:lnTo>
                  <a:pt x="38" y="32"/>
                </a:lnTo>
                <a:lnTo>
                  <a:pt x="38" y="32"/>
                </a:lnTo>
                <a:lnTo>
                  <a:pt x="40" y="32"/>
                </a:lnTo>
                <a:lnTo>
                  <a:pt x="40" y="35"/>
                </a:lnTo>
                <a:lnTo>
                  <a:pt x="43" y="40"/>
                </a:lnTo>
                <a:lnTo>
                  <a:pt x="43" y="40"/>
                </a:lnTo>
                <a:lnTo>
                  <a:pt x="43" y="37"/>
                </a:lnTo>
                <a:lnTo>
                  <a:pt x="43" y="37"/>
                </a:lnTo>
                <a:lnTo>
                  <a:pt x="43" y="35"/>
                </a:lnTo>
                <a:lnTo>
                  <a:pt x="46" y="35"/>
                </a:lnTo>
                <a:lnTo>
                  <a:pt x="49" y="37"/>
                </a:lnTo>
                <a:lnTo>
                  <a:pt x="46" y="37"/>
                </a:lnTo>
                <a:lnTo>
                  <a:pt x="49" y="40"/>
                </a:lnTo>
                <a:lnTo>
                  <a:pt x="51" y="43"/>
                </a:lnTo>
                <a:lnTo>
                  <a:pt x="51" y="43"/>
                </a:lnTo>
                <a:lnTo>
                  <a:pt x="54" y="43"/>
                </a:lnTo>
                <a:lnTo>
                  <a:pt x="54" y="43"/>
                </a:lnTo>
                <a:lnTo>
                  <a:pt x="57" y="43"/>
                </a:lnTo>
                <a:lnTo>
                  <a:pt x="59" y="45"/>
                </a:lnTo>
                <a:lnTo>
                  <a:pt x="59" y="45"/>
                </a:lnTo>
                <a:lnTo>
                  <a:pt x="65" y="48"/>
                </a:lnTo>
                <a:lnTo>
                  <a:pt x="65" y="48"/>
                </a:lnTo>
                <a:lnTo>
                  <a:pt x="70" y="53"/>
                </a:lnTo>
                <a:lnTo>
                  <a:pt x="70" y="56"/>
                </a:lnTo>
                <a:lnTo>
                  <a:pt x="73" y="59"/>
                </a:lnTo>
                <a:lnTo>
                  <a:pt x="75" y="61"/>
                </a:lnTo>
                <a:lnTo>
                  <a:pt x="78" y="61"/>
                </a:lnTo>
                <a:lnTo>
                  <a:pt x="78" y="59"/>
                </a:lnTo>
                <a:lnTo>
                  <a:pt x="78" y="61"/>
                </a:lnTo>
                <a:lnTo>
                  <a:pt x="81" y="67"/>
                </a:lnTo>
                <a:lnTo>
                  <a:pt x="81" y="67"/>
                </a:lnTo>
                <a:lnTo>
                  <a:pt x="83" y="70"/>
                </a:lnTo>
                <a:lnTo>
                  <a:pt x="83" y="70"/>
                </a:lnTo>
                <a:lnTo>
                  <a:pt x="83" y="72"/>
                </a:lnTo>
                <a:lnTo>
                  <a:pt x="86" y="72"/>
                </a:lnTo>
                <a:lnTo>
                  <a:pt x="86" y="75"/>
                </a:lnTo>
                <a:lnTo>
                  <a:pt x="89" y="72"/>
                </a:lnTo>
                <a:lnTo>
                  <a:pt x="89" y="72"/>
                </a:lnTo>
                <a:lnTo>
                  <a:pt x="89" y="75"/>
                </a:lnTo>
                <a:lnTo>
                  <a:pt x="86" y="78"/>
                </a:lnTo>
                <a:lnTo>
                  <a:pt x="86" y="78"/>
                </a:lnTo>
                <a:lnTo>
                  <a:pt x="83" y="78"/>
                </a:lnTo>
                <a:lnTo>
                  <a:pt x="81" y="8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4" name="Freeform 1257"/>
          <p:cNvSpPr>
            <a:spLocks/>
          </p:cNvSpPr>
          <p:nvPr/>
        </p:nvSpPr>
        <p:spPr bwMode="auto">
          <a:xfrm>
            <a:off x="6801668" y="4081021"/>
            <a:ext cx="32253" cy="36860"/>
          </a:xfrm>
          <a:custGeom>
            <a:avLst/>
            <a:gdLst/>
            <a:ahLst/>
            <a:cxnLst>
              <a:cxn ang="0">
                <a:pos x="16" y="21"/>
              </a:cxn>
              <a:cxn ang="0">
                <a:pos x="13" y="21"/>
              </a:cxn>
              <a:cxn ang="0">
                <a:pos x="10" y="21"/>
              </a:cxn>
              <a:cxn ang="0">
                <a:pos x="5" y="24"/>
              </a:cxn>
              <a:cxn ang="0">
                <a:pos x="2" y="24"/>
              </a:cxn>
              <a:cxn ang="0">
                <a:pos x="0" y="21"/>
              </a:cxn>
              <a:cxn ang="0">
                <a:pos x="2" y="19"/>
              </a:cxn>
              <a:cxn ang="0">
                <a:pos x="2" y="16"/>
              </a:cxn>
              <a:cxn ang="0">
                <a:pos x="2" y="13"/>
              </a:cxn>
              <a:cxn ang="0">
                <a:pos x="2" y="11"/>
              </a:cxn>
              <a:cxn ang="0">
                <a:pos x="5" y="8"/>
              </a:cxn>
              <a:cxn ang="0">
                <a:pos x="5" y="5"/>
              </a:cxn>
              <a:cxn ang="0">
                <a:pos x="10" y="3"/>
              </a:cxn>
              <a:cxn ang="0">
                <a:pos x="13" y="3"/>
              </a:cxn>
              <a:cxn ang="0">
                <a:pos x="13" y="3"/>
              </a:cxn>
              <a:cxn ang="0">
                <a:pos x="16" y="0"/>
              </a:cxn>
              <a:cxn ang="0">
                <a:pos x="16" y="0"/>
              </a:cxn>
              <a:cxn ang="0">
                <a:pos x="16" y="0"/>
              </a:cxn>
              <a:cxn ang="0">
                <a:pos x="18" y="3"/>
              </a:cxn>
              <a:cxn ang="0">
                <a:pos x="21" y="3"/>
              </a:cxn>
              <a:cxn ang="0">
                <a:pos x="21" y="5"/>
              </a:cxn>
              <a:cxn ang="0">
                <a:pos x="21" y="8"/>
              </a:cxn>
              <a:cxn ang="0">
                <a:pos x="18" y="8"/>
              </a:cxn>
              <a:cxn ang="0">
                <a:pos x="16" y="11"/>
              </a:cxn>
              <a:cxn ang="0">
                <a:pos x="16" y="11"/>
              </a:cxn>
              <a:cxn ang="0">
                <a:pos x="13" y="13"/>
              </a:cxn>
              <a:cxn ang="0">
                <a:pos x="10" y="13"/>
              </a:cxn>
              <a:cxn ang="0">
                <a:pos x="13" y="16"/>
              </a:cxn>
              <a:cxn ang="0">
                <a:pos x="13" y="16"/>
              </a:cxn>
              <a:cxn ang="0">
                <a:pos x="16" y="16"/>
              </a:cxn>
              <a:cxn ang="0">
                <a:pos x="18" y="16"/>
              </a:cxn>
              <a:cxn ang="0">
                <a:pos x="18" y="16"/>
              </a:cxn>
              <a:cxn ang="0">
                <a:pos x="16" y="21"/>
              </a:cxn>
              <a:cxn ang="0">
                <a:pos x="16" y="21"/>
              </a:cxn>
            </a:cxnLst>
            <a:rect l="0" t="0" r="r" b="b"/>
            <a:pathLst>
              <a:path w="21" h="24">
                <a:moveTo>
                  <a:pt x="16" y="21"/>
                </a:moveTo>
                <a:lnTo>
                  <a:pt x="13" y="21"/>
                </a:lnTo>
                <a:lnTo>
                  <a:pt x="10" y="21"/>
                </a:lnTo>
                <a:lnTo>
                  <a:pt x="5" y="24"/>
                </a:lnTo>
                <a:lnTo>
                  <a:pt x="2" y="24"/>
                </a:lnTo>
                <a:lnTo>
                  <a:pt x="0" y="21"/>
                </a:lnTo>
                <a:lnTo>
                  <a:pt x="2" y="19"/>
                </a:lnTo>
                <a:lnTo>
                  <a:pt x="2" y="16"/>
                </a:lnTo>
                <a:lnTo>
                  <a:pt x="2" y="13"/>
                </a:lnTo>
                <a:lnTo>
                  <a:pt x="2" y="11"/>
                </a:lnTo>
                <a:lnTo>
                  <a:pt x="5" y="8"/>
                </a:lnTo>
                <a:lnTo>
                  <a:pt x="5" y="5"/>
                </a:lnTo>
                <a:lnTo>
                  <a:pt x="10" y="3"/>
                </a:lnTo>
                <a:lnTo>
                  <a:pt x="13" y="3"/>
                </a:lnTo>
                <a:lnTo>
                  <a:pt x="13" y="3"/>
                </a:lnTo>
                <a:lnTo>
                  <a:pt x="16" y="0"/>
                </a:lnTo>
                <a:lnTo>
                  <a:pt x="16" y="0"/>
                </a:lnTo>
                <a:lnTo>
                  <a:pt x="16" y="0"/>
                </a:lnTo>
                <a:lnTo>
                  <a:pt x="18" y="3"/>
                </a:lnTo>
                <a:lnTo>
                  <a:pt x="21" y="3"/>
                </a:lnTo>
                <a:lnTo>
                  <a:pt x="21" y="5"/>
                </a:lnTo>
                <a:lnTo>
                  <a:pt x="21" y="8"/>
                </a:lnTo>
                <a:lnTo>
                  <a:pt x="18" y="8"/>
                </a:lnTo>
                <a:lnTo>
                  <a:pt x="16" y="11"/>
                </a:lnTo>
                <a:lnTo>
                  <a:pt x="16" y="11"/>
                </a:lnTo>
                <a:lnTo>
                  <a:pt x="13" y="13"/>
                </a:lnTo>
                <a:lnTo>
                  <a:pt x="10" y="13"/>
                </a:lnTo>
                <a:lnTo>
                  <a:pt x="13" y="16"/>
                </a:lnTo>
                <a:lnTo>
                  <a:pt x="13" y="16"/>
                </a:lnTo>
                <a:lnTo>
                  <a:pt x="16" y="16"/>
                </a:lnTo>
                <a:lnTo>
                  <a:pt x="18" y="16"/>
                </a:lnTo>
                <a:lnTo>
                  <a:pt x="18" y="16"/>
                </a:lnTo>
                <a:lnTo>
                  <a:pt x="16" y="21"/>
                </a:lnTo>
                <a:lnTo>
                  <a:pt x="16" y="2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5" name="Freeform 1258"/>
          <p:cNvSpPr>
            <a:spLocks/>
          </p:cNvSpPr>
          <p:nvPr/>
        </p:nvSpPr>
        <p:spPr bwMode="auto">
          <a:xfrm>
            <a:off x="6789382" y="4093309"/>
            <a:ext cx="213481" cy="284130"/>
          </a:xfrm>
          <a:custGeom>
            <a:avLst/>
            <a:gdLst/>
            <a:ahLst/>
            <a:cxnLst>
              <a:cxn ang="0">
                <a:pos x="13" y="110"/>
              </a:cxn>
              <a:cxn ang="0">
                <a:pos x="26" y="105"/>
              </a:cxn>
              <a:cxn ang="0">
                <a:pos x="32" y="99"/>
              </a:cxn>
              <a:cxn ang="0">
                <a:pos x="45" y="97"/>
              </a:cxn>
              <a:cxn ang="0">
                <a:pos x="80" y="54"/>
              </a:cxn>
              <a:cxn ang="0">
                <a:pos x="32" y="38"/>
              </a:cxn>
              <a:cxn ang="0">
                <a:pos x="26" y="29"/>
              </a:cxn>
              <a:cxn ang="0">
                <a:pos x="24" y="13"/>
              </a:cxn>
              <a:cxn ang="0">
                <a:pos x="29" y="11"/>
              </a:cxn>
              <a:cxn ang="0">
                <a:pos x="40" y="21"/>
              </a:cxn>
              <a:cxn ang="0">
                <a:pos x="51" y="24"/>
              </a:cxn>
              <a:cxn ang="0">
                <a:pos x="56" y="21"/>
              </a:cxn>
              <a:cxn ang="0">
                <a:pos x="64" y="19"/>
              </a:cxn>
              <a:cxn ang="0">
                <a:pos x="72" y="19"/>
              </a:cxn>
              <a:cxn ang="0">
                <a:pos x="86" y="13"/>
              </a:cxn>
              <a:cxn ang="0">
                <a:pos x="94" y="13"/>
              </a:cxn>
              <a:cxn ang="0">
                <a:pos x="104" y="11"/>
              </a:cxn>
              <a:cxn ang="0">
                <a:pos x="115" y="8"/>
              </a:cxn>
              <a:cxn ang="0">
                <a:pos x="120" y="8"/>
              </a:cxn>
              <a:cxn ang="0">
                <a:pos x="126" y="5"/>
              </a:cxn>
              <a:cxn ang="0">
                <a:pos x="129" y="3"/>
              </a:cxn>
              <a:cxn ang="0">
                <a:pos x="131" y="3"/>
              </a:cxn>
              <a:cxn ang="0">
                <a:pos x="137" y="3"/>
              </a:cxn>
              <a:cxn ang="0">
                <a:pos x="134" y="11"/>
              </a:cxn>
              <a:cxn ang="0">
                <a:pos x="137" y="13"/>
              </a:cxn>
              <a:cxn ang="0">
                <a:pos x="134" y="19"/>
              </a:cxn>
              <a:cxn ang="0">
                <a:pos x="134" y="24"/>
              </a:cxn>
              <a:cxn ang="0">
                <a:pos x="137" y="24"/>
              </a:cxn>
              <a:cxn ang="0">
                <a:pos x="137" y="24"/>
              </a:cxn>
              <a:cxn ang="0">
                <a:pos x="131" y="29"/>
              </a:cxn>
              <a:cxn ang="0">
                <a:pos x="131" y="35"/>
              </a:cxn>
              <a:cxn ang="0">
                <a:pos x="123" y="51"/>
              </a:cxn>
              <a:cxn ang="0">
                <a:pos x="118" y="56"/>
              </a:cxn>
              <a:cxn ang="0">
                <a:pos x="118" y="62"/>
              </a:cxn>
              <a:cxn ang="0">
                <a:pos x="104" y="89"/>
              </a:cxn>
              <a:cxn ang="0">
                <a:pos x="94" y="105"/>
              </a:cxn>
              <a:cxn ang="0">
                <a:pos x="67" y="132"/>
              </a:cxn>
              <a:cxn ang="0">
                <a:pos x="53" y="140"/>
              </a:cxn>
              <a:cxn ang="0">
                <a:pos x="37" y="156"/>
              </a:cxn>
              <a:cxn ang="0">
                <a:pos x="26" y="166"/>
              </a:cxn>
              <a:cxn ang="0">
                <a:pos x="21" y="172"/>
              </a:cxn>
              <a:cxn ang="0">
                <a:pos x="0" y="177"/>
              </a:cxn>
              <a:cxn ang="0">
                <a:pos x="13" y="110"/>
              </a:cxn>
            </a:cxnLst>
            <a:rect l="0" t="0" r="r" b="b"/>
            <a:pathLst>
              <a:path w="139" h="185">
                <a:moveTo>
                  <a:pt x="13" y="110"/>
                </a:moveTo>
                <a:lnTo>
                  <a:pt x="13" y="110"/>
                </a:lnTo>
                <a:lnTo>
                  <a:pt x="13" y="110"/>
                </a:lnTo>
                <a:lnTo>
                  <a:pt x="18" y="107"/>
                </a:lnTo>
                <a:lnTo>
                  <a:pt x="21" y="107"/>
                </a:lnTo>
                <a:lnTo>
                  <a:pt x="26" y="105"/>
                </a:lnTo>
                <a:lnTo>
                  <a:pt x="29" y="102"/>
                </a:lnTo>
                <a:lnTo>
                  <a:pt x="29" y="99"/>
                </a:lnTo>
                <a:lnTo>
                  <a:pt x="32" y="99"/>
                </a:lnTo>
                <a:lnTo>
                  <a:pt x="35" y="97"/>
                </a:lnTo>
                <a:lnTo>
                  <a:pt x="37" y="97"/>
                </a:lnTo>
                <a:lnTo>
                  <a:pt x="45" y="97"/>
                </a:lnTo>
                <a:lnTo>
                  <a:pt x="53" y="97"/>
                </a:lnTo>
                <a:lnTo>
                  <a:pt x="96" y="54"/>
                </a:lnTo>
                <a:lnTo>
                  <a:pt x="80" y="54"/>
                </a:lnTo>
                <a:lnTo>
                  <a:pt x="40" y="43"/>
                </a:lnTo>
                <a:lnTo>
                  <a:pt x="35" y="40"/>
                </a:lnTo>
                <a:lnTo>
                  <a:pt x="32" y="38"/>
                </a:lnTo>
                <a:lnTo>
                  <a:pt x="29" y="35"/>
                </a:lnTo>
                <a:lnTo>
                  <a:pt x="29" y="29"/>
                </a:lnTo>
                <a:lnTo>
                  <a:pt x="26" y="29"/>
                </a:lnTo>
                <a:lnTo>
                  <a:pt x="24" y="21"/>
                </a:lnTo>
                <a:lnTo>
                  <a:pt x="24" y="16"/>
                </a:lnTo>
                <a:lnTo>
                  <a:pt x="24" y="13"/>
                </a:lnTo>
                <a:lnTo>
                  <a:pt x="26" y="8"/>
                </a:lnTo>
                <a:lnTo>
                  <a:pt x="29" y="11"/>
                </a:lnTo>
                <a:lnTo>
                  <a:pt x="29" y="11"/>
                </a:lnTo>
                <a:lnTo>
                  <a:pt x="37" y="19"/>
                </a:lnTo>
                <a:lnTo>
                  <a:pt x="37" y="21"/>
                </a:lnTo>
                <a:lnTo>
                  <a:pt x="40" y="21"/>
                </a:lnTo>
                <a:lnTo>
                  <a:pt x="43" y="24"/>
                </a:lnTo>
                <a:lnTo>
                  <a:pt x="45" y="24"/>
                </a:lnTo>
                <a:lnTo>
                  <a:pt x="51" y="24"/>
                </a:lnTo>
                <a:lnTo>
                  <a:pt x="51" y="24"/>
                </a:lnTo>
                <a:lnTo>
                  <a:pt x="56" y="21"/>
                </a:lnTo>
                <a:lnTo>
                  <a:pt x="56" y="21"/>
                </a:lnTo>
                <a:lnTo>
                  <a:pt x="61" y="16"/>
                </a:lnTo>
                <a:lnTo>
                  <a:pt x="64" y="16"/>
                </a:lnTo>
                <a:lnTo>
                  <a:pt x="64" y="19"/>
                </a:lnTo>
                <a:lnTo>
                  <a:pt x="67" y="19"/>
                </a:lnTo>
                <a:lnTo>
                  <a:pt x="69" y="19"/>
                </a:lnTo>
                <a:lnTo>
                  <a:pt x="72" y="19"/>
                </a:lnTo>
                <a:lnTo>
                  <a:pt x="75" y="19"/>
                </a:lnTo>
                <a:lnTo>
                  <a:pt x="83" y="13"/>
                </a:lnTo>
                <a:lnTo>
                  <a:pt x="86" y="13"/>
                </a:lnTo>
                <a:lnTo>
                  <a:pt x="88" y="13"/>
                </a:lnTo>
                <a:lnTo>
                  <a:pt x="91" y="13"/>
                </a:lnTo>
                <a:lnTo>
                  <a:pt x="94" y="13"/>
                </a:lnTo>
                <a:lnTo>
                  <a:pt x="99" y="11"/>
                </a:lnTo>
                <a:lnTo>
                  <a:pt x="102" y="11"/>
                </a:lnTo>
                <a:lnTo>
                  <a:pt x="104" y="11"/>
                </a:lnTo>
                <a:lnTo>
                  <a:pt x="104" y="11"/>
                </a:lnTo>
                <a:lnTo>
                  <a:pt x="112" y="11"/>
                </a:lnTo>
                <a:lnTo>
                  <a:pt x="115" y="8"/>
                </a:lnTo>
                <a:lnTo>
                  <a:pt x="118" y="8"/>
                </a:lnTo>
                <a:lnTo>
                  <a:pt x="120" y="8"/>
                </a:lnTo>
                <a:lnTo>
                  <a:pt x="120" y="8"/>
                </a:lnTo>
                <a:lnTo>
                  <a:pt x="123" y="8"/>
                </a:lnTo>
                <a:lnTo>
                  <a:pt x="126" y="5"/>
                </a:lnTo>
                <a:lnTo>
                  <a:pt x="126" y="5"/>
                </a:lnTo>
                <a:lnTo>
                  <a:pt x="129" y="3"/>
                </a:lnTo>
                <a:lnTo>
                  <a:pt x="129" y="3"/>
                </a:lnTo>
                <a:lnTo>
                  <a:pt x="129" y="3"/>
                </a:lnTo>
                <a:lnTo>
                  <a:pt x="131" y="3"/>
                </a:lnTo>
                <a:lnTo>
                  <a:pt x="131" y="0"/>
                </a:lnTo>
                <a:lnTo>
                  <a:pt x="131" y="3"/>
                </a:lnTo>
                <a:lnTo>
                  <a:pt x="137" y="3"/>
                </a:lnTo>
                <a:lnTo>
                  <a:pt x="137" y="3"/>
                </a:lnTo>
                <a:lnTo>
                  <a:pt x="137" y="3"/>
                </a:lnTo>
                <a:lnTo>
                  <a:pt x="137" y="5"/>
                </a:lnTo>
                <a:lnTo>
                  <a:pt x="137" y="8"/>
                </a:lnTo>
                <a:lnTo>
                  <a:pt x="134" y="11"/>
                </a:lnTo>
                <a:lnTo>
                  <a:pt x="134" y="11"/>
                </a:lnTo>
                <a:lnTo>
                  <a:pt x="134" y="13"/>
                </a:lnTo>
                <a:lnTo>
                  <a:pt x="137" y="13"/>
                </a:lnTo>
                <a:lnTo>
                  <a:pt x="137" y="13"/>
                </a:lnTo>
                <a:lnTo>
                  <a:pt x="137" y="13"/>
                </a:lnTo>
                <a:lnTo>
                  <a:pt x="134" y="19"/>
                </a:lnTo>
                <a:lnTo>
                  <a:pt x="137" y="19"/>
                </a:lnTo>
                <a:lnTo>
                  <a:pt x="137" y="21"/>
                </a:lnTo>
                <a:lnTo>
                  <a:pt x="134" y="24"/>
                </a:lnTo>
                <a:lnTo>
                  <a:pt x="137" y="24"/>
                </a:lnTo>
                <a:lnTo>
                  <a:pt x="137" y="21"/>
                </a:lnTo>
                <a:lnTo>
                  <a:pt x="137" y="24"/>
                </a:lnTo>
                <a:lnTo>
                  <a:pt x="139" y="24"/>
                </a:lnTo>
                <a:lnTo>
                  <a:pt x="137" y="24"/>
                </a:lnTo>
                <a:lnTo>
                  <a:pt x="137" y="24"/>
                </a:lnTo>
                <a:lnTo>
                  <a:pt x="137" y="24"/>
                </a:lnTo>
                <a:lnTo>
                  <a:pt x="134" y="24"/>
                </a:lnTo>
                <a:lnTo>
                  <a:pt x="131" y="29"/>
                </a:lnTo>
                <a:lnTo>
                  <a:pt x="134" y="29"/>
                </a:lnTo>
                <a:lnTo>
                  <a:pt x="134" y="32"/>
                </a:lnTo>
                <a:lnTo>
                  <a:pt x="131" y="35"/>
                </a:lnTo>
                <a:lnTo>
                  <a:pt x="131" y="38"/>
                </a:lnTo>
                <a:lnTo>
                  <a:pt x="129" y="46"/>
                </a:lnTo>
                <a:lnTo>
                  <a:pt x="123" y="51"/>
                </a:lnTo>
                <a:lnTo>
                  <a:pt x="123" y="54"/>
                </a:lnTo>
                <a:lnTo>
                  <a:pt x="120" y="54"/>
                </a:lnTo>
                <a:lnTo>
                  <a:pt x="118" y="56"/>
                </a:lnTo>
                <a:lnTo>
                  <a:pt x="118" y="59"/>
                </a:lnTo>
                <a:lnTo>
                  <a:pt x="120" y="59"/>
                </a:lnTo>
                <a:lnTo>
                  <a:pt x="118" y="62"/>
                </a:lnTo>
                <a:lnTo>
                  <a:pt x="110" y="78"/>
                </a:lnTo>
                <a:lnTo>
                  <a:pt x="110" y="81"/>
                </a:lnTo>
                <a:lnTo>
                  <a:pt x="104" y="89"/>
                </a:lnTo>
                <a:lnTo>
                  <a:pt x="104" y="91"/>
                </a:lnTo>
                <a:lnTo>
                  <a:pt x="96" y="102"/>
                </a:lnTo>
                <a:lnTo>
                  <a:pt x="94" y="105"/>
                </a:lnTo>
                <a:lnTo>
                  <a:pt x="91" y="110"/>
                </a:lnTo>
                <a:lnTo>
                  <a:pt x="83" y="118"/>
                </a:lnTo>
                <a:lnTo>
                  <a:pt x="67" y="132"/>
                </a:lnTo>
                <a:lnTo>
                  <a:pt x="61" y="137"/>
                </a:lnTo>
                <a:lnTo>
                  <a:pt x="56" y="137"/>
                </a:lnTo>
                <a:lnTo>
                  <a:pt x="53" y="140"/>
                </a:lnTo>
                <a:lnTo>
                  <a:pt x="48" y="145"/>
                </a:lnTo>
                <a:lnTo>
                  <a:pt x="40" y="153"/>
                </a:lnTo>
                <a:lnTo>
                  <a:pt x="37" y="156"/>
                </a:lnTo>
                <a:lnTo>
                  <a:pt x="29" y="164"/>
                </a:lnTo>
                <a:lnTo>
                  <a:pt x="29" y="164"/>
                </a:lnTo>
                <a:lnTo>
                  <a:pt x="26" y="166"/>
                </a:lnTo>
                <a:lnTo>
                  <a:pt x="24" y="166"/>
                </a:lnTo>
                <a:lnTo>
                  <a:pt x="21" y="169"/>
                </a:lnTo>
                <a:lnTo>
                  <a:pt x="21" y="172"/>
                </a:lnTo>
                <a:lnTo>
                  <a:pt x="8" y="185"/>
                </a:lnTo>
                <a:lnTo>
                  <a:pt x="8" y="185"/>
                </a:lnTo>
                <a:lnTo>
                  <a:pt x="0" y="177"/>
                </a:lnTo>
                <a:lnTo>
                  <a:pt x="0" y="124"/>
                </a:lnTo>
                <a:lnTo>
                  <a:pt x="13" y="110"/>
                </a:lnTo>
                <a:lnTo>
                  <a:pt x="13" y="11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6" name="Freeform 1259"/>
          <p:cNvSpPr>
            <a:spLocks noEditPoints="1"/>
          </p:cNvSpPr>
          <p:nvPr/>
        </p:nvSpPr>
        <p:spPr bwMode="auto">
          <a:xfrm>
            <a:off x="6586651" y="4229997"/>
            <a:ext cx="222697" cy="213481"/>
          </a:xfrm>
          <a:custGeom>
            <a:avLst/>
            <a:gdLst/>
            <a:ahLst/>
            <a:cxnLst>
              <a:cxn ang="0">
                <a:pos x="38" y="16"/>
              </a:cxn>
              <a:cxn ang="0">
                <a:pos x="40" y="13"/>
              </a:cxn>
              <a:cxn ang="0">
                <a:pos x="43" y="13"/>
              </a:cxn>
              <a:cxn ang="0">
                <a:pos x="54" y="0"/>
              </a:cxn>
              <a:cxn ang="0">
                <a:pos x="56" y="2"/>
              </a:cxn>
              <a:cxn ang="0">
                <a:pos x="59" y="10"/>
              </a:cxn>
              <a:cxn ang="0">
                <a:pos x="65" y="13"/>
              </a:cxn>
              <a:cxn ang="0">
                <a:pos x="70" y="13"/>
              </a:cxn>
              <a:cxn ang="0">
                <a:pos x="81" y="16"/>
              </a:cxn>
              <a:cxn ang="0">
                <a:pos x="89" y="24"/>
              </a:cxn>
              <a:cxn ang="0">
                <a:pos x="94" y="26"/>
              </a:cxn>
              <a:cxn ang="0">
                <a:pos x="102" y="26"/>
              </a:cxn>
              <a:cxn ang="0">
                <a:pos x="107" y="26"/>
              </a:cxn>
              <a:cxn ang="0">
                <a:pos x="113" y="26"/>
              </a:cxn>
              <a:cxn ang="0">
                <a:pos x="116" y="21"/>
              </a:cxn>
              <a:cxn ang="0">
                <a:pos x="121" y="18"/>
              </a:cxn>
              <a:cxn ang="0">
                <a:pos x="129" y="18"/>
              </a:cxn>
              <a:cxn ang="0">
                <a:pos x="134" y="21"/>
              </a:cxn>
              <a:cxn ang="0">
                <a:pos x="140" y="21"/>
              </a:cxn>
              <a:cxn ang="0">
                <a:pos x="132" y="35"/>
              </a:cxn>
              <a:cxn ang="0">
                <a:pos x="140" y="96"/>
              </a:cxn>
              <a:cxn ang="0">
                <a:pos x="137" y="102"/>
              </a:cxn>
              <a:cxn ang="0">
                <a:pos x="134" y="104"/>
              </a:cxn>
              <a:cxn ang="0">
                <a:pos x="129" y="107"/>
              </a:cxn>
              <a:cxn ang="0">
                <a:pos x="124" y="110"/>
              </a:cxn>
              <a:cxn ang="0">
                <a:pos x="121" y="112"/>
              </a:cxn>
              <a:cxn ang="0">
                <a:pos x="118" y="115"/>
              </a:cxn>
              <a:cxn ang="0">
                <a:pos x="118" y="120"/>
              </a:cxn>
              <a:cxn ang="0">
                <a:pos x="116" y="126"/>
              </a:cxn>
              <a:cxn ang="0">
                <a:pos x="107" y="137"/>
              </a:cxn>
              <a:cxn ang="0">
                <a:pos x="105" y="139"/>
              </a:cxn>
              <a:cxn ang="0">
                <a:pos x="86" y="126"/>
              </a:cxn>
              <a:cxn ang="0">
                <a:pos x="86" y="123"/>
              </a:cxn>
              <a:cxn ang="0">
                <a:pos x="35" y="88"/>
              </a:cxn>
              <a:cxn ang="0">
                <a:pos x="35" y="75"/>
              </a:cxn>
              <a:cxn ang="0">
                <a:pos x="38" y="69"/>
              </a:cxn>
              <a:cxn ang="0">
                <a:pos x="40" y="64"/>
              </a:cxn>
              <a:cxn ang="0">
                <a:pos x="43" y="61"/>
              </a:cxn>
              <a:cxn ang="0">
                <a:pos x="48" y="59"/>
              </a:cxn>
              <a:cxn ang="0">
                <a:pos x="48" y="53"/>
              </a:cxn>
              <a:cxn ang="0">
                <a:pos x="54" y="48"/>
              </a:cxn>
              <a:cxn ang="0">
                <a:pos x="51" y="43"/>
              </a:cxn>
              <a:cxn ang="0">
                <a:pos x="48" y="40"/>
              </a:cxn>
              <a:cxn ang="0">
                <a:pos x="46" y="35"/>
              </a:cxn>
              <a:cxn ang="0">
                <a:pos x="43" y="29"/>
              </a:cxn>
              <a:cxn ang="0">
                <a:pos x="40" y="26"/>
              </a:cxn>
              <a:cxn ang="0">
                <a:pos x="38" y="24"/>
              </a:cxn>
              <a:cxn ang="0">
                <a:pos x="38" y="18"/>
              </a:cxn>
              <a:cxn ang="0">
                <a:pos x="38" y="18"/>
              </a:cxn>
              <a:cxn ang="0">
                <a:pos x="0" y="91"/>
              </a:cxn>
              <a:cxn ang="0">
                <a:pos x="11" y="91"/>
              </a:cxn>
              <a:cxn ang="0">
                <a:pos x="0" y="91"/>
              </a:cxn>
            </a:cxnLst>
            <a:rect l="0" t="0" r="r" b="b"/>
            <a:pathLst>
              <a:path w="145" h="139">
                <a:moveTo>
                  <a:pt x="38" y="18"/>
                </a:moveTo>
                <a:lnTo>
                  <a:pt x="38" y="16"/>
                </a:lnTo>
                <a:lnTo>
                  <a:pt x="40" y="16"/>
                </a:lnTo>
                <a:lnTo>
                  <a:pt x="40" y="13"/>
                </a:lnTo>
                <a:lnTo>
                  <a:pt x="43" y="10"/>
                </a:lnTo>
                <a:lnTo>
                  <a:pt x="43" y="13"/>
                </a:lnTo>
                <a:lnTo>
                  <a:pt x="48" y="8"/>
                </a:lnTo>
                <a:lnTo>
                  <a:pt x="54" y="0"/>
                </a:lnTo>
                <a:lnTo>
                  <a:pt x="54" y="2"/>
                </a:lnTo>
                <a:lnTo>
                  <a:pt x="56" y="2"/>
                </a:lnTo>
                <a:lnTo>
                  <a:pt x="59" y="2"/>
                </a:lnTo>
                <a:lnTo>
                  <a:pt x="59" y="10"/>
                </a:lnTo>
                <a:lnTo>
                  <a:pt x="62" y="13"/>
                </a:lnTo>
                <a:lnTo>
                  <a:pt x="65" y="13"/>
                </a:lnTo>
                <a:lnTo>
                  <a:pt x="67" y="13"/>
                </a:lnTo>
                <a:lnTo>
                  <a:pt x="70" y="13"/>
                </a:lnTo>
                <a:lnTo>
                  <a:pt x="78" y="13"/>
                </a:lnTo>
                <a:lnTo>
                  <a:pt x="81" y="16"/>
                </a:lnTo>
                <a:lnTo>
                  <a:pt x="86" y="21"/>
                </a:lnTo>
                <a:lnTo>
                  <a:pt x="89" y="24"/>
                </a:lnTo>
                <a:lnTo>
                  <a:pt x="91" y="26"/>
                </a:lnTo>
                <a:lnTo>
                  <a:pt x="94" y="26"/>
                </a:lnTo>
                <a:lnTo>
                  <a:pt x="99" y="26"/>
                </a:lnTo>
                <a:lnTo>
                  <a:pt x="102" y="26"/>
                </a:lnTo>
                <a:lnTo>
                  <a:pt x="105" y="26"/>
                </a:lnTo>
                <a:lnTo>
                  <a:pt x="107" y="26"/>
                </a:lnTo>
                <a:lnTo>
                  <a:pt x="110" y="26"/>
                </a:lnTo>
                <a:lnTo>
                  <a:pt x="113" y="26"/>
                </a:lnTo>
                <a:lnTo>
                  <a:pt x="116" y="21"/>
                </a:lnTo>
                <a:lnTo>
                  <a:pt x="116" y="21"/>
                </a:lnTo>
                <a:lnTo>
                  <a:pt x="121" y="18"/>
                </a:lnTo>
                <a:lnTo>
                  <a:pt x="121" y="18"/>
                </a:lnTo>
                <a:lnTo>
                  <a:pt x="124" y="18"/>
                </a:lnTo>
                <a:lnTo>
                  <a:pt x="129" y="18"/>
                </a:lnTo>
                <a:lnTo>
                  <a:pt x="132" y="18"/>
                </a:lnTo>
                <a:lnTo>
                  <a:pt x="134" y="21"/>
                </a:lnTo>
                <a:lnTo>
                  <a:pt x="134" y="24"/>
                </a:lnTo>
                <a:lnTo>
                  <a:pt x="140" y="21"/>
                </a:lnTo>
                <a:lnTo>
                  <a:pt x="145" y="21"/>
                </a:lnTo>
                <a:lnTo>
                  <a:pt x="132" y="35"/>
                </a:lnTo>
                <a:lnTo>
                  <a:pt x="132" y="88"/>
                </a:lnTo>
                <a:lnTo>
                  <a:pt x="140" y="96"/>
                </a:lnTo>
                <a:lnTo>
                  <a:pt x="140" y="96"/>
                </a:lnTo>
                <a:lnTo>
                  <a:pt x="137" y="102"/>
                </a:lnTo>
                <a:lnTo>
                  <a:pt x="134" y="102"/>
                </a:lnTo>
                <a:lnTo>
                  <a:pt x="134" y="104"/>
                </a:lnTo>
                <a:lnTo>
                  <a:pt x="134" y="107"/>
                </a:lnTo>
                <a:lnTo>
                  <a:pt x="129" y="107"/>
                </a:lnTo>
                <a:lnTo>
                  <a:pt x="126" y="110"/>
                </a:lnTo>
                <a:lnTo>
                  <a:pt x="124" y="110"/>
                </a:lnTo>
                <a:lnTo>
                  <a:pt x="121" y="112"/>
                </a:lnTo>
                <a:lnTo>
                  <a:pt x="121" y="112"/>
                </a:lnTo>
                <a:lnTo>
                  <a:pt x="118" y="115"/>
                </a:lnTo>
                <a:lnTo>
                  <a:pt x="118" y="115"/>
                </a:lnTo>
                <a:lnTo>
                  <a:pt x="121" y="118"/>
                </a:lnTo>
                <a:lnTo>
                  <a:pt x="118" y="120"/>
                </a:lnTo>
                <a:lnTo>
                  <a:pt x="116" y="123"/>
                </a:lnTo>
                <a:lnTo>
                  <a:pt x="116" y="126"/>
                </a:lnTo>
                <a:lnTo>
                  <a:pt x="113" y="131"/>
                </a:lnTo>
                <a:lnTo>
                  <a:pt x="107" y="137"/>
                </a:lnTo>
                <a:lnTo>
                  <a:pt x="105" y="139"/>
                </a:lnTo>
                <a:lnTo>
                  <a:pt x="105" y="139"/>
                </a:lnTo>
                <a:lnTo>
                  <a:pt x="89" y="126"/>
                </a:lnTo>
                <a:lnTo>
                  <a:pt x="86" y="126"/>
                </a:lnTo>
                <a:lnTo>
                  <a:pt x="86" y="123"/>
                </a:lnTo>
                <a:lnTo>
                  <a:pt x="86" y="123"/>
                </a:lnTo>
                <a:lnTo>
                  <a:pt x="83" y="118"/>
                </a:lnTo>
                <a:lnTo>
                  <a:pt x="35" y="88"/>
                </a:lnTo>
                <a:lnTo>
                  <a:pt x="30" y="88"/>
                </a:lnTo>
                <a:lnTo>
                  <a:pt x="35" y="75"/>
                </a:lnTo>
                <a:lnTo>
                  <a:pt x="35" y="72"/>
                </a:lnTo>
                <a:lnTo>
                  <a:pt x="38" y="69"/>
                </a:lnTo>
                <a:lnTo>
                  <a:pt x="38" y="67"/>
                </a:lnTo>
                <a:lnTo>
                  <a:pt x="40" y="64"/>
                </a:lnTo>
                <a:lnTo>
                  <a:pt x="43" y="61"/>
                </a:lnTo>
                <a:lnTo>
                  <a:pt x="43" y="61"/>
                </a:lnTo>
                <a:lnTo>
                  <a:pt x="43" y="59"/>
                </a:lnTo>
                <a:lnTo>
                  <a:pt x="48" y="59"/>
                </a:lnTo>
                <a:lnTo>
                  <a:pt x="48" y="56"/>
                </a:lnTo>
                <a:lnTo>
                  <a:pt x="48" y="53"/>
                </a:lnTo>
                <a:lnTo>
                  <a:pt x="51" y="51"/>
                </a:lnTo>
                <a:lnTo>
                  <a:pt x="54" y="48"/>
                </a:lnTo>
                <a:lnTo>
                  <a:pt x="51" y="45"/>
                </a:lnTo>
                <a:lnTo>
                  <a:pt x="51" y="43"/>
                </a:lnTo>
                <a:lnTo>
                  <a:pt x="51" y="43"/>
                </a:lnTo>
                <a:lnTo>
                  <a:pt x="48" y="40"/>
                </a:lnTo>
                <a:lnTo>
                  <a:pt x="48" y="40"/>
                </a:lnTo>
                <a:lnTo>
                  <a:pt x="46" y="35"/>
                </a:lnTo>
                <a:lnTo>
                  <a:pt x="43" y="32"/>
                </a:lnTo>
                <a:lnTo>
                  <a:pt x="43" y="29"/>
                </a:lnTo>
                <a:lnTo>
                  <a:pt x="43" y="26"/>
                </a:lnTo>
                <a:lnTo>
                  <a:pt x="40" y="26"/>
                </a:lnTo>
                <a:lnTo>
                  <a:pt x="40" y="24"/>
                </a:lnTo>
                <a:lnTo>
                  <a:pt x="38" y="24"/>
                </a:lnTo>
                <a:lnTo>
                  <a:pt x="38" y="18"/>
                </a:lnTo>
                <a:lnTo>
                  <a:pt x="38" y="18"/>
                </a:lnTo>
                <a:lnTo>
                  <a:pt x="38" y="18"/>
                </a:lnTo>
                <a:lnTo>
                  <a:pt x="38" y="18"/>
                </a:lnTo>
                <a:lnTo>
                  <a:pt x="38" y="18"/>
                </a:lnTo>
                <a:close/>
                <a:moveTo>
                  <a:pt x="0" y="91"/>
                </a:moveTo>
                <a:lnTo>
                  <a:pt x="5" y="91"/>
                </a:lnTo>
                <a:lnTo>
                  <a:pt x="11" y="91"/>
                </a:lnTo>
                <a:lnTo>
                  <a:pt x="3" y="91"/>
                </a:lnTo>
                <a:lnTo>
                  <a:pt x="0" y="9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7" name="Freeform 1260"/>
          <p:cNvSpPr>
            <a:spLocks/>
          </p:cNvSpPr>
          <p:nvPr/>
        </p:nvSpPr>
        <p:spPr bwMode="auto">
          <a:xfrm>
            <a:off x="6545184" y="4257642"/>
            <a:ext cx="124403" cy="119795"/>
          </a:xfrm>
          <a:custGeom>
            <a:avLst/>
            <a:gdLst/>
            <a:ahLst/>
            <a:cxnLst>
              <a:cxn ang="0">
                <a:pos x="62" y="54"/>
              </a:cxn>
              <a:cxn ang="0">
                <a:pos x="65" y="49"/>
              </a:cxn>
              <a:cxn ang="0">
                <a:pos x="70" y="43"/>
              </a:cxn>
              <a:cxn ang="0">
                <a:pos x="70" y="41"/>
              </a:cxn>
              <a:cxn ang="0">
                <a:pos x="75" y="38"/>
              </a:cxn>
              <a:cxn ang="0">
                <a:pos x="78" y="33"/>
              </a:cxn>
              <a:cxn ang="0">
                <a:pos x="78" y="27"/>
              </a:cxn>
              <a:cxn ang="0">
                <a:pos x="78" y="25"/>
              </a:cxn>
              <a:cxn ang="0">
                <a:pos x="75" y="22"/>
              </a:cxn>
              <a:cxn ang="0">
                <a:pos x="70" y="14"/>
              </a:cxn>
              <a:cxn ang="0">
                <a:pos x="70" y="8"/>
              </a:cxn>
              <a:cxn ang="0">
                <a:pos x="67" y="6"/>
              </a:cxn>
              <a:cxn ang="0">
                <a:pos x="65" y="0"/>
              </a:cxn>
              <a:cxn ang="0">
                <a:pos x="59" y="3"/>
              </a:cxn>
              <a:cxn ang="0">
                <a:pos x="57" y="6"/>
              </a:cxn>
              <a:cxn ang="0">
                <a:pos x="49" y="6"/>
              </a:cxn>
              <a:cxn ang="0">
                <a:pos x="43" y="6"/>
              </a:cxn>
              <a:cxn ang="0">
                <a:pos x="40" y="6"/>
              </a:cxn>
              <a:cxn ang="0">
                <a:pos x="38" y="11"/>
              </a:cxn>
              <a:cxn ang="0">
                <a:pos x="32" y="8"/>
              </a:cxn>
              <a:cxn ang="0">
                <a:pos x="30" y="6"/>
              </a:cxn>
              <a:cxn ang="0">
                <a:pos x="24" y="6"/>
              </a:cxn>
              <a:cxn ang="0">
                <a:pos x="22" y="6"/>
              </a:cxn>
              <a:cxn ang="0">
                <a:pos x="22" y="8"/>
              </a:cxn>
              <a:cxn ang="0">
                <a:pos x="22" y="11"/>
              </a:cxn>
              <a:cxn ang="0">
                <a:pos x="19" y="14"/>
              </a:cxn>
              <a:cxn ang="0">
                <a:pos x="19" y="22"/>
              </a:cxn>
              <a:cxn ang="0">
                <a:pos x="19" y="27"/>
              </a:cxn>
              <a:cxn ang="0">
                <a:pos x="22" y="33"/>
              </a:cxn>
              <a:cxn ang="0">
                <a:pos x="14" y="43"/>
              </a:cxn>
              <a:cxn ang="0">
                <a:pos x="8" y="49"/>
              </a:cxn>
              <a:cxn ang="0">
                <a:pos x="3" y="59"/>
              </a:cxn>
              <a:cxn ang="0">
                <a:pos x="3" y="68"/>
              </a:cxn>
              <a:cxn ang="0">
                <a:pos x="0" y="76"/>
              </a:cxn>
              <a:cxn ang="0">
                <a:pos x="0" y="78"/>
              </a:cxn>
              <a:cxn ang="0">
                <a:pos x="6" y="76"/>
              </a:cxn>
              <a:cxn ang="0">
                <a:pos x="8" y="78"/>
              </a:cxn>
              <a:cxn ang="0">
                <a:pos x="11" y="76"/>
              </a:cxn>
              <a:cxn ang="0">
                <a:pos x="14" y="73"/>
              </a:cxn>
              <a:cxn ang="0">
                <a:pos x="14" y="73"/>
              </a:cxn>
              <a:cxn ang="0">
                <a:pos x="16" y="73"/>
              </a:cxn>
              <a:cxn ang="0">
                <a:pos x="30" y="73"/>
              </a:cxn>
              <a:cxn ang="0">
                <a:pos x="57" y="70"/>
              </a:cxn>
            </a:cxnLst>
            <a:rect l="0" t="0" r="r" b="b"/>
            <a:pathLst>
              <a:path w="81" h="78">
                <a:moveTo>
                  <a:pt x="62" y="57"/>
                </a:moveTo>
                <a:lnTo>
                  <a:pt x="62" y="54"/>
                </a:lnTo>
                <a:lnTo>
                  <a:pt x="65" y="51"/>
                </a:lnTo>
                <a:lnTo>
                  <a:pt x="65" y="49"/>
                </a:lnTo>
                <a:lnTo>
                  <a:pt x="67" y="46"/>
                </a:lnTo>
                <a:lnTo>
                  <a:pt x="70" y="43"/>
                </a:lnTo>
                <a:lnTo>
                  <a:pt x="70" y="43"/>
                </a:lnTo>
                <a:lnTo>
                  <a:pt x="70" y="41"/>
                </a:lnTo>
                <a:lnTo>
                  <a:pt x="75" y="41"/>
                </a:lnTo>
                <a:lnTo>
                  <a:pt x="75" y="38"/>
                </a:lnTo>
                <a:lnTo>
                  <a:pt x="75" y="35"/>
                </a:lnTo>
                <a:lnTo>
                  <a:pt x="78" y="33"/>
                </a:lnTo>
                <a:lnTo>
                  <a:pt x="81" y="30"/>
                </a:lnTo>
                <a:lnTo>
                  <a:pt x="78" y="27"/>
                </a:lnTo>
                <a:lnTo>
                  <a:pt x="78" y="25"/>
                </a:lnTo>
                <a:lnTo>
                  <a:pt x="78" y="25"/>
                </a:lnTo>
                <a:lnTo>
                  <a:pt x="75" y="22"/>
                </a:lnTo>
                <a:lnTo>
                  <a:pt x="75" y="22"/>
                </a:lnTo>
                <a:lnTo>
                  <a:pt x="73" y="17"/>
                </a:lnTo>
                <a:lnTo>
                  <a:pt x="70" y="14"/>
                </a:lnTo>
                <a:lnTo>
                  <a:pt x="70" y="11"/>
                </a:lnTo>
                <a:lnTo>
                  <a:pt x="70" y="8"/>
                </a:lnTo>
                <a:lnTo>
                  <a:pt x="67" y="8"/>
                </a:lnTo>
                <a:lnTo>
                  <a:pt x="67" y="6"/>
                </a:lnTo>
                <a:lnTo>
                  <a:pt x="65" y="6"/>
                </a:lnTo>
                <a:lnTo>
                  <a:pt x="65" y="0"/>
                </a:lnTo>
                <a:lnTo>
                  <a:pt x="65" y="0"/>
                </a:lnTo>
                <a:lnTo>
                  <a:pt x="59" y="3"/>
                </a:lnTo>
                <a:lnTo>
                  <a:pt x="59" y="3"/>
                </a:lnTo>
                <a:lnTo>
                  <a:pt x="57" y="6"/>
                </a:lnTo>
                <a:lnTo>
                  <a:pt x="54" y="6"/>
                </a:lnTo>
                <a:lnTo>
                  <a:pt x="49" y="6"/>
                </a:lnTo>
                <a:lnTo>
                  <a:pt x="46" y="6"/>
                </a:lnTo>
                <a:lnTo>
                  <a:pt x="43" y="6"/>
                </a:lnTo>
                <a:lnTo>
                  <a:pt x="40" y="6"/>
                </a:lnTo>
                <a:lnTo>
                  <a:pt x="40" y="6"/>
                </a:lnTo>
                <a:lnTo>
                  <a:pt x="38" y="8"/>
                </a:lnTo>
                <a:lnTo>
                  <a:pt x="38" y="11"/>
                </a:lnTo>
                <a:lnTo>
                  <a:pt x="38" y="11"/>
                </a:lnTo>
                <a:lnTo>
                  <a:pt x="32" y="8"/>
                </a:lnTo>
                <a:lnTo>
                  <a:pt x="32" y="8"/>
                </a:lnTo>
                <a:lnTo>
                  <a:pt x="30" y="6"/>
                </a:lnTo>
                <a:lnTo>
                  <a:pt x="30" y="8"/>
                </a:lnTo>
                <a:lnTo>
                  <a:pt x="24" y="6"/>
                </a:lnTo>
                <a:lnTo>
                  <a:pt x="22" y="6"/>
                </a:lnTo>
                <a:lnTo>
                  <a:pt x="22" y="6"/>
                </a:lnTo>
                <a:lnTo>
                  <a:pt x="22" y="8"/>
                </a:lnTo>
                <a:lnTo>
                  <a:pt x="22" y="8"/>
                </a:lnTo>
                <a:lnTo>
                  <a:pt x="22" y="11"/>
                </a:lnTo>
                <a:lnTo>
                  <a:pt x="22" y="11"/>
                </a:lnTo>
                <a:lnTo>
                  <a:pt x="22" y="14"/>
                </a:lnTo>
                <a:lnTo>
                  <a:pt x="19" y="14"/>
                </a:lnTo>
                <a:lnTo>
                  <a:pt x="19" y="19"/>
                </a:lnTo>
                <a:lnTo>
                  <a:pt x="19" y="22"/>
                </a:lnTo>
                <a:lnTo>
                  <a:pt x="19" y="27"/>
                </a:lnTo>
                <a:lnTo>
                  <a:pt x="19" y="27"/>
                </a:lnTo>
                <a:lnTo>
                  <a:pt x="22" y="30"/>
                </a:lnTo>
                <a:lnTo>
                  <a:pt x="22" y="33"/>
                </a:lnTo>
                <a:lnTo>
                  <a:pt x="22" y="33"/>
                </a:lnTo>
                <a:lnTo>
                  <a:pt x="14" y="43"/>
                </a:lnTo>
                <a:lnTo>
                  <a:pt x="11" y="46"/>
                </a:lnTo>
                <a:lnTo>
                  <a:pt x="8" y="49"/>
                </a:lnTo>
                <a:lnTo>
                  <a:pt x="3" y="59"/>
                </a:lnTo>
                <a:lnTo>
                  <a:pt x="3" y="59"/>
                </a:lnTo>
                <a:lnTo>
                  <a:pt x="3" y="65"/>
                </a:lnTo>
                <a:lnTo>
                  <a:pt x="3" y="68"/>
                </a:lnTo>
                <a:lnTo>
                  <a:pt x="0" y="73"/>
                </a:lnTo>
                <a:lnTo>
                  <a:pt x="0" y="76"/>
                </a:lnTo>
                <a:lnTo>
                  <a:pt x="0" y="78"/>
                </a:lnTo>
                <a:lnTo>
                  <a:pt x="0" y="78"/>
                </a:lnTo>
                <a:lnTo>
                  <a:pt x="3" y="78"/>
                </a:lnTo>
                <a:lnTo>
                  <a:pt x="6" y="76"/>
                </a:lnTo>
                <a:lnTo>
                  <a:pt x="8" y="76"/>
                </a:lnTo>
                <a:lnTo>
                  <a:pt x="8" y="78"/>
                </a:lnTo>
                <a:lnTo>
                  <a:pt x="11" y="78"/>
                </a:lnTo>
                <a:lnTo>
                  <a:pt x="11" y="76"/>
                </a:lnTo>
                <a:lnTo>
                  <a:pt x="11" y="76"/>
                </a:lnTo>
                <a:lnTo>
                  <a:pt x="14" y="73"/>
                </a:lnTo>
                <a:lnTo>
                  <a:pt x="14" y="76"/>
                </a:lnTo>
                <a:lnTo>
                  <a:pt x="14" y="73"/>
                </a:lnTo>
                <a:lnTo>
                  <a:pt x="16" y="73"/>
                </a:lnTo>
                <a:lnTo>
                  <a:pt x="16" y="73"/>
                </a:lnTo>
                <a:lnTo>
                  <a:pt x="27" y="73"/>
                </a:lnTo>
                <a:lnTo>
                  <a:pt x="30" y="73"/>
                </a:lnTo>
                <a:lnTo>
                  <a:pt x="38" y="73"/>
                </a:lnTo>
                <a:lnTo>
                  <a:pt x="57" y="70"/>
                </a:lnTo>
                <a:lnTo>
                  <a:pt x="62" y="57"/>
                </a:lnTo>
                <a:close/>
              </a:path>
            </a:pathLst>
          </a:custGeom>
          <a:solidFill>
            <a:srgbClr val="96C921"/>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8" name="Freeform 1261"/>
          <p:cNvSpPr>
            <a:spLocks/>
          </p:cNvSpPr>
          <p:nvPr/>
        </p:nvSpPr>
        <p:spPr bwMode="auto">
          <a:xfrm>
            <a:off x="6231873" y="4113273"/>
            <a:ext cx="271843" cy="182765"/>
          </a:xfrm>
          <a:custGeom>
            <a:avLst/>
            <a:gdLst/>
            <a:ahLst/>
            <a:cxnLst>
              <a:cxn ang="0">
                <a:pos x="113" y="3"/>
              </a:cxn>
              <a:cxn ang="0">
                <a:pos x="121" y="19"/>
              </a:cxn>
              <a:cxn ang="0">
                <a:pos x="121" y="27"/>
              </a:cxn>
              <a:cxn ang="0">
                <a:pos x="126" y="30"/>
              </a:cxn>
              <a:cxn ang="0">
                <a:pos x="132" y="38"/>
              </a:cxn>
              <a:cxn ang="0">
                <a:pos x="142" y="41"/>
              </a:cxn>
              <a:cxn ang="0">
                <a:pos x="148" y="46"/>
              </a:cxn>
              <a:cxn ang="0">
                <a:pos x="145" y="51"/>
              </a:cxn>
              <a:cxn ang="0">
                <a:pos x="153" y="54"/>
              </a:cxn>
              <a:cxn ang="0">
                <a:pos x="159" y="62"/>
              </a:cxn>
              <a:cxn ang="0">
                <a:pos x="164" y="70"/>
              </a:cxn>
              <a:cxn ang="0">
                <a:pos x="172" y="76"/>
              </a:cxn>
              <a:cxn ang="0">
                <a:pos x="177" y="84"/>
              </a:cxn>
              <a:cxn ang="0">
                <a:pos x="172" y="81"/>
              </a:cxn>
              <a:cxn ang="0">
                <a:pos x="159" y="81"/>
              </a:cxn>
              <a:cxn ang="0">
                <a:pos x="151" y="81"/>
              </a:cxn>
              <a:cxn ang="0">
                <a:pos x="148" y="81"/>
              </a:cxn>
              <a:cxn ang="0">
                <a:pos x="140" y="84"/>
              </a:cxn>
              <a:cxn ang="0">
                <a:pos x="134" y="84"/>
              </a:cxn>
              <a:cxn ang="0">
                <a:pos x="126" y="86"/>
              </a:cxn>
              <a:cxn ang="0">
                <a:pos x="116" y="86"/>
              </a:cxn>
              <a:cxn ang="0">
                <a:pos x="108" y="92"/>
              </a:cxn>
              <a:cxn ang="0">
                <a:pos x="105" y="94"/>
              </a:cxn>
              <a:cxn ang="0">
                <a:pos x="97" y="94"/>
              </a:cxn>
              <a:cxn ang="0">
                <a:pos x="86" y="92"/>
              </a:cxn>
              <a:cxn ang="0">
                <a:pos x="75" y="86"/>
              </a:cxn>
              <a:cxn ang="0">
                <a:pos x="67" y="84"/>
              </a:cxn>
              <a:cxn ang="0">
                <a:pos x="62" y="86"/>
              </a:cxn>
              <a:cxn ang="0">
                <a:pos x="59" y="92"/>
              </a:cxn>
              <a:cxn ang="0">
                <a:pos x="59" y="97"/>
              </a:cxn>
              <a:cxn ang="0">
                <a:pos x="54" y="102"/>
              </a:cxn>
              <a:cxn ang="0">
                <a:pos x="48" y="100"/>
              </a:cxn>
              <a:cxn ang="0">
                <a:pos x="38" y="102"/>
              </a:cxn>
              <a:cxn ang="0">
                <a:pos x="24" y="119"/>
              </a:cxn>
              <a:cxn ang="0">
                <a:pos x="22" y="113"/>
              </a:cxn>
              <a:cxn ang="0">
                <a:pos x="11" y="100"/>
              </a:cxn>
              <a:cxn ang="0">
                <a:pos x="3" y="92"/>
              </a:cxn>
              <a:cxn ang="0">
                <a:pos x="3" y="76"/>
              </a:cxn>
              <a:cxn ang="0">
                <a:pos x="3" y="68"/>
              </a:cxn>
              <a:cxn ang="0">
                <a:pos x="11" y="51"/>
              </a:cxn>
              <a:cxn ang="0">
                <a:pos x="16" y="49"/>
              </a:cxn>
              <a:cxn ang="0">
                <a:pos x="27" y="51"/>
              </a:cxn>
              <a:cxn ang="0">
                <a:pos x="30" y="43"/>
              </a:cxn>
              <a:cxn ang="0">
                <a:pos x="38" y="46"/>
              </a:cxn>
              <a:cxn ang="0">
                <a:pos x="57" y="41"/>
              </a:cxn>
              <a:cxn ang="0">
                <a:pos x="62" y="33"/>
              </a:cxn>
              <a:cxn ang="0">
                <a:pos x="62" y="27"/>
              </a:cxn>
              <a:cxn ang="0">
                <a:pos x="75" y="27"/>
              </a:cxn>
              <a:cxn ang="0">
                <a:pos x="86" y="22"/>
              </a:cxn>
              <a:cxn ang="0">
                <a:pos x="89" y="14"/>
              </a:cxn>
              <a:cxn ang="0">
                <a:pos x="94" y="8"/>
              </a:cxn>
              <a:cxn ang="0">
                <a:pos x="99" y="3"/>
              </a:cxn>
              <a:cxn ang="0">
                <a:pos x="110" y="0"/>
              </a:cxn>
            </a:cxnLst>
            <a:rect l="0" t="0" r="r" b="b"/>
            <a:pathLst>
              <a:path w="177" h="119">
                <a:moveTo>
                  <a:pt x="113" y="0"/>
                </a:moveTo>
                <a:lnTo>
                  <a:pt x="113" y="0"/>
                </a:lnTo>
                <a:lnTo>
                  <a:pt x="113" y="3"/>
                </a:lnTo>
                <a:lnTo>
                  <a:pt x="113" y="3"/>
                </a:lnTo>
                <a:lnTo>
                  <a:pt x="116" y="6"/>
                </a:lnTo>
                <a:lnTo>
                  <a:pt x="116" y="8"/>
                </a:lnTo>
                <a:lnTo>
                  <a:pt x="121" y="14"/>
                </a:lnTo>
                <a:lnTo>
                  <a:pt x="121" y="19"/>
                </a:lnTo>
                <a:lnTo>
                  <a:pt x="124" y="19"/>
                </a:lnTo>
                <a:lnTo>
                  <a:pt x="124" y="22"/>
                </a:lnTo>
                <a:lnTo>
                  <a:pt x="121" y="25"/>
                </a:lnTo>
                <a:lnTo>
                  <a:pt x="121" y="27"/>
                </a:lnTo>
                <a:lnTo>
                  <a:pt x="121" y="30"/>
                </a:lnTo>
                <a:lnTo>
                  <a:pt x="124" y="33"/>
                </a:lnTo>
                <a:lnTo>
                  <a:pt x="126" y="33"/>
                </a:lnTo>
                <a:lnTo>
                  <a:pt x="126" y="30"/>
                </a:lnTo>
                <a:lnTo>
                  <a:pt x="132" y="33"/>
                </a:lnTo>
                <a:lnTo>
                  <a:pt x="132" y="33"/>
                </a:lnTo>
                <a:lnTo>
                  <a:pt x="132" y="35"/>
                </a:lnTo>
                <a:lnTo>
                  <a:pt x="132" y="38"/>
                </a:lnTo>
                <a:lnTo>
                  <a:pt x="134" y="38"/>
                </a:lnTo>
                <a:lnTo>
                  <a:pt x="137" y="41"/>
                </a:lnTo>
                <a:lnTo>
                  <a:pt x="140" y="41"/>
                </a:lnTo>
                <a:lnTo>
                  <a:pt x="142" y="41"/>
                </a:lnTo>
                <a:lnTo>
                  <a:pt x="142" y="43"/>
                </a:lnTo>
                <a:lnTo>
                  <a:pt x="145" y="43"/>
                </a:lnTo>
                <a:lnTo>
                  <a:pt x="148" y="43"/>
                </a:lnTo>
                <a:lnTo>
                  <a:pt x="148" y="46"/>
                </a:lnTo>
                <a:lnTo>
                  <a:pt x="148" y="49"/>
                </a:lnTo>
                <a:lnTo>
                  <a:pt x="145" y="49"/>
                </a:lnTo>
                <a:lnTo>
                  <a:pt x="145" y="51"/>
                </a:lnTo>
                <a:lnTo>
                  <a:pt x="145" y="51"/>
                </a:lnTo>
                <a:lnTo>
                  <a:pt x="148" y="54"/>
                </a:lnTo>
                <a:lnTo>
                  <a:pt x="151" y="54"/>
                </a:lnTo>
                <a:lnTo>
                  <a:pt x="151" y="54"/>
                </a:lnTo>
                <a:lnTo>
                  <a:pt x="153" y="54"/>
                </a:lnTo>
                <a:lnTo>
                  <a:pt x="153" y="54"/>
                </a:lnTo>
                <a:lnTo>
                  <a:pt x="159" y="57"/>
                </a:lnTo>
                <a:lnTo>
                  <a:pt x="159" y="59"/>
                </a:lnTo>
                <a:lnTo>
                  <a:pt x="159" y="62"/>
                </a:lnTo>
                <a:lnTo>
                  <a:pt x="161" y="65"/>
                </a:lnTo>
                <a:lnTo>
                  <a:pt x="164" y="65"/>
                </a:lnTo>
                <a:lnTo>
                  <a:pt x="164" y="68"/>
                </a:lnTo>
                <a:lnTo>
                  <a:pt x="164" y="70"/>
                </a:lnTo>
                <a:lnTo>
                  <a:pt x="167" y="70"/>
                </a:lnTo>
                <a:lnTo>
                  <a:pt x="169" y="73"/>
                </a:lnTo>
                <a:lnTo>
                  <a:pt x="172" y="73"/>
                </a:lnTo>
                <a:lnTo>
                  <a:pt x="172" y="76"/>
                </a:lnTo>
                <a:lnTo>
                  <a:pt x="172" y="78"/>
                </a:lnTo>
                <a:lnTo>
                  <a:pt x="175" y="81"/>
                </a:lnTo>
                <a:lnTo>
                  <a:pt x="177" y="81"/>
                </a:lnTo>
                <a:lnTo>
                  <a:pt x="177" y="84"/>
                </a:lnTo>
                <a:lnTo>
                  <a:pt x="177" y="84"/>
                </a:lnTo>
                <a:lnTo>
                  <a:pt x="177" y="84"/>
                </a:lnTo>
                <a:lnTo>
                  <a:pt x="175" y="81"/>
                </a:lnTo>
                <a:lnTo>
                  <a:pt x="172" y="81"/>
                </a:lnTo>
                <a:lnTo>
                  <a:pt x="167" y="84"/>
                </a:lnTo>
                <a:lnTo>
                  <a:pt x="167" y="84"/>
                </a:lnTo>
                <a:lnTo>
                  <a:pt x="161" y="84"/>
                </a:lnTo>
                <a:lnTo>
                  <a:pt x="159" y="81"/>
                </a:lnTo>
                <a:lnTo>
                  <a:pt x="156" y="81"/>
                </a:lnTo>
                <a:lnTo>
                  <a:pt x="156" y="81"/>
                </a:lnTo>
                <a:lnTo>
                  <a:pt x="153" y="81"/>
                </a:lnTo>
                <a:lnTo>
                  <a:pt x="151" y="81"/>
                </a:lnTo>
                <a:lnTo>
                  <a:pt x="151" y="78"/>
                </a:lnTo>
                <a:lnTo>
                  <a:pt x="148" y="78"/>
                </a:lnTo>
                <a:lnTo>
                  <a:pt x="148" y="81"/>
                </a:lnTo>
                <a:lnTo>
                  <a:pt x="148" y="81"/>
                </a:lnTo>
                <a:lnTo>
                  <a:pt x="148" y="84"/>
                </a:lnTo>
                <a:lnTo>
                  <a:pt x="145" y="84"/>
                </a:lnTo>
                <a:lnTo>
                  <a:pt x="142" y="84"/>
                </a:lnTo>
                <a:lnTo>
                  <a:pt x="140" y="84"/>
                </a:lnTo>
                <a:lnTo>
                  <a:pt x="137" y="86"/>
                </a:lnTo>
                <a:lnTo>
                  <a:pt x="137" y="86"/>
                </a:lnTo>
                <a:lnTo>
                  <a:pt x="137" y="84"/>
                </a:lnTo>
                <a:lnTo>
                  <a:pt x="134" y="84"/>
                </a:lnTo>
                <a:lnTo>
                  <a:pt x="134" y="84"/>
                </a:lnTo>
                <a:lnTo>
                  <a:pt x="134" y="84"/>
                </a:lnTo>
                <a:lnTo>
                  <a:pt x="129" y="86"/>
                </a:lnTo>
                <a:lnTo>
                  <a:pt x="126" y="86"/>
                </a:lnTo>
                <a:lnTo>
                  <a:pt x="124" y="86"/>
                </a:lnTo>
                <a:lnTo>
                  <a:pt x="118" y="89"/>
                </a:lnTo>
                <a:lnTo>
                  <a:pt x="118" y="89"/>
                </a:lnTo>
                <a:lnTo>
                  <a:pt x="116" y="86"/>
                </a:lnTo>
                <a:lnTo>
                  <a:pt x="113" y="86"/>
                </a:lnTo>
                <a:lnTo>
                  <a:pt x="110" y="86"/>
                </a:lnTo>
                <a:lnTo>
                  <a:pt x="108" y="89"/>
                </a:lnTo>
                <a:lnTo>
                  <a:pt x="108" y="92"/>
                </a:lnTo>
                <a:lnTo>
                  <a:pt x="108" y="92"/>
                </a:lnTo>
                <a:lnTo>
                  <a:pt x="108" y="94"/>
                </a:lnTo>
                <a:lnTo>
                  <a:pt x="108" y="94"/>
                </a:lnTo>
                <a:lnTo>
                  <a:pt x="105" y="94"/>
                </a:lnTo>
                <a:lnTo>
                  <a:pt x="102" y="94"/>
                </a:lnTo>
                <a:lnTo>
                  <a:pt x="99" y="94"/>
                </a:lnTo>
                <a:lnTo>
                  <a:pt x="97" y="94"/>
                </a:lnTo>
                <a:lnTo>
                  <a:pt x="97" y="94"/>
                </a:lnTo>
                <a:lnTo>
                  <a:pt x="94" y="94"/>
                </a:lnTo>
                <a:lnTo>
                  <a:pt x="91" y="94"/>
                </a:lnTo>
                <a:lnTo>
                  <a:pt x="89" y="94"/>
                </a:lnTo>
                <a:lnTo>
                  <a:pt x="86" y="92"/>
                </a:lnTo>
                <a:lnTo>
                  <a:pt x="83" y="92"/>
                </a:lnTo>
                <a:lnTo>
                  <a:pt x="83" y="92"/>
                </a:lnTo>
                <a:lnTo>
                  <a:pt x="78" y="89"/>
                </a:lnTo>
                <a:lnTo>
                  <a:pt x="75" y="86"/>
                </a:lnTo>
                <a:lnTo>
                  <a:pt x="73" y="84"/>
                </a:lnTo>
                <a:lnTo>
                  <a:pt x="70" y="84"/>
                </a:lnTo>
                <a:lnTo>
                  <a:pt x="70" y="84"/>
                </a:lnTo>
                <a:lnTo>
                  <a:pt x="67" y="84"/>
                </a:lnTo>
                <a:lnTo>
                  <a:pt x="67" y="84"/>
                </a:lnTo>
                <a:lnTo>
                  <a:pt x="65" y="84"/>
                </a:lnTo>
                <a:lnTo>
                  <a:pt x="62" y="86"/>
                </a:lnTo>
                <a:lnTo>
                  <a:pt x="62" y="86"/>
                </a:lnTo>
                <a:lnTo>
                  <a:pt x="59" y="86"/>
                </a:lnTo>
                <a:lnTo>
                  <a:pt x="59" y="89"/>
                </a:lnTo>
                <a:lnTo>
                  <a:pt x="59" y="89"/>
                </a:lnTo>
                <a:lnTo>
                  <a:pt x="59" y="92"/>
                </a:lnTo>
                <a:lnTo>
                  <a:pt x="57" y="92"/>
                </a:lnTo>
                <a:lnTo>
                  <a:pt x="57" y="92"/>
                </a:lnTo>
                <a:lnTo>
                  <a:pt x="57" y="94"/>
                </a:lnTo>
                <a:lnTo>
                  <a:pt x="59" y="97"/>
                </a:lnTo>
                <a:lnTo>
                  <a:pt x="57" y="97"/>
                </a:lnTo>
                <a:lnTo>
                  <a:pt x="57" y="100"/>
                </a:lnTo>
                <a:lnTo>
                  <a:pt x="57" y="102"/>
                </a:lnTo>
                <a:lnTo>
                  <a:pt x="54" y="102"/>
                </a:lnTo>
                <a:lnTo>
                  <a:pt x="54" y="102"/>
                </a:lnTo>
                <a:lnTo>
                  <a:pt x="51" y="102"/>
                </a:lnTo>
                <a:lnTo>
                  <a:pt x="51" y="100"/>
                </a:lnTo>
                <a:lnTo>
                  <a:pt x="48" y="100"/>
                </a:lnTo>
                <a:lnTo>
                  <a:pt x="46" y="100"/>
                </a:lnTo>
                <a:lnTo>
                  <a:pt x="46" y="102"/>
                </a:lnTo>
                <a:lnTo>
                  <a:pt x="43" y="102"/>
                </a:lnTo>
                <a:lnTo>
                  <a:pt x="38" y="102"/>
                </a:lnTo>
                <a:lnTo>
                  <a:pt x="35" y="105"/>
                </a:lnTo>
                <a:lnTo>
                  <a:pt x="32" y="105"/>
                </a:lnTo>
                <a:lnTo>
                  <a:pt x="30" y="108"/>
                </a:lnTo>
                <a:lnTo>
                  <a:pt x="24" y="119"/>
                </a:lnTo>
                <a:lnTo>
                  <a:pt x="24" y="119"/>
                </a:lnTo>
                <a:lnTo>
                  <a:pt x="22" y="119"/>
                </a:lnTo>
                <a:lnTo>
                  <a:pt x="22" y="116"/>
                </a:lnTo>
                <a:lnTo>
                  <a:pt x="22" y="113"/>
                </a:lnTo>
                <a:lnTo>
                  <a:pt x="19" y="111"/>
                </a:lnTo>
                <a:lnTo>
                  <a:pt x="16" y="108"/>
                </a:lnTo>
                <a:lnTo>
                  <a:pt x="14" y="105"/>
                </a:lnTo>
                <a:lnTo>
                  <a:pt x="11" y="100"/>
                </a:lnTo>
                <a:lnTo>
                  <a:pt x="11" y="97"/>
                </a:lnTo>
                <a:lnTo>
                  <a:pt x="8" y="94"/>
                </a:lnTo>
                <a:lnTo>
                  <a:pt x="3" y="92"/>
                </a:lnTo>
                <a:lnTo>
                  <a:pt x="3" y="92"/>
                </a:lnTo>
                <a:lnTo>
                  <a:pt x="3" y="86"/>
                </a:lnTo>
                <a:lnTo>
                  <a:pt x="3" y="81"/>
                </a:lnTo>
                <a:lnTo>
                  <a:pt x="0" y="78"/>
                </a:lnTo>
                <a:lnTo>
                  <a:pt x="3" y="76"/>
                </a:lnTo>
                <a:lnTo>
                  <a:pt x="0" y="73"/>
                </a:lnTo>
                <a:lnTo>
                  <a:pt x="0" y="68"/>
                </a:lnTo>
                <a:lnTo>
                  <a:pt x="3" y="68"/>
                </a:lnTo>
                <a:lnTo>
                  <a:pt x="3" y="68"/>
                </a:lnTo>
                <a:lnTo>
                  <a:pt x="6" y="62"/>
                </a:lnTo>
                <a:lnTo>
                  <a:pt x="8" y="59"/>
                </a:lnTo>
                <a:lnTo>
                  <a:pt x="11" y="54"/>
                </a:lnTo>
                <a:lnTo>
                  <a:pt x="11" y="51"/>
                </a:lnTo>
                <a:lnTo>
                  <a:pt x="14" y="51"/>
                </a:lnTo>
                <a:lnTo>
                  <a:pt x="16" y="49"/>
                </a:lnTo>
                <a:lnTo>
                  <a:pt x="16" y="46"/>
                </a:lnTo>
                <a:lnTo>
                  <a:pt x="16" y="49"/>
                </a:lnTo>
                <a:lnTo>
                  <a:pt x="16" y="51"/>
                </a:lnTo>
                <a:lnTo>
                  <a:pt x="19" y="51"/>
                </a:lnTo>
                <a:lnTo>
                  <a:pt x="22" y="51"/>
                </a:lnTo>
                <a:lnTo>
                  <a:pt x="27" y="51"/>
                </a:lnTo>
                <a:lnTo>
                  <a:pt x="27" y="46"/>
                </a:lnTo>
                <a:lnTo>
                  <a:pt x="27" y="43"/>
                </a:lnTo>
                <a:lnTo>
                  <a:pt x="30" y="43"/>
                </a:lnTo>
                <a:lnTo>
                  <a:pt x="30" y="43"/>
                </a:lnTo>
                <a:lnTo>
                  <a:pt x="32" y="49"/>
                </a:lnTo>
                <a:lnTo>
                  <a:pt x="32" y="49"/>
                </a:lnTo>
                <a:lnTo>
                  <a:pt x="35" y="49"/>
                </a:lnTo>
                <a:lnTo>
                  <a:pt x="38" y="46"/>
                </a:lnTo>
                <a:lnTo>
                  <a:pt x="43" y="43"/>
                </a:lnTo>
                <a:lnTo>
                  <a:pt x="46" y="41"/>
                </a:lnTo>
                <a:lnTo>
                  <a:pt x="54" y="41"/>
                </a:lnTo>
                <a:lnTo>
                  <a:pt x="57" y="41"/>
                </a:lnTo>
                <a:lnTo>
                  <a:pt x="59" y="38"/>
                </a:lnTo>
                <a:lnTo>
                  <a:pt x="65" y="35"/>
                </a:lnTo>
                <a:lnTo>
                  <a:pt x="62" y="33"/>
                </a:lnTo>
                <a:lnTo>
                  <a:pt x="62" y="33"/>
                </a:lnTo>
                <a:lnTo>
                  <a:pt x="59" y="30"/>
                </a:lnTo>
                <a:lnTo>
                  <a:pt x="59" y="27"/>
                </a:lnTo>
                <a:lnTo>
                  <a:pt x="62" y="27"/>
                </a:lnTo>
                <a:lnTo>
                  <a:pt x="62" y="27"/>
                </a:lnTo>
                <a:lnTo>
                  <a:pt x="67" y="27"/>
                </a:lnTo>
                <a:lnTo>
                  <a:pt x="67" y="27"/>
                </a:lnTo>
                <a:lnTo>
                  <a:pt x="73" y="30"/>
                </a:lnTo>
                <a:lnTo>
                  <a:pt x="75" y="27"/>
                </a:lnTo>
                <a:lnTo>
                  <a:pt x="81" y="27"/>
                </a:lnTo>
                <a:lnTo>
                  <a:pt x="83" y="25"/>
                </a:lnTo>
                <a:lnTo>
                  <a:pt x="86" y="25"/>
                </a:lnTo>
                <a:lnTo>
                  <a:pt x="86" y="22"/>
                </a:lnTo>
                <a:lnTo>
                  <a:pt x="86" y="22"/>
                </a:lnTo>
                <a:lnTo>
                  <a:pt x="86" y="19"/>
                </a:lnTo>
                <a:lnTo>
                  <a:pt x="89" y="16"/>
                </a:lnTo>
                <a:lnTo>
                  <a:pt x="89" y="14"/>
                </a:lnTo>
                <a:lnTo>
                  <a:pt x="91" y="14"/>
                </a:lnTo>
                <a:lnTo>
                  <a:pt x="91" y="14"/>
                </a:lnTo>
                <a:lnTo>
                  <a:pt x="91" y="14"/>
                </a:lnTo>
                <a:lnTo>
                  <a:pt x="94" y="8"/>
                </a:lnTo>
                <a:lnTo>
                  <a:pt x="97" y="8"/>
                </a:lnTo>
                <a:lnTo>
                  <a:pt x="97" y="6"/>
                </a:lnTo>
                <a:lnTo>
                  <a:pt x="97" y="6"/>
                </a:lnTo>
                <a:lnTo>
                  <a:pt x="99" y="3"/>
                </a:lnTo>
                <a:lnTo>
                  <a:pt x="102" y="0"/>
                </a:lnTo>
                <a:lnTo>
                  <a:pt x="108" y="0"/>
                </a:lnTo>
                <a:lnTo>
                  <a:pt x="108" y="3"/>
                </a:lnTo>
                <a:lnTo>
                  <a:pt x="110" y="0"/>
                </a:lnTo>
                <a:lnTo>
                  <a:pt x="113"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19" name="Freeform 1262"/>
          <p:cNvSpPr>
            <a:spLocks/>
          </p:cNvSpPr>
          <p:nvPr/>
        </p:nvSpPr>
        <p:spPr bwMode="auto">
          <a:xfrm>
            <a:off x="6121292" y="3631021"/>
            <a:ext cx="320990" cy="296417"/>
          </a:xfrm>
          <a:custGeom>
            <a:avLst/>
            <a:gdLst/>
            <a:ahLst/>
            <a:cxnLst>
              <a:cxn ang="0">
                <a:pos x="198" y="191"/>
              </a:cxn>
              <a:cxn ang="0">
                <a:pos x="204" y="54"/>
              </a:cxn>
              <a:cxn ang="0">
                <a:pos x="201" y="43"/>
              </a:cxn>
              <a:cxn ang="0">
                <a:pos x="204" y="35"/>
              </a:cxn>
              <a:cxn ang="0">
                <a:pos x="204" y="27"/>
              </a:cxn>
              <a:cxn ang="0">
                <a:pos x="206" y="19"/>
              </a:cxn>
              <a:cxn ang="0">
                <a:pos x="201" y="13"/>
              </a:cxn>
              <a:cxn ang="0">
                <a:pos x="198" y="13"/>
              </a:cxn>
              <a:cxn ang="0">
                <a:pos x="188" y="11"/>
              </a:cxn>
              <a:cxn ang="0">
                <a:pos x="177" y="11"/>
              </a:cxn>
              <a:cxn ang="0">
                <a:pos x="177" y="8"/>
              </a:cxn>
              <a:cxn ang="0">
                <a:pos x="171" y="3"/>
              </a:cxn>
              <a:cxn ang="0">
                <a:pos x="163" y="3"/>
              </a:cxn>
              <a:cxn ang="0">
                <a:pos x="161" y="3"/>
              </a:cxn>
              <a:cxn ang="0">
                <a:pos x="158" y="0"/>
              </a:cxn>
              <a:cxn ang="0">
                <a:pos x="147" y="3"/>
              </a:cxn>
              <a:cxn ang="0">
                <a:pos x="139" y="11"/>
              </a:cxn>
              <a:cxn ang="0">
                <a:pos x="137" y="13"/>
              </a:cxn>
              <a:cxn ang="0">
                <a:pos x="137" y="24"/>
              </a:cxn>
              <a:cxn ang="0">
                <a:pos x="139" y="35"/>
              </a:cxn>
              <a:cxn ang="0">
                <a:pos x="134" y="38"/>
              </a:cxn>
              <a:cxn ang="0">
                <a:pos x="126" y="43"/>
              </a:cxn>
              <a:cxn ang="0">
                <a:pos x="115" y="38"/>
              </a:cxn>
              <a:cxn ang="0">
                <a:pos x="104" y="30"/>
              </a:cxn>
              <a:cxn ang="0">
                <a:pos x="91" y="27"/>
              </a:cxn>
              <a:cxn ang="0">
                <a:pos x="83" y="27"/>
              </a:cxn>
              <a:cxn ang="0">
                <a:pos x="75" y="16"/>
              </a:cxn>
              <a:cxn ang="0">
                <a:pos x="72" y="8"/>
              </a:cxn>
              <a:cxn ang="0">
                <a:pos x="59" y="3"/>
              </a:cxn>
              <a:cxn ang="0">
                <a:pos x="48" y="3"/>
              </a:cxn>
              <a:cxn ang="0">
                <a:pos x="32" y="3"/>
              </a:cxn>
              <a:cxn ang="0">
                <a:pos x="24" y="0"/>
              </a:cxn>
              <a:cxn ang="0">
                <a:pos x="26" y="5"/>
              </a:cxn>
              <a:cxn ang="0">
                <a:pos x="24" y="11"/>
              </a:cxn>
              <a:cxn ang="0">
                <a:pos x="16" y="19"/>
              </a:cxn>
              <a:cxn ang="0">
                <a:pos x="10" y="22"/>
              </a:cxn>
              <a:cxn ang="0">
                <a:pos x="8" y="24"/>
              </a:cxn>
              <a:cxn ang="0">
                <a:pos x="8" y="30"/>
              </a:cxn>
              <a:cxn ang="0">
                <a:pos x="8" y="32"/>
              </a:cxn>
              <a:cxn ang="0">
                <a:pos x="8" y="35"/>
              </a:cxn>
              <a:cxn ang="0">
                <a:pos x="5" y="40"/>
              </a:cxn>
              <a:cxn ang="0">
                <a:pos x="2" y="40"/>
              </a:cxn>
              <a:cxn ang="0">
                <a:pos x="0" y="40"/>
              </a:cxn>
              <a:cxn ang="0">
                <a:pos x="2" y="48"/>
              </a:cxn>
              <a:cxn ang="0">
                <a:pos x="2" y="59"/>
              </a:cxn>
              <a:cxn ang="0">
                <a:pos x="5" y="65"/>
              </a:cxn>
              <a:cxn ang="0">
                <a:pos x="5" y="75"/>
              </a:cxn>
              <a:cxn ang="0">
                <a:pos x="5" y="86"/>
              </a:cxn>
              <a:cxn ang="0">
                <a:pos x="5" y="94"/>
              </a:cxn>
              <a:cxn ang="0">
                <a:pos x="2" y="97"/>
              </a:cxn>
              <a:cxn ang="0">
                <a:pos x="0" y="99"/>
              </a:cxn>
              <a:cxn ang="0">
                <a:pos x="5" y="105"/>
              </a:cxn>
              <a:cxn ang="0">
                <a:pos x="8" y="113"/>
              </a:cxn>
              <a:cxn ang="0">
                <a:pos x="8" y="118"/>
              </a:cxn>
              <a:cxn ang="0">
                <a:pos x="10" y="124"/>
              </a:cxn>
              <a:cxn ang="0">
                <a:pos x="13" y="126"/>
              </a:cxn>
              <a:cxn ang="0">
                <a:pos x="24" y="126"/>
              </a:cxn>
              <a:cxn ang="0">
                <a:pos x="26" y="132"/>
              </a:cxn>
              <a:cxn ang="0">
                <a:pos x="32" y="140"/>
              </a:cxn>
              <a:cxn ang="0">
                <a:pos x="35" y="142"/>
              </a:cxn>
              <a:cxn ang="0">
                <a:pos x="61" y="150"/>
              </a:cxn>
              <a:cxn ang="0">
                <a:pos x="198" y="193"/>
              </a:cxn>
              <a:cxn ang="0">
                <a:pos x="198" y="193"/>
              </a:cxn>
            </a:cxnLst>
            <a:rect l="0" t="0" r="r" b="b"/>
            <a:pathLst>
              <a:path w="209" h="193">
                <a:moveTo>
                  <a:pt x="198" y="193"/>
                </a:moveTo>
                <a:lnTo>
                  <a:pt x="198" y="191"/>
                </a:lnTo>
                <a:lnTo>
                  <a:pt x="209" y="188"/>
                </a:lnTo>
                <a:lnTo>
                  <a:pt x="204" y="54"/>
                </a:lnTo>
                <a:lnTo>
                  <a:pt x="204" y="48"/>
                </a:lnTo>
                <a:lnTo>
                  <a:pt x="201" y="43"/>
                </a:lnTo>
                <a:lnTo>
                  <a:pt x="204" y="40"/>
                </a:lnTo>
                <a:lnTo>
                  <a:pt x="204" y="35"/>
                </a:lnTo>
                <a:lnTo>
                  <a:pt x="204" y="32"/>
                </a:lnTo>
                <a:lnTo>
                  <a:pt x="204" y="27"/>
                </a:lnTo>
                <a:lnTo>
                  <a:pt x="204" y="22"/>
                </a:lnTo>
                <a:lnTo>
                  <a:pt x="206" y="19"/>
                </a:lnTo>
                <a:lnTo>
                  <a:pt x="204" y="16"/>
                </a:lnTo>
                <a:lnTo>
                  <a:pt x="201" y="13"/>
                </a:lnTo>
                <a:lnTo>
                  <a:pt x="201" y="13"/>
                </a:lnTo>
                <a:lnTo>
                  <a:pt x="198" y="13"/>
                </a:lnTo>
                <a:lnTo>
                  <a:pt x="188" y="13"/>
                </a:lnTo>
                <a:lnTo>
                  <a:pt x="188" y="11"/>
                </a:lnTo>
                <a:lnTo>
                  <a:pt x="182" y="11"/>
                </a:lnTo>
                <a:lnTo>
                  <a:pt x="177" y="11"/>
                </a:lnTo>
                <a:lnTo>
                  <a:pt x="177" y="8"/>
                </a:lnTo>
                <a:lnTo>
                  <a:pt x="177" y="8"/>
                </a:lnTo>
                <a:lnTo>
                  <a:pt x="177" y="5"/>
                </a:lnTo>
                <a:lnTo>
                  <a:pt x="171" y="3"/>
                </a:lnTo>
                <a:lnTo>
                  <a:pt x="169" y="3"/>
                </a:lnTo>
                <a:lnTo>
                  <a:pt x="163" y="3"/>
                </a:lnTo>
                <a:lnTo>
                  <a:pt x="163" y="0"/>
                </a:lnTo>
                <a:lnTo>
                  <a:pt x="161" y="3"/>
                </a:lnTo>
                <a:lnTo>
                  <a:pt x="158" y="0"/>
                </a:lnTo>
                <a:lnTo>
                  <a:pt x="158" y="0"/>
                </a:lnTo>
                <a:lnTo>
                  <a:pt x="153" y="3"/>
                </a:lnTo>
                <a:lnTo>
                  <a:pt x="147" y="3"/>
                </a:lnTo>
                <a:lnTo>
                  <a:pt x="142" y="5"/>
                </a:lnTo>
                <a:lnTo>
                  <a:pt x="139" y="11"/>
                </a:lnTo>
                <a:lnTo>
                  <a:pt x="137" y="13"/>
                </a:lnTo>
                <a:lnTo>
                  <a:pt x="137" y="13"/>
                </a:lnTo>
                <a:lnTo>
                  <a:pt x="134" y="22"/>
                </a:lnTo>
                <a:lnTo>
                  <a:pt x="137" y="24"/>
                </a:lnTo>
                <a:lnTo>
                  <a:pt x="139" y="30"/>
                </a:lnTo>
                <a:lnTo>
                  <a:pt x="139" y="35"/>
                </a:lnTo>
                <a:lnTo>
                  <a:pt x="134" y="38"/>
                </a:lnTo>
                <a:lnTo>
                  <a:pt x="134" y="38"/>
                </a:lnTo>
                <a:lnTo>
                  <a:pt x="129" y="43"/>
                </a:lnTo>
                <a:lnTo>
                  <a:pt x="126" y="43"/>
                </a:lnTo>
                <a:lnTo>
                  <a:pt x="120" y="40"/>
                </a:lnTo>
                <a:lnTo>
                  <a:pt x="115" y="38"/>
                </a:lnTo>
                <a:lnTo>
                  <a:pt x="112" y="35"/>
                </a:lnTo>
                <a:lnTo>
                  <a:pt x="104" y="30"/>
                </a:lnTo>
                <a:lnTo>
                  <a:pt x="96" y="27"/>
                </a:lnTo>
                <a:lnTo>
                  <a:pt x="91" y="27"/>
                </a:lnTo>
                <a:lnTo>
                  <a:pt x="88" y="27"/>
                </a:lnTo>
                <a:lnTo>
                  <a:pt x="83" y="27"/>
                </a:lnTo>
                <a:lnTo>
                  <a:pt x="80" y="24"/>
                </a:lnTo>
                <a:lnTo>
                  <a:pt x="75" y="16"/>
                </a:lnTo>
                <a:lnTo>
                  <a:pt x="75" y="11"/>
                </a:lnTo>
                <a:lnTo>
                  <a:pt x="72" y="8"/>
                </a:lnTo>
                <a:lnTo>
                  <a:pt x="64" y="5"/>
                </a:lnTo>
                <a:lnTo>
                  <a:pt x="59" y="3"/>
                </a:lnTo>
                <a:lnTo>
                  <a:pt x="51" y="3"/>
                </a:lnTo>
                <a:lnTo>
                  <a:pt x="48" y="3"/>
                </a:lnTo>
                <a:lnTo>
                  <a:pt x="37" y="3"/>
                </a:lnTo>
                <a:lnTo>
                  <a:pt x="32" y="3"/>
                </a:lnTo>
                <a:lnTo>
                  <a:pt x="29" y="0"/>
                </a:lnTo>
                <a:lnTo>
                  <a:pt x="24" y="0"/>
                </a:lnTo>
                <a:lnTo>
                  <a:pt x="24" y="0"/>
                </a:lnTo>
                <a:lnTo>
                  <a:pt x="26" y="5"/>
                </a:lnTo>
                <a:lnTo>
                  <a:pt x="26" y="5"/>
                </a:lnTo>
                <a:lnTo>
                  <a:pt x="24" y="11"/>
                </a:lnTo>
                <a:lnTo>
                  <a:pt x="16" y="16"/>
                </a:lnTo>
                <a:lnTo>
                  <a:pt x="16" y="19"/>
                </a:lnTo>
                <a:lnTo>
                  <a:pt x="13" y="22"/>
                </a:lnTo>
                <a:lnTo>
                  <a:pt x="10" y="22"/>
                </a:lnTo>
                <a:lnTo>
                  <a:pt x="8" y="22"/>
                </a:lnTo>
                <a:lnTo>
                  <a:pt x="8" y="24"/>
                </a:lnTo>
                <a:lnTo>
                  <a:pt x="8" y="24"/>
                </a:lnTo>
                <a:lnTo>
                  <a:pt x="8" y="30"/>
                </a:lnTo>
                <a:lnTo>
                  <a:pt x="10" y="32"/>
                </a:lnTo>
                <a:lnTo>
                  <a:pt x="8" y="32"/>
                </a:lnTo>
                <a:lnTo>
                  <a:pt x="8" y="35"/>
                </a:lnTo>
                <a:lnTo>
                  <a:pt x="8" y="35"/>
                </a:lnTo>
                <a:lnTo>
                  <a:pt x="5" y="38"/>
                </a:lnTo>
                <a:lnTo>
                  <a:pt x="5" y="40"/>
                </a:lnTo>
                <a:lnTo>
                  <a:pt x="2" y="40"/>
                </a:lnTo>
                <a:lnTo>
                  <a:pt x="2" y="40"/>
                </a:lnTo>
                <a:lnTo>
                  <a:pt x="2" y="40"/>
                </a:lnTo>
                <a:lnTo>
                  <a:pt x="0" y="40"/>
                </a:lnTo>
                <a:lnTo>
                  <a:pt x="0" y="46"/>
                </a:lnTo>
                <a:lnTo>
                  <a:pt x="2" y="48"/>
                </a:lnTo>
                <a:lnTo>
                  <a:pt x="2" y="51"/>
                </a:lnTo>
                <a:lnTo>
                  <a:pt x="2" y="59"/>
                </a:lnTo>
                <a:lnTo>
                  <a:pt x="5" y="65"/>
                </a:lnTo>
                <a:lnTo>
                  <a:pt x="5" y="65"/>
                </a:lnTo>
                <a:lnTo>
                  <a:pt x="5" y="73"/>
                </a:lnTo>
                <a:lnTo>
                  <a:pt x="5" y="75"/>
                </a:lnTo>
                <a:lnTo>
                  <a:pt x="5" y="83"/>
                </a:lnTo>
                <a:lnTo>
                  <a:pt x="5" y="86"/>
                </a:lnTo>
                <a:lnTo>
                  <a:pt x="5" y="89"/>
                </a:lnTo>
                <a:lnTo>
                  <a:pt x="5" y="94"/>
                </a:lnTo>
                <a:lnTo>
                  <a:pt x="5" y="94"/>
                </a:lnTo>
                <a:lnTo>
                  <a:pt x="2" y="97"/>
                </a:lnTo>
                <a:lnTo>
                  <a:pt x="0" y="99"/>
                </a:lnTo>
                <a:lnTo>
                  <a:pt x="0" y="99"/>
                </a:lnTo>
                <a:lnTo>
                  <a:pt x="2" y="102"/>
                </a:lnTo>
                <a:lnTo>
                  <a:pt x="5" y="105"/>
                </a:lnTo>
                <a:lnTo>
                  <a:pt x="8" y="110"/>
                </a:lnTo>
                <a:lnTo>
                  <a:pt x="8" y="113"/>
                </a:lnTo>
                <a:lnTo>
                  <a:pt x="10" y="116"/>
                </a:lnTo>
                <a:lnTo>
                  <a:pt x="8" y="118"/>
                </a:lnTo>
                <a:lnTo>
                  <a:pt x="8" y="121"/>
                </a:lnTo>
                <a:lnTo>
                  <a:pt x="10" y="124"/>
                </a:lnTo>
                <a:lnTo>
                  <a:pt x="10" y="126"/>
                </a:lnTo>
                <a:lnTo>
                  <a:pt x="13" y="126"/>
                </a:lnTo>
                <a:lnTo>
                  <a:pt x="18" y="126"/>
                </a:lnTo>
                <a:lnTo>
                  <a:pt x="24" y="126"/>
                </a:lnTo>
                <a:lnTo>
                  <a:pt x="26" y="129"/>
                </a:lnTo>
                <a:lnTo>
                  <a:pt x="26" y="132"/>
                </a:lnTo>
                <a:lnTo>
                  <a:pt x="29" y="137"/>
                </a:lnTo>
                <a:lnTo>
                  <a:pt x="32" y="140"/>
                </a:lnTo>
                <a:lnTo>
                  <a:pt x="32" y="140"/>
                </a:lnTo>
                <a:lnTo>
                  <a:pt x="35" y="142"/>
                </a:lnTo>
                <a:lnTo>
                  <a:pt x="59" y="148"/>
                </a:lnTo>
                <a:lnTo>
                  <a:pt x="61" y="150"/>
                </a:lnTo>
                <a:lnTo>
                  <a:pt x="88" y="140"/>
                </a:lnTo>
                <a:lnTo>
                  <a:pt x="198" y="193"/>
                </a:lnTo>
                <a:lnTo>
                  <a:pt x="198" y="193"/>
                </a:lnTo>
                <a:lnTo>
                  <a:pt x="198" y="19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0" name="Freeform 1263"/>
          <p:cNvSpPr>
            <a:spLocks noEditPoints="1"/>
          </p:cNvSpPr>
          <p:nvPr/>
        </p:nvSpPr>
        <p:spPr bwMode="auto">
          <a:xfrm>
            <a:off x="6079825" y="3532728"/>
            <a:ext cx="81400" cy="159727"/>
          </a:xfrm>
          <a:custGeom>
            <a:avLst/>
            <a:gdLst/>
            <a:ahLst/>
            <a:cxnLst>
              <a:cxn ang="0">
                <a:pos x="29" y="104"/>
              </a:cxn>
              <a:cxn ang="0">
                <a:pos x="32" y="102"/>
              </a:cxn>
              <a:cxn ang="0">
                <a:pos x="35" y="99"/>
              </a:cxn>
              <a:cxn ang="0">
                <a:pos x="37" y="96"/>
              </a:cxn>
              <a:cxn ang="0">
                <a:pos x="35" y="88"/>
              </a:cxn>
              <a:cxn ang="0">
                <a:pos x="35" y="86"/>
              </a:cxn>
              <a:cxn ang="0">
                <a:pos x="40" y="86"/>
              </a:cxn>
              <a:cxn ang="0">
                <a:pos x="43" y="80"/>
              </a:cxn>
              <a:cxn ang="0">
                <a:pos x="53" y="69"/>
              </a:cxn>
              <a:cxn ang="0">
                <a:pos x="51" y="64"/>
              </a:cxn>
              <a:cxn ang="0">
                <a:pos x="51" y="61"/>
              </a:cxn>
              <a:cxn ang="0">
                <a:pos x="45" y="59"/>
              </a:cxn>
              <a:cxn ang="0">
                <a:pos x="43" y="56"/>
              </a:cxn>
              <a:cxn ang="0">
                <a:pos x="43" y="56"/>
              </a:cxn>
              <a:cxn ang="0">
                <a:pos x="40" y="56"/>
              </a:cxn>
              <a:cxn ang="0">
                <a:pos x="37" y="56"/>
              </a:cxn>
              <a:cxn ang="0">
                <a:pos x="32" y="48"/>
              </a:cxn>
              <a:cxn ang="0">
                <a:pos x="40" y="40"/>
              </a:cxn>
              <a:cxn ang="0">
                <a:pos x="45" y="34"/>
              </a:cxn>
              <a:cxn ang="0">
                <a:pos x="45" y="32"/>
              </a:cxn>
              <a:cxn ang="0">
                <a:pos x="43" y="29"/>
              </a:cxn>
              <a:cxn ang="0">
                <a:pos x="40" y="24"/>
              </a:cxn>
              <a:cxn ang="0">
                <a:pos x="37" y="16"/>
              </a:cxn>
              <a:cxn ang="0">
                <a:pos x="40" y="10"/>
              </a:cxn>
              <a:cxn ang="0">
                <a:pos x="43" y="5"/>
              </a:cxn>
              <a:cxn ang="0">
                <a:pos x="37" y="8"/>
              </a:cxn>
              <a:cxn ang="0">
                <a:pos x="35" y="8"/>
              </a:cxn>
              <a:cxn ang="0">
                <a:pos x="29" y="2"/>
              </a:cxn>
              <a:cxn ang="0">
                <a:pos x="29" y="0"/>
              </a:cxn>
              <a:cxn ang="0">
                <a:pos x="27" y="2"/>
              </a:cxn>
              <a:cxn ang="0">
                <a:pos x="21" y="0"/>
              </a:cxn>
              <a:cxn ang="0">
                <a:pos x="13" y="5"/>
              </a:cxn>
              <a:cxn ang="0">
                <a:pos x="13" y="8"/>
              </a:cxn>
              <a:cxn ang="0">
                <a:pos x="13" y="13"/>
              </a:cxn>
              <a:cxn ang="0">
                <a:pos x="11" y="24"/>
              </a:cxn>
              <a:cxn ang="0">
                <a:pos x="13" y="29"/>
              </a:cxn>
              <a:cxn ang="0">
                <a:pos x="11" y="32"/>
              </a:cxn>
              <a:cxn ang="0">
                <a:pos x="13" y="34"/>
              </a:cxn>
              <a:cxn ang="0">
                <a:pos x="11" y="43"/>
              </a:cxn>
              <a:cxn ang="0">
                <a:pos x="8" y="45"/>
              </a:cxn>
              <a:cxn ang="0">
                <a:pos x="2" y="48"/>
              </a:cxn>
              <a:cxn ang="0">
                <a:pos x="2" y="56"/>
              </a:cxn>
              <a:cxn ang="0">
                <a:pos x="2" y="61"/>
              </a:cxn>
              <a:cxn ang="0">
                <a:pos x="5" y="64"/>
              </a:cxn>
              <a:cxn ang="0">
                <a:pos x="11" y="69"/>
              </a:cxn>
              <a:cxn ang="0">
                <a:pos x="16" y="72"/>
              </a:cxn>
              <a:cxn ang="0">
                <a:pos x="21" y="77"/>
              </a:cxn>
              <a:cxn ang="0">
                <a:pos x="29" y="104"/>
              </a:cxn>
              <a:cxn ang="0">
                <a:pos x="40" y="53"/>
              </a:cxn>
              <a:cxn ang="0">
                <a:pos x="45" y="53"/>
              </a:cxn>
              <a:cxn ang="0">
                <a:pos x="40" y="53"/>
              </a:cxn>
            </a:cxnLst>
            <a:rect l="0" t="0" r="r" b="b"/>
            <a:pathLst>
              <a:path w="53" h="104">
                <a:moveTo>
                  <a:pt x="29" y="104"/>
                </a:moveTo>
                <a:lnTo>
                  <a:pt x="29" y="104"/>
                </a:lnTo>
                <a:lnTo>
                  <a:pt x="32" y="104"/>
                </a:lnTo>
                <a:lnTo>
                  <a:pt x="32" y="102"/>
                </a:lnTo>
                <a:lnTo>
                  <a:pt x="35" y="99"/>
                </a:lnTo>
                <a:lnTo>
                  <a:pt x="35" y="99"/>
                </a:lnTo>
                <a:lnTo>
                  <a:pt x="35" y="96"/>
                </a:lnTo>
                <a:lnTo>
                  <a:pt x="37" y="96"/>
                </a:lnTo>
                <a:lnTo>
                  <a:pt x="35" y="94"/>
                </a:lnTo>
                <a:lnTo>
                  <a:pt x="35" y="88"/>
                </a:lnTo>
                <a:lnTo>
                  <a:pt x="35" y="88"/>
                </a:lnTo>
                <a:lnTo>
                  <a:pt x="35" y="86"/>
                </a:lnTo>
                <a:lnTo>
                  <a:pt x="37" y="86"/>
                </a:lnTo>
                <a:lnTo>
                  <a:pt x="40" y="86"/>
                </a:lnTo>
                <a:lnTo>
                  <a:pt x="43" y="83"/>
                </a:lnTo>
                <a:lnTo>
                  <a:pt x="43" y="80"/>
                </a:lnTo>
                <a:lnTo>
                  <a:pt x="51" y="75"/>
                </a:lnTo>
                <a:lnTo>
                  <a:pt x="53" y="69"/>
                </a:lnTo>
                <a:lnTo>
                  <a:pt x="53" y="69"/>
                </a:lnTo>
                <a:lnTo>
                  <a:pt x="51" y="64"/>
                </a:lnTo>
                <a:lnTo>
                  <a:pt x="51" y="64"/>
                </a:lnTo>
                <a:lnTo>
                  <a:pt x="51" y="61"/>
                </a:lnTo>
                <a:lnTo>
                  <a:pt x="45" y="59"/>
                </a:lnTo>
                <a:lnTo>
                  <a:pt x="45" y="59"/>
                </a:lnTo>
                <a:lnTo>
                  <a:pt x="45" y="56"/>
                </a:lnTo>
                <a:lnTo>
                  <a:pt x="43" y="56"/>
                </a:lnTo>
                <a:lnTo>
                  <a:pt x="43" y="56"/>
                </a:lnTo>
                <a:lnTo>
                  <a:pt x="43" y="56"/>
                </a:lnTo>
                <a:lnTo>
                  <a:pt x="43" y="59"/>
                </a:lnTo>
                <a:lnTo>
                  <a:pt x="40" y="56"/>
                </a:lnTo>
                <a:lnTo>
                  <a:pt x="40" y="56"/>
                </a:lnTo>
                <a:lnTo>
                  <a:pt x="37" y="56"/>
                </a:lnTo>
                <a:lnTo>
                  <a:pt x="35" y="53"/>
                </a:lnTo>
                <a:lnTo>
                  <a:pt x="32" y="48"/>
                </a:lnTo>
                <a:lnTo>
                  <a:pt x="32" y="45"/>
                </a:lnTo>
                <a:lnTo>
                  <a:pt x="40" y="40"/>
                </a:lnTo>
                <a:lnTo>
                  <a:pt x="43" y="37"/>
                </a:lnTo>
                <a:lnTo>
                  <a:pt x="45" y="34"/>
                </a:lnTo>
                <a:lnTo>
                  <a:pt x="43" y="34"/>
                </a:lnTo>
                <a:lnTo>
                  <a:pt x="45" y="32"/>
                </a:lnTo>
                <a:lnTo>
                  <a:pt x="45" y="29"/>
                </a:lnTo>
                <a:lnTo>
                  <a:pt x="43" y="29"/>
                </a:lnTo>
                <a:lnTo>
                  <a:pt x="43" y="24"/>
                </a:lnTo>
                <a:lnTo>
                  <a:pt x="40" y="24"/>
                </a:lnTo>
                <a:lnTo>
                  <a:pt x="37" y="18"/>
                </a:lnTo>
                <a:lnTo>
                  <a:pt x="37" y="16"/>
                </a:lnTo>
                <a:lnTo>
                  <a:pt x="40" y="13"/>
                </a:lnTo>
                <a:lnTo>
                  <a:pt x="40" y="10"/>
                </a:lnTo>
                <a:lnTo>
                  <a:pt x="43" y="8"/>
                </a:lnTo>
                <a:lnTo>
                  <a:pt x="43" y="5"/>
                </a:lnTo>
                <a:lnTo>
                  <a:pt x="43" y="2"/>
                </a:lnTo>
                <a:lnTo>
                  <a:pt x="37" y="8"/>
                </a:lnTo>
                <a:lnTo>
                  <a:pt x="35" y="8"/>
                </a:lnTo>
                <a:lnTo>
                  <a:pt x="35" y="8"/>
                </a:lnTo>
                <a:lnTo>
                  <a:pt x="32" y="2"/>
                </a:lnTo>
                <a:lnTo>
                  <a:pt x="29" y="2"/>
                </a:lnTo>
                <a:lnTo>
                  <a:pt x="32" y="0"/>
                </a:lnTo>
                <a:lnTo>
                  <a:pt x="29" y="0"/>
                </a:lnTo>
                <a:lnTo>
                  <a:pt x="27" y="0"/>
                </a:lnTo>
                <a:lnTo>
                  <a:pt x="27" y="2"/>
                </a:lnTo>
                <a:lnTo>
                  <a:pt x="24" y="0"/>
                </a:lnTo>
                <a:lnTo>
                  <a:pt x="21" y="0"/>
                </a:lnTo>
                <a:lnTo>
                  <a:pt x="16" y="2"/>
                </a:lnTo>
                <a:lnTo>
                  <a:pt x="13" y="5"/>
                </a:lnTo>
                <a:lnTo>
                  <a:pt x="13" y="5"/>
                </a:lnTo>
                <a:lnTo>
                  <a:pt x="13" y="8"/>
                </a:lnTo>
                <a:lnTo>
                  <a:pt x="13" y="10"/>
                </a:lnTo>
                <a:lnTo>
                  <a:pt x="13" y="13"/>
                </a:lnTo>
                <a:lnTo>
                  <a:pt x="13" y="18"/>
                </a:lnTo>
                <a:lnTo>
                  <a:pt x="11" y="24"/>
                </a:lnTo>
                <a:lnTo>
                  <a:pt x="11" y="26"/>
                </a:lnTo>
                <a:lnTo>
                  <a:pt x="13" y="29"/>
                </a:lnTo>
                <a:lnTo>
                  <a:pt x="13" y="29"/>
                </a:lnTo>
                <a:lnTo>
                  <a:pt x="11" y="32"/>
                </a:lnTo>
                <a:lnTo>
                  <a:pt x="11" y="34"/>
                </a:lnTo>
                <a:lnTo>
                  <a:pt x="13" y="34"/>
                </a:lnTo>
                <a:lnTo>
                  <a:pt x="11" y="37"/>
                </a:lnTo>
                <a:lnTo>
                  <a:pt x="11" y="43"/>
                </a:lnTo>
                <a:lnTo>
                  <a:pt x="8" y="43"/>
                </a:lnTo>
                <a:lnTo>
                  <a:pt x="8" y="45"/>
                </a:lnTo>
                <a:lnTo>
                  <a:pt x="5" y="45"/>
                </a:lnTo>
                <a:lnTo>
                  <a:pt x="2" y="48"/>
                </a:lnTo>
                <a:lnTo>
                  <a:pt x="0" y="56"/>
                </a:lnTo>
                <a:lnTo>
                  <a:pt x="2" y="56"/>
                </a:lnTo>
                <a:lnTo>
                  <a:pt x="2" y="59"/>
                </a:lnTo>
                <a:lnTo>
                  <a:pt x="2" y="61"/>
                </a:lnTo>
                <a:lnTo>
                  <a:pt x="5" y="64"/>
                </a:lnTo>
                <a:lnTo>
                  <a:pt x="5" y="64"/>
                </a:lnTo>
                <a:lnTo>
                  <a:pt x="11" y="67"/>
                </a:lnTo>
                <a:lnTo>
                  <a:pt x="11" y="69"/>
                </a:lnTo>
                <a:lnTo>
                  <a:pt x="13" y="72"/>
                </a:lnTo>
                <a:lnTo>
                  <a:pt x="16" y="72"/>
                </a:lnTo>
                <a:lnTo>
                  <a:pt x="16" y="75"/>
                </a:lnTo>
                <a:lnTo>
                  <a:pt x="21" y="77"/>
                </a:lnTo>
                <a:lnTo>
                  <a:pt x="29" y="104"/>
                </a:lnTo>
                <a:lnTo>
                  <a:pt x="29" y="104"/>
                </a:lnTo>
                <a:close/>
                <a:moveTo>
                  <a:pt x="40" y="53"/>
                </a:moveTo>
                <a:lnTo>
                  <a:pt x="40" y="53"/>
                </a:lnTo>
                <a:lnTo>
                  <a:pt x="43" y="53"/>
                </a:lnTo>
                <a:lnTo>
                  <a:pt x="45" y="53"/>
                </a:lnTo>
                <a:lnTo>
                  <a:pt x="43" y="56"/>
                </a:lnTo>
                <a:lnTo>
                  <a:pt x="40" y="5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1" name="Freeform 1264"/>
          <p:cNvSpPr>
            <a:spLocks/>
          </p:cNvSpPr>
          <p:nvPr/>
        </p:nvSpPr>
        <p:spPr bwMode="auto">
          <a:xfrm>
            <a:off x="5757299" y="3535800"/>
            <a:ext cx="417747" cy="405460"/>
          </a:xfrm>
          <a:custGeom>
            <a:avLst/>
            <a:gdLst/>
            <a:ahLst/>
            <a:cxnLst>
              <a:cxn ang="0">
                <a:pos x="269" y="202"/>
              </a:cxn>
              <a:cxn ang="0">
                <a:pos x="263" y="191"/>
              </a:cxn>
              <a:cxn ang="0">
                <a:pos x="250" y="188"/>
              </a:cxn>
              <a:cxn ang="0">
                <a:pos x="245" y="183"/>
              </a:cxn>
              <a:cxn ang="0">
                <a:pos x="245" y="175"/>
              </a:cxn>
              <a:cxn ang="0">
                <a:pos x="239" y="164"/>
              </a:cxn>
              <a:cxn ang="0">
                <a:pos x="239" y="159"/>
              </a:cxn>
              <a:cxn ang="0">
                <a:pos x="242" y="151"/>
              </a:cxn>
              <a:cxn ang="0">
                <a:pos x="242" y="137"/>
              </a:cxn>
              <a:cxn ang="0">
                <a:pos x="242" y="127"/>
              </a:cxn>
              <a:cxn ang="0">
                <a:pos x="239" y="110"/>
              </a:cxn>
              <a:cxn ang="0">
                <a:pos x="239" y="102"/>
              </a:cxn>
              <a:cxn ang="0">
                <a:pos x="226" y="70"/>
              </a:cxn>
              <a:cxn ang="0">
                <a:pos x="221" y="65"/>
              </a:cxn>
              <a:cxn ang="0">
                <a:pos x="212" y="59"/>
              </a:cxn>
              <a:cxn ang="0">
                <a:pos x="210" y="54"/>
              </a:cxn>
              <a:cxn ang="0">
                <a:pos x="218" y="43"/>
              </a:cxn>
              <a:cxn ang="0">
                <a:pos x="221" y="35"/>
              </a:cxn>
              <a:cxn ang="0">
                <a:pos x="221" y="30"/>
              </a:cxn>
              <a:cxn ang="0">
                <a:pos x="221" y="24"/>
              </a:cxn>
              <a:cxn ang="0">
                <a:pos x="223" y="11"/>
              </a:cxn>
              <a:cxn ang="0">
                <a:pos x="223" y="3"/>
              </a:cxn>
              <a:cxn ang="0">
                <a:pos x="215" y="3"/>
              </a:cxn>
              <a:cxn ang="0">
                <a:pos x="204" y="0"/>
              </a:cxn>
              <a:cxn ang="0">
                <a:pos x="196" y="3"/>
              </a:cxn>
              <a:cxn ang="0">
                <a:pos x="191" y="0"/>
              </a:cxn>
              <a:cxn ang="0">
                <a:pos x="186" y="6"/>
              </a:cxn>
              <a:cxn ang="0">
                <a:pos x="180" y="8"/>
              </a:cxn>
              <a:cxn ang="0">
                <a:pos x="172" y="3"/>
              </a:cxn>
              <a:cxn ang="0">
                <a:pos x="164" y="3"/>
              </a:cxn>
              <a:cxn ang="0">
                <a:pos x="159" y="3"/>
              </a:cxn>
              <a:cxn ang="0">
                <a:pos x="151" y="6"/>
              </a:cxn>
              <a:cxn ang="0">
                <a:pos x="143" y="8"/>
              </a:cxn>
              <a:cxn ang="0">
                <a:pos x="132" y="8"/>
              </a:cxn>
              <a:cxn ang="0">
                <a:pos x="118" y="14"/>
              </a:cxn>
              <a:cxn ang="0">
                <a:pos x="113" y="19"/>
              </a:cxn>
              <a:cxn ang="0">
                <a:pos x="110" y="19"/>
              </a:cxn>
              <a:cxn ang="0">
                <a:pos x="105" y="22"/>
              </a:cxn>
              <a:cxn ang="0">
                <a:pos x="100" y="27"/>
              </a:cxn>
              <a:cxn ang="0">
                <a:pos x="89" y="30"/>
              </a:cxn>
              <a:cxn ang="0">
                <a:pos x="92" y="35"/>
              </a:cxn>
              <a:cxn ang="0">
                <a:pos x="92" y="43"/>
              </a:cxn>
              <a:cxn ang="0">
                <a:pos x="94" y="62"/>
              </a:cxn>
              <a:cxn ang="0">
                <a:pos x="100" y="67"/>
              </a:cxn>
              <a:cxn ang="0">
                <a:pos x="102" y="70"/>
              </a:cxn>
              <a:cxn ang="0">
                <a:pos x="100" y="78"/>
              </a:cxn>
              <a:cxn ang="0">
                <a:pos x="78" y="84"/>
              </a:cxn>
              <a:cxn ang="0">
                <a:pos x="73" y="94"/>
              </a:cxn>
              <a:cxn ang="0">
                <a:pos x="49" y="110"/>
              </a:cxn>
              <a:cxn ang="0">
                <a:pos x="27" y="118"/>
              </a:cxn>
              <a:cxn ang="0">
                <a:pos x="14" y="121"/>
              </a:cxn>
              <a:cxn ang="0">
                <a:pos x="0" y="132"/>
              </a:cxn>
              <a:cxn ang="0">
                <a:pos x="0" y="145"/>
              </a:cxn>
              <a:cxn ang="0">
                <a:pos x="49" y="180"/>
              </a:cxn>
              <a:cxn ang="0">
                <a:pos x="140" y="245"/>
              </a:cxn>
              <a:cxn ang="0">
                <a:pos x="151" y="250"/>
              </a:cxn>
              <a:cxn ang="0">
                <a:pos x="159" y="255"/>
              </a:cxn>
              <a:cxn ang="0">
                <a:pos x="159" y="264"/>
              </a:cxn>
              <a:cxn ang="0">
                <a:pos x="172" y="264"/>
              </a:cxn>
              <a:cxn ang="0">
                <a:pos x="194" y="258"/>
              </a:cxn>
              <a:cxn ang="0">
                <a:pos x="272" y="204"/>
              </a:cxn>
            </a:cxnLst>
            <a:rect l="0" t="0" r="r" b="b"/>
            <a:pathLst>
              <a:path w="272" h="264">
                <a:moveTo>
                  <a:pt x="272" y="204"/>
                </a:moveTo>
                <a:lnTo>
                  <a:pt x="269" y="202"/>
                </a:lnTo>
                <a:lnTo>
                  <a:pt x="269" y="202"/>
                </a:lnTo>
                <a:lnTo>
                  <a:pt x="266" y="199"/>
                </a:lnTo>
                <a:lnTo>
                  <a:pt x="263" y="194"/>
                </a:lnTo>
                <a:lnTo>
                  <a:pt x="263" y="191"/>
                </a:lnTo>
                <a:lnTo>
                  <a:pt x="261" y="188"/>
                </a:lnTo>
                <a:lnTo>
                  <a:pt x="255" y="188"/>
                </a:lnTo>
                <a:lnTo>
                  <a:pt x="250" y="188"/>
                </a:lnTo>
                <a:lnTo>
                  <a:pt x="247" y="188"/>
                </a:lnTo>
                <a:lnTo>
                  <a:pt x="247" y="186"/>
                </a:lnTo>
                <a:lnTo>
                  <a:pt x="245" y="183"/>
                </a:lnTo>
                <a:lnTo>
                  <a:pt x="245" y="180"/>
                </a:lnTo>
                <a:lnTo>
                  <a:pt x="247" y="178"/>
                </a:lnTo>
                <a:lnTo>
                  <a:pt x="245" y="175"/>
                </a:lnTo>
                <a:lnTo>
                  <a:pt x="245" y="172"/>
                </a:lnTo>
                <a:lnTo>
                  <a:pt x="242" y="167"/>
                </a:lnTo>
                <a:lnTo>
                  <a:pt x="239" y="164"/>
                </a:lnTo>
                <a:lnTo>
                  <a:pt x="237" y="161"/>
                </a:lnTo>
                <a:lnTo>
                  <a:pt x="237" y="161"/>
                </a:lnTo>
                <a:lnTo>
                  <a:pt x="239" y="159"/>
                </a:lnTo>
                <a:lnTo>
                  <a:pt x="242" y="156"/>
                </a:lnTo>
                <a:lnTo>
                  <a:pt x="242" y="156"/>
                </a:lnTo>
                <a:lnTo>
                  <a:pt x="242" y="151"/>
                </a:lnTo>
                <a:lnTo>
                  <a:pt x="242" y="148"/>
                </a:lnTo>
                <a:lnTo>
                  <a:pt x="242" y="145"/>
                </a:lnTo>
                <a:lnTo>
                  <a:pt x="242" y="137"/>
                </a:lnTo>
                <a:lnTo>
                  <a:pt x="242" y="135"/>
                </a:lnTo>
                <a:lnTo>
                  <a:pt x="242" y="127"/>
                </a:lnTo>
                <a:lnTo>
                  <a:pt x="242" y="127"/>
                </a:lnTo>
                <a:lnTo>
                  <a:pt x="239" y="121"/>
                </a:lnTo>
                <a:lnTo>
                  <a:pt x="239" y="113"/>
                </a:lnTo>
                <a:lnTo>
                  <a:pt x="239" y="110"/>
                </a:lnTo>
                <a:lnTo>
                  <a:pt x="237" y="108"/>
                </a:lnTo>
                <a:lnTo>
                  <a:pt x="237" y="102"/>
                </a:lnTo>
                <a:lnTo>
                  <a:pt x="239" y="102"/>
                </a:lnTo>
                <a:lnTo>
                  <a:pt x="231" y="75"/>
                </a:lnTo>
                <a:lnTo>
                  <a:pt x="226" y="73"/>
                </a:lnTo>
                <a:lnTo>
                  <a:pt x="226" y="70"/>
                </a:lnTo>
                <a:lnTo>
                  <a:pt x="223" y="70"/>
                </a:lnTo>
                <a:lnTo>
                  <a:pt x="221" y="67"/>
                </a:lnTo>
                <a:lnTo>
                  <a:pt x="221" y="65"/>
                </a:lnTo>
                <a:lnTo>
                  <a:pt x="215" y="62"/>
                </a:lnTo>
                <a:lnTo>
                  <a:pt x="215" y="62"/>
                </a:lnTo>
                <a:lnTo>
                  <a:pt x="212" y="59"/>
                </a:lnTo>
                <a:lnTo>
                  <a:pt x="212" y="57"/>
                </a:lnTo>
                <a:lnTo>
                  <a:pt x="212" y="54"/>
                </a:lnTo>
                <a:lnTo>
                  <a:pt x="210" y="54"/>
                </a:lnTo>
                <a:lnTo>
                  <a:pt x="212" y="46"/>
                </a:lnTo>
                <a:lnTo>
                  <a:pt x="215" y="43"/>
                </a:lnTo>
                <a:lnTo>
                  <a:pt x="218" y="43"/>
                </a:lnTo>
                <a:lnTo>
                  <a:pt x="218" y="41"/>
                </a:lnTo>
                <a:lnTo>
                  <a:pt x="221" y="41"/>
                </a:lnTo>
                <a:lnTo>
                  <a:pt x="221" y="35"/>
                </a:lnTo>
                <a:lnTo>
                  <a:pt x="223" y="32"/>
                </a:lnTo>
                <a:lnTo>
                  <a:pt x="221" y="32"/>
                </a:lnTo>
                <a:lnTo>
                  <a:pt x="221" y="30"/>
                </a:lnTo>
                <a:lnTo>
                  <a:pt x="223" y="27"/>
                </a:lnTo>
                <a:lnTo>
                  <a:pt x="223" y="27"/>
                </a:lnTo>
                <a:lnTo>
                  <a:pt x="221" y="24"/>
                </a:lnTo>
                <a:lnTo>
                  <a:pt x="221" y="22"/>
                </a:lnTo>
                <a:lnTo>
                  <a:pt x="223" y="16"/>
                </a:lnTo>
                <a:lnTo>
                  <a:pt x="223" y="11"/>
                </a:lnTo>
                <a:lnTo>
                  <a:pt x="223" y="8"/>
                </a:lnTo>
                <a:lnTo>
                  <a:pt x="223" y="6"/>
                </a:lnTo>
                <a:lnTo>
                  <a:pt x="223" y="3"/>
                </a:lnTo>
                <a:lnTo>
                  <a:pt x="221" y="3"/>
                </a:lnTo>
                <a:lnTo>
                  <a:pt x="218" y="3"/>
                </a:lnTo>
                <a:lnTo>
                  <a:pt x="215" y="3"/>
                </a:lnTo>
                <a:lnTo>
                  <a:pt x="210" y="6"/>
                </a:lnTo>
                <a:lnTo>
                  <a:pt x="207" y="3"/>
                </a:lnTo>
                <a:lnTo>
                  <a:pt x="204" y="0"/>
                </a:lnTo>
                <a:lnTo>
                  <a:pt x="204" y="3"/>
                </a:lnTo>
                <a:lnTo>
                  <a:pt x="202" y="6"/>
                </a:lnTo>
                <a:lnTo>
                  <a:pt x="196" y="3"/>
                </a:lnTo>
                <a:lnTo>
                  <a:pt x="196" y="3"/>
                </a:lnTo>
                <a:lnTo>
                  <a:pt x="194" y="0"/>
                </a:lnTo>
                <a:lnTo>
                  <a:pt x="191" y="0"/>
                </a:lnTo>
                <a:lnTo>
                  <a:pt x="191" y="3"/>
                </a:lnTo>
                <a:lnTo>
                  <a:pt x="188" y="3"/>
                </a:lnTo>
                <a:lnTo>
                  <a:pt x="186" y="6"/>
                </a:lnTo>
                <a:lnTo>
                  <a:pt x="186" y="6"/>
                </a:lnTo>
                <a:lnTo>
                  <a:pt x="183" y="6"/>
                </a:lnTo>
                <a:lnTo>
                  <a:pt x="180" y="8"/>
                </a:lnTo>
                <a:lnTo>
                  <a:pt x="178" y="8"/>
                </a:lnTo>
                <a:lnTo>
                  <a:pt x="175" y="6"/>
                </a:lnTo>
                <a:lnTo>
                  <a:pt x="172" y="3"/>
                </a:lnTo>
                <a:lnTo>
                  <a:pt x="170" y="3"/>
                </a:lnTo>
                <a:lnTo>
                  <a:pt x="167" y="3"/>
                </a:lnTo>
                <a:lnTo>
                  <a:pt x="164" y="3"/>
                </a:lnTo>
                <a:lnTo>
                  <a:pt x="161" y="3"/>
                </a:lnTo>
                <a:lnTo>
                  <a:pt x="159" y="3"/>
                </a:lnTo>
                <a:lnTo>
                  <a:pt x="159" y="3"/>
                </a:lnTo>
                <a:lnTo>
                  <a:pt x="156" y="6"/>
                </a:lnTo>
                <a:lnTo>
                  <a:pt x="153" y="6"/>
                </a:lnTo>
                <a:lnTo>
                  <a:pt x="151" y="6"/>
                </a:lnTo>
                <a:lnTo>
                  <a:pt x="148" y="8"/>
                </a:lnTo>
                <a:lnTo>
                  <a:pt x="145" y="8"/>
                </a:lnTo>
                <a:lnTo>
                  <a:pt x="143" y="8"/>
                </a:lnTo>
                <a:lnTo>
                  <a:pt x="140" y="8"/>
                </a:lnTo>
                <a:lnTo>
                  <a:pt x="135" y="8"/>
                </a:lnTo>
                <a:lnTo>
                  <a:pt x="132" y="8"/>
                </a:lnTo>
                <a:lnTo>
                  <a:pt x="124" y="14"/>
                </a:lnTo>
                <a:lnTo>
                  <a:pt x="121" y="14"/>
                </a:lnTo>
                <a:lnTo>
                  <a:pt x="118" y="14"/>
                </a:lnTo>
                <a:lnTo>
                  <a:pt x="116" y="16"/>
                </a:lnTo>
                <a:lnTo>
                  <a:pt x="116" y="16"/>
                </a:lnTo>
                <a:lnTo>
                  <a:pt x="113" y="19"/>
                </a:lnTo>
                <a:lnTo>
                  <a:pt x="113" y="19"/>
                </a:lnTo>
                <a:lnTo>
                  <a:pt x="110" y="19"/>
                </a:lnTo>
                <a:lnTo>
                  <a:pt x="110" y="19"/>
                </a:lnTo>
                <a:lnTo>
                  <a:pt x="108" y="19"/>
                </a:lnTo>
                <a:lnTo>
                  <a:pt x="108" y="22"/>
                </a:lnTo>
                <a:lnTo>
                  <a:pt x="105" y="22"/>
                </a:lnTo>
                <a:lnTo>
                  <a:pt x="100" y="22"/>
                </a:lnTo>
                <a:lnTo>
                  <a:pt x="100" y="24"/>
                </a:lnTo>
                <a:lnTo>
                  <a:pt x="100" y="27"/>
                </a:lnTo>
                <a:lnTo>
                  <a:pt x="97" y="30"/>
                </a:lnTo>
                <a:lnTo>
                  <a:pt x="92" y="30"/>
                </a:lnTo>
                <a:lnTo>
                  <a:pt x="89" y="30"/>
                </a:lnTo>
                <a:lnTo>
                  <a:pt x="89" y="32"/>
                </a:lnTo>
                <a:lnTo>
                  <a:pt x="89" y="32"/>
                </a:lnTo>
                <a:lnTo>
                  <a:pt x="92" y="35"/>
                </a:lnTo>
                <a:lnTo>
                  <a:pt x="92" y="38"/>
                </a:lnTo>
                <a:lnTo>
                  <a:pt x="92" y="38"/>
                </a:lnTo>
                <a:lnTo>
                  <a:pt x="92" y="43"/>
                </a:lnTo>
                <a:lnTo>
                  <a:pt x="92" y="49"/>
                </a:lnTo>
                <a:lnTo>
                  <a:pt x="92" y="51"/>
                </a:lnTo>
                <a:lnTo>
                  <a:pt x="94" y="62"/>
                </a:lnTo>
                <a:lnTo>
                  <a:pt x="97" y="65"/>
                </a:lnTo>
                <a:lnTo>
                  <a:pt x="97" y="67"/>
                </a:lnTo>
                <a:lnTo>
                  <a:pt x="100" y="67"/>
                </a:lnTo>
                <a:lnTo>
                  <a:pt x="100" y="70"/>
                </a:lnTo>
                <a:lnTo>
                  <a:pt x="102" y="70"/>
                </a:lnTo>
                <a:lnTo>
                  <a:pt x="102" y="70"/>
                </a:lnTo>
                <a:lnTo>
                  <a:pt x="100" y="73"/>
                </a:lnTo>
                <a:lnTo>
                  <a:pt x="102" y="75"/>
                </a:lnTo>
                <a:lnTo>
                  <a:pt x="100" y="78"/>
                </a:lnTo>
                <a:lnTo>
                  <a:pt x="84" y="78"/>
                </a:lnTo>
                <a:lnTo>
                  <a:pt x="81" y="78"/>
                </a:lnTo>
                <a:lnTo>
                  <a:pt x="78" y="84"/>
                </a:lnTo>
                <a:lnTo>
                  <a:pt x="73" y="86"/>
                </a:lnTo>
                <a:lnTo>
                  <a:pt x="73" y="89"/>
                </a:lnTo>
                <a:lnTo>
                  <a:pt x="73" y="94"/>
                </a:lnTo>
                <a:lnTo>
                  <a:pt x="73" y="97"/>
                </a:lnTo>
                <a:lnTo>
                  <a:pt x="62" y="102"/>
                </a:lnTo>
                <a:lnTo>
                  <a:pt x="49" y="110"/>
                </a:lnTo>
                <a:lnTo>
                  <a:pt x="38" y="118"/>
                </a:lnTo>
                <a:lnTo>
                  <a:pt x="33" y="118"/>
                </a:lnTo>
                <a:lnTo>
                  <a:pt x="27" y="118"/>
                </a:lnTo>
                <a:lnTo>
                  <a:pt x="24" y="118"/>
                </a:lnTo>
                <a:lnTo>
                  <a:pt x="19" y="118"/>
                </a:lnTo>
                <a:lnTo>
                  <a:pt x="14" y="121"/>
                </a:lnTo>
                <a:lnTo>
                  <a:pt x="8" y="124"/>
                </a:lnTo>
                <a:lnTo>
                  <a:pt x="6" y="127"/>
                </a:lnTo>
                <a:lnTo>
                  <a:pt x="0" y="132"/>
                </a:lnTo>
                <a:lnTo>
                  <a:pt x="0" y="143"/>
                </a:lnTo>
                <a:lnTo>
                  <a:pt x="0" y="143"/>
                </a:lnTo>
                <a:lnTo>
                  <a:pt x="0" y="145"/>
                </a:lnTo>
                <a:lnTo>
                  <a:pt x="0" y="148"/>
                </a:lnTo>
                <a:lnTo>
                  <a:pt x="0" y="145"/>
                </a:lnTo>
                <a:lnTo>
                  <a:pt x="49" y="180"/>
                </a:lnTo>
                <a:lnTo>
                  <a:pt x="49" y="180"/>
                </a:lnTo>
                <a:lnTo>
                  <a:pt x="137" y="239"/>
                </a:lnTo>
                <a:lnTo>
                  <a:pt x="140" y="245"/>
                </a:lnTo>
                <a:lnTo>
                  <a:pt x="143" y="247"/>
                </a:lnTo>
                <a:lnTo>
                  <a:pt x="148" y="247"/>
                </a:lnTo>
                <a:lnTo>
                  <a:pt x="151" y="250"/>
                </a:lnTo>
                <a:lnTo>
                  <a:pt x="153" y="253"/>
                </a:lnTo>
                <a:lnTo>
                  <a:pt x="156" y="253"/>
                </a:lnTo>
                <a:lnTo>
                  <a:pt x="159" y="255"/>
                </a:lnTo>
                <a:lnTo>
                  <a:pt x="159" y="258"/>
                </a:lnTo>
                <a:lnTo>
                  <a:pt x="159" y="261"/>
                </a:lnTo>
                <a:lnTo>
                  <a:pt x="159" y="264"/>
                </a:lnTo>
                <a:lnTo>
                  <a:pt x="161" y="264"/>
                </a:lnTo>
                <a:lnTo>
                  <a:pt x="167" y="264"/>
                </a:lnTo>
                <a:lnTo>
                  <a:pt x="172" y="264"/>
                </a:lnTo>
                <a:lnTo>
                  <a:pt x="172" y="264"/>
                </a:lnTo>
                <a:lnTo>
                  <a:pt x="172" y="264"/>
                </a:lnTo>
                <a:lnTo>
                  <a:pt x="194" y="258"/>
                </a:lnTo>
                <a:lnTo>
                  <a:pt x="210" y="242"/>
                </a:lnTo>
                <a:lnTo>
                  <a:pt x="272" y="204"/>
                </a:lnTo>
                <a:lnTo>
                  <a:pt x="272" y="20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2" name="Freeform 1265"/>
          <p:cNvSpPr>
            <a:spLocks/>
          </p:cNvSpPr>
          <p:nvPr/>
        </p:nvSpPr>
        <p:spPr bwMode="auto">
          <a:xfrm>
            <a:off x="5671293" y="3564981"/>
            <a:ext cx="242662" cy="190443"/>
          </a:xfrm>
          <a:custGeom>
            <a:avLst/>
            <a:gdLst/>
            <a:ahLst/>
            <a:cxnLst>
              <a:cxn ang="0">
                <a:pos x="56" y="113"/>
              </a:cxn>
              <a:cxn ang="0">
                <a:pos x="64" y="105"/>
              </a:cxn>
              <a:cxn ang="0">
                <a:pos x="75" y="99"/>
              </a:cxn>
              <a:cxn ang="0">
                <a:pos x="83" y="99"/>
              </a:cxn>
              <a:cxn ang="0">
                <a:pos x="94" y="99"/>
              </a:cxn>
              <a:cxn ang="0">
                <a:pos x="118" y="83"/>
              </a:cxn>
              <a:cxn ang="0">
                <a:pos x="129" y="75"/>
              </a:cxn>
              <a:cxn ang="0">
                <a:pos x="129" y="67"/>
              </a:cxn>
              <a:cxn ang="0">
                <a:pos x="137" y="59"/>
              </a:cxn>
              <a:cxn ang="0">
                <a:pos x="156" y="59"/>
              </a:cxn>
              <a:cxn ang="0">
                <a:pos x="156" y="54"/>
              </a:cxn>
              <a:cxn ang="0">
                <a:pos x="158" y="51"/>
              </a:cxn>
              <a:cxn ang="0">
                <a:pos x="156" y="48"/>
              </a:cxn>
              <a:cxn ang="0">
                <a:pos x="153" y="46"/>
              </a:cxn>
              <a:cxn ang="0">
                <a:pos x="148" y="32"/>
              </a:cxn>
              <a:cxn ang="0">
                <a:pos x="148" y="24"/>
              </a:cxn>
              <a:cxn ang="0">
                <a:pos x="148" y="19"/>
              </a:cxn>
              <a:cxn ang="0">
                <a:pos x="145" y="13"/>
              </a:cxn>
              <a:cxn ang="0">
                <a:pos x="145" y="11"/>
              </a:cxn>
              <a:cxn ang="0">
                <a:pos x="134" y="11"/>
              </a:cxn>
              <a:cxn ang="0">
                <a:pos x="132" y="5"/>
              </a:cxn>
              <a:cxn ang="0">
                <a:pos x="132" y="5"/>
              </a:cxn>
              <a:cxn ang="0">
                <a:pos x="123" y="11"/>
              </a:cxn>
              <a:cxn ang="0">
                <a:pos x="118" y="8"/>
              </a:cxn>
              <a:cxn ang="0">
                <a:pos x="110" y="11"/>
              </a:cxn>
              <a:cxn ang="0">
                <a:pos x="105" y="5"/>
              </a:cxn>
              <a:cxn ang="0">
                <a:pos x="102" y="3"/>
              </a:cxn>
              <a:cxn ang="0">
                <a:pos x="102" y="0"/>
              </a:cxn>
              <a:cxn ang="0">
                <a:pos x="99" y="0"/>
              </a:cxn>
              <a:cxn ang="0">
                <a:pos x="97" y="0"/>
              </a:cxn>
              <a:cxn ang="0">
                <a:pos x="91" y="11"/>
              </a:cxn>
              <a:cxn ang="0">
                <a:pos x="89" y="22"/>
              </a:cxn>
              <a:cxn ang="0">
                <a:pos x="80" y="30"/>
              </a:cxn>
              <a:cxn ang="0">
                <a:pos x="78" y="32"/>
              </a:cxn>
              <a:cxn ang="0">
                <a:pos x="67" y="38"/>
              </a:cxn>
              <a:cxn ang="0">
                <a:pos x="62" y="40"/>
              </a:cxn>
              <a:cxn ang="0">
                <a:pos x="56" y="46"/>
              </a:cxn>
              <a:cxn ang="0">
                <a:pos x="51" y="54"/>
              </a:cxn>
              <a:cxn ang="0">
                <a:pos x="46" y="62"/>
              </a:cxn>
              <a:cxn ang="0">
                <a:pos x="43" y="73"/>
              </a:cxn>
              <a:cxn ang="0">
                <a:pos x="43" y="83"/>
              </a:cxn>
              <a:cxn ang="0">
                <a:pos x="46" y="86"/>
              </a:cxn>
              <a:cxn ang="0">
                <a:pos x="35" y="99"/>
              </a:cxn>
              <a:cxn ang="0">
                <a:pos x="32" y="108"/>
              </a:cxn>
              <a:cxn ang="0">
                <a:pos x="19" y="116"/>
              </a:cxn>
              <a:cxn ang="0">
                <a:pos x="0" y="124"/>
              </a:cxn>
              <a:cxn ang="0">
                <a:pos x="56" y="124"/>
              </a:cxn>
            </a:cxnLst>
            <a:rect l="0" t="0" r="r" b="b"/>
            <a:pathLst>
              <a:path w="158" h="124">
                <a:moveTo>
                  <a:pt x="56" y="124"/>
                </a:moveTo>
                <a:lnTo>
                  <a:pt x="56" y="113"/>
                </a:lnTo>
                <a:lnTo>
                  <a:pt x="62" y="108"/>
                </a:lnTo>
                <a:lnTo>
                  <a:pt x="64" y="105"/>
                </a:lnTo>
                <a:lnTo>
                  <a:pt x="70" y="102"/>
                </a:lnTo>
                <a:lnTo>
                  <a:pt x="75" y="99"/>
                </a:lnTo>
                <a:lnTo>
                  <a:pt x="80" y="99"/>
                </a:lnTo>
                <a:lnTo>
                  <a:pt x="83" y="99"/>
                </a:lnTo>
                <a:lnTo>
                  <a:pt x="89" y="99"/>
                </a:lnTo>
                <a:lnTo>
                  <a:pt x="94" y="99"/>
                </a:lnTo>
                <a:lnTo>
                  <a:pt x="105" y="91"/>
                </a:lnTo>
                <a:lnTo>
                  <a:pt x="118" y="83"/>
                </a:lnTo>
                <a:lnTo>
                  <a:pt x="129" y="78"/>
                </a:lnTo>
                <a:lnTo>
                  <a:pt x="129" y="75"/>
                </a:lnTo>
                <a:lnTo>
                  <a:pt x="129" y="70"/>
                </a:lnTo>
                <a:lnTo>
                  <a:pt x="129" y="67"/>
                </a:lnTo>
                <a:lnTo>
                  <a:pt x="134" y="65"/>
                </a:lnTo>
                <a:lnTo>
                  <a:pt x="137" y="59"/>
                </a:lnTo>
                <a:lnTo>
                  <a:pt x="140" y="59"/>
                </a:lnTo>
                <a:lnTo>
                  <a:pt x="156" y="59"/>
                </a:lnTo>
                <a:lnTo>
                  <a:pt x="158" y="56"/>
                </a:lnTo>
                <a:lnTo>
                  <a:pt x="156" y="54"/>
                </a:lnTo>
                <a:lnTo>
                  <a:pt x="158" y="51"/>
                </a:lnTo>
                <a:lnTo>
                  <a:pt x="158" y="51"/>
                </a:lnTo>
                <a:lnTo>
                  <a:pt x="156" y="51"/>
                </a:lnTo>
                <a:lnTo>
                  <a:pt x="156" y="48"/>
                </a:lnTo>
                <a:lnTo>
                  <a:pt x="153" y="48"/>
                </a:lnTo>
                <a:lnTo>
                  <a:pt x="153" y="46"/>
                </a:lnTo>
                <a:lnTo>
                  <a:pt x="150" y="43"/>
                </a:lnTo>
                <a:lnTo>
                  <a:pt x="148" y="32"/>
                </a:lnTo>
                <a:lnTo>
                  <a:pt x="148" y="30"/>
                </a:lnTo>
                <a:lnTo>
                  <a:pt x="148" y="24"/>
                </a:lnTo>
                <a:lnTo>
                  <a:pt x="148" y="19"/>
                </a:lnTo>
                <a:lnTo>
                  <a:pt x="148" y="19"/>
                </a:lnTo>
                <a:lnTo>
                  <a:pt x="148" y="16"/>
                </a:lnTo>
                <a:lnTo>
                  <a:pt x="145" y="13"/>
                </a:lnTo>
                <a:lnTo>
                  <a:pt x="145" y="13"/>
                </a:lnTo>
                <a:lnTo>
                  <a:pt x="145" y="11"/>
                </a:lnTo>
                <a:lnTo>
                  <a:pt x="142" y="11"/>
                </a:lnTo>
                <a:lnTo>
                  <a:pt x="134" y="11"/>
                </a:lnTo>
                <a:lnTo>
                  <a:pt x="132" y="8"/>
                </a:lnTo>
                <a:lnTo>
                  <a:pt x="132" y="5"/>
                </a:lnTo>
                <a:lnTo>
                  <a:pt x="132" y="5"/>
                </a:lnTo>
                <a:lnTo>
                  <a:pt x="132" y="5"/>
                </a:lnTo>
                <a:lnTo>
                  <a:pt x="129" y="8"/>
                </a:lnTo>
                <a:lnTo>
                  <a:pt x="123" y="11"/>
                </a:lnTo>
                <a:lnTo>
                  <a:pt x="121" y="8"/>
                </a:lnTo>
                <a:lnTo>
                  <a:pt x="118" y="8"/>
                </a:lnTo>
                <a:lnTo>
                  <a:pt x="115" y="11"/>
                </a:lnTo>
                <a:lnTo>
                  <a:pt x="110" y="11"/>
                </a:lnTo>
                <a:lnTo>
                  <a:pt x="107" y="11"/>
                </a:lnTo>
                <a:lnTo>
                  <a:pt x="105" y="5"/>
                </a:lnTo>
                <a:lnTo>
                  <a:pt x="102" y="5"/>
                </a:lnTo>
                <a:lnTo>
                  <a:pt x="102" y="3"/>
                </a:lnTo>
                <a:lnTo>
                  <a:pt x="102" y="0"/>
                </a:lnTo>
                <a:lnTo>
                  <a:pt x="102" y="0"/>
                </a:lnTo>
                <a:lnTo>
                  <a:pt x="102" y="0"/>
                </a:lnTo>
                <a:lnTo>
                  <a:pt x="99" y="0"/>
                </a:lnTo>
                <a:lnTo>
                  <a:pt x="97" y="0"/>
                </a:lnTo>
                <a:lnTo>
                  <a:pt x="97" y="0"/>
                </a:lnTo>
                <a:lnTo>
                  <a:pt x="94" y="3"/>
                </a:lnTo>
                <a:lnTo>
                  <a:pt x="91" y="11"/>
                </a:lnTo>
                <a:lnTo>
                  <a:pt x="89" y="16"/>
                </a:lnTo>
                <a:lnTo>
                  <a:pt x="89" y="22"/>
                </a:lnTo>
                <a:lnTo>
                  <a:pt x="86" y="24"/>
                </a:lnTo>
                <a:lnTo>
                  <a:pt x="80" y="30"/>
                </a:lnTo>
                <a:lnTo>
                  <a:pt x="80" y="30"/>
                </a:lnTo>
                <a:lnTo>
                  <a:pt x="78" y="32"/>
                </a:lnTo>
                <a:lnTo>
                  <a:pt x="72" y="35"/>
                </a:lnTo>
                <a:lnTo>
                  <a:pt x="67" y="38"/>
                </a:lnTo>
                <a:lnTo>
                  <a:pt x="67" y="38"/>
                </a:lnTo>
                <a:lnTo>
                  <a:pt x="62" y="40"/>
                </a:lnTo>
                <a:lnTo>
                  <a:pt x="59" y="43"/>
                </a:lnTo>
                <a:lnTo>
                  <a:pt x="56" y="46"/>
                </a:lnTo>
                <a:lnTo>
                  <a:pt x="51" y="51"/>
                </a:lnTo>
                <a:lnTo>
                  <a:pt x="51" y="54"/>
                </a:lnTo>
                <a:lnTo>
                  <a:pt x="51" y="59"/>
                </a:lnTo>
                <a:lnTo>
                  <a:pt x="46" y="62"/>
                </a:lnTo>
                <a:lnTo>
                  <a:pt x="43" y="70"/>
                </a:lnTo>
                <a:lnTo>
                  <a:pt x="43" y="73"/>
                </a:lnTo>
                <a:lnTo>
                  <a:pt x="46" y="78"/>
                </a:lnTo>
                <a:lnTo>
                  <a:pt x="43" y="83"/>
                </a:lnTo>
                <a:lnTo>
                  <a:pt x="43" y="83"/>
                </a:lnTo>
                <a:lnTo>
                  <a:pt x="46" y="86"/>
                </a:lnTo>
                <a:lnTo>
                  <a:pt x="46" y="89"/>
                </a:lnTo>
                <a:lnTo>
                  <a:pt x="35" y="99"/>
                </a:lnTo>
                <a:lnTo>
                  <a:pt x="35" y="102"/>
                </a:lnTo>
                <a:lnTo>
                  <a:pt x="32" y="108"/>
                </a:lnTo>
                <a:lnTo>
                  <a:pt x="27" y="108"/>
                </a:lnTo>
                <a:lnTo>
                  <a:pt x="19" y="116"/>
                </a:lnTo>
                <a:lnTo>
                  <a:pt x="5" y="118"/>
                </a:lnTo>
                <a:lnTo>
                  <a:pt x="0" y="124"/>
                </a:lnTo>
                <a:lnTo>
                  <a:pt x="56" y="124"/>
                </a:lnTo>
                <a:lnTo>
                  <a:pt x="56" y="124"/>
                </a:lnTo>
                <a:lnTo>
                  <a:pt x="56" y="12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3" name="Freeform 1266"/>
          <p:cNvSpPr>
            <a:spLocks/>
          </p:cNvSpPr>
          <p:nvPr/>
        </p:nvSpPr>
        <p:spPr bwMode="auto">
          <a:xfrm>
            <a:off x="5585286" y="3755425"/>
            <a:ext cx="172014" cy="135153"/>
          </a:xfrm>
          <a:custGeom>
            <a:avLst/>
            <a:gdLst/>
            <a:ahLst/>
            <a:cxnLst>
              <a:cxn ang="0">
                <a:pos x="112" y="2"/>
              </a:cxn>
              <a:cxn ang="0">
                <a:pos x="112" y="0"/>
              </a:cxn>
              <a:cxn ang="0">
                <a:pos x="56" y="0"/>
              </a:cxn>
              <a:cxn ang="0">
                <a:pos x="51" y="8"/>
              </a:cxn>
              <a:cxn ang="0">
                <a:pos x="51" y="13"/>
              </a:cxn>
              <a:cxn ang="0">
                <a:pos x="51" y="13"/>
              </a:cxn>
              <a:cxn ang="0">
                <a:pos x="40" y="16"/>
              </a:cxn>
              <a:cxn ang="0">
                <a:pos x="40" y="18"/>
              </a:cxn>
              <a:cxn ang="0">
                <a:pos x="34" y="21"/>
              </a:cxn>
              <a:cxn ang="0">
                <a:pos x="37" y="24"/>
              </a:cxn>
              <a:cxn ang="0">
                <a:pos x="29" y="37"/>
              </a:cxn>
              <a:cxn ang="0">
                <a:pos x="26" y="40"/>
              </a:cxn>
              <a:cxn ang="0">
                <a:pos x="21" y="48"/>
              </a:cxn>
              <a:cxn ang="0">
                <a:pos x="18" y="48"/>
              </a:cxn>
              <a:cxn ang="0">
                <a:pos x="16" y="56"/>
              </a:cxn>
              <a:cxn ang="0">
                <a:pos x="16" y="59"/>
              </a:cxn>
              <a:cxn ang="0">
                <a:pos x="10" y="64"/>
              </a:cxn>
              <a:cxn ang="0">
                <a:pos x="10" y="67"/>
              </a:cxn>
              <a:cxn ang="0">
                <a:pos x="13" y="67"/>
              </a:cxn>
              <a:cxn ang="0">
                <a:pos x="10" y="69"/>
              </a:cxn>
              <a:cxn ang="0">
                <a:pos x="5" y="75"/>
              </a:cxn>
              <a:cxn ang="0">
                <a:pos x="5" y="78"/>
              </a:cxn>
              <a:cxn ang="0">
                <a:pos x="2" y="78"/>
              </a:cxn>
              <a:cxn ang="0">
                <a:pos x="2" y="83"/>
              </a:cxn>
              <a:cxn ang="0">
                <a:pos x="0" y="86"/>
              </a:cxn>
              <a:cxn ang="0">
                <a:pos x="2" y="88"/>
              </a:cxn>
              <a:cxn ang="0">
                <a:pos x="56" y="88"/>
              </a:cxn>
              <a:cxn ang="0">
                <a:pos x="56" y="64"/>
              </a:cxn>
              <a:cxn ang="0">
                <a:pos x="56" y="61"/>
              </a:cxn>
              <a:cxn ang="0">
                <a:pos x="59" y="59"/>
              </a:cxn>
              <a:cxn ang="0">
                <a:pos x="64" y="59"/>
              </a:cxn>
              <a:cxn ang="0">
                <a:pos x="67" y="59"/>
              </a:cxn>
              <a:cxn ang="0">
                <a:pos x="69" y="21"/>
              </a:cxn>
              <a:cxn ang="0">
                <a:pos x="112" y="24"/>
              </a:cxn>
              <a:cxn ang="0">
                <a:pos x="112" y="5"/>
              </a:cxn>
              <a:cxn ang="0">
                <a:pos x="112" y="2"/>
              </a:cxn>
            </a:cxnLst>
            <a:rect l="0" t="0" r="r" b="b"/>
            <a:pathLst>
              <a:path w="112" h="88">
                <a:moveTo>
                  <a:pt x="112" y="2"/>
                </a:moveTo>
                <a:lnTo>
                  <a:pt x="112" y="0"/>
                </a:lnTo>
                <a:lnTo>
                  <a:pt x="56" y="0"/>
                </a:lnTo>
                <a:lnTo>
                  <a:pt x="51" y="8"/>
                </a:lnTo>
                <a:lnTo>
                  <a:pt x="51" y="13"/>
                </a:lnTo>
                <a:lnTo>
                  <a:pt x="51" y="13"/>
                </a:lnTo>
                <a:lnTo>
                  <a:pt x="40" y="16"/>
                </a:lnTo>
                <a:lnTo>
                  <a:pt x="40" y="18"/>
                </a:lnTo>
                <a:lnTo>
                  <a:pt x="34" y="21"/>
                </a:lnTo>
                <a:lnTo>
                  <a:pt x="37" y="24"/>
                </a:lnTo>
                <a:lnTo>
                  <a:pt x="29" y="37"/>
                </a:lnTo>
                <a:lnTo>
                  <a:pt x="26" y="40"/>
                </a:lnTo>
                <a:lnTo>
                  <a:pt x="21" y="48"/>
                </a:lnTo>
                <a:lnTo>
                  <a:pt x="18" y="48"/>
                </a:lnTo>
                <a:lnTo>
                  <a:pt x="16" y="56"/>
                </a:lnTo>
                <a:lnTo>
                  <a:pt x="16" y="59"/>
                </a:lnTo>
                <a:lnTo>
                  <a:pt x="10" y="64"/>
                </a:lnTo>
                <a:lnTo>
                  <a:pt x="10" y="67"/>
                </a:lnTo>
                <a:lnTo>
                  <a:pt x="13" y="67"/>
                </a:lnTo>
                <a:lnTo>
                  <a:pt x="10" y="69"/>
                </a:lnTo>
                <a:lnTo>
                  <a:pt x="5" y="75"/>
                </a:lnTo>
                <a:lnTo>
                  <a:pt x="5" y="78"/>
                </a:lnTo>
                <a:lnTo>
                  <a:pt x="2" y="78"/>
                </a:lnTo>
                <a:lnTo>
                  <a:pt x="2" y="83"/>
                </a:lnTo>
                <a:lnTo>
                  <a:pt x="0" y="86"/>
                </a:lnTo>
                <a:lnTo>
                  <a:pt x="2" y="88"/>
                </a:lnTo>
                <a:lnTo>
                  <a:pt x="56" y="88"/>
                </a:lnTo>
                <a:lnTo>
                  <a:pt x="56" y="64"/>
                </a:lnTo>
                <a:lnTo>
                  <a:pt x="56" y="61"/>
                </a:lnTo>
                <a:lnTo>
                  <a:pt x="59" y="59"/>
                </a:lnTo>
                <a:lnTo>
                  <a:pt x="64" y="59"/>
                </a:lnTo>
                <a:lnTo>
                  <a:pt x="67" y="59"/>
                </a:lnTo>
                <a:lnTo>
                  <a:pt x="69" y="21"/>
                </a:lnTo>
                <a:lnTo>
                  <a:pt x="112" y="24"/>
                </a:lnTo>
                <a:lnTo>
                  <a:pt x="112" y="5"/>
                </a:lnTo>
                <a:lnTo>
                  <a:pt x="112" y="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4" name="Freeform 1267"/>
          <p:cNvSpPr>
            <a:spLocks/>
          </p:cNvSpPr>
          <p:nvPr/>
        </p:nvSpPr>
        <p:spPr bwMode="auto">
          <a:xfrm>
            <a:off x="5585286" y="3758497"/>
            <a:ext cx="247270" cy="273378"/>
          </a:xfrm>
          <a:custGeom>
            <a:avLst/>
            <a:gdLst/>
            <a:ahLst/>
            <a:cxnLst>
              <a:cxn ang="0">
                <a:pos x="56" y="86"/>
              </a:cxn>
              <a:cxn ang="0">
                <a:pos x="56" y="59"/>
              </a:cxn>
              <a:cxn ang="0">
                <a:pos x="64" y="57"/>
              </a:cxn>
              <a:cxn ang="0">
                <a:pos x="69" y="19"/>
              </a:cxn>
              <a:cxn ang="0">
                <a:pos x="112" y="0"/>
              </a:cxn>
              <a:cxn ang="0">
                <a:pos x="161" y="35"/>
              </a:cxn>
              <a:cxn ang="0">
                <a:pos x="145" y="35"/>
              </a:cxn>
              <a:cxn ang="0">
                <a:pos x="158" y="156"/>
              </a:cxn>
              <a:cxn ang="0">
                <a:pos x="107" y="170"/>
              </a:cxn>
              <a:cxn ang="0">
                <a:pos x="104" y="167"/>
              </a:cxn>
              <a:cxn ang="0">
                <a:pos x="99" y="170"/>
              </a:cxn>
              <a:cxn ang="0">
                <a:pos x="96" y="164"/>
              </a:cxn>
              <a:cxn ang="0">
                <a:pos x="88" y="167"/>
              </a:cxn>
              <a:cxn ang="0">
                <a:pos x="83" y="172"/>
              </a:cxn>
              <a:cxn ang="0">
                <a:pos x="80" y="164"/>
              </a:cxn>
              <a:cxn ang="0">
                <a:pos x="72" y="164"/>
              </a:cxn>
              <a:cxn ang="0">
                <a:pos x="72" y="172"/>
              </a:cxn>
              <a:cxn ang="0">
                <a:pos x="67" y="175"/>
              </a:cxn>
              <a:cxn ang="0">
                <a:pos x="64" y="178"/>
              </a:cxn>
              <a:cxn ang="0">
                <a:pos x="59" y="175"/>
              </a:cxn>
              <a:cxn ang="0">
                <a:pos x="56" y="170"/>
              </a:cxn>
              <a:cxn ang="0">
                <a:pos x="53" y="167"/>
              </a:cxn>
              <a:cxn ang="0">
                <a:pos x="51" y="162"/>
              </a:cxn>
              <a:cxn ang="0">
                <a:pos x="48" y="159"/>
              </a:cxn>
              <a:cxn ang="0">
                <a:pos x="43" y="162"/>
              </a:cxn>
              <a:cxn ang="0">
                <a:pos x="43" y="159"/>
              </a:cxn>
              <a:cxn ang="0">
                <a:pos x="34" y="153"/>
              </a:cxn>
              <a:cxn ang="0">
                <a:pos x="26" y="151"/>
              </a:cxn>
              <a:cxn ang="0">
                <a:pos x="13" y="156"/>
              </a:cxn>
              <a:cxn ang="0">
                <a:pos x="8" y="159"/>
              </a:cxn>
              <a:cxn ang="0">
                <a:pos x="5" y="153"/>
              </a:cxn>
              <a:cxn ang="0">
                <a:pos x="10" y="140"/>
              </a:cxn>
              <a:cxn ang="0">
                <a:pos x="10" y="119"/>
              </a:cxn>
              <a:cxn ang="0">
                <a:pos x="8" y="110"/>
              </a:cxn>
              <a:cxn ang="0">
                <a:pos x="10" y="105"/>
              </a:cxn>
              <a:cxn ang="0">
                <a:pos x="10" y="102"/>
              </a:cxn>
              <a:cxn ang="0">
                <a:pos x="5" y="97"/>
              </a:cxn>
              <a:cxn ang="0">
                <a:pos x="2" y="92"/>
              </a:cxn>
              <a:cxn ang="0">
                <a:pos x="0" y="92"/>
              </a:cxn>
              <a:cxn ang="0">
                <a:pos x="2" y="86"/>
              </a:cxn>
            </a:cxnLst>
            <a:rect l="0" t="0" r="r" b="b"/>
            <a:pathLst>
              <a:path w="161" h="178">
                <a:moveTo>
                  <a:pt x="2" y="86"/>
                </a:moveTo>
                <a:lnTo>
                  <a:pt x="56" y="86"/>
                </a:lnTo>
                <a:lnTo>
                  <a:pt x="56" y="62"/>
                </a:lnTo>
                <a:lnTo>
                  <a:pt x="56" y="59"/>
                </a:lnTo>
                <a:lnTo>
                  <a:pt x="59" y="57"/>
                </a:lnTo>
                <a:lnTo>
                  <a:pt x="64" y="57"/>
                </a:lnTo>
                <a:lnTo>
                  <a:pt x="67" y="57"/>
                </a:lnTo>
                <a:lnTo>
                  <a:pt x="69" y="19"/>
                </a:lnTo>
                <a:lnTo>
                  <a:pt x="112" y="22"/>
                </a:lnTo>
                <a:lnTo>
                  <a:pt x="112" y="0"/>
                </a:lnTo>
                <a:lnTo>
                  <a:pt x="161" y="35"/>
                </a:lnTo>
                <a:lnTo>
                  <a:pt x="161" y="35"/>
                </a:lnTo>
                <a:lnTo>
                  <a:pt x="161" y="35"/>
                </a:lnTo>
                <a:lnTo>
                  <a:pt x="145" y="35"/>
                </a:lnTo>
                <a:lnTo>
                  <a:pt x="155" y="153"/>
                </a:lnTo>
                <a:lnTo>
                  <a:pt x="158" y="156"/>
                </a:lnTo>
                <a:lnTo>
                  <a:pt x="155" y="170"/>
                </a:lnTo>
                <a:lnTo>
                  <a:pt x="107" y="170"/>
                </a:lnTo>
                <a:lnTo>
                  <a:pt x="104" y="170"/>
                </a:lnTo>
                <a:lnTo>
                  <a:pt x="104" y="167"/>
                </a:lnTo>
                <a:lnTo>
                  <a:pt x="102" y="167"/>
                </a:lnTo>
                <a:lnTo>
                  <a:pt x="99" y="170"/>
                </a:lnTo>
                <a:lnTo>
                  <a:pt x="96" y="167"/>
                </a:lnTo>
                <a:lnTo>
                  <a:pt x="96" y="164"/>
                </a:lnTo>
                <a:lnTo>
                  <a:pt x="94" y="164"/>
                </a:lnTo>
                <a:lnTo>
                  <a:pt x="88" y="167"/>
                </a:lnTo>
                <a:lnTo>
                  <a:pt x="83" y="172"/>
                </a:lnTo>
                <a:lnTo>
                  <a:pt x="83" y="172"/>
                </a:lnTo>
                <a:lnTo>
                  <a:pt x="80" y="167"/>
                </a:lnTo>
                <a:lnTo>
                  <a:pt x="80" y="164"/>
                </a:lnTo>
                <a:lnTo>
                  <a:pt x="77" y="164"/>
                </a:lnTo>
                <a:lnTo>
                  <a:pt x="72" y="164"/>
                </a:lnTo>
                <a:lnTo>
                  <a:pt x="72" y="170"/>
                </a:lnTo>
                <a:lnTo>
                  <a:pt x="72" y="172"/>
                </a:lnTo>
                <a:lnTo>
                  <a:pt x="72" y="175"/>
                </a:lnTo>
                <a:lnTo>
                  <a:pt x="67" y="175"/>
                </a:lnTo>
                <a:lnTo>
                  <a:pt x="64" y="178"/>
                </a:lnTo>
                <a:lnTo>
                  <a:pt x="64" y="178"/>
                </a:lnTo>
                <a:lnTo>
                  <a:pt x="64" y="175"/>
                </a:lnTo>
                <a:lnTo>
                  <a:pt x="59" y="175"/>
                </a:lnTo>
                <a:lnTo>
                  <a:pt x="56" y="172"/>
                </a:lnTo>
                <a:lnTo>
                  <a:pt x="56" y="170"/>
                </a:lnTo>
                <a:lnTo>
                  <a:pt x="53" y="170"/>
                </a:lnTo>
                <a:lnTo>
                  <a:pt x="53" y="167"/>
                </a:lnTo>
                <a:lnTo>
                  <a:pt x="51" y="164"/>
                </a:lnTo>
                <a:lnTo>
                  <a:pt x="51" y="162"/>
                </a:lnTo>
                <a:lnTo>
                  <a:pt x="48" y="159"/>
                </a:lnTo>
                <a:lnTo>
                  <a:pt x="48" y="159"/>
                </a:lnTo>
                <a:lnTo>
                  <a:pt x="45" y="159"/>
                </a:lnTo>
                <a:lnTo>
                  <a:pt x="43" y="162"/>
                </a:lnTo>
                <a:lnTo>
                  <a:pt x="43" y="159"/>
                </a:lnTo>
                <a:lnTo>
                  <a:pt x="43" y="159"/>
                </a:lnTo>
                <a:lnTo>
                  <a:pt x="40" y="153"/>
                </a:lnTo>
                <a:lnTo>
                  <a:pt x="34" y="153"/>
                </a:lnTo>
                <a:lnTo>
                  <a:pt x="29" y="151"/>
                </a:lnTo>
                <a:lnTo>
                  <a:pt x="26" y="151"/>
                </a:lnTo>
                <a:lnTo>
                  <a:pt x="18" y="153"/>
                </a:lnTo>
                <a:lnTo>
                  <a:pt x="13" y="156"/>
                </a:lnTo>
                <a:lnTo>
                  <a:pt x="10" y="159"/>
                </a:lnTo>
                <a:lnTo>
                  <a:pt x="8" y="159"/>
                </a:lnTo>
                <a:lnTo>
                  <a:pt x="5" y="159"/>
                </a:lnTo>
                <a:lnTo>
                  <a:pt x="5" y="153"/>
                </a:lnTo>
                <a:lnTo>
                  <a:pt x="8" y="145"/>
                </a:lnTo>
                <a:lnTo>
                  <a:pt x="10" y="140"/>
                </a:lnTo>
                <a:lnTo>
                  <a:pt x="13" y="132"/>
                </a:lnTo>
                <a:lnTo>
                  <a:pt x="10" y="119"/>
                </a:lnTo>
                <a:lnTo>
                  <a:pt x="5" y="110"/>
                </a:lnTo>
                <a:lnTo>
                  <a:pt x="8" y="110"/>
                </a:lnTo>
                <a:lnTo>
                  <a:pt x="10" y="110"/>
                </a:lnTo>
                <a:lnTo>
                  <a:pt x="10" y="105"/>
                </a:lnTo>
                <a:lnTo>
                  <a:pt x="8" y="102"/>
                </a:lnTo>
                <a:lnTo>
                  <a:pt x="10" y="102"/>
                </a:lnTo>
                <a:lnTo>
                  <a:pt x="8" y="94"/>
                </a:lnTo>
                <a:lnTo>
                  <a:pt x="5" y="97"/>
                </a:lnTo>
                <a:lnTo>
                  <a:pt x="5" y="97"/>
                </a:lnTo>
                <a:lnTo>
                  <a:pt x="2" y="92"/>
                </a:lnTo>
                <a:lnTo>
                  <a:pt x="0" y="97"/>
                </a:lnTo>
                <a:lnTo>
                  <a:pt x="0" y="92"/>
                </a:lnTo>
                <a:lnTo>
                  <a:pt x="2" y="89"/>
                </a:lnTo>
                <a:lnTo>
                  <a:pt x="2" y="8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5" name="Freeform 1268"/>
          <p:cNvSpPr>
            <a:spLocks/>
          </p:cNvSpPr>
          <p:nvPr/>
        </p:nvSpPr>
        <p:spPr bwMode="auto">
          <a:xfrm>
            <a:off x="5683580" y="3812250"/>
            <a:ext cx="337883" cy="313310"/>
          </a:xfrm>
          <a:custGeom>
            <a:avLst/>
            <a:gdLst/>
            <a:ahLst/>
            <a:cxnLst>
              <a:cxn ang="0">
                <a:pos x="8" y="140"/>
              </a:cxn>
              <a:cxn ang="0">
                <a:pos x="8" y="129"/>
              </a:cxn>
              <a:cxn ang="0">
                <a:pos x="16" y="132"/>
              </a:cxn>
              <a:cxn ang="0">
                <a:pos x="24" y="132"/>
              </a:cxn>
              <a:cxn ang="0">
                <a:pos x="32" y="132"/>
              </a:cxn>
              <a:cxn ang="0">
                <a:pos x="40" y="132"/>
              </a:cxn>
              <a:cxn ang="0">
                <a:pos x="91" y="135"/>
              </a:cxn>
              <a:cxn ang="0">
                <a:pos x="81" y="0"/>
              </a:cxn>
              <a:cxn ang="0">
                <a:pos x="188" y="65"/>
              </a:cxn>
              <a:cxn ang="0">
                <a:pos x="199" y="70"/>
              </a:cxn>
              <a:cxn ang="0">
                <a:pos x="207" y="75"/>
              </a:cxn>
              <a:cxn ang="0">
                <a:pos x="207" y="84"/>
              </a:cxn>
              <a:cxn ang="0">
                <a:pos x="220" y="84"/>
              </a:cxn>
              <a:cxn ang="0">
                <a:pos x="220" y="121"/>
              </a:cxn>
              <a:cxn ang="0">
                <a:pos x="215" y="129"/>
              </a:cxn>
              <a:cxn ang="0">
                <a:pos x="201" y="135"/>
              </a:cxn>
              <a:cxn ang="0">
                <a:pos x="188" y="137"/>
              </a:cxn>
              <a:cxn ang="0">
                <a:pos x="172" y="140"/>
              </a:cxn>
              <a:cxn ang="0">
                <a:pos x="169" y="140"/>
              </a:cxn>
              <a:cxn ang="0">
                <a:pos x="158" y="140"/>
              </a:cxn>
              <a:cxn ang="0">
                <a:pos x="145" y="145"/>
              </a:cxn>
              <a:cxn ang="0">
                <a:pos x="126" y="159"/>
              </a:cxn>
              <a:cxn ang="0">
                <a:pos x="113" y="161"/>
              </a:cxn>
              <a:cxn ang="0">
                <a:pos x="107" y="167"/>
              </a:cxn>
              <a:cxn ang="0">
                <a:pos x="99" y="180"/>
              </a:cxn>
              <a:cxn ang="0">
                <a:pos x="97" y="188"/>
              </a:cxn>
              <a:cxn ang="0">
                <a:pos x="94" y="196"/>
              </a:cxn>
              <a:cxn ang="0">
                <a:pos x="91" y="202"/>
              </a:cxn>
              <a:cxn ang="0">
                <a:pos x="83" y="202"/>
              </a:cxn>
              <a:cxn ang="0">
                <a:pos x="78" y="202"/>
              </a:cxn>
              <a:cxn ang="0">
                <a:pos x="70" y="204"/>
              </a:cxn>
              <a:cxn ang="0">
                <a:pos x="62" y="204"/>
              </a:cxn>
              <a:cxn ang="0">
                <a:pos x="56" y="202"/>
              </a:cxn>
              <a:cxn ang="0">
                <a:pos x="56" y="196"/>
              </a:cxn>
              <a:cxn ang="0">
                <a:pos x="51" y="196"/>
              </a:cxn>
              <a:cxn ang="0">
                <a:pos x="54" y="188"/>
              </a:cxn>
              <a:cxn ang="0">
                <a:pos x="51" y="183"/>
              </a:cxn>
              <a:cxn ang="0">
                <a:pos x="46" y="178"/>
              </a:cxn>
              <a:cxn ang="0">
                <a:pos x="38" y="178"/>
              </a:cxn>
              <a:cxn ang="0">
                <a:pos x="30" y="180"/>
              </a:cxn>
              <a:cxn ang="0">
                <a:pos x="21" y="180"/>
              </a:cxn>
              <a:cxn ang="0">
                <a:pos x="16" y="180"/>
              </a:cxn>
              <a:cxn ang="0">
                <a:pos x="16" y="178"/>
              </a:cxn>
              <a:cxn ang="0">
                <a:pos x="13" y="172"/>
              </a:cxn>
              <a:cxn ang="0">
                <a:pos x="11" y="167"/>
              </a:cxn>
              <a:cxn ang="0">
                <a:pos x="5" y="164"/>
              </a:cxn>
              <a:cxn ang="0">
                <a:pos x="0" y="156"/>
              </a:cxn>
              <a:cxn ang="0">
                <a:pos x="3" y="145"/>
              </a:cxn>
            </a:cxnLst>
            <a:rect l="0" t="0" r="r" b="b"/>
            <a:pathLst>
              <a:path w="220" h="204">
                <a:moveTo>
                  <a:pt x="0" y="143"/>
                </a:moveTo>
                <a:lnTo>
                  <a:pt x="3" y="140"/>
                </a:lnTo>
                <a:lnTo>
                  <a:pt x="8" y="140"/>
                </a:lnTo>
                <a:lnTo>
                  <a:pt x="8" y="137"/>
                </a:lnTo>
                <a:lnTo>
                  <a:pt x="8" y="135"/>
                </a:lnTo>
                <a:lnTo>
                  <a:pt x="8" y="129"/>
                </a:lnTo>
                <a:lnTo>
                  <a:pt x="13" y="129"/>
                </a:lnTo>
                <a:lnTo>
                  <a:pt x="16" y="129"/>
                </a:lnTo>
                <a:lnTo>
                  <a:pt x="16" y="132"/>
                </a:lnTo>
                <a:lnTo>
                  <a:pt x="19" y="137"/>
                </a:lnTo>
                <a:lnTo>
                  <a:pt x="19" y="137"/>
                </a:lnTo>
                <a:lnTo>
                  <a:pt x="24" y="132"/>
                </a:lnTo>
                <a:lnTo>
                  <a:pt x="30" y="129"/>
                </a:lnTo>
                <a:lnTo>
                  <a:pt x="32" y="129"/>
                </a:lnTo>
                <a:lnTo>
                  <a:pt x="32" y="132"/>
                </a:lnTo>
                <a:lnTo>
                  <a:pt x="35" y="135"/>
                </a:lnTo>
                <a:lnTo>
                  <a:pt x="38" y="132"/>
                </a:lnTo>
                <a:lnTo>
                  <a:pt x="40" y="132"/>
                </a:lnTo>
                <a:lnTo>
                  <a:pt x="40" y="135"/>
                </a:lnTo>
                <a:lnTo>
                  <a:pt x="43" y="135"/>
                </a:lnTo>
                <a:lnTo>
                  <a:pt x="91" y="135"/>
                </a:lnTo>
                <a:lnTo>
                  <a:pt x="94" y="121"/>
                </a:lnTo>
                <a:lnTo>
                  <a:pt x="91" y="118"/>
                </a:lnTo>
                <a:lnTo>
                  <a:pt x="81" y="0"/>
                </a:lnTo>
                <a:lnTo>
                  <a:pt x="97" y="0"/>
                </a:lnTo>
                <a:lnTo>
                  <a:pt x="185" y="59"/>
                </a:lnTo>
                <a:lnTo>
                  <a:pt x="188" y="65"/>
                </a:lnTo>
                <a:lnTo>
                  <a:pt x="191" y="67"/>
                </a:lnTo>
                <a:lnTo>
                  <a:pt x="196" y="67"/>
                </a:lnTo>
                <a:lnTo>
                  <a:pt x="199" y="70"/>
                </a:lnTo>
                <a:lnTo>
                  <a:pt x="201" y="73"/>
                </a:lnTo>
                <a:lnTo>
                  <a:pt x="204" y="73"/>
                </a:lnTo>
                <a:lnTo>
                  <a:pt x="207" y="75"/>
                </a:lnTo>
                <a:lnTo>
                  <a:pt x="207" y="78"/>
                </a:lnTo>
                <a:lnTo>
                  <a:pt x="207" y="81"/>
                </a:lnTo>
                <a:lnTo>
                  <a:pt x="207" y="84"/>
                </a:lnTo>
                <a:lnTo>
                  <a:pt x="209" y="84"/>
                </a:lnTo>
                <a:lnTo>
                  <a:pt x="215" y="84"/>
                </a:lnTo>
                <a:lnTo>
                  <a:pt x="220" y="84"/>
                </a:lnTo>
                <a:lnTo>
                  <a:pt x="220" y="84"/>
                </a:lnTo>
                <a:lnTo>
                  <a:pt x="220" y="108"/>
                </a:lnTo>
                <a:lnTo>
                  <a:pt x="220" y="121"/>
                </a:lnTo>
                <a:lnTo>
                  <a:pt x="218" y="121"/>
                </a:lnTo>
                <a:lnTo>
                  <a:pt x="218" y="127"/>
                </a:lnTo>
                <a:lnTo>
                  <a:pt x="215" y="129"/>
                </a:lnTo>
                <a:lnTo>
                  <a:pt x="209" y="135"/>
                </a:lnTo>
                <a:lnTo>
                  <a:pt x="204" y="135"/>
                </a:lnTo>
                <a:lnTo>
                  <a:pt x="201" y="135"/>
                </a:lnTo>
                <a:lnTo>
                  <a:pt x="199" y="137"/>
                </a:lnTo>
                <a:lnTo>
                  <a:pt x="193" y="137"/>
                </a:lnTo>
                <a:lnTo>
                  <a:pt x="188" y="137"/>
                </a:lnTo>
                <a:lnTo>
                  <a:pt x="185" y="140"/>
                </a:lnTo>
                <a:lnTo>
                  <a:pt x="183" y="140"/>
                </a:lnTo>
                <a:lnTo>
                  <a:pt x="172" y="140"/>
                </a:lnTo>
                <a:lnTo>
                  <a:pt x="169" y="140"/>
                </a:lnTo>
                <a:lnTo>
                  <a:pt x="169" y="140"/>
                </a:lnTo>
                <a:lnTo>
                  <a:pt x="169" y="140"/>
                </a:lnTo>
                <a:lnTo>
                  <a:pt x="166" y="140"/>
                </a:lnTo>
                <a:lnTo>
                  <a:pt x="161" y="137"/>
                </a:lnTo>
                <a:lnTo>
                  <a:pt x="158" y="140"/>
                </a:lnTo>
                <a:lnTo>
                  <a:pt x="153" y="140"/>
                </a:lnTo>
                <a:lnTo>
                  <a:pt x="148" y="143"/>
                </a:lnTo>
                <a:lnTo>
                  <a:pt x="145" y="145"/>
                </a:lnTo>
                <a:lnTo>
                  <a:pt x="134" y="151"/>
                </a:lnTo>
                <a:lnTo>
                  <a:pt x="126" y="156"/>
                </a:lnTo>
                <a:lnTo>
                  <a:pt x="126" y="159"/>
                </a:lnTo>
                <a:lnTo>
                  <a:pt x="118" y="161"/>
                </a:lnTo>
                <a:lnTo>
                  <a:pt x="118" y="159"/>
                </a:lnTo>
                <a:lnTo>
                  <a:pt x="113" y="161"/>
                </a:lnTo>
                <a:lnTo>
                  <a:pt x="113" y="161"/>
                </a:lnTo>
                <a:lnTo>
                  <a:pt x="110" y="161"/>
                </a:lnTo>
                <a:lnTo>
                  <a:pt x="107" y="167"/>
                </a:lnTo>
                <a:lnTo>
                  <a:pt x="107" y="170"/>
                </a:lnTo>
                <a:lnTo>
                  <a:pt x="105" y="175"/>
                </a:lnTo>
                <a:lnTo>
                  <a:pt x="99" y="180"/>
                </a:lnTo>
                <a:lnTo>
                  <a:pt x="97" y="183"/>
                </a:lnTo>
                <a:lnTo>
                  <a:pt x="94" y="186"/>
                </a:lnTo>
                <a:lnTo>
                  <a:pt x="97" y="188"/>
                </a:lnTo>
                <a:lnTo>
                  <a:pt x="97" y="191"/>
                </a:lnTo>
                <a:lnTo>
                  <a:pt x="94" y="194"/>
                </a:lnTo>
                <a:lnTo>
                  <a:pt x="94" y="196"/>
                </a:lnTo>
                <a:lnTo>
                  <a:pt x="94" y="196"/>
                </a:lnTo>
                <a:lnTo>
                  <a:pt x="94" y="202"/>
                </a:lnTo>
                <a:lnTo>
                  <a:pt x="91" y="202"/>
                </a:lnTo>
                <a:lnTo>
                  <a:pt x="89" y="204"/>
                </a:lnTo>
                <a:lnTo>
                  <a:pt x="86" y="204"/>
                </a:lnTo>
                <a:lnTo>
                  <a:pt x="83" y="202"/>
                </a:lnTo>
                <a:lnTo>
                  <a:pt x="86" y="202"/>
                </a:lnTo>
                <a:lnTo>
                  <a:pt x="81" y="202"/>
                </a:lnTo>
                <a:lnTo>
                  <a:pt x="78" y="202"/>
                </a:lnTo>
                <a:lnTo>
                  <a:pt x="78" y="204"/>
                </a:lnTo>
                <a:lnTo>
                  <a:pt x="75" y="204"/>
                </a:lnTo>
                <a:lnTo>
                  <a:pt x="70" y="204"/>
                </a:lnTo>
                <a:lnTo>
                  <a:pt x="67" y="202"/>
                </a:lnTo>
                <a:lnTo>
                  <a:pt x="64" y="202"/>
                </a:lnTo>
                <a:lnTo>
                  <a:pt x="62" y="204"/>
                </a:lnTo>
                <a:lnTo>
                  <a:pt x="62" y="202"/>
                </a:lnTo>
                <a:lnTo>
                  <a:pt x="59" y="202"/>
                </a:lnTo>
                <a:lnTo>
                  <a:pt x="56" y="202"/>
                </a:lnTo>
                <a:lnTo>
                  <a:pt x="56" y="199"/>
                </a:lnTo>
                <a:lnTo>
                  <a:pt x="56" y="199"/>
                </a:lnTo>
                <a:lnTo>
                  <a:pt x="56" y="196"/>
                </a:lnTo>
                <a:lnTo>
                  <a:pt x="54" y="196"/>
                </a:lnTo>
                <a:lnTo>
                  <a:pt x="51" y="196"/>
                </a:lnTo>
                <a:lnTo>
                  <a:pt x="51" y="196"/>
                </a:lnTo>
                <a:lnTo>
                  <a:pt x="51" y="194"/>
                </a:lnTo>
                <a:lnTo>
                  <a:pt x="54" y="191"/>
                </a:lnTo>
                <a:lnTo>
                  <a:pt x="54" y="188"/>
                </a:lnTo>
                <a:lnTo>
                  <a:pt x="51" y="188"/>
                </a:lnTo>
                <a:lnTo>
                  <a:pt x="48" y="188"/>
                </a:lnTo>
                <a:lnTo>
                  <a:pt x="51" y="183"/>
                </a:lnTo>
                <a:lnTo>
                  <a:pt x="48" y="180"/>
                </a:lnTo>
                <a:lnTo>
                  <a:pt x="46" y="178"/>
                </a:lnTo>
                <a:lnTo>
                  <a:pt x="46" y="178"/>
                </a:lnTo>
                <a:lnTo>
                  <a:pt x="43" y="178"/>
                </a:lnTo>
                <a:lnTo>
                  <a:pt x="40" y="178"/>
                </a:lnTo>
                <a:lnTo>
                  <a:pt x="38" y="178"/>
                </a:lnTo>
                <a:lnTo>
                  <a:pt x="35" y="178"/>
                </a:lnTo>
                <a:lnTo>
                  <a:pt x="32" y="180"/>
                </a:lnTo>
                <a:lnTo>
                  <a:pt x="30" y="180"/>
                </a:lnTo>
                <a:lnTo>
                  <a:pt x="27" y="183"/>
                </a:lnTo>
                <a:lnTo>
                  <a:pt x="24" y="183"/>
                </a:lnTo>
                <a:lnTo>
                  <a:pt x="21" y="180"/>
                </a:lnTo>
                <a:lnTo>
                  <a:pt x="19" y="180"/>
                </a:lnTo>
                <a:lnTo>
                  <a:pt x="16" y="180"/>
                </a:lnTo>
                <a:lnTo>
                  <a:pt x="16" y="180"/>
                </a:lnTo>
                <a:lnTo>
                  <a:pt x="16" y="180"/>
                </a:lnTo>
                <a:lnTo>
                  <a:pt x="16" y="180"/>
                </a:lnTo>
                <a:lnTo>
                  <a:pt x="16" y="178"/>
                </a:lnTo>
                <a:lnTo>
                  <a:pt x="13" y="175"/>
                </a:lnTo>
                <a:lnTo>
                  <a:pt x="13" y="172"/>
                </a:lnTo>
                <a:lnTo>
                  <a:pt x="13" y="172"/>
                </a:lnTo>
                <a:lnTo>
                  <a:pt x="13" y="170"/>
                </a:lnTo>
                <a:lnTo>
                  <a:pt x="11" y="167"/>
                </a:lnTo>
                <a:lnTo>
                  <a:pt x="11" y="167"/>
                </a:lnTo>
                <a:lnTo>
                  <a:pt x="8" y="164"/>
                </a:lnTo>
                <a:lnTo>
                  <a:pt x="8" y="164"/>
                </a:lnTo>
                <a:lnTo>
                  <a:pt x="5" y="164"/>
                </a:lnTo>
                <a:lnTo>
                  <a:pt x="5" y="159"/>
                </a:lnTo>
                <a:lnTo>
                  <a:pt x="3" y="156"/>
                </a:lnTo>
                <a:lnTo>
                  <a:pt x="0" y="156"/>
                </a:lnTo>
                <a:lnTo>
                  <a:pt x="3" y="148"/>
                </a:lnTo>
                <a:lnTo>
                  <a:pt x="3" y="148"/>
                </a:lnTo>
                <a:lnTo>
                  <a:pt x="3" y="145"/>
                </a:lnTo>
                <a:lnTo>
                  <a:pt x="0" y="14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6" name="Freeform 1269"/>
          <p:cNvSpPr>
            <a:spLocks/>
          </p:cNvSpPr>
          <p:nvPr/>
        </p:nvSpPr>
        <p:spPr bwMode="auto">
          <a:xfrm>
            <a:off x="5827948" y="4022660"/>
            <a:ext cx="156655" cy="115188"/>
          </a:xfrm>
          <a:custGeom>
            <a:avLst/>
            <a:gdLst/>
            <a:ahLst/>
            <a:cxnLst>
              <a:cxn ang="0">
                <a:pos x="0" y="59"/>
              </a:cxn>
              <a:cxn ang="0">
                <a:pos x="0" y="57"/>
              </a:cxn>
              <a:cxn ang="0">
                <a:pos x="3" y="51"/>
              </a:cxn>
              <a:cxn ang="0">
                <a:pos x="3" y="46"/>
              </a:cxn>
              <a:cxn ang="0">
                <a:pos x="11" y="38"/>
              </a:cxn>
              <a:cxn ang="0">
                <a:pos x="13" y="30"/>
              </a:cxn>
              <a:cxn ang="0">
                <a:pos x="19" y="24"/>
              </a:cxn>
              <a:cxn ang="0">
                <a:pos x="24" y="22"/>
              </a:cxn>
              <a:cxn ang="0">
                <a:pos x="32" y="22"/>
              </a:cxn>
              <a:cxn ang="0">
                <a:pos x="40" y="14"/>
              </a:cxn>
              <a:cxn ang="0">
                <a:pos x="54" y="6"/>
              </a:cxn>
              <a:cxn ang="0">
                <a:pos x="64" y="3"/>
              </a:cxn>
              <a:cxn ang="0">
                <a:pos x="72" y="3"/>
              </a:cxn>
              <a:cxn ang="0">
                <a:pos x="75" y="3"/>
              </a:cxn>
              <a:cxn ang="0">
                <a:pos x="75" y="8"/>
              </a:cxn>
              <a:cxn ang="0">
                <a:pos x="72" y="16"/>
              </a:cxn>
              <a:cxn ang="0">
                <a:pos x="86" y="30"/>
              </a:cxn>
              <a:cxn ang="0">
                <a:pos x="97" y="30"/>
              </a:cxn>
              <a:cxn ang="0">
                <a:pos x="99" y="33"/>
              </a:cxn>
              <a:cxn ang="0">
                <a:pos x="99" y="35"/>
              </a:cxn>
              <a:cxn ang="0">
                <a:pos x="102" y="43"/>
              </a:cxn>
              <a:cxn ang="0">
                <a:pos x="102" y="43"/>
              </a:cxn>
              <a:cxn ang="0">
                <a:pos x="97" y="49"/>
              </a:cxn>
              <a:cxn ang="0">
                <a:pos x="91" y="49"/>
              </a:cxn>
              <a:cxn ang="0">
                <a:pos x="89" y="54"/>
              </a:cxn>
              <a:cxn ang="0">
                <a:pos x="86" y="57"/>
              </a:cxn>
              <a:cxn ang="0">
                <a:pos x="83" y="59"/>
              </a:cxn>
              <a:cxn ang="0">
                <a:pos x="67" y="57"/>
              </a:cxn>
              <a:cxn ang="0">
                <a:pos x="67" y="57"/>
              </a:cxn>
              <a:cxn ang="0">
                <a:pos x="59" y="57"/>
              </a:cxn>
              <a:cxn ang="0">
                <a:pos x="48" y="59"/>
              </a:cxn>
              <a:cxn ang="0">
                <a:pos x="38" y="59"/>
              </a:cxn>
              <a:cxn ang="0">
                <a:pos x="32" y="62"/>
              </a:cxn>
              <a:cxn ang="0">
                <a:pos x="35" y="67"/>
              </a:cxn>
              <a:cxn ang="0">
                <a:pos x="35" y="75"/>
              </a:cxn>
              <a:cxn ang="0">
                <a:pos x="30" y="73"/>
              </a:cxn>
              <a:cxn ang="0">
                <a:pos x="27" y="75"/>
              </a:cxn>
              <a:cxn ang="0">
                <a:pos x="19" y="73"/>
              </a:cxn>
              <a:cxn ang="0">
                <a:pos x="13" y="70"/>
              </a:cxn>
              <a:cxn ang="0">
                <a:pos x="11" y="70"/>
              </a:cxn>
              <a:cxn ang="0">
                <a:pos x="3" y="67"/>
              </a:cxn>
              <a:cxn ang="0">
                <a:pos x="0" y="65"/>
              </a:cxn>
            </a:cxnLst>
            <a:rect l="0" t="0" r="r" b="b"/>
            <a:pathLst>
              <a:path w="102" h="75">
                <a:moveTo>
                  <a:pt x="0" y="65"/>
                </a:moveTo>
                <a:lnTo>
                  <a:pt x="0" y="59"/>
                </a:lnTo>
                <a:lnTo>
                  <a:pt x="0" y="59"/>
                </a:lnTo>
                <a:lnTo>
                  <a:pt x="0" y="57"/>
                </a:lnTo>
                <a:lnTo>
                  <a:pt x="3" y="54"/>
                </a:lnTo>
                <a:lnTo>
                  <a:pt x="3" y="51"/>
                </a:lnTo>
                <a:lnTo>
                  <a:pt x="0" y="49"/>
                </a:lnTo>
                <a:lnTo>
                  <a:pt x="3" y="46"/>
                </a:lnTo>
                <a:lnTo>
                  <a:pt x="5" y="43"/>
                </a:lnTo>
                <a:lnTo>
                  <a:pt x="11" y="38"/>
                </a:lnTo>
                <a:lnTo>
                  <a:pt x="13" y="33"/>
                </a:lnTo>
                <a:lnTo>
                  <a:pt x="13" y="30"/>
                </a:lnTo>
                <a:lnTo>
                  <a:pt x="16" y="24"/>
                </a:lnTo>
                <a:lnTo>
                  <a:pt x="19" y="24"/>
                </a:lnTo>
                <a:lnTo>
                  <a:pt x="19" y="24"/>
                </a:lnTo>
                <a:lnTo>
                  <a:pt x="24" y="22"/>
                </a:lnTo>
                <a:lnTo>
                  <a:pt x="24" y="24"/>
                </a:lnTo>
                <a:lnTo>
                  <a:pt x="32" y="22"/>
                </a:lnTo>
                <a:lnTo>
                  <a:pt x="32" y="19"/>
                </a:lnTo>
                <a:lnTo>
                  <a:pt x="40" y="14"/>
                </a:lnTo>
                <a:lnTo>
                  <a:pt x="51" y="8"/>
                </a:lnTo>
                <a:lnTo>
                  <a:pt x="54" y="6"/>
                </a:lnTo>
                <a:lnTo>
                  <a:pt x="59" y="3"/>
                </a:lnTo>
                <a:lnTo>
                  <a:pt x="64" y="3"/>
                </a:lnTo>
                <a:lnTo>
                  <a:pt x="67" y="0"/>
                </a:lnTo>
                <a:lnTo>
                  <a:pt x="72" y="3"/>
                </a:lnTo>
                <a:lnTo>
                  <a:pt x="75" y="3"/>
                </a:lnTo>
                <a:lnTo>
                  <a:pt x="75" y="3"/>
                </a:lnTo>
                <a:lnTo>
                  <a:pt x="75" y="6"/>
                </a:lnTo>
                <a:lnTo>
                  <a:pt x="75" y="8"/>
                </a:lnTo>
                <a:lnTo>
                  <a:pt x="72" y="11"/>
                </a:lnTo>
                <a:lnTo>
                  <a:pt x="72" y="16"/>
                </a:lnTo>
                <a:lnTo>
                  <a:pt x="86" y="24"/>
                </a:lnTo>
                <a:lnTo>
                  <a:pt x="86" y="30"/>
                </a:lnTo>
                <a:lnTo>
                  <a:pt x="91" y="33"/>
                </a:lnTo>
                <a:lnTo>
                  <a:pt x="97" y="30"/>
                </a:lnTo>
                <a:lnTo>
                  <a:pt x="97" y="30"/>
                </a:lnTo>
                <a:lnTo>
                  <a:pt x="99" y="33"/>
                </a:lnTo>
                <a:lnTo>
                  <a:pt x="99" y="33"/>
                </a:lnTo>
                <a:lnTo>
                  <a:pt x="99" y="35"/>
                </a:lnTo>
                <a:lnTo>
                  <a:pt x="97" y="38"/>
                </a:lnTo>
                <a:lnTo>
                  <a:pt x="102" y="43"/>
                </a:lnTo>
                <a:lnTo>
                  <a:pt x="102" y="41"/>
                </a:lnTo>
                <a:lnTo>
                  <a:pt x="102" y="43"/>
                </a:lnTo>
                <a:lnTo>
                  <a:pt x="99" y="49"/>
                </a:lnTo>
                <a:lnTo>
                  <a:pt x="97" y="49"/>
                </a:lnTo>
                <a:lnTo>
                  <a:pt x="91" y="49"/>
                </a:lnTo>
                <a:lnTo>
                  <a:pt x="91" y="49"/>
                </a:lnTo>
                <a:lnTo>
                  <a:pt x="89" y="51"/>
                </a:lnTo>
                <a:lnTo>
                  <a:pt x="89" y="54"/>
                </a:lnTo>
                <a:lnTo>
                  <a:pt x="86" y="54"/>
                </a:lnTo>
                <a:lnTo>
                  <a:pt x="86" y="57"/>
                </a:lnTo>
                <a:lnTo>
                  <a:pt x="83" y="59"/>
                </a:lnTo>
                <a:lnTo>
                  <a:pt x="83" y="59"/>
                </a:lnTo>
                <a:lnTo>
                  <a:pt x="67" y="57"/>
                </a:lnTo>
                <a:lnTo>
                  <a:pt x="67" y="57"/>
                </a:lnTo>
                <a:lnTo>
                  <a:pt x="67" y="57"/>
                </a:lnTo>
                <a:lnTo>
                  <a:pt x="67" y="57"/>
                </a:lnTo>
                <a:lnTo>
                  <a:pt x="64" y="57"/>
                </a:lnTo>
                <a:lnTo>
                  <a:pt x="59" y="57"/>
                </a:lnTo>
                <a:lnTo>
                  <a:pt x="54" y="59"/>
                </a:lnTo>
                <a:lnTo>
                  <a:pt x="48" y="59"/>
                </a:lnTo>
                <a:lnTo>
                  <a:pt x="46" y="59"/>
                </a:lnTo>
                <a:lnTo>
                  <a:pt x="38" y="59"/>
                </a:lnTo>
                <a:lnTo>
                  <a:pt x="32" y="59"/>
                </a:lnTo>
                <a:lnTo>
                  <a:pt x="32" y="62"/>
                </a:lnTo>
                <a:lnTo>
                  <a:pt x="32" y="67"/>
                </a:lnTo>
                <a:lnTo>
                  <a:pt x="35" y="67"/>
                </a:lnTo>
                <a:lnTo>
                  <a:pt x="35" y="70"/>
                </a:lnTo>
                <a:lnTo>
                  <a:pt x="35" y="75"/>
                </a:lnTo>
                <a:lnTo>
                  <a:pt x="32" y="75"/>
                </a:lnTo>
                <a:lnTo>
                  <a:pt x="30" y="73"/>
                </a:lnTo>
                <a:lnTo>
                  <a:pt x="30" y="73"/>
                </a:lnTo>
                <a:lnTo>
                  <a:pt x="27" y="75"/>
                </a:lnTo>
                <a:lnTo>
                  <a:pt x="24" y="75"/>
                </a:lnTo>
                <a:lnTo>
                  <a:pt x="19" y="73"/>
                </a:lnTo>
                <a:lnTo>
                  <a:pt x="16" y="73"/>
                </a:lnTo>
                <a:lnTo>
                  <a:pt x="13" y="70"/>
                </a:lnTo>
                <a:lnTo>
                  <a:pt x="13" y="70"/>
                </a:lnTo>
                <a:lnTo>
                  <a:pt x="11" y="70"/>
                </a:lnTo>
                <a:lnTo>
                  <a:pt x="8" y="70"/>
                </a:lnTo>
                <a:lnTo>
                  <a:pt x="3" y="67"/>
                </a:lnTo>
                <a:lnTo>
                  <a:pt x="0" y="62"/>
                </a:lnTo>
                <a:lnTo>
                  <a:pt x="0" y="6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7" name="Freeform 1270"/>
          <p:cNvSpPr>
            <a:spLocks/>
          </p:cNvSpPr>
          <p:nvPr/>
        </p:nvSpPr>
        <p:spPr bwMode="auto">
          <a:xfrm>
            <a:off x="5571463" y="3990407"/>
            <a:ext cx="136690" cy="98293"/>
          </a:xfrm>
          <a:custGeom>
            <a:avLst/>
            <a:gdLst/>
            <a:ahLst/>
            <a:cxnLst>
              <a:cxn ang="0">
                <a:pos x="17" y="8"/>
              </a:cxn>
              <a:cxn ang="0">
                <a:pos x="22" y="5"/>
              </a:cxn>
              <a:cxn ang="0">
                <a:pos x="35" y="0"/>
              </a:cxn>
              <a:cxn ang="0">
                <a:pos x="43" y="2"/>
              </a:cxn>
              <a:cxn ang="0">
                <a:pos x="52" y="8"/>
              </a:cxn>
              <a:cxn ang="0">
                <a:pos x="52" y="11"/>
              </a:cxn>
              <a:cxn ang="0">
                <a:pos x="57" y="8"/>
              </a:cxn>
              <a:cxn ang="0">
                <a:pos x="60" y="11"/>
              </a:cxn>
              <a:cxn ang="0">
                <a:pos x="62" y="16"/>
              </a:cxn>
              <a:cxn ang="0">
                <a:pos x="65" y="19"/>
              </a:cxn>
              <a:cxn ang="0">
                <a:pos x="68" y="24"/>
              </a:cxn>
              <a:cxn ang="0">
                <a:pos x="73" y="27"/>
              </a:cxn>
              <a:cxn ang="0">
                <a:pos x="76" y="32"/>
              </a:cxn>
              <a:cxn ang="0">
                <a:pos x="73" y="40"/>
              </a:cxn>
              <a:cxn ang="0">
                <a:pos x="78" y="43"/>
              </a:cxn>
              <a:cxn ang="0">
                <a:pos x="81" y="48"/>
              </a:cxn>
              <a:cxn ang="0">
                <a:pos x="84" y="51"/>
              </a:cxn>
              <a:cxn ang="0">
                <a:pos x="86" y="54"/>
              </a:cxn>
              <a:cxn ang="0">
                <a:pos x="86" y="56"/>
              </a:cxn>
              <a:cxn ang="0">
                <a:pos x="89" y="62"/>
              </a:cxn>
              <a:cxn ang="0">
                <a:pos x="89" y="64"/>
              </a:cxn>
              <a:cxn ang="0">
                <a:pos x="86" y="62"/>
              </a:cxn>
              <a:cxn ang="0">
                <a:pos x="81" y="62"/>
              </a:cxn>
              <a:cxn ang="0">
                <a:pos x="76" y="59"/>
              </a:cxn>
              <a:cxn ang="0">
                <a:pos x="68" y="59"/>
              </a:cxn>
              <a:cxn ang="0">
                <a:pos x="54" y="56"/>
              </a:cxn>
              <a:cxn ang="0">
                <a:pos x="52" y="56"/>
              </a:cxn>
              <a:cxn ang="0">
                <a:pos x="35" y="56"/>
              </a:cxn>
              <a:cxn ang="0">
                <a:pos x="27" y="62"/>
              </a:cxn>
              <a:cxn ang="0">
                <a:pos x="14" y="62"/>
              </a:cxn>
              <a:cxn ang="0">
                <a:pos x="11" y="59"/>
              </a:cxn>
              <a:cxn ang="0">
                <a:pos x="14" y="59"/>
              </a:cxn>
              <a:cxn ang="0">
                <a:pos x="17" y="56"/>
              </a:cxn>
              <a:cxn ang="0">
                <a:pos x="9" y="56"/>
              </a:cxn>
              <a:cxn ang="0">
                <a:pos x="11" y="54"/>
              </a:cxn>
              <a:cxn ang="0">
                <a:pos x="11" y="51"/>
              </a:cxn>
              <a:cxn ang="0">
                <a:pos x="22" y="48"/>
              </a:cxn>
              <a:cxn ang="0">
                <a:pos x="27" y="45"/>
              </a:cxn>
              <a:cxn ang="0">
                <a:pos x="30" y="45"/>
              </a:cxn>
              <a:cxn ang="0">
                <a:pos x="33" y="43"/>
              </a:cxn>
              <a:cxn ang="0">
                <a:pos x="41" y="45"/>
              </a:cxn>
              <a:cxn ang="0">
                <a:pos x="49" y="48"/>
              </a:cxn>
              <a:cxn ang="0">
                <a:pos x="52" y="48"/>
              </a:cxn>
              <a:cxn ang="0">
                <a:pos x="49" y="45"/>
              </a:cxn>
              <a:cxn ang="0">
                <a:pos x="41" y="43"/>
              </a:cxn>
              <a:cxn ang="0">
                <a:pos x="33" y="40"/>
              </a:cxn>
              <a:cxn ang="0">
                <a:pos x="27" y="40"/>
              </a:cxn>
              <a:cxn ang="0">
                <a:pos x="19" y="43"/>
              </a:cxn>
              <a:cxn ang="0">
                <a:pos x="11" y="45"/>
              </a:cxn>
              <a:cxn ang="0">
                <a:pos x="14" y="43"/>
              </a:cxn>
              <a:cxn ang="0">
                <a:pos x="11" y="40"/>
              </a:cxn>
              <a:cxn ang="0">
                <a:pos x="9" y="37"/>
              </a:cxn>
              <a:cxn ang="0">
                <a:pos x="0" y="27"/>
              </a:cxn>
              <a:cxn ang="0">
                <a:pos x="14" y="13"/>
              </a:cxn>
            </a:cxnLst>
            <a:rect l="0" t="0" r="r" b="b"/>
            <a:pathLst>
              <a:path w="89" h="64">
                <a:moveTo>
                  <a:pt x="14" y="8"/>
                </a:moveTo>
                <a:lnTo>
                  <a:pt x="17" y="8"/>
                </a:lnTo>
                <a:lnTo>
                  <a:pt x="19" y="8"/>
                </a:lnTo>
                <a:lnTo>
                  <a:pt x="22" y="5"/>
                </a:lnTo>
                <a:lnTo>
                  <a:pt x="27" y="2"/>
                </a:lnTo>
                <a:lnTo>
                  <a:pt x="35" y="0"/>
                </a:lnTo>
                <a:lnTo>
                  <a:pt x="38" y="0"/>
                </a:lnTo>
                <a:lnTo>
                  <a:pt x="43" y="2"/>
                </a:lnTo>
                <a:lnTo>
                  <a:pt x="49" y="2"/>
                </a:lnTo>
                <a:lnTo>
                  <a:pt x="52" y="8"/>
                </a:lnTo>
                <a:lnTo>
                  <a:pt x="52" y="8"/>
                </a:lnTo>
                <a:lnTo>
                  <a:pt x="52" y="11"/>
                </a:lnTo>
                <a:lnTo>
                  <a:pt x="54" y="8"/>
                </a:lnTo>
                <a:lnTo>
                  <a:pt x="57" y="8"/>
                </a:lnTo>
                <a:lnTo>
                  <a:pt x="57" y="8"/>
                </a:lnTo>
                <a:lnTo>
                  <a:pt x="60" y="11"/>
                </a:lnTo>
                <a:lnTo>
                  <a:pt x="60" y="13"/>
                </a:lnTo>
                <a:lnTo>
                  <a:pt x="62" y="16"/>
                </a:lnTo>
                <a:lnTo>
                  <a:pt x="62" y="19"/>
                </a:lnTo>
                <a:lnTo>
                  <a:pt x="65" y="19"/>
                </a:lnTo>
                <a:lnTo>
                  <a:pt x="65" y="21"/>
                </a:lnTo>
                <a:lnTo>
                  <a:pt x="68" y="24"/>
                </a:lnTo>
                <a:lnTo>
                  <a:pt x="73" y="24"/>
                </a:lnTo>
                <a:lnTo>
                  <a:pt x="73" y="27"/>
                </a:lnTo>
                <a:lnTo>
                  <a:pt x="76" y="29"/>
                </a:lnTo>
                <a:lnTo>
                  <a:pt x="76" y="32"/>
                </a:lnTo>
                <a:lnTo>
                  <a:pt x="76" y="32"/>
                </a:lnTo>
                <a:lnTo>
                  <a:pt x="73" y="40"/>
                </a:lnTo>
                <a:lnTo>
                  <a:pt x="76" y="40"/>
                </a:lnTo>
                <a:lnTo>
                  <a:pt x="78" y="43"/>
                </a:lnTo>
                <a:lnTo>
                  <a:pt x="78" y="48"/>
                </a:lnTo>
                <a:lnTo>
                  <a:pt x="81" y="48"/>
                </a:lnTo>
                <a:lnTo>
                  <a:pt x="81" y="48"/>
                </a:lnTo>
                <a:lnTo>
                  <a:pt x="84" y="51"/>
                </a:lnTo>
                <a:lnTo>
                  <a:pt x="84" y="51"/>
                </a:lnTo>
                <a:lnTo>
                  <a:pt x="86" y="54"/>
                </a:lnTo>
                <a:lnTo>
                  <a:pt x="86" y="56"/>
                </a:lnTo>
                <a:lnTo>
                  <a:pt x="86" y="56"/>
                </a:lnTo>
                <a:lnTo>
                  <a:pt x="86" y="59"/>
                </a:lnTo>
                <a:lnTo>
                  <a:pt x="89" y="62"/>
                </a:lnTo>
                <a:lnTo>
                  <a:pt x="89" y="64"/>
                </a:lnTo>
                <a:lnTo>
                  <a:pt x="89" y="64"/>
                </a:lnTo>
                <a:lnTo>
                  <a:pt x="89" y="62"/>
                </a:lnTo>
                <a:lnTo>
                  <a:pt x="86" y="62"/>
                </a:lnTo>
                <a:lnTo>
                  <a:pt x="84" y="62"/>
                </a:lnTo>
                <a:lnTo>
                  <a:pt x="81" y="62"/>
                </a:lnTo>
                <a:lnTo>
                  <a:pt x="78" y="62"/>
                </a:lnTo>
                <a:lnTo>
                  <a:pt x="76" y="59"/>
                </a:lnTo>
                <a:lnTo>
                  <a:pt x="70" y="62"/>
                </a:lnTo>
                <a:lnTo>
                  <a:pt x="68" y="59"/>
                </a:lnTo>
                <a:lnTo>
                  <a:pt x="62" y="56"/>
                </a:lnTo>
                <a:lnTo>
                  <a:pt x="54" y="56"/>
                </a:lnTo>
                <a:lnTo>
                  <a:pt x="52" y="56"/>
                </a:lnTo>
                <a:lnTo>
                  <a:pt x="52" y="56"/>
                </a:lnTo>
                <a:lnTo>
                  <a:pt x="49" y="56"/>
                </a:lnTo>
                <a:lnTo>
                  <a:pt x="35" y="56"/>
                </a:lnTo>
                <a:lnTo>
                  <a:pt x="30" y="56"/>
                </a:lnTo>
                <a:lnTo>
                  <a:pt x="27" y="62"/>
                </a:lnTo>
                <a:lnTo>
                  <a:pt x="19" y="59"/>
                </a:lnTo>
                <a:lnTo>
                  <a:pt x="14" y="62"/>
                </a:lnTo>
                <a:lnTo>
                  <a:pt x="11" y="62"/>
                </a:lnTo>
                <a:lnTo>
                  <a:pt x="11" y="59"/>
                </a:lnTo>
                <a:lnTo>
                  <a:pt x="11" y="56"/>
                </a:lnTo>
                <a:lnTo>
                  <a:pt x="14" y="59"/>
                </a:lnTo>
                <a:lnTo>
                  <a:pt x="14" y="59"/>
                </a:lnTo>
                <a:lnTo>
                  <a:pt x="17" y="56"/>
                </a:lnTo>
                <a:lnTo>
                  <a:pt x="14" y="56"/>
                </a:lnTo>
                <a:lnTo>
                  <a:pt x="9" y="56"/>
                </a:lnTo>
                <a:lnTo>
                  <a:pt x="9" y="56"/>
                </a:lnTo>
                <a:lnTo>
                  <a:pt x="11" y="54"/>
                </a:lnTo>
                <a:lnTo>
                  <a:pt x="11" y="51"/>
                </a:lnTo>
                <a:lnTo>
                  <a:pt x="11" y="51"/>
                </a:lnTo>
                <a:lnTo>
                  <a:pt x="19" y="51"/>
                </a:lnTo>
                <a:lnTo>
                  <a:pt x="22" y="48"/>
                </a:lnTo>
                <a:lnTo>
                  <a:pt x="25" y="45"/>
                </a:lnTo>
                <a:lnTo>
                  <a:pt x="27" y="45"/>
                </a:lnTo>
                <a:lnTo>
                  <a:pt x="30" y="45"/>
                </a:lnTo>
                <a:lnTo>
                  <a:pt x="30" y="45"/>
                </a:lnTo>
                <a:lnTo>
                  <a:pt x="33" y="43"/>
                </a:lnTo>
                <a:lnTo>
                  <a:pt x="33" y="43"/>
                </a:lnTo>
                <a:lnTo>
                  <a:pt x="38" y="45"/>
                </a:lnTo>
                <a:lnTo>
                  <a:pt x="41" y="45"/>
                </a:lnTo>
                <a:lnTo>
                  <a:pt x="43" y="45"/>
                </a:lnTo>
                <a:lnTo>
                  <a:pt x="49" y="48"/>
                </a:lnTo>
                <a:lnTo>
                  <a:pt x="52" y="48"/>
                </a:lnTo>
                <a:lnTo>
                  <a:pt x="52" y="48"/>
                </a:lnTo>
                <a:lnTo>
                  <a:pt x="52" y="45"/>
                </a:lnTo>
                <a:lnTo>
                  <a:pt x="49" y="45"/>
                </a:lnTo>
                <a:lnTo>
                  <a:pt x="43" y="43"/>
                </a:lnTo>
                <a:lnTo>
                  <a:pt x="41" y="43"/>
                </a:lnTo>
                <a:lnTo>
                  <a:pt x="38" y="40"/>
                </a:lnTo>
                <a:lnTo>
                  <a:pt x="33" y="40"/>
                </a:lnTo>
                <a:lnTo>
                  <a:pt x="30" y="37"/>
                </a:lnTo>
                <a:lnTo>
                  <a:pt x="27" y="40"/>
                </a:lnTo>
                <a:lnTo>
                  <a:pt x="22" y="43"/>
                </a:lnTo>
                <a:lnTo>
                  <a:pt x="19" y="43"/>
                </a:lnTo>
                <a:lnTo>
                  <a:pt x="19" y="45"/>
                </a:lnTo>
                <a:lnTo>
                  <a:pt x="11" y="45"/>
                </a:lnTo>
                <a:lnTo>
                  <a:pt x="11" y="43"/>
                </a:lnTo>
                <a:lnTo>
                  <a:pt x="14" y="43"/>
                </a:lnTo>
                <a:lnTo>
                  <a:pt x="11" y="40"/>
                </a:lnTo>
                <a:lnTo>
                  <a:pt x="11" y="40"/>
                </a:lnTo>
                <a:lnTo>
                  <a:pt x="11" y="37"/>
                </a:lnTo>
                <a:lnTo>
                  <a:pt x="9" y="37"/>
                </a:lnTo>
                <a:lnTo>
                  <a:pt x="6" y="32"/>
                </a:lnTo>
                <a:lnTo>
                  <a:pt x="0" y="27"/>
                </a:lnTo>
                <a:lnTo>
                  <a:pt x="11" y="19"/>
                </a:lnTo>
                <a:lnTo>
                  <a:pt x="14" y="13"/>
                </a:lnTo>
                <a:lnTo>
                  <a:pt x="14" y="8"/>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8" name="Freeform 1271"/>
          <p:cNvSpPr>
            <a:spLocks/>
          </p:cNvSpPr>
          <p:nvPr/>
        </p:nvSpPr>
        <p:spPr bwMode="auto">
          <a:xfrm>
            <a:off x="5585286" y="4047233"/>
            <a:ext cx="66041" cy="21502"/>
          </a:xfrm>
          <a:custGeom>
            <a:avLst/>
            <a:gdLst/>
            <a:ahLst/>
            <a:cxnLst>
              <a:cxn ang="0">
                <a:pos x="2" y="14"/>
              </a:cxn>
              <a:cxn ang="0">
                <a:pos x="2" y="14"/>
              </a:cxn>
              <a:cxn ang="0">
                <a:pos x="10" y="14"/>
              </a:cxn>
              <a:cxn ang="0">
                <a:pos x="13" y="11"/>
              </a:cxn>
              <a:cxn ang="0">
                <a:pos x="16" y="8"/>
              </a:cxn>
              <a:cxn ang="0">
                <a:pos x="18" y="8"/>
              </a:cxn>
              <a:cxn ang="0">
                <a:pos x="21" y="8"/>
              </a:cxn>
              <a:cxn ang="0">
                <a:pos x="21" y="8"/>
              </a:cxn>
              <a:cxn ang="0">
                <a:pos x="24" y="6"/>
              </a:cxn>
              <a:cxn ang="0">
                <a:pos x="24" y="6"/>
              </a:cxn>
              <a:cxn ang="0">
                <a:pos x="29" y="8"/>
              </a:cxn>
              <a:cxn ang="0">
                <a:pos x="32" y="8"/>
              </a:cxn>
              <a:cxn ang="0">
                <a:pos x="34" y="8"/>
              </a:cxn>
              <a:cxn ang="0">
                <a:pos x="40" y="11"/>
              </a:cxn>
              <a:cxn ang="0">
                <a:pos x="43" y="11"/>
              </a:cxn>
              <a:cxn ang="0">
                <a:pos x="43" y="11"/>
              </a:cxn>
              <a:cxn ang="0">
                <a:pos x="43" y="8"/>
              </a:cxn>
              <a:cxn ang="0">
                <a:pos x="40" y="8"/>
              </a:cxn>
              <a:cxn ang="0">
                <a:pos x="34" y="6"/>
              </a:cxn>
              <a:cxn ang="0">
                <a:pos x="32" y="6"/>
              </a:cxn>
              <a:cxn ang="0">
                <a:pos x="29" y="3"/>
              </a:cxn>
              <a:cxn ang="0">
                <a:pos x="24" y="3"/>
              </a:cxn>
              <a:cxn ang="0">
                <a:pos x="21" y="0"/>
              </a:cxn>
              <a:cxn ang="0">
                <a:pos x="18" y="3"/>
              </a:cxn>
              <a:cxn ang="0">
                <a:pos x="13" y="6"/>
              </a:cxn>
              <a:cxn ang="0">
                <a:pos x="10" y="6"/>
              </a:cxn>
              <a:cxn ang="0">
                <a:pos x="10" y="8"/>
              </a:cxn>
              <a:cxn ang="0">
                <a:pos x="2" y="8"/>
              </a:cxn>
              <a:cxn ang="0">
                <a:pos x="5" y="8"/>
              </a:cxn>
              <a:cxn ang="0">
                <a:pos x="8" y="11"/>
              </a:cxn>
              <a:cxn ang="0">
                <a:pos x="10" y="11"/>
              </a:cxn>
              <a:cxn ang="0">
                <a:pos x="8" y="11"/>
              </a:cxn>
              <a:cxn ang="0">
                <a:pos x="5" y="11"/>
              </a:cxn>
              <a:cxn ang="0">
                <a:pos x="2" y="8"/>
              </a:cxn>
              <a:cxn ang="0">
                <a:pos x="0" y="11"/>
              </a:cxn>
              <a:cxn ang="0">
                <a:pos x="2" y="14"/>
              </a:cxn>
              <a:cxn ang="0">
                <a:pos x="2" y="14"/>
              </a:cxn>
            </a:cxnLst>
            <a:rect l="0" t="0" r="r" b="b"/>
            <a:pathLst>
              <a:path w="43" h="14">
                <a:moveTo>
                  <a:pt x="2" y="14"/>
                </a:moveTo>
                <a:lnTo>
                  <a:pt x="2" y="14"/>
                </a:lnTo>
                <a:lnTo>
                  <a:pt x="10" y="14"/>
                </a:lnTo>
                <a:lnTo>
                  <a:pt x="13" y="11"/>
                </a:lnTo>
                <a:lnTo>
                  <a:pt x="16" y="8"/>
                </a:lnTo>
                <a:lnTo>
                  <a:pt x="18" y="8"/>
                </a:lnTo>
                <a:lnTo>
                  <a:pt x="21" y="8"/>
                </a:lnTo>
                <a:lnTo>
                  <a:pt x="21" y="8"/>
                </a:lnTo>
                <a:lnTo>
                  <a:pt x="24" y="6"/>
                </a:lnTo>
                <a:lnTo>
                  <a:pt x="24" y="6"/>
                </a:lnTo>
                <a:lnTo>
                  <a:pt x="29" y="8"/>
                </a:lnTo>
                <a:lnTo>
                  <a:pt x="32" y="8"/>
                </a:lnTo>
                <a:lnTo>
                  <a:pt x="34" y="8"/>
                </a:lnTo>
                <a:lnTo>
                  <a:pt x="40" y="11"/>
                </a:lnTo>
                <a:lnTo>
                  <a:pt x="43" y="11"/>
                </a:lnTo>
                <a:lnTo>
                  <a:pt x="43" y="11"/>
                </a:lnTo>
                <a:lnTo>
                  <a:pt x="43" y="8"/>
                </a:lnTo>
                <a:lnTo>
                  <a:pt x="40" y="8"/>
                </a:lnTo>
                <a:lnTo>
                  <a:pt x="34" y="6"/>
                </a:lnTo>
                <a:lnTo>
                  <a:pt x="32" y="6"/>
                </a:lnTo>
                <a:lnTo>
                  <a:pt x="29" y="3"/>
                </a:lnTo>
                <a:lnTo>
                  <a:pt x="24" y="3"/>
                </a:lnTo>
                <a:lnTo>
                  <a:pt x="21" y="0"/>
                </a:lnTo>
                <a:lnTo>
                  <a:pt x="18" y="3"/>
                </a:lnTo>
                <a:lnTo>
                  <a:pt x="13" y="6"/>
                </a:lnTo>
                <a:lnTo>
                  <a:pt x="10" y="6"/>
                </a:lnTo>
                <a:lnTo>
                  <a:pt x="10" y="8"/>
                </a:lnTo>
                <a:lnTo>
                  <a:pt x="2" y="8"/>
                </a:lnTo>
                <a:lnTo>
                  <a:pt x="5" y="8"/>
                </a:lnTo>
                <a:lnTo>
                  <a:pt x="8" y="11"/>
                </a:lnTo>
                <a:lnTo>
                  <a:pt x="10" y="11"/>
                </a:lnTo>
                <a:lnTo>
                  <a:pt x="8" y="11"/>
                </a:lnTo>
                <a:lnTo>
                  <a:pt x="5" y="11"/>
                </a:lnTo>
                <a:lnTo>
                  <a:pt x="2" y="8"/>
                </a:lnTo>
                <a:lnTo>
                  <a:pt x="0" y="11"/>
                </a:lnTo>
                <a:lnTo>
                  <a:pt x="2" y="14"/>
                </a:lnTo>
                <a:lnTo>
                  <a:pt x="2" y="1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29" name="Freeform 1272"/>
          <p:cNvSpPr>
            <a:spLocks/>
          </p:cNvSpPr>
          <p:nvPr/>
        </p:nvSpPr>
        <p:spPr bwMode="auto">
          <a:xfrm>
            <a:off x="5588358" y="4076413"/>
            <a:ext cx="66041" cy="36860"/>
          </a:xfrm>
          <a:custGeom>
            <a:avLst/>
            <a:gdLst/>
            <a:ahLst/>
            <a:cxnLst>
              <a:cxn ang="0">
                <a:pos x="0" y="6"/>
              </a:cxn>
              <a:cxn ang="0">
                <a:pos x="3" y="6"/>
              </a:cxn>
              <a:cxn ang="0">
                <a:pos x="8" y="3"/>
              </a:cxn>
              <a:cxn ang="0">
                <a:pos x="16" y="6"/>
              </a:cxn>
              <a:cxn ang="0">
                <a:pos x="19" y="0"/>
              </a:cxn>
              <a:cxn ang="0">
                <a:pos x="24" y="0"/>
              </a:cxn>
              <a:cxn ang="0">
                <a:pos x="38" y="0"/>
              </a:cxn>
              <a:cxn ang="0">
                <a:pos x="41" y="0"/>
              </a:cxn>
              <a:cxn ang="0">
                <a:pos x="41" y="6"/>
              </a:cxn>
              <a:cxn ang="0">
                <a:pos x="41" y="6"/>
              </a:cxn>
              <a:cxn ang="0">
                <a:pos x="41" y="11"/>
              </a:cxn>
              <a:cxn ang="0">
                <a:pos x="43" y="14"/>
              </a:cxn>
              <a:cxn ang="0">
                <a:pos x="43" y="16"/>
              </a:cxn>
              <a:cxn ang="0">
                <a:pos x="41" y="16"/>
              </a:cxn>
              <a:cxn ang="0">
                <a:pos x="35" y="19"/>
              </a:cxn>
              <a:cxn ang="0">
                <a:pos x="32" y="19"/>
              </a:cxn>
              <a:cxn ang="0">
                <a:pos x="30" y="22"/>
              </a:cxn>
              <a:cxn ang="0">
                <a:pos x="27" y="24"/>
              </a:cxn>
              <a:cxn ang="0">
                <a:pos x="24" y="24"/>
              </a:cxn>
              <a:cxn ang="0">
                <a:pos x="24" y="24"/>
              </a:cxn>
              <a:cxn ang="0">
                <a:pos x="24" y="22"/>
              </a:cxn>
              <a:cxn ang="0">
                <a:pos x="16" y="22"/>
              </a:cxn>
              <a:cxn ang="0">
                <a:pos x="22" y="19"/>
              </a:cxn>
              <a:cxn ang="0">
                <a:pos x="19" y="19"/>
              </a:cxn>
              <a:cxn ang="0">
                <a:pos x="19" y="16"/>
              </a:cxn>
              <a:cxn ang="0">
                <a:pos x="19" y="16"/>
              </a:cxn>
              <a:cxn ang="0">
                <a:pos x="16" y="16"/>
              </a:cxn>
              <a:cxn ang="0">
                <a:pos x="16" y="14"/>
              </a:cxn>
              <a:cxn ang="0">
                <a:pos x="22" y="14"/>
              </a:cxn>
              <a:cxn ang="0">
                <a:pos x="24" y="14"/>
              </a:cxn>
              <a:cxn ang="0">
                <a:pos x="19" y="11"/>
              </a:cxn>
              <a:cxn ang="0">
                <a:pos x="16" y="14"/>
              </a:cxn>
              <a:cxn ang="0">
                <a:pos x="14" y="14"/>
              </a:cxn>
              <a:cxn ang="0">
                <a:pos x="11" y="14"/>
              </a:cxn>
              <a:cxn ang="0">
                <a:pos x="11" y="11"/>
              </a:cxn>
              <a:cxn ang="0">
                <a:pos x="8" y="11"/>
              </a:cxn>
              <a:cxn ang="0">
                <a:pos x="6" y="8"/>
              </a:cxn>
              <a:cxn ang="0">
                <a:pos x="8" y="8"/>
              </a:cxn>
              <a:cxn ang="0">
                <a:pos x="6" y="8"/>
              </a:cxn>
              <a:cxn ang="0">
                <a:pos x="3" y="8"/>
              </a:cxn>
              <a:cxn ang="0">
                <a:pos x="0" y="6"/>
              </a:cxn>
              <a:cxn ang="0">
                <a:pos x="0" y="6"/>
              </a:cxn>
            </a:cxnLst>
            <a:rect l="0" t="0" r="r" b="b"/>
            <a:pathLst>
              <a:path w="43" h="24">
                <a:moveTo>
                  <a:pt x="0" y="6"/>
                </a:moveTo>
                <a:lnTo>
                  <a:pt x="3" y="6"/>
                </a:lnTo>
                <a:lnTo>
                  <a:pt x="8" y="3"/>
                </a:lnTo>
                <a:lnTo>
                  <a:pt x="16" y="6"/>
                </a:lnTo>
                <a:lnTo>
                  <a:pt x="19" y="0"/>
                </a:lnTo>
                <a:lnTo>
                  <a:pt x="24" y="0"/>
                </a:lnTo>
                <a:lnTo>
                  <a:pt x="38" y="0"/>
                </a:lnTo>
                <a:lnTo>
                  <a:pt x="41" y="0"/>
                </a:lnTo>
                <a:lnTo>
                  <a:pt x="41" y="6"/>
                </a:lnTo>
                <a:lnTo>
                  <a:pt x="41" y="6"/>
                </a:lnTo>
                <a:lnTo>
                  <a:pt x="41" y="11"/>
                </a:lnTo>
                <a:lnTo>
                  <a:pt x="43" y="14"/>
                </a:lnTo>
                <a:lnTo>
                  <a:pt x="43" y="16"/>
                </a:lnTo>
                <a:lnTo>
                  <a:pt x="41" y="16"/>
                </a:lnTo>
                <a:lnTo>
                  <a:pt x="35" y="19"/>
                </a:lnTo>
                <a:lnTo>
                  <a:pt x="32" y="19"/>
                </a:lnTo>
                <a:lnTo>
                  <a:pt x="30" y="22"/>
                </a:lnTo>
                <a:lnTo>
                  <a:pt x="27" y="24"/>
                </a:lnTo>
                <a:lnTo>
                  <a:pt x="24" y="24"/>
                </a:lnTo>
                <a:lnTo>
                  <a:pt x="24" y="24"/>
                </a:lnTo>
                <a:lnTo>
                  <a:pt x="24" y="22"/>
                </a:lnTo>
                <a:lnTo>
                  <a:pt x="16" y="22"/>
                </a:lnTo>
                <a:lnTo>
                  <a:pt x="22" y="19"/>
                </a:lnTo>
                <a:lnTo>
                  <a:pt x="19" y="19"/>
                </a:lnTo>
                <a:lnTo>
                  <a:pt x="19" y="16"/>
                </a:lnTo>
                <a:lnTo>
                  <a:pt x="19" y="16"/>
                </a:lnTo>
                <a:lnTo>
                  <a:pt x="16" y="16"/>
                </a:lnTo>
                <a:lnTo>
                  <a:pt x="16" y="14"/>
                </a:lnTo>
                <a:lnTo>
                  <a:pt x="22" y="14"/>
                </a:lnTo>
                <a:lnTo>
                  <a:pt x="24" y="14"/>
                </a:lnTo>
                <a:lnTo>
                  <a:pt x="19" y="11"/>
                </a:lnTo>
                <a:lnTo>
                  <a:pt x="16" y="14"/>
                </a:lnTo>
                <a:lnTo>
                  <a:pt x="14" y="14"/>
                </a:lnTo>
                <a:lnTo>
                  <a:pt x="11" y="14"/>
                </a:lnTo>
                <a:lnTo>
                  <a:pt x="11" y="11"/>
                </a:lnTo>
                <a:lnTo>
                  <a:pt x="8" y="11"/>
                </a:lnTo>
                <a:lnTo>
                  <a:pt x="6" y="8"/>
                </a:lnTo>
                <a:lnTo>
                  <a:pt x="8" y="8"/>
                </a:lnTo>
                <a:lnTo>
                  <a:pt x="6" y="8"/>
                </a:lnTo>
                <a:lnTo>
                  <a:pt x="3" y="8"/>
                </a:lnTo>
                <a:lnTo>
                  <a:pt x="0" y="6"/>
                </a:lnTo>
                <a:lnTo>
                  <a:pt x="0" y="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0" name="Freeform 1273"/>
          <p:cNvSpPr>
            <a:spLocks/>
          </p:cNvSpPr>
          <p:nvPr/>
        </p:nvSpPr>
        <p:spPr bwMode="auto">
          <a:xfrm>
            <a:off x="5629825" y="4076413"/>
            <a:ext cx="148976" cy="144369"/>
          </a:xfrm>
          <a:custGeom>
            <a:avLst/>
            <a:gdLst/>
            <a:ahLst/>
            <a:cxnLst>
              <a:cxn ang="0">
                <a:pos x="3" y="22"/>
              </a:cxn>
              <a:cxn ang="0">
                <a:pos x="8" y="19"/>
              </a:cxn>
              <a:cxn ang="0">
                <a:pos x="16" y="16"/>
              </a:cxn>
              <a:cxn ang="0">
                <a:pos x="14" y="11"/>
              </a:cxn>
              <a:cxn ang="0">
                <a:pos x="14" y="6"/>
              </a:cxn>
              <a:cxn ang="0">
                <a:pos x="16" y="0"/>
              </a:cxn>
              <a:cxn ang="0">
                <a:pos x="30" y="3"/>
              </a:cxn>
              <a:cxn ang="0">
                <a:pos x="38" y="3"/>
              </a:cxn>
              <a:cxn ang="0">
                <a:pos x="43" y="6"/>
              </a:cxn>
              <a:cxn ang="0">
                <a:pos x="48" y="6"/>
              </a:cxn>
              <a:cxn ang="0">
                <a:pos x="51" y="8"/>
              </a:cxn>
              <a:cxn ang="0">
                <a:pos x="54" y="8"/>
              </a:cxn>
              <a:cxn ang="0">
                <a:pos x="59" y="11"/>
              </a:cxn>
              <a:cxn ang="0">
                <a:pos x="65" y="8"/>
              </a:cxn>
              <a:cxn ang="0">
                <a:pos x="70" y="6"/>
              </a:cxn>
              <a:cxn ang="0">
                <a:pos x="75" y="6"/>
              </a:cxn>
              <a:cxn ang="0">
                <a:pos x="81" y="6"/>
              </a:cxn>
              <a:cxn ang="0">
                <a:pos x="83" y="8"/>
              </a:cxn>
              <a:cxn ang="0">
                <a:pos x="83" y="16"/>
              </a:cxn>
              <a:cxn ang="0">
                <a:pos x="89" y="16"/>
              </a:cxn>
              <a:cxn ang="0">
                <a:pos x="86" y="22"/>
              </a:cxn>
              <a:cxn ang="0">
                <a:pos x="86" y="24"/>
              </a:cxn>
              <a:cxn ang="0">
                <a:pos x="91" y="24"/>
              </a:cxn>
              <a:cxn ang="0">
                <a:pos x="91" y="27"/>
              </a:cxn>
              <a:cxn ang="0">
                <a:pos x="94" y="30"/>
              </a:cxn>
              <a:cxn ang="0">
                <a:pos x="97" y="32"/>
              </a:cxn>
              <a:cxn ang="0">
                <a:pos x="89" y="35"/>
              </a:cxn>
              <a:cxn ang="0">
                <a:pos x="91" y="38"/>
              </a:cxn>
              <a:cxn ang="0">
                <a:pos x="91" y="46"/>
              </a:cxn>
              <a:cxn ang="0">
                <a:pos x="91" y="54"/>
              </a:cxn>
              <a:cxn ang="0">
                <a:pos x="94" y="57"/>
              </a:cxn>
              <a:cxn ang="0">
                <a:pos x="91" y="57"/>
              </a:cxn>
              <a:cxn ang="0">
                <a:pos x="94" y="62"/>
              </a:cxn>
              <a:cxn ang="0">
                <a:pos x="94" y="67"/>
              </a:cxn>
              <a:cxn ang="0">
                <a:pos x="86" y="75"/>
              </a:cxn>
              <a:cxn ang="0">
                <a:pos x="89" y="81"/>
              </a:cxn>
              <a:cxn ang="0">
                <a:pos x="83" y="86"/>
              </a:cxn>
              <a:cxn ang="0">
                <a:pos x="62" y="94"/>
              </a:cxn>
              <a:cxn ang="0">
                <a:pos x="56" y="92"/>
              </a:cxn>
              <a:cxn ang="0">
                <a:pos x="51" y="86"/>
              </a:cxn>
              <a:cxn ang="0">
                <a:pos x="51" y="83"/>
              </a:cxn>
              <a:cxn ang="0">
                <a:pos x="56" y="62"/>
              </a:cxn>
              <a:cxn ang="0">
                <a:pos x="56" y="59"/>
              </a:cxn>
              <a:cxn ang="0">
                <a:pos x="59" y="57"/>
              </a:cxn>
              <a:cxn ang="0">
                <a:pos x="56" y="51"/>
              </a:cxn>
              <a:cxn ang="0">
                <a:pos x="54" y="43"/>
              </a:cxn>
              <a:cxn ang="0">
                <a:pos x="48" y="38"/>
              </a:cxn>
              <a:cxn ang="0">
                <a:pos x="35" y="38"/>
              </a:cxn>
              <a:cxn ang="0">
                <a:pos x="30" y="43"/>
              </a:cxn>
              <a:cxn ang="0">
                <a:pos x="24" y="49"/>
              </a:cxn>
              <a:cxn ang="0">
                <a:pos x="22" y="46"/>
              </a:cxn>
              <a:cxn ang="0">
                <a:pos x="16" y="40"/>
              </a:cxn>
              <a:cxn ang="0">
                <a:pos x="11" y="38"/>
              </a:cxn>
              <a:cxn ang="0">
                <a:pos x="14" y="35"/>
              </a:cxn>
              <a:cxn ang="0">
                <a:pos x="8" y="35"/>
              </a:cxn>
              <a:cxn ang="0">
                <a:pos x="5" y="35"/>
              </a:cxn>
              <a:cxn ang="0">
                <a:pos x="3" y="27"/>
              </a:cxn>
              <a:cxn ang="0">
                <a:pos x="0" y="24"/>
              </a:cxn>
            </a:cxnLst>
            <a:rect l="0" t="0" r="r" b="b"/>
            <a:pathLst>
              <a:path w="97" h="94">
                <a:moveTo>
                  <a:pt x="0" y="24"/>
                </a:moveTo>
                <a:lnTo>
                  <a:pt x="3" y="22"/>
                </a:lnTo>
                <a:lnTo>
                  <a:pt x="5" y="19"/>
                </a:lnTo>
                <a:lnTo>
                  <a:pt x="8" y="19"/>
                </a:lnTo>
                <a:lnTo>
                  <a:pt x="14" y="16"/>
                </a:lnTo>
                <a:lnTo>
                  <a:pt x="16" y="16"/>
                </a:lnTo>
                <a:lnTo>
                  <a:pt x="16" y="14"/>
                </a:lnTo>
                <a:lnTo>
                  <a:pt x="14" y="11"/>
                </a:lnTo>
                <a:lnTo>
                  <a:pt x="14" y="6"/>
                </a:lnTo>
                <a:lnTo>
                  <a:pt x="14" y="6"/>
                </a:lnTo>
                <a:lnTo>
                  <a:pt x="14" y="0"/>
                </a:lnTo>
                <a:lnTo>
                  <a:pt x="16" y="0"/>
                </a:lnTo>
                <a:lnTo>
                  <a:pt x="24" y="0"/>
                </a:lnTo>
                <a:lnTo>
                  <a:pt x="30" y="3"/>
                </a:lnTo>
                <a:lnTo>
                  <a:pt x="32" y="6"/>
                </a:lnTo>
                <a:lnTo>
                  <a:pt x="38" y="3"/>
                </a:lnTo>
                <a:lnTo>
                  <a:pt x="40" y="6"/>
                </a:lnTo>
                <a:lnTo>
                  <a:pt x="43" y="6"/>
                </a:lnTo>
                <a:lnTo>
                  <a:pt x="46" y="6"/>
                </a:lnTo>
                <a:lnTo>
                  <a:pt x="48" y="6"/>
                </a:lnTo>
                <a:lnTo>
                  <a:pt x="51" y="6"/>
                </a:lnTo>
                <a:lnTo>
                  <a:pt x="51" y="8"/>
                </a:lnTo>
                <a:lnTo>
                  <a:pt x="51" y="8"/>
                </a:lnTo>
                <a:lnTo>
                  <a:pt x="54" y="8"/>
                </a:lnTo>
                <a:lnTo>
                  <a:pt x="56" y="8"/>
                </a:lnTo>
                <a:lnTo>
                  <a:pt x="59" y="11"/>
                </a:lnTo>
                <a:lnTo>
                  <a:pt x="62" y="11"/>
                </a:lnTo>
                <a:lnTo>
                  <a:pt x="65" y="8"/>
                </a:lnTo>
                <a:lnTo>
                  <a:pt x="67" y="8"/>
                </a:lnTo>
                <a:lnTo>
                  <a:pt x="70" y="6"/>
                </a:lnTo>
                <a:lnTo>
                  <a:pt x="73" y="6"/>
                </a:lnTo>
                <a:lnTo>
                  <a:pt x="75" y="6"/>
                </a:lnTo>
                <a:lnTo>
                  <a:pt x="78" y="6"/>
                </a:lnTo>
                <a:lnTo>
                  <a:pt x="81" y="6"/>
                </a:lnTo>
                <a:lnTo>
                  <a:pt x="81" y="6"/>
                </a:lnTo>
                <a:lnTo>
                  <a:pt x="83" y="8"/>
                </a:lnTo>
                <a:lnTo>
                  <a:pt x="86" y="11"/>
                </a:lnTo>
                <a:lnTo>
                  <a:pt x="83" y="16"/>
                </a:lnTo>
                <a:lnTo>
                  <a:pt x="86" y="16"/>
                </a:lnTo>
                <a:lnTo>
                  <a:pt x="89" y="16"/>
                </a:lnTo>
                <a:lnTo>
                  <a:pt x="89" y="19"/>
                </a:lnTo>
                <a:lnTo>
                  <a:pt x="86" y="22"/>
                </a:lnTo>
                <a:lnTo>
                  <a:pt x="86" y="24"/>
                </a:lnTo>
                <a:lnTo>
                  <a:pt x="86" y="24"/>
                </a:lnTo>
                <a:lnTo>
                  <a:pt x="89" y="24"/>
                </a:lnTo>
                <a:lnTo>
                  <a:pt x="91" y="24"/>
                </a:lnTo>
                <a:lnTo>
                  <a:pt x="91" y="27"/>
                </a:lnTo>
                <a:lnTo>
                  <a:pt x="91" y="27"/>
                </a:lnTo>
                <a:lnTo>
                  <a:pt x="91" y="30"/>
                </a:lnTo>
                <a:lnTo>
                  <a:pt x="94" y="30"/>
                </a:lnTo>
                <a:lnTo>
                  <a:pt x="97" y="30"/>
                </a:lnTo>
                <a:lnTo>
                  <a:pt x="97" y="32"/>
                </a:lnTo>
                <a:lnTo>
                  <a:pt x="94" y="32"/>
                </a:lnTo>
                <a:lnTo>
                  <a:pt x="89" y="35"/>
                </a:lnTo>
                <a:lnTo>
                  <a:pt x="89" y="38"/>
                </a:lnTo>
                <a:lnTo>
                  <a:pt x="91" y="38"/>
                </a:lnTo>
                <a:lnTo>
                  <a:pt x="91" y="46"/>
                </a:lnTo>
                <a:lnTo>
                  <a:pt x="91" y="46"/>
                </a:lnTo>
                <a:lnTo>
                  <a:pt x="91" y="51"/>
                </a:lnTo>
                <a:lnTo>
                  <a:pt x="91" y="54"/>
                </a:lnTo>
                <a:lnTo>
                  <a:pt x="94" y="57"/>
                </a:lnTo>
                <a:lnTo>
                  <a:pt x="94" y="57"/>
                </a:lnTo>
                <a:lnTo>
                  <a:pt x="91" y="57"/>
                </a:lnTo>
                <a:lnTo>
                  <a:pt x="91" y="57"/>
                </a:lnTo>
                <a:lnTo>
                  <a:pt x="91" y="59"/>
                </a:lnTo>
                <a:lnTo>
                  <a:pt x="94" y="62"/>
                </a:lnTo>
                <a:lnTo>
                  <a:pt x="94" y="65"/>
                </a:lnTo>
                <a:lnTo>
                  <a:pt x="94" y="67"/>
                </a:lnTo>
                <a:lnTo>
                  <a:pt x="89" y="75"/>
                </a:lnTo>
                <a:lnTo>
                  <a:pt x="86" y="75"/>
                </a:lnTo>
                <a:lnTo>
                  <a:pt x="86" y="78"/>
                </a:lnTo>
                <a:lnTo>
                  <a:pt x="89" y="81"/>
                </a:lnTo>
                <a:lnTo>
                  <a:pt x="86" y="83"/>
                </a:lnTo>
                <a:lnTo>
                  <a:pt x="83" y="86"/>
                </a:lnTo>
                <a:lnTo>
                  <a:pt x="83" y="89"/>
                </a:lnTo>
                <a:lnTo>
                  <a:pt x="62" y="94"/>
                </a:lnTo>
                <a:lnTo>
                  <a:pt x="59" y="92"/>
                </a:lnTo>
                <a:lnTo>
                  <a:pt x="56" y="92"/>
                </a:lnTo>
                <a:lnTo>
                  <a:pt x="51" y="86"/>
                </a:lnTo>
                <a:lnTo>
                  <a:pt x="51" y="86"/>
                </a:lnTo>
                <a:lnTo>
                  <a:pt x="51" y="83"/>
                </a:lnTo>
                <a:lnTo>
                  <a:pt x="51" y="83"/>
                </a:lnTo>
                <a:lnTo>
                  <a:pt x="56" y="78"/>
                </a:lnTo>
                <a:lnTo>
                  <a:pt x="56" y="62"/>
                </a:lnTo>
                <a:lnTo>
                  <a:pt x="59" y="59"/>
                </a:lnTo>
                <a:lnTo>
                  <a:pt x="56" y="59"/>
                </a:lnTo>
                <a:lnTo>
                  <a:pt x="56" y="57"/>
                </a:lnTo>
                <a:lnTo>
                  <a:pt x="59" y="57"/>
                </a:lnTo>
                <a:lnTo>
                  <a:pt x="59" y="54"/>
                </a:lnTo>
                <a:lnTo>
                  <a:pt x="56" y="51"/>
                </a:lnTo>
                <a:lnTo>
                  <a:pt x="56" y="49"/>
                </a:lnTo>
                <a:lnTo>
                  <a:pt x="54" y="43"/>
                </a:lnTo>
                <a:lnTo>
                  <a:pt x="51" y="40"/>
                </a:lnTo>
                <a:lnTo>
                  <a:pt x="48" y="38"/>
                </a:lnTo>
                <a:lnTo>
                  <a:pt x="38" y="38"/>
                </a:lnTo>
                <a:lnTo>
                  <a:pt x="35" y="38"/>
                </a:lnTo>
                <a:lnTo>
                  <a:pt x="32" y="40"/>
                </a:lnTo>
                <a:lnTo>
                  <a:pt x="30" y="43"/>
                </a:lnTo>
                <a:lnTo>
                  <a:pt x="30" y="46"/>
                </a:lnTo>
                <a:lnTo>
                  <a:pt x="24" y="49"/>
                </a:lnTo>
                <a:lnTo>
                  <a:pt x="22" y="49"/>
                </a:lnTo>
                <a:lnTo>
                  <a:pt x="22" y="46"/>
                </a:lnTo>
                <a:lnTo>
                  <a:pt x="16" y="43"/>
                </a:lnTo>
                <a:lnTo>
                  <a:pt x="16" y="40"/>
                </a:lnTo>
                <a:lnTo>
                  <a:pt x="14" y="40"/>
                </a:lnTo>
                <a:lnTo>
                  <a:pt x="11" y="38"/>
                </a:lnTo>
                <a:lnTo>
                  <a:pt x="11" y="38"/>
                </a:lnTo>
                <a:lnTo>
                  <a:pt x="14" y="35"/>
                </a:lnTo>
                <a:lnTo>
                  <a:pt x="11" y="35"/>
                </a:lnTo>
                <a:lnTo>
                  <a:pt x="8" y="35"/>
                </a:lnTo>
                <a:lnTo>
                  <a:pt x="8" y="35"/>
                </a:lnTo>
                <a:lnTo>
                  <a:pt x="5" y="35"/>
                </a:lnTo>
                <a:lnTo>
                  <a:pt x="0" y="32"/>
                </a:lnTo>
                <a:lnTo>
                  <a:pt x="3" y="27"/>
                </a:lnTo>
                <a:lnTo>
                  <a:pt x="0" y="24"/>
                </a:lnTo>
                <a:lnTo>
                  <a:pt x="0" y="24"/>
                </a:lnTo>
                <a:close/>
              </a:path>
            </a:pathLst>
          </a:custGeom>
          <a:solidFill>
            <a:srgbClr val="96C921"/>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1" name="Freeform 1274"/>
          <p:cNvSpPr>
            <a:spLocks noEditPoints="1"/>
          </p:cNvSpPr>
          <p:nvPr/>
        </p:nvSpPr>
        <p:spPr bwMode="auto">
          <a:xfrm>
            <a:off x="5663614" y="4134775"/>
            <a:ext cx="56826" cy="69113"/>
          </a:xfrm>
          <a:custGeom>
            <a:avLst/>
            <a:gdLst/>
            <a:ahLst/>
            <a:cxnLst>
              <a:cxn ang="0">
                <a:pos x="10" y="37"/>
              </a:cxn>
              <a:cxn ang="0">
                <a:pos x="8" y="37"/>
              </a:cxn>
              <a:cxn ang="0">
                <a:pos x="8" y="35"/>
              </a:cxn>
              <a:cxn ang="0">
                <a:pos x="8" y="35"/>
              </a:cxn>
              <a:cxn ang="0">
                <a:pos x="5" y="35"/>
              </a:cxn>
              <a:cxn ang="0">
                <a:pos x="5" y="37"/>
              </a:cxn>
              <a:cxn ang="0">
                <a:pos x="8" y="37"/>
              </a:cxn>
              <a:cxn ang="0">
                <a:pos x="10" y="37"/>
              </a:cxn>
              <a:cxn ang="0">
                <a:pos x="10" y="37"/>
              </a:cxn>
              <a:cxn ang="0">
                <a:pos x="0" y="11"/>
              </a:cxn>
              <a:cxn ang="0">
                <a:pos x="2" y="11"/>
              </a:cxn>
              <a:cxn ang="0">
                <a:pos x="8" y="8"/>
              </a:cxn>
              <a:cxn ang="0">
                <a:pos x="8" y="5"/>
              </a:cxn>
              <a:cxn ang="0">
                <a:pos x="10" y="2"/>
              </a:cxn>
              <a:cxn ang="0">
                <a:pos x="13" y="0"/>
              </a:cxn>
              <a:cxn ang="0">
                <a:pos x="16" y="0"/>
              </a:cxn>
              <a:cxn ang="0">
                <a:pos x="26" y="0"/>
              </a:cxn>
              <a:cxn ang="0">
                <a:pos x="29" y="2"/>
              </a:cxn>
              <a:cxn ang="0">
                <a:pos x="32" y="5"/>
              </a:cxn>
              <a:cxn ang="0">
                <a:pos x="34" y="11"/>
              </a:cxn>
              <a:cxn ang="0">
                <a:pos x="34" y="13"/>
              </a:cxn>
              <a:cxn ang="0">
                <a:pos x="37" y="16"/>
              </a:cxn>
              <a:cxn ang="0">
                <a:pos x="37" y="19"/>
              </a:cxn>
              <a:cxn ang="0">
                <a:pos x="34" y="19"/>
              </a:cxn>
              <a:cxn ang="0">
                <a:pos x="34" y="21"/>
              </a:cxn>
              <a:cxn ang="0">
                <a:pos x="37" y="21"/>
              </a:cxn>
              <a:cxn ang="0">
                <a:pos x="34" y="24"/>
              </a:cxn>
              <a:cxn ang="0">
                <a:pos x="34" y="40"/>
              </a:cxn>
              <a:cxn ang="0">
                <a:pos x="29" y="45"/>
              </a:cxn>
              <a:cxn ang="0">
                <a:pos x="26" y="45"/>
              </a:cxn>
              <a:cxn ang="0">
                <a:pos x="21" y="45"/>
              </a:cxn>
              <a:cxn ang="0">
                <a:pos x="16" y="40"/>
              </a:cxn>
              <a:cxn ang="0">
                <a:pos x="13" y="40"/>
              </a:cxn>
              <a:cxn ang="0">
                <a:pos x="13" y="37"/>
              </a:cxn>
              <a:cxn ang="0">
                <a:pos x="10" y="35"/>
              </a:cxn>
              <a:cxn ang="0">
                <a:pos x="8" y="35"/>
              </a:cxn>
              <a:cxn ang="0">
                <a:pos x="10" y="32"/>
              </a:cxn>
              <a:cxn ang="0">
                <a:pos x="10" y="32"/>
              </a:cxn>
              <a:cxn ang="0">
                <a:pos x="8" y="32"/>
              </a:cxn>
              <a:cxn ang="0">
                <a:pos x="5" y="29"/>
              </a:cxn>
              <a:cxn ang="0">
                <a:pos x="5" y="27"/>
              </a:cxn>
              <a:cxn ang="0">
                <a:pos x="2" y="21"/>
              </a:cxn>
              <a:cxn ang="0">
                <a:pos x="0" y="21"/>
              </a:cxn>
              <a:cxn ang="0">
                <a:pos x="0" y="19"/>
              </a:cxn>
              <a:cxn ang="0">
                <a:pos x="2" y="16"/>
              </a:cxn>
              <a:cxn ang="0">
                <a:pos x="0" y="16"/>
              </a:cxn>
              <a:cxn ang="0">
                <a:pos x="0" y="13"/>
              </a:cxn>
              <a:cxn ang="0">
                <a:pos x="0" y="11"/>
              </a:cxn>
              <a:cxn ang="0">
                <a:pos x="0" y="11"/>
              </a:cxn>
            </a:cxnLst>
            <a:rect l="0" t="0" r="r" b="b"/>
            <a:pathLst>
              <a:path w="37" h="45">
                <a:moveTo>
                  <a:pt x="10" y="37"/>
                </a:moveTo>
                <a:lnTo>
                  <a:pt x="8" y="37"/>
                </a:lnTo>
                <a:lnTo>
                  <a:pt x="8" y="35"/>
                </a:lnTo>
                <a:lnTo>
                  <a:pt x="8" y="35"/>
                </a:lnTo>
                <a:lnTo>
                  <a:pt x="5" y="35"/>
                </a:lnTo>
                <a:lnTo>
                  <a:pt x="5" y="37"/>
                </a:lnTo>
                <a:lnTo>
                  <a:pt x="8" y="37"/>
                </a:lnTo>
                <a:lnTo>
                  <a:pt x="10" y="37"/>
                </a:lnTo>
                <a:lnTo>
                  <a:pt x="10" y="37"/>
                </a:lnTo>
                <a:close/>
                <a:moveTo>
                  <a:pt x="0" y="11"/>
                </a:moveTo>
                <a:lnTo>
                  <a:pt x="2" y="11"/>
                </a:lnTo>
                <a:lnTo>
                  <a:pt x="8" y="8"/>
                </a:lnTo>
                <a:lnTo>
                  <a:pt x="8" y="5"/>
                </a:lnTo>
                <a:lnTo>
                  <a:pt x="10" y="2"/>
                </a:lnTo>
                <a:lnTo>
                  <a:pt x="13" y="0"/>
                </a:lnTo>
                <a:lnTo>
                  <a:pt x="16" y="0"/>
                </a:lnTo>
                <a:lnTo>
                  <a:pt x="26" y="0"/>
                </a:lnTo>
                <a:lnTo>
                  <a:pt x="29" y="2"/>
                </a:lnTo>
                <a:lnTo>
                  <a:pt x="32" y="5"/>
                </a:lnTo>
                <a:lnTo>
                  <a:pt x="34" y="11"/>
                </a:lnTo>
                <a:lnTo>
                  <a:pt x="34" y="13"/>
                </a:lnTo>
                <a:lnTo>
                  <a:pt x="37" y="16"/>
                </a:lnTo>
                <a:lnTo>
                  <a:pt x="37" y="19"/>
                </a:lnTo>
                <a:lnTo>
                  <a:pt x="34" y="19"/>
                </a:lnTo>
                <a:lnTo>
                  <a:pt x="34" y="21"/>
                </a:lnTo>
                <a:lnTo>
                  <a:pt x="37" y="21"/>
                </a:lnTo>
                <a:lnTo>
                  <a:pt x="34" y="24"/>
                </a:lnTo>
                <a:lnTo>
                  <a:pt x="34" y="40"/>
                </a:lnTo>
                <a:lnTo>
                  <a:pt x="29" y="45"/>
                </a:lnTo>
                <a:lnTo>
                  <a:pt x="26" y="45"/>
                </a:lnTo>
                <a:lnTo>
                  <a:pt x="21" y="45"/>
                </a:lnTo>
                <a:lnTo>
                  <a:pt x="16" y="40"/>
                </a:lnTo>
                <a:lnTo>
                  <a:pt x="13" y="40"/>
                </a:lnTo>
                <a:lnTo>
                  <a:pt x="13" y="37"/>
                </a:lnTo>
                <a:lnTo>
                  <a:pt x="10" y="35"/>
                </a:lnTo>
                <a:lnTo>
                  <a:pt x="8" y="35"/>
                </a:lnTo>
                <a:lnTo>
                  <a:pt x="10" y="32"/>
                </a:lnTo>
                <a:lnTo>
                  <a:pt x="10" y="32"/>
                </a:lnTo>
                <a:lnTo>
                  <a:pt x="8" y="32"/>
                </a:lnTo>
                <a:lnTo>
                  <a:pt x="5" y="29"/>
                </a:lnTo>
                <a:lnTo>
                  <a:pt x="5" y="27"/>
                </a:lnTo>
                <a:lnTo>
                  <a:pt x="2" y="21"/>
                </a:lnTo>
                <a:lnTo>
                  <a:pt x="0" y="21"/>
                </a:lnTo>
                <a:lnTo>
                  <a:pt x="0" y="19"/>
                </a:lnTo>
                <a:lnTo>
                  <a:pt x="2" y="16"/>
                </a:lnTo>
                <a:lnTo>
                  <a:pt x="0" y="16"/>
                </a:lnTo>
                <a:lnTo>
                  <a:pt x="0" y="13"/>
                </a:lnTo>
                <a:lnTo>
                  <a:pt x="0" y="11"/>
                </a:lnTo>
                <a:lnTo>
                  <a:pt x="0" y="1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2" name="Freeform 1275"/>
          <p:cNvSpPr>
            <a:spLocks/>
          </p:cNvSpPr>
          <p:nvPr/>
        </p:nvSpPr>
        <p:spPr bwMode="auto">
          <a:xfrm>
            <a:off x="5700474" y="4163957"/>
            <a:ext cx="81400" cy="90615"/>
          </a:xfrm>
          <a:custGeom>
            <a:avLst/>
            <a:gdLst/>
            <a:ahLst/>
            <a:cxnLst>
              <a:cxn ang="0">
                <a:pos x="0" y="26"/>
              </a:cxn>
              <a:cxn ang="0">
                <a:pos x="0" y="24"/>
              </a:cxn>
              <a:cxn ang="0">
                <a:pos x="2" y="18"/>
              </a:cxn>
              <a:cxn ang="0">
                <a:pos x="5" y="18"/>
              </a:cxn>
              <a:cxn ang="0">
                <a:pos x="8" y="16"/>
              </a:cxn>
              <a:cxn ang="0">
                <a:pos x="8" y="13"/>
              </a:cxn>
              <a:cxn ang="0">
                <a:pos x="8" y="10"/>
              </a:cxn>
              <a:cxn ang="0">
                <a:pos x="10" y="8"/>
              </a:cxn>
              <a:cxn ang="0">
                <a:pos x="10" y="5"/>
              </a:cxn>
              <a:cxn ang="0">
                <a:pos x="10" y="2"/>
              </a:cxn>
              <a:cxn ang="0">
                <a:pos x="16" y="2"/>
              </a:cxn>
              <a:cxn ang="0">
                <a:pos x="16" y="2"/>
              </a:cxn>
              <a:cxn ang="0">
                <a:pos x="21" y="0"/>
              </a:cxn>
              <a:cxn ang="0">
                <a:pos x="24" y="2"/>
              </a:cxn>
              <a:cxn ang="0">
                <a:pos x="27" y="5"/>
              </a:cxn>
              <a:cxn ang="0">
                <a:pos x="29" y="5"/>
              </a:cxn>
              <a:cxn ang="0">
                <a:pos x="29" y="10"/>
              </a:cxn>
              <a:cxn ang="0">
                <a:pos x="27" y="16"/>
              </a:cxn>
              <a:cxn ang="0">
                <a:pos x="32" y="18"/>
              </a:cxn>
              <a:cxn ang="0">
                <a:pos x="32" y="18"/>
              </a:cxn>
              <a:cxn ang="0">
                <a:pos x="37" y="16"/>
              </a:cxn>
              <a:cxn ang="0">
                <a:pos x="37" y="16"/>
              </a:cxn>
              <a:cxn ang="0">
                <a:pos x="40" y="18"/>
              </a:cxn>
              <a:cxn ang="0">
                <a:pos x="40" y="18"/>
              </a:cxn>
              <a:cxn ang="0">
                <a:pos x="40" y="21"/>
              </a:cxn>
              <a:cxn ang="0">
                <a:pos x="43" y="24"/>
              </a:cxn>
              <a:cxn ang="0">
                <a:pos x="40" y="26"/>
              </a:cxn>
              <a:cxn ang="0">
                <a:pos x="37" y="29"/>
              </a:cxn>
              <a:cxn ang="0">
                <a:pos x="37" y="32"/>
              </a:cxn>
              <a:cxn ang="0">
                <a:pos x="40" y="32"/>
              </a:cxn>
              <a:cxn ang="0">
                <a:pos x="43" y="32"/>
              </a:cxn>
              <a:cxn ang="0">
                <a:pos x="43" y="32"/>
              </a:cxn>
              <a:cxn ang="0">
                <a:pos x="45" y="35"/>
              </a:cxn>
              <a:cxn ang="0">
                <a:pos x="48" y="35"/>
              </a:cxn>
              <a:cxn ang="0">
                <a:pos x="48" y="35"/>
              </a:cxn>
              <a:cxn ang="0">
                <a:pos x="51" y="37"/>
              </a:cxn>
              <a:cxn ang="0">
                <a:pos x="51" y="40"/>
              </a:cxn>
              <a:cxn ang="0">
                <a:pos x="53" y="40"/>
              </a:cxn>
              <a:cxn ang="0">
                <a:pos x="53" y="43"/>
              </a:cxn>
              <a:cxn ang="0">
                <a:pos x="53" y="43"/>
              </a:cxn>
              <a:cxn ang="0">
                <a:pos x="53" y="45"/>
              </a:cxn>
              <a:cxn ang="0">
                <a:pos x="53" y="45"/>
              </a:cxn>
              <a:cxn ang="0">
                <a:pos x="51" y="48"/>
              </a:cxn>
              <a:cxn ang="0">
                <a:pos x="53" y="51"/>
              </a:cxn>
              <a:cxn ang="0">
                <a:pos x="51" y="53"/>
              </a:cxn>
              <a:cxn ang="0">
                <a:pos x="53" y="56"/>
              </a:cxn>
              <a:cxn ang="0">
                <a:pos x="53" y="59"/>
              </a:cxn>
              <a:cxn ang="0">
                <a:pos x="40" y="53"/>
              </a:cxn>
              <a:cxn ang="0">
                <a:pos x="29" y="48"/>
              </a:cxn>
              <a:cxn ang="0">
                <a:pos x="27" y="45"/>
              </a:cxn>
              <a:cxn ang="0">
                <a:pos x="19" y="37"/>
              </a:cxn>
              <a:cxn ang="0">
                <a:pos x="13" y="35"/>
              </a:cxn>
              <a:cxn ang="0">
                <a:pos x="10" y="35"/>
              </a:cxn>
              <a:cxn ang="0">
                <a:pos x="5" y="29"/>
              </a:cxn>
              <a:cxn ang="0">
                <a:pos x="5" y="29"/>
              </a:cxn>
              <a:cxn ang="0">
                <a:pos x="5" y="26"/>
              </a:cxn>
              <a:cxn ang="0">
                <a:pos x="2" y="26"/>
              </a:cxn>
              <a:cxn ang="0">
                <a:pos x="0" y="26"/>
              </a:cxn>
            </a:cxnLst>
            <a:rect l="0" t="0" r="r" b="b"/>
            <a:pathLst>
              <a:path w="53" h="59">
                <a:moveTo>
                  <a:pt x="0" y="26"/>
                </a:moveTo>
                <a:lnTo>
                  <a:pt x="0" y="24"/>
                </a:lnTo>
                <a:lnTo>
                  <a:pt x="2" y="18"/>
                </a:lnTo>
                <a:lnTo>
                  <a:pt x="5" y="18"/>
                </a:lnTo>
                <a:lnTo>
                  <a:pt x="8" y="16"/>
                </a:lnTo>
                <a:lnTo>
                  <a:pt x="8" y="13"/>
                </a:lnTo>
                <a:lnTo>
                  <a:pt x="8" y="10"/>
                </a:lnTo>
                <a:lnTo>
                  <a:pt x="10" y="8"/>
                </a:lnTo>
                <a:lnTo>
                  <a:pt x="10" y="5"/>
                </a:lnTo>
                <a:lnTo>
                  <a:pt x="10" y="2"/>
                </a:lnTo>
                <a:lnTo>
                  <a:pt x="16" y="2"/>
                </a:lnTo>
                <a:lnTo>
                  <a:pt x="16" y="2"/>
                </a:lnTo>
                <a:lnTo>
                  <a:pt x="21" y="0"/>
                </a:lnTo>
                <a:lnTo>
                  <a:pt x="24" y="2"/>
                </a:lnTo>
                <a:lnTo>
                  <a:pt x="27" y="5"/>
                </a:lnTo>
                <a:lnTo>
                  <a:pt x="29" y="5"/>
                </a:lnTo>
                <a:lnTo>
                  <a:pt x="29" y="10"/>
                </a:lnTo>
                <a:lnTo>
                  <a:pt x="27" y="16"/>
                </a:lnTo>
                <a:lnTo>
                  <a:pt x="32" y="18"/>
                </a:lnTo>
                <a:lnTo>
                  <a:pt x="32" y="18"/>
                </a:lnTo>
                <a:lnTo>
                  <a:pt x="37" y="16"/>
                </a:lnTo>
                <a:lnTo>
                  <a:pt x="37" y="16"/>
                </a:lnTo>
                <a:lnTo>
                  <a:pt x="40" y="18"/>
                </a:lnTo>
                <a:lnTo>
                  <a:pt x="40" y="18"/>
                </a:lnTo>
                <a:lnTo>
                  <a:pt x="40" y="21"/>
                </a:lnTo>
                <a:lnTo>
                  <a:pt x="43" y="24"/>
                </a:lnTo>
                <a:lnTo>
                  <a:pt x="40" y="26"/>
                </a:lnTo>
                <a:lnTo>
                  <a:pt x="37" y="29"/>
                </a:lnTo>
                <a:lnTo>
                  <a:pt x="37" y="32"/>
                </a:lnTo>
                <a:lnTo>
                  <a:pt x="40" y="32"/>
                </a:lnTo>
                <a:lnTo>
                  <a:pt x="43" y="32"/>
                </a:lnTo>
                <a:lnTo>
                  <a:pt x="43" y="32"/>
                </a:lnTo>
                <a:lnTo>
                  <a:pt x="45" y="35"/>
                </a:lnTo>
                <a:lnTo>
                  <a:pt x="48" y="35"/>
                </a:lnTo>
                <a:lnTo>
                  <a:pt x="48" y="35"/>
                </a:lnTo>
                <a:lnTo>
                  <a:pt x="51" y="37"/>
                </a:lnTo>
                <a:lnTo>
                  <a:pt x="51" y="40"/>
                </a:lnTo>
                <a:lnTo>
                  <a:pt x="53" y="40"/>
                </a:lnTo>
                <a:lnTo>
                  <a:pt x="53" y="43"/>
                </a:lnTo>
                <a:lnTo>
                  <a:pt x="53" y="43"/>
                </a:lnTo>
                <a:lnTo>
                  <a:pt x="53" y="45"/>
                </a:lnTo>
                <a:lnTo>
                  <a:pt x="53" y="45"/>
                </a:lnTo>
                <a:lnTo>
                  <a:pt x="51" y="48"/>
                </a:lnTo>
                <a:lnTo>
                  <a:pt x="53" y="51"/>
                </a:lnTo>
                <a:lnTo>
                  <a:pt x="51" y="53"/>
                </a:lnTo>
                <a:lnTo>
                  <a:pt x="53" y="56"/>
                </a:lnTo>
                <a:lnTo>
                  <a:pt x="53" y="59"/>
                </a:lnTo>
                <a:lnTo>
                  <a:pt x="40" y="53"/>
                </a:lnTo>
                <a:lnTo>
                  <a:pt x="29" y="48"/>
                </a:lnTo>
                <a:lnTo>
                  <a:pt x="27" y="45"/>
                </a:lnTo>
                <a:lnTo>
                  <a:pt x="19" y="37"/>
                </a:lnTo>
                <a:lnTo>
                  <a:pt x="13" y="35"/>
                </a:lnTo>
                <a:lnTo>
                  <a:pt x="10" y="35"/>
                </a:lnTo>
                <a:lnTo>
                  <a:pt x="5" y="29"/>
                </a:lnTo>
                <a:lnTo>
                  <a:pt x="5" y="29"/>
                </a:lnTo>
                <a:lnTo>
                  <a:pt x="5" y="26"/>
                </a:lnTo>
                <a:lnTo>
                  <a:pt x="2" y="26"/>
                </a:lnTo>
                <a:lnTo>
                  <a:pt x="0" y="2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3" name="Freeform 1276"/>
          <p:cNvSpPr>
            <a:spLocks/>
          </p:cNvSpPr>
          <p:nvPr/>
        </p:nvSpPr>
        <p:spPr bwMode="auto">
          <a:xfrm>
            <a:off x="5757299" y="4117882"/>
            <a:ext cx="129010" cy="136690"/>
          </a:xfrm>
          <a:custGeom>
            <a:avLst/>
            <a:gdLst/>
            <a:ahLst/>
            <a:cxnLst>
              <a:cxn ang="0">
                <a:pos x="16" y="86"/>
              </a:cxn>
              <a:cxn ang="0">
                <a:pos x="16" y="81"/>
              </a:cxn>
              <a:cxn ang="0">
                <a:pos x="16" y="75"/>
              </a:cxn>
              <a:cxn ang="0">
                <a:pos x="16" y="73"/>
              </a:cxn>
              <a:cxn ang="0">
                <a:pos x="16" y="70"/>
              </a:cxn>
              <a:cxn ang="0">
                <a:pos x="14" y="67"/>
              </a:cxn>
              <a:cxn ang="0">
                <a:pos x="11" y="65"/>
              </a:cxn>
              <a:cxn ang="0">
                <a:pos x="6" y="62"/>
              </a:cxn>
              <a:cxn ang="0">
                <a:pos x="3" y="62"/>
              </a:cxn>
              <a:cxn ang="0">
                <a:pos x="0" y="59"/>
              </a:cxn>
              <a:cxn ang="0">
                <a:pos x="6" y="54"/>
              </a:cxn>
              <a:cxn ang="0">
                <a:pos x="3" y="48"/>
              </a:cxn>
              <a:cxn ang="0">
                <a:pos x="11" y="40"/>
              </a:cxn>
              <a:cxn ang="0">
                <a:pos x="11" y="35"/>
              </a:cxn>
              <a:cxn ang="0">
                <a:pos x="8" y="30"/>
              </a:cxn>
              <a:cxn ang="0">
                <a:pos x="11" y="30"/>
              </a:cxn>
              <a:cxn ang="0">
                <a:pos x="8" y="27"/>
              </a:cxn>
              <a:cxn ang="0">
                <a:pos x="8" y="19"/>
              </a:cxn>
              <a:cxn ang="0">
                <a:pos x="8" y="11"/>
              </a:cxn>
              <a:cxn ang="0">
                <a:pos x="6" y="8"/>
              </a:cxn>
              <a:cxn ang="0">
                <a:pos x="16" y="3"/>
              </a:cxn>
              <a:cxn ang="0">
                <a:pos x="22" y="5"/>
              </a:cxn>
              <a:cxn ang="0">
                <a:pos x="30" y="5"/>
              </a:cxn>
              <a:cxn ang="0">
                <a:pos x="33" y="3"/>
              </a:cxn>
              <a:cxn ang="0">
                <a:pos x="35" y="3"/>
              </a:cxn>
              <a:cxn ang="0">
                <a:pos x="41" y="5"/>
              </a:cxn>
              <a:cxn ang="0">
                <a:pos x="46" y="0"/>
              </a:cxn>
              <a:cxn ang="0">
                <a:pos x="54" y="8"/>
              </a:cxn>
              <a:cxn ang="0">
                <a:pos x="59" y="8"/>
              </a:cxn>
              <a:cxn ang="0">
                <a:pos x="62" y="11"/>
              </a:cxn>
              <a:cxn ang="0">
                <a:pos x="70" y="13"/>
              </a:cxn>
              <a:cxn ang="0">
                <a:pos x="76" y="11"/>
              </a:cxn>
              <a:cxn ang="0">
                <a:pos x="78" y="13"/>
              </a:cxn>
              <a:cxn ang="0">
                <a:pos x="81" y="13"/>
              </a:cxn>
              <a:cxn ang="0">
                <a:pos x="81" y="22"/>
              </a:cxn>
              <a:cxn ang="0">
                <a:pos x="84" y="27"/>
              </a:cxn>
              <a:cxn ang="0">
                <a:pos x="84" y="32"/>
              </a:cxn>
              <a:cxn ang="0">
                <a:pos x="81" y="38"/>
              </a:cxn>
              <a:cxn ang="0">
                <a:pos x="78" y="46"/>
              </a:cxn>
              <a:cxn ang="0">
                <a:pos x="76" y="51"/>
              </a:cxn>
              <a:cxn ang="0">
                <a:pos x="76" y="59"/>
              </a:cxn>
              <a:cxn ang="0">
                <a:pos x="73" y="62"/>
              </a:cxn>
              <a:cxn ang="0">
                <a:pos x="78" y="67"/>
              </a:cxn>
              <a:cxn ang="0">
                <a:pos x="81" y="73"/>
              </a:cxn>
              <a:cxn ang="0">
                <a:pos x="81" y="78"/>
              </a:cxn>
              <a:cxn ang="0">
                <a:pos x="76" y="78"/>
              </a:cxn>
              <a:cxn ang="0">
                <a:pos x="76" y="75"/>
              </a:cxn>
              <a:cxn ang="0">
                <a:pos x="70" y="81"/>
              </a:cxn>
              <a:cxn ang="0">
                <a:pos x="59" y="78"/>
              </a:cxn>
              <a:cxn ang="0">
                <a:pos x="35" y="81"/>
              </a:cxn>
              <a:cxn ang="0">
                <a:pos x="24" y="83"/>
              </a:cxn>
              <a:cxn ang="0">
                <a:pos x="22" y="86"/>
              </a:cxn>
              <a:cxn ang="0">
                <a:pos x="16" y="89"/>
              </a:cxn>
            </a:cxnLst>
            <a:rect l="0" t="0" r="r" b="b"/>
            <a:pathLst>
              <a:path w="84" h="89">
                <a:moveTo>
                  <a:pt x="16" y="89"/>
                </a:moveTo>
                <a:lnTo>
                  <a:pt x="16" y="86"/>
                </a:lnTo>
                <a:lnTo>
                  <a:pt x="14" y="83"/>
                </a:lnTo>
                <a:lnTo>
                  <a:pt x="16" y="81"/>
                </a:lnTo>
                <a:lnTo>
                  <a:pt x="14" y="78"/>
                </a:lnTo>
                <a:lnTo>
                  <a:pt x="16" y="75"/>
                </a:lnTo>
                <a:lnTo>
                  <a:pt x="16" y="75"/>
                </a:lnTo>
                <a:lnTo>
                  <a:pt x="16" y="73"/>
                </a:lnTo>
                <a:lnTo>
                  <a:pt x="16" y="73"/>
                </a:lnTo>
                <a:lnTo>
                  <a:pt x="16" y="70"/>
                </a:lnTo>
                <a:lnTo>
                  <a:pt x="14" y="70"/>
                </a:lnTo>
                <a:lnTo>
                  <a:pt x="14" y="67"/>
                </a:lnTo>
                <a:lnTo>
                  <a:pt x="11" y="65"/>
                </a:lnTo>
                <a:lnTo>
                  <a:pt x="11" y="65"/>
                </a:lnTo>
                <a:lnTo>
                  <a:pt x="8" y="65"/>
                </a:lnTo>
                <a:lnTo>
                  <a:pt x="6" y="62"/>
                </a:lnTo>
                <a:lnTo>
                  <a:pt x="6" y="62"/>
                </a:lnTo>
                <a:lnTo>
                  <a:pt x="3" y="62"/>
                </a:lnTo>
                <a:lnTo>
                  <a:pt x="0" y="62"/>
                </a:lnTo>
                <a:lnTo>
                  <a:pt x="0" y="59"/>
                </a:lnTo>
                <a:lnTo>
                  <a:pt x="3" y="56"/>
                </a:lnTo>
                <a:lnTo>
                  <a:pt x="6" y="54"/>
                </a:lnTo>
                <a:lnTo>
                  <a:pt x="3" y="51"/>
                </a:lnTo>
                <a:lnTo>
                  <a:pt x="3" y="48"/>
                </a:lnTo>
                <a:lnTo>
                  <a:pt x="6" y="48"/>
                </a:lnTo>
                <a:lnTo>
                  <a:pt x="11" y="40"/>
                </a:lnTo>
                <a:lnTo>
                  <a:pt x="11" y="38"/>
                </a:lnTo>
                <a:lnTo>
                  <a:pt x="11" y="35"/>
                </a:lnTo>
                <a:lnTo>
                  <a:pt x="8" y="32"/>
                </a:lnTo>
                <a:lnTo>
                  <a:pt x="8" y="30"/>
                </a:lnTo>
                <a:lnTo>
                  <a:pt x="8" y="30"/>
                </a:lnTo>
                <a:lnTo>
                  <a:pt x="11" y="30"/>
                </a:lnTo>
                <a:lnTo>
                  <a:pt x="11" y="30"/>
                </a:lnTo>
                <a:lnTo>
                  <a:pt x="8" y="27"/>
                </a:lnTo>
                <a:lnTo>
                  <a:pt x="8" y="24"/>
                </a:lnTo>
                <a:lnTo>
                  <a:pt x="8" y="19"/>
                </a:lnTo>
                <a:lnTo>
                  <a:pt x="8" y="19"/>
                </a:lnTo>
                <a:lnTo>
                  <a:pt x="8" y="11"/>
                </a:lnTo>
                <a:lnTo>
                  <a:pt x="6" y="11"/>
                </a:lnTo>
                <a:lnTo>
                  <a:pt x="6" y="8"/>
                </a:lnTo>
                <a:lnTo>
                  <a:pt x="11" y="5"/>
                </a:lnTo>
                <a:lnTo>
                  <a:pt x="16" y="3"/>
                </a:lnTo>
                <a:lnTo>
                  <a:pt x="19" y="3"/>
                </a:lnTo>
                <a:lnTo>
                  <a:pt x="22" y="5"/>
                </a:lnTo>
                <a:lnTo>
                  <a:pt x="27" y="5"/>
                </a:lnTo>
                <a:lnTo>
                  <a:pt x="30" y="5"/>
                </a:lnTo>
                <a:lnTo>
                  <a:pt x="30" y="3"/>
                </a:lnTo>
                <a:lnTo>
                  <a:pt x="33" y="3"/>
                </a:lnTo>
                <a:lnTo>
                  <a:pt x="38" y="3"/>
                </a:lnTo>
                <a:lnTo>
                  <a:pt x="35" y="3"/>
                </a:lnTo>
                <a:lnTo>
                  <a:pt x="38" y="5"/>
                </a:lnTo>
                <a:lnTo>
                  <a:pt x="41" y="5"/>
                </a:lnTo>
                <a:lnTo>
                  <a:pt x="43" y="3"/>
                </a:lnTo>
                <a:lnTo>
                  <a:pt x="46" y="0"/>
                </a:lnTo>
                <a:lnTo>
                  <a:pt x="49" y="5"/>
                </a:lnTo>
                <a:lnTo>
                  <a:pt x="54" y="8"/>
                </a:lnTo>
                <a:lnTo>
                  <a:pt x="57" y="8"/>
                </a:lnTo>
                <a:lnTo>
                  <a:pt x="59" y="8"/>
                </a:lnTo>
                <a:lnTo>
                  <a:pt x="59" y="8"/>
                </a:lnTo>
                <a:lnTo>
                  <a:pt x="62" y="11"/>
                </a:lnTo>
                <a:lnTo>
                  <a:pt x="65" y="11"/>
                </a:lnTo>
                <a:lnTo>
                  <a:pt x="70" y="13"/>
                </a:lnTo>
                <a:lnTo>
                  <a:pt x="73" y="13"/>
                </a:lnTo>
                <a:lnTo>
                  <a:pt x="76" y="11"/>
                </a:lnTo>
                <a:lnTo>
                  <a:pt x="76" y="11"/>
                </a:lnTo>
                <a:lnTo>
                  <a:pt x="78" y="13"/>
                </a:lnTo>
                <a:lnTo>
                  <a:pt x="81" y="13"/>
                </a:lnTo>
                <a:lnTo>
                  <a:pt x="81" y="13"/>
                </a:lnTo>
                <a:lnTo>
                  <a:pt x="81" y="19"/>
                </a:lnTo>
                <a:lnTo>
                  <a:pt x="81" y="22"/>
                </a:lnTo>
                <a:lnTo>
                  <a:pt x="81" y="24"/>
                </a:lnTo>
                <a:lnTo>
                  <a:pt x="84" y="27"/>
                </a:lnTo>
                <a:lnTo>
                  <a:pt x="84" y="30"/>
                </a:lnTo>
                <a:lnTo>
                  <a:pt x="84" y="32"/>
                </a:lnTo>
                <a:lnTo>
                  <a:pt x="84" y="35"/>
                </a:lnTo>
                <a:lnTo>
                  <a:pt x="81" y="38"/>
                </a:lnTo>
                <a:lnTo>
                  <a:pt x="76" y="43"/>
                </a:lnTo>
                <a:lnTo>
                  <a:pt x="78" y="46"/>
                </a:lnTo>
                <a:lnTo>
                  <a:pt x="76" y="48"/>
                </a:lnTo>
                <a:lnTo>
                  <a:pt x="76" y="51"/>
                </a:lnTo>
                <a:lnTo>
                  <a:pt x="76" y="54"/>
                </a:lnTo>
                <a:lnTo>
                  <a:pt x="76" y="59"/>
                </a:lnTo>
                <a:lnTo>
                  <a:pt x="73" y="59"/>
                </a:lnTo>
                <a:lnTo>
                  <a:pt x="73" y="62"/>
                </a:lnTo>
                <a:lnTo>
                  <a:pt x="76" y="62"/>
                </a:lnTo>
                <a:lnTo>
                  <a:pt x="78" y="67"/>
                </a:lnTo>
                <a:lnTo>
                  <a:pt x="78" y="70"/>
                </a:lnTo>
                <a:lnTo>
                  <a:pt x="81" y="73"/>
                </a:lnTo>
                <a:lnTo>
                  <a:pt x="81" y="73"/>
                </a:lnTo>
                <a:lnTo>
                  <a:pt x="81" y="78"/>
                </a:lnTo>
                <a:lnTo>
                  <a:pt x="81" y="78"/>
                </a:lnTo>
                <a:lnTo>
                  <a:pt x="76" y="78"/>
                </a:lnTo>
                <a:lnTo>
                  <a:pt x="76" y="78"/>
                </a:lnTo>
                <a:lnTo>
                  <a:pt x="76" y="75"/>
                </a:lnTo>
                <a:lnTo>
                  <a:pt x="73" y="75"/>
                </a:lnTo>
                <a:lnTo>
                  <a:pt x="70" y="81"/>
                </a:lnTo>
                <a:lnTo>
                  <a:pt x="65" y="78"/>
                </a:lnTo>
                <a:lnTo>
                  <a:pt x="59" y="78"/>
                </a:lnTo>
                <a:lnTo>
                  <a:pt x="41" y="78"/>
                </a:lnTo>
                <a:lnTo>
                  <a:pt x="35" y="81"/>
                </a:lnTo>
                <a:lnTo>
                  <a:pt x="35" y="81"/>
                </a:lnTo>
                <a:lnTo>
                  <a:pt x="24" y="83"/>
                </a:lnTo>
                <a:lnTo>
                  <a:pt x="24" y="86"/>
                </a:lnTo>
                <a:lnTo>
                  <a:pt x="22" y="86"/>
                </a:lnTo>
                <a:lnTo>
                  <a:pt x="16" y="89"/>
                </a:lnTo>
                <a:lnTo>
                  <a:pt x="16" y="8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4" name="Freeform 1277"/>
          <p:cNvSpPr>
            <a:spLocks/>
          </p:cNvSpPr>
          <p:nvPr/>
        </p:nvSpPr>
        <p:spPr bwMode="auto">
          <a:xfrm>
            <a:off x="5869416" y="4110202"/>
            <a:ext cx="86007" cy="135153"/>
          </a:xfrm>
          <a:custGeom>
            <a:avLst/>
            <a:gdLst/>
            <a:ahLst/>
            <a:cxnLst>
              <a:cxn ang="0">
                <a:pos x="3" y="83"/>
              </a:cxn>
              <a:cxn ang="0">
                <a:pos x="8" y="83"/>
              </a:cxn>
              <a:cxn ang="0">
                <a:pos x="8" y="78"/>
              </a:cxn>
              <a:cxn ang="0">
                <a:pos x="5" y="72"/>
              </a:cxn>
              <a:cxn ang="0">
                <a:pos x="0" y="67"/>
              </a:cxn>
              <a:cxn ang="0">
                <a:pos x="3" y="64"/>
              </a:cxn>
              <a:cxn ang="0">
                <a:pos x="3" y="56"/>
              </a:cxn>
              <a:cxn ang="0">
                <a:pos x="5" y="51"/>
              </a:cxn>
              <a:cxn ang="0">
                <a:pos x="8" y="43"/>
              </a:cxn>
              <a:cxn ang="0">
                <a:pos x="11" y="37"/>
              </a:cxn>
              <a:cxn ang="0">
                <a:pos x="11" y="32"/>
              </a:cxn>
              <a:cxn ang="0">
                <a:pos x="8" y="27"/>
              </a:cxn>
              <a:cxn ang="0">
                <a:pos x="8" y="18"/>
              </a:cxn>
              <a:cxn ang="0">
                <a:pos x="8" y="10"/>
              </a:cxn>
              <a:cxn ang="0">
                <a:pos x="5" y="5"/>
              </a:cxn>
              <a:cxn ang="0">
                <a:pos x="11" y="2"/>
              </a:cxn>
              <a:cxn ang="0">
                <a:pos x="21" y="2"/>
              </a:cxn>
              <a:cxn ang="0">
                <a:pos x="32" y="0"/>
              </a:cxn>
              <a:cxn ang="0">
                <a:pos x="40" y="0"/>
              </a:cxn>
              <a:cxn ang="0">
                <a:pos x="40" y="2"/>
              </a:cxn>
              <a:cxn ang="0">
                <a:pos x="43" y="5"/>
              </a:cxn>
              <a:cxn ang="0">
                <a:pos x="48" y="10"/>
              </a:cxn>
              <a:cxn ang="0">
                <a:pos x="48" y="16"/>
              </a:cxn>
              <a:cxn ang="0">
                <a:pos x="51" y="21"/>
              </a:cxn>
              <a:cxn ang="0">
                <a:pos x="51" y="27"/>
              </a:cxn>
              <a:cxn ang="0">
                <a:pos x="51" y="32"/>
              </a:cxn>
              <a:cxn ang="0">
                <a:pos x="54" y="35"/>
              </a:cxn>
              <a:cxn ang="0">
                <a:pos x="54" y="37"/>
              </a:cxn>
              <a:cxn ang="0">
                <a:pos x="54" y="45"/>
              </a:cxn>
              <a:cxn ang="0">
                <a:pos x="51" y="56"/>
              </a:cxn>
              <a:cxn ang="0">
                <a:pos x="51" y="61"/>
              </a:cxn>
              <a:cxn ang="0">
                <a:pos x="54" y="70"/>
              </a:cxn>
              <a:cxn ang="0">
                <a:pos x="56" y="70"/>
              </a:cxn>
              <a:cxn ang="0">
                <a:pos x="51" y="72"/>
              </a:cxn>
              <a:cxn ang="0">
                <a:pos x="37" y="83"/>
              </a:cxn>
              <a:cxn ang="0">
                <a:pos x="16" y="88"/>
              </a:cxn>
              <a:cxn ang="0">
                <a:pos x="5" y="86"/>
              </a:cxn>
            </a:cxnLst>
            <a:rect l="0" t="0" r="r" b="b"/>
            <a:pathLst>
              <a:path w="56" h="88">
                <a:moveTo>
                  <a:pt x="3" y="83"/>
                </a:moveTo>
                <a:lnTo>
                  <a:pt x="3" y="83"/>
                </a:lnTo>
                <a:lnTo>
                  <a:pt x="8" y="83"/>
                </a:lnTo>
                <a:lnTo>
                  <a:pt x="8" y="83"/>
                </a:lnTo>
                <a:lnTo>
                  <a:pt x="8" y="78"/>
                </a:lnTo>
                <a:lnTo>
                  <a:pt x="8" y="78"/>
                </a:lnTo>
                <a:lnTo>
                  <a:pt x="5" y="75"/>
                </a:lnTo>
                <a:lnTo>
                  <a:pt x="5" y="72"/>
                </a:lnTo>
                <a:lnTo>
                  <a:pt x="3" y="67"/>
                </a:lnTo>
                <a:lnTo>
                  <a:pt x="0" y="67"/>
                </a:lnTo>
                <a:lnTo>
                  <a:pt x="0" y="64"/>
                </a:lnTo>
                <a:lnTo>
                  <a:pt x="3" y="64"/>
                </a:lnTo>
                <a:lnTo>
                  <a:pt x="3" y="59"/>
                </a:lnTo>
                <a:lnTo>
                  <a:pt x="3" y="56"/>
                </a:lnTo>
                <a:lnTo>
                  <a:pt x="3" y="53"/>
                </a:lnTo>
                <a:lnTo>
                  <a:pt x="5" y="51"/>
                </a:lnTo>
                <a:lnTo>
                  <a:pt x="3" y="48"/>
                </a:lnTo>
                <a:lnTo>
                  <a:pt x="8" y="43"/>
                </a:lnTo>
                <a:lnTo>
                  <a:pt x="11" y="40"/>
                </a:lnTo>
                <a:lnTo>
                  <a:pt x="11" y="37"/>
                </a:lnTo>
                <a:lnTo>
                  <a:pt x="11" y="35"/>
                </a:lnTo>
                <a:lnTo>
                  <a:pt x="11" y="32"/>
                </a:lnTo>
                <a:lnTo>
                  <a:pt x="8" y="29"/>
                </a:lnTo>
                <a:lnTo>
                  <a:pt x="8" y="27"/>
                </a:lnTo>
                <a:lnTo>
                  <a:pt x="8" y="24"/>
                </a:lnTo>
                <a:lnTo>
                  <a:pt x="8" y="18"/>
                </a:lnTo>
                <a:lnTo>
                  <a:pt x="8" y="13"/>
                </a:lnTo>
                <a:lnTo>
                  <a:pt x="8" y="10"/>
                </a:lnTo>
                <a:lnTo>
                  <a:pt x="5" y="10"/>
                </a:lnTo>
                <a:lnTo>
                  <a:pt x="5" y="5"/>
                </a:lnTo>
                <a:lnTo>
                  <a:pt x="5" y="2"/>
                </a:lnTo>
                <a:lnTo>
                  <a:pt x="11" y="2"/>
                </a:lnTo>
                <a:lnTo>
                  <a:pt x="19" y="2"/>
                </a:lnTo>
                <a:lnTo>
                  <a:pt x="21" y="2"/>
                </a:lnTo>
                <a:lnTo>
                  <a:pt x="27" y="2"/>
                </a:lnTo>
                <a:lnTo>
                  <a:pt x="32" y="0"/>
                </a:lnTo>
                <a:lnTo>
                  <a:pt x="37" y="0"/>
                </a:lnTo>
                <a:lnTo>
                  <a:pt x="40" y="0"/>
                </a:lnTo>
                <a:lnTo>
                  <a:pt x="40" y="0"/>
                </a:lnTo>
                <a:lnTo>
                  <a:pt x="40" y="2"/>
                </a:lnTo>
                <a:lnTo>
                  <a:pt x="43" y="5"/>
                </a:lnTo>
                <a:lnTo>
                  <a:pt x="43" y="5"/>
                </a:lnTo>
                <a:lnTo>
                  <a:pt x="45" y="8"/>
                </a:lnTo>
                <a:lnTo>
                  <a:pt x="48" y="10"/>
                </a:lnTo>
                <a:lnTo>
                  <a:pt x="51" y="13"/>
                </a:lnTo>
                <a:lnTo>
                  <a:pt x="48" y="16"/>
                </a:lnTo>
                <a:lnTo>
                  <a:pt x="48" y="21"/>
                </a:lnTo>
                <a:lnTo>
                  <a:pt x="51" y="21"/>
                </a:lnTo>
                <a:lnTo>
                  <a:pt x="51" y="24"/>
                </a:lnTo>
                <a:lnTo>
                  <a:pt x="51" y="27"/>
                </a:lnTo>
                <a:lnTo>
                  <a:pt x="51" y="29"/>
                </a:lnTo>
                <a:lnTo>
                  <a:pt x="51" y="32"/>
                </a:lnTo>
                <a:lnTo>
                  <a:pt x="51" y="32"/>
                </a:lnTo>
                <a:lnTo>
                  <a:pt x="54" y="35"/>
                </a:lnTo>
                <a:lnTo>
                  <a:pt x="51" y="37"/>
                </a:lnTo>
                <a:lnTo>
                  <a:pt x="54" y="37"/>
                </a:lnTo>
                <a:lnTo>
                  <a:pt x="51" y="43"/>
                </a:lnTo>
                <a:lnTo>
                  <a:pt x="54" y="45"/>
                </a:lnTo>
                <a:lnTo>
                  <a:pt x="54" y="53"/>
                </a:lnTo>
                <a:lnTo>
                  <a:pt x="51" y="56"/>
                </a:lnTo>
                <a:lnTo>
                  <a:pt x="51" y="59"/>
                </a:lnTo>
                <a:lnTo>
                  <a:pt x="51" y="61"/>
                </a:lnTo>
                <a:lnTo>
                  <a:pt x="51" y="64"/>
                </a:lnTo>
                <a:lnTo>
                  <a:pt x="54" y="70"/>
                </a:lnTo>
                <a:lnTo>
                  <a:pt x="54" y="70"/>
                </a:lnTo>
                <a:lnTo>
                  <a:pt x="56" y="70"/>
                </a:lnTo>
                <a:lnTo>
                  <a:pt x="56" y="72"/>
                </a:lnTo>
                <a:lnTo>
                  <a:pt x="51" y="72"/>
                </a:lnTo>
                <a:lnTo>
                  <a:pt x="43" y="78"/>
                </a:lnTo>
                <a:lnTo>
                  <a:pt x="37" y="83"/>
                </a:lnTo>
                <a:lnTo>
                  <a:pt x="29" y="83"/>
                </a:lnTo>
                <a:lnTo>
                  <a:pt x="16" y="88"/>
                </a:lnTo>
                <a:lnTo>
                  <a:pt x="11" y="86"/>
                </a:lnTo>
                <a:lnTo>
                  <a:pt x="5" y="86"/>
                </a:lnTo>
                <a:lnTo>
                  <a:pt x="3" y="8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5" name="Freeform 1278"/>
          <p:cNvSpPr>
            <a:spLocks/>
          </p:cNvSpPr>
          <p:nvPr/>
        </p:nvSpPr>
        <p:spPr bwMode="auto">
          <a:xfrm>
            <a:off x="5930849" y="4110202"/>
            <a:ext cx="41468" cy="110580"/>
          </a:xfrm>
          <a:custGeom>
            <a:avLst/>
            <a:gdLst/>
            <a:ahLst/>
            <a:cxnLst>
              <a:cxn ang="0">
                <a:pos x="16" y="2"/>
              </a:cxn>
              <a:cxn ang="0">
                <a:pos x="0" y="0"/>
              </a:cxn>
              <a:cxn ang="0">
                <a:pos x="0" y="0"/>
              </a:cxn>
              <a:cxn ang="0">
                <a:pos x="0" y="2"/>
              </a:cxn>
              <a:cxn ang="0">
                <a:pos x="3" y="5"/>
              </a:cxn>
              <a:cxn ang="0">
                <a:pos x="3" y="5"/>
              </a:cxn>
              <a:cxn ang="0">
                <a:pos x="5" y="8"/>
              </a:cxn>
              <a:cxn ang="0">
                <a:pos x="8" y="10"/>
              </a:cxn>
              <a:cxn ang="0">
                <a:pos x="11" y="13"/>
              </a:cxn>
              <a:cxn ang="0">
                <a:pos x="8" y="16"/>
              </a:cxn>
              <a:cxn ang="0">
                <a:pos x="8" y="21"/>
              </a:cxn>
              <a:cxn ang="0">
                <a:pos x="11" y="21"/>
              </a:cxn>
              <a:cxn ang="0">
                <a:pos x="11" y="24"/>
              </a:cxn>
              <a:cxn ang="0">
                <a:pos x="11" y="27"/>
              </a:cxn>
              <a:cxn ang="0">
                <a:pos x="11" y="29"/>
              </a:cxn>
              <a:cxn ang="0">
                <a:pos x="11" y="32"/>
              </a:cxn>
              <a:cxn ang="0">
                <a:pos x="11" y="32"/>
              </a:cxn>
              <a:cxn ang="0">
                <a:pos x="14" y="35"/>
              </a:cxn>
              <a:cxn ang="0">
                <a:pos x="11" y="37"/>
              </a:cxn>
              <a:cxn ang="0">
                <a:pos x="14" y="37"/>
              </a:cxn>
              <a:cxn ang="0">
                <a:pos x="11" y="43"/>
              </a:cxn>
              <a:cxn ang="0">
                <a:pos x="14" y="45"/>
              </a:cxn>
              <a:cxn ang="0">
                <a:pos x="14" y="53"/>
              </a:cxn>
              <a:cxn ang="0">
                <a:pos x="11" y="56"/>
              </a:cxn>
              <a:cxn ang="0">
                <a:pos x="11" y="59"/>
              </a:cxn>
              <a:cxn ang="0">
                <a:pos x="11" y="61"/>
              </a:cxn>
              <a:cxn ang="0">
                <a:pos x="11" y="64"/>
              </a:cxn>
              <a:cxn ang="0">
                <a:pos x="14" y="70"/>
              </a:cxn>
              <a:cxn ang="0">
                <a:pos x="14" y="70"/>
              </a:cxn>
              <a:cxn ang="0">
                <a:pos x="16" y="70"/>
              </a:cxn>
              <a:cxn ang="0">
                <a:pos x="16" y="72"/>
              </a:cxn>
              <a:cxn ang="0">
                <a:pos x="19" y="72"/>
              </a:cxn>
              <a:cxn ang="0">
                <a:pos x="27" y="67"/>
              </a:cxn>
              <a:cxn ang="0">
                <a:pos x="27" y="67"/>
              </a:cxn>
              <a:cxn ang="0">
                <a:pos x="27" y="64"/>
              </a:cxn>
              <a:cxn ang="0">
                <a:pos x="27" y="61"/>
              </a:cxn>
              <a:cxn ang="0">
                <a:pos x="27" y="59"/>
              </a:cxn>
              <a:cxn ang="0">
                <a:pos x="24" y="56"/>
              </a:cxn>
              <a:cxn ang="0">
                <a:pos x="24" y="40"/>
              </a:cxn>
              <a:cxn ang="0">
                <a:pos x="24" y="37"/>
              </a:cxn>
              <a:cxn ang="0">
                <a:pos x="27" y="35"/>
              </a:cxn>
              <a:cxn ang="0">
                <a:pos x="27" y="32"/>
              </a:cxn>
              <a:cxn ang="0">
                <a:pos x="27" y="29"/>
              </a:cxn>
              <a:cxn ang="0">
                <a:pos x="27" y="27"/>
              </a:cxn>
              <a:cxn ang="0">
                <a:pos x="24" y="21"/>
              </a:cxn>
              <a:cxn ang="0">
                <a:pos x="22" y="13"/>
              </a:cxn>
              <a:cxn ang="0">
                <a:pos x="22" y="13"/>
              </a:cxn>
              <a:cxn ang="0">
                <a:pos x="19" y="10"/>
              </a:cxn>
              <a:cxn ang="0">
                <a:pos x="16" y="8"/>
              </a:cxn>
              <a:cxn ang="0">
                <a:pos x="14" y="5"/>
              </a:cxn>
              <a:cxn ang="0">
                <a:pos x="16" y="2"/>
              </a:cxn>
            </a:cxnLst>
            <a:rect l="0" t="0" r="r" b="b"/>
            <a:pathLst>
              <a:path w="27" h="72">
                <a:moveTo>
                  <a:pt x="16" y="2"/>
                </a:moveTo>
                <a:lnTo>
                  <a:pt x="0" y="0"/>
                </a:lnTo>
                <a:lnTo>
                  <a:pt x="0" y="0"/>
                </a:lnTo>
                <a:lnTo>
                  <a:pt x="0" y="2"/>
                </a:lnTo>
                <a:lnTo>
                  <a:pt x="3" y="5"/>
                </a:lnTo>
                <a:lnTo>
                  <a:pt x="3" y="5"/>
                </a:lnTo>
                <a:lnTo>
                  <a:pt x="5" y="8"/>
                </a:lnTo>
                <a:lnTo>
                  <a:pt x="8" y="10"/>
                </a:lnTo>
                <a:lnTo>
                  <a:pt x="11" y="13"/>
                </a:lnTo>
                <a:lnTo>
                  <a:pt x="8" y="16"/>
                </a:lnTo>
                <a:lnTo>
                  <a:pt x="8" y="21"/>
                </a:lnTo>
                <a:lnTo>
                  <a:pt x="11" y="21"/>
                </a:lnTo>
                <a:lnTo>
                  <a:pt x="11" y="24"/>
                </a:lnTo>
                <a:lnTo>
                  <a:pt x="11" y="27"/>
                </a:lnTo>
                <a:lnTo>
                  <a:pt x="11" y="29"/>
                </a:lnTo>
                <a:lnTo>
                  <a:pt x="11" y="32"/>
                </a:lnTo>
                <a:lnTo>
                  <a:pt x="11" y="32"/>
                </a:lnTo>
                <a:lnTo>
                  <a:pt x="14" y="35"/>
                </a:lnTo>
                <a:lnTo>
                  <a:pt x="11" y="37"/>
                </a:lnTo>
                <a:lnTo>
                  <a:pt x="14" y="37"/>
                </a:lnTo>
                <a:lnTo>
                  <a:pt x="11" y="43"/>
                </a:lnTo>
                <a:lnTo>
                  <a:pt x="14" y="45"/>
                </a:lnTo>
                <a:lnTo>
                  <a:pt x="14" y="53"/>
                </a:lnTo>
                <a:lnTo>
                  <a:pt x="11" y="56"/>
                </a:lnTo>
                <a:lnTo>
                  <a:pt x="11" y="59"/>
                </a:lnTo>
                <a:lnTo>
                  <a:pt x="11" y="61"/>
                </a:lnTo>
                <a:lnTo>
                  <a:pt x="11" y="64"/>
                </a:lnTo>
                <a:lnTo>
                  <a:pt x="14" y="70"/>
                </a:lnTo>
                <a:lnTo>
                  <a:pt x="14" y="70"/>
                </a:lnTo>
                <a:lnTo>
                  <a:pt x="16" y="70"/>
                </a:lnTo>
                <a:lnTo>
                  <a:pt x="16" y="72"/>
                </a:lnTo>
                <a:lnTo>
                  <a:pt x="19" y="72"/>
                </a:lnTo>
                <a:lnTo>
                  <a:pt x="27" y="67"/>
                </a:lnTo>
                <a:lnTo>
                  <a:pt x="27" y="67"/>
                </a:lnTo>
                <a:lnTo>
                  <a:pt x="27" y="64"/>
                </a:lnTo>
                <a:lnTo>
                  <a:pt x="27" y="61"/>
                </a:lnTo>
                <a:lnTo>
                  <a:pt x="27" y="59"/>
                </a:lnTo>
                <a:lnTo>
                  <a:pt x="24" y="56"/>
                </a:lnTo>
                <a:lnTo>
                  <a:pt x="24" y="40"/>
                </a:lnTo>
                <a:lnTo>
                  <a:pt x="24" y="37"/>
                </a:lnTo>
                <a:lnTo>
                  <a:pt x="27" y="35"/>
                </a:lnTo>
                <a:lnTo>
                  <a:pt x="27" y="32"/>
                </a:lnTo>
                <a:lnTo>
                  <a:pt x="27" y="29"/>
                </a:lnTo>
                <a:lnTo>
                  <a:pt x="27" y="27"/>
                </a:lnTo>
                <a:lnTo>
                  <a:pt x="24" y="21"/>
                </a:lnTo>
                <a:lnTo>
                  <a:pt x="22" y="13"/>
                </a:lnTo>
                <a:lnTo>
                  <a:pt x="22" y="13"/>
                </a:lnTo>
                <a:lnTo>
                  <a:pt x="19" y="10"/>
                </a:lnTo>
                <a:lnTo>
                  <a:pt x="16" y="8"/>
                </a:lnTo>
                <a:lnTo>
                  <a:pt x="14" y="5"/>
                </a:lnTo>
                <a:lnTo>
                  <a:pt x="16" y="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6" name="Freeform 1279"/>
          <p:cNvSpPr>
            <a:spLocks/>
          </p:cNvSpPr>
          <p:nvPr/>
        </p:nvSpPr>
        <p:spPr bwMode="auto">
          <a:xfrm>
            <a:off x="5952351" y="4081021"/>
            <a:ext cx="66041" cy="136690"/>
          </a:xfrm>
          <a:custGeom>
            <a:avLst/>
            <a:gdLst/>
            <a:ahLst/>
            <a:cxnLst>
              <a:cxn ang="0">
                <a:pos x="21" y="5"/>
              </a:cxn>
              <a:cxn ang="0">
                <a:pos x="16" y="11"/>
              </a:cxn>
              <a:cxn ang="0">
                <a:pos x="10" y="11"/>
              </a:cxn>
              <a:cxn ang="0">
                <a:pos x="8" y="16"/>
              </a:cxn>
              <a:cxn ang="0">
                <a:pos x="5" y="19"/>
              </a:cxn>
              <a:cxn ang="0">
                <a:pos x="0" y="24"/>
              </a:cxn>
              <a:cxn ang="0">
                <a:pos x="5" y="29"/>
              </a:cxn>
              <a:cxn ang="0">
                <a:pos x="8" y="32"/>
              </a:cxn>
              <a:cxn ang="0">
                <a:pos x="13" y="46"/>
              </a:cxn>
              <a:cxn ang="0">
                <a:pos x="13" y="51"/>
              </a:cxn>
              <a:cxn ang="0">
                <a:pos x="10" y="56"/>
              </a:cxn>
              <a:cxn ang="0">
                <a:pos x="10" y="75"/>
              </a:cxn>
              <a:cxn ang="0">
                <a:pos x="13" y="80"/>
              </a:cxn>
              <a:cxn ang="0">
                <a:pos x="13" y="86"/>
              </a:cxn>
              <a:cxn ang="0">
                <a:pos x="26" y="83"/>
              </a:cxn>
              <a:cxn ang="0">
                <a:pos x="26" y="83"/>
              </a:cxn>
              <a:cxn ang="0">
                <a:pos x="26" y="72"/>
              </a:cxn>
              <a:cxn ang="0">
                <a:pos x="26" y="64"/>
              </a:cxn>
              <a:cxn ang="0">
                <a:pos x="26" y="62"/>
              </a:cxn>
              <a:cxn ang="0">
                <a:pos x="26" y="59"/>
              </a:cxn>
              <a:cxn ang="0">
                <a:pos x="26" y="56"/>
              </a:cxn>
              <a:cxn ang="0">
                <a:pos x="26" y="51"/>
              </a:cxn>
              <a:cxn ang="0">
                <a:pos x="29" y="48"/>
              </a:cxn>
              <a:cxn ang="0">
                <a:pos x="32" y="46"/>
              </a:cxn>
              <a:cxn ang="0">
                <a:pos x="34" y="43"/>
              </a:cxn>
              <a:cxn ang="0">
                <a:pos x="37" y="37"/>
              </a:cxn>
              <a:cxn ang="0">
                <a:pos x="40" y="35"/>
              </a:cxn>
              <a:cxn ang="0">
                <a:pos x="40" y="32"/>
              </a:cxn>
              <a:cxn ang="0">
                <a:pos x="40" y="29"/>
              </a:cxn>
              <a:cxn ang="0">
                <a:pos x="43" y="27"/>
              </a:cxn>
              <a:cxn ang="0">
                <a:pos x="43" y="19"/>
              </a:cxn>
              <a:cxn ang="0">
                <a:pos x="37" y="13"/>
              </a:cxn>
              <a:cxn ang="0">
                <a:pos x="37" y="11"/>
              </a:cxn>
              <a:cxn ang="0">
                <a:pos x="32" y="5"/>
              </a:cxn>
              <a:cxn ang="0">
                <a:pos x="26" y="0"/>
              </a:cxn>
              <a:cxn ang="0">
                <a:pos x="24" y="3"/>
              </a:cxn>
              <a:cxn ang="0">
                <a:pos x="21" y="3"/>
              </a:cxn>
            </a:cxnLst>
            <a:rect l="0" t="0" r="r" b="b"/>
            <a:pathLst>
              <a:path w="43" h="89">
                <a:moveTo>
                  <a:pt x="21" y="3"/>
                </a:moveTo>
                <a:lnTo>
                  <a:pt x="21" y="5"/>
                </a:lnTo>
                <a:lnTo>
                  <a:pt x="18" y="11"/>
                </a:lnTo>
                <a:lnTo>
                  <a:pt x="16" y="11"/>
                </a:lnTo>
                <a:lnTo>
                  <a:pt x="10" y="11"/>
                </a:lnTo>
                <a:lnTo>
                  <a:pt x="10" y="11"/>
                </a:lnTo>
                <a:lnTo>
                  <a:pt x="8" y="13"/>
                </a:lnTo>
                <a:lnTo>
                  <a:pt x="8" y="16"/>
                </a:lnTo>
                <a:lnTo>
                  <a:pt x="5" y="16"/>
                </a:lnTo>
                <a:lnTo>
                  <a:pt x="5" y="19"/>
                </a:lnTo>
                <a:lnTo>
                  <a:pt x="2" y="21"/>
                </a:lnTo>
                <a:lnTo>
                  <a:pt x="0" y="24"/>
                </a:lnTo>
                <a:lnTo>
                  <a:pt x="2" y="27"/>
                </a:lnTo>
                <a:lnTo>
                  <a:pt x="5" y="29"/>
                </a:lnTo>
                <a:lnTo>
                  <a:pt x="8" y="32"/>
                </a:lnTo>
                <a:lnTo>
                  <a:pt x="8" y="32"/>
                </a:lnTo>
                <a:lnTo>
                  <a:pt x="10" y="40"/>
                </a:lnTo>
                <a:lnTo>
                  <a:pt x="13" y="46"/>
                </a:lnTo>
                <a:lnTo>
                  <a:pt x="13" y="48"/>
                </a:lnTo>
                <a:lnTo>
                  <a:pt x="13" y="51"/>
                </a:lnTo>
                <a:lnTo>
                  <a:pt x="13" y="54"/>
                </a:lnTo>
                <a:lnTo>
                  <a:pt x="10" y="56"/>
                </a:lnTo>
                <a:lnTo>
                  <a:pt x="10" y="59"/>
                </a:lnTo>
                <a:lnTo>
                  <a:pt x="10" y="75"/>
                </a:lnTo>
                <a:lnTo>
                  <a:pt x="13" y="78"/>
                </a:lnTo>
                <a:lnTo>
                  <a:pt x="13" y="80"/>
                </a:lnTo>
                <a:lnTo>
                  <a:pt x="13" y="83"/>
                </a:lnTo>
                <a:lnTo>
                  <a:pt x="13" y="86"/>
                </a:lnTo>
                <a:lnTo>
                  <a:pt x="18" y="89"/>
                </a:lnTo>
                <a:lnTo>
                  <a:pt x="26" y="83"/>
                </a:lnTo>
                <a:lnTo>
                  <a:pt x="29" y="86"/>
                </a:lnTo>
                <a:lnTo>
                  <a:pt x="26" y="83"/>
                </a:lnTo>
                <a:lnTo>
                  <a:pt x="29" y="75"/>
                </a:lnTo>
                <a:lnTo>
                  <a:pt x="26" y="72"/>
                </a:lnTo>
                <a:lnTo>
                  <a:pt x="26" y="70"/>
                </a:lnTo>
                <a:lnTo>
                  <a:pt x="26" y="64"/>
                </a:lnTo>
                <a:lnTo>
                  <a:pt x="26" y="64"/>
                </a:lnTo>
                <a:lnTo>
                  <a:pt x="26" y="62"/>
                </a:lnTo>
                <a:lnTo>
                  <a:pt x="26" y="62"/>
                </a:lnTo>
                <a:lnTo>
                  <a:pt x="26" y="59"/>
                </a:lnTo>
                <a:lnTo>
                  <a:pt x="26" y="56"/>
                </a:lnTo>
                <a:lnTo>
                  <a:pt x="26" y="56"/>
                </a:lnTo>
                <a:lnTo>
                  <a:pt x="26" y="54"/>
                </a:lnTo>
                <a:lnTo>
                  <a:pt x="26" y="51"/>
                </a:lnTo>
                <a:lnTo>
                  <a:pt x="26" y="48"/>
                </a:lnTo>
                <a:lnTo>
                  <a:pt x="29" y="48"/>
                </a:lnTo>
                <a:lnTo>
                  <a:pt x="29" y="46"/>
                </a:lnTo>
                <a:lnTo>
                  <a:pt x="32" y="46"/>
                </a:lnTo>
                <a:lnTo>
                  <a:pt x="34" y="46"/>
                </a:lnTo>
                <a:lnTo>
                  <a:pt x="34" y="43"/>
                </a:lnTo>
                <a:lnTo>
                  <a:pt x="37" y="40"/>
                </a:lnTo>
                <a:lnTo>
                  <a:pt x="37" y="37"/>
                </a:lnTo>
                <a:lnTo>
                  <a:pt x="40" y="35"/>
                </a:lnTo>
                <a:lnTo>
                  <a:pt x="40" y="35"/>
                </a:lnTo>
                <a:lnTo>
                  <a:pt x="43" y="35"/>
                </a:lnTo>
                <a:lnTo>
                  <a:pt x="40" y="32"/>
                </a:lnTo>
                <a:lnTo>
                  <a:pt x="40" y="29"/>
                </a:lnTo>
                <a:lnTo>
                  <a:pt x="40" y="29"/>
                </a:lnTo>
                <a:lnTo>
                  <a:pt x="43" y="29"/>
                </a:lnTo>
                <a:lnTo>
                  <a:pt x="43" y="27"/>
                </a:lnTo>
                <a:lnTo>
                  <a:pt x="43" y="21"/>
                </a:lnTo>
                <a:lnTo>
                  <a:pt x="43" y="19"/>
                </a:lnTo>
                <a:lnTo>
                  <a:pt x="37" y="16"/>
                </a:lnTo>
                <a:lnTo>
                  <a:pt x="37" y="13"/>
                </a:lnTo>
                <a:lnTo>
                  <a:pt x="37" y="11"/>
                </a:lnTo>
                <a:lnTo>
                  <a:pt x="37" y="11"/>
                </a:lnTo>
                <a:lnTo>
                  <a:pt x="34" y="5"/>
                </a:lnTo>
                <a:lnTo>
                  <a:pt x="32" y="5"/>
                </a:lnTo>
                <a:lnTo>
                  <a:pt x="29" y="3"/>
                </a:lnTo>
                <a:lnTo>
                  <a:pt x="26" y="0"/>
                </a:lnTo>
                <a:lnTo>
                  <a:pt x="24" y="3"/>
                </a:lnTo>
                <a:lnTo>
                  <a:pt x="24" y="3"/>
                </a:lnTo>
                <a:lnTo>
                  <a:pt x="21" y="3"/>
                </a:lnTo>
                <a:lnTo>
                  <a:pt x="21"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7" name="Freeform 1280"/>
          <p:cNvSpPr>
            <a:spLocks noEditPoints="1"/>
          </p:cNvSpPr>
          <p:nvPr/>
        </p:nvSpPr>
        <p:spPr bwMode="auto">
          <a:xfrm>
            <a:off x="6182726" y="3846039"/>
            <a:ext cx="242662" cy="345564"/>
          </a:xfrm>
          <a:custGeom>
            <a:avLst/>
            <a:gdLst/>
            <a:ahLst/>
            <a:cxnLst>
              <a:cxn ang="0">
                <a:pos x="158" y="53"/>
              </a:cxn>
              <a:cxn ang="0">
                <a:pos x="153" y="110"/>
              </a:cxn>
              <a:cxn ang="0">
                <a:pos x="145" y="110"/>
              </a:cxn>
              <a:cxn ang="0">
                <a:pos x="145" y="121"/>
              </a:cxn>
              <a:cxn ang="0">
                <a:pos x="137" y="129"/>
              </a:cxn>
              <a:cxn ang="0">
                <a:pos x="137" y="134"/>
              </a:cxn>
              <a:cxn ang="0">
                <a:pos x="137" y="139"/>
              </a:cxn>
              <a:cxn ang="0">
                <a:pos x="131" y="148"/>
              </a:cxn>
              <a:cxn ang="0">
                <a:pos x="137" y="150"/>
              </a:cxn>
              <a:cxn ang="0">
                <a:pos x="137" y="156"/>
              </a:cxn>
              <a:cxn ang="0">
                <a:pos x="140" y="161"/>
              </a:cxn>
              <a:cxn ang="0">
                <a:pos x="145" y="166"/>
              </a:cxn>
              <a:cxn ang="0">
                <a:pos x="145" y="172"/>
              </a:cxn>
              <a:cxn ang="0">
                <a:pos x="140" y="174"/>
              </a:cxn>
              <a:cxn ang="0">
                <a:pos x="129" y="180"/>
              </a:cxn>
              <a:cxn ang="0">
                <a:pos x="126" y="182"/>
              </a:cxn>
              <a:cxn ang="0">
                <a:pos x="123" y="188"/>
              </a:cxn>
              <a:cxn ang="0">
                <a:pos x="118" y="193"/>
              </a:cxn>
              <a:cxn ang="0">
                <a:pos x="118" y="199"/>
              </a:cxn>
              <a:cxn ang="0">
                <a:pos x="107" y="201"/>
              </a:cxn>
              <a:cxn ang="0">
                <a:pos x="99" y="201"/>
              </a:cxn>
              <a:cxn ang="0">
                <a:pos x="91" y="201"/>
              </a:cxn>
              <a:cxn ang="0">
                <a:pos x="94" y="207"/>
              </a:cxn>
              <a:cxn ang="0">
                <a:pos x="89" y="215"/>
              </a:cxn>
              <a:cxn ang="0">
                <a:pos x="75" y="217"/>
              </a:cxn>
              <a:cxn ang="0">
                <a:pos x="64" y="223"/>
              </a:cxn>
              <a:cxn ang="0">
                <a:pos x="62" y="217"/>
              </a:cxn>
              <a:cxn ang="0">
                <a:pos x="59" y="225"/>
              </a:cxn>
              <a:cxn ang="0">
                <a:pos x="48" y="225"/>
              </a:cxn>
              <a:cxn ang="0">
                <a:pos x="48" y="217"/>
              </a:cxn>
              <a:cxn ang="0">
                <a:pos x="40" y="209"/>
              </a:cxn>
              <a:cxn ang="0">
                <a:pos x="29" y="199"/>
              </a:cxn>
              <a:cxn ang="0">
                <a:pos x="27" y="196"/>
              </a:cxn>
              <a:cxn ang="0">
                <a:pos x="27" y="188"/>
              </a:cxn>
              <a:cxn ang="0">
                <a:pos x="32" y="190"/>
              </a:cxn>
              <a:cxn ang="0">
                <a:pos x="40" y="188"/>
              </a:cxn>
              <a:cxn ang="0">
                <a:pos x="46" y="190"/>
              </a:cxn>
              <a:cxn ang="0">
                <a:pos x="43" y="185"/>
              </a:cxn>
              <a:cxn ang="0">
                <a:pos x="38" y="180"/>
              </a:cxn>
              <a:cxn ang="0">
                <a:pos x="40" y="172"/>
              </a:cxn>
              <a:cxn ang="0">
                <a:pos x="40" y="166"/>
              </a:cxn>
              <a:cxn ang="0">
                <a:pos x="38" y="158"/>
              </a:cxn>
              <a:cxn ang="0">
                <a:pos x="32" y="150"/>
              </a:cxn>
              <a:cxn ang="0">
                <a:pos x="24" y="145"/>
              </a:cxn>
              <a:cxn ang="0">
                <a:pos x="16" y="121"/>
              </a:cxn>
              <a:cxn ang="0">
                <a:pos x="21" y="118"/>
              </a:cxn>
              <a:cxn ang="0">
                <a:pos x="43" y="75"/>
              </a:cxn>
              <a:cxn ang="0">
                <a:pos x="48" y="43"/>
              </a:cxn>
              <a:cxn ang="0">
                <a:pos x="40" y="27"/>
              </a:cxn>
              <a:cxn ang="0">
                <a:pos x="32" y="5"/>
              </a:cxn>
              <a:cxn ang="0">
                <a:pos x="0" y="148"/>
              </a:cxn>
            </a:cxnLst>
            <a:rect l="0" t="0" r="r" b="b"/>
            <a:pathLst>
              <a:path w="158" h="225">
                <a:moveTo>
                  <a:pt x="32" y="5"/>
                </a:moveTo>
                <a:lnTo>
                  <a:pt x="48" y="0"/>
                </a:lnTo>
                <a:lnTo>
                  <a:pt x="158" y="53"/>
                </a:lnTo>
                <a:lnTo>
                  <a:pt x="158" y="107"/>
                </a:lnTo>
                <a:lnTo>
                  <a:pt x="156" y="110"/>
                </a:lnTo>
                <a:lnTo>
                  <a:pt x="153" y="110"/>
                </a:lnTo>
                <a:lnTo>
                  <a:pt x="150" y="110"/>
                </a:lnTo>
                <a:lnTo>
                  <a:pt x="148" y="110"/>
                </a:lnTo>
                <a:lnTo>
                  <a:pt x="145" y="110"/>
                </a:lnTo>
                <a:lnTo>
                  <a:pt x="145" y="115"/>
                </a:lnTo>
                <a:lnTo>
                  <a:pt x="148" y="115"/>
                </a:lnTo>
                <a:lnTo>
                  <a:pt x="145" y="121"/>
                </a:lnTo>
                <a:lnTo>
                  <a:pt x="142" y="126"/>
                </a:lnTo>
                <a:lnTo>
                  <a:pt x="140" y="126"/>
                </a:lnTo>
                <a:lnTo>
                  <a:pt x="137" y="129"/>
                </a:lnTo>
                <a:lnTo>
                  <a:pt x="137" y="129"/>
                </a:lnTo>
                <a:lnTo>
                  <a:pt x="140" y="131"/>
                </a:lnTo>
                <a:lnTo>
                  <a:pt x="137" y="134"/>
                </a:lnTo>
                <a:lnTo>
                  <a:pt x="134" y="137"/>
                </a:lnTo>
                <a:lnTo>
                  <a:pt x="134" y="137"/>
                </a:lnTo>
                <a:lnTo>
                  <a:pt x="137" y="139"/>
                </a:lnTo>
                <a:lnTo>
                  <a:pt x="137" y="142"/>
                </a:lnTo>
                <a:lnTo>
                  <a:pt x="134" y="145"/>
                </a:lnTo>
                <a:lnTo>
                  <a:pt x="131" y="148"/>
                </a:lnTo>
                <a:lnTo>
                  <a:pt x="131" y="150"/>
                </a:lnTo>
                <a:lnTo>
                  <a:pt x="134" y="153"/>
                </a:lnTo>
                <a:lnTo>
                  <a:pt x="137" y="150"/>
                </a:lnTo>
                <a:lnTo>
                  <a:pt x="137" y="150"/>
                </a:lnTo>
                <a:lnTo>
                  <a:pt x="137" y="153"/>
                </a:lnTo>
                <a:lnTo>
                  <a:pt x="137" y="156"/>
                </a:lnTo>
                <a:lnTo>
                  <a:pt x="137" y="156"/>
                </a:lnTo>
                <a:lnTo>
                  <a:pt x="137" y="158"/>
                </a:lnTo>
                <a:lnTo>
                  <a:pt x="140" y="161"/>
                </a:lnTo>
                <a:lnTo>
                  <a:pt x="140" y="164"/>
                </a:lnTo>
                <a:lnTo>
                  <a:pt x="140" y="166"/>
                </a:lnTo>
                <a:lnTo>
                  <a:pt x="145" y="166"/>
                </a:lnTo>
                <a:lnTo>
                  <a:pt x="145" y="169"/>
                </a:lnTo>
                <a:lnTo>
                  <a:pt x="145" y="172"/>
                </a:lnTo>
                <a:lnTo>
                  <a:pt x="145" y="172"/>
                </a:lnTo>
                <a:lnTo>
                  <a:pt x="142" y="174"/>
                </a:lnTo>
                <a:lnTo>
                  <a:pt x="140" y="177"/>
                </a:lnTo>
                <a:lnTo>
                  <a:pt x="140" y="174"/>
                </a:lnTo>
                <a:lnTo>
                  <a:pt x="134" y="174"/>
                </a:lnTo>
                <a:lnTo>
                  <a:pt x="131" y="177"/>
                </a:lnTo>
                <a:lnTo>
                  <a:pt x="129" y="180"/>
                </a:lnTo>
                <a:lnTo>
                  <a:pt x="129" y="180"/>
                </a:lnTo>
                <a:lnTo>
                  <a:pt x="129" y="182"/>
                </a:lnTo>
                <a:lnTo>
                  <a:pt x="126" y="182"/>
                </a:lnTo>
                <a:lnTo>
                  <a:pt x="123" y="188"/>
                </a:lnTo>
                <a:lnTo>
                  <a:pt x="123" y="188"/>
                </a:lnTo>
                <a:lnTo>
                  <a:pt x="123" y="188"/>
                </a:lnTo>
                <a:lnTo>
                  <a:pt x="121" y="188"/>
                </a:lnTo>
                <a:lnTo>
                  <a:pt x="121" y="190"/>
                </a:lnTo>
                <a:lnTo>
                  <a:pt x="118" y="193"/>
                </a:lnTo>
                <a:lnTo>
                  <a:pt x="118" y="196"/>
                </a:lnTo>
                <a:lnTo>
                  <a:pt x="118" y="196"/>
                </a:lnTo>
                <a:lnTo>
                  <a:pt x="118" y="199"/>
                </a:lnTo>
                <a:lnTo>
                  <a:pt x="115" y="199"/>
                </a:lnTo>
                <a:lnTo>
                  <a:pt x="113" y="201"/>
                </a:lnTo>
                <a:lnTo>
                  <a:pt x="107" y="201"/>
                </a:lnTo>
                <a:lnTo>
                  <a:pt x="105" y="204"/>
                </a:lnTo>
                <a:lnTo>
                  <a:pt x="99" y="201"/>
                </a:lnTo>
                <a:lnTo>
                  <a:pt x="99" y="201"/>
                </a:lnTo>
                <a:lnTo>
                  <a:pt x="94" y="201"/>
                </a:lnTo>
                <a:lnTo>
                  <a:pt x="94" y="201"/>
                </a:lnTo>
                <a:lnTo>
                  <a:pt x="91" y="201"/>
                </a:lnTo>
                <a:lnTo>
                  <a:pt x="91" y="204"/>
                </a:lnTo>
                <a:lnTo>
                  <a:pt x="94" y="207"/>
                </a:lnTo>
                <a:lnTo>
                  <a:pt x="94" y="207"/>
                </a:lnTo>
                <a:lnTo>
                  <a:pt x="97" y="209"/>
                </a:lnTo>
                <a:lnTo>
                  <a:pt x="91" y="212"/>
                </a:lnTo>
                <a:lnTo>
                  <a:pt x="89" y="215"/>
                </a:lnTo>
                <a:lnTo>
                  <a:pt x="86" y="215"/>
                </a:lnTo>
                <a:lnTo>
                  <a:pt x="78" y="215"/>
                </a:lnTo>
                <a:lnTo>
                  <a:pt x="75" y="217"/>
                </a:lnTo>
                <a:lnTo>
                  <a:pt x="70" y="220"/>
                </a:lnTo>
                <a:lnTo>
                  <a:pt x="67" y="223"/>
                </a:lnTo>
                <a:lnTo>
                  <a:pt x="64" y="223"/>
                </a:lnTo>
                <a:lnTo>
                  <a:pt x="64" y="223"/>
                </a:lnTo>
                <a:lnTo>
                  <a:pt x="62" y="217"/>
                </a:lnTo>
                <a:lnTo>
                  <a:pt x="62" y="217"/>
                </a:lnTo>
                <a:lnTo>
                  <a:pt x="59" y="217"/>
                </a:lnTo>
                <a:lnTo>
                  <a:pt x="59" y="220"/>
                </a:lnTo>
                <a:lnTo>
                  <a:pt x="59" y="225"/>
                </a:lnTo>
                <a:lnTo>
                  <a:pt x="54" y="225"/>
                </a:lnTo>
                <a:lnTo>
                  <a:pt x="51" y="225"/>
                </a:lnTo>
                <a:lnTo>
                  <a:pt x="48" y="225"/>
                </a:lnTo>
                <a:lnTo>
                  <a:pt x="48" y="223"/>
                </a:lnTo>
                <a:lnTo>
                  <a:pt x="48" y="220"/>
                </a:lnTo>
                <a:lnTo>
                  <a:pt x="48" y="217"/>
                </a:lnTo>
                <a:lnTo>
                  <a:pt x="46" y="215"/>
                </a:lnTo>
                <a:lnTo>
                  <a:pt x="43" y="212"/>
                </a:lnTo>
                <a:lnTo>
                  <a:pt x="40" y="209"/>
                </a:lnTo>
                <a:lnTo>
                  <a:pt x="38" y="204"/>
                </a:lnTo>
                <a:lnTo>
                  <a:pt x="32" y="199"/>
                </a:lnTo>
                <a:lnTo>
                  <a:pt x="29" y="199"/>
                </a:lnTo>
                <a:lnTo>
                  <a:pt x="29" y="199"/>
                </a:lnTo>
                <a:lnTo>
                  <a:pt x="27" y="196"/>
                </a:lnTo>
                <a:lnTo>
                  <a:pt x="27" y="196"/>
                </a:lnTo>
                <a:lnTo>
                  <a:pt x="27" y="193"/>
                </a:lnTo>
                <a:lnTo>
                  <a:pt x="27" y="190"/>
                </a:lnTo>
                <a:lnTo>
                  <a:pt x="27" y="188"/>
                </a:lnTo>
                <a:lnTo>
                  <a:pt x="29" y="188"/>
                </a:lnTo>
                <a:lnTo>
                  <a:pt x="32" y="188"/>
                </a:lnTo>
                <a:lnTo>
                  <a:pt x="32" y="190"/>
                </a:lnTo>
                <a:lnTo>
                  <a:pt x="35" y="188"/>
                </a:lnTo>
                <a:lnTo>
                  <a:pt x="38" y="190"/>
                </a:lnTo>
                <a:lnTo>
                  <a:pt x="40" y="188"/>
                </a:lnTo>
                <a:lnTo>
                  <a:pt x="43" y="190"/>
                </a:lnTo>
                <a:lnTo>
                  <a:pt x="43" y="190"/>
                </a:lnTo>
                <a:lnTo>
                  <a:pt x="46" y="190"/>
                </a:lnTo>
                <a:lnTo>
                  <a:pt x="48" y="190"/>
                </a:lnTo>
                <a:lnTo>
                  <a:pt x="46" y="188"/>
                </a:lnTo>
                <a:lnTo>
                  <a:pt x="43" y="185"/>
                </a:lnTo>
                <a:lnTo>
                  <a:pt x="43" y="182"/>
                </a:lnTo>
                <a:lnTo>
                  <a:pt x="40" y="182"/>
                </a:lnTo>
                <a:lnTo>
                  <a:pt x="38" y="180"/>
                </a:lnTo>
                <a:lnTo>
                  <a:pt x="38" y="177"/>
                </a:lnTo>
                <a:lnTo>
                  <a:pt x="38" y="174"/>
                </a:lnTo>
                <a:lnTo>
                  <a:pt x="40" y="172"/>
                </a:lnTo>
                <a:lnTo>
                  <a:pt x="38" y="169"/>
                </a:lnTo>
                <a:lnTo>
                  <a:pt x="38" y="169"/>
                </a:lnTo>
                <a:lnTo>
                  <a:pt x="40" y="166"/>
                </a:lnTo>
                <a:lnTo>
                  <a:pt x="40" y="164"/>
                </a:lnTo>
                <a:lnTo>
                  <a:pt x="38" y="161"/>
                </a:lnTo>
                <a:lnTo>
                  <a:pt x="38" y="158"/>
                </a:lnTo>
                <a:lnTo>
                  <a:pt x="35" y="158"/>
                </a:lnTo>
                <a:lnTo>
                  <a:pt x="35" y="153"/>
                </a:lnTo>
                <a:lnTo>
                  <a:pt x="32" y="150"/>
                </a:lnTo>
                <a:lnTo>
                  <a:pt x="24" y="148"/>
                </a:lnTo>
                <a:lnTo>
                  <a:pt x="24" y="148"/>
                </a:lnTo>
                <a:lnTo>
                  <a:pt x="24" y="145"/>
                </a:lnTo>
                <a:lnTo>
                  <a:pt x="19" y="139"/>
                </a:lnTo>
                <a:lnTo>
                  <a:pt x="19" y="139"/>
                </a:lnTo>
                <a:lnTo>
                  <a:pt x="16" y="121"/>
                </a:lnTo>
                <a:lnTo>
                  <a:pt x="16" y="121"/>
                </a:lnTo>
                <a:lnTo>
                  <a:pt x="19" y="121"/>
                </a:lnTo>
                <a:lnTo>
                  <a:pt x="21" y="118"/>
                </a:lnTo>
                <a:lnTo>
                  <a:pt x="21" y="118"/>
                </a:lnTo>
                <a:lnTo>
                  <a:pt x="43" y="94"/>
                </a:lnTo>
                <a:lnTo>
                  <a:pt x="43" y="75"/>
                </a:lnTo>
                <a:lnTo>
                  <a:pt x="46" y="48"/>
                </a:lnTo>
                <a:lnTo>
                  <a:pt x="48" y="48"/>
                </a:lnTo>
                <a:lnTo>
                  <a:pt x="48" y="43"/>
                </a:lnTo>
                <a:lnTo>
                  <a:pt x="40" y="32"/>
                </a:lnTo>
                <a:lnTo>
                  <a:pt x="40" y="29"/>
                </a:lnTo>
                <a:lnTo>
                  <a:pt x="40" y="27"/>
                </a:lnTo>
                <a:lnTo>
                  <a:pt x="35" y="8"/>
                </a:lnTo>
                <a:lnTo>
                  <a:pt x="32" y="5"/>
                </a:lnTo>
                <a:lnTo>
                  <a:pt x="32" y="5"/>
                </a:lnTo>
                <a:close/>
                <a:moveTo>
                  <a:pt x="5" y="145"/>
                </a:moveTo>
                <a:lnTo>
                  <a:pt x="3" y="148"/>
                </a:lnTo>
                <a:lnTo>
                  <a:pt x="0" y="148"/>
                </a:lnTo>
                <a:lnTo>
                  <a:pt x="0" y="148"/>
                </a:lnTo>
                <a:lnTo>
                  <a:pt x="5" y="14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8" name="Freeform 1281"/>
          <p:cNvSpPr>
            <a:spLocks/>
          </p:cNvSpPr>
          <p:nvPr/>
        </p:nvSpPr>
        <p:spPr bwMode="auto">
          <a:xfrm>
            <a:off x="5938529" y="3849110"/>
            <a:ext cx="317919" cy="248805"/>
          </a:xfrm>
          <a:custGeom>
            <a:avLst/>
            <a:gdLst/>
            <a:ahLst/>
            <a:cxnLst>
              <a:cxn ang="0">
                <a:pos x="43" y="156"/>
              </a:cxn>
              <a:cxn ang="0">
                <a:pos x="38" y="154"/>
              </a:cxn>
              <a:cxn ang="0">
                <a:pos x="33" y="154"/>
              </a:cxn>
              <a:cxn ang="0">
                <a:pos x="30" y="154"/>
              </a:cxn>
              <a:cxn ang="0">
                <a:pos x="25" y="151"/>
              </a:cxn>
              <a:cxn ang="0">
                <a:pos x="27" y="146"/>
              </a:cxn>
              <a:cxn ang="0">
                <a:pos x="25" y="143"/>
              </a:cxn>
              <a:cxn ang="0">
                <a:pos x="19" y="146"/>
              </a:cxn>
              <a:cxn ang="0">
                <a:pos x="14" y="137"/>
              </a:cxn>
              <a:cxn ang="0">
                <a:pos x="0" y="124"/>
              </a:cxn>
              <a:cxn ang="0">
                <a:pos x="3" y="119"/>
              </a:cxn>
              <a:cxn ang="0">
                <a:pos x="6" y="116"/>
              </a:cxn>
              <a:cxn ang="0">
                <a:pos x="19" y="116"/>
              </a:cxn>
              <a:cxn ang="0">
                <a:pos x="27" y="113"/>
              </a:cxn>
              <a:cxn ang="0">
                <a:pos x="35" y="111"/>
              </a:cxn>
              <a:cxn ang="0">
                <a:pos x="43" y="111"/>
              </a:cxn>
              <a:cxn ang="0">
                <a:pos x="52" y="103"/>
              </a:cxn>
              <a:cxn ang="0">
                <a:pos x="54" y="97"/>
              </a:cxn>
              <a:cxn ang="0">
                <a:pos x="54" y="60"/>
              </a:cxn>
              <a:cxn ang="0">
                <a:pos x="92" y="38"/>
              </a:cxn>
              <a:cxn ang="0">
                <a:pos x="178" y="6"/>
              </a:cxn>
              <a:cxn ang="0">
                <a:pos x="191" y="3"/>
              </a:cxn>
              <a:cxn ang="0">
                <a:pos x="199" y="25"/>
              </a:cxn>
              <a:cxn ang="0">
                <a:pos x="199" y="30"/>
              </a:cxn>
              <a:cxn ang="0">
                <a:pos x="207" y="46"/>
              </a:cxn>
              <a:cxn ang="0">
                <a:pos x="202" y="73"/>
              </a:cxn>
              <a:cxn ang="0">
                <a:pos x="180" y="116"/>
              </a:cxn>
              <a:cxn ang="0">
                <a:pos x="178" y="119"/>
              </a:cxn>
              <a:cxn ang="0">
                <a:pos x="175" y="119"/>
              </a:cxn>
              <a:cxn ang="0">
                <a:pos x="175" y="135"/>
              </a:cxn>
              <a:cxn ang="0">
                <a:pos x="172" y="140"/>
              </a:cxn>
              <a:cxn ang="0">
                <a:pos x="170" y="140"/>
              </a:cxn>
              <a:cxn ang="0">
                <a:pos x="167" y="140"/>
              </a:cxn>
              <a:cxn ang="0">
                <a:pos x="164" y="143"/>
              </a:cxn>
              <a:cxn ang="0">
                <a:pos x="156" y="143"/>
              </a:cxn>
              <a:cxn ang="0">
                <a:pos x="148" y="140"/>
              </a:cxn>
              <a:cxn ang="0">
                <a:pos x="140" y="143"/>
              </a:cxn>
              <a:cxn ang="0">
                <a:pos x="129" y="143"/>
              </a:cxn>
              <a:cxn ang="0">
                <a:pos x="124" y="148"/>
              </a:cxn>
              <a:cxn ang="0">
                <a:pos x="116" y="146"/>
              </a:cxn>
              <a:cxn ang="0">
                <a:pos x="108" y="143"/>
              </a:cxn>
              <a:cxn ang="0">
                <a:pos x="105" y="143"/>
              </a:cxn>
              <a:cxn ang="0">
                <a:pos x="100" y="140"/>
              </a:cxn>
              <a:cxn ang="0">
                <a:pos x="97" y="140"/>
              </a:cxn>
              <a:cxn ang="0">
                <a:pos x="92" y="143"/>
              </a:cxn>
              <a:cxn ang="0">
                <a:pos x="89" y="146"/>
              </a:cxn>
              <a:cxn ang="0">
                <a:pos x="84" y="137"/>
              </a:cxn>
              <a:cxn ang="0">
                <a:pos x="78" y="135"/>
              </a:cxn>
              <a:cxn ang="0">
                <a:pos x="76" y="135"/>
              </a:cxn>
              <a:cxn ang="0">
                <a:pos x="70" y="132"/>
              </a:cxn>
              <a:cxn ang="0">
                <a:pos x="68" y="135"/>
              </a:cxn>
              <a:cxn ang="0">
                <a:pos x="62" y="135"/>
              </a:cxn>
              <a:cxn ang="0">
                <a:pos x="57" y="135"/>
              </a:cxn>
              <a:cxn ang="0">
                <a:pos x="54" y="137"/>
              </a:cxn>
              <a:cxn ang="0">
                <a:pos x="52" y="140"/>
              </a:cxn>
              <a:cxn ang="0">
                <a:pos x="52" y="143"/>
              </a:cxn>
              <a:cxn ang="0">
                <a:pos x="52" y="146"/>
              </a:cxn>
              <a:cxn ang="0">
                <a:pos x="52" y="148"/>
              </a:cxn>
              <a:cxn ang="0">
                <a:pos x="46" y="151"/>
              </a:cxn>
              <a:cxn ang="0">
                <a:pos x="46" y="154"/>
              </a:cxn>
              <a:cxn ang="0">
                <a:pos x="49" y="159"/>
              </a:cxn>
              <a:cxn ang="0">
                <a:pos x="46" y="162"/>
              </a:cxn>
            </a:cxnLst>
            <a:rect l="0" t="0" r="r" b="b"/>
            <a:pathLst>
              <a:path w="207" h="162">
                <a:moveTo>
                  <a:pt x="46" y="162"/>
                </a:moveTo>
                <a:lnTo>
                  <a:pt x="43" y="156"/>
                </a:lnTo>
                <a:lnTo>
                  <a:pt x="41" y="156"/>
                </a:lnTo>
                <a:lnTo>
                  <a:pt x="38" y="154"/>
                </a:lnTo>
                <a:lnTo>
                  <a:pt x="35" y="151"/>
                </a:lnTo>
                <a:lnTo>
                  <a:pt x="33" y="154"/>
                </a:lnTo>
                <a:lnTo>
                  <a:pt x="33" y="154"/>
                </a:lnTo>
                <a:lnTo>
                  <a:pt x="30" y="154"/>
                </a:lnTo>
                <a:lnTo>
                  <a:pt x="30" y="156"/>
                </a:lnTo>
                <a:lnTo>
                  <a:pt x="25" y="151"/>
                </a:lnTo>
                <a:lnTo>
                  <a:pt x="27" y="148"/>
                </a:lnTo>
                <a:lnTo>
                  <a:pt x="27" y="146"/>
                </a:lnTo>
                <a:lnTo>
                  <a:pt x="27" y="146"/>
                </a:lnTo>
                <a:lnTo>
                  <a:pt x="25" y="143"/>
                </a:lnTo>
                <a:lnTo>
                  <a:pt x="25" y="143"/>
                </a:lnTo>
                <a:lnTo>
                  <a:pt x="19" y="146"/>
                </a:lnTo>
                <a:lnTo>
                  <a:pt x="14" y="143"/>
                </a:lnTo>
                <a:lnTo>
                  <a:pt x="14" y="137"/>
                </a:lnTo>
                <a:lnTo>
                  <a:pt x="0" y="129"/>
                </a:lnTo>
                <a:lnTo>
                  <a:pt x="0" y="124"/>
                </a:lnTo>
                <a:lnTo>
                  <a:pt x="3" y="121"/>
                </a:lnTo>
                <a:lnTo>
                  <a:pt x="3" y="119"/>
                </a:lnTo>
                <a:lnTo>
                  <a:pt x="3" y="116"/>
                </a:lnTo>
                <a:lnTo>
                  <a:pt x="6" y="116"/>
                </a:lnTo>
                <a:lnTo>
                  <a:pt x="17" y="116"/>
                </a:lnTo>
                <a:lnTo>
                  <a:pt x="19" y="116"/>
                </a:lnTo>
                <a:lnTo>
                  <a:pt x="22" y="113"/>
                </a:lnTo>
                <a:lnTo>
                  <a:pt x="27" y="113"/>
                </a:lnTo>
                <a:lnTo>
                  <a:pt x="33" y="113"/>
                </a:lnTo>
                <a:lnTo>
                  <a:pt x="35" y="111"/>
                </a:lnTo>
                <a:lnTo>
                  <a:pt x="38" y="111"/>
                </a:lnTo>
                <a:lnTo>
                  <a:pt x="43" y="111"/>
                </a:lnTo>
                <a:lnTo>
                  <a:pt x="49" y="105"/>
                </a:lnTo>
                <a:lnTo>
                  <a:pt x="52" y="103"/>
                </a:lnTo>
                <a:lnTo>
                  <a:pt x="52" y="97"/>
                </a:lnTo>
                <a:lnTo>
                  <a:pt x="54" y="97"/>
                </a:lnTo>
                <a:lnTo>
                  <a:pt x="54" y="84"/>
                </a:lnTo>
                <a:lnTo>
                  <a:pt x="54" y="60"/>
                </a:lnTo>
                <a:lnTo>
                  <a:pt x="76" y="54"/>
                </a:lnTo>
                <a:lnTo>
                  <a:pt x="92" y="38"/>
                </a:lnTo>
                <a:lnTo>
                  <a:pt x="154" y="0"/>
                </a:lnTo>
                <a:lnTo>
                  <a:pt x="178" y="6"/>
                </a:lnTo>
                <a:lnTo>
                  <a:pt x="180" y="8"/>
                </a:lnTo>
                <a:lnTo>
                  <a:pt x="191" y="3"/>
                </a:lnTo>
                <a:lnTo>
                  <a:pt x="194" y="6"/>
                </a:lnTo>
                <a:lnTo>
                  <a:pt x="199" y="25"/>
                </a:lnTo>
                <a:lnTo>
                  <a:pt x="199" y="27"/>
                </a:lnTo>
                <a:lnTo>
                  <a:pt x="199" y="30"/>
                </a:lnTo>
                <a:lnTo>
                  <a:pt x="207" y="41"/>
                </a:lnTo>
                <a:lnTo>
                  <a:pt x="207" y="46"/>
                </a:lnTo>
                <a:lnTo>
                  <a:pt x="205" y="46"/>
                </a:lnTo>
                <a:lnTo>
                  <a:pt x="202" y="73"/>
                </a:lnTo>
                <a:lnTo>
                  <a:pt x="202" y="92"/>
                </a:lnTo>
                <a:lnTo>
                  <a:pt x="180" y="116"/>
                </a:lnTo>
                <a:lnTo>
                  <a:pt x="180" y="116"/>
                </a:lnTo>
                <a:lnTo>
                  <a:pt x="178" y="119"/>
                </a:lnTo>
                <a:lnTo>
                  <a:pt x="175" y="119"/>
                </a:lnTo>
                <a:lnTo>
                  <a:pt x="175" y="119"/>
                </a:lnTo>
                <a:lnTo>
                  <a:pt x="178" y="137"/>
                </a:lnTo>
                <a:lnTo>
                  <a:pt x="175" y="135"/>
                </a:lnTo>
                <a:lnTo>
                  <a:pt x="172" y="137"/>
                </a:lnTo>
                <a:lnTo>
                  <a:pt x="172" y="140"/>
                </a:lnTo>
                <a:lnTo>
                  <a:pt x="172" y="140"/>
                </a:lnTo>
                <a:lnTo>
                  <a:pt x="170" y="140"/>
                </a:lnTo>
                <a:lnTo>
                  <a:pt x="167" y="140"/>
                </a:lnTo>
                <a:lnTo>
                  <a:pt x="167" y="140"/>
                </a:lnTo>
                <a:lnTo>
                  <a:pt x="164" y="143"/>
                </a:lnTo>
                <a:lnTo>
                  <a:pt x="164" y="143"/>
                </a:lnTo>
                <a:lnTo>
                  <a:pt x="159" y="146"/>
                </a:lnTo>
                <a:lnTo>
                  <a:pt x="156" y="143"/>
                </a:lnTo>
                <a:lnTo>
                  <a:pt x="154" y="143"/>
                </a:lnTo>
                <a:lnTo>
                  <a:pt x="148" y="140"/>
                </a:lnTo>
                <a:lnTo>
                  <a:pt x="143" y="140"/>
                </a:lnTo>
                <a:lnTo>
                  <a:pt x="140" y="143"/>
                </a:lnTo>
                <a:lnTo>
                  <a:pt x="132" y="143"/>
                </a:lnTo>
                <a:lnTo>
                  <a:pt x="129" y="143"/>
                </a:lnTo>
                <a:lnTo>
                  <a:pt x="127" y="148"/>
                </a:lnTo>
                <a:lnTo>
                  <a:pt x="124" y="148"/>
                </a:lnTo>
                <a:lnTo>
                  <a:pt x="121" y="148"/>
                </a:lnTo>
                <a:lnTo>
                  <a:pt x="116" y="146"/>
                </a:lnTo>
                <a:lnTo>
                  <a:pt x="113" y="146"/>
                </a:lnTo>
                <a:lnTo>
                  <a:pt x="108" y="143"/>
                </a:lnTo>
                <a:lnTo>
                  <a:pt x="105" y="143"/>
                </a:lnTo>
                <a:lnTo>
                  <a:pt x="105" y="143"/>
                </a:lnTo>
                <a:lnTo>
                  <a:pt x="103" y="140"/>
                </a:lnTo>
                <a:lnTo>
                  <a:pt x="100" y="140"/>
                </a:lnTo>
                <a:lnTo>
                  <a:pt x="100" y="140"/>
                </a:lnTo>
                <a:lnTo>
                  <a:pt x="97" y="140"/>
                </a:lnTo>
                <a:lnTo>
                  <a:pt x="94" y="143"/>
                </a:lnTo>
                <a:lnTo>
                  <a:pt x="92" y="143"/>
                </a:lnTo>
                <a:lnTo>
                  <a:pt x="92" y="146"/>
                </a:lnTo>
                <a:lnTo>
                  <a:pt x="89" y="146"/>
                </a:lnTo>
                <a:lnTo>
                  <a:pt x="86" y="143"/>
                </a:lnTo>
                <a:lnTo>
                  <a:pt x="84" y="137"/>
                </a:lnTo>
                <a:lnTo>
                  <a:pt x="84" y="137"/>
                </a:lnTo>
                <a:lnTo>
                  <a:pt x="78" y="135"/>
                </a:lnTo>
                <a:lnTo>
                  <a:pt x="76" y="135"/>
                </a:lnTo>
                <a:lnTo>
                  <a:pt x="76" y="135"/>
                </a:lnTo>
                <a:lnTo>
                  <a:pt x="70" y="135"/>
                </a:lnTo>
                <a:lnTo>
                  <a:pt x="70" y="132"/>
                </a:lnTo>
                <a:lnTo>
                  <a:pt x="68" y="135"/>
                </a:lnTo>
                <a:lnTo>
                  <a:pt x="68" y="135"/>
                </a:lnTo>
                <a:lnTo>
                  <a:pt x="62" y="135"/>
                </a:lnTo>
                <a:lnTo>
                  <a:pt x="62" y="135"/>
                </a:lnTo>
                <a:lnTo>
                  <a:pt x="60" y="135"/>
                </a:lnTo>
                <a:lnTo>
                  <a:pt x="57" y="135"/>
                </a:lnTo>
                <a:lnTo>
                  <a:pt x="54" y="135"/>
                </a:lnTo>
                <a:lnTo>
                  <a:pt x="54" y="137"/>
                </a:lnTo>
                <a:lnTo>
                  <a:pt x="52" y="137"/>
                </a:lnTo>
                <a:lnTo>
                  <a:pt x="52" y="140"/>
                </a:lnTo>
                <a:lnTo>
                  <a:pt x="52" y="140"/>
                </a:lnTo>
                <a:lnTo>
                  <a:pt x="52" y="143"/>
                </a:lnTo>
                <a:lnTo>
                  <a:pt x="52" y="143"/>
                </a:lnTo>
                <a:lnTo>
                  <a:pt x="52" y="146"/>
                </a:lnTo>
                <a:lnTo>
                  <a:pt x="52" y="146"/>
                </a:lnTo>
                <a:lnTo>
                  <a:pt x="52" y="148"/>
                </a:lnTo>
                <a:lnTo>
                  <a:pt x="49" y="148"/>
                </a:lnTo>
                <a:lnTo>
                  <a:pt x="46" y="151"/>
                </a:lnTo>
                <a:lnTo>
                  <a:pt x="46" y="154"/>
                </a:lnTo>
                <a:lnTo>
                  <a:pt x="46" y="154"/>
                </a:lnTo>
                <a:lnTo>
                  <a:pt x="49" y="159"/>
                </a:lnTo>
                <a:lnTo>
                  <a:pt x="49" y="159"/>
                </a:lnTo>
                <a:lnTo>
                  <a:pt x="49" y="159"/>
                </a:lnTo>
                <a:lnTo>
                  <a:pt x="46" y="16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39" name="Freeform 1282"/>
          <p:cNvSpPr>
            <a:spLocks/>
          </p:cNvSpPr>
          <p:nvPr/>
        </p:nvSpPr>
        <p:spPr bwMode="auto">
          <a:xfrm>
            <a:off x="5992283" y="4051840"/>
            <a:ext cx="239590" cy="205802"/>
          </a:xfrm>
          <a:custGeom>
            <a:avLst/>
            <a:gdLst/>
            <a:ahLst/>
            <a:cxnLst>
              <a:cxn ang="0">
                <a:pos x="148" y="11"/>
              </a:cxn>
              <a:cxn ang="0">
                <a:pos x="137" y="5"/>
              </a:cxn>
              <a:cxn ang="0">
                <a:pos x="135" y="8"/>
              </a:cxn>
              <a:cxn ang="0">
                <a:pos x="129" y="11"/>
              </a:cxn>
              <a:cxn ang="0">
                <a:pos x="121" y="11"/>
              </a:cxn>
              <a:cxn ang="0">
                <a:pos x="108" y="8"/>
              </a:cxn>
              <a:cxn ang="0">
                <a:pos x="94" y="11"/>
              </a:cxn>
              <a:cxn ang="0">
                <a:pos x="86" y="16"/>
              </a:cxn>
              <a:cxn ang="0">
                <a:pos x="73" y="11"/>
              </a:cxn>
              <a:cxn ang="0">
                <a:pos x="68" y="8"/>
              </a:cxn>
              <a:cxn ang="0">
                <a:pos x="62" y="8"/>
              </a:cxn>
              <a:cxn ang="0">
                <a:pos x="57" y="14"/>
              </a:cxn>
              <a:cxn ang="0">
                <a:pos x="49" y="5"/>
              </a:cxn>
              <a:cxn ang="0">
                <a:pos x="41" y="3"/>
              </a:cxn>
              <a:cxn ang="0">
                <a:pos x="35" y="0"/>
              </a:cxn>
              <a:cxn ang="0">
                <a:pos x="27" y="3"/>
              </a:cxn>
              <a:cxn ang="0">
                <a:pos x="22" y="3"/>
              </a:cxn>
              <a:cxn ang="0">
                <a:pos x="17" y="5"/>
              </a:cxn>
              <a:cxn ang="0">
                <a:pos x="17" y="11"/>
              </a:cxn>
              <a:cxn ang="0">
                <a:pos x="17" y="14"/>
              </a:cxn>
              <a:cxn ang="0">
                <a:pos x="11" y="19"/>
              </a:cxn>
              <a:cxn ang="0">
                <a:pos x="14" y="27"/>
              </a:cxn>
              <a:cxn ang="0">
                <a:pos x="11" y="30"/>
              </a:cxn>
              <a:cxn ang="0">
                <a:pos x="17" y="38"/>
              </a:cxn>
              <a:cxn ang="0">
                <a:pos x="17" y="48"/>
              </a:cxn>
              <a:cxn ang="0">
                <a:pos x="14" y="51"/>
              </a:cxn>
              <a:cxn ang="0">
                <a:pos x="14" y="54"/>
              </a:cxn>
              <a:cxn ang="0">
                <a:pos x="8" y="62"/>
              </a:cxn>
              <a:cxn ang="0">
                <a:pos x="3" y="65"/>
              </a:cxn>
              <a:cxn ang="0">
                <a:pos x="0" y="70"/>
              </a:cxn>
              <a:cxn ang="0">
                <a:pos x="0" y="75"/>
              </a:cxn>
              <a:cxn ang="0">
                <a:pos x="0" y="81"/>
              </a:cxn>
              <a:cxn ang="0">
                <a:pos x="0" y="89"/>
              </a:cxn>
              <a:cxn ang="0">
                <a:pos x="0" y="102"/>
              </a:cxn>
              <a:cxn ang="0">
                <a:pos x="11" y="102"/>
              </a:cxn>
              <a:cxn ang="0">
                <a:pos x="30" y="121"/>
              </a:cxn>
              <a:cxn ang="0">
                <a:pos x="33" y="129"/>
              </a:cxn>
              <a:cxn ang="0">
                <a:pos x="54" y="134"/>
              </a:cxn>
              <a:cxn ang="0">
                <a:pos x="65" y="132"/>
              </a:cxn>
              <a:cxn ang="0">
                <a:pos x="73" y="126"/>
              </a:cxn>
              <a:cxn ang="0">
                <a:pos x="76" y="129"/>
              </a:cxn>
              <a:cxn ang="0">
                <a:pos x="81" y="121"/>
              </a:cxn>
              <a:cxn ang="0">
                <a:pos x="84" y="113"/>
              </a:cxn>
              <a:cxn ang="0">
                <a:pos x="86" y="108"/>
              </a:cxn>
              <a:cxn ang="0">
                <a:pos x="92" y="99"/>
              </a:cxn>
              <a:cxn ang="0">
                <a:pos x="97" y="97"/>
              </a:cxn>
              <a:cxn ang="0">
                <a:pos x="102" y="99"/>
              </a:cxn>
              <a:cxn ang="0">
                <a:pos x="108" y="105"/>
              </a:cxn>
              <a:cxn ang="0">
                <a:pos x="116" y="99"/>
              </a:cxn>
              <a:cxn ang="0">
                <a:pos x="119" y="97"/>
              </a:cxn>
              <a:cxn ang="0">
                <a:pos x="121" y="89"/>
              </a:cxn>
              <a:cxn ang="0">
                <a:pos x="124" y="81"/>
              </a:cxn>
              <a:cxn ang="0">
                <a:pos x="132" y="73"/>
              </a:cxn>
              <a:cxn ang="0">
                <a:pos x="132" y="65"/>
              </a:cxn>
              <a:cxn ang="0">
                <a:pos x="140" y="59"/>
              </a:cxn>
              <a:cxn ang="0">
                <a:pos x="140" y="48"/>
              </a:cxn>
              <a:cxn ang="0">
                <a:pos x="145" y="40"/>
              </a:cxn>
              <a:cxn ang="0">
                <a:pos x="151" y="38"/>
              </a:cxn>
              <a:cxn ang="0">
                <a:pos x="156" y="32"/>
              </a:cxn>
              <a:cxn ang="0">
                <a:pos x="153" y="27"/>
              </a:cxn>
              <a:cxn ang="0">
                <a:pos x="151" y="19"/>
              </a:cxn>
              <a:cxn ang="0">
                <a:pos x="148" y="14"/>
              </a:cxn>
            </a:cxnLst>
            <a:rect l="0" t="0" r="r" b="b"/>
            <a:pathLst>
              <a:path w="156" h="134">
                <a:moveTo>
                  <a:pt x="148" y="14"/>
                </a:moveTo>
                <a:lnTo>
                  <a:pt x="148" y="14"/>
                </a:lnTo>
                <a:lnTo>
                  <a:pt x="148" y="11"/>
                </a:lnTo>
                <a:lnTo>
                  <a:pt x="143" y="5"/>
                </a:lnTo>
                <a:lnTo>
                  <a:pt x="140" y="3"/>
                </a:lnTo>
                <a:lnTo>
                  <a:pt x="137" y="5"/>
                </a:lnTo>
                <a:lnTo>
                  <a:pt x="137" y="8"/>
                </a:lnTo>
                <a:lnTo>
                  <a:pt x="137" y="8"/>
                </a:lnTo>
                <a:lnTo>
                  <a:pt x="135" y="8"/>
                </a:lnTo>
                <a:lnTo>
                  <a:pt x="132" y="8"/>
                </a:lnTo>
                <a:lnTo>
                  <a:pt x="132" y="8"/>
                </a:lnTo>
                <a:lnTo>
                  <a:pt x="129" y="11"/>
                </a:lnTo>
                <a:lnTo>
                  <a:pt x="127" y="14"/>
                </a:lnTo>
                <a:lnTo>
                  <a:pt x="124" y="14"/>
                </a:lnTo>
                <a:lnTo>
                  <a:pt x="121" y="11"/>
                </a:lnTo>
                <a:lnTo>
                  <a:pt x="119" y="11"/>
                </a:lnTo>
                <a:lnTo>
                  <a:pt x="113" y="8"/>
                </a:lnTo>
                <a:lnTo>
                  <a:pt x="108" y="8"/>
                </a:lnTo>
                <a:lnTo>
                  <a:pt x="105" y="11"/>
                </a:lnTo>
                <a:lnTo>
                  <a:pt x="97" y="11"/>
                </a:lnTo>
                <a:lnTo>
                  <a:pt x="94" y="11"/>
                </a:lnTo>
                <a:lnTo>
                  <a:pt x="92" y="16"/>
                </a:lnTo>
                <a:lnTo>
                  <a:pt x="89" y="16"/>
                </a:lnTo>
                <a:lnTo>
                  <a:pt x="86" y="16"/>
                </a:lnTo>
                <a:lnTo>
                  <a:pt x="81" y="14"/>
                </a:lnTo>
                <a:lnTo>
                  <a:pt x="78" y="14"/>
                </a:lnTo>
                <a:lnTo>
                  <a:pt x="73" y="11"/>
                </a:lnTo>
                <a:lnTo>
                  <a:pt x="70" y="11"/>
                </a:lnTo>
                <a:lnTo>
                  <a:pt x="70" y="11"/>
                </a:lnTo>
                <a:lnTo>
                  <a:pt x="68" y="8"/>
                </a:lnTo>
                <a:lnTo>
                  <a:pt x="65" y="8"/>
                </a:lnTo>
                <a:lnTo>
                  <a:pt x="65" y="8"/>
                </a:lnTo>
                <a:lnTo>
                  <a:pt x="62" y="8"/>
                </a:lnTo>
                <a:lnTo>
                  <a:pt x="59" y="11"/>
                </a:lnTo>
                <a:lnTo>
                  <a:pt x="57" y="11"/>
                </a:lnTo>
                <a:lnTo>
                  <a:pt x="57" y="14"/>
                </a:lnTo>
                <a:lnTo>
                  <a:pt x="54" y="14"/>
                </a:lnTo>
                <a:lnTo>
                  <a:pt x="51" y="11"/>
                </a:lnTo>
                <a:lnTo>
                  <a:pt x="49" y="5"/>
                </a:lnTo>
                <a:lnTo>
                  <a:pt x="49" y="5"/>
                </a:lnTo>
                <a:lnTo>
                  <a:pt x="43" y="3"/>
                </a:lnTo>
                <a:lnTo>
                  <a:pt x="41" y="3"/>
                </a:lnTo>
                <a:lnTo>
                  <a:pt x="41" y="3"/>
                </a:lnTo>
                <a:lnTo>
                  <a:pt x="35" y="3"/>
                </a:lnTo>
                <a:lnTo>
                  <a:pt x="35" y="0"/>
                </a:lnTo>
                <a:lnTo>
                  <a:pt x="33" y="3"/>
                </a:lnTo>
                <a:lnTo>
                  <a:pt x="33" y="3"/>
                </a:lnTo>
                <a:lnTo>
                  <a:pt x="27" y="3"/>
                </a:lnTo>
                <a:lnTo>
                  <a:pt x="27" y="3"/>
                </a:lnTo>
                <a:lnTo>
                  <a:pt x="25" y="3"/>
                </a:lnTo>
                <a:lnTo>
                  <a:pt x="22" y="3"/>
                </a:lnTo>
                <a:lnTo>
                  <a:pt x="19" y="3"/>
                </a:lnTo>
                <a:lnTo>
                  <a:pt x="19" y="5"/>
                </a:lnTo>
                <a:lnTo>
                  <a:pt x="17" y="5"/>
                </a:lnTo>
                <a:lnTo>
                  <a:pt x="17" y="8"/>
                </a:lnTo>
                <a:lnTo>
                  <a:pt x="17" y="8"/>
                </a:lnTo>
                <a:lnTo>
                  <a:pt x="17" y="11"/>
                </a:lnTo>
                <a:lnTo>
                  <a:pt x="17" y="11"/>
                </a:lnTo>
                <a:lnTo>
                  <a:pt x="17" y="14"/>
                </a:lnTo>
                <a:lnTo>
                  <a:pt x="17" y="14"/>
                </a:lnTo>
                <a:lnTo>
                  <a:pt x="17" y="16"/>
                </a:lnTo>
                <a:lnTo>
                  <a:pt x="14" y="16"/>
                </a:lnTo>
                <a:lnTo>
                  <a:pt x="11" y="19"/>
                </a:lnTo>
                <a:lnTo>
                  <a:pt x="11" y="22"/>
                </a:lnTo>
                <a:lnTo>
                  <a:pt x="11" y="22"/>
                </a:lnTo>
                <a:lnTo>
                  <a:pt x="14" y="27"/>
                </a:lnTo>
                <a:lnTo>
                  <a:pt x="14" y="27"/>
                </a:lnTo>
                <a:lnTo>
                  <a:pt x="14" y="27"/>
                </a:lnTo>
                <a:lnTo>
                  <a:pt x="11" y="30"/>
                </a:lnTo>
                <a:lnTo>
                  <a:pt x="11" y="32"/>
                </a:lnTo>
                <a:lnTo>
                  <a:pt x="11" y="35"/>
                </a:lnTo>
                <a:lnTo>
                  <a:pt x="17" y="38"/>
                </a:lnTo>
                <a:lnTo>
                  <a:pt x="17" y="40"/>
                </a:lnTo>
                <a:lnTo>
                  <a:pt x="17" y="46"/>
                </a:lnTo>
                <a:lnTo>
                  <a:pt x="17" y="48"/>
                </a:lnTo>
                <a:lnTo>
                  <a:pt x="14" y="48"/>
                </a:lnTo>
                <a:lnTo>
                  <a:pt x="14" y="48"/>
                </a:lnTo>
                <a:lnTo>
                  <a:pt x="14" y="51"/>
                </a:lnTo>
                <a:lnTo>
                  <a:pt x="17" y="54"/>
                </a:lnTo>
                <a:lnTo>
                  <a:pt x="14" y="54"/>
                </a:lnTo>
                <a:lnTo>
                  <a:pt x="14" y="54"/>
                </a:lnTo>
                <a:lnTo>
                  <a:pt x="11" y="56"/>
                </a:lnTo>
                <a:lnTo>
                  <a:pt x="11" y="59"/>
                </a:lnTo>
                <a:lnTo>
                  <a:pt x="8" y="62"/>
                </a:lnTo>
                <a:lnTo>
                  <a:pt x="8" y="65"/>
                </a:lnTo>
                <a:lnTo>
                  <a:pt x="6" y="65"/>
                </a:lnTo>
                <a:lnTo>
                  <a:pt x="3" y="65"/>
                </a:lnTo>
                <a:lnTo>
                  <a:pt x="3" y="67"/>
                </a:lnTo>
                <a:lnTo>
                  <a:pt x="0" y="67"/>
                </a:lnTo>
                <a:lnTo>
                  <a:pt x="0" y="70"/>
                </a:lnTo>
                <a:lnTo>
                  <a:pt x="0" y="73"/>
                </a:lnTo>
                <a:lnTo>
                  <a:pt x="0" y="75"/>
                </a:lnTo>
                <a:lnTo>
                  <a:pt x="0" y="75"/>
                </a:lnTo>
                <a:lnTo>
                  <a:pt x="0" y="78"/>
                </a:lnTo>
                <a:lnTo>
                  <a:pt x="0" y="81"/>
                </a:lnTo>
                <a:lnTo>
                  <a:pt x="0" y="81"/>
                </a:lnTo>
                <a:lnTo>
                  <a:pt x="0" y="83"/>
                </a:lnTo>
                <a:lnTo>
                  <a:pt x="0" y="83"/>
                </a:lnTo>
                <a:lnTo>
                  <a:pt x="0" y="89"/>
                </a:lnTo>
                <a:lnTo>
                  <a:pt x="0" y="91"/>
                </a:lnTo>
                <a:lnTo>
                  <a:pt x="3" y="94"/>
                </a:lnTo>
                <a:lnTo>
                  <a:pt x="0" y="102"/>
                </a:lnTo>
                <a:lnTo>
                  <a:pt x="3" y="105"/>
                </a:lnTo>
                <a:lnTo>
                  <a:pt x="8" y="105"/>
                </a:lnTo>
                <a:lnTo>
                  <a:pt x="11" y="102"/>
                </a:lnTo>
                <a:lnTo>
                  <a:pt x="22" y="108"/>
                </a:lnTo>
                <a:lnTo>
                  <a:pt x="27" y="113"/>
                </a:lnTo>
                <a:lnTo>
                  <a:pt x="30" y="121"/>
                </a:lnTo>
                <a:lnTo>
                  <a:pt x="30" y="124"/>
                </a:lnTo>
                <a:lnTo>
                  <a:pt x="33" y="126"/>
                </a:lnTo>
                <a:lnTo>
                  <a:pt x="33" y="129"/>
                </a:lnTo>
                <a:lnTo>
                  <a:pt x="38" y="134"/>
                </a:lnTo>
                <a:lnTo>
                  <a:pt x="43" y="134"/>
                </a:lnTo>
                <a:lnTo>
                  <a:pt x="54" y="134"/>
                </a:lnTo>
                <a:lnTo>
                  <a:pt x="57" y="132"/>
                </a:lnTo>
                <a:lnTo>
                  <a:pt x="59" y="134"/>
                </a:lnTo>
                <a:lnTo>
                  <a:pt x="65" y="132"/>
                </a:lnTo>
                <a:lnTo>
                  <a:pt x="68" y="132"/>
                </a:lnTo>
                <a:lnTo>
                  <a:pt x="73" y="132"/>
                </a:lnTo>
                <a:lnTo>
                  <a:pt x="73" y="126"/>
                </a:lnTo>
                <a:lnTo>
                  <a:pt x="76" y="129"/>
                </a:lnTo>
                <a:lnTo>
                  <a:pt x="76" y="129"/>
                </a:lnTo>
                <a:lnTo>
                  <a:pt x="76" y="129"/>
                </a:lnTo>
                <a:lnTo>
                  <a:pt x="76" y="126"/>
                </a:lnTo>
                <a:lnTo>
                  <a:pt x="81" y="124"/>
                </a:lnTo>
                <a:lnTo>
                  <a:pt x="81" y="121"/>
                </a:lnTo>
                <a:lnTo>
                  <a:pt x="81" y="116"/>
                </a:lnTo>
                <a:lnTo>
                  <a:pt x="81" y="113"/>
                </a:lnTo>
                <a:lnTo>
                  <a:pt x="84" y="113"/>
                </a:lnTo>
                <a:lnTo>
                  <a:pt x="84" y="110"/>
                </a:lnTo>
                <a:lnTo>
                  <a:pt x="84" y="110"/>
                </a:lnTo>
                <a:lnTo>
                  <a:pt x="86" y="108"/>
                </a:lnTo>
                <a:lnTo>
                  <a:pt x="89" y="105"/>
                </a:lnTo>
                <a:lnTo>
                  <a:pt x="92" y="102"/>
                </a:lnTo>
                <a:lnTo>
                  <a:pt x="92" y="99"/>
                </a:lnTo>
                <a:lnTo>
                  <a:pt x="92" y="99"/>
                </a:lnTo>
                <a:lnTo>
                  <a:pt x="94" y="99"/>
                </a:lnTo>
                <a:lnTo>
                  <a:pt x="97" y="97"/>
                </a:lnTo>
                <a:lnTo>
                  <a:pt x="97" y="97"/>
                </a:lnTo>
                <a:lnTo>
                  <a:pt x="102" y="99"/>
                </a:lnTo>
                <a:lnTo>
                  <a:pt x="102" y="99"/>
                </a:lnTo>
                <a:lnTo>
                  <a:pt x="105" y="99"/>
                </a:lnTo>
                <a:lnTo>
                  <a:pt x="108" y="102"/>
                </a:lnTo>
                <a:lnTo>
                  <a:pt x="108" y="105"/>
                </a:lnTo>
                <a:lnTo>
                  <a:pt x="110" y="105"/>
                </a:lnTo>
                <a:lnTo>
                  <a:pt x="113" y="102"/>
                </a:lnTo>
                <a:lnTo>
                  <a:pt x="116" y="99"/>
                </a:lnTo>
                <a:lnTo>
                  <a:pt x="116" y="99"/>
                </a:lnTo>
                <a:lnTo>
                  <a:pt x="116" y="97"/>
                </a:lnTo>
                <a:lnTo>
                  <a:pt x="119" y="97"/>
                </a:lnTo>
                <a:lnTo>
                  <a:pt x="121" y="94"/>
                </a:lnTo>
                <a:lnTo>
                  <a:pt x="119" y="91"/>
                </a:lnTo>
                <a:lnTo>
                  <a:pt x="121" y="89"/>
                </a:lnTo>
                <a:lnTo>
                  <a:pt x="124" y="86"/>
                </a:lnTo>
                <a:lnTo>
                  <a:pt x="127" y="83"/>
                </a:lnTo>
                <a:lnTo>
                  <a:pt x="124" y="81"/>
                </a:lnTo>
                <a:lnTo>
                  <a:pt x="127" y="78"/>
                </a:lnTo>
                <a:lnTo>
                  <a:pt x="129" y="75"/>
                </a:lnTo>
                <a:lnTo>
                  <a:pt x="132" y="73"/>
                </a:lnTo>
                <a:lnTo>
                  <a:pt x="132" y="70"/>
                </a:lnTo>
                <a:lnTo>
                  <a:pt x="135" y="67"/>
                </a:lnTo>
                <a:lnTo>
                  <a:pt x="132" y="65"/>
                </a:lnTo>
                <a:lnTo>
                  <a:pt x="135" y="62"/>
                </a:lnTo>
                <a:lnTo>
                  <a:pt x="140" y="62"/>
                </a:lnTo>
                <a:lnTo>
                  <a:pt x="140" y="59"/>
                </a:lnTo>
                <a:lnTo>
                  <a:pt x="143" y="56"/>
                </a:lnTo>
                <a:lnTo>
                  <a:pt x="143" y="51"/>
                </a:lnTo>
                <a:lnTo>
                  <a:pt x="140" y="48"/>
                </a:lnTo>
                <a:lnTo>
                  <a:pt x="143" y="46"/>
                </a:lnTo>
                <a:lnTo>
                  <a:pt x="145" y="43"/>
                </a:lnTo>
                <a:lnTo>
                  <a:pt x="145" y="40"/>
                </a:lnTo>
                <a:lnTo>
                  <a:pt x="148" y="40"/>
                </a:lnTo>
                <a:lnTo>
                  <a:pt x="151" y="38"/>
                </a:lnTo>
                <a:lnTo>
                  <a:pt x="151" y="38"/>
                </a:lnTo>
                <a:lnTo>
                  <a:pt x="153" y="35"/>
                </a:lnTo>
                <a:lnTo>
                  <a:pt x="156" y="35"/>
                </a:lnTo>
                <a:lnTo>
                  <a:pt x="156" y="32"/>
                </a:lnTo>
                <a:lnTo>
                  <a:pt x="156" y="30"/>
                </a:lnTo>
                <a:lnTo>
                  <a:pt x="156" y="27"/>
                </a:lnTo>
                <a:lnTo>
                  <a:pt x="153" y="27"/>
                </a:lnTo>
                <a:lnTo>
                  <a:pt x="151" y="24"/>
                </a:lnTo>
                <a:lnTo>
                  <a:pt x="151" y="22"/>
                </a:lnTo>
                <a:lnTo>
                  <a:pt x="151" y="19"/>
                </a:lnTo>
                <a:lnTo>
                  <a:pt x="151" y="16"/>
                </a:lnTo>
                <a:lnTo>
                  <a:pt x="148" y="14"/>
                </a:lnTo>
                <a:lnTo>
                  <a:pt x="148" y="1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0" name="Freeform 1283"/>
          <p:cNvSpPr>
            <a:spLocks/>
          </p:cNvSpPr>
          <p:nvPr/>
        </p:nvSpPr>
        <p:spPr bwMode="auto">
          <a:xfrm>
            <a:off x="6062931" y="4340577"/>
            <a:ext cx="7679" cy="4608"/>
          </a:xfrm>
          <a:custGeom>
            <a:avLst/>
            <a:gdLst/>
            <a:ahLst/>
            <a:cxnLst>
              <a:cxn ang="0">
                <a:pos x="0" y="3"/>
              </a:cxn>
              <a:cxn ang="0">
                <a:pos x="0" y="0"/>
              </a:cxn>
              <a:cxn ang="0">
                <a:pos x="3" y="0"/>
              </a:cxn>
              <a:cxn ang="0">
                <a:pos x="5" y="0"/>
              </a:cxn>
              <a:cxn ang="0">
                <a:pos x="3" y="3"/>
              </a:cxn>
              <a:cxn ang="0">
                <a:pos x="3" y="3"/>
              </a:cxn>
              <a:cxn ang="0">
                <a:pos x="0" y="3"/>
              </a:cxn>
            </a:cxnLst>
            <a:rect l="0" t="0" r="r" b="b"/>
            <a:pathLst>
              <a:path w="5" h="3">
                <a:moveTo>
                  <a:pt x="0" y="3"/>
                </a:moveTo>
                <a:lnTo>
                  <a:pt x="0" y="0"/>
                </a:lnTo>
                <a:lnTo>
                  <a:pt x="3" y="0"/>
                </a:lnTo>
                <a:lnTo>
                  <a:pt x="5" y="0"/>
                </a:lnTo>
                <a:lnTo>
                  <a:pt x="3" y="3"/>
                </a:lnTo>
                <a:lnTo>
                  <a:pt x="3" y="3"/>
                </a:lnTo>
                <a:lnTo>
                  <a:pt x="0"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1" name="Freeform 1284"/>
          <p:cNvSpPr>
            <a:spLocks/>
          </p:cNvSpPr>
          <p:nvPr/>
        </p:nvSpPr>
        <p:spPr bwMode="auto">
          <a:xfrm>
            <a:off x="6104398" y="4266858"/>
            <a:ext cx="12286" cy="16895"/>
          </a:xfrm>
          <a:custGeom>
            <a:avLst/>
            <a:gdLst/>
            <a:ahLst/>
            <a:cxnLst>
              <a:cxn ang="0">
                <a:pos x="0" y="8"/>
              </a:cxn>
              <a:cxn ang="0">
                <a:pos x="0" y="5"/>
              </a:cxn>
              <a:cxn ang="0">
                <a:pos x="3" y="5"/>
              </a:cxn>
              <a:cxn ang="0">
                <a:pos x="3" y="2"/>
              </a:cxn>
              <a:cxn ang="0">
                <a:pos x="5" y="0"/>
              </a:cxn>
              <a:cxn ang="0">
                <a:pos x="5" y="0"/>
              </a:cxn>
              <a:cxn ang="0">
                <a:pos x="8" y="5"/>
              </a:cxn>
              <a:cxn ang="0">
                <a:pos x="5" y="11"/>
              </a:cxn>
              <a:cxn ang="0">
                <a:pos x="3" y="11"/>
              </a:cxn>
              <a:cxn ang="0">
                <a:pos x="0" y="8"/>
              </a:cxn>
            </a:cxnLst>
            <a:rect l="0" t="0" r="r" b="b"/>
            <a:pathLst>
              <a:path w="8" h="11">
                <a:moveTo>
                  <a:pt x="0" y="8"/>
                </a:moveTo>
                <a:lnTo>
                  <a:pt x="0" y="5"/>
                </a:lnTo>
                <a:lnTo>
                  <a:pt x="3" y="5"/>
                </a:lnTo>
                <a:lnTo>
                  <a:pt x="3" y="2"/>
                </a:lnTo>
                <a:lnTo>
                  <a:pt x="5" y="0"/>
                </a:lnTo>
                <a:lnTo>
                  <a:pt x="5" y="0"/>
                </a:lnTo>
                <a:lnTo>
                  <a:pt x="8" y="5"/>
                </a:lnTo>
                <a:lnTo>
                  <a:pt x="5" y="11"/>
                </a:lnTo>
                <a:lnTo>
                  <a:pt x="3" y="11"/>
                </a:lnTo>
                <a:lnTo>
                  <a:pt x="0" y="8"/>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2" name="Freeform 1285"/>
          <p:cNvSpPr>
            <a:spLocks/>
          </p:cNvSpPr>
          <p:nvPr/>
        </p:nvSpPr>
        <p:spPr bwMode="auto">
          <a:xfrm>
            <a:off x="6109006" y="4073342"/>
            <a:ext cx="159726" cy="238055"/>
          </a:xfrm>
          <a:custGeom>
            <a:avLst/>
            <a:gdLst/>
            <a:ahLst/>
            <a:cxnLst>
              <a:cxn ang="0">
                <a:pos x="5" y="110"/>
              </a:cxn>
              <a:cxn ang="0">
                <a:pos x="5" y="99"/>
              </a:cxn>
              <a:cxn ang="0">
                <a:pos x="8" y="96"/>
              </a:cxn>
              <a:cxn ang="0">
                <a:pos x="16" y="88"/>
              </a:cxn>
              <a:cxn ang="0">
                <a:pos x="18" y="85"/>
              </a:cxn>
              <a:cxn ang="0">
                <a:pos x="26" y="85"/>
              </a:cxn>
              <a:cxn ang="0">
                <a:pos x="32" y="88"/>
              </a:cxn>
              <a:cxn ang="0">
                <a:pos x="37" y="88"/>
              </a:cxn>
              <a:cxn ang="0">
                <a:pos x="40" y="83"/>
              </a:cxn>
              <a:cxn ang="0">
                <a:pos x="43" y="77"/>
              </a:cxn>
              <a:cxn ang="0">
                <a:pos x="51" y="69"/>
              </a:cxn>
              <a:cxn ang="0">
                <a:pos x="53" y="61"/>
              </a:cxn>
              <a:cxn ang="0">
                <a:pos x="59" y="53"/>
              </a:cxn>
              <a:cxn ang="0">
                <a:pos x="64" y="48"/>
              </a:cxn>
              <a:cxn ang="0">
                <a:pos x="67" y="37"/>
              </a:cxn>
              <a:cxn ang="0">
                <a:pos x="69" y="29"/>
              </a:cxn>
              <a:cxn ang="0">
                <a:pos x="75" y="24"/>
              </a:cxn>
              <a:cxn ang="0">
                <a:pos x="80" y="21"/>
              </a:cxn>
              <a:cxn ang="0">
                <a:pos x="80" y="13"/>
              </a:cxn>
              <a:cxn ang="0">
                <a:pos x="75" y="8"/>
              </a:cxn>
              <a:cxn ang="0">
                <a:pos x="72" y="0"/>
              </a:cxn>
              <a:cxn ang="0">
                <a:pos x="83" y="10"/>
              </a:cxn>
              <a:cxn ang="0">
                <a:pos x="88" y="16"/>
              </a:cxn>
              <a:cxn ang="0">
                <a:pos x="86" y="21"/>
              </a:cxn>
              <a:cxn ang="0">
                <a:pos x="86" y="29"/>
              </a:cxn>
              <a:cxn ang="0">
                <a:pos x="91" y="34"/>
              </a:cxn>
              <a:cxn ang="0">
                <a:pos x="96" y="42"/>
              </a:cxn>
              <a:cxn ang="0">
                <a:pos x="91" y="42"/>
              </a:cxn>
              <a:cxn ang="0">
                <a:pos x="83" y="40"/>
              </a:cxn>
              <a:cxn ang="0">
                <a:pos x="77" y="40"/>
              </a:cxn>
              <a:cxn ang="0">
                <a:pos x="75" y="45"/>
              </a:cxn>
              <a:cxn ang="0">
                <a:pos x="77" y="51"/>
              </a:cxn>
              <a:cxn ang="0">
                <a:pos x="86" y="56"/>
              </a:cxn>
              <a:cxn ang="0">
                <a:pos x="94" y="67"/>
              </a:cxn>
              <a:cxn ang="0">
                <a:pos x="94" y="77"/>
              </a:cxn>
              <a:cxn ang="0">
                <a:pos x="88" y="85"/>
              </a:cxn>
              <a:cxn ang="0">
                <a:pos x="83" y="94"/>
              </a:cxn>
              <a:cxn ang="0">
                <a:pos x="83" y="102"/>
              </a:cxn>
              <a:cxn ang="0">
                <a:pos x="83" y="112"/>
              </a:cxn>
              <a:cxn ang="0">
                <a:pos x="88" y="120"/>
              </a:cxn>
              <a:cxn ang="0">
                <a:pos x="94" y="131"/>
              </a:cxn>
              <a:cxn ang="0">
                <a:pos x="102" y="139"/>
              </a:cxn>
              <a:cxn ang="0">
                <a:pos x="104" y="145"/>
              </a:cxn>
              <a:cxn ang="0">
                <a:pos x="102" y="147"/>
              </a:cxn>
              <a:cxn ang="0">
                <a:pos x="102" y="153"/>
              </a:cxn>
              <a:cxn ang="0">
                <a:pos x="99" y="153"/>
              </a:cxn>
              <a:cxn ang="0">
                <a:pos x="96" y="153"/>
              </a:cxn>
              <a:cxn ang="0">
                <a:pos x="91" y="153"/>
              </a:cxn>
              <a:cxn ang="0">
                <a:pos x="88" y="153"/>
              </a:cxn>
              <a:cxn ang="0">
                <a:pos x="83" y="153"/>
              </a:cxn>
              <a:cxn ang="0">
                <a:pos x="80" y="150"/>
              </a:cxn>
              <a:cxn ang="0">
                <a:pos x="61" y="150"/>
              </a:cxn>
              <a:cxn ang="0">
                <a:pos x="56" y="150"/>
              </a:cxn>
              <a:cxn ang="0">
                <a:pos x="51" y="150"/>
              </a:cxn>
              <a:cxn ang="0">
                <a:pos x="45" y="147"/>
              </a:cxn>
              <a:cxn ang="0">
                <a:pos x="37" y="150"/>
              </a:cxn>
              <a:cxn ang="0">
                <a:pos x="37" y="150"/>
              </a:cxn>
              <a:cxn ang="0">
                <a:pos x="18" y="150"/>
              </a:cxn>
              <a:cxn ang="0">
                <a:pos x="16" y="145"/>
              </a:cxn>
              <a:cxn ang="0">
                <a:pos x="16" y="131"/>
              </a:cxn>
              <a:cxn ang="0">
                <a:pos x="13" y="123"/>
              </a:cxn>
              <a:cxn ang="0">
                <a:pos x="5" y="123"/>
              </a:cxn>
              <a:cxn ang="0">
                <a:pos x="0" y="115"/>
              </a:cxn>
            </a:cxnLst>
            <a:rect l="0" t="0" r="r" b="b"/>
            <a:pathLst>
              <a:path w="104" h="155">
                <a:moveTo>
                  <a:pt x="0" y="115"/>
                </a:moveTo>
                <a:lnTo>
                  <a:pt x="0" y="112"/>
                </a:lnTo>
                <a:lnTo>
                  <a:pt x="5" y="110"/>
                </a:lnTo>
                <a:lnTo>
                  <a:pt x="5" y="107"/>
                </a:lnTo>
                <a:lnTo>
                  <a:pt x="5" y="102"/>
                </a:lnTo>
                <a:lnTo>
                  <a:pt x="5" y="99"/>
                </a:lnTo>
                <a:lnTo>
                  <a:pt x="8" y="99"/>
                </a:lnTo>
                <a:lnTo>
                  <a:pt x="8" y="96"/>
                </a:lnTo>
                <a:lnTo>
                  <a:pt x="8" y="96"/>
                </a:lnTo>
                <a:lnTo>
                  <a:pt x="10" y="94"/>
                </a:lnTo>
                <a:lnTo>
                  <a:pt x="13" y="91"/>
                </a:lnTo>
                <a:lnTo>
                  <a:pt x="16" y="88"/>
                </a:lnTo>
                <a:lnTo>
                  <a:pt x="16" y="85"/>
                </a:lnTo>
                <a:lnTo>
                  <a:pt x="16" y="85"/>
                </a:lnTo>
                <a:lnTo>
                  <a:pt x="18" y="85"/>
                </a:lnTo>
                <a:lnTo>
                  <a:pt x="21" y="83"/>
                </a:lnTo>
                <a:lnTo>
                  <a:pt x="21" y="83"/>
                </a:lnTo>
                <a:lnTo>
                  <a:pt x="26" y="85"/>
                </a:lnTo>
                <a:lnTo>
                  <a:pt x="26" y="85"/>
                </a:lnTo>
                <a:lnTo>
                  <a:pt x="29" y="85"/>
                </a:lnTo>
                <a:lnTo>
                  <a:pt x="32" y="88"/>
                </a:lnTo>
                <a:lnTo>
                  <a:pt x="32" y="91"/>
                </a:lnTo>
                <a:lnTo>
                  <a:pt x="34" y="91"/>
                </a:lnTo>
                <a:lnTo>
                  <a:pt x="37" y="88"/>
                </a:lnTo>
                <a:lnTo>
                  <a:pt x="40" y="85"/>
                </a:lnTo>
                <a:lnTo>
                  <a:pt x="40" y="85"/>
                </a:lnTo>
                <a:lnTo>
                  <a:pt x="40" y="83"/>
                </a:lnTo>
                <a:lnTo>
                  <a:pt x="43" y="83"/>
                </a:lnTo>
                <a:lnTo>
                  <a:pt x="45" y="80"/>
                </a:lnTo>
                <a:lnTo>
                  <a:pt x="43" y="77"/>
                </a:lnTo>
                <a:lnTo>
                  <a:pt x="45" y="75"/>
                </a:lnTo>
                <a:lnTo>
                  <a:pt x="48" y="72"/>
                </a:lnTo>
                <a:lnTo>
                  <a:pt x="51" y="69"/>
                </a:lnTo>
                <a:lnTo>
                  <a:pt x="48" y="67"/>
                </a:lnTo>
                <a:lnTo>
                  <a:pt x="51" y="64"/>
                </a:lnTo>
                <a:lnTo>
                  <a:pt x="53" y="61"/>
                </a:lnTo>
                <a:lnTo>
                  <a:pt x="56" y="59"/>
                </a:lnTo>
                <a:lnTo>
                  <a:pt x="56" y="56"/>
                </a:lnTo>
                <a:lnTo>
                  <a:pt x="59" y="53"/>
                </a:lnTo>
                <a:lnTo>
                  <a:pt x="56" y="51"/>
                </a:lnTo>
                <a:lnTo>
                  <a:pt x="59" y="48"/>
                </a:lnTo>
                <a:lnTo>
                  <a:pt x="64" y="48"/>
                </a:lnTo>
                <a:lnTo>
                  <a:pt x="64" y="45"/>
                </a:lnTo>
                <a:lnTo>
                  <a:pt x="67" y="42"/>
                </a:lnTo>
                <a:lnTo>
                  <a:pt x="67" y="37"/>
                </a:lnTo>
                <a:lnTo>
                  <a:pt x="64" y="34"/>
                </a:lnTo>
                <a:lnTo>
                  <a:pt x="67" y="32"/>
                </a:lnTo>
                <a:lnTo>
                  <a:pt x="69" y="29"/>
                </a:lnTo>
                <a:lnTo>
                  <a:pt x="69" y="26"/>
                </a:lnTo>
                <a:lnTo>
                  <a:pt x="72" y="26"/>
                </a:lnTo>
                <a:lnTo>
                  <a:pt x="75" y="24"/>
                </a:lnTo>
                <a:lnTo>
                  <a:pt x="75" y="24"/>
                </a:lnTo>
                <a:lnTo>
                  <a:pt x="77" y="21"/>
                </a:lnTo>
                <a:lnTo>
                  <a:pt x="80" y="21"/>
                </a:lnTo>
                <a:lnTo>
                  <a:pt x="80" y="18"/>
                </a:lnTo>
                <a:lnTo>
                  <a:pt x="80" y="16"/>
                </a:lnTo>
                <a:lnTo>
                  <a:pt x="80" y="13"/>
                </a:lnTo>
                <a:lnTo>
                  <a:pt x="77" y="13"/>
                </a:lnTo>
                <a:lnTo>
                  <a:pt x="75" y="10"/>
                </a:lnTo>
                <a:lnTo>
                  <a:pt x="75" y="8"/>
                </a:lnTo>
                <a:lnTo>
                  <a:pt x="75" y="5"/>
                </a:lnTo>
                <a:lnTo>
                  <a:pt x="75" y="2"/>
                </a:lnTo>
                <a:lnTo>
                  <a:pt x="72" y="0"/>
                </a:lnTo>
                <a:lnTo>
                  <a:pt x="80" y="2"/>
                </a:lnTo>
                <a:lnTo>
                  <a:pt x="83" y="5"/>
                </a:lnTo>
                <a:lnTo>
                  <a:pt x="83" y="10"/>
                </a:lnTo>
                <a:lnTo>
                  <a:pt x="86" y="10"/>
                </a:lnTo>
                <a:lnTo>
                  <a:pt x="86" y="13"/>
                </a:lnTo>
                <a:lnTo>
                  <a:pt x="88" y="16"/>
                </a:lnTo>
                <a:lnTo>
                  <a:pt x="88" y="18"/>
                </a:lnTo>
                <a:lnTo>
                  <a:pt x="86" y="21"/>
                </a:lnTo>
                <a:lnTo>
                  <a:pt x="86" y="21"/>
                </a:lnTo>
                <a:lnTo>
                  <a:pt x="88" y="24"/>
                </a:lnTo>
                <a:lnTo>
                  <a:pt x="86" y="26"/>
                </a:lnTo>
                <a:lnTo>
                  <a:pt x="86" y="29"/>
                </a:lnTo>
                <a:lnTo>
                  <a:pt x="86" y="32"/>
                </a:lnTo>
                <a:lnTo>
                  <a:pt x="88" y="34"/>
                </a:lnTo>
                <a:lnTo>
                  <a:pt x="91" y="34"/>
                </a:lnTo>
                <a:lnTo>
                  <a:pt x="91" y="37"/>
                </a:lnTo>
                <a:lnTo>
                  <a:pt x="94" y="40"/>
                </a:lnTo>
                <a:lnTo>
                  <a:pt x="96" y="42"/>
                </a:lnTo>
                <a:lnTo>
                  <a:pt x="94" y="42"/>
                </a:lnTo>
                <a:lnTo>
                  <a:pt x="91" y="42"/>
                </a:lnTo>
                <a:lnTo>
                  <a:pt x="91" y="42"/>
                </a:lnTo>
                <a:lnTo>
                  <a:pt x="88" y="40"/>
                </a:lnTo>
                <a:lnTo>
                  <a:pt x="86" y="42"/>
                </a:lnTo>
                <a:lnTo>
                  <a:pt x="83" y="40"/>
                </a:lnTo>
                <a:lnTo>
                  <a:pt x="80" y="42"/>
                </a:lnTo>
                <a:lnTo>
                  <a:pt x="80" y="40"/>
                </a:lnTo>
                <a:lnTo>
                  <a:pt x="77" y="40"/>
                </a:lnTo>
                <a:lnTo>
                  <a:pt x="75" y="40"/>
                </a:lnTo>
                <a:lnTo>
                  <a:pt x="75" y="42"/>
                </a:lnTo>
                <a:lnTo>
                  <a:pt x="75" y="45"/>
                </a:lnTo>
                <a:lnTo>
                  <a:pt x="75" y="48"/>
                </a:lnTo>
                <a:lnTo>
                  <a:pt x="75" y="48"/>
                </a:lnTo>
                <a:lnTo>
                  <a:pt x="77" y="51"/>
                </a:lnTo>
                <a:lnTo>
                  <a:pt x="77" y="51"/>
                </a:lnTo>
                <a:lnTo>
                  <a:pt x="80" y="51"/>
                </a:lnTo>
                <a:lnTo>
                  <a:pt x="86" y="56"/>
                </a:lnTo>
                <a:lnTo>
                  <a:pt x="88" y="61"/>
                </a:lnTo>
                <a:lnTo>
                  <a:pt x="91" y="64"/>
                </a:lnTo>
                <a:lnTo>
                  <a:pt x="94" y="67"/>
                </a:lnTo>
                <a:lnTo>
                  <a:pt x="96" y="69"/>
                </a:lnTo>
                <a:lnTo>
                  <a:pt x="96" y="75"/>
                </a:lnTo>
                <a:lnTo>
                  <a:pt x="94" y="77"/>
                </a:lnTo>
                <a:lnTo>
                  <a:pt x="91" y="77"/>
                </a:lnTo>
                <a:lnTo>
                  <a:pt x="91" y="80"/>
                </a:lnTo>
                <a:lnTo>
                  <a:pt x="88" y="85"/>
                </a:lnTo>
                <a:lnTo>
                  <a:pt x="86" y="88"/>
                </a:lnTo>
                <a:lnTo>
                  <a:pt x="83" y="94"/>
                </a:lnTo>
                <a:lnTo>
                  <a:pt x="83" y="94"/>
                </a:lnTo>
                <a:lnTo>
                  <a:pt x="80" y="94"/>
                </a:lnTo>
                <a:lnTo>
                  <a:pt x="80" y="99"/>
                </a:lnTo>
                <a:lnTo>
                  <a:pt x="83" y="102"/>
                </a:lnTo>
                <a:lnTo>
                  <a:pt x="80" y="104"/>
                </a:lnTo>
                <a:lnTo>
                  <a:pt x="83" y="107"/>
                </a:lnTo>
                <a:lnTo>
                  <a:pt x="83" y="112"/>
                </a:lnTo>
                <a:lnTo>
                  <a:pt x="83" y="118"/>
                </a:lnTo>
                <a:lnTo>
                  <a:pt x="83" y="118"/>
                </a:lnTo>
                <a:lnTo>
                  <a:pt x="88" y="120"/>
                </a:lnTo>
                <a:lnTo>
                  <a:pt x="91" y="123"/>
                </a:lnTo>
                <a:lnTo>
                  <a:pt x="91" y="126"/>
                </a:lnTo>
                <a:lnTo>
                  <a:pt x="94" y="131"/>
                </a:lnTo>
                <a:lnTo>
                  <a:pt x="96" y="134"/>
                </a:lnTo>
                <a:lnTo>
                  <a:pt x="99" y="137"/>
                </a:lnTo>
                <a:lnTo>
                  <a:pt x="102" y="139"/>
                </a:lnTo>
                <a:lnTo>
                  <a:pt x="102" y="142"/>
                </a:lnTo>
                <a:lnTo>
                  <a:pt x="102" y="145"/>
                </a:lnTo>
                <a:lnTo>
                  <a:pt x="104" y="145"/>
                </a:lnTo>
                <a:lnTo>
                  <a:pt x="104" y="145"/>
                </a:lnTo>
                <a:lnTo>
                  <a:pt x="104" y="145"/>
                </a:lnTo>
                <a:lnTo>
                  <a:pt x="102" y="147"/>
                </a:lnTo>
                <a:lnTo>
                  <a:pt x="102" y="150"/>
                </a:lnTo>
                <a:lnTo>
                  <a:pt x="102" y="150"/>
                </a:lnTo>
                <a:lnTo>
                  <a:pt x="102" y="153"/>
                </a:lnTo>
                <a:lnTo>
                  <a:pt x="102" y="155"/>
                </a:lnTo>
                <a:lnTo>
                  <a:pt x="99" y="155"/>
                </a:lnTo>
                <a:lnTo>
                  <a:pt x="99" y="153"/>
                </a:lnTo>
                <a:lnTo>
                  <a:pt x="99" y="153"/>
                </a:lnTo>
                <a:lnTo>
                  <a:pt x="96" y="153"/>
                </a:lnTo>
                <a:lnTo>
                  <a:pt x="96" y="153"/>
                </a:lnTo>
                <a:lnTo>
                  <a:pt x="94" y="153"/>
                </a:lnTo>
                <a:lnTo>
                  <a:pt x="91" y="153"/>
                </a:lnTo>
                <a:lnTo>
                  <a:pt x="91" y="153"/>
                </a:lnTo>
                <a:lnTo>
                  <a:pt x="88" y="153"/>
                </a:lnTo>
                <a:lnTo>
                  <a:pt x="88" y="153"/>
                </a:lnTo>
                <a:lnTo>
                  <a:pt x="88" y="153"/>
                </a:lnTo>
                <a:lnTo>
                  <a:pt x="86" y="153"/>
                </a:lnTo>
                <a:lnTo>
                  <a:pt x="86" y="150"/>
                </a:lnTo>
                <a:lnTo>
                  <a:pt x="83" y="153"/>
                </a:lnTo>
                <a:lnTo>
                  <a:pt x="83" y="150"/>
                </a:lnTo>
                <a:lnTo>
                  <a:pt x="80" y="150"/>
                </a:lnTo>
                <a:lnTo>
                  <a:pt x="80" y="150"/>
                </a:lnTo>
                <a:lnTo>
                  <a:pt x="77" y="150"/>
                </a:lnTo>
                <a:lnTo>
                  <a:pt x="61" y="150"/>
                </a:lnTo>
                <a:lnTo>
                  <a:pt x="61" y="150"/>
                </a:lnTo>
                <a:lnTo>
                  <a:pt x="59" y="150"/>
                </a:lnTo>
                <a:lnTo>
                  <a:pt x="59" y="150"/>
                </a:lnTo>
                <a:lnTo>
                  <a:pt x="56" y="150"/>
                </a:lnTo>
                <a:lnTo>
                  <a:pt x="56" y="147"/>
                </a:lnTo>
                <a:lnTo>
                  <a:pt x="53" y="147"/>
                </a:lnTo>
                <a:lnTo>
                  <a:pt x="51" y="150"/>
                </a:lnTo>
                <a:lnTo>
                  <a:pt x="51" y="147"/>
                </a:lnTo>
                <a:lnTo>
                  <a:pt x="45" y="147"/>
                </a:lnTo>
                <a:lnTo>
                  <a:pt x="45" y="147"/>
                </a:lnTo>
                <a:lnTo>
                  <a:pt x="40" y="147"/>
                </a:lnTo>
                <a:lnTo>
                  <a:pt x="40" y="150"/>
                </a:lnTo>
                <a:lnTo>
                  <a:pt x="37" y="150"/>
                </a:lnTo>
                <a:lnTo>
                  <a:pt x="37" y="150"/>
                </a:lnTo>
                <a:lnTo>
                  <a:pt x="37" y="150"/>
                </a:lnTo>
                <a:lnTo>
                  <a:pt x="37" y="150"/>
                </a:lnTo>
                <a:lnTo>
                  <a:pt x="21" y="150"/>
                </a:lnTo>
                <a:lnTo>
                  <a:pt x="18" y="150"/>
                </a:lnTo>
                <a:lnTo>
                  <a:pt x="18" y="150"/>
                </a:lnTo>
                <a:lnTo>
                  <a:pt x="16" y="150"/>
                </a:lnTo>
                <a:lnTo>
                  <a:pt x="18" y="147"/>
                </a:lnTo>
                <a:lnTo>
                  <a:pt x="16" y="145"/>
                </a:lnTo>
                <a:lnTo>
                  <a:pt x="18" y="142"/>
                </a:lnTo>
                <a:lnTo>
                  <a:pt x="18" y="137"/>
                </a:lnTo>
                <a:lnTo>
                  <a:pt x="16" y="131"/>
                </a:lnTo>
                <a:lnTo>
                  <a:pt x="16" y="128"/>
                </a:lnTo>
                <a:lnTo>
                  <a:pt x="16" y="126"/>
                </a:lnTo>
                <a:lnTo>
                  <a:pt x="13" y="123"/>
                </a:lnTo>
                <a:lnTo>
                  <a:pt x="10" y="126"/>
                </a:lnTo>
                <a:lnTo>
                  <a:pt x="8" y="123"/>
                </a:lnTo>
                <a:lnTo>
                  <a:pt x="5" y="123"/>
                </a:lnTo>
                <a:lnTo>
                  <a:pt x="5" y="115"/>
                </a:lnTo>
                <a:lnTo>
                  <a:pt x="2" y="115"/>
                </a:lnTo>
                <a:lnTo>
                  <a:pt x="0" y="11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3" name="Freeform 1286"/>
          <p:cNvSpPr>
            <a:spLocks/>
          </p:cNvSpPr>
          <p:nvPr/>
        </p:nvSpPr>
        <p:spPr bwMode="auto">
          <a:xfrm>
            <a:off x="6112078" y="4299111"/>
            <a:ext cx="119795" cy="132081"/>
          </a:xfrm>
          <a:custGeom>
            <a:avLst/>
            <a:gdLst/>
            <a:ahLst/>
            <a:cxnLst>
              <a:cxn ang="0">
                <a:pos x="35" y="3"/>
              </a:cxn>
              <a:cxn ang="0">
                <a:pos x="38" y="3"/>
              </a:cxn>
              <a:cxn ang="0">
                <a:pos x="43" y="0"/>
              </a:cxn>
              <a:cxn ang="0">
                <a:pos x="49" y="0"/>
              </a:cxn>
              <a:cxn ang="0">
                <a:pos x="51" y="0"/>
              </a:cxn>
              <a:cxn ang="0">
                <a:pos x="54" y="3"/>
              </a:cxn>
              <a:cxn ang="0">
                <a:pos x="57" y="3"/>
              </a:cxn>
              <a:cxn ang="0">
                <a:pos x="59" y="3"/>
              </a:cxn>
              <a:cxn ang="0">
                <a:pos x="59" y="6"/>
              </a:cxn>
              <a:cxn ang="0">
                <a:pos x="59" y="11"/>
              </a:cxn>
              <a:cxn ang="0">
                <a:pos x="59" y="16"/>
              </a:cxn>
              <a:cxn ang="0">
                <a:pos x="62" y="14"/>
              </a:cxn>
              <a:cxn ang="0">
                <a:pos x="67" y="14"/>
              </a:cxn>
              <a:cxn ang="0">
                <a:pos x="75" y="14"/>
              </a:cxn>
              <a:cxn ang="0">
                <a:pos x="78" y="19"/>
              </a:cxn>
              <a:cxn ang="0">
                <a:pos x="75" y="22"/>
              </a:cxn>
              <a:cxn ang="0">
                <a:pos x="73" y="24"/>
              </a:cxn>
              <a:cxn ang="0">
                <a:pos x="70" y="27"/>
              </a:cxn>
              <a:cxn ang="0">
                <a:pos x="73" y="30"/>
              </a:cxn>
              <a:cxn ang="0">
                <a:pos x="70" y="32"/>
              </a:cxn>
              <a:cxn ang="0">
                <a:pos x="70" y="32"/>
              </a:cxn>
              <a:cxn ang="0">
                <a:pos x="70" y="35"/>
              </a:cxn>
              <a:cxn ang="0">
                <a:pos x="73" y="38"/>
              </a:cxn>
              <a:cxn ang="0">
                <a:pos x="75" y="41"/>
              </a:cxn>
              <a:cxn ang="0">
                <a:pos x="75" y="46"/>
              </a:cxn>
              <a:cxn ang="0">
                <a:pos x="73" y="59"/>
              </a:cxn>
              <a:cxn ang="0">
                <a:pos x="73" y="65"/>
              </a:cxn>
              <a:cxn ang="0">
                <a:pos x="70" y="65"/>
              </a:cxn>
              <a:cxn ang="0">
                <a:pos x="65" y="62"/>
              </a:cxn>
              <a:cxn ang="0">
                <a:pos x="62" y="62"/>
              </a:cxn>
              <a:cxn ang="0">
                <a:pos x="57" y="62"/>
              </a:cxn>
              <a:cxn ang="0">
                <a:pos x="51" y="57"/>
              </a:cxn>
              <a:cxn ang="0">
                <a:pos x="51" y="62"/>
              </a:cxn>
              <a:cxn ang="0">
                <a:pos x="46" y="65"/>
              </a:cxn>
              <a:cxn ang="0">
                <a:pos x="43" y="65"/>
              </a:cxn>
              <a:cxn ang="0">
                <a:pos x="38" y="65"/>
              </a:cxn>
              <a:cxn ang="0">
                <a:pos x="35" y="67"/>
              </a:cxn>
              <a:cxn ang="0">
                <a:pos x="35" y="70"/>
              </a:cxn>
              <a:cxn ang="0">
                <a:pos x="41" y="70"/>
              </a:cxn>
              <a:cxn ang="0">
                <a:pos x="43" y="73"/>
              </a:cxn>
              <a:cxn ang="0">
                <a:pos x="43" y="81"/>
              </a:cxn>
              <a:cxn ang="0">
                <a:pos x="38" y="78"/>
              </a:cxn>
              <a:cxn ang="0">
                <a:pos x="35" y="81"/>
              </a:cxn>
              <a:cxn ang="0">
                <a:pos x="32" y="84"/>
              </a:cxn>
              <a:cxn ang="0">
                <a:pos x="30" y="84"/>
              </a:cxn>
              <a:cxn ang="0">
                <a:pos x="27" y="81"/>
              </a:cxn>
              <a:cxn ang="0">
                <a:pos x="22" y="75"/>
              </a:cxn>
              <a:cxn ang="0">
                <a:pos x="11" y="67"/>
              </a:cxn>
              <a:cxn ang="0">
                <a:pos x="8" y="65"/>
              </a:cxn>
              <a:cxn ang="0">
                <a:pos x="6" y="59"/>
              </a:cxn>
              <a:cxn ang="0">
                <a:pos x="3" y="51"/>
              </a:cxn>
              <a:cxn ang="0">
                <a:pos x="3" y="49"/>
              </a:cxn>
              <a:cxn ang="0">
                <a:pos x="0" y="41"/>
              </a:cxn>
              <a:cxn ang="0">
                <a:pos x="6" y="41"/>
              </a:cxn>
              <a:cxn ang="0">
                <a:pos x="6" y="27"/>
              </a:cxn>
              <a:cxn ang="0">
                <a:pos x="14" y="27"/>
              </a:cxn>
              <a:cxn ang="0">
                <a:pos x="6" y="24"/>
              </a:cxn>
              <a:cxn ang="0">
                <a:pos x="11" y="19"/>
              </a:cxn>
              <a:cxn ang="0">
                <a:pos x="14" y="19"/>
              </a:cxn>
              <a:cxn ang="0">
                <a:pos x="16" y="19"/>
              </a:cxn>
              <a:cxn ang="0">
                <a:pos x="35" y="3"/>
              </a:cxn>
            </a:cxnLst>
            <a:rect l="0" t="0" r="r" b="b"/>
            <a:pathLst>
              <a:path w="78" h="86">
                <a:moveTo>
                  <a:pt x="35" y="3"/>
                </a:moveTo>
                <a:lnTo>
                  <a:pt x="35" y="3"/>
                </a:lnTo>
                <a:lnTo>
                  <a:pt x="35" y="3"/>
                </a:lnTo>
                <a:lnTo>
                  <a:pt x="38" y="3"/>
                </a:lnTo>
                <a:lnTo>
                  <a:pt x="38" y="0"/>
                </a:lnTo>
                <a:lnTo>
                  <a:pt x="43" y="0"/>
                </a:lnTo>
                <a:lnTo>
                  <a:pt x="43" y="0"/>
                </a:lnTo>
                <a:lnTo>
                  <a:pt x="49" y="0"/>
                </a:lnTo>
                <a:lnTo>
                  <a:pt x="49" y="3"/>
                </a:lnTo>
                <a:lnTo>
                  <a:pt x="51" y="0"/>
                </a:lnTo>
                <a:lnTo>
                  <a:pt x="54" y="0"/>
                </a:lnTo>
                <a:lnTo>
                  <a:pt x="54" y="3"/>
                </a:lnTo>
                <a:lnTo>
                  <a:pt x="57" y="3"/>
                </a:lnTo>
                <a:lnTo>
                  <a:pt x="57" y="3"/>
                </a:lnTo>
                <a:lnTo>
                  <a:pt x="59" y="3"/>
                </a:lnTo>
                <a:lnTo>
                  <a:pt x="59" y="3"/>
                </a:lnTo>
                <a:lnTo>
                  <a:pt x="59" y="3"/>
                </a:lnTo>
                <a:lnTo>
                  <a:pt x="59" y="6"/>
                </a:lnTo>
                <a:lnTo>
                  <a:pt x="59" y="8"/>
                </a:lnTo>
                <a:lnTo>
                  <a:pt x="59" y="11"/>
                </a:lnTo>
                <a:lnTo>
                  <a:pt x="59" y="14"/>
                </a:lnTo>
                <a:lnTo>
                  <a:pt x="59" y="16"/>
                </a:lnTo>
                <a:lnTo>
                  <a:pt x="62" y="16"/>
                </a:lnTo>
                <a:lnTo>
                  <a:pt x="62" y="14"/>
                </a:lnTo>
                <a:lnTo>
                  <a:pt x="65" y="16"/>
                </a:lnTo>
                <a:lnTo>
                  <a:pt x="67" y="14"/>
                </a:lnTo>
                <a:lnTo>
                  <a:pt x="70" y="14"/>
                </a:lnTo>
                <a:lnTo>
                  <a:pt x="75" y="14"/>
                </a:lnTo>
                <a:lnTo>
                  <a:pt x="75" y="14"/>
                </a:lnTo>
                <a:lnTo>
                  <a:pt x="78" y="19"/>
                </a:lnTo>
                <a:lnTo>
                  <a:pt x="75" y="22"/>
                </a:lnTo>
                <a:lnTo>
                  <a:pt x="75" y="22"/>
                </a:lnTo>
                <a:lnTo>
                  <a:pt x="75" y="24"/>
                </a:lnTo>
                <a:lnTo>
                  <a:pt x="73" y="24"/>
                </a:lnTo>
                <a:lnTo>
                  <a:pt x="70" y="27"/>
                </a:lnTo>
                <a:lnTo>
                  <a:pt x="70" y="27"/>
                </a:lnTo>
                <a:lnTo>
                  <a:pt x="73" y="30"/>
                </a:lnTo>
                <a:lnTo>
                  <a:pt x="73" y="30"/>
                </a:lnTo>
                <a:lnTo>
                  <a:pt x="70" y="32"/>
                </a:lnTo>
                <a:lnTo>
                  <a:pt x="70" y="32"/>
                </a:lnTo>
                <a:lnTo>
                  <a:pt x="70" y="32"/>
                </a:lnTo>
                <a:lnTo>
                  <a:pt x="70" y="32"/>
                </a:lnTo>
                <a:lnTo>
                  <a:pt x="70" y="35"/>
                </a:lnTo>
                <a:lnTo>
                  <a:pt x="70" y="35"/>
                </a:lnTo>
                <a:lnTo>
                  <a:pt x="73" y="38"/>
                </a:lnTo>
                <a:lnTo>
                  <a:pt x="73" y="38"/>
                </a:lnTo>
                <a:lnTo>
                  <a:pt x="75" y="41"/>
                </a:lnTo>
                <a:lnTo>
                  <a:pt x="75" y="41"/>
                </a:lnTo>
                <a:lnTo>
                  <a:pt x="75" y="43"/>
                </a:lnTo>
                <a:lnTo>
                  <a:pt x="75" y="46"/>
                </a:lnTo>
                <a:lnTo>
                  <a:pt x="75" y="51"/>
                </a:lnTo>
                <a:lnTo>
                  <a:pt x="73" y="59"/>
                </a:lnTo>
                <a:lnTo>
                  <a:pt x="73" y="62"/>
                </a:lnTo>
                <a:lnTo>
                  <a:pt x="73" y="65"/>
                </a:lnTo>
                <a:lnTo>
                  <a:pt x="70" y="65"/>
                </a:lnTo>
                <a:lnTo>
                  <a:pt x="70" y="65"/>
                </a:lnTo>
                <a:lnTo>
                  <a:pt x="67" y="62"/>
                </a:lnTo>
                <a:lnTo>
                  <a:pt x="65" y="62"/>
                </a:lnTo>
                <a:lnTo>
                  <a:pt x="62" y="65"/>
                </a:lnTo>
                <a:lnTo>
                  <a:pt x="62" y="62"/>
                </a:lnTo>
                <a:lnTo>
                  <a:pt x="59" y="65"/>
                </a:lnTo>
                <a:lnTo>
                  <a:pt x="57" y="62"/>
                </a:lnTo>
                <a:lnTo>
                  <a:pt x="54" y="57"/>
                </a:lnTo>
                <a:lnTo>
                  <a:pt x="51" y="57"/>
                </a:lnTo>
                <a:lnTo>
                  <a:pt x="51" y="57"/>
                </a:lnTo>
                <a:lnTo>
                  <a:pt x="51" y="62"/>
                </a:lnTo>
                <a:lnTo>
                  <a:pt x="51" y="62"/>
                </a:lnTo>
                <a:lnTo>
                  <a:pt x="46" y="65"/>
                </a:lnTo>
                <a:lnTo>
                  <a:pt x="43" y="65"/>
                </a:lnTo>
                <a:lnTo>
                  <a:pt x="43" y="65"/>
                </a:lnTo>
                <a:lnTo>
                  <a:pt x="41" y="67"/>
                </a:lnTo>
                <a:lnTo>
                  <a:pt x="38" y="65"/>
                </a:lnTo>
                <a:lnTo>
                  <a:pt x="35" y="65"/>
                </a:lnTo>
                <a:lnTo>
                  <a:pt x="35" y="67"/>
                </a:lnTo>
                <a:lnTo>
                  <a:pt x="35" y="67"/>
                </a:lnTo>
                <a:lnTo>
                  <a:pt x="35" y="70"/>
                </a:lnTo>
                <a:lnTo>
                  <a:pt x="38" y="70"/>
                </a:lnTo>
                <a:lnTo>
                  <a:pt x="41" y="70"/>
                </a:lnTo>
                <a:lnTo>
                  <a:pt x="41" y="70"/>
                </a:lnTo>
                <a:lnTo>
                  <a:pt x="43" y="73"/>
                </a:lnTo>
                <a:lnTo>
                  <a:pt x="43" y="78"/>
                </a:lnTo>
                <a:lnTo>
                  <a:pt x="43" y="81"/>
                </a:lnTo>
                <a:lnTo>
                  <a:pt x="41" y="78"/>
                </a:lnTo>
                <a:lnTo>
                  <a:pt x="38" y="78"/>
                </a:lnTo>
                <a:lnTo>
                  <a:pt x="38" y="81"/>
                </a:lnTo>
                <a:lnTo>
                  <a:pt x="35" y="81"/>
                </a:lnTo>
                <a:lnTo>
                  <a:pt x="32" y="81"/>
                </a:lnTo>
                <a:lnTo>
                  <a:pt x="32" y="84"/>
                </a:lnTo>
                <a:lnTo>
                  <a:pt x="32" y="86"/>
                </a:lnTo>
                <a:lnTo>
                  <a:pt x="30" y="84"/>
                </a:lnTo>
                <a:lnTo>
                  <a:pt x="30" y="84"/>
                </a:lnTo>
                <a:lnTo>
                  <a:pt x="27" y="81"/>
                </a:lnTo>
                <a:lnTo>
                  <a:pt x="24" y="78"/>
                </a:lnTo>
                <a:lnTo>
                  <a:pt x="22" y="75"/>
                </a:lnTo>
                <a:lnTo>
                  <a:pt x="16" y="70"/>
                </a:lnTo>
                <a:lnTo>
                  <a:pt x="11" y="67"/>
                </a:lnTo>
                <a:lnTo>
                  <a:pt x="14" y="67"/>
                </a:lnTo>
                <a:lnTo>
                  <a:pt x="8" y="65"/>
                </a:lnTo>
                <a:lnTo>
                  <a:pt x="8" y="62"/>
                </a:lnTo>
                <a:lnTo>
                  <a:pt x="6" y="59"/>
                </a:lnTo>
                <a:lnTo>
                  <a:pt x="6" y="54"/>
                </a:lnTo>
                <a:lnTo>
                  <a:pt x="3" y="51"/>
                </a:lnTo>
                <a:lnTo>
                  <a:pt x="3" y="49"/>
                </a:lnTo>
                <a:lnTo>
                  <a:pt x="3" y="49"/>
                </a:lnTo>
                <a:lnTo>
                  <a:pt x="0" y="43"/>
                </a:lnTo>
                <a:lnTo>
                  <a:pt x="0" y="41"/>
                </a:lnTo>
                <a:lnTo>
                  <a:pt x="3" y="41"/>
                </a:lnTo>
                <a:lnTo>
                  <a:pt x="6" y="41"/>
                </a:lnTo>
                <a:lnTo>
                  <a:pt x="6" y="32"/>
                </a:lnTo>
                <a:lnTo>
                  <a:pt x="6" y="27"/>
                </a:lnTo>
                <a:lnTo>
                  <a:pt x="8" y="30"/>
                </a:lnTo>
                <a:lnTo>
                  <a:pt x="14" y="27"/>
                </a:lnTo>
                <a:lnTo>
                  <a:pt x="8" y="27"/>
                </a:lnTo>
                <a:lnTo>
                  <a:pt x="6" y="24"/>
                </a:lnTo>
                <a:lnTo>
                  <a:pt x="11" y="22"/>
                </a:lnTo>
                <a:lnTo>
                  <a:pt x="11" y="19"/>
                </a:lnTo>
                <a:lnTo>
                  <a:pt x="11" y="19"/>
                </a:lnTo>
                <a:lnTo>
                  <a:pt x="14" y="19"/>
                </a:lnTo>
                <a:lnTo>
                  <a:pt x="14" y="19"/>
                </a:lnTo>
                <a:lnTo>
                  <a:pt x="16" y="19"/>
                </a:lnTo>
                <a:lnTo>
                  <a:pt x="35" y="19"/>
                </a:lnTo>
                <a:lnTo>
                  <a:pt x="35"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4" name="Freeform 1287"/>
          <p:cNvSpPr>
            <a:spLocks/>
          </p:cNvSpPr>
          <p:nvPr/>
        </p:nvSpPr>
        <p:spPr bwMode="auto">
          <a:xfrm>
            <a:off x="6121292" y="4303717"/>
            <a:ext cx="44540" cy="24574"/>
          </a:xfrm>
          <a:custGeom>
            <a:avLst/>
            <a:gdLst/>
            <a:ahLst/>
            <a:cxnLst>
              <a:cxn ang="0">
                <a:pos x="5" y="16"/>
              </a:cxn>
              <a:cxn ang="0">
                <a:pos x="5" y="16"/>
              </a:cxn>
              <a:cxn ang="0">
                <a:pos x="8" y="16"/>
              </a:cxn>
              <a:cxn ang="0">
                <a:pos x="8" y="16"/>
              </a:cxn>
              <a:cxn ang="0">
                <a:pos x="10" y="16"/>
              </a:cxn>
              <a:cxn ang="0">
                <a:pos x="29" y="16"/>
              </a:cxn>
              <a:cxn ang="0">
                <a:pos x="29" y="0"/>
              </a:cxn>
              <a:cxn ang="0">
                <a:pos x="13" y="0"/>
              </a:cxn>
              <a:cxn ang="0">
                <a:pos x="10" y="0"/>
              </a:cxn>
              <a:cxn ang="0">
                <a:pos x="10" y="0"/>
              </a:cxn>
              <a:cxn ang="0">
                <a:pos x="8" y="0"/>
              </a:cxn>
              <a:cxn ang="0">
                <a:pos x="8" y="0"/>
              </a:cxn>
              <a:cxn ang="0">
                <a:pos x="8" y="3"/>
              </a:cxn>
              <a:cxn ang="0">
                <a:pos x="5" y="8"/>
              </a:cxn>
              <a:cxn ang="0">
                <a:pos x="0" y="13"/>
              </a:cxn>
              <a:cxn ang="0">
                <a:pos x="5" y="16"/>
              </a:cxn>
              <a:cxn ang="0">
                <a:pos x="5" y="16"/>
              </a:cxn>
            </a:cxnLst>
            <a:rect l="0" t="0" r="r" b="b"/>
            <a:pathLst>
              <a:path w="29" h="16">
                <a:moveTo>
                  <a:pt x="5" y="16"/>
                </a:moveTo>
                <a:lnTo>
                  <a:pt x="5" y="16"/>
                </a:lnTo>
                <a:lnTo>
                  <a:pt x="8" y="16"/>
                </a:lnTo>
                <a:lnTo>
                  <a:pt x="8" y="16"/>
                </a:lnTo>
                <a:lnTo>
                  <a:pt x="10" y="16"/>
                </a:lnTo>
                <a:lnTo>
                  <a:pt x="29" y="16"/>
                </a:lnTo>
                <a:lnTo>
                  <a:pt x="29" y="0"/>
                </a:lnTo>
                <a:lnTo>
                  <a:pt x="13" y="0"/>
                </a:lnTo>
                <a:lnTo>
                  <a:pt x="10" y="0"/>
                </a:lnTo>
                <a:lnTo>
                  <a:pt x="10" y="0"/>
                </a:lnTo>
                <a:lnTo>
                  <a:pt x="8" y="0"/>
                </a:lnTo>
                <a:lnTo>
                  <a:pt x="8" y="0"/>
                </a:lnTo>
                <a:lnTo>
                  <a:pt x="8" y="3"/>
                </a:lnTo>
                <a:lnTo>
                  <a:pt x="5" y="8"/>
                </a:lnTo>
                <a:lnTo>
                  <a:pt x="0" y="13"/>
                </a:lnTo>
                <a:lnTo>
                  <a:pt x="5" y="16"/>
                </a:lnTo>
                <a:lnTo>
                  <a:pt x="5" y="1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5" name="Freeform 1288"/>
          <p:cNvSpPr>
            <a:spLocks/>
          </p:cNvSpPr>
          <p:nvPr/>
        </p:nvSpPr>
        <p:spPr bwMode="auto">
          <a:xfrm>
            <a:off x="6161225" y="4266858"/>
            <a:ext cx="158191" cy="188908"/>
          </a:xfrm>
          <a:custGeom>
            <a:avLst/>
            <a:gdLst/>
            <a:ahLst/>
            <a:cxnLst>
              <a:cxn ang="0">
                <a:pos x="0" y="102"/>
              </a:cxn>
              <a:cxn ang="0">
                <a:pos x="6" y="99"/>
              </a:cxn>
              <a:cxn ang="0">
                <a:pos x="11" y="99"/>
              </a:cxn>
              <a:cxn ang="0">
                <a:pos x="9" y="91"/>
              </a:cxn>
              <a:cxn ang="0">
                <a:pos x="3" y="88"/>
              </a:cxn>
              <a:cxn ang="0">
                <a:pos x="6" y="86"/>
              </a:cxn>
              <a:cxn ang="0">
                <a:pos x="11" y="86"/>
              </a:cxn>
              <a:cxn ang="0">
                <a:pos x="19" y="83"/>
              </a:cxn>
              <a:cxn ang="0">
                <a:pos x="22" y="78"/>
              </a:cxn>
              <a:cxn ang="0">
                <a:pos x="30" y="83"/>
              </a:cxn>
              <a:cxn ang="0">
                <a:pos x="35" y="83"/>
              </a:cxn>
              <a:cxn ang="0">
                <a:pos x="41" y="86"/>
              </a:cxn>
              <a:cxn ang="0">
                <a:pos x="43" y="72"/>
              </a:cxn>
              <a:cxn ang="0">
                <a:pos x="43" y="62"/>
              </a:cxn>
              <a:cxn ang="0">
                <a:pos x="41" y="59"/>
              </a:cxn>
              <a:cxn ang="0">
                <a:pos x="38" y="53"/>
              </a:cxn>
              <a:cxn ang="0">
                <a:pos x="38" y="53"/>
              </a:cxn>
              <a:cxn ang="0">
                <a:pos x="38" y="48"/>
              </a:cxn>
              <a:cxn ang="0">
                <a:pos x="43" y="45"/>
              </a:cxn>
              <a:cxn ang="0">
                <a:pos x="46" y="40"/>
              </a:cxn>
              <a:cxn ang="0">
                <a:pos x="38" y="35"/>
              </a:cxn>
              <a:cxn ang="0">
                <a:pos x="30" y="35"/>
              </a:cxn>
              <a:cxn ang="0">
                <a:pos x="27" y="35"/>
              </a:cxn>
              <a:cxn ang="0">
                <a:pos x="27" y="27"/>
              </a:cxn>
              <a:cxn ang="0">
                <a:pos x="46" y="24"/>
              </a:cxn>
              <a:cxn ang="0">
                <a:pos x="49" y="27"/>
              </a:cxn>
              <a:cxn ang="0">
                <a:pos x="54" y="27"/>
              </a:cxn>
              <a:cxn ang="0">
                <a:pos x="57" y="27"/>
              </a:cxn>
              <a:cxn ang="0">
                <a:pos x="62" y="27"/>
              </a:cxn>
              <a:cxn ang="0">
                <a:pos x="65" y="27"/>
              </a:cxn>
              <a:cxn ang="0">
                <a:pos x="68" y="27"/>
              </a:cxn>
              <a:cxn ang="0">
                <a:pos x="68" y="21"/>
              </a:cxn>
              <a:cxn ang="0">
                <a:pos x="78" y="5"/>
              </a:cxn>
              <a:cxn ang="0">
                <a:pos x="89" y="2"/>
              </a:cxn>
              <a:cxn ang="0">
                <a:pos x="94" y="0"/>
              </a:cxn>
              <a:cxn ang="0">
                <a:pos x="100" y="2"/>
              </a:cxn>
              <a:cxn ang="0">
                <a:pos x="103" y="2"/>
              </a:cxn>
              <a:cxn ang="0">
                <a:pos x="100" y="13"/>
              </a:cxn>
              <a:cxn ang="0">
                <a:pos x="94" y="27"/>
              </a:cxn>
              <a:cxn ang="0">
                <a:pos x="92" y="35"/>
              </a:cxn>
              <a:cxn ang="0">
                <a:pos x="92" y="45"/>
              </a:cxn>
              <a:cxn ang="0">
                <a:pos x="89" y="51"/>
              </a:cxn>
              <a:cxn ang="0">
                <a:pos x="84" y="67"/>
              </a:cxn>
              <a:cxn ang="0">
                <a:pos x="78" y="70"/>
              </a:cxn>
              <a:cxn ang="0">
                <a:pos x="73" y="78"/>
              </a:cxn>
              <a:cxn ang="0">
                <a:pos x="68" y="88"/>
              </a:cxn>
              <a:cxn ang="0">
                <a:pos x="68" y="99"/>
              </a:cxn>
              <a:cxn ang="0">
                <a:pos x="62" y="107"/>
              </a:cxn>
              <a:cxn ang="0">
                <a:pos x="54" y="115"/>
              </a:cxn>
              <a:cxn ang="0">
                <a:pos x="46" y="118"/>
              </a:cxn>
              <a:cxn ang="0">
                <a:pos x="46" y="113"/>
              </a:cxn>
              <a:cxn ang="0">
                <a:pos x="38" y="115"/>
              </a:cxn>
              <a:cxn ang="0">
                <a:pos x="35" y="118"/>
              </a:cxn>
              <a:cxn ang="0">
                <a:pos x="30" y="118"/>
              </a:cxn>
              <a:cxn ang="0">
                <a:pos x="25" y="118"/>
              </a:cxn>
              <a:cxn ang="0">
                <a:pos x="25" y="113"/>
              </a:cxn>
              <a:cxn ang="0">
                <a:pos x="19" y="115"/>
              </a:cxn>
              <a:cxn ang="0">
                <a:pos x="14" y="118"/>
              </a:cxn>
              <a:cxn ang="0">
                <a:pos x="11" y="123"/>
              </a:cxn>
              <a:cxn ang="0">
                <a:pos x="9" y="115"/>
              </a:cxn>
              <a:cxn ang="0">
                <a:pos x="3" y="110"/>
              </a:cxn>
            </a:cxnLst>
            <a:rect l="0" t="0" r="r" b="b"/>
            <a:pathLst>
              <a:path w="103" h="123">
                <a:moveTo>
                  <a:pt x="0" y="107"/>
                </a:moveTo>
                <a:lnTo>
                  <a:pt x="0" y="105"/>
                </a:lnTo>
                <a:lnTo>
                  <a:pt x="0" y="102"/>
                </a:lnTo>
                <a:lnTo>
                  <a:pt x="3" y="102"/>
                </a:lnTo>
                <a:lnTo>
                  <a:pt x="6" y="102"/>
                </a:lnTo>
                <a:lnTo>
                  <a:pt x="6" y="99"/>
                </a:lnTo>
                <a:lnTo>
                  <a:pt x="9" y="99"/>
                </a:lnTo>
                <a:lnTo>
                  <a:pt x="11" y="102"/>
                </a:lnTo>
                <a:lnTo>
                  <a:pt x="11" y="99"/>
                </a:lnTo>
                <a:lnTo>
                  <a:pt x="11" y="94"/>
                </a:lnTo>
                <a:lnTo>
                  <a:pt x="9" y="91"/>
                </a:lnTo>
                <a:lnTo>
                  <a:pt x="9" y="91"/>
                </a:lnTo>
                <a:lnTo>
                  <a:pt x="6" y="91"/>
                </a:lnTo>
                <a:lnTo>
                  <a:pt x="3" y="91"/>
                </a:lnTo>
                <a:lnTo>
                  <a:pt x="3" y="88"/>
                </a:lnTo>
                <a:lnTo>
                  <a:pt x="3" y="88"/>
                </a:lnTo>
                <a:lnTo>
                  <a:pt x="3" y="86"/>
                </a:lnTo>
                <a:lnTo>
                  <a:pt x="6" y="86"/>
                </a:lnTo>
                <a:lnTo>
                  <a:pt x="9" y="88"/>
                </a:lnTo>
                <a:lnTo>
                  <a:pt x="11" y="86"/>
                </a:lnTo>
                <a:lnTo>
                  <a:pt x="11" y="86"/>
                </a:lnTo>
                <a:lnTo>
                  <a:pt x="14" y="86"/>
                </a:lnTo>
                <a:lnTo>
                  <a:pt x="19" y="83"/>
                </a:lnTo>
                <a:lnTo>
                  <a:pt x="19" y="83"/>
                </a:lnTo>
                <a:lnTo>
                  <a:pt x="19" y="78"/>
                </a:lnTo>
                <a:lnTo>
                  <a:pt x="19" y="78"/>
                </a:lnTo>
                <a:lnTo>
                  <a:pt x="22" y="78"/>
                </a:lnTo>
                <a:lnTo>
                  <a:pt x="25" y="83"/>
                </a:lnTo>
                <a:lnTo>
                  <a:pt x="27" y="86"/>
                </a:lnTo>
                <a:lnTo>
                  <a:pt x="30" y="83"/>
                </a:lnTo>
                <a:lnTo>
                  <a:pt x="30" y="86"/>
                </a:lnTo>
                <a:lnTo>
                  <a:pt x="33" y="83"/>
                </a:lnTo>
                <a:lnTo>
                  <a:pt x="35" y="83"/>
                </a:lnTo>
                <a:lnTo>
                  <a:pt x="38" y="86"/>
                </a:lnTo>
                <a:lnTo>
                  <a:pt x="38" y="86"/>
                </a:lnTo>
                <a:lnTo>
                  <a:pt x="41" y="86"/>
                </a:lnTo>
                <a:lnTo>
                  <a:pt x="41" y="83"/>
                </a:lnTo>
                <a:lnTo>
                  <a:pt x="41" y="80"/>
                </a:lnTo>
                <a:lnTo>
                  <a:pt x="43" y="72"/>
                </a:lnTo>
                <a:lnTo>
                  <a:pt x="43" y="67"/>
                </a:lnTo>
                <a:lnTo>
                  <a:pt x="43" y="64"/>
                </a:lnTo>
                <a:lnTo>
                  <a:pt x="43" y="62"/>
                </a:lnTo>
                <a:lnTo>
                  <a:pt x="43" y="62"/>
                </a:lnTo>
                <a:lnTo>
                  <a:pt x="41" y="59"/>
                </a:lnTo>
                <a:lnTo>
                  <a:pt x="41" y="59"/>
                </a:lnTo>
                <a:lnTo>
                  <a:pt x="38" y="56"/>
                </a:lnTo>
                <a:lnTo>
                  <a:pt x="38" y="56"/>
                </a:lnTo>
                <a:lnTo>
                  <a:pt x="38" y="53"/>
                </a:lnTo>
                <a:lnTo>
                  <a:pt x="38" y="53"/>
                </a:lnTo>
                <a:lnTo>
                  <a:pt x="38" y="53"/>
                </a:lnTo>
                <a:lnTo>
                  <a:pt x="38" y="53"/>
                </a:lnTo>
                <a:lnTo>
                  <a:pt x="41" y="51"/>
                </a:lnTo>
                <a:lnTo>
                  <a:pt x="41" y="51"/>
                </a:lnTo>
                <a:lnTo>
                  <a:pt x="38" y="48"/>
                </a:lnTo>
                <a:lnTo>
                  <a:pt x="38" y="48"/>
                </a:lnTo>
                <a:lnTo>
                  <a:pt x="41" y="45"/>
                </a:lnTo>
                <a:lnTo>
                  <a:pt x="43" y="45"/>
                </a:lnTo>
                <a:lnTo>
                  <a:pt x="43" y="43"/>
                </a:lnTo>
                <a:lnTo>
                  <a:pt x="43" y="43"/>
                </a:lnTo>
                <a:lnTo>
                  <a:pt x="46" y="40"/>
                </a:lnTo>
                <a:lnTo>
                  <a:pt x="43" y="35"/>
                </a:lnTo>
                <a:lnTo>
                  <a:pt x="43" y="35"/>
                </a:lnTo>
                <a:lnTo>
                  <a:pt x="38" y="35"/>
                </a:lnTo>
                <a:lnTo>
                  <a:pt x="35" y="35"/>
                </a:lnTo>
                <a:lnTo>
                  <a:pt x="33" y="37"/>
                </a:lnTo>
                <a:lnTo>
                  <a:pt x="30" y="35"/>
                </a:lnTo>
                <a:lnTo>
                  <a:pt x="30" y="37"/>
                </a:lnTo>
                <a:lnTo>
                  <a:pt x="27" y="37"/>
                </a:lnTo>
                <a:lnTo>
                  <a:pt x="27" y="35"/>
                </a:lnTo>
                <a:lnTo>
                  <a:pt x="27" y="32"/>
                </a:lnTo>
                <a:lnTo>
                  <a:pt x="27" y="29"/>
                </a:lnTo>
                <a:lnTo>
                  <a:pt x="27" y="27"/>
                </a:lnTo>
                <a:lnTo>
                  <a:pt x="27" y="24"/>
                </a:lnTo>
                <a:lnTo>
                  <a:pt x="43" y="24"/>
                </a:lnTo>
                <a:lnTo>
                  <a:pt x="46" y="24"/>
                </a:lnTo>
                <a:lnTo>
                  <a:pt x="46" y="24"/>
                </a:lnTo>
                <a:lnTo>
                  <a:pt x="49" y="24"/>
                </a:lnTo>
                <a:lnTo>
                  <a:pt x="49" y="27"/>
                </a:lnTo>
                <a:lnTo>
                  <a:pt x="52" y="24"/>
                </a:lnTo>
                <a:lnTo>
                  <a:pt x="52" y="27"/>
                </a:lnTo>
                <a:lnTo>
                  <a:pt x="54" y="27"/>
                </a:lnTo>
                <a:lnTo>
                  <a:pt x="54" y="27"/>
                </a:lnTo>
                <a:lnTo>
                  <a:pt x="54" y="27"/>
                </a:lnTo>
                <a:lnTo>
                  <a:pt x="57" y="27"/>
                </a:lnTo>
                <a:lnTo>
                  <a:pt x="57" y="27"/>
                </a:lnTo>
                <a:lnTo>
                  <a:pt x="60" y="27"/>
                </a:lnTo>
                <a:lnTo>
                  <a:pt x="62" y="27"/>
                </a:lnTo>
                <a:lnTo>
                  <a:pt x="62" y="27"/>
                </a:lnTo>
                <a:lnTo>
                  <a:pt x="65" y="27"/>
                </a:lnTo>
                <a:lnTo>
                  <a:pt x="65" y="27"/>
                </a:lnTo>
                <a:lnTo>
                  <a:pt x="65" y="29"/>
                </a:lnTo>
                <a:lnTo>
                  <a:pt x="68" y="29"/>
                </a:lnTo>
                <a:lnTo>
                  <a:pt x="68" y="27"/>
                </a:lnTo>
                <a:lnTo>
                  <a:pt x="68" y="24"/>
                </a:lnTo>
                <a:lnTo>
                  <a:pt x="68" y="24"/>
                </a:lnTo>
                <a:lnTo>
                  <a:pt x="68" y="21"/>
                </a:lnTo>
                <a:lnTo>
                  <a:pt x="70" y="19"/>
                </a:lnTo>
                <a:lnTo>
                  <a:pt x="76" y="8"/>
                </a:lnTo>
                <a:lnTo>
                  <a:pt x="78" y="5"/>
                </a:lnTo>
                <a:lnTo>
                  <a:pt x="81" y="5"/>
                </a:lnTo>
                <a:lnTo>
                  <a:pt x="84" y="2"/>
                </a:lnTo>
                <a:lnTo>
                  <a:pt x="89" y="2"/>
                </a:lnTo>
                <a:lnTo>
                  <a:pt x="92" y="2"/>
                </a:lnTo>
                <a:lnTo>
                  <a:pt x="92" y="0"/>
                </a:lnTo>
                <a:lnTo>
                  <a:pt x="94" y="0"/>
                </a:lnTo>
                <a:lnTo>
                  <a:pt x="97" y="0"/>
                </a:lnTo>
                <a:lnTo>
                  <a:pt x="97" y="2"/>
                </a:lnTo>
                <a:lnTo>
                  <a:pt x="100" y="2"/>
                </a:lnTo>
                <a:lnTo>
                  <a:pt x="100" y="2"/>
                </a:lnTo>
                <a:lnTo>
                  <a:pt x="103" y="2"/>
                </a:lnTo>
                <a:lnTo>
                  <a:pt x="103" y="2"/>
                </a:lnTo>
                <a:lnTo>
                  <a:pt x="103" y="5"/>
                </a:lnTo>
                <a:lnTo>
                  <a:pt x="103" y="11"/>
                </a:lnTo>
                <a:lnTo>
                  <a:pt x="100" y="13"/>
                </a:lnTo>
                <a:lnTo>
                  <a:pt x="100" y="16"/>
                </a:lnTo>
                <a:lnTo>
                  <a:pt x="94" y="21"/>
                </a:lnTo>
                <a:lnTo>
                  <a:pt x="94" y="27"/>
                </a:lnTo>
                <a:lnTo>
                  <a:pt x="94" y="29"/>
                </a:lnTo>
                <a:lnTo>
                  <a:pt x="94" y="32"/>
                </a:lnTo>
                <a:lnTo>
                  <a:pt x="92" y="35"/>
                </a:lnTo>
                <a:lnTo>
                  <a:pt x="92" y="40"/>
                </a:lnTo>
                <a:lnTo>
                  <a:pt x="92" y="40"/>
                </a:lnTo>
                <a:lnTo>
                  <a:pt x="92" y="45"/>
                </a:lnTo>
                <a:lnTo>
                  <a:pt x="92" y="45"/>
                </a:lnTo>
                <a:lnTo>
                  <a:pt x="92" y="51"/>
                </a:lnTo>
                <a:lnTo>
                  <a:pt x="89" y="51"/>
                </a:lnTo>
                <a:lnTo>
                  <a:pt x="89" y="56"/>
                </a:lnTo>
                <a:lnTo>
                  <a:pt x="89" y="59"/>
                </a:lnTo>
                <a:lnTo>
                  <a:pt x="84" y="67"/>
                </a:lnTo>
                <a:lnTo>
                  <a:pt x="81" y="67"/>
                </a:lnTo>
                <a:lnTo>
                  <a:pt x="78" y="70"/>
                </a:lnTo>
                <a:lnTo>
                  <a:pt x="78" y="70"/>
                </a:lnTo>
                <a:lnTo>
                  <a:pt x="76" y="72"/>
                </a:lnTo>
                <a:lnTo>
                  <a:pt x="73" y="75"/>
                </a:lnTo>
                <a:lnTo>
                  <a:pt x="73" y="78"/>
                </a:lnTo>
                <a:lnTo>
                  <a:pt x="68" y="80"/>
                </a:lnTo>
                <a:lnTo>
                  <a:pt x="68" y="86"/>
                </a:lnTo>
                <a:lnTo>
                  <a:pt x="68" y="88"/>
                </a:lnTo>
                <a:lnTo>
                  <a:pt x="68" y="88"/>
                </a:lnTo>
                <a:lnTo>
                  <a:pt x="68" y="96"/>
                </a:lnTo>
                <a:lnTo>
                  <a:pt x="68" y="99"/>
                </a:lnTo>
                <a:lnTo>
                  <a:pt x="68" y="102"/>
                </a:lnTo>
                <a:lnTo>
                  <a:pt x="65" y="107"/>
                </a:lnTo>
                <a:lnTo>
                  <a:pt x="62" y="107"/>
                </a:lnTo>
                <a:lnTo>
                  <a:pt x="60" y="107"/>
                </a:lnTo>
                <a:lnTo>
                  <a:pt x="60" y="110"/>
                </a:lnTo>
                <a:lnTo>
                  <a:pt x="54" y="115"/>
                </a:lnTo>
                <a:lnTo>
                  <a:pt x="52" y="118"/>
                </a:lnTo>
                <a:lnTo>
                  <a:pt x="49" y="121"/>
                </a:lnTo>
                <a:lnTo>
                  <a:pt x="46" y="118"/>
                </a:lnTo>
                <a:lnTo>
                  <a:pt x="43" y="115"/>
                </a:lnTo>
                <a:lnTo>
                  <a:pt x="43" y="115"/>
                </a:lnTo>
                <a:lnTo>
                  <a:pt x="46" y="113"/>
                </a:lnTo>
                <a:lnTo>
                  <a:pt x="46" y="110"/>
                </a:lnTo>
                <a:lnTo>
                  <a:pt x="41" y="113"/>
                </a:lnTo>
                <a:lnTo>
                  <a:pt x="38" y="115"/>
                </a:lnTo>
                <a:lnTo>
                  <a:pt x="35" y="115"/>
                </a:lnTo>
                <a:lnTo>
                  <a:pt x="35" y="115"/>
                </a:lnTo>
                <a:lnTo>
                  <a:pt x="35" y="118"/>
                </a:lnTo>
                <a:lnTo>
                  <a:pt x="33" y="121"/>
                </a:lnTo>
                <a:lnTo>
                  <a:pt x="30" y="121"/>
                </a:lnTo>
                <a:lnTo>
                  <a:pt x="30" y="118"/>
                </a:lnTo>
                <a:lnTo>
                  <a:pt x="30" y="118"/>
                </a:lnTo>
                <a:lnTo>
                  <a:pt x="27" y="118"/>
                </a:lnTo>
                <a:lnTo>
                  <a:pt x="25" y="118"/>
                </a:lnTo>
                <a:lnTo>
                  <a:pt x="25" y="118"/>
                </a:lnTo>
                <a:lnTo>
                  <a:pt x="25" y="115"/>
                </a:lnTo>
                <a:lnTo>
                  <a:pt x="25" y="113"/>
                </a:lnTo>
                <a:lnTo>
                  <a:pt x="22" y="113"/>
                </a:lnTo>
                <a:lnTo>
                  <a:pt x="22" y="113"/>
                </a:lnTo>
                <a:lnTo>
                  <a:pt x="19" y="115"/>
                </a:lnTo>
                <a:lnTo>
                  <a:pt x="17" y="115"/>
                </a:lnTo>
                <a:lnTo>
                  <a:pt x="17" y="118"/>
                </a:lnTo>
                <a:lnTo>
                  <a:pt x="14" y="118"/>
                </a:lnTo>
                <a:lnTo>
                  <a:pt x="14" y="118"/>
                </a:lnTo>
                <a:lnTo>
                  <a:pt x="11" y="121"/>
                </a:lnTo>
                <a:lnTo>
                  <a:pt x="11" y="123"/>
                </a:lnTo>
                <a:lnTo>
                  <a:pt x="9" y="121"/>
                </a:lnTo>
                <a:lnTo>
                  <a:pt x="9" y="118"/>
                </a:lnTo>
                <a:lnTo>
                  <a:pt x="9" y="115"/>
                </a:lnTo>
                <a:lnTo>
                  <a:pt x="6" y="113"/>
                </a:lnTo>
                <a:lnTo>
                  <a:pt x="3" y="110"/>
                </a:lnTo>
                <a:lnTo>
                  <a:pt x="3" y="110"/>
                </a:lnTo>
                <a:lnTo>
                  <a:pt x="0" y="10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6" name="Freeform 1289"/>
          <p:cNvSpPr>
            <a:spLocks/>
          </p:cNvSpPr>
          <p:nvPr/>
        </p:nvSpPr>
        <p:spPr bwMode="auto">
          <a:xfrm>
            <a:off x="6178119" y="4440407"/>
            <a:ext cx="21502" cy="27645"/>
          </a:xfrm>
          <a:custGeom>
            <a:avLst/>
            <a:gdLst/>
            <a:ahLst/>
            <a:cxnLst>
              <a:cxn ang="0">
                <a:pos x="14" y="5"/>
              </a:cxn>
              <a:cxn ang="0">
                <a:pos x="14" y="2"/>
              </a:cxn>
              <a:cxn ang="0">
                <a:pos x="14" y="0"/>
              </a:cxn>
              <a:cxn ang="0">
                <a:pos x="11" y="0"/>
              </a:cxn>
              <a:cxn ang="0">
                <a:pos x="11" y="0"/>
              </a:cxn>
              <a:cxn ang="0">
                <a:pos x="8" y="2"/>
              </a:cxn>
              <a:cxn ang="0">
                <a:pos x="6" y="2"/>
              </a:cxn>
              <a:cxn ang="0">
                <a:pos x="6" y="5"/>
              </a:cxn>
              <a:cxn ang="0">
                <a:pos x="3" y="5"/>
              </a:cxn>
              <a:cxn ang="0">
                <a:pos x="3" y="5"/>
              </a:cxn>
              <a:cxn ang="0">
                <a:pos x="0" y="8"/>
              </a:cxn>
              <a:cxn ang="0">
                <a:pos x="0" y="10"/>
              </a:cxn>
              <a:cxn ang="0">
                <a:pos x="0" y="10"/>
              </a:cxn>
              <a:cxn ang="0">
                <a:pos x="3" y="16"/>
              </a:cxn>
              <a:cxn ang="0">
                <a:pos x="0" y="18"/>
              </a:cxn>
              <a:cxn ang="0">
                <a:pos x="3" y="18"/>
              </a:cxn>
              <a:cxn ang="0">
                <a:pos x="3" y="18"/>
              </a:cxn>
              <a:cxn ang="0">
                <a:pos x="6" y="18"/>
              </a:cxn>
              <a:cxn ang="0">
                <a:pos x="8" y="16"/>
              </a:cxn>
              <a:cxn ang="0">
                <a:pos x="8" y="10"/>
              </a:cxn>
              <a:cxn ang="0">
                <a:pos x="8" y="10"/>
              </a:cxn>
              <a:cxn ang="0">
                <a:pos x="11" y="8"/>
              </a:cxn>
              <a:cxn ang="0">
                <a:pos x="14" y="5"/>
              </a:cxn>
            </a:cxnLst>
            <a:rect l="0" t="0" r="r" b="b"/>
            <a:pathLst>
              <a:path w="14" h="18">
                <a:moveTo>
                  <a:pt x="14" y="5"/>
                </a:moveTo>
                <a:lnTo>
                  <a:pt x="14" y="2"/>
                </a:lnTo>
                <a:lnTo>
                  <a:pt x="14" y="0"/>
                </a:lnTo>
                <a:lnTo>
                  <a:pt x="11" y="0"/>
                </a:lnTo>
                <a:lnTo>
                  <a:pt x="11" y="0"/>
                </a:lnTo>
                <a:lnTo>
                  <a:pt x="8" y="2"/>
                </a:lnTo>
                <a:lnTo>
                  <a:pt x="6" y="2"/>
                </a:lnTo>
                <a:lnTo>
                  <a:pt x="6" y="5"/>
                </a:lnTo>
                <a:lnTo>
                  <a:pt x="3" y="5"/>
                </a:lnTo>
                <a:lnTo>
                  <a:pt x="3" y="5"/>
                </a:lnTo>
                <a:lnTo>
                  <a:pt x="0" y="8"/>
                </a:lnTo>
                <a:lnTo>
                  <a:pt x="0" y="10"/>
                </a:lnTo>
                <a:lnTo>
                  <a:pt x="0" y="10"/>
                </a:lnTo>
                <a:lnTo>
                  <a:pt x="3" y="16"/>
                </a:lnTo>
                <a:lnTo>
                  <a:pt x="0" y="18"/>
                </a:lnTo>
                <a:lnTo>
                  <a:pt x="3" y="18"/>
                </a:lnTo>
                <a:lnTo>
                  <a:pt x="3" y="18"/>
                </a:lnTo>
                <a:lnTo>
                  <a:pt x="6" y="18"/>
                </a:lnTo>
                <a:lnTo>
                  <a:pt x="8" y="16"/>
                </a:lnTo>
                <a:lnTo>
                  <a:pt x="8" y="10"/>
                </a:lnTo>
                <a:lnTo>
                  <a:pt x="8" y="10"/>
                </a:lnTo>
                <a:lnTo>
                  <a:pt x="11" y="8"/>
                </a:lnTo>
                <a:lnTo>
                  <a:pt x="14"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7" name="Freeform 1290"/>
          <p:cNvSpPr>
            <a:spLocks/>
          </p:cNvSpPr>
          <p:nvPr/>
        </p:nvSpPr>
        <p:spPr bwMode="auto">
          <a:xfrm>
            <a:off x="6542111" y="4365151"/>
            <a:ext cx="230375" cy="239590"/>
          </a:xfrm>
          <a:custGeom>
            <a:avLst/>
            <a:gdLst/>
            <a:ahLst/>
            <a:cxnLst>
              <a:cxn ang="0">
                <a:pos x="18" y="3"/>
              </a:cxn>
              <a:cxn ang="0">
                <a:pos x="64" y="0"/>
              </a:cxn>
              <a:cxn ang="0">
                <a:pos x="115" y="35"/>
              </a:cxn>
              <a:cxn ang="0">
                <a:pos x="134" y="51"/>
              </a:cxn>
              <a:cxn ang="0">
                <a:pos x="134" y="54"/>
              </a:cxn>
              <a:cxn ang="0">
                <a:pos x="128" y="70"/>
              </a:cxn>
              <a:cxn ang="0">
                <a:pos x="134" y="78"/>
              </a:cxn>
              <a:cxn ang="0">
                <a:pos x="136" y="86"/>
              </a:cxn>
              <a:cxn ang="0">
                <a:pos x="134" y="89"/>
              </a:cxn>
              <a:cxn ang="0">
                <a:pos x="136" y="100"/>
              </a:cxn>
              <a:cxn ang="0">
                <a:pos x="136" y="108"/>
              </a:cxn>
              <a:cxn ang="0">
                <a:pos x="136" y="113"/>
              </a:cxn>
              <a:cxn ang="0">
                <a:pos x="139" y="118"/>
              </a:cxn>
              <a:cxn ang="0">
                <a:pos x="145" y="129"/>
              </a:cxn>
              <a:cxn ang="0">
                <a:pos x="150" y="132"/>
              </a:cxn>
              <a:cxn ang="0">
                <a:pos x="150" y="135"/>
              </a:cxn>
              <a:cxn ang="0">
                <a:pos x="142" y="137"/>
              </a:cxn>
              <a:cxn ang="0">
                <a:pos x="136" y="140"/>
              </a:cxn>
              <a:cxn ang="0">
                <a:pos x="131" y="143"/>
              </a:cxn>
              <a:cxn ang="0">
                <a:pos x="120" y="145"/>
              </a:cxn>
              <a:cxn ang="0">
                <a:pos x="115" y="143"/>
              </a:cxn>
              <a:cxn ang="0">
                <a:pos x="115" y="148"/>
              </a:cxn>
              <a:cxn ang="0">
                <a:pos x="104" y="148"/>
              </a:cxn>
              <a:cxn ang="0">
                <a:pos x="102" y="145"/>
              </a:cxn>
              <a:cxn ang="0">
                <a:pos x="96" y="148"/>
              </a:cxn>
              <a:cxn ang="0">
                <a:pos x="91" y="148"/>
              </a:cxn>
              <a:cxn ang="0">
                <a:pos x="85" y="145"/>
              </a:cxn>
              <a:cxn ang="0">
                <a:pos x="83" y="145"/>
              </a:cxn>
              <a:cxn ang="0">
                <a:pos x="67" y="156"/>
              </a:cxn>
              <a:cxn ang="0">
                <a:pos x="61" y="124"/>
              </a:cxn>
              <a:cxn ang="0">
                <a:pos x="59" y="121"/>
              </a:cxn>
              <a:cxn ang="0">
                <a:pos x="53" y="118"/>
              </a:cxn>
              <a:cxn ang="0">
                <a:pos x="51" y="118"/>
              </a:cxn>
              <a:cxn ang="0">
                <a:pos x="48" y="118"/>
              </a:cxn>
              <a:cxn ang="0">
                <a:pos x="45" y="113"/>
              </a:cxn>
              <a:cxn ang="0">
                <a:pos x="40" y="110"/>
              </a:cxn>
              <a:cxn ang="0">
                <a:pos x="32" y="108"/>
              </a:cxn>
              <a:cxn ang="0">
                <a:pos x="26" y="105"/>
              </a:cxn>
              <a:cxn ang="0">
                <a:pos x="21" y="105"/>
              </a:cxn>
              <a:cxn ang="0">
                <a:pos x="5" y="78"/>
              </a:cxn>
              <a:cxn ang="0">
                <a:pos x="5" y="51"/>
              </a:cxn>
              <a:cxn ang="0">
                <a:pos x="16" y="41"/>
              </a:cxn>
              <a:cxn ang="0">
                <a:pos x="21" y="35"/>
              </a:cxn>
              <a:cxn ang="0">
                <a:pos x="18" y="30"/>
              </a:cxn>
              <a:cxn ang="0">
                <a:pos x="18" y="24"/>
              </a:cxn>
              <a:cxn ang="0">
                <a:pos x="16" y="24"/>
              </a:cxn>
              <a:cxn ang="0">
                <a:pos x="21" y="22"/>
              </a:cxn>
              <a:cxn ang="0">
                <a:pos x="21" y="16"/>
              </a:cxn>
              <a:cxn ang="0">
                <a:pos x="18" y="8"/>
              </a:cxn>
            </a:cxnLst>
            <a:rect l="0" t="0" r="r" b="b"/>
            <a:pathLst>
              <a:path w="150" h="156">
                <a:moveTo>
                  <a:pt x="16" y="6"/>
                </a:moveTo>
                <a:lnTo>
                  <a:pt x="16" y="3"/>
                </a:lnTo>
                <a:lnTo>
                  <a:pt x="18" y="3"/>
                </a:lnTo>
                <a:lnTo>
                  <a:pt x="18" y="3"/>
                </a:lnTo>
                <a:lnTo>
                  <a:pt x="34" y="3"/>
                </a:lnTo>
                <a:lnTo>
                  <a:pt x="64" y="0"/>
                </a:lnTo>
                <a:lnTo>
                  <a:pt x="112" y="30"/>
                </a:lnTo>
                <a:lnTo>
                  <a:pt x="115" y="35"/>
                </a:lnTo>
                <a:lnTo>
                  <a:pt x="115" y="35"/>
                </a:lnTo>
                <a:lnTo>
                  <a:pt x="115" y="38"/>
                </a:lnTo>
                <a:lnTo>
                  <a:pt x="118" y="38"/>
                </a:lnTo>
                <a:lnTo>
                  <a:pt x="134" y="51"/>
                </a:lnTo>
                <a:lnTo>
                  <a:pt x="134" y="51"/>
                </a:lnTo>
                <a:lnTo>
                  <a:pt x="134" y="51"/>
                </a:lnTo>
                <a:lnTo>
                  <a:pt x="134" y="54"/>
                </a:lnTo>
                <a:lnTo>
                  <a:pt x="134" y="54"/>
                </a:lnTo>
                <a:lnTo>
                  <a:pt x="131" y="65"/>
                </a:lnTo>
                <a:lnTo>
                  <a:pt x="128" y="70"/>
                </a:lnTo>
                <a:lnTo>
                  <a:pt x="128" y="73"/>
                </a:lnTo>
                <a:lnTo>
                  <a:pt x="131" y="75"/>
                </a:lnTo>
                <a:lnTo>
                  <a:pt x="134" y="78"/>
                </a:lnTo>
                <a:lnTo>
                  <a:pt x="136" y="78"/>
                </a:lnTo>
                <a:lnTo>
                  <a:pt x="139" y="84"/>
                </a:lnTo>
                <a:lnTo>
                  <a:pt x="136" y="86"/>
                </a:lnTo>
                <a:lnTo>
                  <a:pt x="136" y="86"/>
                </a:lnTo>
                <a:lnTo>
                  <a:pt x="134" y="86"/>
                </a:lnTo>
                <a:lnTo>
                  <a:pt x="134" y="89"/>
                </a:lnTo>
                <a:lnTo>
                  <a:pt x="134" y="94"/>
                </a:lnTo>
                <a:lnTo>
                  <a:pt x="136" y="97"/>
                </a:lnTo>
                <a:lnTo>
                  <a:pt x="136" y="100"/>
                </a:lnTo>
                <a:lnTo>
                  <a:pt x="134" y="102"/>
                </a:lnTo>
                <a:lnTo>
                  <a:pt x="134" y="105"/>
                </a:lnTo>
                <a:lnTo>
                  <a:pt x="136" y="108"/>
                </a:lnTo>
                <a:lnTo>
                  <a:pt x="136" y="108"/>
                </a:lnTo>
                <a:lnTo>
                  <a:pt x="136" y="110"/>
                </a:lnTo>
                <a:lnTo>
                  <a:pt x="136" y="113"/>
                </a:lnTo>
                <a:lnTo>
                  <a:pt x="139" y="113"/>
                </a:lnTo>
                <a:lnTo>
                  <a:pt x="136" y="116"/>
                </a:lnTo>
                <a:lnTo>
                  <a:pt x="139" y="118"/>
                </a:lnTo>
                <a:lnTo>
                  <a:pt x="139" y="121"/>
                </a:lnTo>
                <a:lnTo>
                  <a:pt x="139" y="124"/>
                </a:lnTo>
                <a:lnTo>
                  <a:pt x="145" y="129"/>
                </a:lnTo>
                <a:lnTo>
                  <a:pt x="147" y="129"/>
                </a:lnTo>
                <a:lnTo>
                  <a:pt x="150" y="132"/>
                </a:lnTo>
                <a:lnTo>
                  <a:pt x="150" y="132"/>
                </a:lnTo>
                <a:lnTo>
                  <a:pt x="150" y="132"/>
                </a:lnTo>
                <a:lnTo>
                  <a:pt x="150" y="132"/>
                </a:lnTo>
                <a:lnTo>
                  <a:pt x="150" y="135"/>
                </a:lnTo>
                <a:lnTo>
                  <a:pt x="147" y="135"/>
                </a:lnTo>
                <a:lnTo>
                  <a:pt x="145" y="137"/>
                </a:lnTo>
                <a:lnTo>
                  <a:pt x="142" y="137"/>
                </a:lnTo>
                <a:lnTo>
                  <a:pt x="139" y="137"/>
                </a:lnTo>
                <a:lnTo>
                  <a:pt x="139" y="140"/>
                </a:lnTo>
                <a:lnTo>
                  <a:pt x="136" y="140"/>
                </a:lnTo>
                <a:lnTo>
                  <a:pt x="134" y="143"/>
                </a:lnTo>
                <a:lnTo>
                  <a:pt x="131" y="143"/>
                </a:lnTo>
                <a:lnTo>
                  <a:pt x="131" y="143"/>
                </a:lnTo>
                <a:lnTo>
                  <a:pt x="126" y="143"/>
                </a:lnTo>
                <a:lnTo>
                  <a:pt x="123" y="145"/>
                </a:lnTo>
                <a:lnTo>
                  <a:pt x="120" y="145"/>
                </a:lnTo>
                <a:lnTo>
                  <a:pt x="120" y="143"/>
                </a:lnTo>
                <a:lnTo>
                  <a:pt x="118" y="143"/>
                </a:lnTo>
                <a:lnTo>
                  <a:pt x="115" y="143"/>
                </a:lnTo>
                <a:lnTo>
                  <a:pt x="115" y="143"/>
                </a:lnTo>
                <a:lnTo>
                  <a:pt x="115" y="145"/>
                </a:lnTo>
                <a:lnTo>
                  <a:pt x="115" y="148"/>
                </a:lnTo>
                <a:lnTo>
                  <a:pt x="110" y="148"/>
                </a:lnTo>
                <a:lnTo>
                  <a:pt x="107" y="148"/>
                </a:lnTo>
                <a:lnTo>
                  <a:pt x="104" y="148"/>
                </a:lnTo>
                <a:lnTo>
                  <a:pt x="104" y="148"/>
                </a:lnTo>
                <a:lnTo>
                  <a:pt x="104" y="145"/>
                </a:lnTo>
                <a:lnTo>
                  <a:pt x="102" y="145"/>
                </a:lnTo>
                <a:lnTo>
                  <a:pt x="102" y="148"/>
                </a:lnTo>
                <a:lnTo>
                  <a:pt x="99" y="148"/>
                </a:lnTo>
                <a:lnTo>
                  <a:pt x="96" y="148"/>
                </a:lnTo>
                <a:lnTo>
                  <a:pt x="94" y="151"/>
                </a:lnTo>
                <a:lnTo>
                  <a:pt x="94" y="148"/>
                </a:lnTo>
                <a:lnTo>
                  <a:pt x="91" y="148"/>
                </a:lnTo>
                <a:lnTo>
                  <a:pt x="91" y="148"/>
                </a:lnTo>
                <a:lnTo>
                  <a:pt x="88" y="145"/>
                </a:lnTo>
                <a:lnTo>
                  <a:pt x="85" y="145"/>
                </a:lnTo>
                <a:lnTo>
                  <a:pt x="85" y="145"/>
                </a:lnTo>
                <a:lnTo>
                  <a:pt x="85" y="145"/>
                </a:lnTo>
                <a:lnTo>
                  <a:pt x="83" y="145"/>
                </a:lnTo>
                <a:lnTo>
                  <a:pt x="83" y="145"/>
                </a:lnTo>
                <a:lnTo>
                  <a:pt x="69" y="148"/>
                </a:lnTo>
                <a:lnTo>
                  <a:pt x="67" y="156"/>
                </a:lnTo>
                <a:lnTo>
                  <a:pt x="67" y="135"/>
                </a:lnTo>
                <a:lnTo>
                  <a:pt x="67" y="129"/>
                </a:lnTo>
                <a:lnTo>
                  <a:pt x="61" y="124"/>
                </a:lnTo>
                <a:lnTo>
                  <a:pt x="59" y="121"/>
                </a:lnTo>
                <a:lnTo>
                  <a:pt x="59" y="121"/>
                </a:lnTo>
                <a:lnTo>
                  <a:pt x="59" y="121"/>
                </a:lnTo>
                <a:lnTo>
                  <a:pt x="56" y="121"/>
                </a:lnTo>
                <a:lnTo>
                  <a:pt x="56" y="118"/>
                </a:lnTo>
                <a:lnTo>
                  <a:pt x="53" y="118"/>
                </a:lnTo>
                <a:lnTo>
                  <a:pt x="53" y="118"/>
                </a:lnTo>
                <a:lnTo>
                  <a:pt x="53" y="118"/>
                </a:lnTo>
                <a:lnTo>
                  <a:pt x="51" y="118"/>
                </a:lnTo>
                <a:lnTo>
                  <a:pt x="51" y="116"/>
                </a:lnTo>
                <a:lnTo>
                  <a:pt x="48" y="116"/>
                </a:lnTo>
                <a:lnTo>
                  <a:pt x="48" y="118"/>
                </a:lnTo>
                <a:lnTo>
                  <a:pt x="48" y="116"/>
                </a:lnTo>
                <a:lnTo>
                  <a:pt x="48" y="116"/>
                </a:lnTo>
                <a:lnTo>
                  <a:pt x="45" y="113"/>
                </a:lnTo>
                <a:lnTo>
                  <a:pt x="42" y="113"/>
                </a:lnTo>
                <a:lnTo>
                  <a:pt x="42" y="113"/>
                </a:lnTo>
                <a:lnTo>
                  <a:pt x="40" y="110"/>
                </a:lnTo>
                <a:lnTo>
                  <a:pt x="40" y="110"/>
                </a:lnTo>
                <a:lnTo>
                  <a:pt x="32" y="108"/>
                </a:lnTo>
                <a:lnTo>
                  <a:pt x="32" y="108"/>
                </a:lnTo>
                <a:lnTo>
                  <a:pt x="29" y="108"/>
                </a:lnTo>
                <a:lnTo>
                  <a:pt x="29" y="105"/>
                </a:lnTo>
                <a:lnTo>
                  <a:pt x="26" y="105"/>
                </a:lnTo>
                <a:lnTo>
                  <a:pt x="26" y="105"/>
                </a:lnTo>
                <a:lnTo>
                  <a:pt x="24" y="105"/>
                </a:lnTo>
                <a:lnTo>
                  <a:pt x="21" y="105"/>
                </a:lnTo>
                <a:lnTo>
                  <a:pt x="16" y="102"/>
                </a:lnTo>
                <a:lnTo>
                  <a:pt x="13" y="92"/>
                </a:lnTo>
                <a:lnTo>
                  <a:pt x="5" y="78"/>
                </a:lnTo>
                <a:lnTo>
                  <a:pt x="0" y="62"/>
                </a:lnTo>
                <a:lnTo>
                  <a:pt x="0" y="51"/>
                </a:lnTo>
                <a:lnTo>
                  <a:pt x="5" y="51"/>
                </a:lnTo>
                <a:lnTo>
                  <a:pt x="10" y="49"/>
                </a:lnTo>
                <a:lnTo>
                  <a:pt x="13" y="46"/>
                </a:lnTo>
                <a:lnTo>
                  <a:pt x="16" y="41"/>
                </a:lnTo>
                <a:lnTo>
                  <a:pt x="18" y="41"/>
                </a:lnTo>
                <a:lnTo>
                  <a:pt x="18" y="38"/>
                </a:lnTo>
                <a:lnTo>
                  <a:pt x="21" y="35"/>
                </a:lnTo>
                <a:lnTo>
                  <a:pt x="21" y="35"/>
                </a:lnTo>
                <a:lnTo>
                  <a:pt x="21" y="30"/>
                </a:lnTo>
                <a:lnTo>
                  <a:pt x="18" y="30"/>
                </a:lnTo>
                <a:lnTo>
                  <a:pt x="18" y="27"/>
                </a:lnTo>
                <a:lnTo>
                  <a:pt x="18" y="27"/>
                </a:lnTo>
                <a:lnTo>
                  <a:pt x="18" y="24"/>
                </a:lnTo>
                <a:lnTo>
                  <a:pt x="16" y="24"/>
                </a:lnTo>
                <a:lnTo>
                  <a:pt x="16" y="22"/>
                </a:lnTo>
                <a:lnTo>
                  <a:pt x="16" y="24"/>
                </a:lnTo>
                <a:lnTo>
                  <a:pt x="18" y="24"/>
                </a:lnTo>
                <a:lnTo>
                  <a:pt x="21" y="22"/>
                </a:lnTo>
                <a:lnTo>
                  <a:pt x="21" y="22"/>
                </a:lnTo>
                <a:lnTo>
                  <a:pt x="21" y="19"/>
                </a:lnTo>
                <a:lnTo>
                  <a:pt x="21" y="19"/>
                </a:lnTo>
                <a:lnTo>
                  <a:pt x="21" y="16"/>
                </a:lnTo>
                <a:lnTo>
                  <a:pt x="21" y="11"/>
                </a:lnTo>
                <a:lnTo>
                  <a:pt x="18" y="11"/>
                </a:lnTo>
                <a:lnTo>
                  <a:pt x="18" y="8"/>
                </a:lnTo>
                <a:lnTo>
                  <a:pt x="18" y="6"/>
                </a:lnTo>
                <a:lnTo>
                  <a:pt x="16" y="6"/>
                </a:lnTo>
                <a:close/>
              </a:path>
            </a:pathLst>
          </a:custGeom>
          <a:solidFill>
            <a:srgbClr val="96C921"/>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8" name="Freeform 1291"/>
          <p:cNvSpPr>
            <a:spLocks/>
          </p:cNvSpPr>
          <p:nvPr/>
        </p:nvSpPr>
        <p:spPr bwMode="auto">
          <a:xfrm>
            <a:off x="6532896" y="4369759"/>
            <a:ext cx="41468" cy="36860"/>
          </a:xfrm>
          <a:custGeom>
            <a:avLst/>
            <a:gdLst/>
            <a:ahLst/>
            <a:cxnLst>
              <a:cxn ang="0">
                <a:pos x="8" y="5"/>
              </a:cxn>
              <a:cxn ang="0">
                <a:pos x="8" y="5"/>
              </a:cxn>
              <a:cxn ang="0">
                <a:pos x="11" y="5"/>
              </a:cxn>
              <a:cxn ang="0">
                <a:pos x="14" y="3"/>
              </a:cxn>
              <a:cxn ang="0">
                <a:pos x="16" y="3"/>
              </a:cxn>
              <a:cxn ang="0">
                <a:pos x="16" y="5"/>
              </a:cxn>
              <a:cxn ang="0">
                <a:pos x="19" y="5"/>
              </a:cxn>
              <a:cxn ang="0">
                <a:pos x="19" y="3"/>
              </a:cxn>
              <a:cxn ang="0">
                <a:pos x="19" y="3"/>
              </a:cxn>
              <a:cxn ang="0">
                <a:pos x="22" y="0"/>
              </a:cxn>
              <a:cxn ang="0">
                <a:pos x="24" y="3"/>
              </a:cxn>
              <a:cxn ang="0">
                <a:pos x="24" y="5"/>
              </a:cxn>
              <a:cxn ang="0">
                <a:pos x="24" y="8"/>
              </a:cxn>
              <a:cxn ang="0">
                <a:pos x="27" y="8"/>
              </a:cxn>
              <a:cxn ang="0">
                <a:pos x="27" y="13"/>
              </a:cxn>
              <a:cxn ang="0">
                <a:pos x="27" y="16"/>
              </a:cxn>
              <a:cxn ang="0">
                <a:pos x="27" y="16"/>
              </a:cxn>
              <a:cxn ang="0">
                <a:pos x="27" y="19"/>
              </a:cxn>
              <a:cxn ang="0">
                <a:pos x="27" y="19"/>
              </a:cxn>
              <a:cxn ang="0">
                <a:pos x="24" y="21"/>
              </a:cxn>
              <a:cxn ang="0">
                <a:pos x="22" y="21"/>
              </a:cxn>
              <a:cxn ang="0">
                <a:pos x="22" y="19"/>
              </a:cxn>
              <a:cxn ang="0">
                <a:pos x="22" y="19"/>
              </a:cxn>
              <a:cxn ang="0">
                <a:pos x="22" y="19"/>
              </a:cxn>
              <a:cxn ang="0">
                <a:pos x="19" y="16"/>
              </a:cxn>
              <a:cxn ang="0">
                <a:pos x="19" y="16"/>
              </a:cxn>
              <a:cxn ang="0">
                <a:pos x="16" y="16"/>
              </a:cxn>
              <a:cxn ang="0">
                <a:pos x="16" y="16"/>
              </a:cxn>
              <a:cxn ang="0">
                <a:pos x="16" y="16"/>
              </a:cxn>
              <a:cxn ang="0">
                <a:pos x="14" y="21"/>
              </a:cxn>
              <a:cxn ang="0">
                <a:pos x="14" y="24"/>
              </a:cxn>
              <a:cxn ang="0">
                <a:pos x="11" y="24"/>
              </a:cxn>
              <a:cxn ang="0">
                <a:pos x="11" y="21"/>
              </a:cxn>
              <a:cxn ang="0">
                <a:pos x="11" y="21"/>
              </a:cxn>
              <a:cxn ang="0">
                <a:pos x="8" y="24"/>
              </a:cxn>
              <a:cxn ang="0">
                <a:pos x="6" y="21"/>
              </a:cxn>
              <a:cxn ang="0">
                <a:pos x="6" y="21"/>
              </a:cxn>
              <a:cxn ang="0">
                <a:pos x="3" y="19"/>
              </a:cxn>
              <a:cxn ang="0">
                <a:pos x="3" y="19"/>
              </a:cxn>
              <a:cxn ang="0">
                <a:pos x="0" y="21"/>
              </a:cxn>
              <a:cxn ang="0">
                <a:pos x="0" y="19"/>
              </a:cxn>
              <a:cxn ang="0">
                <a:pos x="3" y="11"/>
              </a:cxn>
              <a:cxn ang="0">
                <a:pos x="6" y="8"/>
              </a:cxn>
              <a:cxn ang="0">
                <a:pos x="8" y="5"/>
              </a:cxn>
            </a:cxnLst>
            <a:rect l="0" t="0" r="r" b="b"/>
            <a:pathLst>
              <a:path w="27" h="24">
                <a:moveTo>
                  <a:pt x="8" y="5"/>
                </a:moveTo>
                <a:lnTo>
                  <a:pt x="8" y="5"/>
                </a:lnTo>
                <a:lnTo>
                  <a:pt x="11" y="5"/>
                </a:lnTo>
                <a:lnTo>
                  <a:pt x="14" y="3"/>
                </a:lnTo>
                <a:lnTo>
                  <a:pt x="16" y="3"/>
                </a:lnTo>
                <a:lnTo>
                  <a:pt x="16" y="5"/>
                </a:lnTo>
                <a:lnTo>
                  <a:pt x="19" y="5"/>
                </a:lnTo>
                <a:lnTo>
                  <a:pt x="19" y="3"/>
                </a:lnTo>
                <a:lnTo>
                  <a:pt x="19" y="3"/>
                </a:lnTo>
                <a:lnTo>
                  <a:pt x="22" y="0"/>
                </a:lnTo>
                <a:lnTo>
                  <a:pt x="24" y="3"/>
                </a:lnTo>
                <a:lnTo>
                  <a:pt x="24" y="5"/>
                </a:lnTo>
                <a:lnTo>
                  <a:pt x="24" y="8"/>
                </a:lnTo>
                <a:lnTo>
                  <a:pt x="27" y="8"/>
                </a:lnTo>
                <a:lnTo>
                  <a:pt x="27" y="13"/>
                </a:lnTo>
                <a:lnTo>
                  <a:pt x="27" y="16"/>
                </a:lnTo>
                <a:lnTo>
                  <a:pt x="27" y="16"/>
                </a:lnTo>
                <a:lnTo>
                  <a:pt x="27" y="19"/>
                </a:lnTo>
                <a:lnTo>
                  <a:pt x="27" y="19"/>
                </a:lnTo>
                <a:lnTo>
                  <a:pt x="24" y="21"/>
                </a:lnTo>
                <a:lnTo>
                  <a:pt x="22" y="21"/>
                </a:lnTo>
                <a:lnTo>
                  <a:pt x="22" y="19"/>
                </a:lnTo>
                <a:lnTo>
                  <a:pt x="22" y="19"/>
                </a:lnTo>
                <a:lnTo>
                  <a:pt x="22" y="19"/>
                </a:lnTo>
                <a:lnTo>
                  <a:pt x="19" y="16"/>
                </a:lnTo>
                <a:lnTo>
                  <a:pt x="19" y="16"/>
                </a:lnTo>
                <a:lnTo>
                  <a:pt x="16" y="16"/>
                </a:lnTo>
                <a:lnTo>
                  <a:pt x="16" y="16"/>
                </a:lnTo>
                <a:lnTo>
                  <a:pt x="16" y="16"/>
                </a:lnTo>
                <a:lnTo>
                  <a:pt x="14" y="21"/>
                </a:lnTo>
                <a:lnTo>
                  <a:pt x="14" y="24"/>
                </a:lnTo>
                <a:lnTo>
                  <a:pt x="11" y="24"/>
                </a:lnTo>
                <a:lnTo>
                  <a:pt x="11" y="21"/>
                </a:lnTo>
                <a:lnTo>
                  <a:pt x="11" y="21"/>
                </a:lnTo>
                <a:lnTo>
                  <a:pt x="8" y="24"/>
                </a:lnTo>
                <a:lnTo>
                  <a:pt x="6" y="21"/>
                </a:lnTo>
                <a:lnTo>
                  <a:pt x="6" y="21"/>
                </a:lnTo>
                <a:lnTo>
                  <a:pt x="3" y="19"/>
                </a:lnTo>
                <a:lnTo>
                  <a:pt x="3" y="19"/>
                </a:lnTo>
                <a:lnTo>
                  <a:pt x="0" y="21"/>
                </a:lnTo>
                <a:lnTo>
                  <a:pt x="0" y="19"/>
                </a:lnTo>
                <a:lnTo>
                  <a:pt x="3" y="11"/>
                </a:lnTo>
                <a:lnTo>
                  <a:pt x="6" y="8"/>
                </a:lnTo>
                <a:lnTo>
                  <a:pt x="8"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49" name="Freeform 1292"/>
          <p:cNvSpPr>
            <a:spLocks/>
          </p:cNvSpPr>
          <p:nvPr/>
        </p:nvSpPr>
        <p:spPr bwMode="auto">
          <a:xfrm>
            <a:off x="6532896" y="4394332"/>
            <a:ext cx="41468" cy="49147"/>
          </a:xfrm>
          <a:custGeom>
            <a:avLst/>
            <a:gdLst/>
            <a:ahLst/>
            <a:cxnLst>
              <a:cxn ang="0">
                <a:pos x="6" y="32"/>
              </a:cxn>
              <a:cxn ang="0">
                <a:pos x="11" y="32"/>
              </a:cxn>
              <a:cxn ang="0">
                <a:pos x="16" y="30"/>
              </a:cxn>
              <a:cxn ang="0">
                <a:pos x="19" y="27"/>
              </a:cxn>
              <a:cxn ang="0">
                <a:pos x="22" y="22"/>
              </a:cxn>
              <a:cxn ang="0">
                <a:pos x="24" y="22"/>
              </a:cxn>
              <a:cxn ang="0">
                <a:pos x="24" y="19"/>
              </a:cxn>
              <a:cxn ang="0">
                <a:pos x="27" y="16"/>
              </a:cxn>
              <a:cxn ang="0">
                <a:pos x="27" y="16"/>
              </a:cxn>
              <a:cxn ang="0">
                <a:pos x="27" y="11"/>
              </a:cxn>
              <a:cxn ang="0">
                <a:pos x="24" y="11"/>
              </a:cxn>
              <a:cxn ang="0">
                <a:pos x="24" y="8"/>
              </a:cxn>
              <a:cxn ang="0">
                <a:pos x="24" y="8"/>
              </a:cxn>
              <a:cxn ang="0">
                <a:pos x="24" y="5"/>
              </a:cxn>
              <a:cxn ang="0">
                <a:pos x="22" y="5"/>
              </a:cxn>
              <a:cxn ang="0">
                <a:pos x="22" y="3"/>
              </a:cxn>
              <a:cxn ang="0">
                <a:pos x="22" y="3"/>
              </a:cxn>
              <a:cxn ang="0">
                <a:pos x="19" y="0"/>
              </a:cxn>
              <a:cxn ang="0">
                <a:pos x="19" y="0"/>
              </a:cxn>
              <a:cxn ang="0">
                <a:pos x="16" y="0"/>
              </a:cxn>
              <a:cxn ang="0">
                <a:pos x="16" y="0"/>
              </a:cxn>
              <a:cxn ang="0">
                <a:pos x="16" y="0"/>
              </a:cxn>
              <a:cxn ang="0">
                <a:pos x="14" y="5"/>
              </a:cxn>
              <a:cxn ang="0">
                <a:pos x="14" y="8"/>
              </a:cxn>
              <a:cxn ang="0">
                <a:pos x="11" y="8"/>
              </a:cxn>
              <a:cxn ang="0">
                <a:pos x="11" y="5"/>
              </a:cxn>
              <a:cxn ang="0">
                <a:pos x="11" y="5"/>
              </a:cxn>
              <a:cxn ang="0">
                <a:pos x="8" y="8"/>
              </a:cxn>
              <a:cxn ang="0">
                <a:pos x="6" y="5"/>
              </a:cxn>
              <a:cxn ang="0">
                <a:pos x="6" y="5"/>
              </a:cxn>
              <a:cxn ang="0">
                <a:pos x="3" y="3"/>
              </a:cxn>
              <a:cxn ang="0">
                <a:pos x="3" y="3"/>
              </a:cxn>
              <a:cxn ang="0">
                <a:pos x="0" y="5"/>
              </a:cxn>
              <a:cxn ang="0">
                <a:pos x="0" y="5"/>
              </a:cxn>
              <a:cxn ang="0">
                <a:pos x="3" y="8"/>
              </a:cxn>
              <a:cxn ang="0">
                <a:pos x="3" y="11"/>
              </a:cxn>
              <a:cxn ang="0">
                <a:pos x="3" y="16"/>
              </a:cxn>
              <a:cxn ang="0">
                <a:pos x="6" y="32"/>
              </a:cxn>
            </a:cxnLst>
            <a:rect l="0" t="0" r="r" b="b"/>
            <a:pathLst>
              <a:path w="27" h="32">
                <a:moveTo>
                  <a:pt x="6" y="32"/>
                </a:moveTo>
                <a:lnTo>
                  <a:pt x="11" y="32"/>
                </a:lnTo>
                <a:lnTo>
                  <a:pt x="16" y="30"/>
                </a:lnTo>
                <a:lnTo>
                  <a:pt x="19" y="27"/>
                </a:lnTo>
                <a:lnTo>
                  <a:pt x="22" y="22"/>
                </a:lnTo>
                <a:lnTo>
                  <a:pt x="24" y="22"/>
                </a:lnTo>
                <a:lnTo>
                  <a:pt x="24" y="19"/>
                </a:lnTo>
                <a:lnTo>
                  <a:pt x="27" y="16"/>
                </a:lnTo>
                <a:lnTo>
                  <a:pt x="27" y="16"/>
                </a:lnTo>
                <a:lnTo>
                  <a:pt x="27" y="11"/>
                </a:lnTo>
                <a:lnTo>
                  <a:pt x="24" y="11"/>
                </a:lnTo>
                <a:lnTo>
                  <a:pt x="24" y="8"/>
                </a:lnTo>
                <a:lnTo>
                  <a:pt x="24" y="8"/>
                </a:lnTo>
                <a:lnTo>
                  <a:pt x="24" y="5"/>
                </a:lnTo>
                <a:lnTo>
                  <a:pt x="22" y="5"/>
                </a:lnTo>
                <a:lnTo>
                  <a:pt x="22" y="3"/>
                </a:lnTo>
                <a:lnTo>
                  <a:pt x="22" y="3"/>
                </a:lnTo>
                <a:lnTo>
                  <a:pt x="19" y="0"/>
                </a:lnTo>
                <a:lnTo>
                  <a:pt x="19" y="0"/>
                </a:lnTo>
                <a:lnTo>
                  <a:pt x="16" y="0"/>
                </a:lnTo>
                <a:lnTo>
                  <a:pt x="16" y="0"/>
                </a:lnTo>
                <a:lnTo>
                  <a:pt x="16" y="0"/>
                </a:lnTo>
                <a:lnTo>
                  <a:pt x="14" y="5"/>
                </a:lnTo>
                <a:lnTo>
                  <a:pt x="14" y="8"/>
                </a:lnTo>
                <a:lnTo>
                  <a:pt x="11" y="8"/>
                </a:lnTo>
                <a:lnTo>
                  <a:pt x="11" y="5"/>
                </a:lnTo>
                <a:lnTo>
                  <a:pt x="11" y="5"/>
                </a:lnTo>
                <a:lnTo>
                  <a:pt x="8" y="8"/>
                </a:lnTo>
                <a:lnTo>
                  <a:pt x="6" y="5"/>
                </a:lnTo>
                <a:lnTo>
                  <a:pt x="6" y="5"/>
                </a:lnTo>
                <a:lnTo>
                  <a:pt x="3" y="3"/>
                </a:lnTo>
                <a:lnTo>
                  <a:pt x="3" y="3"/>
                </a:lnTo>
                <a:lnTo>
                  <a:pt x="0" y="5"/>
                </a:lnTo>
                <a:lnTo>
                  <a:pt x="0" y="5"/>
                </a:lnTo>
                <a:lnTo>
                  <a:pt x="3" y="8"/>
                </a:lnTo>
                <a:lnTo>
                  <a:pt x="3" y="11"/>
                </a:lnTo>
                <a:lnTo>
                  <a:pt x="3" y="16"/>
                </a:lnTo>
                <a:lnTo>
                  <a:pt x="6" y="3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0" name="Freeform 1293"/>
          <p:cNvSpPr>
            <a:spLocks/>
          </p:cNvSpPr>
          <p:nvPr/>
        </p:nvSpPr>
        <p:spPr bwMode="auto">
          <a:xfrm>
            <a:off x="6182726" y="4233068"/>
            <a:ext cx="396245" cy="396245"/>
          </a:xfrm>
          <a:custGeom>
            <a:avLst/>
            <a:gdLst/>
            <a:ahLst/>
            <a:cxnLst>
              <a:cxn ang="0">
                <a:pos x="5" y="145"/>
              </a:cxn>
              <a:cxn ang="0">
                <a:pos x="16" y="143"/>
              </a:cxn>
              <a:cxn ang="0">
                <a:pos x="27" y="135"/>
              </a:cxn>
              <a:cxn ang="0">
                <a:pos x="35" y="143"/>
              </a:cxn>
              <a:cxn ang="0">
                <a:pos x="51" y="129"/>
              </a:cxn>
              <a:cxn ang="0">
                <a:pos x="54" y="108"/>
              </a:cxn>
              <a:cxn ang="0">
                <a:pos x="64" y="92"/>
              </a:cxn>
              <a:cxn ang="0">
                <a:pos x="78" y="73"/>
              </a:cxn>
              <a:cxn ang="0">
                <a:pos x="80" y="54"/>
              </a:cxn>
              <a:cxn ang="0">
                <a:pos x="89" y="33"/>
              </a:cxn>
              <a:cxn ang="0">
                <a:pos x="89" y="16"/>
              </a:cxn>
              <a:cxn ang="0">
                <a:pos x="91" y="8"/>
              </a:cxn>
              <a:cxn ang="0">
                <a:pos x="102" y="6"/>
              </a:cxn>
              <a:cxn ang="0">
                <a:pos x="115" y="14"/>
              </a:cxn>
              <a:cxn ang="0">
                <a:pos x="129" y="16"/>
              </a:cxn>
              <a:cxn ang="0">
                <a:pos x="140" y="14"/>
              </a:cxn>
              <a:cxn ang="0">
                <a:pos x="150" y="11"/>
              </a:cxn>
              <a:cxn ang="0">
                <a:pos x="166" y="6"/>
              </a:cxn>
              <a:cxn ang="0">
                <a:pos x="174" y="6"/>
              </a:cxn>
              <a:cxn ang="0">
                <a:pos x="183" y="0"/>
              </a:cxn>
              <a:cxn ang="0">
                <a:pos x="193" y="6"/>
              </a:cxn>
              <a:cxn ang="0">
                <a:pos x="209" y="6"/>
              </a:cxn>
              <a:cxn ang="0">
                <a:pos x="220" y="16"/>
              </a:cxn>
              <a:cxn ang="0">
                <a:pos x="231" y="14"/>
              </a:cxn>
              <a:cxn ang="0">
                <a:pos x="242" y="11"/>
              </a:cxn>
              <a:cxn ang="0">
                <a:pos x="250" y="22"/>
              </a:cxn>
              <a:cxn ang="0">
                <a:pos x="258" y="27"/>
              </a:cxn>
              <a:cxn ang="0">
                <a:pos x="255" y="43"/>
              </a:cxn>
              <a:cxn ang="0">
                <a:pos x="244" y="65"/>
              </a:cxn>
              <a:cxn ang="0">
                <a:pos x="236" y="92"/>
              </a:cxn>
              <a:cxn ang="0">
                <a:pos x="231" y="116"/>
              </a:cxn>
              <a:cxn ang="0">
                <a:pos x="250" y="186"/>
              </a:cxn>
              <a:cxn ang="0">
                <a:pos x="225" y="210"/>
              </a:cxn>
              <a:cxn ang="0">
                <a:pos x="223" y="221"/>
              </a:cxn>
              <a:cxn ang="0">
                <a:pos x="220" y="237"/>
              </a:cxn>
              <a:cxn ang="0">
                <a:pos x="234" y="245"/>
              </a:cxn>
              <a:cxn ang="0">
                <a:pos x="236" y="258"/>
              </a:cxn>
              <a:cxn ang="0">
                <a:pos x="228" y="258"/>
              </a:cxn>
              <a:cxn ang="0">
                <a:pos x="209" y="242"/>
              </a:cxn>
              <a:cxn ang="0">
                <a:pos x="201" y="234"/>
              </a:cxn>
              <a:cxn ang="0">
                <a:pos x="191" y="239"/>
              </a:cxn>
              <a:cxn ang="0">
                <a:pos x="177" y="234"/>
              </a:cxn>
              <a:cxn ang="0">
                <a:pos x="172" y="229"/>
              </a:cxn>
              <a:cxn ang="0">
                <a:pos x="164" y="231"/>
              </a:cxn>
              <a:cxn ang="0">
                <a:pos x="158" y="226"/>
              </a:cxn>
              <a:cxn ang="0">
                <a:pos x="148" y="229"/>
              </a:cxn>
              <a:cxn ang="0">
                <a:pos x="137" y="229"/>
              </a:cxn>
              <a:cxn ang="0">
                <a:pos x="137" y="223"/>
              </a:cxn>
              <a:cxn ang="0">
                <a:pos x="134" y="213"/>
              </a:cxn>
              <a:cxn ang="0">
                <a:pos x="131" y="207"/>
              </a:cxn>
              <a:cxn ang="0">
                <a:pos x="129" y="194"/>
              </a:cxn>
              <a:cxn ang="0">
                <a:pos x="129" y="183"/>
              </a:cxn>
              <a:cxn ang="0">
                <a:pos x="113" y="172"/>
              </a:cxn>
              <a:cxn ang="0">
                <a:pos x="97" y="175"/>
              </a:cxn>
              <a:cxn ang="0">
                <a:pos x="83" y="186"/>
              </a:cxn>
              <a:cxn ang="0">
                <a:pos x="70" y="180"/>
              </a:cxn>
              <a:cxn ang="0">
                <a:pos x="64" y="170"/>
              </a:cxn>
              <a:cxn ang="0">
                <a:pos x="62" y="159"/>
              </a:cxn>
              <a:cxn ang="0">
                <a:pos x="29" y="156"/>
              </a:cxn>
              <a:cxn ang="0">
                <a:pos x="13" y="156"/>
              </a:cxn>
              <a:cxn ang="0">
                <a:pos x="5" y="159"/>
              </a:cxn>
            </a:cxnLst>
            <a:rect l="0" t="0" r="r" b="b"/>
            <a:pathLst>
              <a:path w="258" h="258">
                <a:moveTo>
                  <a:pt x="0" y="153"/>
                </a:moveTo>
                <a:lnTo>
                  <a:pt x="0" y="153"/>
                </a:lnTo>
                <a:lnTo>
                  <a:pt x="3" y="153"/>
                </a:lnTo>
                <a:lnTo>
                  <a:pt x="5" y="151"/>
                </a:lnTo>
                <a:lnTo>
                  <a:pt x="5" y="145"/>
                </a:lnTo>
                <a:lnTo>
                  <a:pt x="5" y="145"/>
                </a:lnTo>
                <a:lnTo>
                  <a:pt x="8" y="143"/>
                </a:lnTo>
                <a:lnTo>
                  <a:pt x="11" y="140"/>
                </a:lnTo>
                <a:lnTo>
                  <a:pt x="13" y="140"/>
                </a:lnTo>
                <a:lnTo>
                  <a:pt x="16" y="140"/>
                </a:lnTo>
                <a:lnTo>
                  <a:pt x="16" y="140"/>
                </a:lnTo>
                <a:lnTo>
                  <a:pt x="16" y="143"/>
                </a:lnTo>
                <a:lnTo>
                  <a:pt x="19" y="143"/>
                </a:lnTo>
                <a:lnTo>
                  <a:pt x="21" y="140"/>
                </a:lnTo>
                <a:lnTo>
                  <a:pt x="21" y="137"/>
                </a:lnTo>
                <a:lnTo>
                  <a:pt x="21" y="137"/>
                </a:lnTo>
                <a:lnTo>
                  <a:pt x="24" y="137"/>
                </a:lnTo>
                <a:lnTo>
                  <a:pt x="27" y="135"/>
                </a:lnTo>
                <a:lnTo>
                  <a:pt x="32" y="132"/>
                </a:lnTo>
                <a:lnTo>
                  <a:pt x="32" y="135"/>
                </a:lnTo>
                <a:lnTo>
                  <a:pt x="29" y="137"/>
                </a:lnTo>
                <a:lnTo>
                  <a:pt x="29" y="137"/>
                </a:lnTo>
                <a:lnTo>
                  <a:pt x="32" y="140"/>
                </a:lnTo>
                <a:lnTo>
                  <a:pt x="35" y="143"/>
                </a:lnTo>
                <a:lnTo>
                  <a:pt x="38" y="140"/>
                </a:lnTo>
                <a:lnTo>
                  <a:pt x="40" y="137"/>
                </a:lnTo>
                <a:lnTo>
                  <a:pt x="46" y="132"/>
                </a:lnTo>
                <a:lnTo>
                  <a:pt x="46" y="129"/>
                </a:lnTo>
                <a:lnTo>
                  <a:pt x="48" y="129"/>
                </a:lnTo>
                <a:lnTo>
                  <a:pt x="51" y="129"/>
                </a:lnTo>
                <a:lnTo>
                  <a:pt x="54" y="124"/>
                </a:lnTo>
                <a:lnTo>
                  <a:pt x="54" y="121"/>
                </a:lnTo>
                <a:lnTo>
                  <a:pt x="54" y="118"/>
                </a:lnTo>
                <a:lnTo>
                  <a:pt x="54" y="110"/>
                </a:lnTo>
                <a:lnTo>
                  <a:pt x="54" y="110"/>
                </a:lnTo>
                <a:lnTo>
                  <a:pt x="54" y="108"/>
                </a:lnTo>
                <a:lnTo>
                  <a:pt x="54" y="102"/>
                </a:lnTo>
                <a:lnTo>
                  <a:pt x="59" y="100"/>
                </a:lnTo>
                <a:lnTo>
                  <a:pt x="59" y="97"/>
                </a:lnTo>
                <a:lnTo>
                  <a:pt x="62" y="94"/>
                </a:lnTo>
                <a:lnTo>
                  <a:pt x="64" y="92"/>
                </a:lnTo>
                <a:lnTo>
                  <a:pt x="64" y="92"/>
                </a:lnTo>
                <a:lnTo>
                  <a:pt x="67" y="89"/>
                </a:lnTo>
                <a:lnTo>
                  <a:pt x="70" y="89"/>
                </a:lnTo>
                <a:lnTo>
                  <a:pt x="75" y="81"/>
                </a:lnTo>
                <a:lnTo>
                  <a:pt x="75" y="78"/>
                </a:lnTo>
                <a:lnTo>
                  <a:pt x="75" y="73"/>
                </a:lnTo>
                <a:lnTo>
                  <a:pt x="78" y="73"/>
                </a:lnTo>
                <a:lnTo>
                  <a:pt x="78" y="67"/>
                </a:lnTo>
                <a:lnTo>
                  <a:pt x="78" y="67"/>
                </a:lnTo>
                <a:lnTo>
                  <a:pt x="78" y="62"/>
                </a:lnTo>
                <a:lnTo>
                  <a:pt x="78" y="62"/>
                </a:lnTo>
                <a:lnTo>
                  <a:pt x="78" y="57"/>
                </a:lnTo>
                <a:lnTo>
                  <a:pt x="80" y="54"/>
                </a:lnTo>
                <a:lnTo>
                  <a:pt x="80" y="51"/>
                </a:lnTo>
                <a:lnTo>
                  <a:pt x="80" y="49"/>
                </a:lnTo>
                <a:lnTo>
                  <a:pt x="80" y="43"/>
                </a:lnTo>
                <a:lnTo>
                  <a:pt x="86" y="38"/>
                </a:lnTo>
                <a:lnTo>
                  <a:pt x="86" y="35"/>
                </a:lnTo>
                <a:lnTo>
                  <a:pt x="89" y="33"/>
                </a:lnTo>
                <a:lnTo>
                  <a:pt x="89" y="27"/>
                </a:lnTo>
                <a:lnTo>
                  <a:pt x="89" y="24"/>
                </a:lnTo>
                <a:lnTo>
                  <a:pt x="89" y="22"/>
                </a:lnTo>
                <a:lnTo>
                  <a:pt x="89" y="19"/>
                </a:lnTo>
                <a:lnTo>
                  <a:pt x="91" y="19"/>
                </a:lnTo>
                <a:lnTo>
                  <a:pt x="89" y="16"/>
                </a:lnTo>
                <a:lnTo>
                  <a:pt x="89" y="14"/>
                </a:lnTo>
                <a:lnTo>
                  <a:pt x="89" y="14"/>
                </a:lnTo>
                <a:lnTo>
                  <a:pt x="91" y="14"/>
                </a:lnTo>
                <a:lnTo>
                  <a:pt x="91" y="11"/>
                </a:lnTo>
                <a:lnTo>
                  <a:pt x="91" y="11"/>
                </a:lnTo>
                <a:lnTo>
                  <a:pt x="91" y="8"/>
                </a:lnTo>
                <a:lnTo>
                  <a:pt x="94" y="8"/>
                </a:lnTo>
                <a:lnTo>
                  <a:pt x="94" y="8"/>
                </a:lnTo>
                <a:lnTo>
                  <a:pt x="97" y="6"/>
                </a:lnTo>
                <a:lnTo>
                  <a:pt x="99" y="6"/>
                </a:lnTo>
                <a:lnTo>
                  <a:pt x="99" y="6"/>
                </a:lnTo>
                <a:lnTo>
                  <a:pt x="102" y="6"/>
                </a:lnTo>
                <a:lnTo>
                  <a:pt x="102" y="6"/>
                </a:lnTo>
                <a:lnTo>
                  <a:pt x="105" y="6"/>
                </a:lnTo>
                <a:lnTo>
                  <a:pt x="107" y="8"/>
                </a:lnTo>
                <a:lnTo>
                  <a:pt x="110" y="11"/>
                </a:lnTo>
                <a:lnTo>
                  <a:pt x="115" y="14"/>
                </a:lnTo>
                <a:lnTo>
                  <a:pt x="115" y="14"/>
                </a:lnTo>
                <a:lnTo>
                  <a:pt x="118" y="14"/>
                </a:lnTo>
                <a:lnTo>
                  <a:pt x="121" y="16"/>
                </a:lnTo>
                <a:lnTo>
                  <a:pt x="123" y="16"/>
                </a:lnTo>
                <a:lnTo>
                  <a:pt x="126" y="16"/>
                </a:lnTo>
                <a:lnTo>
                  <a:pt x="129" y="16"/>
                </a:lnTo>
                <a:lnTo>
                  <a:pt x="129" y="16"/>
                </a:lnTo>
                <a:lnTo>
                  <a:pt x="131" y="16"/>
                </a:lnTo>
                <a:lnTo>
                  <a:pt x="134" y="16"/>
                </a:lnTo>
                <a:lnTo>
                  <a:pt x="137" y="16"/>
                </a:lnTo>
                <a:lnTo>
                  <a:pt x="140" y="16"/>
                </a:lnTo>
                <a:lnTo>
                  <a:pt x="140" y="16"/>
                </a:lnTo>
                <a:lnTo>
                  <a:pt x="140" y="14"/>
                </a:lnTo>
                <a:lnTo>
                  <a:pt x="140" y="14"/>
                </a:lnTo>
                <a:lnTo>
                  <a:pt x="140" y="11"/>
                </a:lnTo>
                <a:lnTo>
                  <a:pt x="142" y="8"/>
                </a:lnTo>
                <a:lnTo>
                  <a:pt x="145" y="8"/>
                </a:lnTo>
                <a:lnTo>
                  <a:pt x="148" y="8"/>
                </a:lnTo>
                <a:lnTo>
                  <a:pt x="150" y="11"/>
                </a:lnTo>
                <a:lnTo>
                  <a:pt x="150" y="11"/>
                </a:lnTo>
                <a:lnTo>
                  <a:pt x="156" y="8"/>
                </a:lnTo>
                <a:lnTo>
                  <a:pt x="158" y="8"/>
                </a:lnTo>
                <a:lnTo>
                  <a:pt x="161" y="8"/>
                </a:lnTo>
                <a:lnTo>
                  <a:pt x="166" y="6"/>
                </a:lnTo>
                <a:lnTo>
                  <a:pt x="166" y="6"/>
                </a:lnTo>
                <a:lnTo>
                  <a:pt x="166" y="6"/>
                </a:lnTo>
                <a:lnTo>
                  <a:pt x="169" y="6"/>
                </a:lnTo>
                <a:lnTo>
                  <a:pt x="169" y="8"/>
                </a:lnTo>
                <a:lnTo>
                  <a:pt x="169" y="8"/>
                </a:lnTo>
                <a:lnTo>
                  <a:pt x="172" y="6"/>
                </a:lnTo>
                <a:lnTo>
                  <a:pt x="174" y="6"/>
                </a:lnTo>
                <a:lnTo>
                  <a:pt x="177" y="6"/>
                </a:lnTo>
                <a:lnTo>
                  <a:pt x="180" y="6"/>
                </a:lnTo>
                <a:lnTo>
                  <a:pt x="180" y="3"/>
                </a:lnTo>
                <a:lnTo>
                  <a:pt x="180" y="3"/>
                </a:lnTo>
                <a:lnTo>
                  <a:pt x="180" y="0"/>
                </a:lnTo>
                <a:lnTo>
                  <a:pt x="183" y="0"/>
                </a:lnTo>
                <a:lnTo>
                  <a:pt x="183" y="3"/>
                </a:lnTo>
                <a:lnTo>
                  <a:pt x="185" y="3"/>
                </a:lnTo>
                <a:lnTo>
                  <a:pt x="188" y="3"/>
                </a:lnTo>
                <a:lnTo>
                  <a:pt x="188" y="3"/>
                </a:lnTo>
                <a:lnTo>
                  <a:pt x="191" y="3"/>
                </a:lnTo>
                <a:lnTo>
                  <a:pt x="193" y="6"/>
                </a:lnTo>
                <a:lnTo>
                  <a:pt x="199" y="6"/>
                </a:lnTo>
                <a:lnTo>
                  <a:pt x="199" y="6"/>
                </a:lnTo>
                <a:lnTo>
                  <a:pt x="204" y="3"/>
                </a:lnTo>
                <a:lnTo>
                  <a:pt x="207" y="3"/>
                </a:lnTo>
                <a:lnTo>
                  <a:pt x="209" y="6"/>
                </a:lnTo>
                <a:lnTo>
                  <a:pt x="209" y="6"/>
                </a:lnTo>
                <a:lnTo>
                  <a:pt x="209" y="8"/>
                </a:lnTo>
                <a:lnTo>
                  <a:pt x="212" y="11"/>
                </a:lnTo>
                <a:lnTo>
                  <a:pt x="212" y="11"/>
                </a:lnTo>
                <a:lnTo>
                  <a:pt x="215" y="11"/>
                </a:lnTo>
                <a:lnTo>
                  <a:pt x="217" y="14"/>
                </a:lnTo>
                <a:lnTo>
                  <a:pt x="220" y="16"/>
                </a:lnTo>
                <a:lnTo>
                  <a:pt x="223" y="14"/>
                </a:lnTo>
                <a:lnTo>
                  <a:pt x="223" y="14"/>
                </a:lnTo>
                <a:lnTo>
                  <a:pt x="225" y="11"/>
                </a:lnTo>
                <a:lnTo>
                  <a:pt x="228" y="11"/>
                </a:lnTo>
                <a:lnTo>
                  <a:pt x="228" y="11"/>
                </a:lnTo>
                <a:lnTo>
                  <a:pt x="231" y="14"/>
                </a:lnTo>
                <a:lnTo>
                  <a:pt x="231" y="14"/>
                </a:lnTo>
                <a:lnTo>
                  <a:pt x="234" y="11"/>
                </a:lnTo>
                <a:lnTo>
                  <a:pt x="234" y="11"/>
                </a:lnTo>
                <a:lnTo>
                  <a:pt x="236" y="8"/>
                </a:lnTo>
                <a:lnTo>
                  <a:pt x="239" y="8"/>
                </a:lnTo>
                <a:lnTo>
                  <a:pt x="242" y="11"/>
                </a:lnTo>
                <a:lnTo>
                  <a:pt x="242" y="14"/>
                </a:lnTo>
                <a:lnTo>
                  <a:pt x="244" y="14"/>
                </a:lnTo>
                <a:lnTo>
                  <a:pt x="244" y="16"/>
                </a:lnTo>
                <a:lnTo>
                  <a:pt x="247" y="16"/>
                </a:lnTo>
                <a:lnTo>
                  <a:pt x="250" y="19"/>
                </a:lnTo>
                <a:lnTo>
                  <a:pt x="250" y="22"/>
                </a:lnTo>
                <a:lnTo>
                  <a:pt x="252" y="22"/>
                </a:lnTo>
                <a:lnTo>
                  <a:pt x="252" y="24"/>
                </a:lnTo>
                <a:lnTo>
                  <a:pt x="252" y="24"/>
                </a:lnTo>
                <a:lnTo>
                  <a:pt x="252" y="24"/>
                </a:lnTo>
                <a:lnTo>
                  <a:pt x="255" y="24"/>
                </a:lnTo>
                <a:lnTo>
                  <a:pt x="258" y="27"/>
                </a:lnTo>
                <a:lnTo>
                  <a:pt x="258" y="30"/>
                </a:lnTo>
                <a:lnTo>
                  <a:pt x="255" y="30"/>
                </a:lnTo>
                <a:lnTo>
                  <a:pt x="255" y="35"/>
                </a:lnTo>
                <a:lnTo>
                  <a:pt x="255" y="38"/>
                </a:lnTo>
                <a:lnTo>
                  <a:pt x="255" y="43"/>
                </a:lnTo>
                <a:lnTo>
                  <a:pt x="255" y="43"/>
                </a:lnTo>
                <a:lnTo>
                  <a:pt x="258" y="46"/>
                </a:lnTo>
                <a:lnTo>
                  <a:pt x="258" y="49"/>
                </a:lnTo>
                <a:lnTo>
                  <a:pt x="258" y="49"/>
                </a:lnTo>
                <a:lnTo>
                  <a:pt x="250" y="59"/>
                </a:lnTo>
                <a:lnTo>
                  <a:pt x="247" y="62"/>
                </a:lnTo>
                <a:lnTo>
                  <a:pt x="244" y="65"/>
                </a:lnTo>
                <a:lnTo>
                  <a:pt x="239" y="75"/>
                </a:lnTo>
                <a:lnTo>
                  <a:pt x="239" y="75"/>
                </a:lnTo>
                <a:lnTo>
                  <a:pt x="239" y="81"/>
                </a:lnTo>
                <a:lnTo>
                  <a:pt x="239" y="84"/>
                </a:lnTo>
                <a:lnTo>
                  <a:pt x="236" y="89"/>
                </a:lnTo>
                <a:lnTo>
                  <a:pt x="236" y="92"/>
                </a:lnTo>
                <a:lnTo>
                  <a:pt x="234" y="97"/>
                </a:lnTo>
                <a:lnTo>
                  <a:pt x="231" y="100"/>
                </a:lnTo>
                <a:lnTo>
                  <a:pt x="228" y="108"/>
                </a:lnTo>
                <a:lnTo>
                  <a:pt x="228" y="110"/>
                </a:lnTo>
                <a:lnTo>
                  <a:pt x="231" y="113"/>
                </a:lnTo>
                <a:lnTo>
                  <a:pt x="231" y="116"/>
                </a:lnTo>
                <a:lnTo>
                  <a:pt x="231" y="121"/>
                </a:lnTo>
                <a:lnTo>
                  <a:pt x="234" y="148"/>
                </a:lnTo>
                <a:lnTo>
                  <a:pt x="239" y="164"/>
                </a:lnTo>
                <a:lnTo>
                  <a:pt x="247" y="178"/>
                </a:lnTo>
                <a:lnTo>
                  <a:pt x="250" y="188"/>
                </a:lnTo>
                <a:lnTo>
                  <a:pt x="250" y="186"/>
                </a:lnTo>
                <a:lnTo>
                  <a:pt x="225" y="191"/>
                </a:lnTo>
                <a:lnTo>
                  <a:pt x="220" y="202"/>
                </a:lnTo>
                <a:lnTo>
                  <a:pt x="223" y="204"/>
                </a:lnTo>
                <a:lnTo>
                  <a:pt x="223" y="207"/>
                </a:lnTo>
                <a:lnTo>
                  <a:pt x="225" y="207"/>
                </a:lnTo>
                <a:lnTo>
                  <a:pt x="225" y="210"/>
                </a:lnTo>
                <a:lnTo>
                  <a:pt x="223" y="210"/>
                </a:lnTo>
                <a:lnTo>
                  <a:pt x="223" y="213"/>
                </a:lnTo>
                <a:lnTo>
                  <a:pt x="223" y="213"/>
                </a:lnTo>
                <a:lnTo>
                  <a:pt x="223" y="215"/>
                </a:lnTo>
                <a:lnTo>
                  <a:pt x="223" y="218"/>
                </a:lnTo>
                <a:lnTo>
                  <a:pt x="223" y="221"/>
                </a:lnTo>
                <a:lnTo>
                  <a:pt x="223" y="221"/>
                </a:lnTo>
                <a:lnTo>
                  <a:pt x="223" y="221"/>
                </a:lnTo>
                <a:lnTo>
                  <a:pt x="220" y="223"/>
                </a:lnTo>
                <a:lnTo>
                  <a:pt x="220" y="226"/>
                </a:lnTo>
                <a:lnTo>
                  <a:pt x="220" y="234"/>
                </a:lnTo>
                <a:lnTo>
                  <a:pt x="220" y="237"/>
                </a:lnTo>
                <a:lnTo>
                  <a:pt x="220" y="239"/>
                </a:lnTo>
                <a:lnTo>
                  <a:pt x="225" y="242"/>
                </a:lnTo>
                <a:lnTo>
                  <a:pt x="225" y="245"/>
                </a:lnTo>
                <a:lnTo>
                  <a:pt x="228" y="245"/>
                </a:lnTo>
                <a:lnTo>
                  <a:pt x="234" y="245"/>
                </a:lnTo>
                <a:lnTo>
                  <a:pt x="234" y="245"/>
                </a:lnTo>
                <a:lnTo>
                  <a:pt x="234" y="245"/>
                </a:lnTo>
                <a:lnTo>
                  <a:pt x="234" y="242"/>
                </a:lnTo>
                <a:lnTo>
                  <a:pt x="236" y="242"/>
                </a:lnTo>
                <a:lnTo>
                  <a:pt x="236" y="242"/>
                </a:lnTo>
                <a:lnTo>
                  <a:pt x="239" y="258"/>
                </a:lnTo>
                <a:lnTo>
                  <a:pt x="236" y="258"/>
                </a:lnTo>
                <a:lnTo>
                  <a:pt x="234" y="258"/>
                </a:lnTo>
                <a:lnTo>
                  <a:pt x="234" y="258"/>
                </a:lnTo>
                <a:lnTo>
                  <a:pt x="234" y="258"/>
                </a:lnTo>
                <a:lnTo>
                  <a:pt x="231" y="258"/>
                </a:lnTo>
                <a:lnTo>
                  <a:pt x="228" y="258"/>
                </a:lnTo>
                <a:lnTo>
                  <a:pt x="228" y="258"/>
                </a:lnTo>
                <a:lnTo>
                  <a:pt x="225" y="255"/>
                </a:lnTo>
                <a:lnTo>
                  <a:pt x="223" y="253"/>
                </a:lnTo>
                <a:lnTo>
                  <a:pt x="220" y="250"/>
                </a:lnTo>
                <a:lnTo>
                  <a:pt x="217" y="247"/>
                </a:lnTo>
                <a:lnTo>
                  <a:pt x="215" y="245"/>
                </a:lnTo>
                <a:lnTo>
                  <a:pt x="209" y="242"/>
                </a:lnTo>
                <a:lnTo>
                  <a:pt x="204" y="242"/>
                </a:lnTo>
                <a:lnTo>
                  <a:pt x="204" y="239"/>
                </a:lnTo>
                <a:lnTo>
                  <a:pt x="204" y="237"/>
                </a:lnTo>
                <a:lnTo>
                  <a:pt x="204" y="234"/>
                </a:lnTo>
                <a:lnTo>
                  <a:pt x="201" y="234"/>
                </a:lnTo>
                <a:lnTo>
                  <a:pt x="201" y="234"/>
                </a:lnTo>
                <a:lnTo>
                  <a:pt x="199" y="234"/>
                </a:lnTo>
                <a:lnTo>
                  <a:pt x="199" y="237"/>
                </a:lnTo>
                <a:lnTo>
                  <a:pt x="199" y="239"/>
                </a:lnTo>
                <a:lnTo>
                  <a:pt x="193" y="239"/>
                </a:lnTo>
                <a:lnTo>
                  <a:pt x="191" y="239"/>
                </a:lnTo>
                <a:lnTo>
                  <a:pt x="191" y="239"/>
                </a:lnTo>
                <a:lnTo>
                  <a:pt x="188" y="239"/>
                </a:lnTo>
                <a:lnTo>
                  <a:pt x="185" y="239"/>
                </a:lnTo>
                <a:lnTo>
                  <a:pt x="183" y="237"/>
                </a:lnTo>
                <a:lnTo>
                  <a:pt x="180" y="237"/>
                </a:lnTo>
                <a:lnTo>
                  <a:pt x="177" y="234"/>
                </a:lnTo>
                <a:lnTo>
                  <a:pt x="177" y="234"/>
                </a:lnTo>
                <a:lnTo>
                  <a:pt x="177" y="234"/>
                </a:lnTo>
                <a:lnTo>
                  <a:pt x="177" y="231"/>
                </a:lnTo>
                <a:lnTo>
                  <a:pt x="177" y="231"/>
                </a:lnTo>
                <a:lnTo>
                  <a:pt x="177" y="229"/>
                </a:lnTo>
                <a:lnTo>
                  <a:pt x="174" y="229"/>
                </a:lnTo>
                <a:lnTo>
                  <a:pt x="172" y="229"/>
                </a:lnTo>
                <a:lnTo>
                  <a:pt x="172" y="231"/>
                </a:lnTo>
                <a:lnTo>
                  <a:pt x="169" y="231"/>
                </a:lnTo>
                <a:lnTo>
                  <a:pt x="166" y="231"/>
                </a:lnTo>
                <a:lnTo>
                  <a:pt x="166" y="231"/>
                </a:lnTo>
                <a:lnTo>
                  <a:pt x="164" y="231"/>
                </a:lnTo>
                <a:lnTo>
                  <a:pt x="164" y="231"/>
                </a:lnTo>
                <a:lnTo>
                  <a:pt x="164" y="229"/>
                </a:lnTo>
                <a:lnTo>
                  <a:pt x="164" y="229"/>
                </a:lnTo>
                <a:lnTo>
                  <a:pt x="161" y="226"/>
                </a:lnTo>
                <a:lnTo>
                  <a:pt x="158" y="226"/>
                </a:lnTo>
                <a:lnTo>
                  <a:pt x="158" y="226"/>
                </a:lnTo>
                <a:lnTo>
                  <a:pt x="158" y="226"/>
                </a:lnTo>
                <a:lnTo>
                  <a:pt x="156" y="226"/>
                </a:lnTo>
                <a:lnTo>
                  <a:pt x="153" y="226"/>
                </a:lnTo>
                <a:lnTo>
                  <a:pt x="150" y="229"/>
                </a:lnTo>
                <a:lnTo>
                  <a:pt x="150" y="229"/>
                </a:lnTo>
                <a:lnTo>
                  <a:pt x="148" y="229"/>
                </a:lnTo>
                <a:lnTo>
                  <a:pt x="148" y="229"/>
                </a:lnTo>
                <a:lnTo>
                  <a:pt x="145" y="229"/>
                </a:lnTo>
                <a:lnTo>
                  <a:pt x="142" y="229"/>
                </a:lnTo>
                <a:lnTo>
                  <a:pt x="140" y="226"/>
                </a:lnTo>
                <a:lnTo>
                  <a:pt x="140" y="226"/>
                </a:lnTo>
                <a:lnTo>
                  <a:pt x="140" y="229"/>
                </a:lnTo>
                <a:lnTo>
                  <a:pt x="137" y="229"/>
                </a:lnTo>
                <a:lnTo>
                  <a:pt x="137" y="229"/>
                </a:lnTo>
                <a:lnTo>
                  <a:pt x="134" y="229"/>
                </a:lnTo>
                <a:lnTo>
                  <a:pt x="134" y="229"/>
                </a:lnTo>
                <a:lnTo>
                  <a:pt x="134" y="226"/>
                </a:lnTo>
                <a:lnTo>
                  <a:pt x="137" y="223"/>
                </a:lnTo>
                <a:lnTo>
                  <a:pt x="137" y="223"/>
                </a:lnTo>
                <a:lnTo>
                  <a:pt x="137" y="221"/>
                </a:lnTo>
                <a:lnTo>
                  <a:pt x="134" y="221"/>
                </a:lnTo>
                <a:lnTo>
                  <a:pt x="134" y="218"/>
                </a:lnTo>
                <a:lnTo>
                  <a:pt x="134" y="218"/>
                </a:lnTo>
                <a:lnTo>
                  <a:pt x="134" y="215"/>
                </a:lnTo>
                <a:lnTo>
                  <a:pt x="134" y="213"/>
                </a:lnTo>
                <a:lnTo>
                  <a:pt x="134" y="213"/>
                </a:lnTo>
                <a:lnTo>
                  <a:pt x="134" y="210"/>
                </a:lnTo>
                <a:lnTo>
                  <a:pt x="134" y="210"/>
                </a:lnTo>
                <a:lnTo>
                  <a:pt x="131" y="210"/>
                </a:lnTo>
                <a:lnTo>
                  <a:pt x="131" y="207"/>
                </a:lnTo>
                <a:lnTo>
                  <a:pt x="131" y="207"/>
                </a:lnTo>
                <a:lnTo>
                  <a:pt x="131" y="204"/>
                </a:lnTo>
                <a:lnTo>
                  <a:pt x="129" y="204"/>
                </a:lnTo>
                <a:lnTo>
                  <a:pt x="129" y="202"/>
                </a:lnTo>
                <a:lnTo>
                  <a:pt x="129" y="202"/>
                </a:lnTo>
                <a:lnTo>
                  <a:pt x="129" y="199"/>
                </a:lnTo>
                <a:lnTo>
                  <a:pt x="129" y="194"/>
                </a:lnTo>
                <a:lnTo>
                  <a:pt x="129" y="191"/>
                </a:lnTo>
                <a:lnTo>
                  <a:pt x="129" y="191"/>
                </a:lnTo>
                <a:lnTo>
                  <a:pt x="129" y="188"/>
                </a:lnTo>
                <a:lnTo>
                  <a:pt x="129" y="188"/>
                </a:lnTo>
                <a:lnTo>
                  <a:pt x="129" y="186"/>
                </a:lnTo>
                <a:lnTo>
                  <a:pt x="129" y="183"/>
                </a:lnTo>
                <a:lnTo>
                  <a:pt x="129" y="180"/>
                </a:lnTo>
                <a:lnTo>
                  <a:pt x="129" y="178"/>
                </a:lnTo>
                <a:lnTo>
                  <a:pt x="129" y="178"/>
                </a:lnTo>
                <a:lnTo>
                  <a:pt x="129" y="175"/>
                </a:lnTo>
                <a:lnTo>
                  <a:pt x="113" y="175"/>
                </a:lnTo>
                <a:lnTo>
                  <a:pt x="113" y="172"/>
                </a:lnTo>
                <a:lnTo>
                  <a:pt x="115" y="172"/>
                </a:lnTo>
                <a:lnTo>
                  <a:pt x="115" y="170"/>
                </a:lnTo>
                <a:lnTo>
                  <a:pt x="110" y="170"/>
                </a:lnTo>
                <a:lnTo>
                  <a:pt x="110" y="170"/>
                </a:lnTo>
                <a:lnTo>
                  <a:pt x="97" y="170"/>
                </a:lnTo>
                <a:lnTo>
                  <a:pt x="97" y="175"/>
                </a:lnTo>
                <a:lnTo>
                  <a:pt x="97" y="178"/>
                </a:lnTo>
                <a:lnTo>
                  <a:pt x="94" y="178"/>
                </a:lnTo>
                <a:lnTo>
                  <a:pt x="94" y="180"/>
                </a:lnTo>
                <a:lnTo>
                  <a:pt x="94" y="183"/>
                </a:lnTo>
                <a:lnTo>
                  <a:pt x="86" y="186"/>
                </a:lnTo>
                <a:lnTo>
                  <a:pt x="83" y="186"/>
                </a:lnTo>
                <a:lnTo>
                  <a:pt x="78" y="186"/>
                </a:lnTo>
                <a:lnTo>
                  <a:pt x="78" y="186"/>
                </a:lnTo>
                <a:lnTo>
                  <a:pt x="75" y="186"/>
                </a:lnTo>
                <a:lnTo>
                  <a:pt x="70" y="186"/>
                </a:lnTo>
                <a:lnTo>
                  <a:pt x="70" y="186"/>
                </a:lnTo>
                <a:lnTo>
                  <a:pt x="70" y="180"/>
                </a:lnTo>
                <a:lnTo>
                  <a:pt x="67" y="178"/>
                </a:lnTo>
                <a:lnTo>
                  <a:pt x="64" y="175"/>
                </a:lnTo>
                <a:lnTo>
                  <a:pt x="64" y="175"/>
                </a:lnTo>
                <a:lnTo>
                  <a:pt x="64" y="172"/>
                </a:lnTo>
                <a:lnTo>
                  <a:pt x="64" y="172"/>
                </a:lnTo>
                <a:lnTo>
                  <a:pt x="64" y="170"/>
                </a:lnTo>
                <a:lnTo>
                  <a:pt x="62" y="167"/>
                </a:lnTo>
                <a:lnTo>
                  <a:pt x="62" y="164"/>
                </a:lnTo>
                <a:lnTo>
                  <a:pt x="62" y="161"/>
                </a:lnTo>
                <a:lnTo>
                  <a:pt x="62" y="161"/>
                </a:lnTo>
                <a:lnTo>
                  <a:pt x="62" y="159"/>
                </a:lnTo>
                <a:lnTo>
                  <a:pt x="62" y="159"/>
                </a:lnTo>
                <a:lnTo>
                  <a:pt x="62" y="156"/>
                </a:lnTo>
                <a:lnTo>
                  <a:pt x="62" y="156"/>
                </a:lnTo>
                <a:lnTo>
                  <a:pt x="46" y="156"/>
                </a:lnTo>
                <a:lnTo>
                  <a:pt x="38" y="156"/>
                </a:lnTo>
                <a:lnTo>
                  <a:pt x="32" y="156"/>
                </a:lnTo>
                <a:lnTo>
                  <a:pt x="29" y="156"/>
                </a:lnTo>
                <a:lnTo>
                  <a:pt x="27" y="156"/>
                </a:lnTo>
                <a:lnTo>
                  <a:pt x="21" y="156"/>
                </a:lnTo>
                <a:lnTo>
                  <a:pt x="19" y="156"/>
                </a:lnTo>
                <a:lnTo>
                  <a:pt x="16" y="156"/>
                </a:lnTo>
                <a:lnTo>
                  <a:pt x="13" y="156"/>
                </a:lnTo>
                <a:lnTo>
                  <a:pt x="13" y="156"/>
                </a:lnTo>
                <a:lnTo>
                  <a:pt x="11" y="156"/>
                </a:lnTo>
                <a:lnTo>
                  <a:pt x="8" y="156"/>
                </a:lnTo>
                <a:lnTo>
                  <a:pt x="8" y="156"/>
                </a:lnTo>
                <a:lnTo>
                  <a:pt x="5" y="156"/>
                </a:lnTo>
                <a:lnTo>
                  <a:pt x="5" y="159"/>
                </a:lnTo>
                <a:lnTo>
                  <a:pt x="5" y="159"/>
                </a:lnTo>
                <a:lnTo>
                  <a:pt x="5" y="159"/>
                </a:lnTo>
                <a:lnTo>
                  <a:pt x="5" y="159"/>
                </a:lnTo>
                <a:lnTo>
                  <a:pt x="3" y="156"/>
                </a:lnTo>
                <a:lnTo>
                  <a:pt x="0" y="156"/>
                </a:lnTo>
                <a:lnTo>
                  <a:pt x="0" y="15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1" name="Freeform 1294"/>
          <p:cNvSpPr>
            <a:spLocks/>
          </p:cNvSpPr>
          <p:nvPr/>
        </p:nvSpPr>
        <p:spPr bwMode="auto">
          <a:xfrm>
            <a:off x="6606617" y="4543308"/>
            <a:ext cx="66041" cy="168942"/>
          </a:xfrm>
          <a:custGeom>
            <a:avLst/>
            <a:gdLst/>
            <a:ahLst/>
            <a:cxnLst>
              <a:cxn ang="0">
                <a:pos x="6" y="0"/>
              </a:cxn>
              <a:cxn ang="0">
                <a:pos x="9" y="2"/>
              </a:cxn>
              <a:cxn ang="0">
                <a:pos x="11" y="2"/>
              </a:cxn>
              <a:cxn ang="0">
                <a:pos x="14" y="2"/>
              </a:cxn>
              <a:cxn ang="0">
                <a:pos x="17" y="5"/>
              </a:cxn>
              <a:cxn ang="0">
                <a:pos x="17" y="5"/>
              </a:cxn>
              <a:cxn ang="0">
                <a:pos x="25" y="13"/>
              </a:cxn>
              <a:cxn ang="0">
                <a:pos x="25" y="40"/>
              </a:cxn>
              <a:cxn ang="0">
                <a:pos x="25" y="56"/>
              </a:cxn>
              <a:cxn ang="0">
                <a:pos x="33" y="59"/>
              </a:cxn>
              <a:cxn ang="0">
                <a:pos x="33" y="62"/>
              </a:cxn>
              <a:cxn ang="0">
                <a:pos x="41" y="67"/>
              </a:cxn>
              <a:cxn ang="0">
                <a:pos x="43" y="75"/>
              </a:cxn>
              <a:cxn ang="0">
                <a:pos x="43" y="78"/>
              </a:cxn>
              <a:cxn ang="0">
                <a:pos x="43" y="80"/>
              </a:cxn>
              <a:cxn ang="0">
                <a:pos x="41" y="83"/>
              </a:cxn>
              <a:cxn ang="0">
                <a:pos x="41" y="83"/>
              </a:cxn>
              <a:cxn ang="0">
                <a:pos x="43" y="91"/>
              </a:cxn>
              <a:cxn ang="0">
                <a:pos x="38" y="94"/>
              </a:cxn>
              <a:cxn ang="0">
                <a:pos x="35" y="99"/>
              </a:cxn>
              <a:cxn ang="0">
                <a:pos x="33" y="105"/>
              </a:cxn>
              <a:cxn ang="0">
                <a:pos x="33" y="110"/>
              </a:cxn>
              <a:cxn ang="0">
                <a:pos x="30" y="107"/>
              </a:cxn>
              <a:cxn ang="0">
                <a:pos x="30" y="105"/>
              </a:cxn>
              <a:cxn ang="0">
                <a:pos x="27" y="102"/>
              </a:cxn>
              <a:cxn ang="0">
                <a:pos x="22" y="96"/>
              </a:cxn>
              <a:cxn ang="0">
                <a:pos x="19" y="91"/>
              </a:cxn>
              <a:cxn ang="0">
                <a:pos x="22" y="86"/>
              </a:cxn>
              <a:cxn ang="0">
                <a:pos x="25" y="80"/>
              </a:cxn>
              <a:cxn ang="0">
                <a:pos x="25" y="75"/>
              </a:cxn>
              <a:cxn ang="0">
                <a:pos x="22" y="70"/>
              </a:cxn>
              <a:cxn ang="0">
                <a:pos x="17" y="72"/>
              </a:cxn>
              <a:cxn ang="0">
                <a:pos x="14" y="72"/>
              </a:cxn>
              <a:cxn ang="0">
                <a:pos x="11" y="70"/>
              </a:cxn>
              <a:cxn ang="0">
                <a:pos x="11" y="67"/>
              </a:cxn>
              <a:cxn ang="0">
                <a:pos x="6" y="67"/>
              </a:cxn>
              <a:cxn ang="0">
                <a:pos x="3" y="62"/>
              </a:cxn>
              <a:cxn ang="0">
                <a:pos x="0" y="59"/>
              </a:cxn>
              <a:cxn ang="0">
                <a:pos x="6" y="56"/>
              </a:cxn>
              <a:cxn ang="0">
                <a:pos x="6" y="53"/>
              </a:cxn>
              <a:cxn ang="0">
                <a:pos x="6" y="51"/>
              </a:cxn>
              <a:cxn ang="0">
                <a:pos x="9" y="45"/>
              </a:cxn>
              <a:cxn ang="0">
                <a:pos x="11" y="45"/>
              </a:cxn>
              <a:cxn ang="0">
                <a:pos x="11" y="43"/>
              </a:cxn>
              <a:cxn ang="0">
                <a:pos x="11" y="40"/>
              </a:cxn>
              <a:cxn ang="0">
                <a:pos x="11" y="37"/>
              </a:cxn>
              <a:cxn ang="0">
                <a:pos x="11" y="35"/>
              </a:cxn>
              <a:cxn ang="0">
                <a:pos x="11" y="32"/>
              </a:cxn>
              <a:cxn ang="0">
                <a:pos x="9" y="27"/>
              </a:cxn>
              <a:cxn ang="0">
                <a:pos x="14" y="21"/>
              </a:cxn>
              <a:cxn ang="0">
                <a:pos x="14" y="19"/>
              </a:cxn>
              <a:cxn ang="0">
                <a:pos x="14" y="16"/>
              </a:cxn>
              <a:cxn ang="0">
                <a:pos x="11" y="11"/>
              </a:cxn>
              <a:cxn ang="0">
                <a:pos x="11" y="8"/>
              </a:cxn>
              <a:cxn ang="0">
                <a:pos x="9" y="5"/>
              </a:cxn>
              <a:cxn ang="0">
                <a:pos x="6" y="2"/>
              </a:cxn>
            </a:cxnLst>
            <a:rect l="0" t="0" r="r" b="b"/>
            <a:pathLst>
              <a:path w="43" h="110">
                <a:moveTo>
                  <a:pt x="6" y="2"/>
                </a:moveTo>
                <a:lnTo>
                  <a:pt x="6" y="0"/>
                </a:lnTo>
                <a:lnTo>
                  <a:pt x="9" y="0"/>
                </a:lnTo>
                <a:lnTo>
                  <a:pt x="9" y="2"/>
                </a:lnTo>
                <a:lnTo>
                  <a:pt x="11" y="2"/>
                </a:lnTo>
                <a:lnTo>
                  <a:pt x="11" y="2"/>
                </a:lnTo>
                <a:lnTo>
                  <a:pt x="11" y="2"/>
                </a:lnTo>
                <a:lnTo>
                  <a:pt x="14" y="2"/>
                </a:lnTo>
                <a:lnTo>
                  <a:pt x="14" y="5"/>
                </a:lnTo>
                <a:lnTo>
                  <a:pt x="17" y="5"/>
                </a:lnTo>
                <a:lnTo>
                  <a:pt x="17" y="5"/>
                </a:lnTo>
                <a:lnTo>
                  <a:pt x="17" y="5"/>
                </a:lnTo>
                <a:lnTo>
                  <a:pt x="19" y="8"/>
                </a:lnTo>
                <a:lnTo>
                  <a:pt x="25" y="13"/>
                </a:lnTo>
                <a:lnTo>
                  <a:pt x="25" y="19"/>
                </a:lnTo>
                <a:lnTo>
                  <a:pt x="25" y="40"/>
                </a:lnTo>
                <a:lnTo>
                  <a:pt x="22" y="43"/>
                </a:lnTo>
                <a:lnTo>
                  <a:pt x="25" y="56"/>
                </a:lnTo>
                <a:lnTo>
                  <a:pt x="30" y="59"/>
                </a:lnTo>
                <a:lnTo>
                  <a:pt x="33" y="59"/>
                </a:lnTo>
                <a:lnTo>
                  <a:pt x="33" y="62"/>
                </a:lnTo>
                <a:lnTo>
                  <a:pt x="33" y="62"/>
                </a:lnTo>
                <a:lnTo>
                  <a:pt x="38" y="67"/>
                </a:lnTo>
                <a:lnTo>
                  <a:pt x="41" y="67"/>
                </a:lnTo>
                <a:lnTo>
                  <a:pt x="43" y="72"/>
                </a:lnTo>
                <a:lnTo>
                  <a:pt x="43" y="75"/>
                </a:lnTo>
                <a:lnTo>
                  <a:pt x="43" y="78"/>
                </a:lnTo>
                <a:lnTo>
                  <a:pt x="43" y="78"/>
                </a:lnTo>
                <a:lnTo>
                  <a:pt x="43" y="80"/>
                </a:lnTo>
                <a:lnTo>
                  <a:pt x="43" y="80"/>
                </a:lnTo>
                <a:lnTo>
                  <a:pt x="41" y="80"/>
                </a:lnTo>
                <a:lnTo>
                  <a:pt x="41" y="83"/>
                </a:lnTo>
                <a:lnTo>
                  <a:pt x="41" y="83"/>
                </a:lnTo>
                <a:lnTo>
                  <a:pt x="41" y="83"/>
                </a:lnTo>
                <a:lnTo>
                  <a:pt x="43" y="86"/>
                </a:lnTo>
                <a:lnTo>
                  <a:pt x="43" y="91"/>
                </a:lnTo>
                <a:lnTo>
                  <a:pt x="41" y="94"/>
                </a:lnTo>
                <a:lnTo>
                  <a:pt x="38" y="94"/>
                </a:lnTo>
                <a:lnTo>
                  <a:pt x="35" y="96"/>
                </a:lnTo>
                <a:lnTo>
                  <a:pt x="35" y="99"/>
                </a:lnTo>
                <a:lnTo>
                  <a:pt x="35" y="102"/>
                </a:lnTo>
                <a:lnTo>
                  <a:pt x="33" y="105"/>
                </a:lnTo>
                <a:lnTo>
                  <a:pt x="35" y="107"/>
                </a:lnTo>
                <a:lnTo>
                  <a:pt x="33" y="110"/>
                </a:lnTo>
                <a:lnTo>
                  <a:pt x="30" y="110"/>
                </a:lnTo>
                <a:lnTo>
                  <a:pt x="30" y="107"/>
                </a:lnTo>
                <a:lnTo>
                  <a:pt x="33" y="107"/>
                </a:lnTo>
                <a:lnTo>
                  <a:pt x="30" y="105"/>
                </a:lnTo>
                <a:lnTo>
                  <a:pt x="27" y="102"/>
                </a:lnTo>
                <a:lnTo>
                  <a:pt x="27" y="102"/>
                </a:lnTo>
                <a:lnTo>
                  <a:pt x="25" y="99"/>
                </a:lnTo>
                <a:lnTo>
                  <a:pt x="22" y="96"/>
                </a:lnTo>
                <a:lnTo>
                  <a:pt x="22" y="94"/>
                </a:lnTo>
                <a:lnTo>
                  <a:pt x="19" y="91"/>
                </a:lnTo>
                <a:lnTo>
                  <a:pt x="19" y="88"/>
                </a:lnTo>
                <a:lnTo>
                  <a:pt x="22" y="86"/>
                </a:lnTo>
                <a:lnTo>
                  <a:pt x="22" y="83"/>
                </a:lnTo>
                <a:lnTo>
                  <a:pt x="25" y="80"/>
                </a:lnTo>
                <a:lnTo>
                  <a:pt x="25" y="78"/>
                </a:lnTo>
                <a:lnTo>
                  <a:pt x="25" y="75"/>
                </a:lnTo>
                <a:lnTo>
                  <a:pt x="25" y="72"/>
                </a:lnTo>
                <a:lnTo>
                  <a:pt x="22" y="70"/>
                </a:lnTo>
                <a:lnTo>
                  <a:pt x="17" y="72"/>
                </a:lnTo>
                <a:lnTo>
                  <a:pt x="17" y="72"/>
                </a:lnTo>
                <a:lnTo>
                  <a:pt x="14" y="72"/>
                </a:lnTo>
                <a:lnTo>
                  <a:pt x="14" y="72"/>
                </a:lnTo>
                <a:lnTo>
                  <a:pt x="11" y="72"/>
                </a:lnTo>
                <a:lnTo>
                  <a:pt x="11" y="70"/>
                </a:lnTo>
                <a:lnTo>
                  <a:pt x="11" y="70"/>
                </a:lnTo>
                <a:lnTo>
                  <a:pt x="11" y="67"/>
                </a:lnTo>
                <a:lnTo>
                  <a:pt x="9" y="67"/>
                </a:lnTo>
                <a:lnTo>
                  <a:pt x="6" y="67"/>
                </a:lnTo>
                <a:lnTo>
                  <a:pt x="6" y="64"/>
                </a:lnTo>
                <a:lnTo>
                  <a:pt x="3" y="62"/>
                </a:lnTo>
                <a:lnTo>
                  <a:pt x="3" y="62"/>
                </a:lnTo>
                <a:lnTo>
                  <a:pt x="0" y="59"/>
                </a:lnTo>
                <a:lnTo>
                  <a:pt x="3" y="59"/>
                </a:lnTo>
                <a:lnTo>
                  <a:pt x="6" y="56"/>
                </a:lnTo>
                <a:lnTo>
                  <a:pt x="6" y="53"/>
                </a:lnTo>
                <a:lnTo>
                  <a:pt x="6" y="53"/>
                </a:lnTo>
                <a:lnTo>
                  <a:pt x="6" y="51"/>
                </a:lnTo>
                <a:lnTo>
                  <a:pt x="6" y="51"/>
                </a:lnTo>
                <a:lnTo>
                  <a:pt x="6" y="48"/>
                </a:lnTo>
                <a:lnTo>
                  <a:pt x="9" y="45"/>
                </a:lnTo>
                <a:lnTo>
                  <a:pt x="11" y="45"/>
                </a:lnTo>
                <a:lnTo>
                  <a:pt x="11" y="45"/>
                </a:lnTo>
                <a:lnTo>
                  <a:pt x="14" y="43"/>
                </a:lnTo>
                <a:lnTo>
                  <a:pt x="11" y="43"/>
                </a:lnTo>
                <a:lnTo>
                  <a:pt x="11" y="43"/>
                </a:lnTo>
                <a:lnTo>
                  <a:pt x="11" y="40"/>
                </a:lnTo>
                <a:lnTo>
                  <a:pt x="11" y="40"/>
                </a:lnTo>
                <a:lnTo>
                  <a:pt x="11" y="37"/>
                </a:lnTo>
                <a:lnTo>
                  <a:pt x="11" y="37"/>
                </a:lnTo>
                <a:lnTo>
                  <a:pt x="11" y="35"/>
                </a:lnTo>
                <a:lnTo>
                  <a:pt x="11" y="32"/>
                </a:lnTo>
                <a:lnTo>
                  <a:pt x="11" y="32"/>
                </a:lnTo>
                <a:lnTo>
                  <a:pt x="11" y="29"/>
                </a:lnTo>
                <a:lnTo>
                  <a:pt x="9" y="27"/>
                </a:lnTo>
                <a:lnTo>
                  <a:pt x="11" y="24"/>
                </a:lnTo>
                <a:lnTo>
                  <a:pt x="14" y="21"/>
                </a:lnTo>
                <a:lnTo>
                  <a:pt x="14" y="21"/>
                </a:lnTo>
                <a:lnTo>
                  <a:pt x="14" y="19"/>
                </a:lnTo>
                <a:lnTo>
                  <a:pt x="14" y="16"/>
                </a:lnTo>
                <a:lnTo>
                  <a:pt x="14" y="16"/>
                </a:lnTo>
                <a:lnTo>
                  <a:pt x="11" y="13"/>
                </a:lnTo>
                <a:lnTo>
                  <a:pt x="11" y="11"/>
                </a:lnTo>
                <a:lnTo>
                  <a:pt x="11" y="8"/>
                </a:lnTo>
                <a:lnTo>
                  <a:pt x="11" y="8"/>
                </a:lnTo>
                <a:lnTo>
                  <a:pt x="11" y="8"/>
                </a:lnTo>
                <a:lnTo>
                  <a:pt x="9" y="5"/>
                </a:lnTo>
                <a:lnTo>
                  <a:pt x="9" y="5"/>
                </a:lnTo>
                <a:lnTo>
                  <a:pt x="6" y="2"/>
                </a:lnTo>
                <a:lnTo>
                  <a:pt x="6" y="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2" name="Freeform 1295"/>
          <p:cNvSpPr>
            <a:spLocks/>
          </p:cNvSpPr>
          <p:nvPr/>
        </p:nvSpPr>
        <p:spPr bwMode="auto">
          <a:xfrm>
            <a:off x="6380849" y="4518734"/>
            <a:ext cx="247270" cy="210410"/>
          </a:xfrm>
          <a:custGeom>
            <a:avLst/>
            <a:gdLst/>
            <a:ahLst/>
            <a:cxnLst>
              <a:cxn ang="0">
                <a:pos x="35" y="43"/>
              </a:cxn>
              <a:cxn ang="0">
                <a:pos x="37" y="45"/>
              </a:cxn>
              <a:cxn ang="0">
                <a:pos x="43" y="43"/>
              </a:cxn>
              <a:cxn ang="0">
                <a:pos x="48" y="45"/>
              </a:cxn>
              <a:cxn ang="0">
                <a:pos x="51" y="51"/>
              </a:cxn>
              <a:cxn ang="0">
                <a:pos x="62" y="53"/>
              </a:cxn>
              <a:cxn ang="0">
                <a:pos x="70" y="51"/>
              </a:cxn>
              <a:cxn ang="0">
                <a:pos x="75" y="48"/>
              </a:cxn>
              <a:cxn ang="0">
                <a:pos x="80" y="56"/>
              </a:cxn>
              <a:cxn ang="0">
                <a:pos x="94" y="67"/>
              </a:cxn>
              <a:cxn ang="0">
                <a:pos x="102" y="72"/>
              </a:cxn>
              <a:cxn ang="0">
                <a:pos x="107" y="72"/>
              </a:cxn>
              <a:cxn ang="0">
                <a:pos x="105" y="56"/>
              </a:cxn>
              <a:cxn ang="0">
                <a:pos x="99" y="59"/>
              </a:cxn>
              <a:cxn ang="0">
                <a:pos x="91" y="51"/>
              </a:cxn>
              <a:cxn ang="0">
                <a:pos x="94" y="35"/>
              </a:cxn>
              <a:cxn ang="0">
                <a:pos x="94" y="29"/>
              </a:cxn>
              <a:cxn ang="0">
                <a:pos x="96" y="24"/>
              </a:cxn>
              <a:cxn ang="0">
                <a:pos x="91" y="16"/>
              </a:cxn>
              <a:cxn ang="0">
                <a:pos x="129" y="5"/>
              </a:cxn>
              <a:cxn ang="0">
                <a:pos x="134" y="8"/>
              </a:cxn>
              <a:cxn ang="0">
                <a:pos x="145" y="10"/>
              </a:cxn>
              <a:cxn ang="0">
                <a:pos x="153" y="16"/>
              </a:cxn>
              <a:cxn ang="0">
                <a:pos x="156" y="21"/>
              </a:cxn>
              <a:cxn ang="0">
                <a:pos x="158" y="27"/>
              </a:cxn>
              <a:cxn ang="0">
                <a:pos x="161" y="35"/>
              </a:cxn>
              <a:cxn ang="0">
                <a:pos x="156" y="43"/>
              </a:cxn>
              <a:cxn ang="0">
                <a:pos x="158" y="51"/>
              </a:cxn>
              <a:cxn ang="0">
                <a:pos x="158" y="56"/>
              </a:cxn>
              <a:cxn ang="0">
                <a:pos x="158" y="61"/>
              </a:cxn>
              <a:cxn ang="0">
                <a:pos x="153" y="67"/>
              </a:cxn>
              <a:cxn ang="0">
                <a:pos x="153" y="72"/>
              </a:cxn>
              <a:cxn ang="0">
                <a:pos x="150" y="78"/>
              </a:cxn>
              <a:cxn ang="0">
                <a:pos x="147" y="83"/>
              </a:cxn>
              <a:cxn ang="0">
                <a:pos x="121" y="94"/>
              </a:cxn>
              <a:cxn ang="0">
                <a:pos x="115" y="104"/>
              </a:cxn>
              <a:cxn ang="0">
                <a:pos x="110" y="104"/>
              </a:cxn>
              <a:cxn ang="0">
                <a:pos x="102" y="104"/>
              </a:cxn>
              <a:cxn ang="0">
                <a:pos x="94" y="110"/>
              </a:cxn>
              <a:cxn ang="0">
                <a:pos x="94" y="115"/>
              </a:cxn>
              <a:cxn ang="0">
                <a:pos x="70" y="137"/>
              </a:cxn>
              <a:cxn ang="0">
                <a:pos x="62" y="134"/>
              </a:cxn>
              <a:cxn ang="0">
                <a:pos x="56" y="134"/>
              </a:cxn>
              <a:cxn ang="0">
                <a:pos x="48" y="134"/>
              </a:cxn>
              <a:cxn ang="0">
                <a:pos x="40" y="131"/>
              </a:cxn>
              <a:cxn ang="0">
                <a:pos x="37" y="129"/>
              </a:cxn>
              <a:cxn ang="0">
                <a:pos x="19" y="131"/>
              </a:cxn>
              <a:cxn ang="0">
                <a:pos x="13" y="126"/>
              </a:cxn>
              <a:cxn ang="0">
                <a:pos x="5" y="121"/>
              </a:cxn>
              <a:cxn ang="0">
                <a:pos x="0" y="112"/>
              </a:cxn>
              <a:cxn ang="0">
                <a:pos x="29" y="61"/>
              </a:cxn>
              <a:cxn ang="0">
                <a:pos x="29" y="53"/>
              </a:cxn>
              <a:cxn ang="0">
                <a:pos x="29" y="40"/>
              </a:cxn>
            </a:cxnLst>
            <a:rect l="0" t="0" r="r" b="b"/>
            <a:pathLst>
              <a:path w="161" h="137">
                <a:moveTo>
                  <a:pt x="29" y="40"/>
                </a:moveTo>
                <a:lnTo>
                  <a:pt x="29" y="40"/>
                </a:lnTo>
                <a:lnTo>
                  <a:pt x="32" y="40"/>
                </a:lnTo>
                <a:lnTo>
                  <a:pt x="35" y="43"/>
                </a:lnTo>
                <a:lnTo>
                  <a:pt x="35" y="43"/>
                </a:lnTo>
                <a:lnTo>
                  <a:pt x="35" y="45"/>
                </a:lnTo>
                <a:lnTo>
                  <a:pt x="35" y="45"/>
                </a:lnTo>
                <a:lnTo>
                  <a:pt x="37" y="45"/>
                </a:lnTo>
                <a:lnTo>
                  <a:pt x="37" y="45"/>
                </a:lnTo>
                <a:lnTo>
                  <a:pt x="40" y="45"/>
                </a:lnTo>
                <a:lnTo>
                  <a:pt x="43" y="45"/>
                </a:lnTo>
                <a:lnTo>
                  <a:pt x="43" y="43"/>
                </a:lnTo>
                <a:lnTo>
                  <a:pt x="45" y="43"/>
                </a:lnTo>
                <a:lnTo>
                  <a:pt x="48" y="43"/>
                </a:lnTo>
                <a:lnTo>
                  <a:pt x="48" y="45"/>
                </a:lnTo>
                <a:lnTo>
                  <a:pt x="48" y="45"/>
                </a:lnTo>
                <a:lnTo>
                  <a:pt x="48" y="48"/>
                </a:lnTo>
                <a:lnTo>
                  <a:pt x="48" y="48"/>
                </a:lnTo>
                <a:lnTo>
                  <a:pt x="48" y="48"/>
                </a:lnTo>
                <a:lnTo>
                  <a:pt x="51" y="51"/>
                </a:lnTo>
                <a:lnTo>
                  <a:pt x="54" y="51"/>
                </a:lnTo>
                <a:lnTo>
                  <a:pt x="56" y="53"/>
                </a:lnTo>
                <a:lnTo>
                  <a:pt x="59" y="53"/>
                </a:lnTo>
                <a:lnTo>
                  <a:pt x="62" y="53"/>
                </a:lnTo>
                <a:lnTo>
                  <a:pt x="62" y="53"/>
                </a:lnTo>
                <a:lnTo>
                  <a:pt x="64" y="53"/>
                </a:lnTo>
                <a:lnTo>
                  <a:pt x="70" y="53"/>
                </a:lnTo>
                <a:lnTo>
                  <a:pt x="70" y="51"/>
                </a:lnTo>
                <a:lnTo>
                  <a:pt x="70" y="48"/>
                </a:lnTo>
                <a:lnTo>
                  <a:pt x="72" y="48"/>
                </a:lnTo>
                <a:lnTo>
                  <a:pt x="72" y="48"/>
                </a:lnTo>
                <a:lnTo>
                  <a:pt x="75" y="48"/>
                </a:lnTo>
                <a:lnTo>
                  <a:pt x="75" y="51"/>
                </a:lnTo>
                <a:lnTo>
                  <a:pt x="75" y="53"/>
                </a:lnTo>
                <a:lnTo>
                  <a:pt x="75" y="56"/>
                </a:lnTo>
                <a:lnTo>
                  <a:pt x="80" y="56"/>
                </a:lnTo>
                <a:lnTo>
                  <a:pt x="86" y="59"/>
                </a:lnTo>
                <a:lnTo>
                  <a:pt x="88" y="61"/>
                </a:lnTo>
                <a:lnTo>
                  <a:pt x="91" y="64"/>
                </a:lnTo>
                <a:lnTo>
                  <a:pt x="94" y="67"/>
                </a:lnTo>
                <a:lnTo>
                  <a:pt x="96" y="69"/>
                </a:lnTo>
                <a:lnTo>
                  <a:pt x="99" y="72"/>
                </a:lnTo>
                <a:lnTo>
                  <a:pt x="99" y="72"/>
                </a:lnTo>
                <a:lnTo>
                  <a:pt x="102" y="72"/>
                </a:lnTo>
                <a:lnTo>
                  <a:pt x="105" y="72"/>
                </a:lnTo>
                <a:lnTo>
                  <a:pt x="105" y="72"/>
                </a:lnTo>
                <a:lnTo>
                  <a:pt x="105" y="72"/>
                </a:lnTo>
                <a:lnTo>
                  <a:pt x="107" y="72"/>
                </a:lnTo>
                <a:lnTo>
                  <a:pt x="110" y="72"/>
                </a:lnTo>
                <a:lnTo>
                  <a:pt x="107" y="56"/>
                </a:lnTo>
                <a:lnTo>
                  <a:pt x="107" y="56"/>
                </a:lnTo>
                <a:lnTo>
                  <a:pt x="105" y="56"/>
                </a:lnTo>
                <a:lnTo>
                  <a:pt x="105" y="59"/>
                </a:lnTo>
                <a:lnTo>
                  <a:pt x="105" y="59"/>
                </a:lnTo>
                <a:lnTo>
                  <a:pt x="105" y="59"/>
                </a:lnTo>
                <a:lnTo>
                  <a:pt x="99" y="59"/>
                </a:lnTo>
                <a:lnTo>
                  <a:pt x="96" y="59"/>
                </a:lnTo>
                <a:lnTo>
                  <a:pt x="96" y="56"/>
                </a:lnTo>
                <a:lnTo>
                  <a:pt x="91" y="53"/>
                </a:lnTo>
                <a:lnTo>
                  <a:pt x="91" y="51"/>
                </a:lnTo>
                <a:lnTo>
                  <a:pt x="91" y="48"/>
                </a:lnTo>
                <a:lnTo>
                  <a:pt x="91" y="40"/>
                </a:lnTo>
                <a:lnTo>
                  <a:pt x="91" y="37"/>
                </a:lnTo>
                <a:lnTo>
                  <a:pt x="94" y="35"/>
                </a:lnTo>
                <a:lnTo>
                  <a:pt x="94" y="35"/>
                </a:lnTo>
                <a:lnTo>
                  <a:pt x="94" y="35"/>
                </a:lnTo>
                <a:lnTo>
                  <a:pt x="94" y="32"/>
                </a:lnTo>
                <a:lnTo>
                  <a:pt x="94" y="29"/>
                </a:lnTo>
                <a:lnTo>
                  <a:pt x="94" y="27"/>
                </a:lnTo>
                <a:lnTo>
                  <a:pt x="94" y="27"/>
                </a:lnTo>
                <a:lnTo>
                  <a:pt x="94" y="24"/>
                </a:lnTo>
                <a:lnTo>
                  <a:pt x="96" y="24"/>
                </a:lnTo>
                <a:lnTo>
                  <a:pt x="96" y="21"/>
                </a:lnTo>
                <a:lnTo>
                  <a:pt x="94" y="21"/>
                </a:lnTo>
                <a:lnTo>
                  <a:pt x="94" y="18"/>
                </a:lnTo>
                <a:lnTo>
                  <a:pt x="91" y="16"/>
                </a:lnTo>
                <a:lnTo>
                  <a:pt x="96" y="5"/>
                </a:lnTo>
                <a:lnTo>
                  <a:pt x="121" y="0"/>
                </a:lnTo>
                <a:lnTo>
                  <a:pt x="126" y="5"/>
                </a:lnTo>
                <a:lnTo>
                  <a:pt x="129" y="5"/>
                </a:lnTo>
                <a:lnTo>
                  <a:pt x="131" y="5"/>
                </a:lnTo>
                <a:lnTo>
                  <a:pt x="131" y="5"/>
                </a:lnTo>
                <a:lnTo>
                  <a:pt x="134" y="5"/>
                </a:lnTo>
                <a:lnTo>
                  <a:pt x="134" y="8"/>
                </a:lnTo>
                <a:lnTo>
                  <a:pt x="137" y="8"/>
                </a:lnTo>
                <a:lnTo>
                  <a:pt x="137" y="8"/>
                </a:lnTo>
                <a:lnTo>
                  <a:pt x="145" y="10"/>
                </a:lnTo>
                <a:lnTo>
                  <a:pt x="145" y="10"/>
                </a:lnTo>
                <a:lnTo>
                  <a:pt x="147" y="13"/>
                </a:lnTo>
                <a:lnTo>
                  <a:pt x="147" y="13"/>
                </a:lnTo>
                <a:lnTo>
                  <a:pt x="150" y="13"/>
                </a:lnTo>
                <a:lnTo>
                  <a:pt x="153" y="16"/>
                </a:lnTo>
                <a:lnTo>
                  <a:pt x="153" y="16"/>
                </a:lnTo>
                <a:lnTo>
                  <a:pt x="153" y="18"/>
                </a:lnTo>
                <a:lnTo>
                  <a:pt x="156" y="21"/>
                </a:lnTo>
                <a:lnTo>
                  <a:pt x="156" y="21"/>
                </a:lnTo>
                <a:lnTo>
                  <a:pt x="158" y="24"/>
                </a:lnTo>
                <a:lnTo>
                  <a:pt x="158" y="24"/>
                </a:lnTo>
                <a:lnTo>
                  <a:pt x="158" y="24"/>
                </a:lnTo>
                <a:lnTo>
                  <a:pt x="158" y="27"/>
                </a:lnTo>
                <a:lnTo>
                  <a:pt x="158" y="29"/>
                </a:lnTo>
                <a:lnTo>
                  <a:pt x="161" y="32"/>
                </a:lnTo>
                <a:lnTo>
                  <a:pt x="161" y="32"/>
                </a:lnTo>
                <a:lnTo>
                  <a:pt x="161" y="35"/>
                </a:lnTo>
                <a:lnTo>
                  <a:pt x="161" y="37"/>
                </a:lnTo>
                <a:lnTo>
                  <a:pt x="161" y="37"/>
                </a:lnTo>
                <a:lnTo>
                  <a:pt x="158" y="40"/>
                </a:lnTo>
                <a:lnTo>
                  <a:pt x="156" y="43"/>
                </a:lnTo>
                <a:lnTo>
                  <a:pt x="158" y="45"/>
                </a:lnTo>
                <a:lnTo>
                  <a:pt x="158" y="48"/>
                </a:lnTo>
                <a:lnTo>
                  <a:pt x="158" y="48"/>
                </a:lnTo>
                <a:lnTo>
                  <a:pt x="158" y="51"/>
                </a:lnTo>
                <a:lnTo>
                  <a:pt x="158" y="53"/>
                </a:lnTo>
                <a:lnTo>
                  <a:pt x="158" y="53"/>
                </a:lnTo>
                <a:lnTo>
                  <a:pt x="158" y="56"/>
                </a:lnTo>
                <a:lnTo>
                  <a:pt x="158" y="56"/>
                </a:lnTo>
                <a:lnTo>
                  <a:pt x="158" y="59"/>
                </a:lnTo>
                <a:lnTo>
                  <a:pt x="158" y="59"/>
                </a:lnTo>
                <a:lnTo>
                  <a:pt x="161" y="59"/>
                </a:lnTo>
                <a:lnTo>
                  <a:pt x="158" y="61"/>
                </a:lnTo>
                <a:lnTo>
                  <a:pt x="158" y="61"/>
                </a:lnTo>
                <a:lnTo>
                  <a:pt x="156" y="61"/>
                </a:lnTo>
                <a:lnTo>
                  <a:pt x="153" y="64"/>
                </a:lnTo>
                <a:lnTo>
                  <a:pt x="153" y="67"/>
                </a:lnTo>
                <a:lnTo>
                  <a:pt x="153" y="67"/>
                </a:lnTo>
                <a:lnTo>
                  <a:pt x="153" y="69"/>
                </a:lnTo>
                <a:lnTo>
                  <a:pt x="153" y="69"/>
                </a:lnTo>
                <a:lnTo>
                  <a:pt x="153" y="72"/>
                </a:lnTo>
                <a:lnTo>
                  <a:pt x="150" y="75"/>
                </a:lnTo>
                <a:lnTo>
                  <a:pt x="147" y="75"/>
                </a:lnTo>
                <a:lnTo>
                  <a:pt x="150" y="78"/>
                </a:lnTo>
                <a:lnTo>
                  <a:pt x="150" y="78"/>
                </a:lnTo>
                <a:lnTo>
                  <a:pt x="153" y="80"/>
                </a:lnTo>
                <a:lnTo>
                  <a:pt x="153" y="83"/>
                </a:lnTo>
                <a:lnTo>
                  <a:pt x="153" y="83"/>
                </a:lnTo>
                <a:lnTo>
                  <a:pt x="147" y="83"/>
                </a:lnTo>
                <a:lnTo>
                  <a:pt x="139" y="88"/>
                </a:lnTo>
                <a:lnTo>
                  <a:pt x="137" y="88"/>
                </a:lnTo>
                <a:lnTo>
                  <a:pt x="123" y="94"/>
                </a:lnTo>
                <a:lnTo>
                  <a:pt x="121" y="94"/>
                </a:lnTo>
                <a:lnTo>
                  <a:pt x="115" y="96"/>
                </a:lnTo>
                <a:lnTo>
                  <a:pt x="115" y="99"/>
                </a:lnTo>
                <a:lnTo>
                  <a:pt x="115" y="102"/>
                </a:lnTo>
                <a:lnTo>
                  <a:pt x="115" y="104"/>
                </a:lnTo>
                <a:lnTo>
                  <a:pt x="115" y="104"/>
                </a:lnTo>
                <a:lnTo>
                  <a:pt x="115" y="104"/>
                </a:lnTo>
                <a:lnTo>
                  <a:pt x="113" y="104"/>
                </a:lnTo>
                <a:lnTo>
                  <a:pt x="110" y="104"/>
                </a:lnTo>
                <a:lnTo>
                  <a:pt x="110" y="104"/>
                </a:lnTo>
                <a:lnTo>
                  <a:pt x="105" y="102"/>
                </a:lnTo>
                <a:lnTo>
                  <a:pt x="102" y="104"/>
                </a:lnTo>
                <a:lnTo>
                  <a:pt x="102" y="104"/>
                </a:lnTo>
                <a:lnTo>
                  <a:pt x="99" y="104"/>
                </a:lnTo>
                <a:lnTo>
                  <a:pt x="96" y="107"/>
                </a:lnTo>
                <a:lnTo>
                  <a:pt x="94" y="110"/>
                </a:lnTo>
                <a:lnTo>
                  <a:pt x="94" y="110"/>
                </a:lnTo>
                <a:lnTo>
                  <a:pt x="94" y="112"/>
                </a:lnTo>
                <a:lnTo>
                  <a:pt x="94" y="112"/>
                </a:lnTo>
                <a:lnTo>
                  <a:pt x="94" y="115"/>
                </a:lnTo>
                <a:lnTo>
                  <a:pt x="94" y="115"/>
                </a:lnTo>
                <a:lnTo>
                  <a:pt x="88" y="118"/>
                </a:lnTo>
                <a:lnTo>
                  <a:pt x="80" y="123"/>
                </a:lnTo>
                <a:lnTo>
                  <a:pt x="75" y="131"/>
                </a:lnTo>
                <a:lnTo>
                  <a:pt x="70" y="137"/>
                </a:lnTo>
                <a:lnTo>
                  <a:pt x="67" y="137"/>
                </a:lnTo>
                <a:lnTo>
                  <a:pt x="64" y="137"/>
                </a:lnTo>
                <a:lnTo>
                  <a:pt x="62" y="134"/>
                </a:lnTo>
                <a:lnTo>
                  <a:pt x="62" y="134"/>
                </a:lnTo>
                <a:lnTo>
                  <a:pt x="62" y="134"/>
                </a:lnTo>
                <a:lnTo>
                  <a:pt x="59" y="134"/>
                </a:lnTo>
                <a:lnTo>
                  <a:pt x="59" y="134"/>
                </a:lnTo>
                <a:lnTo>
                  <a:pt x="56" y="134"/>
                </a:lnTo>
                <a:lnTo>
                  <a:pt x="54" y="137"/>
                </a:lnTo>
                <a:lnTo>
                  <a:pt x="51" y="137"/>
                </a:lnTo>
                <a:lnTo>
                  <a:pt x="51" y="134"/>
                </a:lnTo>
                <a:lnTo>
                  <a:pt x="48" y="134"/>
                </a:lnTo>
                <a:lnTo>
                  <a:pt x="45" y="134"/>
                </a:lnTo>
                <a:lnTo>
                  <a:pt x="43" y="134"/>
                </a:lnTo>
                <a:lnTo>
                  <a:pt x="40" y="131"/>
                </a:lnTo>
                <a:lnTo>
                  <a:pt x="40" y="131"/>
                </a:lnTo>
                <a:lnTo>
                  <a:pt x="40" y="131"/>
                </a:lnTo>
                <a:lnTo>
                  <a:pt x="37" y="131"/>
                </a:lnTo>
                <a:lnTo>
                  <a:pt x="37" y="129"/>
                </a:lnTo>
                <a:lnTo>
                  <a:pt x="37" y="129"/>
                </a:lnTo>
                <a:lnTo>
                  <a:pt x="35" y="129"/>
                </a:lnTo>
                <a:lnTo>
                  <a:pt x="32" y="129"/>
                </a:lnTo>
                <a:lnTo>
                  <a:pt x="32" y="129"/>
                </a:lnTo>
                <a:lnTo>
                  <a:pt x="19" y="131"/>
                </a:lnTo>
                <a:lnTo>
                  <a:pt x="19" y="131"/>
                </a:lnTo>
                <a:lnTo>
                  <a:pt x="16" y="129"/>
                </a:lnTo>
                <a:lnTo>
                  <a:pt x="16" y="129"/>
                </a:lnTo>
                <a:lnTo>
                  <a:pt x="13" y="126"/>
                </a:lnTo>
                <a:lnTo>
                  <a:pt x="11" y="126"/>
                </a:lnTo>
                <a:lnTo>
                  <a:pt x="11" y="123"/>
                </a:lnTo>
                <a:lnTo>
                  <a:pt x="8" y="121"/>
                </a:lnTo>
                <a:lnTo>
                  <a:pt x="5" y="121"/>
                </a:lnTo>
                <a:lnTo>
                  <a:pt x="5" y="118"/>
                </a:lnTo>
                <a:lnTo>
                  <a:pt x="2" y="118"/>
                </a:lnTo>
                <a:lnTo>
                  <a:pt x="0" y="115"/>
                </a:lnTo>
                <a:lnTo>
                  <a:pt x="0" y="112"/>
                </a:lnTo>
                <a:lnTo>
                  <a:pt x="0" y="67"/>
                </a:lnTo>
                <a:lnTo>
                  <a:pt x="29" y="67"/>
                </a:lnTo>
                <a:lnTo>
                  <a:pt x="29" y="67"/>
                </a:lnTo>
                <a:lnTo>
                  <a:pt x="29" y="61"/>
                </a:lnTo>
                <a:lnTo>
                  <a:pt x="32" y="61"/>
                </a:lnTo>
                <a:lnTo>
                  <a:pt x="32" y="59"/>
                </a:lnTo>
                <a:lnTo>
                  <a:pt x="29" y="56"/>
                </a:lnTo>
                <a:lnTo>
                  <a:pt x="29" y="53"/>
                </a:lnTo>
                <a:lnTo>
                  <a:pt x="29" y="48"/>
                </a:lnTo>
                <a:lnTo>
                  <a:pt x="29" y="43"/>
                </a:lnTo>
                <a:lnTo>
                  <a:pt x="29" y="43"/>
                </a:lnTo>
                <a:lnTo>
                  <a:pt x="29" y="40"/>
                </a:lnTo>
                <a:lnTo>
                  <a:pt x="29" y="4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3" name="Freeform 1296"/>
          <p:cNvSpPr>
            <a:spLocks/>
          </p:cNvSpPr>
          <p:nvPr/>
        </p:nvSpPr>
        <p:spPr bwMode="auto">
          <a:xfrm>
            <a:off x="6165832" y="4472659"/>
            <a:ext cx="264164" cy="256485"/>
          </a:xfrm>
          <a:custGeom>
            <a:avLst/>
            <a:gdLst/>
            <a:ahLst/>
            <a:cxnLst>
              <a:cxn ang="0">
                <a:pos x="156" y="159"/>
              </a:cxn>
              <a:cxn ang="0">
                <a:pos x="148" y="151"/>
              </a:cxn>
              <a:cxn ang="0">
                <a:pos x="140" y="145"/>
              </a:cxn>
              <a:cxn ang="0">
                <a:pos x="169" y="97"/>
              </a:cxn>
              <a:cxn ang="0">
                <a:pos x="169" y="86"/>
              </a:cxn>
              <a:cxn ang="0">
                <a:pos x="169" y="73"/>
              </a:cxn>
              <a:cxn ang="0">
                <a:pos x="164" y="70"/>
              </a:cxn>
              <a:cxn ang="0">
                <a:pos x="159" y="73"/>
              </a:cxn>
              <a:cxn ang="0">
                <a:pos x="151" y="70"/>
              </a:cxn>
              <a:cxn ang="0">
                <a:pos x="145" y="73"/>
              </a:cxn>
              <a:cxn ang="0">
                <a:pos x="148" y="67"/>
              </a:cxn>
              <a:cxn ang="0">
                <a:pos x="145" y="62"/>
              </a:cxn>
              <a:cxn ang="0">
                <a:pos x="145" y="54"/>
              </a:cxn>
              <a:cxn ang="0">
                <a:pos x="142" y="51"/>
              </a:cxn>
              <a:cxn ang="0">
                <a:pos x="140" y="46"/>
              </a:cxn>
              <a:cxn ang="0">
                <a:pos x="140" y="35"/>
              </a:cxn>
              <a:cxn ang="0">
                <a:pos x="140" y="27"/>
              </a:cxn>
              <a:cxn ang="0">
                <a:pos x="140" y="19"/>
              </a:cxn>
              <a:cxn ang="0">
                <a:pos x="126" y="14"/>
              </a:cxn>
              <a:cxn ang="0">
                <a:pos x="108" y="19"/>
              </a:cxn>
              <a:cxn ang="0">
                <a:pos x="105" y="27"/>
              </a:cxn>
              <a:cxn ang="0">
                <a:pos x="89" y="30"/>
              </a:cxn>
              <a:cxn ang="0">
                <a:pos x="81" y="24"/>
              </a:cxn>
              <a:cxn ang="0">
                <a:pos x="75" y="16"/>
              </a:cxn>
              <a:cxn ang="0">
                <a:pos x="73" y="8"/>
              </a:cxn>
              <a:cxn ang="0">
                <a:pos x="73" y="3"/>
              </a:cxn>
              <a:cxn ang="0">
                <a:pos x="49" y="0"/>
              </a:cxn>
              <a:cxn ang="0">
                <a:pos x="32" y="0"/>
              </a:cxn>
              <a:cxn ang="0">
                <a:pos x="24" y="0"/>
              </a:cxn>
              <a:cxn ang="0">
                <a:pos x="16" y="0"/>
              </a:cxn>
              <a:cxn ang="0">
                <a:pos x="11" y="3"/>
              </a:cxn>
              <a:cxn ang="0">
                <a:pos x="22" y="27"/>
              </a:cxn>
              <a:cxn ang="0">
                <a:pos x="22" y="43"/>
              </a:cxn>
              <a:cxn ang="0">
                <a:pos x="30" y="65"/>
              </a:cxn>
              <a:cxn ang="0">
                <a:pos x="27" y="91"/>
              </a:cxn>
              <a:cxn ang="0">
                <a:pos x="11" y="105"/>
              </a:cxn>
              <a:cxn ang="0">
                <a:pos x="6" y="126"/>
              </a:cxn>
              <a:cxn ang="0">
                <a:pos x="0" y="145"/>
              </a:cxn>
              <a:cxn ang="0">
                <a:pos x="0" y="156"/>
              </a:cxn>
              <a:cxn ang="0">
                <a:pos x="6" y="156"/>
              </a:cxn>
              <a:cxn ang="0">
                <a:pos x="14" y="156"/>
              </a:cxn>
              <a:cxn ang="0">
                <a:pos x="22" y="153"/>
              </a:cxn>
              <a:cxn ang="0">
                <a:pos x="24" y="153"/>
              </a:cxn>
              <a:cxn ang="0">
                <a:pos x="27" y="156"/>
              </a:cxn>
              <a:cxn ang="0">
                <a:pos x="35" y="159"/>
              </a:cxn>
              <a:cxn ang="0">
                <a:pos x="91" y="159"/>
              </a:cxn>
              <a:cxn ang="0">
                <a:pos x="97" y="164"/>
              </a:cxn>
              <a:cxn ang="0">
                <a:pos x="102" y="164"/>
              </a:cxn>
              <a:cxn ang="0">
                <a:pos x="113" y="164"/>
              </a:cxn>
              <a:cxn ang="0">
                <a:pos x="118" y="164"/>
              </a:cxn>
              <a:cxn ang="0">
                <a:pos x="126" y="167"/>
              </a:cxn>
              <a:cxn ang="0">
                <a:pos x="132" y="167"/>
              </a:cxn>
              <a:cxn ang="0">
                <a:pos x="134" y="167"/>
              </a:cxn>
              <a:cxn ang="0">
                <a:pos x="159" y="161"/>
              </a:cxn>
            </a:cxnLst>
            <a:rect l="0" t="0" r="r" b="b"/>
            <a:pathLst>
              <a:path w="172" h="167">
                <a:moveTo>
                  <a:pt x="159" y="161"/>
                </a:moveTo>
                <a:lnTo>
                  <a:pt x="159" y="161"/>
                </a:lnTo>
                <a:lnTo>
                  <a:pt x="156" y="159"/>
                </a:lnTo>
                <a:lnTo>
                  <a:pt x="156" y="159"/>
                </a:lnTo>
                <a:lnTo>
                  <a:pt x="153" y="156"/>
                </a:lnTo>
                <a:lnTo>
                  <a:pt x="151" y="156"/>
                </a:lnTo>
                <a:lnTo>
                  <a:pt x="151" y="153"/>
                </a:lnTo>
                <a:lnTo>
                  <a:pt x="148" y="151"/>
                </a:lnTo>
                <a:lnTo>
                  <a:pt x="145" y="151"/>
                </a:lnTo>
                <a:lnTo>
                  <a:pt x="145" y="148"/>
                </a:lnTo>
                <a:lnTo>
                  <a:pt x="142" y="148"/>
                </a:lnTo>
                <a:lnTo>
                  <a:pt x="140" y="145"/>
                </a:lnTo>
                <a:lnTo>
                  <a:pt x="140" y="142"/>
                </a:lnTo>
                <a:lnTo>
                  <a:pt x="140" y="97"/>
                </a:lnTo>
                <a:lnTo>
                  <a:pt x="169" y="97"/>
                </a:lnTo>
                <a:lnTo>
                  <a:pt x="169" y="97"/>
                </a:lnTo>
                <a:lnTo>
                  <a:pt x="169" y="91"/>
                </a:lnTo>
                <a:lnTo>
                  <a:pt x="172" y="91"/>
                </a:lnTo>
                <a:lnTo>
                  <a:pt x="172" y="89"/>
                </a:lnTo>
                <a:lnTo>
                  <a:pt x="169" y="86"/>
                </a:lnTo>
                <a:lnTo>
                  <a:pt x="169" y="83"/>
                </a:lnTo>
                <a:lnTo>
                  <a:pt x="169" y="78"/>
                </a:lnTo>
                <a:lnTo>
                  <a:pt x="169" y="73"/>
                </a:lnTo>
                <a:lnTo>
                  <a:pt x="169" y="73"/>
                </a:lnTo>
                <a:lnTo>
                  <a:pt x="169" y="70"/>
                </a:lnTo>
                <a:lnTo>
                  <a:pt x="169" y="70"/>
                </a:lnTo>
                <a:lnTo>
                  <a:pt x="167" y="70"/>
                </a:lnTo>
                <a:lnTo>
                  <a:pt x="164" y="70"/>
                </a:lnTo>
                <a:lnTo>
                  <a:pt x="161" y="73"/>
                </a:lnTo>
                <a:lnTo>
                  <a:pt x="161" y="73"/>
                </a:lnTo>
                <a:lnTo>
                  <a:pt x="159" y="73"/>
                </a:lnTo>
                <a:lnTo>
                  <a:pt x="159" y="73"/>
                </a:lnTo>
                <a:lnTo>
                  <a:pt x="156" y="73"/>
                </a:lnTo>
                <a:lnTo>
                  <a:pt x="153" y="73"/>
                </a:lnTo>
                <a:lnTo>
                  <a:pt x="151" y="70"/>
                </a:lnTo>
                <a:lnTo>
                  <a:pt x="151" y="70"/>
                </a:lnTo>
                <a:lnTo>
                  <a:pt x="151" y="73"/>
                </a:lnTo>
                <a:lnTo>
                  <a:pt x="148" y="73"/>
                </a:lnTo>
                <a:lnTo>
                  <a:pt x="148" y="73"/>
                </a:lnTo>
                <a:lnTo>
                  <a:pt x="145" y="73"/>
                </a:lnTo>
                <a:lnTo>
                  <a:pt x="145" y="73"/>
                </a:lnTo>
                <a:lnTo>
                  <a:pt x="145" y="70"/>
                </a:lnTo>
                <a:lnTo>
                  <a:pt x="148" y="67"/>
                </a:lnTo>
                <a:lnTo>
                  <a:pt x="148" y="67"/>
                </a:lnTo>
                <a:lnTo>
                  <a:pt x="148" y="65"/>
                </a:lnTo>
                <a:lnTo>
                  <a:pt x="145" y="65"/>
                </a:lnTo>
                <a:lnTo>
                  <a:pt x="145" y="62"/>
                </a:lnTo>
                <a:lnTo>
                  <a:pt x="145" y="62"/>
                </a:lnTo>
                <a:lnTo>
                  <a:pt x="145" y="59"/>
                </a:lnTo>
                <a:lnTo>
                  <a:pt x="145" y="57"/>
                </a:lnTo>
                <a:lnTo>
                  <a:pt x="145" y="57"/>
                </a:lnTo>
                <a:lnTo>
                  <a:pt x="145" y="54"/>
                </a:lnTo>
                <a:lnTo>
                  <a:pt x="145" y="54"/>
                </a:lnTo>
                <a:lnTo>
                  <a:pt x="142" y="54"/>
                </a:lnTo>
                <a:lnTo>
                  <a:pt x="142" y="51"/>
                </a:lnTo>
                <a:lnTo>
                  <a:pt x="142" y="51"/>
                </a:lnTo>
                <a:lnTo>
                  <a:pt x="142" y="48"/>
                </a:lnTo>
                <a:lnTo>
                  <a:pt x="140" y="48"/>
                </a:lnTo>
                <a:lnTo>
                  <a:pt x="140" y="46"/>
                </a:lnTo>
                <a:lnTo>
                  <a:pt x="140" y="46"/>
                </a:lnTo>
                <a:lnTo>
                  <a:pt x="140" y="43"/>
                </a:lnTo>
                <a:lnTo>
                  <a:pt x="140" y="38"/>
                </a:lnTo>
                <a:lnTo>
                  <a:pt x="140" y="35"/>
                </a:lnTo>
                <a:lnTo>
                  <a:pt x="140" y="35"/>
                </a:lnTo>
                <a:lnTo>
                  <a:pt x="140" y="32"/>
                </a:lnTo>
                <a:lnTo>
                  <a:pt x="140" y="32"/>
                </a:lnTo>
                <a:lnTo>
                  <a:pt x="140" y="30"/>
                </a:lnTo>
                <a:lnTo>
                  <a:pt x="140" y="27"/>
                </a:lnTo>
                <a:lnTo>
                  <a:pt x="140" y="24"/>
                </a:lnTo>
                <a:lnTo>
                  <a:pt x="140" y="22"/>
                </a:lnTo>
                <a:lnTo>
                  <a:pt x="140" y="22"/>
                </a:lnTo>
                <a:lnTo>
                  <a:pt x="140" y="19"/>
                </a:lnTo>
                <a:lnTo>
                  <a:pt x="124" y="19"/>
                </a:lnTo>
                <a:lnTo>
                  <a:pt x="124" y="16"/>
                </a:lnTo>
                <a:lnTo>
                  <a:pt x="126" y="16"/>
                </a:lnTo>
                <a:lnTo>
                  <a:pt x="126" y="14"/>
                </a:lnTo>
                <a:lnTo>
                  <a:pt x="121" y="14"/>
                </a:lnTo>
                <a:lnTo>
                  <a:pt x="121" y="14"/>
                </a:lnTo>
                <a:lnTo>
                  <a:pt x="108" y="14"/>
                </a:lnTo>
                <a:lnTo>
                  <a:pt x="108" y="19"/>
                </a:lnTo>
                <a:lnTo>
                  <a:pt x="108" y="22"/>
                </a:lnTo>
                <a:lnTo>
                  <a:pt x="105" y="22"/>
                </a:lnTo>
                <a:lnTo>
                  <a:pt x="105" y="24"/>
                </a:lnTo>
                <a:lnTo>
                  <a:pt x="105" y="27"/>
                </a:lnTo>
                <a:lnTo>
                  <a:pt x="97" y="30"/>
                </a:lnTo>
                <a:lnTo>
                  <a:pt x="94" y="30"/>
                </a:lnTo>
                <a:lnTo>
                  <a:pt x="89" y="30"/>
                </a:lnTo>
                <a:lnTo>
                  <a:pt x="89" y="30"/>
                </a:lnTo>
                <a:lnTo>
                  <a:pt x="86" y="30"/>
                </a:lnTo>
                <a:lnTo>
                  <a:pt x="81" y="30"/>
                </a:lnTo>
                <a:lnTo>
                  <a:pt x="81" y="30"/>
                </a:lnTo>
                <a:lnTo>
                  <a:pt x="81" y="24"/>
                </a:lnTo>
                <a:lnTo>
                  <a:pt x="78" y="22"/>
                </a:lnTo>
                <a:lnTo>
                  <a:pt x="75" y="19"/>
                </a:lnTo>
                <a:lnTo>
                  <a:pt x="75" y="19"/>
                </a:lnTo>
                <a:lnTo>
                  <a:pt x="75" y="16"/>
                </a:lnTo>
                <a:lnTo>
                  <a:pt x="75" y="16"/>
                </a:lnTo>
                <a:lnTo>
                  <a:pt x="75" y="14"/>
                </a:lnTo>
                <a:lnTo>
                  <a:pt x="73" y="11"/>
                </a:lnTo>
                <a:lnTo>
                  <a:pt x="73" y="8"/>
                </a:lnTo>
                <a:lnTo>
                  <a:pt x="73" y="5"/>
                </a:lnTo>
                <a:lnTo>
                  <a:pt x="73" y="5"/>
                </a:lnTo>
                <a:lnTo>
                  <a:pt x="73" y="3"/>
                </a:lnTo>
                <a:lnTo>
                  <a:pt x="73" y="3"/>
                </a:lnTo>
                <a:lnTo>
                  <a:pt x="73" y="0"/>
                </a:lnTo>
                <a:lnTo>
                  <a:pt x="73" y="0"/>
                </a:lnTo>
                <a:lnTo>
                  <a:pt x="57" y="0"/>
                </a:lnTo>
                <a:lnTo>
                  <a:pt x="49" y="0"/>
                </a:lnTo>
                <a:lnTo>
                  <a:pt x="43" y="0"/>
                </a:lnTo>
                <a:lnTo>
                  <a:pt x="40" y="0"/>
                </a:lnTo>
                <a:lnTo>
                  <a:pt x="38" y="0"/>
                </a:lnTo>
                <a:lnTo>
                  <a:pt x="32" y="0"/>
                </a:lnTo>
                <a:lnTo>
                  <a:pt x="30" y="0"/>
                </a:lnTo>
                <a:lnTo>
                  <a:pt x="27" y="0"/>
                </a:lnTo>
                <a:lnTo>
                  <a:pt x="24" y="0"/>
                </a:lnTo>
                <a:lnTo>
                  <a:pt x="24" y="0"/>
                </a:lnTo>
                <a:lnTo>
                  <a:pt x="22" y="0"/>
                </a:lnTo>
                <a:lnTo>
                  <a:pt x="19" y="0"/>
                </a:lnTo>
                <a:lnTo>
                  <a:pt x="19" y="0"/>
                </a:lnTo>
                <a:lnTo>
                  <a:pt x="16" y="0"/>
                </a:lnTo>
                <a:lnTo>
                  <a:pt x="16" y="3"/>
                </a:lnTo>
                <a:lnTo>
                  <a:pt x="16" y="3"/>
                </a:lnTo>
                <a:lnTo>
                  <a:pt x="16" y="3"/>
                </a:lnTo>
                <a:lnTo>
                  <a:pt x="11" y="3"/>
                </a:lnTo>
                <a:lnTo>
                  <a:pt x="14" y="5"/>
                </a:lnTo>
                <a:lnTo>
                  <a:pt x="14" y="8"/>
                </a:lnTo>
                <a:lnTo>
                  <a:pt x="22" y="16"/>
                </a:lnTo>
                <a:lnTo>
                  <a:pt x="22" y="27"/>
                </a:lnTo>
                <a:lnTo>
                  <a:pt x="24" y="32"/>
                </a:lnTo>
                <a:lnTo>
                  <a:pt x="24" y="38"/>
                </a:lnTo>
                <a:lnTo>
                  <a:pt x="19" y="43"/>
                </a:lnTo>
                <a:lnTo>
                  <a:pt x="22" y="43"/>
                </a:lnTo>
                <a:lnTo>
                  <a:pt x="22" y="48"/>
                </a:lnTo>
                <a:lnTo>
                  <a:pt x="24" y="54"/>
                </a:lnTo>
                <a:lnTo>
                  <a:pt x="24" y="57"/>
                </a:lnTo>
                <a:lnTo>
                  <a:pt x="30" y="65"/>
                </a:lnTo>
                <a:lnTo>
                  <a:pt x="30" y="67"/>
                </a:lnTo>
                <a:lnTo>
                  <a:pt x="32" y="70"/>
                </a:lnTo>
                <a:lnTo>
                  <a:pt x="32" y="81"/>
                </a:lnTo>
                <a:lnTo>
                  <a:pt x="27" y="91"/>
                </a:lnTo>
                <a:lnTo>
                  <a:pt x="24" y="91"/>
                </a:lnTo>
                <a:lnTo>
                  <a:pt x="19" y="94"/>
                </a:lnTo>
                <a:lnTo>
                  <a:pt x="19" y="99"/>
                </a:lnTo>
                <a:lnTo>
                  <a:pt x="11" y="105"/>
                </a:lnTo>
                <a:lnTo>
                  <a:pt x="11" y="110"/>
                </a:lnTo>
                <a:lnTo>
                  <a:pt x="8" y="110"/>
                </a:lnTo>
                <a:lnTo>
                  <a:pt x="8" y="121"/>
                </a:lnTo>
                <a:lnTo>
                  <a:pt x="6" y="126"/>
                </a:lnTo>
                <a:lnTo>
                  <a:pt x="6" y="132"/>
                </a:lnTo>
                <a:lnTo>
                  <a:pt x="3" y="134"/>
                </a:lnTo>
                <a:lnTo>
                  <a:pt x="3" y="140"/>
                </a:lnTo>
                <a:lnTo>
                  <a:pt x="0" y="145"/>
                </a:lnTo>
                <a:lnTo>
                  <a:pt x="0" y="151"/>
                </a:lnTo>
                <a:lnTo>
                  <a:pt x="0" y="156"/>
                </a:lnTo>
                <a:lnTo>
                  <a:pt x="0" y="156"/>
                </a:lnTo>
                <a:lnTo>
                  <a:pt x="0" y="156"/>
                </a:lnTo>
                <a:lnTo>
                  <a:pt x="3" y="159"/>
                </a:lnTo>
                <a:lnTo>
                  <a:pt x="3" y="159"/>
                </a:lnTo>
                <a:lnTo>
                  <a:pt x="6" y="159"/>
                </a:lnTo>
                <a:lnTo>
                  <a:pt x="6" y="156"/>
                </a:lnTo>
                <a:lnTo>
                  <a:pt x="6" y="156"/>
                </a:lnTo>
                <a:lnTo>
                  <a:pt x="8" y="156"/>
                </a:lnTo>
                <a:lnTo>
                  <a:pt x="11" y="156"/>
                </a:lnTo>
                <a:lnTo>
                  <a:pt x="14" y="156"/>
                </a:lnTo>
                <a:lnTo>
                  <a:pt x="14" y="153"/>
                </a:lnTo>
                <a:lnTo>
                  <a:pt x="16" y="151"/>
                </a:lnTo>
                <a:lnTo>
                  <a:pt x="19" y="151"/>
                </a:lnTo>
                <a:lnTo>
                  <a:pt x="22" y="153"/>
                </a:lnTo>
                <a:lnTo>
                  <a:pt x="22" y="153"/>
                </a:lnTo>
                <a:lnTo>
                  <a:pt x="22" y="153"/>
                </a:lnTo>
                <a:lnTo>
                  <a:pt x="24" y="151"/>
                </a:lnTo>
                <a:lnTo>
                  <a:pt x="24" y="153"/>
                </a:lnTo>
                <a:lnTo>
                  <a:pt x="24" y="153"/>
                </a:lnTo>
                <a:lnTo>
                  <a:pt x="27" y="153"/>
                </a:lnTo>
                <a:lnTo>
                  <a:pt x="27" y="156"/>
                </a:lnTo>
                <a:lnTo>
                  <a:pt x="27" y="156"/>
                </a:lnTo>
                <a:lnTo>
                  <a:pt x="30" y="159"/>
                </a:lnTo>
                <a:lnTo>
                  <a:pt x="32" y="159"/>
                </a:lnTo>
                <a:lnTo>
                  <a:pt x="35" y="159"/>
                </a:lnTo>
                <a:lnTo>
                  <a:pt x="35" y="159"/>
                </a:lnTo>
                <a:lnTo>
                  <a:pt x="38" y="156"/>
                </a:lnTo>
                <a:lnTo>
                  <a:pt x="38" y="156"/>
                </a:lnTo>
                <a:lnTo>
                  <a:pt x="40" y="159"/>
                </a:lnTo>
                <a:lnTo>
                  <a:pt x="91" y="159"/>
                </a:lnTo>
                <a:lnTo>
                  <a:pt x="91" y="159"/>
                </a:lnTo>
                <a:lnTo>
                  <a:pt x="94" y="161"/>
                </a:lnTo>
                <a:lnTo>
                  <a:pt x="94" y="161"/>
                </a:lnTo>
                <a:lnTo>
                  <a:pt x="97" y="164"/>
                </a:lnTo>
                <a:lnTo>
                  <a:pt x="100" y="164"/>
                </a:lnTo>
                <a:lnTo>
                  <a:pt x="102" y="164"/>
                </a:lnTo>
                <a:lnTo>
                  <a:pt x="102" y="164"/>
                </a:lnTo>
                <a:lnTo>
                  <a:pt x="102" y="164"/>
                </a:lnTo>
                <a:lnTo>
                  <a:pt x="105" y="167"/>
                </a:lnTo>
                <a:lnTo>
                  <a:pt x="108" y="164"/>
                </a:lnTo>
                <a:lnTo>
                  <a:pt x="110" y="164"/>
                </a:lnTo>
                <a:lnTo>
                  <a:pt x="113" y="164"/>
                </a:lnTo>
                <a:lnTo>
                  <a:pt x="116" y="164"/>
                </a:lnTo>
                <a:lnTo>
                  <a:pt x="116" y="164"/>
                </a:lnTo>
                <a:lnTo>
                  <a:pt x="116" y="164"/>
                </a:lnTo>
                <a:lnTo>
                  <a:pt x="118" y="164"/>
                </a:lnTo>
                <a:lnTo>
                  <a:pt x="121" y="167"/>
                </a:lnTo>
                <a:lnTo>
                  <a:pt x="124" y="167"/>
                </a:lnTo>
                <a:lnTo>
                  <a:pt x="126" y="167"/>
                </a:lnTo>
                <a:lnTo>
                  <a:pt x="126" y="167"/>
                </a:lnTo>
                <a:lnTo>
                  <a:pt x="126" y="167"/>
                </a:lnTo>
                <a:lnTo>
                  <a:pt x="129" y="164"/>
                </a:lnTo>
                <a:lnTo>
                  <a:pt x="129" y="167"/>
                </a:lnTo>
                <a:lnTo>
                  <a:pt x="132" y="167"/>
                </a:lnTo>
                <a:lnTo>
                  <a:pt x="132" y="167"/>
                </a:lnTo>
                <a:lnTo>
                  <a:pt x="132" y="167"/>
                </a:lnTo>
                <a:lnTo>
                  <a:pt x="134" y="167"/>
                </a:lnTo>
                <a:lnTo>
                  <a:pt x="134" y="167"/>
                </a:lnTo>
                <a:lnTo>
                  <a:pt x="134" y="167"/>
                </a:lnTo>
                <a:lnTo>
                  <a:pt x="137" y="167"/>
                </a:lnTo>
                <a:lnTo>
                  <a:pt x="137" y="167"/>
                </a:lnTo>
                <a:lnTo>
                  <a:pt x="159" y="16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4" name="Freeform 1297"/>
          <p:cNvSpPr>
            <a:spLocks/>
          </p:cNvSpPr>
          <p:nvPr/>
        </p:nvSpPr>
        <p:spPr bwMode="auto">
          <a:xfrm>
            <a:off x="6446889" y="4675389"/>
            <a:ext cx="164335" cy="152048"/>
          </a:xfrm>
          <a:custGeom>
            <a:avLst/>
            <a:gdLst/>
            <a:ahLst/>
            <a:cxnLst>
              <a:cxn ang="0">
                <a:pos x="5" y="32"/>
              </a:cxn>
              <a:cxn ang="0">
                <a:pos x="11" y="35"/>
              </a:cxn>
              <a:cxn ang="0">
                <a:pos x="16" y="32"/>
              </a:cxn>
              <a:cxn ang="0">
                <a:pos x="19" y="32"/>
              </a:cxn>
              <a:cxn ang="0">
                <a:pos x="27" y="35"/>
              </a:cxn>
              <a:cxn ang="0">
                <a:pos x="45" y="16"/>
              </a:cxn>
              <a:cxn ang="0">
                <a:pos x="51" y="10"/>
              </a:cxn>
              <a:cxn ang="0">
                <a:pos x="51" y="8"/>
              </a:cxn>
              <a:cxn ang="0">
                <a:pos x="59" y="2"/>
              </a:cxn>
              <a:cxn ang="0">
                <a:pos x="67" y="2"/>
              </a:cxn>
              <a:cxn ang="0">
                <a:pos x="72" y="2"/>
              </a:cxn>
              <a:cxn ang="0">
                <a:pos x="72" y="8"/>
              </a:cxn>
              <a:cxn ang="0">
                <a:pos x="80" y="8"/>
              </a:cxn>
              <a:cxn ang="0">
                <a:pos x="86" y="8"/>
              </a:cxn>
              <a:cxn ang="0">
                <a:pos x="96" y="13"/>
              </a:cxn>
              <a:cxn ang="0">
                <a:pos x="104" y="19"/>
              </a:cxn>
              <a:cxn ang="0">
                <a:pos x="104" y="21"/>
              </a:cxn>
              <a:cxn ang="0">
                <a:pos x="104" y="29"/>
              </a:cxn>
              <a:cxn ang="0">
                <a:pos x="104" y="35"/>
              </a:cxn>
              <a:cxn ang="0">
                <a:pos x="107" y="40"/>
              </a:cxn>
              <a:cxn ang="0">
                <a:pos x="102" y="45"/>
              </a:cxn>
              <a:cxn ang="0">
                <a:pos x="102" y="51"/>
              </a:cxn>
              <a:cxn ang="0">
                <a:pos x="102" y="56"/>
              </a:cxn>
              <a:cxn ang="0">
                <a:pos x="104" y="62"/>
              </a:cxn>
              <a:cxn ang="0">
                <a:pos x="99" y="67"/>
              </a:cxn>
              <a:cxn ang="0">
                <a:pos x="99" y="72"/>
              </a:cxn>
              <a:cxn ang="0">
                <a:pos x="96" y="78"/>
              </a:cxn>
              <a:cxn ang="0">
                <a:pos x="78" y="96"/>
              </a:cxn>
              <a:cxn ang="0">
                <a:pos x="70" y="96"/>
              </a:cxn>
              <a:cxn ang="0">
                <a:pos x="62" y="94"/>
              </a:cxn>
              <a:cxn ang="0">
                <a:pos x="53" y="94"/>
              </a:cxn>
              <a:cxn ang="0">
                <a:pos x="51" y="88"/>
              </a:cxn>
              <a:cxn ang="0">
                <a:pos x="45" y="86"/>
              </a:cxn>
              <a:cxn ang="0">
                <a:pos x="40" y="86"/>
              </a:cxn>
              <a:cxn ang="0">
                <a:pos x="32" y="80"/>
              </a:cxn>
              <a:cxn ang="0">
                <a:pos x="32" y="72"/>
              </a:cxn>
              <a:cxn ang="0">
                <a:pos x="27" y="70"/>
              </a:cxn>
              <a:cxn ang="0">
                <a:pos x="27" y="67"/>
              </a:cxn>
              <a:cxn ang="0">
                <a:pos x="21" y="62"/>
              </a:cxn>
              <a:cxn ang="0">
                <a:pos x="13" y="53"/>
              </a:cxn>
              <a:cxn ang="0">
                <a:pos x="11" y="48"/>
              </a:cxn>
              <a:cxn ang="0">
                <a:pos x="8" y="43"/>
              </a:cxn>
              <a:cxn ang="0">
                <a:pos x="5" y="40"/>
              </a:cxn>
              <a:cxn ang="0">
                <a:pos x="0" y="37"/>
              </a:cxn>
              <a:cxn ang="0">
                <a:pos x="0" y="32"/>
              </a:cxn>
              <a:cxn ang="0">
                <a:pos x="0" y="32"/>
              </a:cxn>
            </a:cxnLst>
            <a:rect l="0" t="0" r="r" b="b"/>
            <a:pathLst>
              <a:path w="107" h="99">
                <a:moveTo>
                  <a:pt x="0" y="32"/>
                </a:moveTo>
                <a:lnTo>
                  <a:pt x="2" y="32"/>
                </a:lnTo>
                <a:lnTo>
                  <a:pt x="5" y="32"/>
                </a:lnTo>
                <a:lnTo>
                  <a:pt x="8" y="32"/>
                </a:lnTo>
                <a:lnTo>
                  <a:pt x="8" y="35"/>
                </a:lnTo>
                <a:lnTo>
                  <a:pt x="11" y="35"/>
                </a:lnTo>
                <a:lnTo>
                  <a:pt x="13" y="32"/>
                </a:lnTo>
                <a:lnTo>
                  <a:pt x="16" y="32"/>
                </a:lnTo>
                <a:lnTo>
                  <a:pt x="16" y="32"/>
                </a:lnTo>
                <a:lnTo>
                  <a:pt x="19" y="32"/>
                </a:lnTo>
                <a:lnTo>
                  <a:pt x="19" y="32"/>
                </a:lnTo>
                <a:lnTo>
                  <a:pt x="19" y="32"/>
                </a:lnTo>
                <a:lnTo>
                  <a:pt x="21" y="35"/>
                </a:lnTo>
                <a:lnTo>
                  <a:pt x="24" y="35"/>
                </a:lnTo>
                <a:lnTo>
                  <a:pt x="27" y="35"/>
                </a:lnTo>
                <a:lnTo>
                  <a:pt x="32" y="29"/>
                </a:lnTo>
                <a:lnTo>
                  <a:pt x="37" y="21"/>
                </a:lnTo>
                <a:lnTo>
                  <a:pt x="45" y="16"/>
                </a:lnTo>
                <a:lnTo>
                  <a:pt x="51" y="13"/>
                </a:lnTo>
                <a:lnTo>
                  <a:pt x="51" y="13"/>
                </a:lnTo>
                <a:lnTo>
                  <a:pt x="51" y="10"/>
                </a:lnTo>
                <a:lnTo>
                  <a:pt x="51" y="10"/>
                </a:lnTo>
                <a:lnTo>
                  <a:pt x="51" y="8"/>
                </a:lnTo>
                <a:lnTo>
                  <a:pt x="51" y="8"/>
                </a:lnTo>
                <a:lnTo>
                  <a:pt x="53" y="5"/>
                </a:lnTo>
                <a:lnTo>
                  <a:pt x="56" y="2"/>
                </a:lnTo>
                <a:lnTo>
                  <a:pt x="59" y="2"/>
                </a:lnTo>
                <a:lnTo>
                  <a:pt x="59" y="2"/>
                </a:lnTo>
                <a:lnTo>
                  <a:pt x="62" y="0"/>
                </a:lnTo>
                <a:lnTo>
                  <a:pt x="67" y="2"/>
                </a:lnTo>
                <a:lnTo>
                  <a:pt x="67" y="2"/>
                </a:lnTo>
                <a:lnTo>
                  <a:pt x="70" y="2"/>
                </a:lnTo>
                <a:lnTo>
                  <a:pt x="72" y="2"/>
                </a:lnTo>
                <a:lnTo>
                  <a:pt x="72" y="2"/>
                </a:lnTo>
                <a:lnTo>
                  <a:pt x="72" y="2"/>
                </a:lnTo>
                <a:lnTo>
                  <a:pt x="72" y="8"/>
                </a:lnTo>
                <a:lnTo>
                  <a:pt x="78" y="8"/>
                </a:lnTo>
                <a:lnTo>
                  <a:pt x="80" y="8"/>
                </a:lnTo>
                <a:lnTo>
                  <a:pt x="80" y="8"/>
                </a:lnTo>
                <a:lnTo>
                  <a:pt x="83" y="8"/>
                </a:lnTo>
                <a:lnTo>
                  <a:pt x="83" y="8"/>
                </a:lnTo>
                <a:lnTo>
                  <a:pt x="86" y="8"/>
                </a:lnTo>
                <a:lnTo>
                  <a:pt x="91" y="10"/>
                </a:lnTo>
                <a:lnTo>
                  <a:pt x="94" y="13"/>
                </a:lnTo>
                <a:lnTo>
                  <a:pt x="96" y="13"/>
                </a:lnTo>
                <a:lnTo>
                  <a:pt x="99" y="13"/>
                </a:lnTo>
                <a:lnTo>
                  <a:pt x="102" y="16"/>
                </a:lnTo>
                <a:lnTo>
                  <a:pt x="104" y="19"/>
                </a:lnTo>
                <a:lnTo>
                  <a:pt x="107" y="19"/>
                </a:lnTo>
                <a:lnTo>
                  <a:pt x="107" y="21"/>
                </a:lnTo>
                <a:lnTo>
                  <a:pt x="104" y="21"/>
                </a:lnTo>
                <a:lnTo>
                  <a:pt x="104" y="24"/>
                </a:lnTo>
                <a:lnTo>
                  <a:pt x="104" y="27"/>
                </a:lnTo>
                <a:lnTo>
                  <a:pt x="104" y="29"/>
                </a:lnTo>
                <a:lnTo>
                  <a:pt x="104" y="29"/>
                </a:lnTo>
                <a:lnTo>
                  <a:pt x="104" y="32"/>
                </a:lnTo>
                <a:lnTo>
                  <a:pt x="104" y="35"/>
                </a:lnTo>
                <a:lnTo>
                  <a:pt x="102" y="37"/>
                </a:lnTo>
                <a:lnTo>
                  <a:pt x="104" y="40"/>
                </a:lnTo>
                <a:lnTo>
                  <a:pt x="107" y="40"/>
                </a:lnTo>
                <a:lnTo>
                  <a:pt x="104" y="40"/>
                </a:lnTo>
                <a:lnTo>
                  <a:pt x="102" y="43"/>
                </a:lnTo>
                <a:lnTo>
                  <a:pt x="102" y="45"/>
                </a:lnTo>
                <a:lnTo>
                  <a:pt x="102" y="48"/>
                </a:lnTo>
                <a:lnTo>
                  <a:pt x="102" y="48"/>
                </a:lnTo>
                <a:lnTo>
                  <a:pt x="102" y="51"/>
                </a:lnTo>
                <a:lnTo>
                  <a:pt x="104" y="51"/>
                </a:lnTo>
                <a:lnTo>
                  <a:pt x="104" y="53"/>
                </a:lnTo>
                <a:lnTo>
                  <a:pt x="102" y="56"/>
                </a:lnTo>
                <a:lnTo>
                  <a:pt x="102" y="59"/>
                </a:lnTo>
                <a:lnTo>
                  <a:pt x="104" y="59"/>
                </a:lnTo>
                <a:lnTo>
                  <a:pt x="104" y="62"/>
                </a:lnTo>
                <a:lnTo>
                  <a:pt x="102" y="64"/>
                </a:lnTo>
                <a:lnTo>
                  <a:pt x="99" y="64"/>
                </a:lnTo>
                <a:lnTo>
                  <a:pt x="99" y="67"/>
                </a:lnTo>
                <a:lnTo>
                  <a:pt x="96" y="67"/>
                </a:lnTo>
                <a:lnTo>
                  <a:pt x="96" y="70"/>
                </a:lnTo>
                <a:lnTo>
                  <a:pt x="99" y="72"/>
                </a:lnTo>
                <a:lnTo>
                  <a:pt x="96" y="72"/>
                </a:lnTo>
                <a:lnTo>
                  <a:pt x="96" y="78"/>
                </a:lnTo>
                <a:lnTo>
                  <a:pt x="96" y="78"/>
                </a:lnTo>
                <a:lnTo>
                  <a:pt x="96" y="83"/>
                </a:lnTo>
                <a:lnTo>
                  <a:pt x="80" y="99"/>
                </a:lnTo>
                <a:lnTo>
                  <a:pt x="78" y="96"/>
                </a:lnTo>
                <a:lnTo>
                  <a:pt x="75" y="96"/>
                </a:lnTo>
                <a:lnTo>
                  <a:pt x="70" y="96"/>
                </a:lnTo>
                <a:lnTo>
                  <a:pt x="70" y="96"/>
                </a:lnTo>
                <a:lnTo>
                  <a:pt x="67" y="96"/>
                </a:lnTo>
                <a:lnTo>
                  <a:pt x="64" y="94"/>
                </a:lnTo>
                <a:lnTo>
                  <a:pt x="62" y="94"/>
                </a:lnTo>
                <a:lnTo>
                  <a:pt x="62" y="94"/>
                </a:lnTo>
                <a:lnTo>
                  <a:pt x="59" y="91"/>
                </a:lnTo>
                <a:lnTo>
                  <a:pt x="53" y="94"/>
                </a:lnTo>
                <a:lnTo>
                  <a:pt x="53" y="91"/>
                </a:lnTo>
                <a:lnTo>
                  <a:pt x="51" y="91"/>
                </a:lnTo>
                <a:lnTo>
                  <a:pt x="51" y="88"/>
                </a:lnTo>
                <a:lnTo>
                  <a:pt x="51" y="88"/>
                </a:lnTo>
                <a:lnTo>
                  <a:pt x="48" y="88"/>
                </a:lnTo>
                <a:lnTo>
                  <a:pt x="45" y="86"/>
                </a:lnTo>
                <a:lnTo>
                  <a:pt x="45" y="86"/>
                </a:lnTo>
                <a:lnTo>
                  <a:pt x="40" y="86"/>
                </a:lnTo>
                <a:lnTo>
                  <a:pt x="40" y="86"/>
                </a:lnTo>
                <a:lnTo>
                  <a:pt x="37" y="86"/>
                </a:lnTo>
                <a:lnTo>
                  <a:pt x="35" y="83"/>
                </a:lnTo>
                <a:lnTo>
                  <a:pt x="32" y="80"/>
                </a:lnTo>
                <a:lnTo>
                  <a:pt x="32" y="78"/>
                </a:lnTo>
                <a:lnTo>
                  <a:pt x="32" y="75"/>
                </a:lnTo>
                <a:lnTo>
                  <a:pt x="32" y="72"/>
                </a:lnTo>
                <a:lnTo>
                  <a:pt x="32" y="72"/>
                </a:lnTo>
                <a:lnTo>
                  <a:pt x="29" y="70"/>
                </a:lnTo>
                <a:lnTo>
                  <a:pt x="27" y="70"/>
                </a:lnTo>
                <a:lnTo>
                  <a:pt x="27" y="67"/>
                </a:lnTo>
                <a:lnTo>
                  <a:pt x="27" y="67"/>
                </a:lnTo>
                <a:lnTo>
                  <a:pt x="27" y="67"/>
                </a:lnTo>
                <a:lnTo>
                  <a:pt x="24" y="64"/>
                </a:lnTo>
                <a:lnTo>
                  <a:pt x="24" y="64"/>
                </a:lnTo>
                <a:lnTo>
                  <a:pt x="21" y="62"/>
                </a:lnTo>
                <a:lnTo>
                  <a:pt x="19" y="59"/>
                </a:lnTo>
                <a:lnTo>
                  <a:pt x="16" y="53"/>
                </a:lnTo>
                <a:lnTo>
                  <a:pt x="13" y="53"/>
                </a:lnTo>
                <a:lnTo>
                  <a:pt x="13" y="53"/>
                </a:lnTo>
                <a:lnTo>
                  <a:pt x="11" y="51"/>
                </a:lnTo>
                <a:lnTo>
                  <a:pt x="11" y="48"/>
                </a:lnTo>
                <a:lnTo>
                  <a:pt x="11" y="48"/>
                </a:lnTo>
                <a:lnTo>
                  <a:pt x="8" y="45"/>
                </a:lnTo>
                <a:lnTo>
                  <a:pt x="8" y="43"/>
                </a:lnTo>
                <a:lnTo>
                  <a:pt x="8" y="43"/>
                </a:lnTo>
                <a:lnTo>
                  <a:pt x="8" y="40"/>
                </a:lnTo>
                <a:lnTo>
                  <a:pt x="5" y="40"/>
                </a:lnTo>
                <a:lnTo>
                  <a:pt x="2" y="37"/>
                </a:lnTo>
                <a:lnTo>
                  <a:pt x="2" y="37"/>
                </a:lnTo>
                <a:lnTo>
                  <a:pt x="0" y="37"/>
                </a:lnTo>
                <a:lnTo>
                  <a:pt x="0" y="35"/>
                </a:lnTo>
                <a:lnTo>
                  <a:pt x="0" y="35"/>
                </a:lnTo>
                <a:lnTo>
                  <a:pt x="0" y="32"/>
                </a:lnTo>
                <a:lnTo>
                  <a:pt x="0" y="32"/>
                </a:lnTo>
                <a:lnTo>
                  <a:pt x="0" y="32"/>
                </a:lnTo>
                <a:lnTo>
                  <a:pt x="0" y="3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5" name="Freeform 1298"/>
          <p:cNvSpPr>
            <a:spLocks/>
          </p:cNvSpPr>
          <p:nvPr/>
        </p:nvSpPr>
        <p:spPr bwMode="auto">
          <a:xfrm>
            <a:off x="6334774" y="4724536"/>
            <a:ext cx="193515" cy="193515"/>
          </a:xfrm>
          <a:custGeom>
            <a:avLst/>
            <a:gdLst/>
            <a:ahLst/>
            <a:cxnLst>
              <a:cxn ang="0">
                <a:pos x="73" y="3"/>
              </a:cxn>
              <a:cxn ang="0">
                <a:pos x="75" y="5"/>
              </a:cxn>
              <a:cxn ang="0">
                <a:pos x="81" y="8"/>
              </a:cxn>
              <a:cxn ang="0">
                <a:pos x="81" y="13"/>
              </a:cxn>
              <a:cxn ang="0">
                <a:pos x="84" y="19"/>
              </a:cxn>
              <a:cxn ang="0">
                <a:pos x="89" y="21"/>
              </a:cxn>
              <a:cxn ang="0">
                <a:pos x="97" y="32"/>
              </a:cxn>
              <a:cxn ang="0">
                <a:pos x="100" y="35"/>
              </a:cxn>
              <a:cxn ang="0">
                <a:pos x="102" y="38"/>
              </a:cxn>
              <a:cxn ang="0">
                <a:pos x="105" y="43"/>
              </a:cxn>
              <a:cxn ang="0">
                <a:pos x="108" y="51"/>
              </a:cxn>
              <a:cxn ang="0">
                <a:pos x="113" y="54"/>
              </a:cxn>
              <a:cxn ang="0">
                <a:pos x="121" y="56"/>
              </a:cxn>
              <a:cxn ang="0">
                <a:pos x="124" y="59"/>
              </a:cxn>
              <a:cxn ang="0">
                <a:pos x="126" y="62"/>
              </a:cxn>
              <a:cxn ang="0">
                <a:pos x="121" y="64"/>
              </a:cxn>
              <a:cxn ang="0">
                <a:pos x="118" y="67"/>
              </a:cxn>
              <a:cxn ang="0">
                <a:pos x="113" y="70"/>
              </a:cxn>
              <a:cxn ang="0">
                <a:pos x="105" y="73"/>
              </a:cxn>
              <a:cxn ang="0">
                <a:pos x="102" y="75"/>
              </a:cxn>
              <a:cxn ang="0">
                <a:pos x="97" y="78"/>
              </a:cxn>
              <a:cxn ang="0">
                <a:pos x="92" y="86"/>
              </a:cxn>
              <a:cxn ang="0">
                <a:pos x="92" y="91"/>
              </a:cxn>
              <a:cxn ang="0">
                <a:pos x="86" y="94"/>
              </a:cxn>
              <a:cxn ang="0">
                <a:pos x="84" y="97"/>
              </a:cxn>
              <a:cxn ang="0">
                <a:pos x="78" y="99"/>
              </a:cxn>
              <a:cxn ang="0">
                <a:pos x="75" y="107"/>
              </a:cxn>
              <a:cxn ang="0">
                <a:pos x="75" y="110"/>
              </a:cxn>
              <a:cxn ang="0">
                <a:pos x="70" y="110"/>
              </a:cxn>
              <a:cxn ang="0">
                <a:pos x="62" y="113"/>
              </a:cxn>
              <a:cxn ang="0">
                <a:pos x="51" y="110"/>
              </a:cxn>
              <a:cxn ang="0">
                <a:pos x="43" y="107"/>
              </a:cxn>
              <a:cxn ang="0">
                <a:pos x="35" y="115"/>
              </a:cxn>
              <a:cxn ang="0">
                <a:pos x="27" y="121"/>
              </a:cxn>
              <a:cxn ang="0">
                <a:pos x="19" y="126"/>
              </a:cxn>
              <a:cxn ang="0">
                <a:pos x="11" y="126"/>
              </a:cxn>
              <a:cxn ang="0">
                <a:pos x="8" y="118"/>
              </a:cxn>
              <a:cxn ang="0">
                <a:pos x="6" y="105"/>
              </a:cxn>
              <a:cxn ang="0">
                <a:pos x="0" y="102"/>
              </a:cxn>
              <a:cxn ang="0">
                <a:pos x="14" y="56"/>
              </a:cxn>
              <a:cxn ang="0">
                <a:pos x="41" y="5"/>
              </a:cxn>
              <a:cxn ang="0">
                <a:pos x="46" y="5"/>
              </a:cxn>
              <a:cxn ang="0">
                <a:pos x="49" y="8"/>
              </a:cxn>
              <a:cxn ang="0">
                <a:pos x="49" y="11"/>
              </a:cxn>
              <a:cxn ang="0">
                <a:pos x="59" y="3"/>
              </a:cxn>
              <a:cxn ang="0">
                <a:pos x="65" y="3"/>
              </a:cxn>
              <a:cxn ang="0">
                <a:pos x="73" y="0"/>
              </a:cxn>
            </a:cxnLst>
            <a:rect l="0" t="0" r="r" b="b"/>
            <a:pathLst>
              <a:path w="126" h="126">
                <a:moveTo>
                  <a:pt x="73" y="0"/>
                </a:moveTo>
                <a:lnTo>
                  <a:pt x="73" y="0"/>
                </a:lnTo>
                <a:lnTo>
                  <a:pt x="73" y="3"/>
                </a:lnTo>
                <a:lnTo>
                  <a:pt x="73" y="3"/>
                </a:lnTo>
                <a:lnTo>
                  <a:pt x="73" y="5"/>
                </a:lnTo>
                <a:lnTo>
                  <a:pt x="75" y="5"/>
                </a:lnTo>
                <a:lnTo>
                  <a:pt x="75" y="5"/>
                </a:lnTo>
                <a:lnTo>
                  <a:pt x="78" y="8"/>
                </a:lnTo>
                <a:lnTo>
                  <a:pt x="81" y="8"/>
                </a:lnTo>
                <a:lnTo>
                  <a:pt x="81" y="11"/>
                </a:lnTo>
                <a:lnTo>
                  <a:pt x="81" y="11"/>
                </a:lnTo>
                <a:lnTo>
                  <a:pt x="81" y="13"/>
                </a:lnTo>
                <a:lnTo>
                  <a:pt x="84" y="16"/>
                </a:lnTo>
                <a:lnTo>
                  <a:pt x="84" y="16"/>
                </a:lnTo>
                <a:lnTo>
                  <a:pt x="84" y="19"/>
                </a:lnTo>
                <a:lnTo>
                  <a:pt x="86" y="21"/>
                </a:lnTo>
                <a:lnTo>
                  <a:pt x="86" y="21"/>
                </a:lnTo>
                <a:lnTo>
                  <a:pt x="89" y="21"/>
                </a:lnTo>
                <a:lnTo>
                  <a:pt x="92" y="27"/>
                </a:lnTo>
                <a:lnTo>
                  <a:pt x="94" y="30"/>
                </a:lnTo>
                <a:lnTo>
                  <a:pt x="97" y="32"/>
                </a:lnTo>
                <a:lnTo>
                  <a:pt x="97" y="32"/>
                </a:lnTo>
                <a:lnTo>
                  <a:pt x="100" y="35"/>
                </a:lnTo>
                <a:lnTo>
                  <a:pt x="100" y="35"/>
                </a:lnTo>
                <a:lnTo>
                  <a:pt x="100" y="35"/>
                </a:lnTo>
                <a:lnTo>
                  <a:pt x="100" y="38"/>
                </a:lnTo>
                <a:lnTo>
                  <a:pt x="102" y="38"/>
                </a:lnTo>
                <a:lnTo>
                  <a:pt x="105" y="40"/>
                </a:lnTo>
                <a:lnTo>
                  <a:pt x="105" y="40"/>
                </a:lnTo>
                <a:lnTo>
                  <a:pt x="105" y="43"/>
                </a:lnTo>
                <a:lnTo>
                  <a:pt x="105" y="46"/>
                </a:lnTo>
                <a:lnTo>
                  <a:pt x="105" y="48"/>
                </a:lnTo>
                <a:lnTo>
                  <a:pt x="108" y="51"/>
                </a:lnTo>
                <a:lnTo>
                  <a:pt x="110" y="54"/>
                </a:lnTo>
                <a:lnTo>
                  <a:pt x="113" y="54"/>
                </a:lnTo>
                <a:lnTo>
                  <a:pt x="113" y="54"/>
                </a:lnTo>
                <a:lnTo>
                  <a:pt x="118" y="54"/>
                </a:lnTo>
                <a:lnTo>
                  <a:pt x="118" y="54"/>
                </a:lnTo>
                <a:lnTo>
                  <a:pt x="121" y="56"/>
                </a:lnTo>
                <a:lnTo>
                  <a:pt x="124" y="56"/>
                </a:lnTo>
                <a:lnTo>
                  <a:pt x="124" y="56"/>
                </a:lnTo>
                <a:lnTo>
                  <a:pt x="124" y="59"/>
                </a:lnTo>
                <a:lnTo>
                  <a:pt x="126" y="59"/>
                </a:lnTo>
                <a:lnTo>
                  <a:pt x="126" y="62"/>
                </a:lnTo>
                <a:lnTo>
                  <a:pt x="126" y="62"/>
                </a:lnTo>
                <a:lnTo>
                  <a:pt x="124" y="62"/>
                </a:lnTo>
                <a:lnTo>
                  <a:pt x="121" y="62"/>
                </a:lnTo>
                <a:lnTo>
                  <a:pt x="121" y="64"/>
                </a:lnTo>
                <a:lnTo>
                  <a:pt x="121" y="64"/>
                </a:lnTo>
                <a:lnTo>
                  <a:pt x="121" y="67"/>
                </a:lnTo>
                <a:lnTo>
                  <a:pt x="118" y="67"/>
                </a:lnTo>
                <a:lnTo>
                  <a:pt x="116" y="70"/>
                </a:lnTo>
                <a:lnTo>
                  <a:pt x="113" y="70"/>
                </a:lnTo>
                <a:lnTo>
                  <a:pt x="113" y="70"/>
                </a:lnTo>
                <a:lnTo>
                  <a:pt x="113" y="70"/>
                </a:lnTo>
                <a:lnTo>
                  <a:pt x="108" y="70"/>
                </a:lnTo>
                <a:lnTo>
                  <a:pt x="105" y="73"/>
                </a:lnTo>
                <a:lnTo>
                  <a:pt x="105" y="73"/>
                </a:lnTo>
                <a:lnTo>
                  <a:pt x="102" y="75"/>
                </a:lnTo>
                <a:lnTo>
                  <a:pt x="102" y="75"/>
                </a:lnTo>
                <a:lnTo>
                  <a:pt x="100" y="75"/>
                </a:lnTo>
                <a:lnTo>
                  <a:pt x="100" y="78"/>
                </a:lnTo>
                <a:lnTo>
                  <a:pt x="97" y="78"/>
                </a:lnTo>
                <a:lnTo>
                  <a:pt x="97" y="78"/>
                </a:lnTo>
                <a:lnTo>
                  <a:pt x="92" y="83"/>
                </a:lnTo>
                <a:lnTo>
                  <a:pt x="92" y="86"/>
                </a:lnTo>
                <a:lnTo>
                  <a:pt x="92" y="89"/>
                </a:lnTo>
                <a:lnTo>
                  <a:pt x="92" y="89"/>
                </a:lnTo>
                <a:lnTo>
                  <a:pt x="92" y="91"/>
                </a:lnTo>
                <a:lnTo>
                  <a:pt x="89" y="91"/>
                </a:lnTo>
                <a:lnTo>
                  <a:pt x="89" y="91"/>
                </a:lnTo>
                <a:lnTo>
                  <a:pt x="86" y="94"/>
                </a:lnTo>
                <a:lnTo>
                  <a:pt x="86" y="94"/>
                </a:lnTo>
                <a:lnTo>
                  <a:pt x="86" y="97"/>
                </a:lnTo>
                <a:lnTo>
                  <a:pt x="84" y="97"/>
                </a:lnTo>
                <a:lnTo>
                  <a:pt x="84" y="97"/>
                </a:lnTo>
                <a:lnTo>
                  <a:pt x="81" y="99"/>
                </a:lnTo>
                <a:lnTo>
                  <a:pt x="78" y="99"/>
                </a:lnTo>
                <a:lnTo>
                  <a:pt x="75" y="102"/>
                </a:lnTo>
                <a:lnTo>
                  <a:pt x="75" y="105"/>
                </a:lnTo>
                <a:lnTo>
                  <a:pt x="75" y="107"/>
                </a:lnTo>
                <a:lnTo>
                  <a:pt x="75" y="107"/>
                </a:lnTo>
                <a:lnTo>
                  <a:pt x="75" y="110"/>
                </a:lnTo>
                <a:lnTo>
                  <a:pt x="75" y="110"/>
                </a:lnTo>
                <a:lnTo>
                  <a:pt x="73" y="113"/>
                </a:lnTo>
                <a:lnTo>
                  <a:pt x="70" y="113"/>
                </a:lnTo>
                <a:lnTo>
                  <a:pt x="70" y="110"/>
                </a:lnTo>
                <a:lnTo>
                  <a:pt x="67" y="113"/>
                </a:lnTo>
                <a:lnTo>
                  <a:pt x="65" y="113"/>
                </a:lnTo>
                <a:lnTo>
                  <a:pt x="62" y="113"/>
                </a:lnTo>
                <a:lnTo>
                  <a:pt x="59" y="113"/>
                </a:lnTo>
                <a:lnTo>
                  <a:pt x="57" y="113"/>
                </a:lnTo>
                <a:lnTo>
                  <a:pt x="51" y="110"/>
                </a:lnTo>
                <a:lnTo>
                  <a:pt x="51" y="110"/>
                </a:lnTo>
                <a:lnTo>
                  <a:pt x="49" y="107"/>
                </a:lnTo>
                <a:lnTo>
                  <a:pt x="43" y="107"/>
                </a:lnTo>
                <a:lnTo>
                  <a:pt x="41" y="107"/>
                </a:lnTo>
                <a:lnTo>
                  <a:pt x="38" y="110"/>
                </a:lnTo>
                <a:lnTo>
                  <a:pt x="35" y="115"/>
                </a:lnTo>
                <a:lnTo>
                  <a:pt x="32" y="118"/>
                </a:lnTo>
                <a:lnTo>
                  <a:pt x="30" y="121"/>
                </a:lnTo>
                <a:lnTo>
                  <a:pt x="27" y="121"/>
                </a:lnTo>
                <a:lnTo>
                  <a:pt x="24" y="124"/>
                </a:lnTo>
                <a:lnTo>
                  <a:pt x="22" y="124"/>
                </a:lnTo>
                <a:lnTo>
                  <a:pt x="19" y="126"/>
                </a:lnTo>
                <a:lnTo>
                  <a:pt x="16" y="126"/>
                </a:lnTo>
                <a:lnTo>
                  <a:pt x="14" y="126"/>
                </a:lnTo>
                <a:lnTo>
                  <a:pt x="11" y="126"/>
                </a:lnTo>
                <a:lnTo>
                  <a:pt x="8" y="126"/>
                </a:lnTo>
                <a:lnTo>
                  <a:pt x="8" y="124"/>
                </a:lnTo>
                <a:lnTo>
                  <a:pt x="8" y="118"/>
                </a:lnTo>
                <a:lnTo>
                  <a:pt x="8" y="115"/>
                </a:lnTo>
                <a:lnTo>
                  <a:pt x="6" y="107"/>
                </a:lnTo>
                <a:lnTo>
                  <a:pt x="6" y="105"/>
                </a:lnTo>
                <a:lnTo>
                  <a:pt x="0" y="102"/>
                </a:lnTo>
                <a:lnTo>
                  <a:pt x="0" y="102"/>
                </a:lnTo>
                <a:lnTo>
                  <a:pt x="0" y="102"/>
                </a:lnTo>
                <a:lnTo>
                  <a:pt x="0" y="99"/>
                </a:lnTo>
                <a:lnTo>
                  <a:pt x="3" y="56"/>
                </a:lnTo>
                <a:lnTo>
                  <a:pt x="14" y="56"/>
                </a:lnTo>
                <a:lnTo>
                  <a:pt x="16" y="8"/>
                </a:lnTo>
                <a:lnTo>
                  <a:pt x="27" y="8"/>
                </a:lnTo>
                <a:lnTo>
                  <a:pt x="41" y="5"/>
                </a:lnTo>
                <a:lnTo>
                  <a:pt x="43" y="5"/>
                </a:lnTo>
                <a:lnTo>
                  <a:pt x="46" y="5"/>
                </a:lnTo>
                <a:lnTo>
                  <a:pt x="46" y="5"/>
                </a:lnTo>
                <a:lnTo>
                  <a:pt x="49" y="5"/>
                </a:lnTo>
                <a:lnTo>
                  <a:pt x="49" y="8"/>
                </a:lnTo>
                <a:lnTo>
                  <a:pt x="49" y="8"/>
                </a:lnTo>
                <a:lnTo>
                  <a:pt x="49" y="8"/>
                </a:lnTo>
                <a:lnTo>
                  <a:pt x="49" y="11"/>
                </a:lnTo>
                <a:lnTo>
                  <a:pt x="49" y="11"/>
                </a:lnTo>
                <a:lnTo>
                  <a:pt x="54" y="8"/>
                </a:lnTo>
                <a:lnTo>
                  <a:pt x="57" y="5"/>
                </a:lnTo>
                <a:lnTo>
                  <a:pt x="59" y="3"/>
                </a:lnTo>
                <a:lnTo>
                  <a:pt x="62" y="3"/>
                </a:lnTo>
                <a:lnTo>
                  <a:pt x="62" y="3"/>
                </a:lnTo>
                <a:lnTo>
                  <a:pt x="65" y="3"/>
                </a:lnTo>
                <a:lnTo>
                  <a:pt x="65" y="3"/>
                </a:lnTo>
                <a:lnTo>
                  <a:pt x="70" y="0"/>
                </a:lnTo>
                <a:lnTo>
                  <a:pt x="73" y="0"/>
                </a:lnTo>
                <a:lnTo>
                  <a:pt x="73" y="0"/>
                </a:lnTo>
                <a:lnTo>
                  <a:pt x="73"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6" name="Freeform 1299"/>
          <p:cNvSpPr>
            <a:spLocks/>
          </p:cNvSpPr>
          <p:nvPr/>
        </p:nvSpPr>
        <p:spPr bwMode="auto">
          <a:xfrm>
            <a:off x="6165832" y="4704570"/>
            <a:ext cx="281058" cy="262628"/>
          </a:xfrm>
          <a:custGeom>
            <a:avLst/>
            <a:gdLst/>
            <a:ahLst/>
            <a:cxnLst>
              <a:cxn ang="0">
                <a:pos x="113" y="69"/>
              </a:cxn>
              <a:cxn ang="0">
                <a:pos x="137" y="21"/>
              </a:cxn>
              <a:cxn ang="0">
                <a:pos x="156" y="18"/>
              </a:cxn>
              <a:cxn ang="0">
                <a:pos x="159" y="21"/>
              </a:cxn>
              <a:cxn ang="0">
                <a:pos x="159" y="24"/>
              </a:cxn>
              <a:cxn ang="0">
                <a:pos x="167" y="18"/>
              </a:cxn>
              <a:cxn ang="0">
                <a:pos x="172" y="16"/>
              </a:cxn>
              <a:cxn ang="0">
                <a:pos x="180" y="13"/>
              </a:cxn>
              <a:cxn ang="0">
                <a:pos x="180" y="10"/>
              </a:cxn>
              <a:cxn ang="0">
                <a:pos x="177" y="8"/>
              </a:cxn>
              <a:cxn ang="0">
                <a:pos x="172" y="8"/>
              </a:cxn>
              <a:cxn ang="0">
                <a:pos x="137" y="16"/>
              </a:cxn>
              <a:cxn ang="0">
                <a:pos x="134" y="16"/>
              </a:cxn>
              <a:cxn ang="0">
                <a:pos x="132" y="16"/>
              </a:cxn>
              <a:cxn ang="0">
                <a:pos x="126" y="16"/>
              </a:cxn>
              <a:cxn ang="0">
                <a:pos x="124" y="16"/>
              </a:cxn>
              <a:cxn ang="0">
                <a:pos x="116" y="13"/>
              </a:cxn>
              <a:cxn ang="0">
                <a:pos x="113" y="13"/>
              </a:cxn>
              <a:cxn ang="0">
                <a:pos x="105" y="16"/>
              </a:cxn>
              <a:cxn ang="0">
                <a:pos x="102" y="13"/>
              </a:cxn>
              <a:cxn ang="0">
                <a:pos x="94" y="10"/>
              </a:cxn>
              <a:cxn ang="0">
                <a:pos x="91" y="8"/>
              </a:cxn>
              <a:cxn ang="0">
                <a:pos x="38" y="5"/>
              </a:cxn>
              <a:cxn ang="0">
                <a:pos x="32" y="8"/>
              </a:cxn>
              <a:cxn ang="0">
                <a:pos x="27" y="5"/>
              </a:cxn>
              <a:cxn ang="0">
                <a:pos x="24" y="2"/>
              </a:cxn>
              <a:cxn ang="0">
                <a:pos x="22" y="2"/>
              </a:cxn>
              <a:cxn ang="0">
                <a:pos x="16" y="0"/>
              </a:cxn>
              <a:cxn ang="0">
                <a:pos x="11" y="5"/>
              </a:cxn>
              <a:cxn ang="0">
                <a:pos x="6" y="5"/>
              </a:cxn>
              <a:cxn ang="0">
                <a:pos x="3" y="8"/>
              </a:cxn>
              <a:cxn ang="0">
                <a:pos x="0" y="18"/>
              </a:cxn>
              <a:cxn ang="0">
                <a:pos x="22" y="48"/>
              </a:cxn>
              <a:cxn ang="0">
                <a:pos x="27" y="67"/>
              </a:cxn>
              <a:cxn ang="0">
                <a:pos x="32" y="86"/>
              </a:cxn>
              <a:cxn ang="0">
                <a:pos x="40" y="112"/>
              </a:cxn>
              <a:cxn ang="0">
                <a:pos x="38" y="123"/>
              </a:cxn>
              <a:cxn ang="0">
                <a:pos x="43" y="134"/>
              </a:cxn>
              <a:cxn ang="0">
                <a:pos x="43" y="139"/>
              </a:cxn>
              <a:cxn ang="0">
                <a:pos x="49" y="150"/>
              </a:cxn>
              <a:cxn ang="0">
                <a:pos x="57" y="163"/>
              </a:cxn>
              <a:cxn ang="0">
                <a:pos x="65" y="163"/>
              </a:cxn>
              <a:cxn ang="0">
                <a:pos x="65" y="158"/>
              </a:cxn>
              <a:cxn ang="0">
                <a:pos x="73" y="161"/>
              </a:cxn>
              <a:cxn ang="0">
                <a:pos x="78" y="169"/>
              </a:cxn>
              <a:cxn ang="0">
                <a:pos x="83" y="171"/>
              </a:cxn>
              <a:cxn ang="0">
                <a:pos x="89" y="169"/>
              </a:cxn>
              <a:cxn ang="0">
                <a:pos x="94" y="171"/>
              </a:cxn>
              <a:cxn ang="0">
                <a:pos x="97" y="166"/>
              </a:cxn>
              <a:cxn ang="0">
                <a:pos x="108" y="163"/>
              </a:cxn>
              <a:cxn ang="0">
                <a:pos x="110" y="115"/>
              </a:cxn>
            </a:cxnLst>
            <a:rect l="0" t="0" r="r" b="b"/>
            <a:pathLst>
              <a:path w="183" h="171">
                <a:moveTo>
                  <a:pt x="110" y="115"/>
                </a:moveTo>
                <a:lnTo>
                  <a:pt x="110" y="112"/>
                </a:lnTo>
                <a:lnTo>
                  <a:pt x="113" y="69"/>
                </a:lnTo>
                <a:lnTo>
                  <a:pt x="124" y="69"/>
                </a:lnTo>
                <a:lnTo>
                  <a:pt x="126" y="21"/>
                </a:lnTo>
                <a:lnTo>
                  <a:pt x="137" y="21"/>
                </a:lnTo>
                <a:lnTo>
                  <a:pt x="151" y="18"/>
                </a:lnTo>
                <a:lnTo>
                  <a:pt x="153" y="18"/>
                </a:lnTo>
                <a:lnTo>
                  <a:pt x="156" y="18"/>
                </a:lnTo>
                <a:lnTo>
                  <a:pt x="156" y="18"/>
                </a:lnTo>
                <a:lnTo>
                  <a:pt x="159" y="18"/>
                </a:lnTo>
                <a:lnTo>
                  <a:pt x="159" y="21"/>
                </a:lnTo>
                <a:lnTo>
                  <a:pt x="159" y="21"/>
                </a:lnTo>
                <a:lnTo>
                  <a:pt x="159" y="21"/>
                </a:lnTo>
                <a:lnTo>
                  <a:pt x="159" y="24"/>
                </a:lnTo>
                <a:lnTo>
                  <a:pt x="159" y="24"/>
                </a:lnTo>
                <a:lnTo>
                  <a:pt x="164" y="21"/>
                </a:lnTo>
                <a:lnTo>
                  <a:pt x="167" y="18"/>
                </a:lnTo>
                <a:lnTo>
                  <a:pt x="169" y="16"/>
                </a:lnTo>
                <a:lnTo>
                  <a:pt x="172" y="16"/>
                </a:lnTo>
                <a:lnTo>
                  <a:pt x="172" y="16"/>
                </a:lnTo>
                <a:lnTo>
                  <a:pt x="175" y="16"/>
                </a:lnTo>
                <a:lnTo>
                  <a:pt x="175" y="16"/>
                </a:lnTo>
                <a:lnTo>
                  <a:pt x="180" y="13"/>
                </a:lnTo>
                <a:lnTo>
                  <a:pt x="183" y="13"/>
                </a:lnTo>
                <a:lnTo>
                  <a:pt x="180" y="10"/>
                </a:lnTo>
                <a:lnTo>
                  <a:pt x="180" y="10"/>
                </a:lnTo>
                <a:lnTo>
                  <a:pt x="180" y="10"/>
                </a:lnTo>
                <a:lnTo>
                  <a:pt x="177" y="10"/>
                </a:lnTo>
                <a:lnTo>
                  <a:pt x="177" y="8"/>
                </a:lnTo>
                <a:lnTo>
                  <a:pt x="177" y="8"/>
                </a:lnTo>
                <a:lnTo>
                  <a:pt x="175" y="8"/>
                </a:lnTo>
                <a:lnTo>
                  <a:pt x="172" y="8"/>
                </a:lnTo>
                <a:lnTo>
                  <a:pt x="172" y="8"/>
                </a:lnTo>
                <a:lnTo>
                  <a:pt x="137" y="16"/>
                </a:lnTo>
                <a:lnTo>
                  <a:pt x="137" y="16"/>
                </a:lnTo>
                <a:lnTo>
                  <a:pt x="134" y="16"/>
                </a:lnTo>
                <a:lnTo>
                  <a:pt x="134" y="16"/>
                </a:lnTo>
                <a:lnTo>
                  <a:pt x="134" y="16"/>
                </a:lnTo>
                <a:lnTo>
                  <a:pt x="132" y="16"/>
                </a:lnTo>
                <a:lnTo>
                  <a:pt x="132" y="16"/>
                </a:lnTo>
                <a:lnTo>
                  <a:pt x="132" y="16"/>
                </a:lnTo>
                <a:lnTo>
                  <a:pt x="129" y="16"/>
                </a:lnTo>
                <a:lnTo>
                  <a:pt x="129" y="13"/>
                </a:lnTo>
                <a:lnTo>
                  <a:pt x="126" y="16"/>
                </a:lnTo>
                <a:lnTo>
                  <a:pt x="126" y="16"/>
                </a:lnTo>
                <a:lnTo>
                  <a:pt x="126" y="16"/>
                </a:lnTo>
                <a:lnTo>
                  <a:pt x="124" y="16"/>
                </a:lnTo>
                <a:lnTo>
                  <a:pt x="121" y="16"/>
                </a:lnTo>
                <a:lnTo>
                  <a:pt x="118" y="13"/>
                </a:lnTo>
                <a:lnTo>
                  <a:pt x="116" y="13"/>
                </a:lnTo>
                <a:lnTo>
                  <a:pt x="116" y="13"/>
                </a:lnTo>
                <a:lnTo>
                  <a:pt x="116" y="13"/>
                </a:lnTo>
                <a:lnTo>
                  <a:pt x="113" y="13"/>
                </a:lnTo>
                <a:lnTo>
                  <a:pt x="110" y="13"/>
                </a:lnTo>
                <a:lnTo>
                  <a:pt x="108" y="13"/>
                </a:lnTo>
                <a:lnTo>
                  <a:pt x="105" y="16"/>
                </a:lnTo>
                <a:lnTo>
                  <a:pt x="102" y="13"/>
                </a:lnTo>
                <a:lnTo>
                  <a:pt x="102" y="13"/>
                </a:lnTo>
                <a:lnTo>
                  <a:pt x="102" y="13"/>
                </a:lnTo>
                <a:lnTo>
                  <a:pt x="100" y="13"/>
                </a:lnTo>
                <a:lnTo>
                  <a:pt x="97" y="13"/>
                </a:lnTo>
                <a:lnTo>
                  <a:pt x="94" y="10"/>
                </a:lnTo>
                <a:lnTo>
                  <a:pt x="94" y="10"/>
                </a:lnTo>
                <a:lnTo>
                  <a:pt x="91" y="8"/>
                </a:lnTo>
                <a:lnTo>
                  <a:pt x="91" y="8"/>
                </a:lnTo>
                <a:lnTo>
                  <a:pt x="40" y="8"/>
                </a:lnTo>
                <a:lnTo>
                  <a:pt x="38" y="5"/>
                </a:lnTo>
                <a:lnTo>
                  <a:pt x="38" y="5"/>
                </a:lnTo>
                <a:lnTo>
                  <a:pt x="35" y="8"/>
                </a:lnTo>
                <a:lnTo>
                  <a:pt x="35" y="8"/>
                </a:lnTo>
                <a:lnTo>
                  <a:pt x="32" y="8"/>
                </a:lnTo>
                <a:lnTo>
                  <a:pt x="30" y="8"/>
                </a:lnTo>
                <a:lnTo>
                  <a:pt x="27" y="5"/>
                </a:lnTo>
                <a:lnTo>
                  <a:pt x="27" y="5"/>
                </a:lnTo>
                <a:lnTo>
                  <a:pt x="27" y="2"/>
                </a:lnTo>
                <a:lnTo>
                  <a:pt x="24" y="2"/>
                </a:lnTo>
                <a:lnTo>
                  <a:pt x="24" y="2"/>
                </a:lnTo>
                <a:lnTo>
                  <a:pt x="24" y="0"/>
                </a:lnTo>
                <a:lnTo>
                  <a:pt x="22" y="2"/>
                </a:lnTo>
                <a:lnTo>
                  <a:pt x="22" y="2"/>
                </a:lnTo>
                <a:lnTo>
                  <a:pt x="22" y="2"/>
                </a:lnTo>
                <a:lnTo>
                  <a:pt x="19" y="0"/>
                </a:lnTo>
                <a:lnTo>
                  <a:pt x="16" y="0"/>
                </a:lnTo>
                <a:lnTo>
                  <a:pt x="14" y="2"/>
                </a:lnTo>
                <a:lnTo>
                  <a:pt x="14" y="5"/>
                </a:lnTo>
                <a:lnTo>
                  <a:pt x="11" y="5"/>
                </a:lnTo>
                <a:lnTo>
                  <a:pt x="8" y="5"/>
                </a:lnTo>
                <a:lnTo>
                  <a:pt x="6" y="5"/>
                </a:lnTo>
                <a:lnTo>
                  <a:pt x="6" y="5"/>
                </a:lnTo>
                <a:lnTo>
                  <a:pt x="6" y="8"/>
                </a:lnTo>
                <a:lnTo>
                  <a:pt x="3" y="8"/>
                </a:lnTo>
                <a:lnTo>
                  <a:pt x="3" y="8"/>
                </a:lnTo>
                <a:lnTo>
                  <a:pt x="0" y="5"/>
                </a:lnTo>
                <a:lnTo>
                  <a:pt x="0" y="5"/>
                </a:lnTo>
                <a:lnTo>
                  <a:pt x="0" y="18"/>
                </a:lnTo>
                <a:lnTo>
                  <a:pt x="8" y="26"/>
                </a:lnTo>
                <a:lnTo>
                  <a:pt x="14" y="34"/>
                </a:lnTo>
                <a:lnTo>
                  <a:pt x="22" y="48"/>
                </a:lnTo>
                <a:lnTo>
                  <a:pt x="22" y="53"/>
                </a:lnTo>
                <a:lnTo>
                  <a:pt x="27" y="64"/>
                </a:lnTo>
                <a:lnTo>
                  <a:pt x="27" y="67"/>
                </a:lnTo>
                <a:lnTo>
                  <a:pt x="35" y="77"/>
                </a:lnTo>
                <a:lnTo>
                  <a:pt x="35" y="83"/>
                </a:lnTo>
                <a:lnTo>
                  <a:pt x="32" y="86"/>
                </a:lnTo>
                <a:lnTo>
                  <a:pt x="35" y="91"/>
                </a:lnTo>
                <a:lnTo>
                  <a:pt x="35" y="102"/>
                </a:lnTo>
                <a:lnTo>
                  <a:pt x="40" y="112"/>
                </a:lnTo>
                <a:lnTo>
                  <a:pt x="40" y="118"/>
                </a:lnTo>
                <a:lnTo>
                  <a:pt x="40" y="123"/>
                </a:lnTo>
                <a:lnTo>
                  <a:pt x="38" y="123"/>
                </a:lnTo>
                <a:lnTo>
                  <a:pt x="40" y="126"/>
                </a:lnTo>
                <a:lnTo>
                  <a:pt x="40" y="134"/>
                </a:lnTo>
                <a:lnTo>
                  <a:pt x="43" y="134"/>
                </a:lnTo>
                <a:lnTo>
                  <a:pt x="46" y="137"/>
                </a:lnTo>
                <a:lnTo>
                  <a:pt x="43" y="137"/>
                </a:lnTo>
                <a:lnTo>
                  <a:pt x="43" y="139"/>
                </a:lnTo>
                <a:lnTo>
                  <a:pt x="46" y="142"/>
                </a:lnTo>
                <a:lnTo>
                  <a:pt x="46" y="147"/>
                </a:lnTo>
                <a:lnTo>
                  <a:pt x="49" y="150"/>
                </a:lnTo>
                <a:lnTo>
                  <a:pt x="51" y="158"/>
                </a:lnTo>
                <a:lnTo>
                  <a:pt x="54" y="161"/>
                </a:lnTo>
                <a:lnTo>
                  <a:pt x="57" y="163"/>
                </a:lnTo>
                <a:lnTo>
                  <a:pt x="59" y="166"/>
                </a:lnTo>
                <a:lnTo>
                  <a:pt x="62" y="163"/>
                </a:lnTo>
                <a:lnTo>
                  <a:pt x="65" y="163"/>
                </a:lnTo>
                <a:lnTo>
                  <a:pt x="65" y="163"/>
                </a:lnTo>
                <a:lnTo>
                  <a:pt x="65" y="161"/>
                </a:lnTo>
                <a:lnTo>
                  <a:pt x="65" y="158"/>
                </a:lnTo>
                <a:lnTo>
                  <a:pt x="67" y="158"/>
                </a:lnTo>
                <a:lnTo>
                  <a:pt x="70" y="161"/>
                </a:lnTo>
                <a:lnTo>
                  <a:pt x="73" y="161"/>
                </a:lnTo>
                <a:lnTo>
                  <a:pt x="73" y="163"/>
                </a:lnTo>
                <a:lnTo>
                  <a:pt x="73" y="169"/>
                </a:lnTo>
                <a:lnTo>
                  <a:pt x="78" y="169"/>
                </a:lnTo>
                <a:lnTo>
                  <a:pt x="81" y="171"/>
                </a:lnTo>
                <a:lnTo>
                  <a:pt x="83" y="169"/>
                </a:lnTo>
                <a:lnTo>
                  <a:pt x="83" y="171"/>
                </a:lnTo>
                <a:lnTo>
                  <a:pt x="86" y="171"/>
                </a:lnTo>
                <a:lnTo>
                  <a:pt x="89" y="169"/>
                </a:lnTo>
                <a:lnTo>
                  <a:pt x="89" y="169"/>
                </a:lnTo>
                <a:lnTo>
                  <a:pt x="91" y="171"/>
                </a:lnTo>
                <a:lnTo>
                  <a:pt x="94" y="171"/>
                </a:lnTo>
                <a:lnTo>
                  <a:pt x="94" y="171"/>
                </a:lnTo>
                <a:lnTo>
                  <a:pt x="94" y="169"/>
                </a:lnTo>
                <a:lnTo>
                  <a:pt x="97" y="169"/>
                </a:lnTo>
                <a:lnTo>
                  <a:pt x="97" y="166"/>
                </a:lnTo>
                <a:lnTo>
                  <a:pt x="100" y="163"/>
                </a:lnTo>
                <a:lnTo>
                  <a:pt x="102" y="163"/>
                </a:lnTo>
                <a:lnTo>
                  <a:pt x="108" y="163"/>
                </a:lnTo>
                <a:lnTo>
                  <a:pt x="108" y="163"/>
                </a:lnTo>
                <a:lnTo>
                  <a:pt x="110" y="115"/>
                </a:lnTo>
                <a:lnTo>
                  <a:pt x="110" y="11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7" name="Freeform 1300"/>
          <p:cNvSpPr>
            <a:spLocks noEditPoints="1"/>
          </p:cNvSpPr>
          <p:nvPr/>
        </p:nvSpPr>
        <p:spPr bwMode="auto">
          <a:xfrm>
            <a:off x="9337330" y="4810543"/>
            <a:ext cx="82935" cy="62970"/>
          </a:xfrm>
          <a:custGeom>
            <a:avLst/>
            <a:gdLst/>
            <a:ahLst/>
            <a:cxnLst>
              <a:cxn ang="0">
                <a:pos x="3" y="6"/>
              </a:cxn>
              <a:cxn ang="0">
                <a:pos x="5" y="6"/>
              </a:cxn>
              <a:cxn ang="0">
                <a:pos x="11" y="11"/>
              </a:cxn>
              <a:cxn ang="0">
                <a:pos x="14" y="14"/>
              </a:cxn>
              <a:cxn ang="0">
                <a:pos x="22" y="25"/>
              </a:cxn>
              <a:cxn ang="0">
                <a:pos x="24" y="27"/>
              </a:cxn>
              <a:cxn ang="0">
                <a:pos x="32" y="35"/>
              </a:cxn>
              <a:cxn ang="0">
                <a:pos x="35" y="41"/>
              </a:cxn>
              <a:cxn ang="0">
                <a:pos x="32" y="41"/>
              </a:cxn>
              <a:cxn ang="0">
                <a:pos x="27" y="38"/>
              </a:cxn>
              <a:cxn ang="0">
                <a:pos x="24" y="35"/>
              </a:cxn>
              <a:cxn ang="0">
                <a:pos x="19" y="30"/>
              </a:cxn>
              <a:cxn ang="0">
                <a:pos x="16" y="30"/>
              </a:cxn>
              <a:cxn ang="0">
                <a:pos x="11" y="25"/>
              </a:cxn>
              <a:cxn ang="0">
                <a:pos x="8" y="22"/>
              </a:cxn>
              <a:cxn ang="0">
                <a:pos x="8" y="17"/>
              </a:cxn>
              <a:cxn ang="0">
                <a:pos x="0" y="8"/>
              </a:cxn>
              <a:cxn ang="0">
                <a:pos x="0" y="3"/>
              </a:cxn>
              <a:cxn ang="0">
                <a:pos x="0" y="0"/>
              </a:cxn>
              <a:cxn ang="0">
                <a:pos x="51" y="25"/>
              </a:cxn>
              <a:cxn ang="0">
                <a:pos x="54" y="30"/>
              </a:cxn>
              <a:cxn ang="0">
                <a:pos x="51" y="30"/>
              </a:cxn>
              <a:cxn ang="0">
                <a:pos x="48" y="25"/>
              </a:cxn>
              <a:cxn ang="0">
                <a:pos x="43" y="11"/>
              </a:cxn>
              <a:cxn ang="0">
                <a:pos x="40" y="14"/>
              </a:cxn>
              <a:cxn ang="0">
                <a:pos x="40" y="19"/>
              </a:cxn>
              <a:cxn ang="0">
                <a:pos x="46" y="19"/>
              </a:cxn>
              <a:cxn ang="0">
                <a:pos x="43" y="14"/>
              </a:cxn>
              <a:cxn ang="0">
                <a:pos x="43" y="11"/>
              </a:cxn>
              <a:cxn ang="0">
                <a:pos x="32" y="8"/>
              </a:cxn>
              <a:cxn ang="0">
                <a:pos x="32" y="11"/>
              </a:cxn>
              <a:cxn ang="0">
                <a:pos x="35" y="11"/>
              </a:cxn>
              <a:cxn ang="0">
                <a:pos x="32" y="8"/>
              </a:cxn>
            </a:cxnLst>
            <a:rect l="0" t="0" r="r" b="b"/>
            <a:pathLst>
              <a:path w="54" h="41">
                <a:moveTo>
                  <a:pt x="0" y="0"/>
                </a:moveTo>
                <a:lnTo>
                  <a:pt x="3" y="6"/>
                </a:lnTo>
                <a:lnTo>
                  <a:pt x="5" y="3"/>
                </a:lnTo>
                <a:lnTo>
                  <a:pt x="5" y="6"/>
                </a:lnTo>
                <a:lnTo>
                  <a:pt x="5" y="8"/>
                </a:lnTo>
                <a:lnTo>
                  <a:pt x="11" y="11"/>
                </a:lnTo>
                <a:lnTo>
                  <a:pt x="11" y="14"/>
                </a:lnTo>
                <a:lnTo>
                  <a:pt x="14" y="14"/>
                </a:lnTo>
                <a:lnTo>
                  <a:pt x="19" y="22"/>
                </a:lnTo>
                <a:lnTo>
                  <a:pt x="22" y="25"/>
                </a:lnTo>
                <a:lnTo>
                  <a:pt x="22" y="25"/>
                </a:lnTo>
                <a:lnTo>
                  <a:pt x="24" y="27"/>
                </a:lnTo>
                <a:lnTo>
                  <a:pt x="27" y="33"/>
                </a:lnTo>
                <a:lnTo>
                  <a:pt x="32" y="35"/>
                </a:lnTo>
                <a:lnTo>
                  <a:pt x="35" y="35"/>
                </a:lnTo>
                <a:lnTo>
                  <a:pt x="35" y="41"/>
                </a:lnTo>
                <a:lnTo>
                  <a:pt x="32" y="41"/>
                </a:lnTo>
                <a:lnTo>
                  <a:pt x="32" y="41"/>
                </a:lnTo>
                <a:lnTo>
                  <a:pt x="30" y="38"/>
                </a:lnTo>
                <a:lnTo>
                  <a:pt x="27" y="38"/>
                </a:lnTo>
                <a:lnTo>
                  <a:pt x="24" y="38"/>
                </a:lnTo>
                <a:lnTo>
                  <a:pt x="24" y="35"/>
                </a:lnTo>
                <a:lnTo>
                  <a:pt x="22" y="33"/>
                </a:lnTo>
                <a:lnTo>
                  <a:pt x="19" y="30"/>
                </a:lnTo>
                <a:lnTo>
                  <a:pt x="16" y="30"/>
                </a:lnTo>
                <a:lnTo>
                  <a:pt x="16" y="30"/>
                </a:lnTo>
                <a:lnTo>
                  <a:pt x="16" y="27"/>
                </a:lnTo>
                <a:lnTo>
                  <a:pt x="11" y="25"/>
                </a:lnTo>
                <a:lnTo>
                  <a:pt x="11" y="22"/>
                </a:lnTo>
                <a:lnTo>
                  <a:pt x="8" y="22"/>
                </a:lnTo>
                <a:lnTo>
                  <a:pt x="8" y="19"/>
                </a:lnTo>
                <a:lnTo>
                  <a:pt x="8" y="17"/>
                </a:lnTo>
                <a:lnTo>
                  <a:pt x="5" y="17"/>
                </a:lnTo>
                <a:lnTo>
                  <a:pt x="0" y="8"/>
                </a:lnTo>
                <a:lnTo>
                  <a:pt x="0" y="6"/>
                </a:lnTo>
                <a:lnTo>
                  <a:pt x="0" y="3"/>
                </a:lnTo>
                <a:lnTo>
                  <a:pt x="0" y="0"/>
                </a:lnTo>
                <a:lnTo>
                  <a:pt x="0" y="0"/>
                </a:lnTo>
                <a:close/>
                <a:moveTo>
                  <a:pt x="48" y="25"/>
                </a:moveTo>
                <a:lnTo>
                  <a:pt x="51" y="25"/>
                </a:lnTo>
                <a:lnTo>
                  <a:pt x="54" y="27"/>
                </a:lnTo>
                <a:lnTo>
                  <a:pt x="54" y="30"/>
                </a:lnTo>
                <a:lnTo>
                  <a:pt x="51" y="30"/>
                </a:lnTo>
                <a:lnTo>
                  <a:pt x="51" y="30"/>
                </a:lnTo>
                <a:lnTo>
                  <a:pt x="48" y="27"/>
                </a:lnTo>
                <a:lnTo>
                  <a:pt x="48" y="25"/>
                </a:lnTo>
                <a:lnTo>
                  <a:pt x="48" y="25"/>
                </a:lnTo>
                <a:close/>
                <a:moveTo>
                  <a:pt x="43" y="11"/>
                </a:moveTo>
                <a:lnTo>
                  <a:pt x="40" y="14"/>
                </a:lnTo>
                <a:lnTo>
                  <a:pt x="40" y="14"/>
                </a:lnTo>
                <a:lnTo>
                  <a:pt x="40" y="17"/>
                </a:lnTo>
                <a:lnTo>
                  <a:pt x="40" y="19"/>
                </a:lnTo>
                <a:lnTo>
                  <a:pt x="43" y="19"/>
                </a:lnTo>
                <a:lnTo>
                  <a:pt x="46" y="19"/>
                </a:lnTo>
                <a:lnTo>
                  <a:pt x="43" y="17"/>
                </a:lnTo>
                <a:lnTo>
                  <a:pt x="43" y="14"/>
                </a:lnTo>
                <a:lnTo>
                  <a:pt x="43" y="11"/>
                </a:lnTo>
                <a:lnTo>
                  <a:pt x="43" y="11"/>
                </a:lnTo>
                <a:lnTo>
                  <a:pt x="43" y="11"/>
                </a:lnTo>
                <a:close/>
                <a:moveTo>
                  <a:pt x="32" y="8"/>
                </a:moveTo>
                <a:lnTo>
                  <a:pt x="32" y="11"/>
                </a:lnTo>
                <a:lnTo>
                  <a:pt x="32" y="11"/>
                </a:lnTo>
                <a:lnTo>
                  <a:pt x="35" y="14"/>
                </a:lnTo>
                <a:lnTo>
                  <a:pt x="35" y="11"/>
                </a:lnTo>
                <a:lnTo>
                  <a:pt x="35" y="8"/>
                </a:lnTo>
                <a:lnTo>
                  <a:pt x="32" y="8"/>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8" name="Freeform 1303"/>
          <p:cNvSpPr>
            <a:spLocks/>
          </p:cNvSpPr>
          <p:nvPr/>
        </p:nvSpPr>
        <p:spPr bwMode="auto">
          <a:xfrm>
            <a:off x="7114979" y="4773682"/>
            <a:ext cx="12286" cy="12286"/>
          </a:xfrm>
          <a:custGeom>
            <a:avLst/>
            <a:gdLst/>
            <a:ahLst/>
            <a:cxnLst>
              <a:cxn ang="0">
                <a:pos x="0" y="0"/>
              </a:cxn>
              <a:cxn ang="0">
                <a:pos x="0" y="6"/>
              </a:cxn>
              <a:cxn ang="0">
                <a:pos x="0" y="6"/>
              </a:cxn>
              <a:cxn ang="0">
                <a:pos x="2" y="8"/>
              </a:cxn>
              <a:cxn ang="0">
                <a:pos x="5" y="8"/>
              </a:cxn>
              <a:cxn ang="0">
                <a:pos x="5" y="6"/>
              </a:cxn>
              <a:cxn ang="0">
                <a:pos x="8" y="3"/>
              </a:cxn>
              <a:cxn ang="0">
                <a:pos x="5" y="0"/>
              </a:cxn>
              <a:cxn ang="0">
                <a:pos x="5" y="0"/>
              </a:cxn>
              <a:cxn ang="0">
                <a:pos x="2" y="0"/>
              </a:cxn>
              <a:cxn ang="0">
                <a:pos x="0" y="0"/>
              </a:cxn>
            </a:cxnLst>
            <a:rect l="0" t="0" r="r" b="b"/>
            <a:pathLst>
              <a:path w="8" h="8">
                <a:moveTo>
                  <a:pt x="0" y="0"/>
                </a:moveTo>
                <a:lnTo>
                  <a:pt x="0" y="6"/>
                </a:lnTo>
                <a:lnTo>
                  <a:pt x="0" y="6"/>
                </a:lnTo>
                <a:lnTo>
                  <a:pt x="2" y="8"/>
                </a:lnTo>
                <a:lnTo>
                  <a:pt x="5" y="8"/>
                </a:lnTo>
                <a:lnTo>
                  <a:pt x="5" y="6"/>
                </a:lnTo>
                <a:lnTo>
                  <a:pt x="8" y="3"/>
                </a:lnTo>
                <a:lnTo>
                  <a:pt x="5" y="0"/>
                </a:lnTo>
                <a:lnTo>
                  <a:pt x="5" y="0"/>
                </a:lnTo>
                <a:lnTo>
                  <a:pt x="2" y="0"/>
                </a:lnTo>
                <a:lnTo>
                  <a:pt x="0"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59" name="Freeform 1304"/>
          <p:cNvSpPr>
            <a:spLocks/>
          </p:cNvSpPr>
          <p:nvPr/>
        </p:nvSpPr>
        <p:spPr bwMode="auto">
          <a:xfrm>
            <a:off x="7068903" y="4790577"/>
            <a:ext cx="12286" cy="12286"/>
          </a:xfrm>
          <a:custGeom>
            <a:avLst/>
            <a:gdLst/>
            <a:ahLst/>
            <a:cxnLst>
              <a:cxn ang="0">
                <a:pos x="3" y="0"/>
              </a:cxn>
              <a:cxn ang="0">
                <a:pos x="0" y="5"/>
              </a:cxn>
              <a:cxn ang="0">
                <a:pos x="3" y="8"/>
              </a:cxn>
              <a:cxn ang="0">
                <a:pos x="6" y="8"/>
              </a:cxn>
              <a:cxn ang="0">
                <a:pos x="8" y="5"/>
              </a:cxn>
              <a:cxn ang="0">
                <a:pos x="8" y="5"/>
              </a:cxn>
              <a:cxn ang="0">
                <a:pos x="6" y="3"/>
              </a:cxn>
              <a:cxn ang="0">
                <a:pos x="3" y="0"/>
              </a:cxn>
              <a:cxn ang="0">
                <a:pos x="3" y="0"/>
              </a:cxn>
            </a:cxnLst>
            <a:rect l="0" t="0" r="r" b="b"/>
            <a:pathLst>
              <a:path w="8" h="8">
                <a:moveTo>
                  <a:pt x="3" y="0"/>
                </a:moveTo>
                <a:lnTo>
                  <a:pt x="0" y="5"/>
                </a:lnTo>
                <a:lnTo>
                  <a:pt x="3" y="8"/>
                </a:lnTo>
                <a:lnTo>
                  <a:pt x="6" y="8"/>
                </a:lnTo>
                <a:lnTo>
                  <a:pt x="8" y="5"/>
                </a:lnTo>
                <a:lnTo>
                  <a:pt x="8" y="5"/>
                </a:lnTo>
                <a:lnTo>
                  <a:pt x="6" y="3"/>
                </a:lnTo>
                <a:lnTo>
                  <a:pt x="3" y="0"/>
                </a:lnTo>
                <a:lnTo>
                  <a:pt x="3"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0" name="Freeform 1305"/>
          <p:cNvSpPr>
            <a:spLocks noEditPoints="1"/>
          </p:cNvSpPr>
          <p:nvPr/>
        </p:nvSpPr>
        <p:spPr bwMode="auto">
          <a:xfrm>
            <a:off x="6813955" y="4600134"/>
            <a:ext cx="159726" cy="297952"/>
          </a:xfrm>
          <a:custGeom>
            <a:avLst/>
            <a:gdLst/>
            <a:ahLst/>
            <a:cxnLst>
              <a:cxn ang="0">
                <a:pos x="29" y="191"/>
              </a:cxn>
              <a:cxn ang="0">
                <a:pos x="48" y="186"/>
              </a:cxn>
              <a:cxn ang="0">
                <a:pos x="56" y="175"/>
              </a:cxn>
              <a:cxn ang="0">
                <a:pos x="56" y="167"/>
              </a:cxn>
              <a:cxn ang="0">
                <a:pos x="62" y="159"/>
              </a:cxn>
              <a:cxn ang="0">
                <a:pos x="70" y="140"/>
              </a:cxn>
              <a:cxn ang="0">
                <a:pos x="80" y="113"/>
              </a:cxn>
              <a:cxn ang="0">
                <a:pos x="86" y="97"/>
              </a:cxn>
              <a:cxn ang="0">
                <a:pos x="91" y="78"/>
              </a:cxn>
              <a:cxn ang="0">
                <a:pos x="94" y="65"/>
              </a:cxn>
              <a:cxn ang="0">
                <a:pos x="94" y="57"/>
              </a:cxn>
              <a:cxn ang="0">
                <a:pos x="94" y="49"/>
              </a:cxn>
              <a:cxn ang="0">
                <a:pos x="102" y="57"/>
              </a:cxn>
              <a:cxn ang="0">
                <a:pos x="102" y="49"/>
              </a:cxn>
              <a:cxn ang="0">
                <a:pos x="99" y="38"/>
              </a:cxn>
              <a:cxn ang="0">
                <a:pos x="102" y="30"/>
              </a:cxn>
              <a:cxn ang="0">
                <a:pos x="96" y="11"/>
              </a:cxn>
              <a:cxn ang="0">
                <a:pos x="91" y="6"/>
              </a:cxn>
              <a:cxn ang="0">
                <a:pos x="88" y="6"/>
              </a:cxn>
              <a:cxn ang="0">
                <a:pos x="86" y="8"/>
              </a:cxn>
              <a:cxn ang="0">
                <a:pos x="86" y="16"/>
              </a:cxn>
              <a:cxn ang="0">
                <a:pos x="78" y="25"/>
              </a:cxn>
              <a:cxn ang="0">
                <a:pos x="75" y="25"/>
              </a:cxn>
              <a:cxn ang="0">
                <a:pos x="75" y="30"/>
              </a:cxn>
              <a:cxn ang="0">
                <a:pos x="70" y="33"/>
              </a:cxn>
              <a:cxn ang="0">
                <a:pos x="72" y="38"/>
              </a:cxn>
              <a:cxn ang="0">
                <a:pos x="64" y="43"/>
              </a:cxn>
              <a:cxn ang="0">
                <a:pos x="62" y="41"/>
              </a:cxn>
              <a:cxn ang="0">
                <a:pos x="62" y="46"/>
              </a:cxn>
              <a:cxn ang="0">
                <a:pos x="59" y="51"/>
              </a:cxn>
              <a:cxn ang="0">
                <a:pos x="56" y="46"/>
              </a:cxn>
              <a:cxn ang="0">
                <a:pos x="51" y="57"/>
              </a:cxn>
              <a:cxn ang="0">
                <a:pos x="48" y="51"/>
              </a:cxn>
              <a:cxn ang="0">
                <a:pos x="37" y="54"/>
              </a:cxn>
              <a:cxn ang="0">
                <a:pos x="37" y="57"/>
              </a:cxn>
              <a:cxn ang="0">
                <a:pos x="27" y="59"/>
              </a:cxn>
              <a:cxn ang="0">
                <a:pos x="21" y="62"/>
              </a:cxn>
              <a:cxn ang="0">
                <a:pos x="13" y="76"/>
              </a:cxn>
              <a:cxn ang="0">
                <a:pos x="16" y="86"/>
              </a:cxn>
              <a:cxn ang="0">
                <a:pos x="21" y="102"/>
              </a:cxn>
              <a:cxn ang="0">
                <a:pos x="19" y="113"/>
              </a:cxn>
              <a:cxn ang="0">
                <a:pos x="13" y="121"/>
              </a:cxn>
              <a:cxn ang="0">
                <a:pos x="5" y="132"/>
              </a:cxn>
              <a:cxn ang="0">
                <a:pos x="0" y="143"/>
              </a:cxn>
              <a:cxn ang="0">
                <a:pos x="5" y="156"/>
              </a:cxn>
              <a:cxn ang="0">
                <a:pos x="8" y="162"/>
              </a:cxn>
              <a:cxn ang="0">
                <a:pos x="5" y="170"/>
              </a:cxn>
              <a:cxn ang="0">
                <a:pos x="5" y="180"/>
              </a:cxn>
              <a:cxn ang="0">
                <a:pos x="13" y="186"/>
              </a:cxn>
              <a:cxn ang="0">
                <a:pos x="19" y="191"/>
              </a:cxn>
              <a:cxn ang="0">
                <a:pos x="21" y="194"/>
              </a:cxn>
              <a:cxn ang="0">
                <a:pos x="83" y="11"/>
              </a:cxn>
              <a:cxn ang="0">
                <a:pos x="80" y="16"/>
              </a:cxn>
              <a:cxn ang="0">
                <a:pos x="80" y="19"/>
              </a:cxn>
              <a:cxn ang="0">
                <a:pos x="78" y="19"/>
              </a:cxn>
              <a:cxn ang="0">
                <a:pos x="75" y="16"/>
              </a:cxn>
              <a:cxn ang="0">
                <a:pos x="94" y="68"/>
              </a:cxn>
              <a:cxn ang="0">
                <a:pos x="96" y="68"/>
              </a:cxn>
            </a:cxnLst>
            <a:rect l="0" t="0" r="r" b="b"/>
            <a:pathLst>
              <a:path w="104" h="194">
                <a:moveTo>
                  <a:pt x="21" y="194"/>
                </a:moveTo>
                <a:lnTo>
                  <a:pt x="24" y="191"/>
                </a:lnTo>
                <a:lnTo>
                  <a:pt x="27" y="191"/>
                </a:lnTo>
                <a:lnTo>
                  <a:pt x="29" y="191"/>
                </a:lnTo>
                <a:lnTo>
                  <a:pt x="32" y="188"/>
                </a:lnTo>
                <a:lnTo>
                  <a:pt x="40" y="186"/>
                </a:lnTo>
                <a:lnTo>
                  <a:pt x="43" y="186"/>
                </a:lnTo>
                <a:lnTo>
                  <a:pt x="48" y="186"/>
                </a:lnTo>
                <a:lnTo>
                  <a:pt x="48" y="183"/>
                </a:lnTo>
                <a:lnTo>
                  <a:pt x="51" y="183"/>
                </a:lnTo>
                <a:lnTo>
                  <a:pt x="53" y="178"/>
                </a:lnTo>
                <a:lnTo>
                  <a:pt x="56" y="175"/>
                </a:lnTo>
                <a:lnTo>
                  <a:pt x="56" y="172"/>
                </a:lnTo>
                <a:lnTo>
                  <a:pt x="59" y="170"/>
                </a:lnTo>
                <a:lnTo>
                  <a:pt x="59" y="167"/>
                </a:lnTo>
                <a:lnTo>
                  <a:pt x="56" y="167"/>
                </a:lnTo>
                <a:lnTo>
                  <a:pt x="59" y="164"/>
                </a:lnTo>
                <a:lnTo>
                  <a:pt x="59" y="159"/>
                </a:lnTo>
                <a:lnTo>
                  <a:pt x="59" y="159"/>
                </a:lnTo>
                <a:lnTo>
                  <a:pt x="62" y="159"/>
                </a:lnTo>
                <a:lnTo>
                  <a:pt x="64" y="156"/>
                </a:lnTo>
                <a:lnTo>
                  <a:pt x="64" y="145"/>
                </a:lnTo>
                <a:lnTo>
                  <a:pt x="67" y="140"/>
                </a:lnTo>
                <a:lnTo>
                  <a:pt x="70" y="140"/>
                </a:lnTo>
                <a:lnTo>
                  <a:pt x="70" y="135"/>
                </a:lnTo>
                <a:lnTo>
                  <a:pt x="72" y="127"/>
                </a:lnTo>
                <a:lnTo>
                  <a:pt x="78" y="116"/>
                </a:lnTo>
                <a:lnTo>
                  <a:pt x="80" y="113"/>
                </a:lnTo>
                <a:lnTo>
                  <a:pt x="80" y="108"/>
                </a:lnTo>
                <a:lnTo>
                  <a:pt x="83" y="102"/>
                </a:lnTo>
                <a:lnTo>
                  <a:pt x="83" y="100"/>
                </a:lnTo>
                <a:lnTo>
                  <a:pt x="86" y="97"/>
                </a:lnTo>
                <a:lnTo>
                  <a:pt x="88" y="89"/>
                </a:lnTo>
                <a:lnTo>
                  <a:pt x="88" y="84"/>
                </a:lnTo>
                <a:lnTo>
                  <a:pt x="91" y="81"/>
                </a:lnTo>
                <a:lnTo>
                  <a:pt x="91" y="78"/>
                </a:lnTo>
                <a:lnTo>
                  <a:pt x="88" y="76"/>
                </a:lnTo>
                <a:lnTo>
                  <a:pt x="91" y="73"/>
                </a:lnTo>
                <a:lnTo>
                  <a:pt x="94" y="68"/>
                </a:lnTo>
                <a:lnTo>
                  <a:pt x="94" y="65"/>
                </a:lnTo>
                <a:lnTo>
                  <a:pt x="94" y="65"/>
                </a:lnTo>
                <a:lnTo>
                  <a:pt x="94" y="59"/>
                </a:lnTo>
                <a:lnTo>
                  <a:pt x="94" y="59"/>
                </a:lnTo>
                <a:lnTo>
                  <a:pt x="94" y="57"/>
                </a:lnTo>
                <a:lnTo>
                  <a:pt x="94" y="54"/>
                </a:lnTo>
                <a:lnTo>
                  <a:pt x="94" y="54"/>
                </a:lnTo>
                <a:lnTo>
                  <a:pt x="94" y="49"/>
                </a:lnTo>
                <a:lnTo>
                  <a:pt x="94" y="49"/>
                </a:lnTo>
                <a:lnTo>
                  <a:pt x="96" y="49"/>
                </a:lnTo>
                <a:lnTo>
                  <a:pt x="96" y="54"/>
                </a:lnTo>
                <a:lnTo>
                  <a:pt x="99" y="57"/>
                </a:lnTo>
                <a:lnTo>
                  <a:pt x="102" y="57"/>
                </a:lnTo>
                <a:lnTo>
                  <a:pt x="102" y="54"/>
                </a:lnTo>
                <a:lnTo>
                  <a:pt x="102" y="51"/>
                </a:lnTo>
                <a:lnTo>
                  <a:pt x="102" y="51"/>
                </a:lnTo>
                <a:lnTo>
                  <a:pt x="102" y="49"/>
                </a:lnTo>
                <a:lnTo>
                  <a:pt x="104" y="49"/>
                </a:lnTo>
                <a:lnTo>
                  <a:pt x="104" y="46"/>
                </a:lnTo>
                <a:lnTo>
                  <a:pt x="102" y="41"/>
                </a:lnTo>
                <a:lnTo>
                  <a:pt x="99" y="38"/>
                </a:lnTo>
                <a:lnTo>
                  <a:pt x="102" y="38"/>
                </a:lnTo>
                <a:lnTo>
                  <a:pt x="102" y="35"/>
                </a:lnTo>
                <a:lnTo>
                  <a:pt x="99" y="33"/>
                </a:lnTo>
                <a:lnTo>
                  <a:pt x="102" y="30"/>
                </a:lnTo>
                <a:lnTo>
                  <a:pt x="102" y="22"/>
                </a:lnTo>
                <a:lnTo>
                  <a:pt x="99" y="19"/>
                </a:lnTo>
                <a:lnTo>
                  <a:pt x="99" y="14"/>
                </a:lnTo>
                <a:lnTo>
                  <a:pt x="96" y="11"/>
                </a:lnTo>
                <a:lnTo>
                  <a:pt x="96" y="14"/>
                </a:lnTo>
                <a:lnTo>
                  <a:pt x="94" y="8"/>
                </a:lnTo>
                <a:lnTo>
                  <a:pt x="94" y="6"/>
                </a:lnTo>
                <a:lnTo>
                  <a:pt x="91" y="6"/>
                </a:lnTo>
                <a:lnTo>
                  <a:pt x="94" y="3"/>
                </a:lnTo>
                <a:lnTo>
                  <a:pt x="91" y="0"/>
                </a:lnTo>
                <a:lnTo>
                  <a:pt x="88" y="3"/>
                </a:lnTo>
                <a:lnTo>
                  <a:pt x="88" y="6"/>
                </a:lnTo>
                <a:lnTo>
                  <a:pt x="86" y="6"/>
                </a:lnTo>
                <a:lnTo>
                  <a:pt x="86" y="6"/>
                </a:lnTo>
                <a:lnTo>
                  <a:pt x="83" y="6"/>
                </a:lnTo>
                <a:lnTo>
                  <a:pt x="86" y="8"/>
                </a:lnTo>
                <a:lnTo>
                  <a:pt x="86" y="11"/>
                </a:lnTo>
                <a:lnTo>
                  <a:pt x="88" y="11"/>
                </a:lnTo>
                <a:lnTo>
                  <a:pt x="88" y="14"/>
                </a:lnTo>
                <a:lnTo>
                  <a:pt x="86" y="16"/>
                </a:lnTo>
                <a:lnTo>
                  <a:pt x="86" y="19"/>
                </a:lnTo>
                <a:lnTo>
                  <a:pt x="83" y="22"/>
                </a:lnTo>
                <a:lnTo>
                  <a:pt x="80" y="22"/>
                </a:lnTo>
                <a:lnTo>
                  <a:pt x="78" y="25"/>
                </a:lnTo>
                <a:lnTo>
                  <a:pt x="78" y="27"/>
                </a:lnTo>
                <a:lnTo>
                  <a:pt x="78" y="27"/>
                </a:lnTo>
                <a:lnTo>
                  <a:pt x="75" y="27"/>
                </a:lnTo>
                <a:lnTo>
                  <a:pt x="75" y="25"/>
                </a:lnTo>
                <a:lnTo>
                  <a:pt x="75" y="22"/>
                </a:lnTo>
                <a:lnTo>
                  <a:pt x="72" y="25"/>
                </a:lnTo>
                <a:lnTo>
                  <a:pt x="72" y="27"/>
                </a:lnTo>
                <a:lnTo>
                  <a:pt x="75" y="30"/>
                </a:lnTo>
                <a:lnTo>
                  <a:pt x="75" y="33"/>
                </a:lnTo>
                <a:lnTo>
                  <a:pt x="75" y="33"/>
                </a:lnTo>
                <a:lnTo>
                  <a:pt x="72" y="33"/>
                </a:lnTo>
                <a:lnTo>
                  <a:pt x="70" y="33"/>
                </a:lnTo>
                <a:lnTo>
                  <a:pt x="70" y="35"/>
                </a:lnTo>
                <a:lnTo>
                  <a:pt x="72" y="35"/>
                </a:lnTo>
                <a:lnTo>
                  <a:pt x="72" y="38"/>
                </a:lnTo>
                <a:lnTo>
                  <a:pt x="72" y="38"/>
                </a:lnTo>
                <a:lnTo>
                  <a:pt x="70" y="38"/>
                </a:lnTo>
                <a:lnTo>
                  <a:pt x="70" y="38"/>
                </a:lnTo>
                <a:lnTo>
                  <a:pt x="70" y="41"/>
                </a:lnTo>
                <a:lnTo>
                  <a:pt x="64" y="43"/>
                </a:lnTo>
                <a:lnTo>
                  <a:pt x="64" y="41"/>
                </a:lnTo>
                <a:lnTo>
                  <a:pt x="64" y="41"/>
                </a:lnTo>
                <a:lnTo>
                  <a:pt x="64" y="38"/>
                </a:lnTo>
                <a:lnTo>
                  <a:pt x="62" y="41"/>
                </a:lnTo>
                <a:lnTo>
                  <a:pt x="64" y="41"/>
                </a:lnTo>
                <a:lnTo>
                  <a:pt x="62" y="43"/>
                </a:lnTo>
                <a:lnTo>
                  <a:pt x="59" y="43"/>
                </a:lnTo>
                <a:lnTo>
                  <a:pt x="62" y="46"/>
                </a:lnTo>
                <a:lnTo>
                  <a:pt x="62" y="46"/>
                </a:lnTo>
                <a:lnTo>
                  <a:pt x="62" y="49"/>
                </a:lnTo>
                <a:lnTo>
                  <a:pt x="62" y="49"/>
                </a:lnTo>
                <a:lnTo>
                  <a:pt x="59" y="51"/>
                </a:lnTo>
                <a:lnTo>
                  <a:pt x="59" y="49"/>
                </a:lnTo>
                <a:lnTo>
                  <a:pt x="56" y="49"/>
                </a:lnTo>
                <a:lnTo>
                  <a:pt x="59" y="46"/>
                </a:lnTo>
                <a:lnTo>
                  <a:pt x="56" y="46"/>
                </a:lnTo>
                <a:lnTo>
                  <a:pt x="51" y="49"/>
                </a:lnTo>
                <a:lnTo>
                  <a:pt x="51" y="54"/>
                </a:lnTo>
                <a:lnTo>
                  <a:pt x="51" y="54"/>
                </a:lnTo>
                <a:lnTo>
                  <a:pt x="51" y="57"/>
                </a:lnTo>
                <a:lnTo>
                  <a:pt x="51" y="57"/>
                </a:lnTo>
                <a:lnTo>
                  <a:pt x="48" y="54"/>
                </a:lnTo>
                <a:lnTo>
                  <a:pt x="48" y="51"/>
                </a:lnTo>
                <a:lnTo>
                  <a:pt x="48" y="51"/>
                </a:lnTo>
                <a:lnTo>
                  <a:pt x="43" y="54"/>
                </a:lnTo>
                <a:lnTo>
                  <a:pt x="40" y="51"/>
                </a:lnTo>
                <a:lnTo>
                  <a:pt x="40" y="54"/>
                </a:lnTo>
                <a:lnTo>
                  <a:pt x="37" y="54"/>
                </a:lnTo>
                <a:lnTo>
                  <a:pt x="40" y="57"/>
                </a:lnTo>
                <a:lnTo>
                  <a:pt x="37" y="57"/>
                </a:lnTo>
                <a:lnTo>
                  <a:pt x="37" y="57"/>
                </a:lnTo>
                <a:lnTo>
                  <a:pt x="37" y="57"/>
                </a:lnTo>
                <a:lnTo>
                  <a:pt x="35" y="54"/>
                </a:lnTo>
                <a:lnTo>
                  <a:pt x="35" y="57"/>
                </a:lnTo>
                <a:lnTo>
                  <a:pt x="32" y="54"/>
                </a:lnTo>
                <a:lnTo>
                  <a:pt x="27" y="59"/>
                </a:lnTo>
                <a:lnTo>
                  <a:pt x="27" y="59"/>
                </a:lnTo>
                <a:lnTo>
                  <a:pt x="24" y="59"/>
                </a:lnTo>
                <a:lnTo>
                  <a:pt x="21" y="59"/>
                </a:lnTo>
                <a:lnTo>
                  <a:pt x="21" y="62"/>
                </a:lnTo>
                <a:lnTo>
                  <a:pt x="21" y="65"/>
                </a:lnTo>
                <a:lnTo>
                  <a:pt x="19" y="70"/>
                </a:lnTo>
                <a:lnTo>
                  <a:pt x="19" y="73"/>
                </a:lnTo>
                <a:lnTo>
                  <a:pt x="13" y="76"/>
                </a:lnTo>
                <a:lnTo>
                  <a:pt x="13" y="78"/>
                </a:lnTo>
                <a:lnTo>
                  <a:pt x="16" y="81"/>
                </a:lnTo>
                <a:lnTo>
                  <a:pt x="13" y="84"/>
                </a:lnTo>
                <a:lnTo>
                  <a:pt x="16" y="86"/>
                </a:lnTo>
                <a:lnTo>
                  <a:pt x="16" y="89"/>
                </a:lnTo>
                <a:lnTo>
                  <a:pt x="19" y="97"/>
                </a:lnTo>
                <a:lnTo>
                  <a:pt x="19" y="100"/>
                </a:lnTo>
                <a:lnTo>
                  <a:pt x="21" y="102"/>
                </a:lnTo>
                <a:lnTo>
                  <a:pt x="21" y="102"/>
                </a:lnTo>
                <a:lnTo>
                  <a:pt x="19" y="105"/>
                </a:lnTo>
                <a:lnTo>
                  <a:pt x="19" y="108"/>
                </a:lnTo>
                <a:lnTo>
                  <a:pt x="19" y="113"/>
                </a:lnTo>
                <a:lnTo>
                  <a:pt x="16" y="116"/>
                </a:lnTo>
                <a:lnTo>
                  <a:pt x="16" y="119"/>
                </a:lnTo>
                <a:lnTo>
                  <a:pt x="13" y="119"/>
                </a:lnTo>
                <a:lnTo>
                  <a:pt x="13" y="121"/>
                </a:lnTo>
                <a:lnTo>
                  <a:pt x="10" y="124"/>
                </a:lnTo>
                <a:lnTo>
                  <a:pt x="10" y="127"/>
                </a:lnTo>
                <a:lnTo>
                  <a:pt x="8" y="129"/>
                </a:lnTo>
                <a:lnTo>
                  <a:pt x="5" y="132"/>
                </a:lnTo>
                <a:lnTo>
                  <a:pt x="2" y="132"/>
                </a:lnTo>
                <a:lnTo>
                  <a:pt x="2" y="137"/>
                </a:lnTo>
                <a:lnTo>
                  <a:pt x="0" y="140"/>
                </a:lnTo>
                <a:lnTo>
                  <a:pt x="0" y="143"/>
                </a:lnTo>
                <a:lnTo>
                  <a:pt x="0" y="145"/>
                </a:lnTo>
                <a:lnTo>
                  <a:pt x="0" y="148"/>
                </a:lnTo>
                <a:lnTo>
                  <a:pt x="0" y="151"/>
                </a:lnTo>
                <a:lnTo>
                  <a:pt x="5" y="156"/>
                </a:lnTo>
                <a:lnTo>
                  <a:pt x="5" y="159"/>
                </a:lnTo>
                <a:lnTo>
                  <a:pt x="5" y="162"/>
                </a:lnTo>
                <a:lnTo>
                  <a:pt x="5" y="162"/>
                </a:lnTo>
                <a:lnTo>
                  <a:pt x="8" y="162"/>
                </a:lnTo>
                <a:lnTo>
                  <a:pt x="5" y="162"/>
                </a:lnTo>
                <a:lnTo>
                  <a:pt x="2" y="162"/>
                </a:lnTo>
                <a:lnTo>
                  <a:pt x="2" y="164"/>
                </a:lnTo>
                <a:lnTo>
                  <a:pt x="5" y="170"/>
                </a:lnTo>
                <a:lnTo>
                  <a:pt x="2" y="175"/>
                </a:lnTo>
                <a:lnTo>
                  <a:pt x="5" y="178"/>
                </a:lnTo>
                <a:lnTo>
                  <a:pt x="5" y="178"/>
                </a:lnTo>
                <a:lnTo>
                  <a:pt x="5" y="180"/>
                </a:lnTo>
                <a:lnTo>
                  <a:pt x="8" y="183"/>
                </a:lnTo>
                <a:lnTo>
                  <a:pt x="10" y="183"/>
                </a:lnTo>
                <a:lnTo>
                  <a:pt x="10" y="186"/>
                </a:lnTo>
                <a:lnTo>
                  <a:pt x="13" y="186"/>
                </a:lnTo>
                <a:lnTo>
                  <a:pt x="13" y="186"/>
                </a:lnTo>
                <a:lnTo>
                  <a:pt x="16" y="188"/>
                </a:lnTo>
                <a:lnTo>
                  <a:pt x="19" y="188"/>
                </a:lnTo>
                <a:lnTo>
                  <a:pt x="19" y="191"/>
                </a:lnTo>
                <a:lnTo>
                  <a:pt x="21" y="191"/>
                </a:lnTo>
                <a:lnTo>
                  <a:pt x="21" y="191"/>
                </a:lnTo>
                <a:lnTo>
                  <a:pt x="21" y="194"/>
                </a:lnTo>
                <a:lnTo>
                  <a:pt x="21" y="194"/>
                </a:lnTo>
                <a:close/>
                <a:moveTo>
                  <a:pt x="80" y="14"/>
                </a:moveTo>
                <a:lnTo>
                  <a:pt x="80" y="14"/>
                </a:lnTo>
                <a:lnTo>
                  <a:pt x="83" y="11"/>
                </a:lnTo>
                <a:lnTo>
                  <a:pt x="83" y="11"/>
                </a:lnTo>
                <a:lnTo>
                  <a:pt x="80" y="14"/>
                </a:lnTo>
                <a:lnTo>
                  <a:pt x="80" y="14"/>
                </a:lnTo>
                <a:close/>
                <a:moveTo>
                  <a:pt x="80" y="19"/>
                </a:moveTo>
                <a:lnTo>
                  <a:pt x="80" y="16"/>
                </a:lnTo>
                <a:lnTo>
                  <a:pt x="80" y="19"/>
                </a:lnTo>
                <a:lnTo>
                  <a:pt x="80" y="19"/>
                </a:lnTo>
                <a:lnTo>
                  <a:pt x="80" y="19"/>
                </a:lnTo>
                <a:lnTo>
                  <a:pt x="80" y="19"/>
                </a:lnTo>
                <a:close/>
                <a:moveTo>
                  <a:pt x="75" y="16"/>
                </a:moveTo>
                <a:lnTo>
                  <a:pt x="78" y="16"/>
                </a:lnTo>
                <a:lnTo>
                  <a:pt x="78" y="19"/>
                </a:lnTo>
                <a:lnTo>
                  <a:pt x="78" y="19"/>
                </a:lnTo>
                <a:lnTo>
                  <a:pt x="78" y="22"/>
                </a:lnTo>
                <a:lnTo>
                  <a:pt x="78" y="19"/>
                </a:lnTo>
                <a:lnTo>
                  <a:pt x="75" y="19"/>
                </a:lnTo>
                <a:lnTo>
                  <a:pt x="75" y="16"/>
                </a:lnTo>
                <a:lnTo>
                  <a:pt x="75" y="16"/>
                </a:lnTo>
                <a:close/>
                <a:moveTo>
                  <a:pt x="94" y="73"/>
                </a:moveTo>
                <a:lnTo>
                  <a:pt x="94" y="70"/>
                </a:lnTo>
                <a:lnTo>
                  <a:pt x="94" y="68"/>
                </a:lnTo>
                <a:lnTo>
                  <a:pt x="96" y="68"/>
                </a:lnTo>
                <a:lnTo>
                  <a:pt x="96" y="68"/>
                </a:lnTo>
                <a:lnTo>
                  <a:pt x="96" y="65"/>
                </a:lnTo>
                <a:lnTo>
                  <a:pt x="96" y="68"/>
                </a:lnTo>
                <a:lnTo>
                  <a:pt x="96" y="70"/>
                </a:lnTo>
                <a:lnTo>
                  <a:pt x="94" y="7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1" name="Freeform 1306"/>
          <p:cNvSpPr>
            <a:spLocks/>
          </p:cNvSpPr>
          <p:nvPr/>
        </p:nvSpPr>
        <p:spPr bwMode="auto">
          <a:xfrm>
            <a:off x="6557470" y="4567881"/>
            <a:ext cx="219625" cy="350171"/>
          </a:xfrm>
          <a:custGeom>
            <a:avLst/>
            <a:gdLst/>
            <a:ahLst/>
            <a:cxnLst>
              <a:cxn ang="0">
                <a:pos x="24" y="142"/>
              </a:cxn>
              <a:cxn ang="0">
                <a:pos x="27" y="134"/>
              </a:cxn>
              <a:cxn ang="0">
                <a:pos x="30" y="126"/>
              </a:cxn>
              <a:cxn ang="0">
                <a:pos x="30" y="118"/>
              </a:cxn>
              <a:cxn ang="0">
                <a:pos x="32" y="110"/>
              </a:cxn>
              <a:cxn ang="0">
                <a:pos x="32" y="99"/>
              </a:cxn>
              <a:cxn ang="0">
                <a:pos x="35" y="89"/>
              </a:cxn>
              <a:cxn ang="0">
                <a:pos x="22" y="83"/>
              </a:cxn>
              <a:cxn ang="0">
                <a:pos x="8" y="78"/>
              </a:cxn>
              <a:cxn ang="0">
                <a:pos x="0" y="67"/>
              </a:cxn>
              <a:cxn ang="0">
                <a:pos x="24" y="56"/>
              </a:cxn>
              <a:cxn ang="0">
                <a:pos x="43" y="54"/>
              </a:cxn>
              <a:cxn ang="0">
                <a:pos x="49" y="56"/>
              </a:cxn>
              <a:cxn ang="0">
                <a:pos x="57" y="62"/>
              </a:cxn>
              <a:cxn ang="0">
                <a:pos x="51" y="75"/>
              </a:cxn>
              <a:cxn ang="0">
                <a:pos x="59" y="86"/>
              </a:cxn>
              <a:cxn ang="0">
                <a:pos x="65" y="94"/>
              </a:cxn>
              <a:cxn ang="0">
                <a:pos x="67" y="80"/>
              </a:cxn>
              <a:cxn ang="0">
                <a:pos x="73" y="67"/>
              </a:cxn>
              <a:cxn ang="0">
                <a:pos x="75" y="64"/>
              </a:cxn>
              <a:cxn ang="0">
                <a:pos x="73" y="51"/>
              </a:cxn>
              <a:cxn ang="0">
                <a:pos x="62" y="43"/>
              </a:cxn>
              <a:cxn ang="0">
                <a:pos x="73" y="13"/>
              </a:cxn>
              <a:cxn ang="0">
                <a:pos x="81" y="16"/>
              </a:cxn>
              <a:cxn ang="0">
                <a:pos x="89" y="16"/>
              </a:cxn>
              <a:cxn ang="0">
                <a:pos x="94" y="16"/>
              </a:cxn>
              <a:cxn ang="0">
                <a:pos x="105" y="11"/>
              </a:cxn>
              <a:cxn ang="0">
                <a:pos x="113" y="13"/>
              </a:cxn>
              <a:cxn ang="0">
                <a:pos x="126" y="8"/>
              </a:cxn>
              <a:cxn ang="0">
                <a:pos x="137" y="3"/>
              </a:cxn>
              <a:cxn ang="0">
                <a:pos x="140" y="5"/>
              </a:cxn>
              <a:cxn ang="0">
                <a:pos x="140" y="13"/>
              </a:cxn>
              <a:cxn ang="0">
                <a:pos x="140" y="24"/>
              </a:cxn>
              <a:cxn ang="0">
                <a:pos x="140" y="37"/>
              </a:cxn>
              <a:cxn ang="0">
                <a:pos x="137" y="51"/>
              </a:cxn>
              <a:cxn ang="0">
                <a:pos x="140" y="59"/>
              </a:cxn>
              <a:cxn ang="0">
                <a:pos x="137" y="64"/>
              </a:cxn>
              <a:cxn ang="0">
                <a:pos x="137" y="67"/>
              </a:cxn>
              <a:cxn ang="0">
                <a:pos x="129" y="80"/>
              </a:cxn>
              <a:cxn ang="0">
                <a:pos x="116" y="91"/>
              </a:cxn>
              <a:cxn ang="0">
                <a:pos x="94" y="99"/>
              </a:cxn>
              <a:cxn ang="0">
                <a:pos x="86" y="105"/>
              </a:cxn>
              <a:cxn ang="0">
                <a:pos x="78" y="115"/>
              </a:cxn>
              <a:cxn ang="0">
                <a:pos x="65" y="123"/>
              </a:cxn>
              <a:cxn ang="0">
                <a:pos x="57" y="129"/>
              </a:cxn>
              <a:cxn ang="0">
                <a:pos x="57" y="134"/>
              </a:cxn>
              <a:cxn ang="0">
                <a:pos x="57" y="148"/>
              </a:cxn>
              <a:cxn ang="0">
                <a:pos x="59" y="164"/>
              </a:cxn>
              <a:cxn ang="0">
                <a:pos x="65" y="164"/>
              </a:cxn>
              <a:cxn ang="0">
                <a:pos x="65" y="175"/>
              </a:cxn>
              <a:cxn ang="0">
                <a:pos x="59" y="185"/>
              </a:cxn>
              <a:cxn ang="0">
                <a:pos x="59" y="193"/>
              </a:cxn>
              <a:cxn ang="0">
                <a:pos x="27" y="209"/>
              </a:cxn>
              <a:cxn ang="0">
                <a:pos x="19" y="217"/>
              </a:cxn>
              <a:cxn ang="0">
                <a:pos x="24" y="223"/>
              </a:cxn>
              <a:cxn ang="0">
                <a:pos x="24" y="226"/>
              </a:cxn>
              <a:cxn ang="0">
                <a:pos x="16" y="228"/>
              </a:cxn>
              <a:cxn ang="0">
                <a:pos x="14" y="217"/>
              </a:cxn>
              <a:cxn ang="0">
                <a:pos x="14" y="204"/>
              </a:cxn>
              <a:cxn ang="0">
                <a:pos x="14" y="185"/>
              </a:cxn>
              <a:cxn ang="0">
                <a:pos x="8" y="169"/>
              </a:cxn>
            </a:cxnLst>
            <a:rect l="0" t="0" r="r" b="b"/>
            <a:pathLst>
              <a:path w="143" h="228">
                <a:moveTo>
                  <a:pt x="8" y="169"/>
                </a:moveTo>
                <a:lnTo>
                  <a:pt x="24" y="153"/>
                </a:lnTo>
                <a:lnTo>
                  <a:pt x="24" y="148"/>
                </a:lnTo>
                <a:lnTo>
                  <a:pt x="24" y="148"/>
                </a:lnTo>
                <a:lnTo>
                  <a:pt x="24" y="142"/>
                </a:lnTo>
                <a:lnTo>
                  <a:pt x="27" y="142"/>
                </a:lnTo>
                <a:lnTo>
                  <a:pt x="24" y="140"/>
                </a:lnTo>
                <a:lnTo>
                  <a:pt x="24" y="137"/>
                </a:lnTo>
                <a:lnTo>
                  <a:pt x="27" y="137"/>
                </a:lnTo>
                <a:lnTo>
                  <a:pt x="27" y="134"/>
                </a:lnTo>
                <a:lnTo>
                  <a:pt x="30" y="134"/>
                </a:lnTo>
                <a:lnTo>
                  <a:pt x="32" y="132"/>
                </a:lnTo>
                <a:lnTo>
                  <a:pt x="32" y="129"/>
                </a:lnTo>
                <a:lnTo>
                  <a:pt x="30" y="129"/>
                </a:lnTo>
                <a:lnTo>
                  <a:pt x="30" y="126"/>
                </a:lnTo>
                <a:lnTo>
                  <a:pt x="32" y="123"/>
                </a:lnTo>
                <a:lnTo>
                  <a:pt x="32" y="121"/>
                </a:lnTo>
                <a:lnTo>
                  <a:pt x="30" y="121"/>
                </a:lnTo>
                <a:lnTo>
                  <a:pt x="30" y="118"/>
                </a:lnTo>
                <a:lnTo>
                  <a:pt x="30" y="118"/>
                </a:lnTo>
                <a:lnTo>
                  <a:pt x="30" y="115"/>
                </a:lnTo>
                <a:lnTo>
                  <a:pt x="30" y="113"/>
                </a:lnTo>
                <a:lnTo>
                  <a:pt x="32" y="110"/>
                </a:lnTo>
                <a:lnTo>
                  <a:pt x="35" y="110"/>
                </a:lnTo>
                <a:lnTo>
                  <a:pt x="32" y="110"/>
                </a:lnTo>
                <a:lnTo>
                  <a:pt x="30" y="107"/>
                </a:lnTo>
                <a:lnTo>
                  <a:pt x="32" y="105"/>
                </a:lnTo>
                <a:lnTo>
                  <a:pt x="32" y="102"/>
                </a:lnTo>
                <a:lnTo>
                  <a:pt x="32" y="99"/>
                </a:lnTo>
                <a:lnTo>
                  <a:pt x="32" y="99"/>
                </a:lnTo>
                <a:lnTo>
                  <a:pt x="32" y="97"/>
                </a:lnTo>
                <a:lnTo>
                  <a:pt x="32" y="94"/>
                </a:lnTo>
                <a:lnTo>
                  <a:pt x="32" y="91"/>
                </a:lnTo>
                <a:lnTo>
                  <a:pt x="35" y="91"/>
                </a:lnTo>
                <a:lnTo>
                  <a:pt x="35" y="89"/>
                </a:lnTo>
                <a:lnTo>
                  <a:pt x="32" y="89"/>
                </a:lnTo>
                <a:lnTo>
                  <a:pt x="30" y="86"/>
                </a:lnTo>
                <a:lnTo>
                  <a:pt x="27" y="83"/>
                </a:lnTo>
                <a:lnTo>
                  <a:pt x="24" y="83"/>
                </a:lnTo>
                <a:lnTo>
                  <a:pt x="22" y="83"/>
                </a:lnTo>
                <a:lnTo>
                  <a:pt x="19" y="80"/>
                </a:lnTo>
                <a:lnTo>
                  <a:pt x="14" y="78"/>
                </a:lnTo>
                <a:lnTo>
                  <a:pt x="11" y="78"/>
                </a:lnTo>
                <a:lnTo>
                  <a:pt x="11" y="78"/>
                </a:lnTo>
                <a:lnTo>
                  <a:pt x="8" y="78"/>
                </a:lnTo>
                <a:lnTo>
                  <a:pt x="8" y="78"/>
                </a:lnTo>
                <a:lnTo>
                  <a:pt x="6" y="78"/>
                </a:lnTo>
                <a:lnTo>
                  <a:pt x="0" y="78"/>
                </a:lnTo>
                <a:lnTo>
                  <a:pt x="0" y="70"/>
                </a:lnTo>
                <a:lnTo>
                  <a:pt x="0" y="67"/>
                </a:lnTo>
                <a:lnTo>
                  <a:pt x="0" y="64"/>
                </a:lnTo>
                <a:lnTo>
                  <a:pt x="6" y="62"/>
                </a:lnTo>
                <a:lnTo>
                  <a:pt x="8" y="62"/>
                </a:lnTo>
                <a:lnTo>
                  <a:pt x="22" y="56"/>
                </a:lnTo>
                <a:lnTo>
                  <a:pt x="24" y="56"/>
                </a:lnTo>
                <a:lnTo>
                  <a:pt x="32" y="51"/>
                </a:lnTo>
                <a:lnTo>
                  <a:pt x="38" y="51"/>
                </a:lnTo>
                <a:lnTo>
                  <a:pt x="41" y="51"/>
                </a:lnTo>
                <a:lnTo>
                  <a:pt x="43" y="51"/>
                </a:lnTo>
                <a:lnTo>
                  <a:pt x="43" y="54"/>
                </a:lnTo>
                <a:lnTo>
                  <a:pt x="43" y="54"/>
                </a:lnTo>
                <a:lnTo>
                  <a:pt x="43" y="56"/>
                </a:lnTo>
                <a:lnTo>
                  <a:pt x="46" y="56"/>
                </a:lnTo>
                <a:lnTo>
                  <a:pt x="46" y="56"/>
                </a:lnTo>
                <a:lnTo>
                  <a:pt x="49" y="56"/>
                </a:lnTo>
                <a:lnTo>
                  <a:pt x="49" y="56"/>
                </a:lnTo>
                <a:lnTo>
                  <a:pt x="54" y="54"/>
                </a:lnTo>
                <a:lnTo>
                  <a:pt x="57" y="56"/>
                </a:lnTo>
                <a:lnTo>
                  <a:pt x="57" y="59"/>
                </a:lnTo>
                <a:lnTo>
                  <a:pt x="57" y="62"/>
                </a:lnTo>
                <a:lnTo>
                  <a:pt x="57" y="64"/>
                </a:lnTo>
                <a:lnTo>
                  <a:pt x="54" y="67"/>
                </a:lnTo>
                <a:lnTo>
                  <a:pt x="54" y="70"/>
                </a:lnTo>
                <a:lnTo>
                  <a:pt x="51" y="72"/>
                </a:lnTo>
                <a:lnTo>
                  <a:pt x="51" y="75"/>
                </a:lnTo>
                <a:lnTo>
                  <a:pt x="54" y="78"/>
                </a:lnTo>
                <a:lnTo>
                  <a:pt x="54" y="80"/>
                </a:lnTo>
                <a:lnTo>
                  <a:pt x="57" y="83"/>
                </a:lnTo>
                <a:lnTo>
                  <a:pt x="59" y="86"/>
                </a:lnTo>
                <a:lnTo>
                  <a:pt x="59" y="86"/>
                </a:lnTo>
                <a:lnTo>
                  <a:pt x="62" y="89"/>
                </a:lnTo>
                <a:lnTo>
                  <a:pt x="65" y="91"/>
                </a:lnTo>
                <a:lnTo>
                  <a:pt x="62" y="91"/>
                </a:lnTo>
                <a:lnTo>
                  <a:pt x="62" y="94"/>
                </a:lnTo>
                <a:lnTo>
                  <a:pt x="65" y="94"/>
                </a:lnTo>
                <a:lnTo>
                  <a:pt x="67" y="91"/>
                </a:lnTo>
                <a:lnTo>
                  <a:pt x="65" y="89"/>
                </a:lnTo>
                <a:lnTo>
                  <a:pt x="67" y="86"/>
                </a:lnTo>
                <a:lnTo>
                  <a:pt x="67" y="83"/>
                </a:lnTo>
                <a:lnTo>
                  <a:pt x="67" y="80"/>
                </a:lnTo>
                <a:lnTo>
                  <a:pt x="70" y="78"/>
                </a:lnTo>
                <a:lnTo>
                  <a:pt x="73" y="78"/>
                </a:lnTo>
                <a:lnTo>
                  <a:pt x="75" y="75"/>
                </a:lnTo>
                <a:lnTo>
                  <a:pt x="75" y="70"/>
                </a:lnTo>
                <a:lnTo>
                  <a:pt x="73" y="67"/>
                </a:lnTo>
                <a:lnTo>
                  <a:pt x="73" y="67"/>
                </a:lnTo>
                <a:lnTo>
                  <a:pt x="73" y="67"/>
                </a:lnTo>
                <a:lnTo>
                  <a:pt x="73" y="64"/>
                </a:lnTo>
                <a:lnTo>
                  <a:pt x="75" y="64"/>
                </a:lnTo>
                <a:lnTo>
                  <a:pt x="75" y="64"/>
                </a:lnTo>
                <a:lnTo>
                  <a:pt x="75" y="62"/>
                </a:lnTo>
                <a:lnTo>
                  <a:pt x="75" y="62"/>
                </a:lnTo>
                <a:lnTo>
                  <a:pt x="75" y="59"/>
                </a:lnTo>
                <a:lnTo>
                  <a:pt x="75" y="56"/>
                </a:lnTo>
                <a:lnTo>
                  <a:pt x="73" y="51"/>
                </a:lnTo>
                <a:lnTo>
                  <a:pt x="70" y="51"/>
                </a:lnTo>
                <a:lnTo>
                  <a:pt x="65" y="46"/>
                </a:lnTo>
                <a:lnTo>
                  <a:pt x="65" y="46"/>
                </a:lnTo>
                <a:lnTo>
                  <a:pt x="65" y="43"/>
                </a:lnTo>
                <a:lnTo>
                  <a:pt x="62" y="43"/>
                </a:lnTo>
                <a:lnTo>
                  <a:pt x="57" y="40"/>
                </a:lnTo>
                <a:lnTo>
                  <a:pt x="54" y="27"/>
                </a:lnTo>
                <a:lnTo>
                  <a:pt x="59" y="16"/>
                </a:lnTo>
                <a:lnTo>
                  <a:pt x="73" y="13"/>
                </a:lnTo>
                <a:lnTo>
                  <a:pt x="73" y="13"/>
                </a:lnTo>
                <a:lnTo>
                  <a:pt x="75" y="13"/>
                </a:lnTo>
                <a:lnTo>
                  <a:pt x="75" y="13"/>
                </a:lnTo>
                <a:lnTo>
                  <a:pt x="75" y="13"/>
                </a:lnTo>
                <a:lnTo>
                  <a:pt x="78" y="13"/>
                </a:lnTo>
                <a:lnTo>
                  <a:pt x="81" y="16"/>
                </a:lnTo>
                <a:lnTo>
                  <a:pt x="81" y="16"/>
                </a:lnTo>
                <a:lnTo>
                  <a:pt x="84" y="16"/>
                </a:lnTo>
                <a:lnTo>
                  <a:pt x="84" y="19"/>
                </a:lnTo>
                <a:lnTo>
                  <a:pt x="86" y="16"/>
                </a:lnTo>
                <a:lnTo>
                  <a:pt x="89" y="16"/>
                </a:lnTo>
                <a:lnTo>
                  <a:pt x="92" y="16"/>
                </a:lnTo>
                <a:lnTo>
                  <a:pt x="92" y="13"/>
                </a:lnTo>
                <a:lnTo>
                  <a:pt x="94" y="13"/>
                </a:lnTo>
                <a:lnTo>
                  <a:pt x="94" y="16"/>
                </a:lnTo>
                <a:lnTo>
                  <a:pt x="94" y="16"/>
                </a:lnTo>
                <a:lnTo>
                  <a:pt x="97" y="16"/>
                </a:lnTo>
                <a:lnTo>
                  <a:pt x="100" y="16"/>
                </a:lnTo>
                <a:lnTo>
                  <a:pt x="105" y="16"/>
                </a:lnTo>
                <a:lnTo>
                  <a:pt x="105" y="13"/>
                </a:lnTo>
                <a:lnTo>
                  <a:pt x="105" y="11"/>
                </a:lnTo>
                <a:lnTo>
                  <a:pt x="105" y="11"/>
                </a:lnTo>
                <a:lnTo>
                  <a:pt x="108" y="11"/>
                </a:lnTo>
                <a:lnTo>
                  <a:pt x="110" y="11"/>
                </a:lnTo>
                <a:lnTo>
                  <a:pt x="110" y="13"/>
                </a:lnTo>
                <a:lnTo>
                  <a:pt x="113" y="13"/>
                </a:lnTo>
                <a:lnTo>
                  <a:pt x="116" y="11"/>
                </a:lnTo>
                <a:lnTo>
                  <a:pt x="121" y="11"/>
                </a:lnTo>
                <a:lnTo>
                  <a:pt x="121" y="11"/>
                </a:lnTo>
                <a:lnTo>
                  <a:pt x="124" y="11"/>
                </a:lnTo>
                <a:lnTo>
                  <a:pt x="126" y="8"/>
                </a:lnTo>
                <a:lnTo>
                  <a:pt x="129" y="8"/>
                </a:lnTo>
                <a:lnTo>
                  <a:pt x="129" y="5"/>
                </a:lnTo>
                <a:lnTo>
                  <a:pt x="132" y="5"/>
                </a:lnTo>
                <a:lnTo>
                  <a:pt x="135" y="5"/>
                </a:lnTo>
                <a:lnTo>
                  <a:pt x="137" y="3"/>
                </a:lnTo>
                <a:lnTo>
                  <a:pt x="140" y="3"/>
                </a:lnTo>
                <a:lnTo>
                  <a:pt x="140" y="0"/>
                </a:lnTo>
                <a:lnTo>
                  <a:pt x="140" y="0"/>
                </a:lnTo>
                <a:lnTo>
                  <a:pt x="143" y="3"/>
                </a:lnTo>
                <a:lnTo>
                  <a:pt x="140" y="5"/>
                </a:lnTo>
                <a:lnTo>
                  <a:pt x="140" y="5"/>
                </a:lnTo>
                <a:lnTo>
                  <a:pt x="140" y="8"/>
                </a:lnTo>
                <a:lnTo>
                  <a:pt x="137" y="11"/>
                </a:lnTo>
                <a:lnTo>
                  <a:pt x="137" y="13"/>
                </a:lnTo>
                <a:lnTo>
                  <a:pt x="140" y="13"/>
                </a:lnTo>
                <a:lnTo>
                  <a:pt x="140" y="13"/>
                </a:lnTo>
                <a:lnTo>
                  <a:pt x="137" y="16"/>
                </a:lnTo>
                <a:lnTo>
                  <a:pt x="137" y="21"/>
                </a:lnTo>
                <a:lnTo>
                  <a:pt x="140" y="24"/>
                </a:lnTo>
                <a:lnTo>
                  <a:pt x="140" y="24"/>
                </a:lnTo>
                <a:lnTo>
                  <a:pt x="140" y="27"/>
                </a:lnTo>
                <a:lnTo>
                  <a:pt x="140" y="29"/>
                </a:lnTo>
                <a:lnTo>
                  <a:pt x="140" y="32"/>
                </a:lnTo>
                <a:lnTo>
                  <a:pt x="140" y="32"/>
                </a:lnTo>
                <a:lnTo>
                  <a:pt x="140" y="37"/>
                </a:lnTo>
                <a:lnTo>
                  <a:pt x="137" y="43"/>
                </a:lnTo>
                <a:lnTo>
                  <a:pt x="137" y="43"/>
                </a:lnTo>
                <a:lnTo>
                  <a:pt x="137" y="46"/>
                </a:lnTo>
                <a:lnTo>
                  <a:pt x="137" y="51"/>
                </a:lnTo>
                <a:lnTo>
                  <a:pt x="137" y="51"/>
                </a:lnTo>
                <a:lnTo>
                  <a:pt x="137" y="51"/>
                </a:lnTo>
                <a:lnTo>
                  <a:pt x="137" y="54"/>
                </a:lnTo>
                <a:lnTo>
                  <a:pt x="140" y="54"/>
                </a:lnTo>
                <a:lnTo>
                  <a:pt x="140" y="54"/>
                </a:lnTo>
                <a:lnTo>
                  <a:pt x="140" y="59"/>
                </a:lnTo>
                <a:lnTo>
                  <a:pt x="140" y="62"/>
                </a:lnTo>
                <a:lnTo>
                  <a:pt x="137" y="62"/>
                </a:lnTo>
                <a:lnTo>
                  <a:pt x="140" y="62"/>
                </a:lnTo>
                <a:lnTo>
                  <a:pt x="140" y="64"/>
                </a:lnTo>
                <a:lnTo>
                  <a:pt x="137" y="64"/>
                </a:lnTo>
                <a:lnTo>
                  <a:pt x="135" y="64"/>
                </a:lnTo>
                <a:lnTo>
                  <a:pt x="135" y="67"/>
                </a:lnTo>
                <a:lnTo>
                  <a:pt x="137" y="67"/>
                </a:lnTo>
                <a:lnTo>
                  <a:pt x="137" y="67"/>
                </a:lnTo>
                <a:lnTo>
                  <a:pt x="137" y="67"/>
                </a:lnTo>
                <a:lnTo>
                  <a:pt x="137" y="70"/>
                </a:lnTo>
                <a:lnTo>
                  <a:pt x="135" y="70"/>
                </a:lnTo>
                <a:lnTo>
                  <a:pt x="132" y="75"/>
                </a:lnTo>
                <a:lnTo>
                  <a:pt x="132" y="75"/>
                </a:lnTo>
                <a:lnTo>
                  <a:pt x="129" y="80"/>
                </a:lnTo>
                <a:lnTo>
                  <a:pt x="126" y="80"/>
                </a:lnTo>
                <a:lnTo>
                  <a:pt x="126" y="83"/>
                </a:lnTo>
                <a:lnTo>
                  <a:pt x="118" y="89"/>
                </a:lnTo>
                <a:lnTo>
                  <a:pt x="116" y="89"/>
                </a:lnTo>
                <a:lnTo>
                  <a:pt x="116" y="91"/>
                </a:lnTo>
                <a:lnTo>
                  <a:pt x="108" y="94"/>
                </a:lnTo>
                <a:lnTo>
                  <a:pt x="105" y="94"/>
                </a:lnTo>
                <a:lnTo>
                  <a:pt x="105" y="94"/>
                </a:lnTo>
                <a:lnTo>
                  <a:pt x="100" y="97"/>
                </a:lnTo>
                <a:lnTo>
                  <a:pt x="94" y="99"/>
                </a:lnTo>
                <a:lnTo>
                  <a:pt x="94" y="99"/>
                </a:lnTo>
                <a:lnTo>
                  <a:pt x="94" y="102"/>
                </a:lnTo>
                <a:lnTo>
                  <a:pt x="89" y="105"/>
                </a:lnTo>
                <a:lnTo>
                  <a:pt x="89" y="105"/>
                </a:lnTo>
                <a:lnTo>
                  <a:pt x="86" y="105"/>
                </a:lnTo>
                <a:lnTo>
                  <a:pt x="86" y="107"/>
                </a:lnTo>
                <a:lnTo>
                  <a:pt x="84" y="107"/>
                </a:lnTo>
                <a:lnTo>
                  <a:pt x="84" y="110"/>
                </a:lnTo>
                <a:lnTo>
                  <a:pt x="78" y="113"/>
                </a:lnTo>
                <a:lnTo>
                  <a:pt x="78" y="115"/>
                </a:lnTo>
                <a:lnTo>
                  <a:pt x="78" y="115"/>
                </a:lnTo>
                <a:lnTo>
                  <a:pt x="75" y="115"/>
                </a:lnTo>
                <a:lnTo>
                  <a:pt x="75" y="118"/>
                </a:lnTo>
                <a:lnTo>
                  <a:pt x="73" y="118"/>
                </a:lnTo>
                <a:lnTo>
                  <a:pt x="65" y="123"/>
                </a:lnTo>
                <a:lnTo>
                  <a:pt x="67" y="126"/>
                </a:lnTo>
                <a:lnTo>
                  <a:pt x="65" y="129"/>
                </a:lnTo>
                <a:lnTo>
                  <a:pt x="59" y="129"/>
                </a:lnTo>
                <a:lnTo>
                  <a:pt x="59" y="129"/>
                </a:lnTo>
                <a:lnTo>
                  <a:pt x="57" y="129"/>
                </a:lnTo>
                <a:lnTo>
                  <a:pt x="54" y="129"/>
                </a:lnTo>
                <a:lnTo>
                  <a:pt x="54" y="129"/>
                </a:lnTo>
                <a:lnTo>
                  <a:pt x="57" y="132"/>
                </a:lnTo>
                <a:lnTo>
                  <a:pt x="57" y="132"/>
                </a:lnTo>
                <a:lnTo>
                  <a:pt x="57" y="134"/>
                </a:lnTo>
                <a:lnTo>
                  <a:pt x="57" y="137"/>
                </a:lnTo>
                <a:lnTo>
                  <a:pt x="54" y="137"/>
                </a:lnTo>
                <a:lnTo>
                  <a:pt x="59" y="142"/>
                </a:lnTo>
                <a:lnTo>
                  <a:pt x="59" y="145"/>
                </a:lnTo>
                <a:lnTo>
                  <a:pt x="57" y="148"/>
                </a:lnTo>
                <a:lnTo>
                  <a:pt x="57" y="148"/>
                </a:lnTo>
                <a:lnTo>
                  <a:pt x="59" y="150"/>
                </a:lnTo>
                <a:lnTo>
                  <a:pt x="59" y="153"/>
                </a:lnTo>
                <a:lnTo>
                  <a:pt x="62" y="156"/>
                </a:lnTo>
                <a:lnTo>
                  <a:pt x="59" y="164"/>
                </a:lnTo>
                <a:lnTo>
                  <a:pt x="62" y="166"/>
                </a:lnTo>
                <a:lnTo>
                  <a:pt x="62" y="166"/>
                </a:lnTo>
                <a:lnTo>
                  <a:pt x="62" y="164"/>
                </a:lnTo>
                <a:lnTo>
                  <a:pt x="65" y="161"/>
                </a:lnTo>
                <a:lnTo>
                  <a:pt x="65" y="164"/>
                </a:lnTo>
                <a:lnTo>
                  <a:pt x="65" y="164"/>
                </a:lnTo>
                <a:lnTo>
                  <a:pt x="65" y="169"/>
                </a:lnTo>
                <a:lnTo>
                  <a:pt x="62" y="169"/>
                </a:lnTo>
                <a:lnTo>
                  <a:pt x="62" y="172"/>
                </a:lnTo>
                <a:lnTo>
                  <a:pt x="65" y="175"/>
                </a:lnTo>
                <a:lnTo>
                  <a:pt x="62" y="177"/>
                </a:lnTo>
                <a:lnTo>
                  <a:pt x="62" y="180"/>
                </a:lnTo>
                <a:lnTo>
                  <a:pt x="62" y="183"/>
                </a:lnTo>
                <a:lnTo>
                  <a:pt x="59" y="185"/>
                </a:lnTo>
                <a:lnTo>
                  <a:pt x="59" y="185"/>
                </a:lnTo>
                <a:lnTo>
                  <a:pt x="59" y="188"/>
                </a:lnTo>
                <a:lnTo>
                  <a:pt x="62" y="185"/>
                </a:lnTo>
                <a:lnTo>
                  <a:pt x="62" y="188"/>
                </a:lnTo>
                <a:lnTo>
                  <a:pt x="62" y="191"/>
                </a:lnTo>
                <a:lnTo>
                  <a:pt x="59" y="193"/>
                </a:lnTo>
                <a:lnTo>
                  <a:pt x="57" y="199"/>
                </a:lnTo>
                <a:lnTo>
                  <a:pt x="46" y="201"/>
                </a:lnTo>
                <a:lnTo>
                  <a:pt x="35" y="204"/>
                </a:lnTo>
                <a:lnTo>
                  <a:pt x="30" y="209"/>
                </a:lnTo>
                <a:lnTo>
                  <a:pt x="27" y="209"/>
                </a:lnTo>
                <a:lnTo>
                  <a:pt x="24" y="212"/>
                </a:lnTo>
                <a:lnTo>
                  <a:pt x="24" y="212"/>
                </a:lnTo>
                <a:lnTo>
                  <a:pt x="22" y="217"/>
                </a:lnTo>
                <a:lnTo>
                  <a:pt x="22" y="217"/>
                </a:lnTo>
                <a:lnTo>
                  <a:pt x="19" y="217"/>
                </a:lnTo>
                <a:lnTo>
                  <a:pt x="22" y="217"/>
                </a:lnTo>
                <a:lnTo>
                  <a:pt x="22" y="220"/>
                </a:lnTo>
                <a:lnTo>
                  <a:pt x="22" y="223"/>
                </a:lnTo>
                <a:lnTo>
                  <a:pt x="24" y="220"/>
                </a:lnTo>
                <a:lnTo>
                  <a:pt x="24" y="223"/>
                </a:lnTo>
                <a:lnTo>
                  <a:pt x="27" y="220"/>
                </a:lnTo>
                <a:lnTo>
                  <a:pt x="27" y="220"/>
                </a:lnTo>
                <a:lnTo>
                  <a:pt x="27" y="220"/>
                </a:lnTo>
                <a:lnTo>
                  <a:pt x="27" y="226"/>
                </a:lnTo>
                <a:lnTo>
                  <a:pt x="24" y="226"/>
                </a:lnTo>
                <a:lnTo>
                  <a:pt x="24" y="228"/>
                </a:lnTo>
                <a:lnTo>
                  <a:pt x="22" y="228"/>
                </a:lnTo>
                <a:lnTo>
                  <a:pt x="16" y="228"/>
                </a:lnTo>
                <a:lnTo>
                  <a:pt x="16" y="228"/>
                </a:lnTo>
                <a:lnTo>
                  <a:pt x="16" y="228"/>
                </a:lnTo>
                <a:lnTo>
                  <a:pt x="16" y="226"/>
                </a:lnTo>
                <a:lnTo>
                  <a:pt x="16" y="223"/>
                </a:lnTo>
                <a:lnTo>
                  <a:pt x="16" y="223"/>
                </a:lnTo>
                <a:lnTo>
                  <a:pt x="16" y="220"/>
                </a:lnTo>
                <a:lnTo>
                  <a:pt x="14" y="217"/>
                </a:lnTo>
                <a:lnTo>
                  <a:pt x="14" y="217"/>
                </a:lnTo>
                <a:lnTo>
                  <a:pt x="14" y="217"/>
                </a:lnTo>
                <a:lnTo>
                  <a:pt x="14" y="212"/>
                </a:lnTo>
                <a:lnTo>
                  <a:pt x="14" y="209"/>
                </a:lnTo>
                <a:lnTo>
                  <a:pt x="14" y="204"/>
                </a:lnTo>
                <a:lnTo>
                  <a:pt x="14" y="193"/>
                </a:lnTo>
                <a:lnTo>
                  <a:pt x="14" y="191"/>
                </a:lnTo>
                <a:lnTo>
                  <a:pt x="14" y="188"/>
                </a:lnTo>
                <a:lnTo>
                  <a:pt x="14" y="185"/>
                </a:lnTo>
                <a:lnTo>
                  <a:pt x="14" y="185"/>
                </a:lnTo>
                <a:lnTo>
                  <a:pt x="14" y="180"/>
                </a:lnTo>
                <a:lnTo>
                  <a:pt x="11" y="175"/>
                </a:lnTo>
                <a:lnTo>
                  <a:pt x="11" y="172"/>
                </a:lnTo>
                <a:lnTo>
                  <a:pt x="8" y="169"/>
                </a:lnTo>
                <a:lnTo>
                  <a:pt x="8" y="16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2" name="Freeform 1307"/>
          <p:cNvSpPr>
            <a:spLocks/>
          </p:cNvSpPr>
          <p:nvPr/>
        </p:nvSpPr>
        <p:spPr bwMode="auto">
          <a:xfrm>
            <a:off x="6554398" y="4893477"/>
            <a:ext cx="27645" cy="33788"/>
          </a:xfrm>
          <a:custGeom>
            <a:avLst/>
            <a:gdLst/>
            <a:ahLst/>
            <a:cxnLst>
              <a:cxn ang="0">
                <a:pos x="16" y="5"/>
              </a:cxn>
              <a:cxn ang="0">
                <a:pos x="16" y="5"/>
              </a:cxn>
              <a:cxn ang="0">
                <a:pos x="16" y="5"/>
              </a:cxn>
              <a:cxn ang="0">
                <a:pos x="18" y="8"/>
              </a:cxn>
              <a:cxn ang="0">
                <a:pos x="18" y="11"/>
              </a:cxn>
              <a:cxn ang="0">
                <a:pos x="18" y="11"/>
              </a:cxn>
              <a:cxn ang="0">
                <a:pos x="18" y="14"/>
              </a:cxn>
              <a:cxn ang="0">
                <a:pos x="18" y="16"/>
              </a:cxn>
              <a:cxn ang="0">
                <a:pos x="18" y="16"/>
              </a:cxn>
              <a:cxn ang="0">
                <a:pos x="18" y="16"/>
              </a:cxn>
              <a:cxn ang="0">
                <a:pos x="16" y="16"/>
              </a:cxn>
              <a:cxn ang="0">
                <a:pos x="16" y="19"/>
              </a:cxn>
              <a:cxn ang="0">
                <a:pos x="16" y="22"/>
              </a:cxn>
              <a:cxn ang="0">
                <a:pos x="13" y="22"/>
              </a:cxn>
              <a:cxn ang="0">
                <a:pos x="8" y="22"/>
              </a:cxn>
              <a:cxn ang="0">
                <a:pos x="2" y="19"/>
              </a:cxn>
              <a:cxn ang="0">
                <a:pos x="2" y="16"/>
              </a:cxn>
              <a:cxn ang="0">
                <a:pos x="0" y="16"/>
              </a:cxn>
              <a:cxn ang="0">
                <a:pos x="0" y="14"/>
              </a:cxn>
              <a:cxn ang="0">
                <a:pos x="0" y="11"/>
              </a:cxn>
              <a:cxn ang="0">
                <a:pos x="5" y="5"/>
              </a:cxn>
              <a:cxn ang="0">
                <a:pos x="5" y="3"/>
              </a:cxn>
              <a:cxn ang="0">
                <a:pos x="8" y="0"/>
              </a:cxn>
              <a:cxn ang="0">
                <a:pos x="10" y="3"/>
              </a:cxn>
              <a:cxn ang="0">
                <a:pos x="13" y="5"/>
              </a:cxn>
              <a:cxn ang="0">
                <a:pos x="16" y="5"/>
              </a:cxn>
              <a:cxn ang="0">
                <a:pos x="16" y="5"/>
              </a:cxn>
            </a:cxnLst>
            <a:rect l="0" t="0" r="r" b="b"/>
            <a:pathLst>
              <a:path w="18" h="22">
                <a:moveTo>
                  <a:pt x="16" y="5"/>
                </a:moveTo>
                <a:lnTo>
                  <a:pt x="16" y="5"/>
                </a:lnTo>
                <a:lnTo>
                  <a:pt x="16" y="5"/>
                </a:lnTo>
                <a:lnTo>
                  <a:pt x="18" y="8"/>
                </a:lnTo>
                <a:lnTo>
                  <a:pt x="18" y="11"/>
                </a:lnTo>
                <a:lnTo>
                  <a:pt x="18" y="11"/>
                </a:lnTo>
                <a:lnTo>
                  <a:pt x="18" y="14"/>
                </a:lnTo>
                <a:lnTo>
                  <a:pt x="18" y="16"/>
                </a:lnTo>
                <a:lnTo>
                  <a:pt x="18" y="16"/>
                </a:lnTo>
                <a:lnTo>
                  <a:pt x="18" y="16"/>
                </a:lnTo>
                <a:lnTo>
                  <a:pt x="16" y="16"/>
                </a:lnTo>
                <a:lnTo>
                  <a:pt x="16" y="19"/>
                </a:lnTo>
                <a:lnTo>
                  <a:pt x="16" y="22"/>
                </a:lnTo>
                <a:lnTo>
                  <a:pt x="13" y="22"/>
                </a:lnTo>
                <a:lnTo>
                  <a:pt x="8" y="22"/>
                </a:lnTo>
                <a:lnTo>
                  <a:pt x="2" y="19"/>
                </a:lnTo>
                <a:lnTo>
                  <a:pt x="2" y="16"/>
                </a:lnTo>
                <a:lnTo>
                  <a:pt x="0" y="16"/>
                </a:lnTo>
                <a:lnTo>
                  <a:pt x="0" y="14"/>
                </a:lnTo>
                <a:lnTo>
                  <a:pt x="0" y="11"/>
                </a:lnTo>
                <a:lnTo>
                  <a:pt x="5" y="5"/>
                </a:lnTo>
                <a:lnTo>
                  <a:pt x="5" y="3"/>
                </a:lnTo>
                <a:lnTo>
                  <a:pt x="8" y="0"/>
                </a:lnTo>
                <a:lnTo>
                  <a:pt x="10" y="3"/>
                </a:lnTo>
                <a:lnTo>
                  <a:pt x="13" y="5"/>
                </a:lnTo>
                <a:lnTo>
                  <a:pt x="16" y="5"/>
                </a:lnTo>
                <a:lnTo>
                  <a:pt x="16"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3" name="Freeform 1308"/>
          <p:cNvSpPr>
            <a:spLocks noEditPoints="1"/>
          </p:cNvSpPr>
          <p:nvPr/>
        </p:nvSpPr>
        <p:spPr bwMode="auto">
          <a:xfrm>
            <a:off x="6256446" y="4815151"/>
            <a:ext cx="337883" cy="288737"/>
          </a:xfrm>
          <a:custGeom>
            <a:avLst/>
            <a:gdLst/>
            <a:ahLst/>
            <a:cxnLst>
              <a:cxn ang="0">
                <a:pos x="6" y="89"/>
              </a:cxn>
              <a:cxn ang="0">
                <a:pos x="14" y="91"/>
              </a:cxn>
              <a:cxn ang="0">
                <a:pos x="24" y="99"/>
              </a:cxn>
              <a:cxn ang="0">
                <a:pos x="35" y="99"/>
              </a:cxn>
              <a:cxn ang="0">
                <a:pos x="41" y="91"/>
              </a:cxn>
              <a:cxn ang="0">
                <a:pos x="57" y="46"/>
              </a:cxn>
              <a:cxn ang="0">
                <a:pos x="59" y="67"/>
              </a:cxn>
              <a:cxn ang="0">
                <a:pos x="73" y="65"/>
              </a:cxn>
              <a:cxn ang="0">
                <a:pos x="86" y="56"/>
              </a:cxn>
              <a:cxn ang="0">
                <a:pos x="102" y="51"/>
              </a:cxn>
              <a:cxn ang="0">
                <a:pos x="116" y="54"/>
              </a:cxn>
              <a:cxn ang="0">
                <a:pos x="126" y="51"/>
              </a:cxn>
              <a:cxn ang="0">
                <a:pos x="126" y="43"/>
              </a:cxn>
              <a:cxn ang="0">
                <a:pos x="137" y="38"/>
              </a:cxn>
              <a:cxn ang="0">
                <a:pos x="143" y="32"/>
              </a:cxn>
              <a:cxn ang="0">
                <a:pos x="148" y="19"/>
              </a:cxn>
              <a:cxn ang="0">
                <a:pos x="153" y="16"/>
              </a:cxn>
              <a:cxn ang="0">
                <a:pos x="164" y="11"/>
              </a:cxn>
              <a:cxn ang="0">
                <a:pos x="172" y="5"/>
              </a:cxn>
              <a:cxn ang="0">
                <a:pos x="183" y="0"/>
              </a:cxn>
              <a:cxn ang="0">
                <a:pos x="194" y="5"/>
              </a:cxn>
              <a:cxn ang="0">
                <a:pos x="207" y="11"/>
              </a:cxn>
              <a:cxn ang="0">
                <a:pos x="210" y="27"/>
              </a:cxn>
              <a:cxn ang="0">
                <a:pos x="210" y="51"/>
              </a:cxn>
              <a:cxn ang="0">
                <a:pos x="199" y="54"/>
              </a:cxn>
              <a:cxn ang="0">
                <a:pos x="196" y="67"/>
              </a:cxn>
              <a:cxn ang="0">
                <a:pos x="210" y="70"/>
              </a:cxn>
              <a:cxn ang="0">
                <a:pos x="220" y="67"/>
              </a:cxn>
              <a:cxn ang="0">
                <a:pos x="218" y="81"/>
              </a:cxn>
              <a:cxn ang="0">
                <a:pos x="207" y="99"/>
              </a:cxn>
              <a:cxn ang="0">
                <a:pos x="199" y="105"/>
              </a:cxn>
              <a:cxn ang="0">
                <a:pos x="191" y="116"/>
              </a:cxn>
              <a:cxn ang="0">
                <a:pos x="175" y="137"/>
              </a:cxn>
              <a:cxn ang="0">
                <a:pos x="156" y="156"/>
              </a:cxn>
              <a:cxn ang="0">
                <a:pos x="137" y="169"/>
              </a:cxn>
              <a:cxn ang="0">
                <a:pos x="126" y="172"/>
              </a:cxn>
              <a:cxn ang="0">
                <a:pos x="118" y="177"/>
              </a:cxn>
              <a:cxn ang="0">
                <a:pos x="108" y="180"/>
              </a:cxn>
              <a:cxn ang="0">
                <a:pos x="89" y="177"/>
              </a:cxn>
              <a:cxn ang="0">
                <a:pos x="73" y="177"/>
              </a:cxn>
              <a:cxn ang="0">
                <a:pos x="67" y="183"/>
              </a:cxn>
              <a:cxn ang="0">
                <a:pos x="54" y="183"/>
              </a:cxn>
              <a:cxn ang="0">
                <a:pos x="43" y="188"/>
              </a:cxn>
              <a:cxn ang="0">
                <a:pos x="30" y="183"/>
              </a:cxn>
              <a:cxn ang="0">
                <a:pos x="24" y="177"/>
              </a:cxn>
              <a:cxn ang="0">
                <a:pos x="22" y="175"/>
              </a:cxn>
              <a:cxn ang="0">
                <a:pos x="16" y="159"/>
              </a:cxn>
              <a:cxn ang="0">
                <a:pos x="22" y="153"/>
              </a:cxn>
              <a:cxn ang="0">
                <a:pos x="16" y="134"/>
              </a:cxn>
              <a:cxn ang="0">
                <a:pos x="6" y="102"/>
              </a:cxn>
              <a:cxn ang="0">
                <a:pos x="145" y="121"/>
              </a:cxn>
              <a:cxn ang="0">
                <a:pos x="156" y="124"/>
              </a:cxn>
              <a:cxn ang="0">
                <a:pos x="164" y="116"/>
              </a:cxn>
              <a:cxn ang="0">
                <a:pos x="167" y="110"/>
              </a:cxn>
              <a:cxn ang="0">
                <a:pos x="167" y="97"/>
              </a:cxn>
              <a:cxn ang="0">
                <a:pos x="159" y="97"/>
              </a:cxn>
              <a:cxn ang="0">
                <a:pos x="148" y="102"/>
              </a:cxn>
              <a:cxn ang="0">
                <a:pos x="143" y="113"/>
              </a:cxn>
            </a:cxnLst>
            <a:rect l="0" t="0" r="r" b="b"/>
            <a:pathLst>
              <a:path w="220" h="188">
                <a:moveTo>
                  <a:pt x="0" y="94"/>
                </a:moveTo>
                <a:lnTo>
                  <a:pt x="3" y="91"/>
                </a:lnTo>
                <a:lnTo>
                  <a:pt x="6" y="91"/>
                </a:lnTo>
                <a:lnTo>
                  <a:pt x="6" y="91"/>
                </a:lnTo>
                <a:lnTo>
                  <a:pt x="6" y="89"/>
                </a:lnTo>
                <a:lnTo>
                  <a:pt x="6" y="86"/>
                </a:lnTo>
                <a:lnTo>
                  <a:pt x="8" y="86"/>
                </a:lnTo>
                <a:lnTo>
                  <a:pt x="11" y="89"/>
                </a:lnTo>
                <a:lnTo>
                  <a:pt x="14" y="89"/>
                </a:lnTo>
                <a:lnTo>
                  <a:pt x="14" y="91"/>
                </a:lnTo>
                <a:lnTo>
                  <a:pt x="14" y="97"/>
                </a:lnTo>
                <a:lnTo>
                  <a:pt x="19" y="97"/>
                </a:lnTo>
                <a:lnTo>
                  <a:pt x="22" y="99"/>
                </a:lnTo>
                <a:lnTo>
                  <a:pt x="24" y="97"/>
                </a:lnTo>
                <a:lnTo>
                  <a:pt x="24" y="99"/>
                </a:lnTo>
                <a:lnTo>
                  <a:pt x="27" y="99"/>
                </a:lnTo>
                <a:lnTo>
                  <a:pt x="30" y="97"/>
                </a:lnTo>
                <a:lnTo>
                  <a:pt x="30" y="97"/>
                </a:lnTo>
                <a:lnTo>
                  <a:pt x="32" y="99"/>
                </a:lnTo>
                <a:lnTo>
                  <a:pt x="35" y="99"/>
                </a:lnTo>
                <a:lnTo>
                  <a:pt x="35" y="99"/>
                </a:lnTo>
                <a:lnTo>
                  <a:pt x="35" y="97"/>
                </a:lnTo>
                <a:lnTo>
                  <a:pt x="38" y="97"/>
                </a:lnTo>
                <a:lnTo>
                  <a:pt x="38" y="94"/>
                </a:lnTo>
                <a:lnTo>
                  <a:pt x="41" y="91"/>
                </a:lnTo>
                <a:lnTo>
                  <a:pt x="43" y="91"/>
                </a:lnTo>
                <a:lnTo>
                  <a:pt x="49" y="91"/>
                </a:lnTo>
                <a:lnTo>
                  <a:pt x="49" y="91"/>
                </a:lnTo>
                <a:lnTo>
                  <a:pt x="51" y="43"/>
                </a:lnTo>
                <a:lnTo>
                  <a:pt x="57" y="46"/>
                </a:lnTo>
                <a:lnTo>
                  <a:pt x="57" y="48"/>
                </a:lnTo>
                <a:lnTo>
                  <a:pt x="59" y="56"/>
                </a:lnTo>
                <a:lnTo>
                  <a:pt x="59" y="59"/>
                </a:lnTo>
                <a:lnTo>
                  <a:pt x="59" y="65"/>
                </a:lnTo>
                <a:lnTo>
                  <a:pt x="59" y="67"/>
                </a:lnTo>
                <a:lnTo>
                  <a:pt x="62" y="67"/>
                </a:lnTo>
                <a:lnTo>
                  <a:pt x="65" y="67"/>
                </a:lnTo>
                <a:lnTo>
                  <a:pt x="67" y="67"/>
                </a:lnTo>
                <a:lnTo>
                  <a:pt x="70" y="67"/>
                </a:lnTo>
                <a:lnTo>
                  <a:pt x="73" y="65"/>
                </a:lnTo>
                <a:lnTo>
                  <a:pt x="75" y="65"/>
                </a:lnTo>
                <a:lnTo>
                  <a:pt x="78" y="62"/>
                </a:lnTo>
                <a:lnTo>
                  <a:pt x="81" y="62"/>
                </a:lnTo>
                <a:lnTo>
                  <a:pt x="83" y="59"/>
                </a:lnTo>
                <a:lnTo>
                  <a:pt x="86" y="56"/>
                </a:lnTo>
                <a:lnTo>
                  <a:pt x="89" y="51"/>
                </a:lnTo>
                <a:lnTo>
                  <a:pt x="92" y="48"/>
                </a:lnTo>
                <a:lnTo>
                  <a:pt x="94" y="48"/>
                </a:lnTo>
                <a:lnTo>
                  <a:pt x="100" y="48"/>
                </a:lnTo>
                <a:lnTo>
                  <a:pt x="102" y="51"/>
                </a:lnTo>
                <a:lnTo>
                  <a:pt x="102" y="51"/>
                </a:lnTo>
                <a:lnTo>
                  <a:pt x="108" y="54"/>
                </a:lnTo>
                <a:lnTo>
                  <a:pt x="110" y="54"/>
                </a:lnTo>
                <a:lnTo>
                  <a:pt x="113" y="54"/>
                </a:lnTo>
                <a:lnTo>
                  <a:pt x="116" y="54"/>
                </a:lnTo>
                <a:lnTo>
                  <a:pt x="118" y="54"/>
                </a:lnTo>
                <a:lnTo>
                  <a:pt x="121" y="51"/>
                </a:lnTo>
                <a:lnTo>
                  <a:pt x="121" y="54"/>
                </a:lnTo>
                <a:lnTo>
                  <a:pt x="124" y="54"/>
                </a:lnTo>
                <a:lnTo>
                  <a:pt x="126" y="51"/>
                </a:lnTo>
                <a:lnTo>
                  <a:pt x="126" y="51"/>
                </a:lnTo>
                <a:lnTo>
                  <a:pt x="126" y="48"/>
                </a:lnTo>
                <a:lnTo>
                  <a:pt x="126" y="48"/>
                </a:lnTo>
                <a:lnTo>
                  <a:pt x="126" y="46"/>
                </a:lnTo>
                <a:lnTo>
                  <a:pt x="126" y="43"/>
                </a:lnTo>
                <a:lnTo>
                  <a:pt x="129" y="40"/>
                </a:lnTo>
                <a:lnTo>
                  <a:pt x="132" y="40"/>
                </a:lnTo>
                <a:lnTo>
                  <a:pt x="135" y="38"/>
                </a:lnTo>
                <a:lnTo>
                  <a:pt x="135" y="38"/>
                </a:lnTo>
                <a:lnTo>
                  <a:pt x="137" y="38"/>
                </a:lnTo>
                <a:lnTo>
                  <a:pt x="137" y="35"/>
                </a:lnTo>
                <a:lnTo>
                  <a:pt x="137" y="35"/>
                </a:lnTo>
                <a:lnTo>
                  <a:pt x="140" y="32"/>
                </a:lnTo>
                <a:lnTo>
                  <a:pt x="140" y="32"/>
                </a:lnTo>
                <a:lnTo>
                  <a:pt x="143" y="32"/>
                </a:lnTo>
                <a:lnTo>
                  <a:pt x="143" y="30"/>
                </a:lnTo>
                <a:lnTo>
                  <a:pt x="143" y="30"/>
                </a:lnTo>
                <a:lnTo>
                  <a:pt x="143" y="27"/>
                </a:lnTo>
                <a:lnTo>
                  <a:pt x="143" y="24"/>
                </a:lnTo>
                <a:lnTo>
                  <a:pt x="148" y="19"/>
                </a:lnTo>
                <a:lnTo>
                  <a:pt x="148" y="19"/>
                </a:lnTo>
                <a:lnTo>
                  <a:pt x="151" y="19"/>
                </a:lnTo>
                <a:lnTo>
                  <a:pt x="151" y="16"/>
                </a:lnTo>
                <a:lnTo>
                  <a:pt x="153" y="16"/>
                </a:lnTo>
                <a:lnTo>
                  <a:pt x="153" y="16"/>
                </a:lnTo>
                <a:lnTo>
                  <a:pt x="156" y="14"/>
                </a:lnTo>
                <a:lnTo>
                  <a:pt x="156" y="14"/>
                </a:lnTo>
                <a:lnTo>
                  <a:pt x="159" y="11"/>
                </a:lnTo>
                <a:lnTo>
                  <a:pt x="164" y="11"/>
                </a:lnTo>
                <a:lnTo>
                  <a:pt x="164" y="11"/>
                </a:lnTo>
                <a:lnTo>
                  <a:pt x="164" y="11"/>
                </a:lnTo>
                <a:lnTo>
                  <a:pt x="167" y="11"/>
                </a:lnTo>
                <a:lnTo>
                  <a:pt x="169" y="8"/>
                </a:lnTo>
                <a:lnTo>
                  <a:pt x="172" y="8"/>
                </a:lnTo>
                <a:lnTo>
                  <a:pt x="172" y="5"/>
                </a:lnTo>
                <a:lnTo>
                  <a:pt x="172" y="5"/>
                </a:lnTo>
                <a:lnTo>
                  <a:pt x="172" y="3"/>
                </a:lnTo>
                <a:lnTo>
                  <a:pt x="175" y="3"/>
                </a:lnTo>
                <a:lnTo>
                  <a:pt x="177" y="3"/>
                </a:lnTo>
                <a:lnTo>
                  <a:pt x="183" y="0"/>
                </a:lnTo>
                <a:lnTo>
                  <a:pt x="186" y="3"/>
                </a:lnTo>
                <a:lnTo>
                  <a:pt x="186" y="3"/>
                </a:lnTo>
                <a:lnTo>
                  <a:pt x="188" y="3"/>
                </a:lnTo>
                <a:lnTo>
                  <a:pt x="191" y="5"/>
                </a:lnTo>
                <a:lnTo>
                  <a:pt x="194" y="5"/>
                </a:lnTo>
                <a:lnTo>
                  <a:pt x="194" y="5"/>
                </a:lnTo>
                <a:lnTo>
                  <a:pt x="199" y="5"/>
                </a:lnTo>
                <a:lnTo>
                  <a:pt x="202" y="5"/>
                </a:lnTo>
                <a:lnTo>
                  <a:pt x="204" y="8"/>
                </a:lnTo>
                <a:lnTo>
                  <a:pt x="207" y="11"/>
                </a:lnTo>
                <a:lnTo>
                  <a:pt x="207" y="14"/>
                </a:lnTo>
                <a:lnTo>
                  <a:pt x="210" y="19"/>
                </a:lnTo>
                <a:lnTo>
                  <a:pt x="210" y="24"/>
                </a:lnTo>
                <a:lnTo>
                  <a:pt x="210" y="24"/>
                </a:lnTo>
                <a:lnTo>
                  <a:pt x="210" y="27"/>
                </a:lnTo>
                <a:lnTo>
                  <a:pt x="210" y="30"/>
                </a:lnTo>
                <a:lnTo>
                  <a:pt x="210" y="32"/>
                </a:lnTo>
                <a:lnTo>
                  <a:pt x="210" y="43"/>
                </a:lnTo>
                <a:lnTo>
                  <a:pt x="210" y="48"/>
                </a:lnTo>
                <a:lnTo>
                  <a:pt x="210" y="51"/>
                </a:lnTo>
                <a:lnTo>
                  <a:pt x="210" y="56"/>
                </a:lnTo>
                <a:lnTo>
                  <a:pt x="207" y="56"/>
                </a:lnTo>
                <a:lnTo>
                  <a:pt x="204" y="54"/>
                </a:lnTo>
                <a:lnTo>
                  <a:pt x="202" y="51"/>
                </a:lnTo>
                <a:lnTo>
                  <a:pt x="199" y="54"/>
                </a:lnTo>
                <a:lnTo>
                  <a:pt x="199" y="56"/>
                </a:lnTo>
                <a:lnTo>
                  <a:pt x="194" y="62"/>
                </a:lnTo>
                <a:lnTo>
                  <a:pt x="194" y="65"/>
                </a:lnTo>
                <a:lnTo>
                  <a:pt x="194" y="67"/>
                </a:lnTo>
                <a:lnTo>
                  <a:pt x="196" y="67"/>
                </a:lnTo>
                <a:lnTo>
                  <a:pt x="196" y="70"/>
                </a:lnTo>
                <a:lnTo>
                  <a:pt x="202" y="73"/>
                </a:lnTo>
                <a:lnTo>
                  <a:pt x="207" y="73"/>
                </a:lnTo>
                <a:lnTo>
                  <a:pt x="210" y="73"/>
                </a:lnTo>
                <a:lnTo>
                  <a:pt x="210" y="70"/>
                </a:lnTo>
                <a:lnTo>
                  <a:pt x="210" y="67"/>
                </a:lnTo>
                <a:lnTo>
                  <a:pt x="212" y="67"/>
                </a:lnTo>
                <a:lnTo>
                  <a:pt x="212" y="67"/>
                </a:lnTo>
                <a:lnTo>
                  <a:pt x="218" y="67"/>
                </a:lnTo>
                <a:lnTo>
                  <a:pt x="220" y="67"/>
                </a:lnTo>
                <a:lnTo>
                  <a:pt x="220" y="67"/>
                </a:lnTo>
                <a:lnTo>
                  <a:pt x="220" y="70"/>
                </a:lnTo>
                <a:lnTo>
                  <a:pt x="220" y="70"/>
                </a:lnTo>
                <a:lnTo>
                  <a:pt x="218" y="75"/>
                </a:lnTo>
                <a:lnTo>
                  <a:pt x="218" y="81"/>
                </a:lnTo>
                <a:lnTo>
                  <a:pt x="215" y="83"/>
                </a:lnTo>
                <a:lnTo>
                  <a:pt x="215" y="89"/>
                </a:lnTo>
                <a:lnTo>
                  <a:pt x="212" y="91"/>
                </a:lnTo>
                <a:lnTo>
                  <a:pt x="212" y="94"/>
                </a:lnTo>
                <a:lnTo>
                  <a:pt x="207" y="99"/>
                </a:lnTo>
                <a:lnTo>
                  <a:pt x="207" y="99"/>
                </a:lnTo>
                <a:lnTo>
                  <a:pt x="207" y="99"/>
                </a:lnTo>
                <a:lnTo>
                  <a:pt x="204" y="102"/>
                </a:lnTo>
                <a:lnTo>
                  <a:pt x="202" y="102"/>
                </a:lnTo>
                <a:lnTo>
                  <a:pt x="199" y="105"/>
                </a:lnTo>
                <a:lnTo>
                  <a:pt x="196" y="108"/>
                </a:lnTo>
                <a:lnTo>
                  <a:pt x="194" y="110"/>
                </a:lnTo>
                <a:lnTo>
                  <a:pt x="194" y="113"/>
                </a:lnTo>
                <a:lnTo>
                  <a:pt x="194" y="116"/>
                </a:lnTo>
                <a:lnTo>
                  <a:pt x="191" y="116"/>
                </a:lnTo>
                <a:lnTo>
                  <a:pt x="188" y="118"/>
                </a:lnTo>
                <a:lnTo>
                  <a:pt x="183" y="129"/>
                </a:lnTo>
                <a:lnTo>
                  <a:pt x="177" y="132"/>
                </a:lnTo>
                <a:lnTo>
                  <a:pt x="177" y="137"/>
                </a:lnTo>
                <a:lnTo>
                  <a:pt x="175" y="137"/>
                </a:lnTo>
                <a:lnTo>
                  <a:pt x="172" y="140"/>
                </a:lnTo>
                <a:lnTo>
                  <a:pt x="172" y="140"/>
                </a:lnTo>
                <a:lnTo>
                  <a:pt x="172" y="142"/>
                </a:lnTo>
                <a:lnTo>
                  <a:pt x="156" y="156"/>
                </a:lnTo>
                <a:lnTo>
                  <a:pt x="156" y="156"/>
                </a:lnTo>
                <a:lnTo>
                  <a:pt x="156" y="156"/>
                </a:lnTo>
                <a:lnTo>
                  <a:pt x="153" y="159"/>
                </a:lnTo>
                <a:lnTo>
                  <a:pt x="143" y="164"/>
                </a:lnTo>
                <a:lnTo>
                  <a:pt x="143" y="167"/>
                </a:lnTo>
                <a:lnTo>
                  <a:pt x="137" y="169"/>
                </a:lnTo>
                <a:lnTo>
                  <a:pt x="137" y="169"/>
                </a:lnTo>
                <a:lnTo>
                  <a:pt x="132" y="169"/>
                </a:lnTo>
                <a:lnTo>
                  <a:pt x="129" y="172"/>
                </a:lnTo>
                <a:lnTo>
                  <a:pt x="126" y="172"/>
                </a:lnTo>
                <a:lnTo>
                  <a:pt x="126" y="172"/>
                </a:lnTo>
                <a:lnTo>
                  <a:pt x="121" y="172"/>
                </a:lnTo>
                <a:lnTo>
                  <a:pt x="118" y="172"/>
                </a:lnTo>
                <a:lnTo>
                  <a:pt x="116" y="175"/>
                </a:lnTo>
                <a:lnTo>
                  <a:pt x="118" y="177"/>
                </a:lnTo>
                <a:lnTo>
                  <a:pt x="118" y="177"/>
                </a:lnTo>
                <a:lnTo>
                  <a:pt x="113" y="177"/>
                </a:lnTo>
                <a:lnTo>
                  <a:pt x="110" y="177"/>
                </a:lnTo>
                <a:lnTo>
                  <a:pt x="108" y="177"/>
                </a:lnTo>
                <a:lnTo>
                  <a:pt x="108" y="177"/>
                </a:lnTo>
                <a:lnTo>
                  <a:pt x="108" y="180"/>
                </a:lnTo>
                <a:lnTo>
                  <a:pt x="108" y="180"/>
                </a:lnTo>
                <a:lnTo>
                  <a:pt x="100" y="180"/>
                </a:lnTo>
                <a:lnTo>
                  <a:pt x="100" y="177"/>
                </a:lnTo>
                <a:lnTo>
                  <a:pt x="92" y="177"/>
                </a:lnTo>
                <a:lnTo>
                  <a:pt x="89" y="177"/>
                </a:lnTo>
                <a:lnTo>
                  <a:pt x="89" y="177"/>
                </a:lnTo>
                <a:lnTo>
                  <a:pt x="86" y="180"/>
                </a:lnTo>
                <a:lnTo>
                  <a:pt x="83" y="177"/>
                </a:lnTo>
                <a:lnTo>
                  <a:pt x="75" y="177"/>
                </a:lnTo>
                <a:lnTo>
                  <a:pt x="73" y="177"/>
                </a:lnTo>
                <a:lnTo>
                  <a:pt x="73" y="180"/>
                </a:lnTo>
                <a:lnTo>
                  <a:pt x="70" y="180"/>
                </a:lnTo>
                <a:lnTo>
                  <a:pt x="70" y="180"/>
                </a:lnTo>
                <a:lnTo>
                  <a:pt x="67" y="180"/>
                </a:lnTo>
                <a:lnTo>
                  <a:pt x="67" y="183"/>
                </a:lnTo>
                <a:lnTo>
                  <a:pt x="65" y="183"/>
                </a:lnTo>
                <a:lnTo>
                  <a:pt x="62" y="183"/>
                </a:lnTo>
                <a:lnTo>
                  <a:pt x="57" y="183"/>
                </a:lnTo>
                <a:lnTo>
                  <a:pt x="54" y="183"/>
                </a:lnTo>
                <a:lnTo>
                  <a:pt x="54" y="183"/>
                </a:lnTo>
                <a:lnTo>
                  <a:pt x="51" y="183"/>
                </a:lnTo>
                <a:lnTo>
                  <a:pt x="49" y="185"/>
                </a:lnTo>
                <a:lnTo>
                  <a:pt x="46" y="185"/>
                </a:lnTo>
                <a:lnTo>
                  <a:pt x="43" y="188"/>
                </a:lnTo>
                <a:lnTo>
                  <a:pt x="43" y="188"/>
                </a:lnTo>
                <a:lnTo>
                  <a:pt x="41" y="188"/>
                </a:lnTo>
                <a:lnTo>
                  <a:pt x="35" y="185"/>
                </a:lnTo>
                <a:lnTo>
                  <a:pt x="32" y="185"/>
                </a:lnTo>
                <a:lnTo>
                  <a:pt x="32" y="183"/>
                </a:lnTo>
                <a:lnTo>
                  <a:pt x="30" y="183"/>
                </a:lnTo>
                <a:lnTo>
                  <a:pt x="30" y="183"/>
                </a:lnTo>
                <a:lnTo>
                  <a:pt x="27" y="183"/>
                </a:lnTo>
                <a:lnTo>
                  <a:pt x="30" y="180"/>
                </a:lnTo>
                <a:lnTo>
                  <a:pt x="27" y="177"/>
                </a:lnTo>
                <a:lnTo>
                  <a:pt x="24" y="177"/>
                </a:lnTo>
                <a:lnTo>
                  <a:pt x="22" y="180"/>
                </a:lnTo>
                <a:lnTo>
                  <a:pt x="22" y="183"/>
                </a:lnTo>
                <a:lnTo>
                  <a:pt x="22" y="180"/>
                </a:lnTo>
                <a:lnTo>
                  <a:pt x="22" y="177"/>
                </a:lnTo>
                <a:lnTo>
                  <a:pt x="22" y="175"/>
                </a:lnTo>
                <a:lnTo>
                  <a:pt x="22" y="172"/>
                </a:lnTo>
                <a:lnTo>
                  <a:pt x="22" y="169"/>
                </a:lnTo>
                <a:lnTo>
                  <a:pt x="22" y="164"/>
                </a:lnTo>
                <a:lnTo>
                  <a:pt x="19" y="164"/>
                </a:lnTo>
                <a:lnTo>
                  <a:pt x="16" y="159"/>
                </a:lnTo>
                <a:lnTo>
                  <a:pt x="16" y="156"/>
                </a:lnTo>
                <a:lnTo>
                  <a:pt x="16" y="153"/>
                </a:lnTo>
                <a:lnTo>
                  <a:pt x="19" y="156"/>
                </a:lnTo>
                <a:lnTo>
                  <a:pt x="19" y="156"/>
                </a:lnTo>
                <a:lnTo>
                  <a:pt x="22" y="153"/>
                </a:lnTo>
                <a:lnTo>
                  <a:pt x="22" y="151"/>
                </a:lnTo>
                <a:lnTo>
                  <a:pt x="22" y="145"/>
                </a:lnTo>
                <a:lnTo>
                  <a:pt x="22" y="142"/>
                </a:lnTo>
                <a:lnTo>
                  <a:pt x="16" y="137"/>
                </a:lnTo>
                <a:lnTo>
                  <a:pt x="16" y="134"/>
                </a:lnTo>
                <a:lnTo>
                  <a:pt x="14" y="129"/>
                </a:lnTo>
                <a:lnTo>
                  <a:pt x="11" y="121"/>
                </a:lnTo>
                <a:lnTo>
                  <a:pt x="8" y="113"/>
                </a:lnTo>
                <a:lnTo>
                  <a:pt x="8" y="110"/>
                </a:lnTo>
                <a:lnTo>
                  <a:pt x="6" y="102"/>
                </a:lnTo>
                <a:lnTo>
                  <a:pt x="3" y="99"/>
                </a:lnTo>
                <a:lnTo>
                  <a:pt x="0" y="94"/>
                </a:lnTo>
                <a:lnTo>
                  <a:pt x="0" y="94"/>
                </a:lnTo>
                <a:lnTo>
                  <a:pt x="0" y="94"/>
                </a:lnTo>
                <a:close/>
                <a:moveTo>
                  <a:pt x="145" y="121"/>
                </a:moveTo>
                <a:lnTo>
                  <a:pt x="148" y="121"/>
                </a:lnTo>
                <a:lnTo>
                  <a:pt x="148" y="124"/>
                </a:lnTo>
                <a:lnTo>
                  <a:pt x="153" y="126"/>
                </a:lnTo>
                <a:lnTo>
                  <a:pt x="156" y="124"/>
                </a:lnTo>
                <a:lnTo>
                  <a:pt x="156" y="124"/>
                </a:lnTo>
                <a:lnTo>
                  <a:pt x="156" y="124"/>
                </a:lnTo>
                <a:lnTo>
                  <a:pt x="159" y="118"/>
                </a:lnTo>
                <a:lnTo>
                  <a:pt x="159" y="118"/>
                </a:lnTo>
                <a:lnTo>
                  <a:pt x="161" y="118"/>
                </a:lnTo>
                <a:lnTo>
                  <a:pt x="164" y="116"/>
                </a:lnTo>
                <a:lnTo>
                  <a:pt x="167" y="118"/>
                </a:lnTo>
                <a:lnTo>
                  <a:pt x="169" y="116"/>
                </a:lnTo>
                <a:lnTo>
                  <a:pt x="169" y="113"/>
                </a:lnTo>
                <a:lnTo>
                  <a:pt x="167" y="113"/>
                </a:lnTo>
                <a:lnTo>
                  <a:pt x="167" y="110"/>
                </a:lnTo>
                <a:lnTo>
                  <a:pt x="169" y="110"/>
                </a:lnTo>
                <a:lnTo>
                  <a:pt x="172" y="108"/>
                </a:lnTo>
                <a:lnTo>
                  <a:pt x="172" y="105"/>
                </a:lnTo>
                <a:lnTo>
                  <a:pt x="169" y="99"/>
                </a:lnTo>
                <a:lnTo>
                  <a:pt x="167" y="97"/>
                </a:lnTo>
                <a:lnTo>
                  <a:pt x="164" y="97"/>
                </a:lnTo>
                <a:lnTo>
                  <a:pt x="164" y="97"/>
                </a:lnTo>
                <a:lnTo>
                  <a:pt x="161" y="97"/>
                </a:lnTo>
                <a:lnTo>
                  <a:pt x="161" y="97"/>
                </a:lnTo>
                <a:lnTo>
                  <a:pt x="159" y="97"/>
                </a:lnTo>
                <a:lnTo>
                  <a:pt x="159" y="97"/>
                </a:lnTo>
                <a:lnTo>
                  <a:pt x="156" y="97"/>
                </a:lnTo>
                <a:lnTo>
                  <a:pt x="156" y="99"/>
                </a:lnTo>
                <a:lnTo>
                  <a:pt x="151" y="99"/>
                </a:lnTo>
                <a:lnTo>
                  <a:pt x="148" y="102"/>
                </a:lnTo>
                <a:lnTo>
                  <a:pt x="145" y="105"/>
                </a:lnTo>
                <a:lnTo>
                  <a:pt x="143" y="108"/>
                </a:lnTo>
                <a:lnTo>
                  <a:pt x="140" y="110"/>
                </a:lnTo>
                <a:lnTo>
                  <a:pt x="143" y="113"/>
                </a:lnTo>
                <a:lnTo>
                  <a:pt x="143" y="113"/>
                </a:lnTo>
                <a:lnTo>
                  <a:pt x="143" y="116"/>
                </a:lnTo>
                <a:lnTo>
                  <a:pt x="145" y="118"/>
                </a:lnTo>
                <a:lnTo>
                  <a:pt x="145" y="12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4" name="Freeform 1309"/>
          <p:cNvSpPr>
            <a:spLocks/>
          </p:cNvSpPr>
          <p:nvPr/>
        </p:nvSpPr>
        <p:spPr bwMode="auto">
          <a:xfrm>
            <a:off x="6471463" y="4964126"/>
            <a:ext cx="49147" cy="44540"/>
          </a:xfrm>
          <a:custGeom>
            <a:avLst/>
            <a:gdLst/>
            <a:ahLst/>
            <a:cxnLst>
              <a:cxn ang="0">
                <a:pos x="5" y="24"/>
              </a:cxn>
              <a:cxn ang="0">
                <a:pos x="5" y="21"/>
              </a:cxn>
              <a:cxn ang="0">
                <a:pos x="3" y="19"/>
              </a:cxn>
              <a:cxn ang="0">
                <a:pos x="3" y="16"/>
              </a:cxn>
              <a:cxn ang="0">
                <a:pos x="3" y="16"/>
              </a:cxn>
              <a:cxn ang="0">
                <a:pos x="0" y="13"/>
              </a:cxn>
              <a:cxn ang="0">
                <a:pos x="3" y="11"/>
              </a:cxn>
              <a:cxn ang="0">
                <a:pos x="5" y="8"/>
              </a:cxn>
              <a:cxn ang="0">
                <a:pos x="8" y="5"/>
              </a:cxn>
              <a:cxn ang="0">
                <a:pos x="11" y="2"/>
              </a:cxn>
              <a:cxn ang="0">
                <a:pos x="16" y="2"/>
              </a:cxn>
              <a:cxn ang="0">
                <a:pos x="16" y="0"/>
              </a:cxn>
              <a:cxn ang="0">
                <a:pos x="19" y="0"/>
              </a:cxn>
              <a:cxn ang="0">
                <a:pos x="19" y="0"/>
              </a:cxn>
              <a:cxn ang="0">
                <a:pos x="21" y="0"/>
              </a:cxn>
              <a:cxn ang="0">
                <a:pos x="21" y="0"/>
              </a:cxn>
              <a:cxn ang="0">
                <a:pos x="24" y="0"/>
              </a:cxn>
              <a:cxn ang="0">
                <a:pos x="24" y="0"/>
              </a:cxn>
              <a:cxn ang="0">
                <a:pos x="27" y="0"/>
              </a:cxn>
              <a:cxn ang="0">
                <a:pos x="29" y="2"/>
              </a:cxn>
              <a:cxn ang="0">
                <a:pos x="32" y="8"/>
              </a:cxn>
              <a:cxn ang="0">
                <a:pos x="32" y="11"/>
              </a:cxn>
              <a:cxn ang="0">
                <a:pos x="29" y="13"/>
              </a:cxn>
              <a:cxn ang="0">
                <a:pos x="27" y="13"/>
              </a:cxn>
              <a:cxn ang="0">
                <a:pos x="27" y="16"/>
              </a:cxn>
              <a:cxn ang="0">
                <a:pos x="29" y="16"/>
              </a:cxn>
              <a:cxn ang="0">
                <a:pos x="29" y="19"/>
              </a:cxn>
              <a:cxn ang="0">
                <a:pos x="27" y="21"/>
              </a:cxn>
              <a:cxn ang="0">
                <a:pos x="24" y="19"/>
              </a:cxn>
              <a:cxn ang="0">
                <a:pos x="21" y="21"/>
              </a:cxn>
              <a:cxn ang="0">
                <a:pos x="19" y="21"/>
              </a:cxn>
              <a:cxn ang="0">
                <a:pos x="19" y="21"/>
              </a:cxn>
              <a:cxn ang="0">
                <a:pos x="16" y="27"/>
              </a:cxn>
              <a:cxn ang="0">
                <a:pos x="16" y="27"/>
              </a:cxn>
              <a:cxn ang="0">
                <a:pos x="16" y="27"/>
              </a:cxn>
              <a:cxn ang="0">
                <a:pos x="13" y="29"/>
              </a:cxn>
              <a:cxn ang="0">
                <a:pos x="8" y="27"/>
              </a:cxn>
              <a:cxn ang="0">
                <a:pos x="8" y="24"/>
              </a:cxn>
              <a:cxn ang="0">
                <a:pos x="5" y="24"/>
              </a:cxn>
            </a:cxnLst>
            <a:rect l="0" t="0" r="r" b="b"/>
            <a:pathLst>
              <a:path w="32" h="29">
                <a:moveTo>
                  <a:pt x="5" y="24"/>
                </a:moveTo>
                <a:lnTo>
                  <a:pt x="5" y="21"/>
                </a:lnTo>
                <a:lnTo>
                  <a:pt x="3" y="19"/>
                </a:lnTo>
                <a:lnTo>
                  <a:pt x="3" y="16"/>
                </a:lnTo>
                <a:lnTo>
                  <a:pt x="3" y="16"/>
                </a:lnTo>
                <a:lnTo>
                  <a:pt x="0" y="13"/>
                </a:lnTo>
                <a:lnTo>
                  <a:pt x="3" y="11"/>
                </a:lnTo>
                <a:lnTo>
                  <a:pt x="5" y="8"/>
                </a:lnTo>
                <a:lnTo>
                  <a:pt x="8" y="5"/>
                </a:lnTo>
                <a:lnTo>
                  <a:pt x="11" y="2"/>
                </a:lnTo>
                <a:lnTo>
                  <a:pt x="16" y="2"/>
                </a:lnTo>
                <a:lnTo>
                  <a:pt x="16" y="0"/>
                </a:lnTo>
                <a:lnTo>
                  <a:pt x="19" y="0"/>
                </a:lnTo>
                <a:lnTo>
                  <a:pt x="19" y="0"/>
                </a:lnTo>
                <a:lnTo>
                  <a:pt x="21" y="0"/>
                </a:lnTo>
                <a:lnTo>
                  <a:pt x="21" y="0"/>
                </a:lnTo>
                <a:lnTo>
                  <a:pt x="24" y="0"/>
                </a:lnTo>
                <a:lnTo>
                  <a:pt x="24" y="0"/>
                </a:lnTo>
                <a:lnTo>
                  <a:pt x="27" y="0"/>
                </a:lnTo>
                <a:lnTo>
                  <a:pt x="29" y="2"/>
                </a:lnTo>
                <a:lnTo>
                  <a:pt x="32" y="8"/>
                </a:lnTo>
                <a:lnTo>
                  <a:pt x="32" y="11"/>
                </a:lnTo>
                <a:lnTo>
                  <a:pt x="29" y="13"/>
                </a:lnTo>
                <a:lnTo>
                  <a:pt x="27" y="13"/>
                </a:lnTo>
                <a:lnTo>
                  <a:pt x="27" y="16"/>
                </a:lnTo>
                <a:lnTo>
                  <a:pt x="29" y="16"/>
                </a:lnTo>
                <a:lnTo>
                  <a:pt x="29" y="19"/>
                </a:lnTo>
                <a:lnTo>
                  <a:pt x="27" y="21"/>
                </a:lnTo>
                <a:lnTo>
                  <a:pt x="24" y="19"/>
                </a:lnTo>
                <a:lnTo>
                  <a:pt x="21" y="21"/>
                </a:lnTo>
                <a:lnTo>
                  <a:pt x="19" y="21"/>
                </a:lnTo>
                <a:lnTo>
                  <a:pt x="19" y="21"/>
                </a:lnTo>
                <a:lnTo>
                  <a:pt x="16" y="27"/>
                </a:lnTo>
                <a:lnTo>
                  <a:pt x="16" y="27"/>
                </a:lnTo>
                <a:lnTo>
                  <a:pt x="16" y="27"/>
                </a:lnTo>
                <a:lnTo>
                  <a:pt x="13" y="29"/>
                </a:lnTo>
                <a:lnTo>
                  <a:pt x="8" y="27"/>
                </a:lnTo>
                <a:lnTo>
                  <a:pt x="8" y="24"/>
                </a:lnTo>
                <a:lnTo>
                  <a:pt x="5" y="2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5" name="Freeform 1310"/>
          <p:cNvSpPr>
            <a:spLocks noEditPoints="1"/>
          </p:cNvSpPr>
          <p:nvPr/>
        </p:nvSpPr>
        <p:spPr bwMode="auto">
          <a:xfrm>
            <a:off x="8253031" y="4572489"/>
            <a:ext cx="844709" cy="907679"/>
          </a:xfrm>
          <a:custGeom>
            <a:avLst/>
            <a:gdLst/>
            <a:ahLst/>
            <a:cxnLst>
              <a:cxn ang="0">
                <a:pos x="203" y="93"/>
              </a:cxn>
              <a:cxn ang="0">
                <a:pos x="175" y="48"/>
              </a:cxn>
              <a:cxn ang="0">
                <a:pos x="140" y="37"/>
              </a:cxn>
              <a:cxn ang="0">
                <a:pos x="126" y="21"/>
              </a:cxn>
              <a:cxn ang="0">
                <a:pos x="127" y="22"/>
              </a:cxn>
              <a:cxn ang="0">
                <a:pos x="124" y="9"/>
              </a:cxn>
              <a:cxn ang="0">
                <a:pos x="97" y="6"/>
              </a:cxn>
              <a:cxn ang="0">
                <a:pos x="97" y="6"/>
              </a:cxn>
              <a:cxn ang="0">
                <a:pos x="66" y="29"/>
              </a:cxn>
              <a:cxn ang="0">
                <a:pos x="1" y="83"/>
              </a:cxn>
              <a:cxn ang="0">
                <a:pos x="111" y="157"/>
              </a:cxn>
              <a:cxn ang="0">
                <a:pos x="150" y="182"/>
              </a:cxn>
              <a:cxn ang="0">
                <a:pos x="138" y="194"/>
              </a:cxn>
              <a:cxn ang="0">
                <a:pos x="155" y="190"/>
              </a:cxn>
              <a:cxn ang="0">
                <a:pos x="149" y="213"/>
              </a:cxn>
              <a:cxn ang="0">
                <a:pos x="136" y="211"/>
              </a:cxn>
              <a:cxn ang="0">
                <a:pos x="139" y="197"/>
              </a:cxn>
              <a:cxn ang="0">
                <a:pos x="153" y="198"/>
              </a:cxn>
              <a:cxn ang="0">
                <a:pos x="148" y="214"/>
              </a:cxn>
              <a:cxn ang="0">
                <a:pos x="142" y="219"/>
              </a:cxn>
              <a:cxn ang="0">
                <a:pos x="10" y="145"/>
              </a:cxn>
              <a:cxn ang="0">
                <a:pos x="24" y="140"/>
              </a:cxn>
              <a:cxn ang="0">
                <a:pos x="43" y="139"/>
              </a:cxn>
              <a:cxn ang="0">
                <a:pos x="66" y="129"/>
              </a:cxn>
              <a:cxn ang="0">
                <a:pos x="94" y="129"/>
              </a:cxn>
              <a:cxn ang="0">
                <a:pos x="103" y="146"/>
              </a:cxn>
              <a:cxn ang="0">
                <a:pos x="112" y="141"/>
              </a:cxn>
              <a:cxn ang="0">
                <a:pos x="113" y="147"/>
              </a:cxn>
              <a:cxn ang="0">
                <a:pos x="115" y="155"/>
              </a:cxn>
              <a:cxn ang="0">
                <a:pos x="120" y="168"/>
              </a:cxn>
              <a:cxn ang="0">
                <a:pos x="136" y="181"/>
              </a:cxn>
              <a:cxn ang="0">
                <a:pos x="147" y="179"/>
              </a:cxn>
              <a:cxn ang="0">
                <a:pos x="158" y="177"/>
              </a:cxn>
              <a:cxn ang="0">
                <a:pos x="173" y="163"/>
              </a:cxn>
              <a:cxn ang="0">
                <a:pos x="189" y="139"/>
              </a:cxn>
              <a:cxn ang="0">
                <a:pos x="200" y="116"/>
              </a:cxn>
              <a:cxn ang="0">
                <a:pos x="202" y="91"/>
              </a:cxn>
              <a:cxn ang="0">
                <a:pos x="193" y="76"/>
              </a:cxn>
              <a:cxn ang="0">
                <a:pos x="188" y="67"/>
              </a:cxn>
              <a:cxn ang="0">
                <a:pos x="180" y="55"/>
              </a:cxn>
              <a:cxn ang="0">
                <a:pos x="173" y="39"/>
              </a:cxn>
              <a:cxn ang="0">
                <a:pos x="166" y="23"/>
              </a:cxn>
              <a:cxn ang="0">
                <a:pos x="160" y="7"/>
              </a:cxn>
              <a:cxn ang="0">
                <a:pos x="154" y="17"/>
              </a:cxn>
              <a:cxn ang="0">
                <a:pos x="147" y="42"/>
              </a:cxn>
              <a:cxn ang="0">
                <a:pos x="128" y="32"/>
              </a:cxn>
              <a:cxn ang="0">
                <a:pos x="125" y="17"/>
              </a:cxn>
              <a:cxn ang="0">
                <a:pos x="127" y="12"/>
              </a:cxn>
              <a:cxn ang="0">
                <a:pos x="119" y="10"/>
              </a:cxn>
              <a:cxn ang="0">
                <a:pos x="106" y="6"/>
              </a:cxn>
              <a:cxn ang="0">
                <a:pos x="100" y="13"/>
              </a:cxn>
              <a:cxn ang="0">
                <a:pos x="92" y="20"/>
              </a:cxn>
              <a:cxn ang="0">
                <a:pos x="89" y="26"/>
              </a:cxn>
              <a:cxn ang="0">
                <a:pos x="83" y="28"/>
              </a:cxn>
              <a:cxn ang="0">
                <a:pos x="74" y="22"/>
              </a:cxn>
              <a:cxn ang="0">
                <a:pos x="67" y="28"/>
              </a:cxn>
              <a:cxn ang="0">
                <a:pos x="63" y="35"/>
              </a:cxn>
              <a:cxn ang="0">
                <a:pos x="57" y="36"/>
              </a:cxn>
              <a:cxn ang="0">
                <a:pos x="49" y="47"/>
              </a:cxn>
              <a:cxn ang="0">
                <a:pos x="23" y="58"/>
              </a:cxn>
              <a:cxn ang="0">
                <a:pos x="7" y="66"/>
              </a:cxn>
              <a:cxn ang="0">
                <a:pos x="4" y="88"/>
              </a:cxn>
              <a:cxn ang="0">
                <a:pos x="7" y="117"/>
              </a:cxn>
            </a:cxnLst>
            <a:rect l="0" t="0" r="r" b="b"/>
            <a:pathLst>
              <a:path w="205" h="220">
                <a:moveTo>
                  <a:pt x="203" y="105"/>
                </a:moveTo>
                <a:cubicBezTo>
                  <a:pt x="203" y="103"/>
                  <a:pt x="203" y="103"/>
                  <a:pt x="203" y="103"/>
                </a:cubicBezTo>
                <a:cubicBezTo>
                  <a:pt x="203" y="104"/>
                  <a:pt x="203" y="104"/>
                  <a:pt x="203" y="104"/>
                </a:cubicBezTo>
                <a:cubicBezTo>
                  <a:pt x="203" y="105"/>
                  <a:pt x="203" y="105"/>
                  <a:pt x="203" y="105"/>
                </a:cubicBezTo>
                <a:close/>
                <a:moveTo>
                  <a:pt x="203" y="93"/>
                </a:moveTo>
                <a:cubicBezTo>
                  <a:pt x="203" y="91"/>
                  <a:pt x="203" y="91"/>
                  <a:pt x="203" y="91"/>
                </a:cubicBezTo>
                <a:cubicBezTo>
                  <a:pt x="203" y="90"/>
                  <a:pt x="203" y="90"/>
                  <a:pt x="203" y="90"/>
                </a:cubicBezTo>
                <a:cubicBezTo>
                  <a:pt x="203" y="89"/>
                  <a:pt x="203" y="89"/>
                  <a:pt x="203" y="89"/>
                </a:cubicBezTo>
                <a:cubicBezTo>
                  <a:pt x="204" y="88"/>
                  <a:pt x="204" y="88"/>
                  <a:pt x="204" y="88"/>
                </a:cubicBezTo>
                <a:cubicBezTo>
                  <a:pt x="204" y="87"/>
                  <a:pt x="204" y="87"/>
                  <a:pt x="204" y="87"/>
                </a:cubicBezTo>
                <a:cubicBezTo>
                  <a:pt x="204" y="86"/>
                  <a:pt x="204" y="86"/>
                  <a:pt x="204" y="86"/>
                </a:cubicBezTo>
                <a:cubicBezTo>
                  <a:pt x="204" y="86"/>
                  <a:pt x="204" y="86"/>
                  <a:pt x="204" y="86"/>
                </a:cubicBezTo>
                <a:cubicBezTo>
                  <a:pt x="205" y="86"/>
                  <a:pt x="205" y="86"/>
                  <a:pt x="205" y="86"/>
                </a:cubicBezTo>
                <a:cubicBezTo>
                  <a:pt x="205" y="87"/>
                  <a:pt x="205" y="87"/>
                  <a:pt x="205" y="87"/>
                </a:cubicBezTo>
                <a:cubicBezTo>
                  <a:pt x="205" y="88"/>
                  <a:pt x="205" y="88"/>
                  <a:pt x="205" y="88"/>
                </a:cubicBezTo>
                <a:cubicBezTo>
                  <a:pt x="204" y="90"/>
                  <a:pt x="204" y="90"/>
                  <a:pt x="204" y="90"/>
                </a:cubicBezTo>
                <a:cubicBezTo>
                  <a:pt x="203" y="92"/>
                  <a:pt x="203" y="92"/>
                  <a:pt x="203" y="92"/>
                </a:cubicBezTo>
                <a:cubicBezTo>
                  <a:pt x="204" y="93"/>
                  <a:pt x="204" y="93"/>
                  <a:pt x="204" y="93"/>
                </a:cubicBezTo>
                <a:cubicBezTo>
                  <a:pt x="203" y="93"/>
                  <a:pt x="203" y="93"/>
                  <a:pt x="203" y="93"/>
                </a:cubicBezTo>
                <a:close/>
                <a:moveTo>
                  <a:pt x="195" y="78"/>
                </a:moveTo>
                <a:cubicBezTo>
                  <a:pt x="195" y="79"/>
                  <a:pt x="195" y="79"/>
                  <a:pt x="195" y="79"/>
                </a:cubicBezTo>
                <a:cubicBezTo>
                  <a:pt x="196" y="80"/>
                  <a:pt x="196" y="80"/>
                  <a:pt x="196" y="80"/>
                </a:cubicBezTo>
                <a:cubicBezTo>
                  <a:pt x="196" y="79"/>
                  <a:pt x="196" y="79"/>
                  <a:pt x="196" y="79"/>
                </a:cubicBezTo>
                <a:cubicBezTo>
                  <a:pt x="196" y="78"/>
                  <a:pt x="196" y="78"/>
                  <a:pt x="196" y="78"/>
                </a:cubicBezTo>
                <a:cubicBezTo>
                  <a:pt x="196" y="78"/>
                  <a:pt x="196" y="78"/>
                  <a:pt x="196" y="78"/>
                </a:cubicBezTo>
                <a:cubicBezTo>
                  <a:pt x="195" y="78"/>
                  <a:pt x="195" y="78"/>
                  <a:pt x="195" y="78"/>
                </a:cubicBezTo>
                <a:cubicBezTo>
                  <a:pt x="195" y="77"/>
                  <a:pt x="195" y="77"/>
                  <a:pt x="195" y="77"/>
                </a:cubicBezTo>
                <a:cubicBezTo>
                  <a:pt x="195" y="78"/>
                  <a:pt x="195" y="78"/>
                  <a:pt x="195" y="78"/>
                </a:cubicBezTo>
                <a:close/>
                <a:moveTo>
                  <a:pt x="193" y="70"/>
                </a:moveTo>
                <a:cubicBezTo>
                  <a:pt x="193" y="70"/>
                  <a:pt x="193" y="70"/>
                  <a:pt x="193" y="70"/>
                </a:cubicBezTo>
                <a:cubicBezTo>
                  <a:pt x="193" y="70"/>
                  <a:pt x="193" y="70"/>
                  <a:pt x="193" y="70"/>
                </a:cubicBezTo>
                <a:cubicBezTo>
                  <a:pt x="193" y="70"/>
                  <a:pt x="193" y="70"/>
                  <a:pt x="193" y="70"/>
                </a:cubicBezTo>
                <a:close/>
                <a:moveTo>
                  <a:pt x="174" y="48"/>
                </a:moveTo>
                <a:cubicBezTo>
                  <a:pt x="174" y="47"/>
                  <a:pt x="174" y="47"/>
                  <a:pt x="174" y="47"/>
                </a:cubicBezTo>
                <a:cubicBezTo>
                  <a:pt x="174" y="46"/>
                  <a:pt x="174" y="46"/>
                  <a:pt x="174" y="46"/>
                </a:cubicBezTo>
                <a:cubicBezTo>
                  <a:pt x="174" y="46"/>
                  <a:pt x="174" y="46"/>
                  <a:pt x="174" y="46"/>
                </a:cubicBezTo>
                <a:cubicBezTo>
                  <a:pt x="175" y="46"/>
                  <a:pt x="175" y="46"/>
                  <a:pt x="175" y="46"/>
                </a:cubicBezTo>
                <a:cubicBezTo>
                  <a:pt x="175" y="48"/>
                  <a:pt x="175" y="48"/>
                  <a:pt x="175" y="48"/>
                </a:cubicBezTo>
                <a:cubicBezTo>
                  <a:pt x="174" y="49"/>
                  <a:pt x="174" y="49"/>
                  <a:pt x="174" y="49"/>
                </a:cubicBezTo>
                <a:cubicBezTo>
                  <a:pt x="174" y="48"/>
                  <a:pt x="174" y="48"/>
                  <a:pt x="174" y="48"/>
                </a:cubicBezTo>
                <a:close/>
                <a:moveTo>
                  <a:pt x="157" y="0"/>
                </a:moveTo>
                <a:cubicBezTo>
                  <a:pt x="158" y="1"/>
                  <a:pt x="158" y="1"/>
                  <a:pt x="158" y="1"/>
                </a:cubicBezTo>
                <a:cubicBezTo>
                  <a:pt x="158" y="0"/>
                  <a:pt x="158" y="0"/>
                  <a:pt x="158" y="0"/>
                </a:cubicBezTo>
                <a:cubicBezTo>
                  <a:pt x="157" y="0"/>
                  <a:pt x="157" y="0"/>
                  <a:pt x="157" y="0"/>
                </a:cubicBezTo>
                <a:close/>
                <a:moveTo>
                  <a:pt x="157" y="3"/>
                </a:moveTo>
                <a:cubicBezTo>
                  <a:pt x="157" y="4"/>
                  <a:pt x="157" y="4"/>
                  <a:pt x="157" y="4"/>
                </a:cubicBezTo>
                <a:cubicBezTo>
                  <a:pt x="157" y="4"/>
                  <a:pt x="157" y="4"/>
                  <a:pt x="157" y="4"/>
                </a:cubicBezTo>
                <a:cubicBezTo>
                  <a:pt x="158" y="4"/>
                  <a:pt x="158" y="4"/>
                  <a:pt x="158" y="4"/>
                </a:cubicBezTo>
                <a:cubicBezTo>
                  <a:pt x="157" y="3"/>
                  <a:pt x="157" y="3"/>
                  <a:pt x="157" y="3"/>
                </a:cubicBezTo>
                <a:cubicBezTo>
                  <a:pt x="157" y="3"/>
                  <a:pt x="157" y="3"/>
                  <a:pt x="157" y="3"/>
                </a:cubicBezTo>
                <a:close/>
                <a:moveTo>
                  <a:pt x="140" y="39"/>
                </a:moveTo>
                <a:cubicBezTo>
                  <a:pt x="141" y="40"/>
                  <a:pt x="141" y="40"/>
                  <a:pt x="141" y="40"/>
                </a:cubicBezTo>
                <a:cubicBezTo>
                  <a:pt x="141" y="39"/>
                  <a:pt x="141" y="39"/>
                  <a:pt x="141" y="39"/>
                </a:cubicBezTo>
                <a:cubicBezTo>
                  <a:pt x="141" y="39"/>
                  <a:pt x="141" y="39"/>
                  <a:pt x="141" y="39"/>
                </a:cubicBezTo>
                <a:cubicBezTo>
                  <a:pt x="140" y="39"/>
                  <a:pt x="140" y="39"/>
                  <a:pt x="140" y="39"/>
                </a:cubicBezTo>
                <a:close/>
                <a:moveTo>
                  <a:pt x="139" y="37"/>
                </a:moveTo>
                <a:cubicBezTo>
                  <a:pt x="140" y="37"/>
                  <a:pt x="140" y="37"/>
                  <a:pt x="140" y="37"/>
                </a:cubicBezTo>
                <a:cubicBezTo>
                  <a:pt x="140" y="37"/>
                  <a:pt x="140" y="37"/>
                  <a:pt x="140" y="37"/>
                </a:cubicBezTo>
                <a:cubicBezTo>
                  <a:pt x="141" y="36"/>
                  <a:pt x="141" y="36"/>
                  <a:pt x="141" y="36"/>
                </a:cubicBezTo>
                <a:cubicBezTo>
                  <a:pt x="142" y="36"/>
                  <a:pt x="142" y="36"/>
                  <a:pt x="142" y="36"/>
                </a:cubicBezTo>
                <a:cubicBezTo>
                  <a:pt x="142" y="36"/>
                  <a:pt x="142" y="36"/>
                  <a:pt x="142" y="36"/>
                </a:cubicBezTo>
                <a:cubicBezTo>
                  <a:pt x="141" y="36"/>
                  <a:pt x="141" y="36"/>
                  <a:pt x="141" y="36"/>
                </a:cubicBezTo>
                <a:cubicBezTo>
                  <a:pt x="140" y="36"/>
                  <a:pt x="140" y="36"/>
                  <a:pt x="140" y="36"/>
                </a:cubicBezTo>
                <a:cubicBezTo>
                  <a:pt x="140" y="36"/>
                  <a:pt x="139" y="37"/>
                  <a:pt x="139" y="37"/>
                </a:cubicBezTo>
                <a:close/>
                <a:moveTo>
                  <a:pt x="129" y="32"/>
                </a:moveTo>
                <a:cubicBezTo>
                  <a:pt x="129" y="31"/>
                  <a:pt x="129" y="31"/>
                  <a:pt x="129" y="31"/>
                </a:cubicBezTo>
                <a:cubicBezTo>
                  <a:pt x="129" y="31"/>
                  <a:pt x="129" y="31"/>
                  <a:pt x="129" y="31"/>
                </a:cubicBezTo>
                <a:cubicBezTo>
                  <a:pt x="130" y="31"/>
                  <a:pt x="130" y="31"/>
                  <a:pt x="130" y="31"/>
                </a:cubicBezTo>
                <a:cubicBezTo>
                  <a:pt x="129" y="32"/>
                  <a:pt x="129" y="32"/>
                  <a:pt x="129" y="32"/>
                </a:cubicBezTo>
                <a:close/>
                <a:moveTo>
                  <a:pt x="126" y="21"/>
                </a:moveTo>
                <a:cubicBezTo>
                  <a:pt x="126" y="21"/>
                  <a:pt x="126" y="21"/>
                  <a:pt x="126" y="21"/>
                </a:cubicBezTo>
                <a:cubicBezTo>
                  <a:pt x="125" y="21"/>
                  <a:pt x="125" y="21"/>
                  <a:pt x="125" y="21"/>
                </a:cubicBezTo>
                <a:cubicBezTo>
                  <a:pt x="125" y="20"/>
                  <a:pt x="125" y="20"/>
                  <a:pt x="125" y="20"/>
                </a:cubicBezTo>
                <a:cubicBezTo>
                  <a:pt x="126" y="20"/>
                  <a:pt x="126" y="20"/>
                  <a:pt x="126" y="20"/>
                </a:cubicBezTo>
                <a:cubicBezTo>
                  <a:pt x="126" y="21"/>
                  <a:pt x="126" y="21"/>
                  <a:pt x="126" y="21"/>
                </a:cubicBezTo>
                <a:cubicBezTo>
                  <a:pt x="126" y="21"/>
                  <a:pt x="126" y="21"/>
                  <a:pt x="126" y="21"/>
                </a:cubicBezTo>
                <a:close/>
                <a:moveTo>
                  <a:pt x="127" y="22"/>
                </a:moveTo>
                <a:cubicBezTo>
                  <a:pt x="126" y="23"/>
                  <a:pt x="126" y="23"/>
                  <a:pt x="126" y="23"/>
                </a:cubicBezTo>
                <a:cubicBezTo>
                  <a:pt x="127" y="23"/>
                  <a:pt x="127" y="23"/>
                  <a:pt x="127" y="23"/>
                </a:cubicBezTo>
                <a:cubicBezTo>
                  <a:pt x="128" y="23"/>
                  <a:pt x="128" y="23"/>
                  <a:pt x="128" y="23"/>
                </a:cubicBezTo>
                <a:cubicBezTo>
                  <a:pt x="129" y="23"/>
                  <a:pt x="129" y="23"/>
                  <a:pt x="129" y="23"/>
                </a:cubicBezTo>
                <a:cubicBezTo>
                  <a:pt x="129" y="22"/>
                  <a:pt x="129" y="22"/>
                  <a:pt x="129" y="22"/>
                </a:cubicBezTo>
                <a:cubicBezTo>
                  <a:pt x="129" y="22"/>
                  <a:pt x="129" y="22"/>
                  <a:pt x="129" y="22"/>
                </a:cubicBezTo>
                <a:cubicBezTo>
                  <a:pt x="128" y="22"/>
                  <a:pt x="128" y="22"/>
                  <a:pt x="128" y="22"/>
                </a:cubicBezTo>
                <a:cubicBezTo>
                  <a:pt x="128" y="22"/>
                  <a:pt x="128" y="22"/>
                  <a:pt x="128" y="22"/>
                </a:cubicBezTo>
                <a:cubicBezTo>
                  <a:pt x="129" y="21"/>
                  <a:pt x="129" y="21"/>
                  <a:pt x="129" y="21"/>
                </a:cubicBezTo>
                <a:cubicBezTo>
                  <a:pt x="129" y="21"/>
                  <a:pt x="129" y="21"/>
                  <a:pt x="129" y="21"/>
                </a:cubicBezTo>
                <a:cubicBezTo>
                  <a:pt x="128" y="21"/>
                  <a:pt x="128" y="21"/>
                  <a:pt x="128" y="21"/>
                </a:cubicBezTo>
                <a:cubicBezTo>
                  <a:pt x="128" y="20"/>
                  <a:pt x="128" y="20"/>
                  <a:pt x="128" y="20"/>
                </a:cubicBezTo>
                <a:cubicBezTo>
                  <a:pt x="128" y="20"/>
                  <a:pt x="128" y="20"/>
                  <a:pt x="128" y="20"/>
                </a:cubicBezTo>
                <a:cubicBezTo>
                  <a:pt x="127" y="21"/>
                  <a:pt x="127" y="21"/>
                  <a:pt x="127" y="21"/>
                </a:cubicBezTo>
                <a:cubicBezTo>
                  <a:pt x="127" y="21"/>
                  <a:pt x="127" y="21"/>
                  <a:pt x="127" y="21"/>
                </a:cubicBezTo>
                <a:cubicBezTo>
                  <a:pt x="127" y="21"/>
                  <a:pt x="127" y="21"/>
                  <a:pt x="127" y="21"/>
                </a:cubicBezTo>
                <a:cubicBezTo>
                  <a:pt x="127" y="21"/>
                  <a:pt x="127" y="21"/>
                  <a:pt x="127" y="21"/>
                </a:cubicBezTo>
                <a:cubicBezTo>
                  <a:pt x="127" y="22"/>
                  <a:pt x="127" y="22"/>
                  <a:pt x="127" y="22"/>
                </a:cubicBezTo>
                <a:close/>
                <a:moveTo>
                  <a:pt x="128" y="7"/>
                </a:moveTo>
                <a:cubicBezTo>
                  <a:pt x="128" y="7"/>
                  <a:pt x="128" y="7"/>
                  <a:pt x="128" y="7"/>
                </a:cubicBezTo>
                <a:cubicBezTo>
                  <a:pt x="129" y="7"/>
                  <a:pt x="129" y="7"/>
                  <a:pt x="129" y="7"/>
                </a:cubicBezTo>
                <a:cubicBezTo>
                  <a:pt x="129" y="6"/>
                  <a:pt x="129" y="6"/>
                  <a:pt x="129" y="6"/>
                </a:cubicBezTo>
                <a:cubicBezTo>
                  <a:pt x="129" y="5"/>
                  <a:pt x="129" y="5"/>
                  <a:pt x="129" y="5"/>
                </a:cubicBezTo>
                <a:cubicBezTo>
                  <a:pt x="128" y="6"/>
                  <a:pt x="128" y="6"/>
                  <a:pt x="128" y="6"/>
                </a:cubicBezTo>
                <a:cubicBezTo>
                  <a:pt x="128" y="7"/>
                  <a:pt x="128" y="7"/>
                  <a:pt x="128" y="7"/>
                </a:cubicBezTo>
                <a:close/>
                <a:moveTo>
                  <a:pt x="127" y="8"/>
                </a:moveTo>
                <a:cubicBezTo>
                  <a:pt x="127" y="8"/>
                  <a:pt x="127" y="8"/>
                  <a:pt x="127" y="8"/>
                </a:cubicBezTo>
                <a:cubicBezTo>
                  <a:pt x="127" y="8"/>
                  <a:pt x="127" y="8"/>
                  <a:pt x="127" y="8"/>
                </a:cubicBezTo>
                <a:cubicBezTo>
                  <a:pt x="127" y="8"/>
                  <a:pt x="127" y="8"/>
                  <a:pt x="127" y="8"/>
                </a:cubicBezTo>
                <a:close/>
                <a:moveTo>
                  <a:pt x="126" y="8"/>
                </a:moveTo>
                <a:cubicBezTo>
                  <a:pt x="126" y="9"/>
                  <a:pt x="126" y="9"/>
                  <a:pt x="126" y="9"/>
                </a:cubicBezTo>
                <a:cubicBezTo>
                  <a:pt x="126" y="8"/>
                  <a:pt x="126" y="8"/>
                  <a:pt x="126" y="8"/>
                </a:cubicBezTo>
                <a:cubicBezTo>
                  <a:pt x="126" y="8"/>
                  <a:pt x="126" y="8"/>
                  <a:pt x="126" y="8"/>
                </a:cubicBezTo>
                <a:close/>
                <a:moveTo>
                  <a:pt x="124" y="9"/>
                </a:moveTo>
                <a:cubicBezTo>
                  <a:pt x="125" y="9"/>
                  <a:pt x="125" y="9"/>
                  <a:pt x="125" y="9"/>
                </a:cubicBezTo>
                <a:cubicBezTo>
                  <a:pt x="125" y="9"/>
                  <a:pt x="125" y="9"/>
                  <a:pt x="125" y="9"/>
                </a:cubicBezTo>
                <a:cubicBezTo>
                  <a:pt x="124" y="9"/>
                  <a:pt x="124" y="9"/>
                  <a:pt x="124" y="9"/>
                </a:cubicBezTo>
                <a:close/>
                <a:moveTo>
                  <a:pt x="123" y="11"/>
                </a:moveTo>
                <a:cubicBezTo>
                  <a:pt x="123" y="10"/>
                  <a:pt x="123" y="10"/>
                  <a:pt x="123" y="10"/>
                </a:cubicBezTo>
                <a:cubicBezTo>
                  <a:pt x="124" y="9"/>
                  <a:pt x="124" y="9"/>
                  <a:pt x="124" y="9"/>
                </a:cubicBezTo>
                <a:cubicBezTo>
                  <a:pt x="124" y="9"/>
                  <a:pt x="124" y="9"/>
                  <a:pt x="124" y="9"/>
                </a:cubicBezTo>
                <a:cubicBezTo>
                  <a:pt x="124" y="10"/>
                  <a:pt x="124" y="10"/>
                  <a:pt x="124" y="10"/>
                </a:cubicBezTo>
                <a:cubicBezTo>
                  <a:pt x="123" y="10"/>
                  <a:pt x="123" y="10"/>
                  <a:pt x="123" y="10"/>
                </a:cubicBezTo>
                <a:cubicBezTo>
                  <a:pt x="123" y="11"/>
                  <a:pt x="123" y="11"/>
                  <a:pt x="123" y="11"/>
                </a:cubicBezTo>
                <a:close/>
                <a:moveTo>
                  <a:pt x="121" y="11"/>
                </a:moveTo>
                <a:cubicBezTo>
                  <a:pt x="122" y="11"/>
                  <a:pt x="122" y="11"/>
                  <a:pt x="122" y="11"/>
                </a:cubicBezTo>
                <a:cubicBezTo>
                  <a:pt x="122" y="11"/>
                  <a:pt x="122" y="11"/>
                  <a:pt x="122" y="11"/>
                </a:cubicBezTo>
                <a:cubicBezTo>
                  <a:pt x="122" y="11"/>
                  <a:pt x="122" y="11"/>
                  <a:pt x="122" y="11"/>
                </a:cubicBezTo>
                <a:cubicBezTo>
                  <a:pt x="121" y="11"/>
                  <a:pt x="121" y="11"/>
                  <a:pt x="121" y="11"/>
                </a:cubicBezTo>
                <a:close/>
                <a:moveTo>
                  <a:pt x="108" y="7"/>
                </a:moveTo>
                <a:cubicBezTo>
                  <a:pt x="108" y="6"/>
                  <a:pt x="108" y="6"/>
                  <a:pt x="108" y="6"/>
                </a:cubicBezTo>
                <a:cubicBezTo>
                  <a:pt x="108" y="5"/>
                  <a:pt x="108" y="5"/>
                  <a:pt x="108" y="5"/>
                </a:cubicBezTo>
                <a:cubicBezTo>
                  <a:pt x="109" y="5"/>
                  <a:pt x="109" y="5"/>
                  <a:pt x="109" y="5"/>
                </a:cubicBezTo>
                <a:cubicBezTo>
                  <a:pt x="108" y="6"/>
                  <a:pt x="108" y="6"/>
                  <a:pt x="108" y="6"/>
                </a:cubicBezTo>
                <a:cubicBezTo>
                  <a:pt x="108" y="7"/>
                  <a:pt x="108" y="7"/>
                  <a:pt x="108" y="7"/>
                </a:cubicBezTo>
                <a:close/>
                <a:moveTo>
                  <a:pt x="97" y="6"/>
                </a:moveTo>
                <a:cubicBezTo>
                  <a:pt x="97" y="8"/>
                  <a:pt x="97" y="8"/>
                  <a:pt x="97" y="8"/>
                </a:cubicBezTo>
                <a:cubicBezTo>
                  <a:pt x="98" y="9"/>
                  <a:pt x="98" y="9"/>
                  <a:pt x="98" y="9"/>
                </a:cubicBezTo>
                <a:cubicBezTo>
                  <a:pt x="99" y="9"/>
                  <a:pt x="99" y="9"/>
                  <a:pt x="99" y="9"/>
                </a:cubicBezTo>
                <a:cubicBezTo>
                  <a:pt x="100" y="10"/>
                  <a:pt x="100" y="10"/>
                  <a:pt x="100" y="10"/>
                </a:cubicBezTo>
                <a:cubicBezTo>
                  <a:pt x="102" y="8"/>
                  <a:pt x="102" y="8"/>
                  <a:pt x="102" y="8"/>
                </a:cubicBezTo>
                <a:cubicBezTo>
                  <a:pt x="102" y="8"/>
                  <a:pt x="102" y="8"/>
                  <a:pt x="102" y="8"/>
                </a:cubicBezTo>
                <a:cubicBezTo>
                  <a:pt x="102" y="8"/>
                  <a:pt x="102" y="8"/>
                  <a:pt x="102" y="8"/>
                </a:cubicBezTo>
                <a:cubicBezTo>
                  <a:pt x="103" y="7"/>
                  <a:pt x="103" y="7"/>
                  <a:pt x="103" y="7"/>
                </a:cubicBezTo>
                <a:cubicBezTo>
                  <a:pt x="102" y="7"/>
                  <a:pt x="102" y="7"/>
                  <a:pt x="102" y="7"/>
                </a:cubicBezTo>
                <a:cubicBezTo>
                  <a:pt x="102" y="6"/>
                  <a:pt x="102" y="6"/>
                  <a:pt x="102" y="6"/>
                </a:cubicBezTo>
                <a:cubicBezTo>
                  <a:pt x="102" y="6"/>
                  <a:pt x="102" y="6"/>
                  <a:pt x="102" y="6"/>
                </a:cubicBezTo>
                <a:cubicBezTo>
                  <a:pt x="101" y="7"/>
                  <a:pt x="101" y="7"/>
                  <a:pt x="101" y="7"/>
                </a:cubicBezTo>
                <a:cubicBezTo>
                  <a:pt x="100" y="7"/>
                  <a:pt x="100" y="7"/>
                  <a:pt x="100" y="7"/>
                </a:cubicBezTo>
                <a:cubicBezTo>
                  <a:pt x="99" y="7"/>
                  <a:pt x="99" y="7"/>
                  <a:pt x="99" y="7"/>
                </a:cubicBezTo>
                <a:cubicBezTo>
                  <a:pt x="99" y="7"/>
                  <a:pt x="99" y="7"/>
                  <a:pt x="99" y="7"/>
                </a:cubicBezTo>
                <a:cubicBezTo>
                  <a:pt x="98" y="7"/>
                  <a:pt x="98" y="7"/>
                  <a:pt x="98" y="7"/>
                </a:cubicBezTo>
                <a:cubicBezTo>
                  <a:pt x="98" y="7"/>
                  <a:pt x="98" y="7"/>
                  <a:pt x="98" y="7"/>
                </a:cubicBezTo>
                <a:cubicBezTo>
                  <a:pt x="97" y="6"/>
                  <a:pt x="97" y="6"/>
                  <a:pt x="97" y="6"/>
                </a:cubicBezTo>
                <a:cubicBezTo>
                  <a:pt x="97" y="6"/>
                  <a:pt x="97" y="6"/>
                  <a:pt x="97" y="6"/>
                </a:cubicBezTo>
                <a:cubicBezTo>
                  <a:pt x="97" y="6"/>
                  <a:pt x="97" y="6"/>
                  <a:pt x="97" y="6"/>
                </a:cubicBezTo>
                <a:close/>
                <a:moveTo>
                  <a:pt x="97" y="7"/>
                </a:moveTo>
                <a:cubicBezTo>
                  <a:pt x="97" y="8"/>
                  <a:pt x="97" y="8"/>
                  <a:pt x="97" y="8"/>
                </a:cubicBezTo>
                <a:cubicBezTo>
                  <a:pt x="98" y="9"/>
                  <a:pt x="98" y="9"/>
                  <a:pt x="98" y="9"/>
                </a:cubicBezTo>
                <a:cubicBezTo>
                  <a:pt x="98" y="9"/>
                  <a:pt x="98" y="9"/>
                  <a:pt x="98" y="9"/>
                </a:cubicBezTo>
                <a:cubicBezTo>
                  <a:pt x="97" y="9"/>
                  <a:pt x="97" y="9"/>
                  <a:pt x="97" y="9"/>
                </a:cubicBezTo>
                <a:cubicBezTo>
                  <a:pt x="97" y="9"/>
                  <a:pt x="97" y="9"/>
                  <a:pt x="97" y="9"/>
                </a:cubicBezTo>
                <a:cubicBezTo>
                  <a:pt x="96" y="9"/>
                  <a:pt x="96" y="9"/>
                  <a:pt x="96" y="9"/>
                </a:cubicBezTo>
                <a:cubicBezTo>
                  <a:pt x="96" y="8"/>
                  <a:pt x="96" y="8"/>
                  <a:pt x="96" y="8"/>
                </a:cubicBezTo>
                <a:cubicBezTo>
                  <a:pt x="96" y="8"/>
                  <a:pt x="96" y="8"/>
                  <a:pt x="96" y="8"/>
                </a:cubicBezTo>
                <a:cubicBezTo>
                  <a:pt x="96" y="8"/>
                  <a:pt x="96" y="8"/>
                  <a:pt x="96" y="8"/>
                </a:cubicBezTo>
                <a:cubicBezTo>
                  <a:pt x="96" y="8"/>
                  <a:pt x="96" y="8"/>
                  <a:pt x="96" y="8"/>
                </a:cubicBezTo>
                <a:cubicBezTo>
                  <a:pt x="96" y="8"/>
                  <a:pt x="96" y="8"/>
                  <a:pt x="96" y="8"/>
                </a:cubicBezTo>
                <a:cubicBezTo>
                  <a:pt x="96" y="7"/>
                  <a:pt x="96" y="7"/>
                  <a:pt x="96" y="7"/>
                </a:cubicBezTo>
                <a:cubicBezTo>
                  <a:pt x="96" y="7"/>
                  <a:pt x="96" y="7"/>
                  <a:pt x="96" y="7"/>
                </a:cubicBezTo>
                <a:cubicBezTo>
                  <a:pt x="97" y="7"/>
                  <a:pt x="97" y="7"/>
                  <a:pt x="97" y="7"/>
                </a:cubicBezTo>
                <a:close/>
                <a:moveTo>
                  <a:pt x="65" y="28"/>
                </a:moveTo>
                <a:cubicBezTo>
                  <a:pt x="65" y="29"/>
                  <a:pt x="65" y="29"/>
                  <a:pt x="65" y="29"/>
                </a:cubicBezTo>
                <a:cubicBezTo>
                  <a:pt x="66" y="29"/>
                  <a:pt x="66" y="29"/>
                  <a:pt x="66" y="29"/>
                </a:cubicBezTo>
                <a:cubicBezTo>
                  <a:pt x="65" y="28"/>
                  <a:pt x="65" y="28"/>
                  <a:pt x="65" y="28"/>
                </a:cubicBezTo>
                <a:cubicBezTo>
                  <a:pt x="65" y="28"/>
                  <a:pt x="64" y="28"/>
                  <a:pt x="65" y="28"/>
                </a:cubicBezTo>
                <a:close/>
                <a:moveTo>
                  <a:pt x="65" y="32"/>
                </a:moveTo>
                <a:cubicBezTo>
                  <a:pt x="65" y="31"/>
                  <a:pt x="65" y="31"/>
                  <a:pt x="65" y="31"/>
                </a:cubicBezTo>
                <a:cubicBezTo>
                  <a:pt x="64" y="30"/>
                  <a:pt x="64" y="30"/>
                  <a:pt x="64" y="30"/>
                </a:cubicBezTo>
                <a:cubicBezTo>
                  <a:pt x="64" y="31"/>
                  <a:pt x="64" y="31"/>
                  <a:pt x="64" y="31"/>
                </a:cubicBezTo>
                <a:cubicBezTo>
                  <a:pt x="65" y="32"/>
                  <a:pt x="65" y="32"/>
                  <a:pt x="65" y="32"/>
                </a:cubicBezTo>
                <a:close/>
                <a:moveTo>
                  <a:pt x="69" y="24"/>
                </a:moveTo>
                <a:cubicBezTo>
                  <a:pt x="68" y="24"/>
                  <a:pt x="68" y="24"/>
                  <a:pt x="68" y="24"/>
                </a:cubicBezTo>
                <a:cubicBezTo>
                  <a:pt x="69" y="24"/>
                  <a:pt x="69" y="24"/>
                  <a:pt x="69" y="24"/>
                </a:cubicBezTo>
                <a:cubicBezTo>
                  <a:pt x="69" y="24"/>
                  <a:pt x="69" y="24"/>
                  <a:pt x="69" y="24"/>
                </a:cubicBezTo>
                <a:cubicBezTo>
                  <a:pt x="69" y="24"/>
                  <a:pt x="69" y="24"/>
                  <a:pt x="69" y="24"/>
                </a:cubicBezTo>
                <a:close/>
                <a:moveTo>
                  <a:pt x="15" y="59"/>
                </a:moveTo>
                <a:cubicBezTo>
                  <a:pt x="15" y="59"/>
                  <a:pt x="15" y="59"/>
                  <a:pt x="15" y="59"/>
                </a:cubicBezTo>
                <a:cubicBezTo>
                  <a:pt x="16" y="57"/>
                  <a:pt x="16" y="57"/>
                  <a:pt x="16" y="57"/>
                </a:cubicBezTo>
                <a:cubicBezTo>
                  <a:pt x="16" y="58"/>
                  <a:pt x="16" y="58"/>
                  <a:pt x="16" y="58"/>
                </a:cubicBezTo>
                <a:cubicBezTo>
                  <a:pt x="15" y="59"/>
                  <a:pt x="15" y="59"/>
                  <a:pt x="15" y="59"/>
                </a:cubicBezTo>
                <a:close/>
                <a:moveTo>
                  <a:pt x="0" y="85"/>
                </a:moveTo>
                <a:cubicBezTo>
                  <a:pt x="1" y="83"/>
                  <a:pt x="1" y="83"/>
                  <a:pt x="1" y="83"/>
                </a:cubicBezTo>
                <a:cubicBezTo>
                  <a:pt x="1" y="85"/>
                  <a:pt x="1" y="85"/>
                  <a:pt x="1" y="85"/>
                </a:cubicBezTo>
                <a:cubicBezTo>
                  <a:pt x="1" y="85"/>
                  <a:pt x="0" y="85"/>
                  <a:pt x="0" y="85"/>
                </a:cubicBezTo>
                <a:close/>
                <a:moveTo>
                  <a:pt x="0" y="89"/>
                </a:moveTo>
                <a:cubicBezTo>
                  <a:pt x="0" y="87"/>
                  <a:pt x="0" y="87"/>
                  <a:pt x="0" y="87"/>
                </a:cubicBezTo>
                <a:cubicBezTo>
                  <a:pt x="0" y="86"/>
                  <a:pt x="0" y="86"/>
                  <a:pt x="0" y="86"/>
                </a:cubicBezTo>
                <a:cubicBezTo>
                  <a:pt x="1" y="88"/>
                  <a:pt x="1" y="88"/>
                  <a:pt x="1" y="88"/>
                </a:cubicBezTo>
                <a:cubicBezTo>
                  <a:pt x="0" y="89"/>
                  <a:pt x="0" y="89"/>
                  <a:pt x="0" y="89"/>
                </a:cubicBezTo>
                <a:close/>
                <a:moveTo>
                  <a:pt x="112" y="155"/>
                </a:moveTo>
                <a:cubicBezTo>
                  <a:pt x="112" y="155"/>
                  <a:pt x="112" y="155"/>
                  <a:pt x="112" y="155"/>
                </a:cubicBezTo>
                <a:cubicBezTo>
                  <a:pt x="112" y="156"/>
                  <a:pt x="112" y="156"/>
                  <a:pt x="112" y="156"/>
                </a:cubicBezTo>
                <a:cubicBezTo>
                  <a:pt x="113" y="156"/>
                  <a:pt x="113" y="156"/>
                  <a:pt x="113" y="156"/>
                </a:cubicBezTo>
                <a:cubicBezTo>
                  <a:pt x="113" y="156"/>
                  <a:pt x="113" y="156"/>
                  <a:pt x="113" y="156"/>
                </a:cubicBezTo>
                <a:cubicBezTo>
                  <a:pt x="113" y="156"/>
                  <a:pt x="113" y="156"/>
                  <a:pt x="113" y="156"/>
                </a:cubicBezTo>
                <a:cubicBezTo>
                  <a:pt x="114" y="156"/>
                  <a:pt x="114" y="156"/>
                  <a:pt x="114" y="156"/>
                </a:cubicBezTo>
                <a:cubicBezTo>
                  <a:pt x="115" y="157"/>
                  <a:pt x="115" y="157"/>
                  <a:pt x="115" y="157"/>
                </a:cubicBezTo>
                <a:cubicBezTo>
                  <a:pt x="114" y="157"/>
                  <a:pt x="114" y="157"/>
                  <a:pt x="114" y="157"/>
                </a:cubicBezTo>
                <a:cubicBezTo>
                  <a:pt x="112" y="157"/>
                  <a:pt x="112" y="157"/>
                  <a:pt x="112" y="157"/>
                </a:cubicBezTo>
                <a:cubicBezTo>
                  <a:pt x="112" y="157"/>
                  <a:pt x="112" y="157"/>
                  <a:pt x="112" y="157"/>
                </a:cubicBezTo>
                <a:cubicBezTo>
                  <a:pt x="111" y="157"/>
                  <a:pt x="111" y="157"/>
                  <a:pt x="111" y="157"/>
                </a:cubicBezTo>
                <a:cubicBezTo>
                  <a:pt x="111" y="158"/>
                  <a:pt x="111" y="158"/>
                  <a:pt x="111" y="158"/>
                </a:cubicBezTo>
                <a:cubicBezTo>
                  <a:pt x="111" y="158"/>
                  <a:pt x="111" y="158"/>
                  <a:pt x="111" y="158"/>
                </a:cubicBezTo>
                <a:cubicBezTo>
                  <a:pt x="110" y="157"/>
                  <a:pt x="110" y="157"/>
                  <a:pt x="110" y="157"/>
                </a:cubicBezTo>
                <a:cubicBezTo>
                  <a:pt x="110" y="157"/>
                  <a:pt x="110" y="157"/>
                  <a:pt x="110" y="157"/>
                </a:cubicBezTo>
                <a:cubicBezTo>
                  <a:pt x="109" y="157"/>
                  <a:pt x="109" y="157"/>
                  <a:pt x="109" y="157"/>
                </a:cubicBezTo>
                <a:cubicBezTo>
                  <a:pt x="109" y="157"/>
                  <a:pt x="109" y="157"/>
                  <a:pt x="109" y="157"/>
                </a:cubicBezTo>
                <a:cubicBezTo>
                  <a:pt x="107" y="157"/>
                  <a:pt x="107" y="157"/>
                  <a:pt x="107" y="157"/>
                </a:cubicBezTo>
                <a:cubicBezTo>
                  <a:pt x="107" y="157"/>
                  <a:pt x="107" y="157"/>
                  <a:pt x="107" y="157"/>
                </a:cubicBezTo>
                <a:cubicBezTo>
                  <a:pt x="107" y="156"/>
                  <a:pt x="107" y="156"/>
                  <a:pt x="107" y="156"/>
                </a:cubicBezTo>
                <a:cubicBezTo>
                  <a:pt x="108" y="156"/>
                  <a:pt x="108" y="156"/>
                  <a:pt x="108" y="156"/>
                </a:cubicBezTo>
                <a:cubicBezTo>
                  <a:pt x="111" y="155"/>
                  <a:pt x="111" y="155"/>
                  <a:pt x="111" y="155"/>
                </a:cubicBezTo>
                <a:cubicBezTo>
                  <a:pt x="111" y="155"/>
                  <a:pt x="111" y="155"/>
                  <a:pt x="111" y="155"/>
                </a:cubicBezTo>
                <a:cubicBezTo>
                  <a:pt x="112" y="155"/>
                  <a:pt x="112" y="155"/>
                  <a:pt x="112" y="155"/>
                </a:cubicBezTo>
                <a:close/>
                <a:moveTo>
                  <a:pt x="145" y="179"/>
                </a:moveTo>
                <a:cubicBezTo>
                  <a:pt x="146" y="178"/>
                  <a:pt x="146" y="178"/>
                  <a:pt x="146" y="178"/>
                </a:cubicBezTo>
                <a:cubicBezTo>
                  <a:pt x="146" y="179"/>
                  <a:pt x="146" y="179"/>
                  <a:pt x="146" y="179"/>
                </a:cubicBezTo>
                <a:cubicBezTo>
                  <a:pt x="146" y="179"/>
                  <a:pt x="146" y="179"/>
                  <a:pt x="146" y="179"/>
                </a:cubicBezTo>
                <a:cubicBezTo>
                  <a:pt x="145" y="179"/>
                  <a:pt x="145" y="179"/>
                  <a:pt x="145" y="179"/>
                </a:cubicBezTo>
                <a:close/>
                <a:moveTo>
                  <a:pt x="150" y="182"/>
                </a:moveTo>
                <a:cubicBezTo>
                  <a:pt x="151" y="182"/>
                  <a:pt x="151" y="182"/>
                  <a:pt x="151" y="182"/>
                </a:cubicBezTo>
                <a:cubicBezTo>
                  <a:pt x="151" y="182"/>
                  <a:pt x="151" y="182"/>
                  <a:pt x="151" y="182"/>
                </a:cubicBezTo>
                <a:cubicBezTo>
                  <a:pt x="150" y="182"/>
                  <a:pt x="150" y="182"/>
                  <a:pt x="150" y="182"/>
                </a:cubicBezTo>
                <a:close/>
                <a:moveTo>
                  <a:pt x="138" y="196"/>
                </a:moveTo>
                <a:cubicBezTo>
                  <a:pt x="138" y="196"/>
                  <a:pt x="138" y="196"/>
                  <a:pt x="138" y="196"/>
                </a:cubicBezTo>
                <a:cubicBezTo>
                  <a:pt x="139" y="196"/>
                  <a:pt x="139" y="196"/>
                  <a:pt x="139" y="196"/>
                </a:cubicBezTo>
                <a:cubicBezTo>
                  <a:pt x="140" y="196"/>
                  <a:pt x="140" y="196"/>
                  <a:pt x="140" y="196"/>
                </a:cubicBezTo>
                <a:cubicBezTo>
                  <a:pt x="139" y="195"/>
                  <a:pt x="139" y="195"/>
                  <a:pt x="139" y="195"/>
                </a:cubicBezTo>
                <a:cubicBezTo>
                  <a:pt x="138" y="196"/>
                  <a:pt x="138" y="196"/>
                  <a:pt x="138" y="196"/>
                </a:cubicBezTo>
                <a:close/>
                <a:moveTo>
                  <a:pt x="139" y="194"/>
                </a:moveTo>
                <a:cubicBezTo>
                  <a:pt x="139" y="194"/>
                  <a:pt x="139" y="194"/>
                  <a:pt x="139" y="194"/>
                </a:cubicBezTo>
                <a:cubicBezTo>
                  <a:pt x="139" y="194"/>
                  <a:pt x="139" y="194"/>
                  <a:pt x="139" y="194"/>
                </a:cubicBezTo>
                <a:cubicBezTo>
                  <a:pt x="139" y="193"/>
                  <a:pt x="139" y="193"/>
                  <a:pt x="139" y="193"/>
                </a:cubicBezTo>
                <a:cubicBezTo>
                  <a:pt x="139" y="194"/>
                  <a:pt x="139" y="194"/>
                  <a:pt x="139" y="194"/>
                </a:cubicBezTo>
                <a:close/>
                <a:moveTo>
                  <a:pt x="138" y="195"/>
                </a:moveTo>
                <a:cubicBezTo>
                  <a:pt x="137" y="194"/>
                  <a:pt x="137" y="194"/>
                  <a:pt x="137" y="194"/>
                </a:cubicBezTo>
                <a:cubicBezTo>
                  <a:pt x="138" y="194"/>
                  <a:pt x="138" y="194"/>
                  <a:pt x="138" y="194"/>
                </a:cubicBezTo>
                <a:cubicBezTo>
                  <a:pt x="138" y="193"/>
                  <a:pt x="138" y="193"/>
                  <a:pt x="138" y="193"/>
                </a:cubicBezTo>
                <a:cubicBezTo>
                  <a:pt x="138" y="194"/>
                  <a:pt x="138" y="194"/>
                  <a:pt x="138" y="194"/>
                </a:cubicBezTo>
                <a:cubicBezTo>
                  <a:pt x="138" y="195"/>
                  <a:pt x="138" y="195"/>
                  <a:pt x="138" y="195"/>
                </a:cubicBezTo>
                <a:close/>
                <a:moveTo>
                  <a:pt x="135" y="191"/>
                </a:moveTo>
                <a:cubicBezTo>
                  <a:pt x="135" y="190"/>
                  <a:pt x="135" y="190"/>
                  <a:pt x="135" y="190"/>
                </a:cubicBezTo>
                <a:cubicBezTo>
                  <a:pt x="135" y="190"/>
                  <a:pt x="135" y="190"/>
                  <a:pt x="135" y="190"/>
                </a:cubicBezTo>
                <a:cubicBezTo>
                  <a:pt x="135" y="189"/>
                  <a:pt x="135" y="189"/>
                  <a:pt x="135" y="189"/>
                </a:cubicBezTo>
                <a:cubicBezTo>
                  <a:pt x="135" y="188"/>
                  <a:pt x="135" y="188"/>
                  <a:pt x="135" y="188"/>
                </a:cubicBezTo>
                <a:cubicBezTo>
                  <a:pt x="136" y="187"/>
                  <a:pt x="136" y="187"/>
                  <a:pt x="136" y="187"/>
                </a:cubicBezTo>
                <a:cubicBezTo>
                  <a:pt x="136" y="187"/>
                  <a:pt x="136" y="187"/>
                  <a:pt x="136" y="187"/>
                </a:cubicBezTo>
                <a:cubicBezTo>
                  <a:pt x="137" y="187"/>
                  <a:pt x="137" y="187"/>
                  <a:pt x="137" y="187"/>
                </a:cubicBezTo>
                <a:cubicBezTo>
                  <a:pt x="137" y="189"/>
                  <a:pt x="137" y="189"/>
                  <a:pt x="137" y="189"/>
                </a:cubicBezTo>
                <a:cubicBezTo>
                  <a:pt x="137" y="189"/>
                  <a:pt x="137" y="189"/>
                  <a:pt x="137" y="189"/>
                </a:cubicBezTo>
                <a:cubicBezTo>
                  <a:pt x="136" y="190"/>
                  <a:pt x="136" y="190"/>
                  <a:pt x="136" y="190"/>
                </a:cubicBezTo>
                <a:cubicBezTo>
                  <a:pt x="136" y="191"/>
                  <a:pt x="136" y="191"/>
                  <a:pt x="136" y="191"/>
                </a:cubicBezTo>
                <a:cubicBezTo>
                  <a:pt x="135" y="192"/>
                  <a:pt x="135" y="192"/>
                  <a:pt x="135" y="192"/>
                </a:cubicBezTo>
                <a:cubicBezTo>
                  <a:pt x="135" y="191"/>
                  <a:pt x="135" y="191"/>
                  <a:pt x="135" y="191"/>
                </a:cubicBezTo>
                <a:close/>
                <a:moveTo>
                  <a:pt x="155" y="194"/>
                </a:moveTo>
                <a:cubicBezTo>
                  <a:pt x="156" y="193"/>
                  <a:pt x="156" y="193"/>
                  <a:pt x="156" y="193"/>
                </a:cubicBezTo>
                <a:cubicBezTo>
                  <a:pt x="156" y="192"/>
                  <a:pt x="156" y="192"/>
                  <a:pt x="156" y="192"/>
                </a:cubicBezTo>
                <a:cubicBezTo>
                  <a:pt x="155" y="190"/>
                  <a:pt x="155" y="190"/>
                  <a:pt x="155" y="190"/>
                </a:cubicBezTo>
                <a:cubicBezTo>
                  <a:pt x="154" y="191"/>
                  <a:pt x="154" y="191"/>
                  <a:pt x="154" y="191"/>
                </a:cubicBezTo>
                <a:cubicBezTo>
                  <a:pt x="154" y="191"/>
                  <a:pt x="154" y="191"/>
                  <a:pt x="154" y="191"/>
                </a:cubicBezTo>
                <a:cubicBezTo>
                  <a:pt x="154" y="192"/>
                  <a:pt x="154" y="192"/>
                  <a:pt x="154" y="192"/>
                </a:cubicBezTo>
                <a:cubicBezTo>
                  <a:pt x="154" y="193"/>
                  <a:pt x="154" y="193"/>
                  <a:pt x="154" y="193"/>
                </a:cubicBezTo>
                <a:cubicBezTo>
                  <a:pt x="155" y="194"/>
                  <a:pt x="155" y="194"/>
                  <a:pt x="155" y="194"/>
                </a:cubicBezTo>
                <a:close/>
                <a:moveTo>
                  <a:pt x="154" y="195"/>
                </a:moveTo>
                <a:cubicBezTo>
                  <a:pt x="154" y="195"/>
                  <a:pt x="154" y="195"/>
                  <a:pt x="154" y="195"/>
                </a:cubicBezTo>
                <a:cubicBezTo>
                  <a:pt x="156" y="196"/>
                  <a:pt x="156" y="196"/>
                  <a:pt x="156" y="196"/>
                </a:cubicBezTo>
                <a:cubicBezTo>
                  <a:pt x="156" y="196"/>
                  <a:pt x="156" y="196"/>
                  <a:pt x="156" y="196"/>
                </a:cubicBezTo>
                <a:cubicBezTo>
                  <a:pt x="156" y="195"/>
                  <a:pt x="156" y="195"/>
                  <a:pt x="156" y="195"/>
                </a:cubicBezTo>
                <a:cubicBezTo>
                  <a:pt x="155" y="194"/>
                  <a:pt x="155" y="194"/>
                  <a:pt x="155" y="194"/>
                </a:cubicBezTo>
                <a:cubicBezTo>
                  <a:pt x="154" y="194"/>
                  <a:pt x="154" y="194"/>
                  <a:pt x="154" y="194"/>
                </a:cubicBezTo>
                <a:cubicBezTo>
                  <a:pt x="154" y="195"/>
                  <a:pt x="154" y="195"/>
                  <a:pt x="154" y="195"/>
                </a:cubicBezTo>
                <a:close/>
                <a:moveTo>
                  <a:pt x="155" y="197"/>
                </a:moveTo>
                <a:cubicBezTo>
                  <a:pt x="154" y="197"/>
                  <a:pt x="154" y="197"/>
                  <a:pt x="154" y="197"/>
                </a:cubicBezTo>
                <a:cubicBezTo>
                  <a:pt x="155" y="196"/>
                  <a:pt x="155" y="196"/>
                  <a:pt x="155" y="196"/>
                </a:cubicBezTo>
                <a:cubicBezTo>
                  <a:pt x="155" y="197"/>
                  <a:pt x="155" y="197"/>
                  <a:pt x="155" y="197"/>
                </a:cubicBezTo>
                <a:close/>
                <a:moveTo>
                  <a:pt x="149" y="214"/>
                </a:moveTo>
                <a:cubicBezTo>
                  <a:pt x="149" y="213"/>
                  <a:pt x="149" y="213"/>
                  <a:pt x="149" y="213"/>
                </a:cubicBezTo>
                <a:cubicBezTo>
                  <a:pt x="150" y="213"/>
                  <a:pt x="150" y="213"/>
                  <a:pt x="150" y="213"/>
                </a:cubicBezTo>
                <a:cubicBezTo>
                  <a:pt x="149" y="214"/>
                  <a:pt x="149" y="214"/>
                  <a:pt x="149" y="214"/>
                </a:cubicBezTo>
                <a:close/>
                <a:moveTo>
                  <a:pt x="143" y="219"/>
                </a:moveTo>
                <a:cubicBezTo>
                  <a:pt x="143" y="219"/>
                  <a:pt x="143" y="219"/>
                  <a:pt x="143" y="219"/>
                </a:cubicBezTo>
                <a:cubicBezTo>
                  <a:pt x="144" y="218"/>
                  <a:pt x="144" y="218"/>
                  <a:pt x="144" y="218"/>
                </a:cubicBezTo>
                <a:cubicBezTo>
                  <a:pt x="144" y="217"/>
                  <a:pt x="144" y="217"/>
                  <a:pt x="144" y="217"/>
                </a:cubicBezTo>
                <a:cubicBezTo>
                  <a:pt x="144" y="217"/>
                  <a:pt x="144" y="217"/>
                  <a:pt x="144" y="217"/>
                </a:cubicBezTo>
                <a:cubicBezTo>
                  <a:pt x="144" y="217"/>
                  <a:pt x="144" y="217"/>
                  <a:pt x="144" y="217"/>
                </a:cubicBezTo>
                <a:cubicBezTo>
                  <a:pt x="144" y="218"/>
                  <a:pt x="144" y="218"/>
                  <a:pt x="144" y="218"/>
                </a:cubicBezTo>
                <a:cubicBezTo>
                  <a:pt x="143" y="219"/>
                  <a:pt x="143" y="219"/>
                  <a:pt x="143" y="219"/>
                </a:cubicBezTo>
                <a:close/>
                <a:moveTo>
                  <a:pt x="137" y="219"/>
                </a:moveTo>
                <a:cubicBezTo>
                  <a:pt x="137" y="218"/>
                  <a:pt x="137" y="218"/>
                  <a:pt x="137" y="218"/>
                </a:cubicBezTo>
                <a:cubicBezTo>
                  <a:pt x="137" y="217"/>
                  <a:pt x="137" y="217"/>
                  <a:pt x="137" y="217"/>
                </a:cubicBezTo>
                <a:cubicBezTo>
                  <a:pt x="136" y="217"/>
                  <a:pt x="136" y="217"/>
                  <a:pt x="136" y="217"/>
                </a:cubicBezTo>
                <a:cubicBezTo>
                  <a:pt x="136" y="216"/>
                  <a:pt x="136" y="216"/>
                  <a:pt x="136" y="216"/>
                </a:cubicBezTo>
                <a:cubicBezTo>
                  <a:pt x="136" y="215"/>
                  <a:pt x="136" y="215"/>
                  <a:pt x="136" y="215"/>
                </a:cubicBezTo>
                <a:cubicBezTo>
                  <a:pt x="136" y="215"/>
                  <a:pt x="136" y="215"/>
                  <a:pt x="136" y="215"/>
                </a:cubicBezTo>
                <a:cubicBezTo>
                  <a:pt x="136" y="212"/>
                  <a:pt x="136" y="212"/>
                  <a:pt x="136" y="212"/>
                </a:cubicBezTo>
                <a:cubicBezTo>
                  <a:pt x="136" y="211"/>
                  <a:pt x="136" y="211"/>
                  <a:pt x="136" y="211"/>
                </a:cubicBezTo>
                <a:cubicBezTo>
                  <a:pt x="135" y="211"/>
                  <a:pt x="135" y="211"/>
                  <a:pt x="135" y="211"/>
                </a:cubicBezTo>
                <a:cubicBezTo>
                  <a:pt x="135" y="209"/>
                  <a:pt x="135" y="209"/>
                  <a:pt x="135" y="209"/>
                </a:cubicBezTo>
                <a:cubicBezTo>
                  <a:pt x="136" y="208"/>
                  <a:pt x="136" y="208"/>
                  <a:pt x="136" y="208"/>
                </a:cubicBezTo>
                <a:cubicBezTo>
                  <a:pt x="137" y="209"/>
                  <a:pt x="137" y="209"/>
                  <a:pt x="137" y="209"/>
                </a:cubicBezTo>
                <a:cubicBezTo>
                  <a:pt x="138" y="209"/>
                  <a:pt x="138" y="209"/>
                  <a:pt x="138" y="209"/>
                </a:cubicBezTo>
                <a:cubicBezTo>
                  <a:pt x="137" y="208"/>
                  <a:pt x="137" y="208"/>
                  <a:pt x="137" y="208"/>
                </a:cubicBezTo>
                <a:cubicBezTo>
                  <a:pt x="137" y="208"/>
                  <a:pt x="137" y="208"/>
                  <a:pt x="137" y="208"/>
                </a:cubicBezTo>
                <a:cubicBezTo>
                  <a:pt x="136" y="207"/>
                  <a:pt x="136" y="207"/>
                  <a:pt x="136" y="207"/>
                </a:cubicBezTo>
                <a:cubicBezTo>
                  <a:pt x="137" y="206"/>
                  <a:pt x="137" y="206"/>
                  <a:pt x="137" y="206"/>
                </a:cubicBezTo>
                <a:cubicBezTo>
                  <a:pt x="136" y="204"/>
                  <a:pt x="136" y="204"/>
                  <a:pt x="136" y="204"/>
                </a:cubicBezTo>
                <a:cubicBezTo>
                  <a:pt x="136" y="202"/>
                  <a:pt x="136" y="202"/>
                  <a:pt x="136" y="202"/>
                </a:cubicBezTo>
                <a:cubicBezTo>
                  <a:pt x="136" y="201"/>
                  <a:pt x="136" y="201"/>
                  <a:pt x="136" y="201"/>
                </a:cubicBezTo>
                <a:cubicBezTo>
                  <a:pt x="136" y="199"/>
                  <a:pt x="136" y="199"/>
                  <a:pt x="136" y="199"/>
                </a:cubicBezTo>
                <a:cubicBezTo>
                  <a:pt x="136" y="197"/>
                  <a:pt x="136" y="197"/>
                  <a:pt x="136" y="197"/>
                </a:cubicBezTo>
                <a:cubicBezTo>
                  <a:pt x="137" y="197"/>
                  <a:pt x="137" y="197"/>
                  <a:pt x="137" y="197"/>
                </a:cubicBezTo>
                <a:cubicBezTo>
                  <a:pt x="137" y="196"/>
                  <a:pt x="137" y="196"/>
                  <a:pt x="137" y="196"/>
                </a:cubicBezTo>
                <a:cubicBezTo>
                  <a:pt x="137" y="196"/>
                  <a:pt x="137" y="196"/>
                  <a:pt x="137" y="196"/>
                </a:cubicBezTo>
                <a:cubicBezTo>
                  <a:pt x="138" y="196"/>
                  <a:pt x="138" y="196"/>
                  <a:pt x="138" y="196"/>
                </a:cubicBezTo>
                <a:cubicBezTo>
                  <a:pt x="139" y="197"/>
                  <a:pt x="139" y="197"/>
                  <a:pt x="139" y="197"/>
                </a:cubicBezTo>
                <a:cubicBezTo>
                  <a:pt x="140" y="197"/>
                  <a:pt x="140" y="197"/>
                  <a:pt x="140" y="197"/>
                </a:cubicBezTo>
                <a:cubicBezTo>
                  <a:pt x="140" y="197"/>
                  <a:pt x="140" y="197"/>
                  <a:pt x="140" y="197"/>
                </a:cubicBezTo>
                <a:cubicBezTo>
                  <a:pt x="140" y="196"/>
                  <a:pt x="140" y="196"/>
                  <a:pt x="140" y="196"/>
                </a:cubicBezTo>
                <a:cubicBezTo>
                  <a:pt x="140" y="198"/>
                  <a:pt x="140" y="198"/>
                  <a:pt x="140" y="198"/>
                </a:cubicBezTo>
                <a:cubicBezTo>
                  <a:pt x="142" y="199"/>
                  <a:pt x="142" y="199"/>
                  <a:pt x="142" y="199"/>
                </a:cubicBezTo>
                <a:cubicBezTo>
                  <a:pt x="143" y="200"/>
                  <a:pt x="143" y="200"/>
                  <a:pt x="143" y="200"/>
                </a:cubicBezTo>
                <a:cubicBezTo>
                  <a:pt x="144" y="201"/>
                  <a:pt x="144" y="201"/>
                  <a:pt x="144" y="201"/>
                </a:cubicBezTo>
                <a:cubicBezTo>
                  <a:pt x="145" y="200"/>
                  <a:pt x="145" y="200"/>
                  <a:pt x="145" y="200"/>
                </a:cubicBezTo>
                <a:cubicBezTo>
                  <a:pt x="146" y="200"/>
                  <a:pt x="146" y="200"/>
                  <a:pt x="146" y="200"/>
                </a:cubicBezTo>
                <a:cubicBezTo>
                  <a:pt x="147" y="201"/>
                  <a:pt x="147" y="201"/>
                  <a:pt x="147" y="201"/>
                </a:cubicBezTo>
                <a:cubicBezTo>
                  <a:pt x="147" y="200"/>
                  <a:pt x="147" y="200"/>
                  <a:pt x="147" y="200"/>
                </a:cubicBezTo>
                <a:cubicBezTo>
                  <a:pt x="147" y="200"/>
                  <a:pt x="147" y="200"/>
                  <a:pt x="147" y="200"/>
                </a:cubicBezTo>
                <a:cubicBezTo>
                  <a:pt x="150" y="200"/>
                  <a:pt x="150" y="200"/>
                  <a:pt x="150" y="200"/>
                </a:cubicBezTo>
                <a:cubicBezTo>
                  <a:pt x="151" y="199"/>
                  <a:pt x="151" y="199"/>
                  <a:pt x="151" y="199"/>
                </a:cubicBezTo>
                <a:cubicBezTo>
                  <a:pt x="151" y="199"/>
                  <a:pt x="151" y="199"/>
                  <a:pt x="151" y="199"/>
                </a:cubicBezTo>
                <a:cubicBezTo>
                  <a:pt x="152" y="199"/>
                  <a:pt x="152" y="199"/>
                  <a:pt x="152" y="199"/>
                </a:cubicBezTo>
                <a:cubicBezTo>
                  <a:pt x="152" y="199"/>
                  <a:pt x="152" y="199"/>
                  <a:pt x="152" y="199"/>
                </a:cubicBezTo>
                <a:cubicBezTo>
                  <a:pt x="153" y="198"/>
                  <a:pt x="153" y="198"/>
                  <a:pt x="153" y="198"/>
                </a:cubicBezTo>
                <a:cubicBezTo>
                  <a:pt x="153" y="198"/>
                  <a:pt x="153" y="198"/>
                  <a:pt x="153" y="198"/>
                </a:cubicBezTo>
                <a:cubicBezTo>
                  <a:pt x="155" y="199"/>
                  <a:pt x="155" y="199"/>
                  <a:pt x="155" y="199"/>
                </a:cubicBezTo>
                <a:cubicBezTo>
                  <a:pt x="154" y="200"/>
                  <a:pt x="154" y="200"/>
                  <a:pt x="154" y="200"/>
                </a:cubicBezTo>
                <a:cubicBezTo>
                  <a:pt x="154" y="203"/>
                  <a:pt x="154" y="203"/>
                  <a:pt x="154" y="203"/>
                </a:cubicBezTo>
                <a:cubicBezTo>
                  <a:pt x="153" y="204"/>
                  <a:pt x="153" y="204"/>
                  <a:pt x="153" y="204"/>
                </a:cubicBezTo>
                <a:cubicBezTo>
                  <a:pt x="153" y="205"/>
                  <a:pt x="153" y="205"/>
                  <a:pt x="153" y="205"/>
                </a:cubicBezTo>
                <a:cubicBezTo>
                  <a:pt x="152" y="207"/>
                  <a:pt x="152" y="207"/>
                  <a:pt x="152" y="207"/>
                </a:cubicBezTo>
                <a:cubicBezTo>
                  <a:pt x="152" y="208"/>
                  <a:pt x="152" y="208"/>
                  <a:pt x="152" y="208"/>
                </a:cubicBezTo>
                <a:cubicBezTo>
                  <a:pt x="152" y="208"/>
                  <a:pt x="152" y="208"/>
                  <a:pt x="152" y="208"/>
                </a:cubicBezTo>
                <a:cubicBezTo>
                  <a:pt x="152" y="209"/>
                  <a:pt x="152" y="209"/>
                  <a:pt x="152" y="209"/>
                </a:cubicBezTo>
                <a:cubicBezTo>
                  <a:pt x="152" y="210"/>
                  <a:pt x="152" y="210"/>
                  <a:pt x="152" y="210"/>
                </a:cubicBezTo>
                <a:cubicBezTo>
                  <a:pt x="151" y="210"/>
                  <a:pt x="151" y="210"/>
                  <a:pt x="151" y="210"/>
                </a:cubicBezTo>
                <a:cubicBezTo>
                  <a:pt x="151" y="208"/>
                  <a:pt x="151" y="208"/>
                  <a:pt x="151" y="208"/>
                </a:cubicBezTo>
                <a:cubicBezTo>
                  <a:pt x="151" y="209"/>
                  <a:pt x="151" y="209"/>
                  <a:pt x="151" y="209"/>
                </a:cubicBezTo>
                <a:cubicBezTo>
                  <a:pt x="150" y="210"/>
                  <a:pt x="150" y="210"/>
                  <a:pt x="150" y="210"/>
                </a:cubicBezTo>
                <a:cubicBezTo>
                  <a:pt x="150" y="212"/>
                  <a:pt x="150" y="212"/>
                  <a:pt x="150" y="212"/>
                </a:cubicBezTo>
                <a:cubicBezTo>
                  <a:pt x="149" y="212"/>
                  <a:pt x="149" y="212"/>
                  <a:pt x="149" y="212"/>
                </a:cubicBezTo>
                <a:cubicBezTo>
                  <a:pt x="149" y="212"/>
                  <a:pt x="149" y="212"/>
                  <a:pt x="149" y="212"/>
                </a:cubicBezTo>
                <a:cubicBezTo>
                  <a:pt x="149" y="213"/>
                  <a:pt x="149" y="213"/>
                  <a:pt x="149" y="213"/>
                </a:cubicBezTo>
                <a:cubicBezTo>
                  <a:pt x="148" y="214"/>
                  <a:pt x="148" y="214"/>
                  <a:pt x="148" y="214"/>
                </a:cubicBezTo>
                <a:cubicBezTo>
                  <a:pt x="149" y="215"/>
                  <a:pt x="149" y="215"/>
                  <a:pt x="149" y="215"/>
                </a:cubicBezTo>
                <a:cubicBezTo>
                  <a:pt x="149" y="215"/>
                  <a:pt x="149" y="215"/>
                  <a:pt x="149" y="215"/>
                </a:cubicBezTo>
                <a:cubicBezTo>
                  <a:pt x="148" y="217"/>
                  <a:pt x="148" y="217"/>
                  <a:pt x="148" y="217"/>
                </a:cubicBezTo>
                <a:cubicBezTo>
                  <a:pt x="147" y="217"/>
                  <a:pt x="147" y="217"/>
                  <a:pt x="147" y="217"/>
                </a:cubicBezTo>
                <a:cubicBezTo>
                  <a:pt x="146" y="217"/>
                  <a:pt x="146" y="217"/>
                  <a:pt x="146" y="217"/>
                </a:cubicBezTo>
                <a:cubicBezTo>
                  <a:pt x="146" y="216"/>
                  <a:pt x="146" y="216"/>
                  <a:pt x="146" y="216"/>
                </a:cubicBezTo>
                <a:cubicBezTo>
                  <a:pt x="147" y="216"/>
                  <a:pt x="147" y="216"/>
                  <a:pt x="147" y="216"/>
                </a:cubicBezTo>
                <a:cubicBezTo>
                  <a:pt x="147" y="215"/>
                  <a:pt x="147" y="215"/>
                  <a:pt x="147" y="215"/>
                </a:cubicBezTo>
                <a:cubicBezTo>
                  <a:pt x="147" y="215"/>
                  <a:pt x="147" y="215"/>
                  <a:pt x="147" y="215"/>
                </a:cubicBezTo>
                <a:cubicBezTo>
                  <a:pt x="146" y="215"/>
                  <a:pt x="146" y="215"/>
                  <a:pt x="146" y="215"/>
                </a:cubicBezTo>
                <a:cubicBezTo>
                  <a:pt x="145" y="216"/>
                  <a:pt x="145" y="216"/>
                  <a:pt x="145" y="216"/>
                </a:cubicBezTo>
                <a:cubicBezTo>
                  <a:pt x="145" y="216"/>
                  <a:pt x="145" y="216"/>
                  <a:pt x="145" y="216"/>
                </a:cubicBezTo>
                <a:cubicBezTo>
                  <a:pt x="145" y="215"/>
                  <a:pt x="145" y="215"/>
                  <a:pt x="145" y="215"/>
                </a:cubicBezTo>
                <a:cubicBezTo>
                  <a:pt x="144" y="216"/>
                  <a:pt x="144" y="216"/>
                  <a:pt x="144" y="216"/>
                </a:cubicBezTo>
                <a:cubicBezTo>
                  <a:pt x="143" y="216"/>
                  <a:pt x="143" y="216"/>
                  <a:pt x="143" y="216"/>
                </a:cubicBezTo>
                <a:cubicBezTo>
                  <a:pt x="143" y="217"/>
                  <a:pt x="143" y="217"/>
                  <a:pt x="143" y="217"/>
                </a:cubicBezTo>
                <a:cubicBezTo>
                  <a:pt x="142" y="216"/>
                  <a:pt x="142" y="216"/>
                  <a:pt x="142" y="216"/>
                </a:cubicBezTo>
                <a:cubicBezTo>
                  <a:pt x="142" y="218"/>
                  <a:pt x="142" y="218"/>
                  <a:pt x="142" y="218"/>
                </a:cubicBezTo>
                <a:cubicBezTo>
                  <a:pt x="142" y="219"/>
                  <a:pt x="142" y="219"/>
                  <a:pt x="142" y="219"/>
                </a:cubicBezTo>
                <a:cubicBezTo>
                  <a:pt x="141" y="220"/>
                  <a:pt x="141" y="220"/>
                  <a:pt x="141" y="220"/>
                </a:cubicBezTo>
                <a:cubicBezTo>
                  <a:pt x="140" y="220"/>
                  <a:pt x="140" y="220"/>
                  <a:pt x="140" y="220"/>
                </a:cubicBezTo>
                <a:cubicBezTo>
                  <a:pt x="140" y="219"/>
                  <a:pt x="140" y="219"/>
                  <a:pt x="140" y="219"/>
                </a:cubicBezTo>
                <a:cubicBezTo>
                  <a:pt x="140" y="219"/>
                  <a:pt x="140" y="219"/>
                  <a:pt x="140" y="219"/>
                </a:cubicBezTo>
                <a:cubicBezTo>
                  <a:pt x="139" y="220"/>
                  <a:pt x="139" y="220"/>
                  <a:pt x="139" y="220"/>
                </a:cubicBezTo>
                <a:cubicBezTo>
                  <a:pt x="138" y="219"/>
                  <a:pt x="138" y="219"/>
                  <a:pt x="138" y="219"/>
                </a:cubicBezTo>
                <a:cubicBezTo>
                  <a:pt x="137" y="219"/>
                  <a:pt x="137" y="219"/>
                  <a:pt x="137" y="219"/>
                </a:cubicBezTo>
                <a:cubicBezTo>
                  <a:pt x="137" y="219"/>
                  <a:pt x="137" y="219"/>
                  <a:pt x="137" y="219"/>
                </a:cubicBezTo>
                <a:close/>
                <a:moveTo>
                  <a:pt x="2" y="140"/>
                </a:moveTo>
                <a:cubicBezTo>
                  <a:pt x="3" y="140"/>
                  <a:pt x="3" y="140"/>
                  <a:pt x="3" y="140"/>
                </a:cubicBezTo>
                <a:cubicBezTo>
                  <a:pt x="3" y="140"/>
                  <a:pt x="3" y="140"/>
                  <a:pt x="3" y="140"/>
                </a:cubicBezTo>
                <a:cubicBezTo>
                  <a:pt x="6" y="143"/>
                  <a:pt x="6" y="143"/>
                  <a:pt x="6" y="143"/>
                </a:cubicBezTo>
                <a:cubicBezTo>
                  <a:pt x="6" y="143"/>
                  <a:pt x="6" y="143"/>
                  <a:pt x="6" y="143"/>
                </a:cubicBezTo>
                <a:cubicBezTo>
                  <a:pt x="6" y="144"/>
                  <a:pt x="6" y="144"/>
                  <a:pt x="6" y="144"/>
                </a:cubicBezTo>
                <a:cubicBezTo>
                  <a:pt x="7" y="144"/>
                  <a:pt x="7" y="144"/>
                  <a:pt x="7" y="144"/>
                </a:cubicBezTo>
                <a:cubicBezTo>
                  <a:pt x="8" y="145"/>
                  <a:pt x="8" y="145"/>
                  <a:pt x="8" y="145"/>
                </a:cubicBezTo>
                <a:cubicBezTo>
                  <a:pt x="9" y="145"/>
                  <a:pt x="9" y="145"/>
                  <a:pt x="9" y="145"/>
                </a:cubicBezTo>
                <a:cubicBezTo>
                  <a:pt x="10" y="145"/>
                  <a:pt x="10" y="145"/>
                  <a:pt x="10" y="145"/>
                </a:cubicBezTo>
                <a:cubicBezTo>
                  <a:pt x="10" y="145"/>
                  <a:pt x="10" y="145"/>
                  <a:pt x="10" y="145"/>
                </a:cubicBezTo>
                <a:cubicBezTo>
                  <a:pt x="11" y="145"/>
                  <a:pt x="11" y="145"/>
                  <a:pt x="11" y="145"/>
                </a:cubicBezTo>
                <a:cubicBezTo>
                  <a:pt x="12" y="145"/>
                  <a:pt x="12" y="145"/>
                  <a:pt x="12" y="145"/>
                </a:cubicBezTo>
                <a:cubicBezTo>
                  <a:pt x="13" y="146"/>
                  <a:pt x="13" y="146"/>
                  <a:pt x="13" y="146"/>
                </a:cubicBezTo>
                <a:cubicBezTo>
                  <a:pt x="13" y="145"/>
                  <a:pt x="13" y="145"/>
                  <a:pt x="13" y="145"/>
                </a:cubicBezTo>
                <a:cubicBezTo>
                  <a:pt x="14" y="146"/>
                  <a:pt x="14" y="146"/>
                  <a:pt x="14" y="146"/>
                </a:cubicBezTo>
                <a:cubicBezTo>
                  <a:pt x="15" y="145"/>
                  <a:pt x="15" y="145"/>
                  <a:pt x="15" y="145"/>
                </a:cubicBezTo>
                <a:cubicBezTo>
                  <a:pt x="16" y="145"/>
                  <a:pt x="16" y="145"/>
                  <a:pt x="16" y="145"/>
                </a:cubicBezTo>
                <a:cubicBezTo>
                  <a:pt x="16" y="145"/>
                  <a:pt x="16" y="145"/>
                  <a:pt x="16" y="145"/>
                </a:cubicBezTo>
                <a:cubicBezTo>
                  <a:pt x="17" y="144"/>
                  <a:pt x="17" y="144"/>
                  <a:pt x="17" y="144"/>
                </a:cubicBezTo>
                <a:cubicBezTo>
                  <a:pt x="18" y="143"/>
                  <a:pt x="18" y="143"/>
                  <a:pt x="18" y="143"/>
                </a:cubicBezTo>
                <a:cubicBezTo>
                  <a:pt x="19" y="143"/>
                  <a:pt x="19" y="143"/>
                  <a:pt x="19" y="143"/>
                </a:cubicBezTo>
                <a:cubicBezTo>
                  <a:pt x="19" y="142"/>
                  <a:pt x="19" y="142"/>
                  <a:pt x="19" y="142"/>
                </a:cubicBezTo>
                <a:cubicBezTo>
                  <a:pt x="20" y="142"/>
                  <a:pt x="20" y="142"/>
                  <a:pt x="20" y="142"/>
                </a:cubicBezTo>
                <a:cubicBezTo>
                  <a:pt x="21" y="142"/>
                  <a:pt x="21" y="142"/>
                  <a:pt x="21" y="142"/>
                </a:cubicBezTo>
                <a:cubicBezTo>
                  <a:pt x="22" y="143"/>
                  <a:pt x="22" y="143"/>
                  <a:pt x="22" y="143"/>
                </a:cubicBezTo>
                <a:cubicBezTo>
                  <a:pt x="23" y="142"/>
                  <a:pt x="23" y="142"/>
                  <a:pt x="23" y="142"/>
                </a:cubicBezTo>
                <a:cubicBezTo>
                  <a:pt x="23" y="142"/>
                  <a:pt x="23" y="142"/>
                  <a:pt x="23" y="142"/>
                </a:cubicBezTo>
                <a:cubicBezTo>
                  <a:pt x="24" y="142"/>
                  <a:pt x="24" y="142"/>
                  <a:pt x="24" y="142"/>
                </a:cubicBezTo>
                <a:cubicBezTo>
                  <a:pt x="24" y="140"/>
                  <a:pt x="24" y="140"/>
                  <a:pt x="24" y="140"/>
                </a:cubicBezTo>
                <a:cubicBezTo>
                  <a:pt x="27" y="139"/>
                  <a:pt x="27" y="139"/>
                  <a:pt x="27" y="139"/>
                </a:cubicBezTo>
                <a:cubicBezTo>
                  <a:pt x="28" y="139"/>
                  <a:pt x="28" y="139"/>
                  <a:pt x="28" y="139"/>
                </a:cubicBezTo>
                <a:cubicBezTo>
                  <a:pt x="29" y="139"/>
                  <a:pt x="29" y="139"/>
                  <a:pt x="29" y="139"/>
                </a:cubicBezTo>
                <a:cubicBezTo>
                  <a:pt x="29" y="139"/>
                  <a:pt x="29" y="139"/>
                  <a:pt x="29" y="139"/>
                </a:cubicBezTo>
                <a:cubicBezTo>
                  <a:pt x="32" y="138"/>
                  <a:pt x="32" y="138"/>
                  <a:pt x="32" y="138"/>
                </a:cubicBezTo>
                <a:cubicBezTo>
                  <a:pt x="32" y="139"/>
                  <a:pt x="32" y="139"/>
                  <a:pt x="32" y="139"/>
                </a:cubicBezTo>
                <a:cubicBezTo>
                  <a:pt x="34" y="138"/>
                  <a:pt x="34" y="138"/>
                  <a:pt x="34" y="138"/>
                </a:cubicBezTo>
                <a:cubicBezTo>
                  <a:pt x="35" y="139"/>
                  <a:pt x="35" y="139"/>
                  <a:pt x="35" y="139"/>
                </a:cubicBezTo>
                <a:cubicBezTo>
                  <a:pt x="35" y="139"/>
                  <a:pt x="35" y="139"/>
                  <a:pt x="35" y="139"/>
                </a:cubicBezTo>
                <a:cubicBezTo>
                  <a:pt x="36" y="138"/>
                  <a:pt x="36" y="138"/>
                  <a:pt x="36" y="138"/>
                </a:cubicBezTo>
                <a:cubicBezTo>
                  <a:pt x="37" y="139"/>
                  <a:pt x="37" y="139"/>
                  <a:pt x="37" y="139"/>
                </a:cubicBezTo>
                <a:cubicBezTo>
                  <a:pt x="37" y="139"/>
                  <a:pt x="37" y="139"/>
                  <a:pt x="37" y="139"/>
                </a:cubicBezTo>
                <a:cubicBezTo>
                  <a:pt x="38" y="139"/>
                  <a:pt x="38" y="139"/>
                  <a:pt x="38" y="139"/>
                </a:cubicBezTo>
                <a:cubicBezTo>
                  <a:pt x="39" y="139"/>
                  <a:pt x="39" y="139"/>
                  <a:pt x="39" y="139"/>
                </a:cubicBezTo>
                <a:cubicBezTo>
                  <a:pt x="40" y="139"/>
                  <a:pt x="40" y="139"/>
                  <a:pt x="40" y="139"/>
                </a:cubicBezTo>
                <a:cubicBezTo>
                  <a:pt x="42" y="139"/>
                  <a:pt x="42" y="139"/>
                  <a:pt x="42" y="139"/>
                </a:cubicBezTo>
                <a:cubicBezTo>
                  <a:pt x="41" y="140"/>
                  <a:pt x="41" y="140"/>
                  <a:pt x="41" y="140"/>
                </a:cubicBezTo>
                <a:cubicBezTo>
                  <a:pt x="42" y="140"/>
                  <a:pt x="42" y="140"/>
                  <a:pt x="42" y="140"/>
                </a:cubicBezTo>
                <a:cubicBezTo>
                  <a:pt x="43" y="139"/>
                  <a:pt x="43" y="139"/>
                  <a:pt x="43" y="139"/>
                </a:cubicBezTo>
                <a:cubicBezTo>
                  <a:pt x="44" y="139"/>
                  <a:pt x="44" y="139"/>
                  <a:pt x="44" y="139"/>
                </a:cubicBezTo>
                <a:cubicBezTo>
                  <a:pt x="45" y="138"/>
                  <a:pt x="45" y="138"/>
                  <a:pt x="45" y="138"/>
                </a:cubicBezTo>
                <a:cubicBezTo>
                  <a:pt x="46" y="137"/>
                  <a:pt x="46" y="137"/>
                  <a:pt x="46" y="137"/>
                </a:cubicBezTo>
                <a:cubicBezTo>
                  <a:pt x="46" y="137"/>
                  <a:pt x="46" y="137"/>
                  <a:pt x="46" y="137"/>
                </a:cubicBezTo>
                <a:cubicBezTo>
                  <a:pt x="47" y="136"/>
                  <a:pt x="47" y="136"/>
                  <a:pt x="47" y="136"/>
                </a:cubicBezTo>
                <a:cubicBezTo>
                  <a:pt x="48" y="134"/>
                  <a:pt x="48" y="134"/>
                  <a:pt x="48" y="134"/>
                </a:cubicBezTo>
                <a:cubicBezTo>
                  <a:pt x="49" y="133"/>
                  <a:pt x="49" y="133"/>
                  <a:pt x="49" y="133"/>
                </a:cubicBezTo>
                <a:cubicBezTo>
                  <a:pt x="51" y="133"/>
                  <a:pt x="51" y="133"/>
                  <a:pt x="51" y="133"/>
                </a:cubicBezTo>
                <a:cubicBezTo>
                  <a:pt x="51" y="133"/>
                  <a:pt x="51" y="133"/>
                  <a:pt x="51" y="133"/>
                </a:cubicBezTo>
                <a:cubicBezTo>
                  <a:pt x="53" y="132"/>
                  <a:pt x="53" y="132"/>
                  <a:pt x="53" y="132"/>
                </a:cubicBezTo>
                <a:cubicBezTo>
                  <a:pt x="56" y="131"/>
                  <a:pt x="56" y="131"/>
                  <a:pt x="56" y="131"/>
                </a:cubicBezTo>
                <a:cubicBezTo>
                  <a:pt x="58" y="129"/>
                  <a:pt x="58" y="129"/>
                  <a:pt x="58" y="129"/>
                </a:cubicBezTo>
                <a:cubicBezTo>
                  <a:pt x="58" y="129"/>
                  <a:pt x="58" y="129"/>
                  <a:pt x="58" y="129"/>
                </a:cubicBezTo>
                <a:cubicBezTo>
                  <a:pt x="59" y="129"/>
                  <a:pt x="59" y="129"/>
                  <a:pt x="59" y="129"/>
                </a:cubicBezTo>
                <a:cubicBezTo>
                  <a:pt x="60" y="129"/>
                  <a:pt x="60" y="129"/>
                  <a:pt x="60" y="129"/>
                </a:cubicBezTo>
                <a:cubicBezTo>
                  <a:pt x="61" y="129"/>
                  <a:pt x="61" y="129"/>
                  <a:pt x="61" y="129"/>
                </a:cubicBezTo>
                <a:cubicBezTo>
                  <a:pt x="63" y="129"/>
                  <a:pt x="63" y="129"/>
                  <a:pt x="63" y="129"/>
                </a:cubicBezTo>
                <a:cubicBezTo>
                  <a:pt x="64" y="129"/>
                  <a:pt x="64" y="129"/>
                  <a:pt x="64" y="129"/>
                </a:cubicBezTo>
                <a:cubicBezTo>
                  <a:pt x="66" y="129"/>
                  <a:pt x="66" y="129"/>
                  <a:pt x="66" y="129"/>
                </a:cubicBezTo>
                <a:cubicBezTo>
                  <a:pt x="69" y="128"/>
                  <a:pt x="69" y="128"/>
                  <a:pt x="69" y="128"/>
                </a:cubicBezTo>
                <a:cubicBezTo>
                  <a:pt x="70" y="128"/>
                  <a:pt x="70" y="128"/>
                  <a:pt x="70" y="128"/>
                </a:cubicBezTo>
                <a:cubicBezTo>
                  <a:pt x="71" y="127"/>
                  <a:pt x="71" y="127"/>
                  <a:pt x="71" y="127"/>
                </a:cubicBezTo>
                <a:cubicBezTo>
                  <a:pt x="72" y="127"/>
                  <a:pt x="72" y="127"/>
                  <a:pt x="72" y="127"/>
                </a:cubicBezTo>
                <a:cubicBezTo>
                  <a:pt x="74" y="126"/>
                  <a:pt x="74" y="126"/>
                  <a:pt x="74" y="126"/>
                </a:cubicBezTo>
                <a:cubicBezTo>
                  <a:pt x="76" y="126"/>
                  <a:pt x="76" y="126"/>
                  <a:pt x="76" y="126"/>
                </a:cubicBezTo>
                <a:cubicBezTo>
                  <a:pt x="81" y="125"/>
                  <a:pt x="81" y="125"/>
                  <a:pt x="81" y="125"/>
                </a:cubicBezTo>
                <a:cubicBezTo>
                  <a:pt x="83" y="126"/>
                  <a:pt x="83" y="126"/>
                  <a:pt x="83" y="126"/>
                </a:cubicBezTo>
                <a:cubicBezTo>
                  <a:pt x="84" y="126"/>
                  <a:pt x="84" y="126"/>
                  <a:pt x="84" y="126"/>
                </a:cubicBezTo>
                <a:cubicBezTo>
                  <a:pt x="86" y="125"/>
                  <a:pt x="86" y="125"/>
                  <a:pt x="86" y="125"/>
                </a:cubicBezTo>
                <a:cubicBezTo>
                  <a:pt x="87" y="126"/>
                  <a:pt x="87" y="126"/>
                  <a:pt x="87" y="126"/>
                </a:cubicBezTo>
                <a:cubicBezTo>
                  <a:pt x="89" y="127"/>
                  <a:pt x="89" y="127"/>
                  <a:pt x="89" y="127"/>
                </a:cubicBezTo>
                <a:cubicBezTo>
                  <a:pt x="90" y="129"/>
                  <a:pt x="90" y="129"/>
                  <a:pt x="90" y="129"/>
                </a:cubicBezTo>
                <a:cubicBezTo>
                  <a:pt x="91" y="129"/>
                  <a:pt x="91" y="129"/>
                  <a:pt x="91" y="129"/>
                </a:cubicBezTo>
                <a:cubicBezTo>
                  <a:pt x="91" y="129"/>
                  <a:pt x="91" y="129"/>
                  <a:pt x="91" y="129"/>
                </a:cubicBezTo>
                <a:cubicBezTo>
                  <a:pt x="92" y="129"/>
                  <a:pt x="92" y="129"/>
                  <a:pt x="92" y="129"/>
                </a:cubicBezTo>
                <a:cubicBezTo>
                  <a:pt x="92" y="129"/>
                  <a:pt x="92" y="129"/>
                  <a:pt x="92" y="129"/>
                </a:cubicBezTo>
                <a:cubicBezTo>
                  <a:pt x="93" y="129"/>
                  <a:pt x="93" y="129"/>
                  <a:pt x="93" y="129"/>
                </a:cubicBezTo>
                <a:cubicBezTo>
                  <a:pt x="94" y="129"/>
                  <a:pt x="94" y="129"/>
                  <a:pt x="94" y="129"/>
                </a:cubicBezTo>
                <a:cubicBezTo>
                  <a:pt x="95" y="130"/>
                  <a:pt x="95" y="130"/>
                  <a:pt x="95" y="130"/>
                </a:cubicBezTo>
                <a:cubicBezTo>
                  <a:pt x="96" y="131"/>
                  <a:pt x="96" y="131"/>
                  <a:pt x="96" y="131"/>
                </a:cubicBezTo>
                <a:cubicBezTo>
                  <a:pt x="97" y="130"/>
                  <a:pt x="97" y="130"/>
                  <a:pt x="97" y="130"/>
                </a:cubicBezTo>
                <a:cubicBezTo>
                  <a:pt x="99" y="132"/>
                  <a:pt x="99" y="132"/>
                  <a:pt x="99" y="132"/>
                </a:cubicBezTo>
                <a:cubicBezTo>
                  <a:pt x="99" y="133"/>
                  <a:pt x="99" y="133"/>
                  <a:pt x="99" y="133"/>
                </a:cubicBezTo>
                <a:cubicBezTo>
                  <a:pt x="100" y="133"/>
                  <a:pt x="100" y="133"/>
                  <a:pt x="100" y="133"/>
                </a:cubicBezTo>
                <a:cubicBezTo>
                  <a:pt x="100" y="134"/>
                  <a:pt x="100" y="134"/>
                  <a:pt x="100" y="134"/>
                </a:cubicBezTo>
                <a:cubicBezTo>
                  <a:pt x="100" y="134"/>
                  <a:pt x="100" y="134"/>
                  <a:pt x="100" y="134"/>
                </a:cubicBezTo>
                <a:cubicBezTo>
                  <a:pt x="99" y="134"/>
                  <a:pt x="99" y="134"/>
                  <a:pt x="99" y="134"/>
                </a:cubicBezTo>
                <a:cubicBezTo>
                  <a:pt x="99" y="135"/>
                  <a:pt x="99" y="135"/>
                  <a:pt x="99" y="135"/>
                </a:cubicBezTo>
                <a:cubicBezTo>
                  <a:pt x="100" y="137"/>
                  <a:pt x="100" y="137"/>
                  <a:pt x="100" y="137"/>
                </a:cubicBezTo>
                <a:cubicBezTo>
                  <a:pt x="101" y="137"/>
                  <a:pt x="101" y="137"/>
                  <a:pt x="101" y="137"/>
                </a:cubicBezTo>
                <a:cubicBezTo>
                  <a:pt x="102" y="138"/>
                  <a:pt x="102" y="138"/>
                  <a:pt x="102" y="138"/>
                </a:cubicBezTo>
                <a:cubicBezTo>
                  <a:pt x="102" y="139"/>
                  <a:pt x="102" y="139"/>
                  <a:pt x="102" y="139"/>
                </a:cubicBezTo>
                <a:cubicBezTo>
                  <a:pt x="102" y="141"/>
                  <a:pt x="102" y="141"/>
                  <a:pt x="102" y="141"/>
                </a:cubicBezTo>
                <a:cubicBezTo>
                  <a:pt x="103" y="143"/>
                  <a:pt x="103" y="143"/>
                  <a:pt x="103" y="143"/>
                </a:cubicBezTo>
                <a:cubicBezTo>
                  <a:pt x="103" y="144"/>
                  <a:pt x="103" y="144"/>
                  <a:pt x="103" y="144"/>
                </a:cubicBezTo>
                <a:cubicBezTo>
                  <a:pt x="103" y="145"/>
                  <a:pt x="103" y="145"/>
                  <a:pt x="103" y="145"/>
                </a:cubicBezTo>
                <a:cubicBezTo>
                  <a:pt x="103" y="146"/>
                  <a:pt x="103" y="146"/>
                  <a:pt x="103" y="146"/>
                </a:cubicBezTo>
                <a:cubicBezTo>
                  <a:pt x="103" y="147"/>
                  <a:pt x="103" y="147"/>
                  <a:pt x="103" y="147"/>
                </a:cubicBezTo>
                <a:cubicBezTo>
                  <a:pt x="102" y="146"/>
                  <a:pt x="102" y="146"/>
                  <a:pt x="102" y="146"/>
                </a:cubicBezTo>
                <a:cubicBezTo>
                  <a:pt x="102" y="147"/>
                  <a:pt x="102" y="147"/>
                  <a:pt x="102" y="147"/>
                </a:cubicBezTo>
                <a:cubicBezTo>
                  <a:pt x="102" y="148"/>
                  <a:pt x="102" y="148"/>
                  <a:pt x="102" y="148"/>
                </a:cubicBezTo>
                <a:cubicBezTo>
                  <a:pt x="103" y="148"/>
                  <a:pt x="103" y="148"/>
                  <a:pt x="103" y="148"/>
                </a:cubicBezTo>
                <a:cubicBezTo>
                  <a:pt x="104" y="149"/>
                  <a:pt x="104" y="149"/>
                  <a:pt x="104" y="149"/>
                </a:cubicBezTo>
                <a:cubicBezTo>
                  <a:pt x="104" y="149"/>
                  <a:pt x="104" y="149"/>
                  <a:pt x="104" y="149"/>
                </a:cubicBezTo>
                <a:cubicBezTo>
                  <a:pt x="105" y="150"/>
                  <a:pt x="105" y="150"/>
                  <a:pt x="105" y="150"/>
                </a:cubicBezTo>
                <a:cubicBezTo>
                  <a:pt x="105" y="149"/>
                  <a:pt x="105" y="149"/>
                  <a:pt x="105" y="149"/>
                </a:cubicBezTo>
                <a:cubicBezTo>
                  <a:pt x="105" y="148"/>
                  <a:pt x="105" y="148"/>
                  <a:pt x="105" y="148"/>
                </a:cubicBezTo>
                <a:cubicBezTo>
                  <a:pt x="105" y="147"/>
                  <a:pt x="105" y="147"/>
                  <a:pt x="105" y="147"/>
                </a:cubicBezTo>
                <a:cubicBezTo>
                  <a:pt x="106" y="146"/>
                  <a:pt x="106" y="146"/>
                  <a:pt x="106" y="146"/>
                </a:cubicBezTo>
                <a:cubicBezTo>
                  <a:pt x="107" y="146"/>
                  <a:pt x="107" y="146"/>
                  <a:pt x="107" y="146"/>
                </a:cubicBezTo>
                <a:cubicBezTo>
                  <a:pt x="107" y="145"/>
                  <a:pt x="107" y="145"/>
                  <a:pt x="107" y="145"/>
                </a:cubicBezTo>
                <a:cubicBezTo>
                  <a:pt x="108" y="145"/>
                  <a:pt x="108" y="145"/>
                  <a:pt x="108" y="145"/>
                </a:cubicBezTo>
                <a:cubicBezTo>
                  <a:pt x="108" y="144"/>
                  <a:pt x="108" y="144"/>
                  <a:pt x="108" y="144"/>
                </a:cubicBezTo>
                <a:cubicBezTo>
                  <a:pt x="109" y="143"/>
                  <a:pt x="109" y="143"/>
                  <a:pt x="109" y="143"/>
                </a:cubicBezTo>
                <a:cubicBezTo>
                  <a:pt x="111" y="142"/>
                  <a:pt x="111" y="142"/>
                  <a:pt x="111" y="142"/>
                </a:cubicBezTo>
                <a:cubicBezTo>
                  <a:pt x="112" y="141"/>
                  <a:pt x="112" y="141"/>
                  <a:pt x="112" y="141"/>
                </a:cubicBezTo>
                <a:cubicBezTo>
                  <a:pt x="112" y="141"/>
                  <a:pt x="112" y="141"/>
                  <a:pt x="112" y="141"/>
                </a:cubicBezTo>
                <a:cubicBezTo>
                  <a:pt x="114" y="140"/>
                  <a:pt x="114" y="140"/>
                  <a:pt x="114" y="140"/>
                </a:cubicBezTo>
                <a:cubicBezTo>
                  <a:pt x="114" y="139"/>
                  <a:pt x="114" y="139"/>
                  <a:pt x="114" y="139"/>
                </a:cubicBezTo>
                <a:cubicBezTo>
                  <a:pt x="115" y="137"/>
                  <a:pt x="115" y="137"/>
                  <a:pt x="115" y="137"/>
                </a:cubicBezTo>
                <a:cubicBezTo>
                  <a:pt x="117" y="137"/>
                  <a:pt x="117" y="137"/>
                  <a:pt x="117" y="137"/>
                </a:cubicBezTo>
                <a:cubicBezTo>
                  <a:pt x="117" y="136"/>
                  <a:pt x="117" y="136"/>
                  <a:pt x="117" y="136"/>
                </a:cubicBezTo>
                <a:cubicBezTo>
                  <a:pt x="117" y="135"/>
                  <a:pt x="117" y="135"/>
                  <a:pt x="117" y="135"/>
                </a:cubicBezTo>
                <a:cubicBezTo>
                  <a:pt x="117" y="133"/>
                  <a:pt x="117" y="133"/>
                  <a:pt x="117" y="133"/>
                </a:cubicBezTo>
                <a:cubicBezTo>
                  <a:pt x="118" y="135"/>
                  <a:pt x="118" y="135"/>
                  <a:pt x="118" y="135"/>
                </a:cubicBezTo>
                <a:cubicBezTo>
                  <a:pt x="118" y="136"/>
                  <a:pt x="118" y="136"/>
                  <a:pt x="118" y="136"/>
                </a:cubicBezTo>
                <a:cubicBezTo>
                  <a:pt x="118" y="137"/>
                  <a:pt x="118" y="137"/>
                  <a:pt x="118" y="137"/>
                </a:cubicBezTo>
                <a:cubicBezTo>
                  <a:pt x="117" y="138"/>
                  <a:pt x="117" y="138"/>
                  <a:pt x="117" y="138"/>
                </a:cubicBezTo>
                <a:cubicBezTo>
                  <a:pt x="117" y="141"/>
                  <a:pt x="117" y="141"/>
                  <a:pt x="117" y="141"/>
                </a:cubicBezTo>
                <a:cubicBezTo>
                  <a:pt x="115" y="142"/>
                  <a:pt x="115" y="142"/>
                  <a:pt x="115" y="142"/>
                </a:cubicBezTo>
                <a:cubicBezTo>
                  <a:pt x="115" y="143"/>
                  <a:pt x="115" y="143"/>
                  <a:pt x="115" y="143"/>
                </a:cubicBezTo>
                <a:cubicBezTo>
                  <a:pt x="114" y="144"/>
                  <a:pt x="114" y="144"/>
                  <a:pt x="114" y="144"/>
                </a:cubicBezTo>
                <a:cubicBezTo>
                  <a:pt x="114" y="145"/>
                  <a:pt x="114" y="145"/>
                  <a:pt x="114" y="145"/>
                </a:cubicBezTo>
                <a:cubicBezTo>
                  <a:pt x="113" y="147"/>
                  <a:pt x="113" y="147"/>
                  <a:pt x="113" y="147"/>
                </a:cubicBezTo>
                <a:cubicBezTo>
                  <a:pt x="113" y="147"/>
                  <a:pt x="113" y="147"/>
                  <a:pt x="113" y="147"/>
                </a:cubicBezTo>
                <a:cubicBezTo>
                  <a:pt x="112" y="150"/>
                  <a:pt x="112" y="150"/>
                  <a:pt x="112" y="150"/>
                </a:cubicBezTo>
                <a:cubicBezTo>
                  <a:pt x="110" y="150"/>
                  <a:pt x="110" y="150"/>
                  <a:pt x="110" y="150"/>
                </a:cubicBezTo>
                <a:cubicBezTo>
                  <a:pt x="109" y="151"/>
                  <a:pt x="109" y="151"/>
                  <a:pt x="109" y="151"/>
                </a:cubicBezTo>
                <a:cubicBezTo>
                  <a:pt x="109" y="152"/>
                  <a:pt x="109" y="152"/>
                  <a:pt x="109" y="152"/>
                </a:cubicBezTo>
                <a:cubicBezTo>
                  <a:pt x="109" y="152"/>
                  <a:pt x="109" y="152"/>
                  <a:pt x="109" y="152"/>
                </a:cubicBezTo>
                <a:cubicBezTo>
                  <a:pt x="110" y="152"/>
                  <a:pt x="110" y="152"/>
                  <a:pt x="110" y="152"/>
                </a:cubicBezTo>
                <a:cubicBezTo>
                  <a:pt x="112" y="151"/>
                  <a:pt x="112" y="151"/>
                  <a:pt x="112" y="151"/>
                </a:cubicBezTo>
                <a:cubicBezTo>
                  <a:pt x="113" y="152"/>
                  <a:pt x="113" y="152"/>
                  <a:pt x="113" y="152"/>
                </a:cubicBezTo>
                <a:cubicBezTo>
                  <a:pt x="115" y="149"/>
                  <a:pt x="115" y="149"/>
                  <a:pt x="115" y="149"/>
                </a:cubicBezTo>
                <a:cubicBezTo>
                  <a:pt x="116" y="147"/>
                  <a:pt x="116" y="147"/>
                  <a:pt x="116" y="147"/>
                </a:cubicBezTo>
                <a:cubicBezTo>
                  <a:pt x="117" y="145"/>
                  <a:pt x="117" y="145"/>
                  <a:pt x="117" y="145"/>
                </a:cubicBezTo>
                <a:cubicBezTo>
                  <a:pt x="117" y="146"/>
                  <a:pt x="117" y="146"/>
                  <a:pt x="117" y="146"/>
                </a:cubicBezTo>
                <a:cubicBezTo>
                  <a:pt x="117" y="148"/>
                  <a:pt x="117" y="148"/>
                  <a:pt x="117" y="148"/>
                </a:cubicBezTo>
                <a:cubicBezTo>
                  <a:pt x="118" y="149"/>
                  <a:pt x="118" y="149"/>
                  <a:pt x="118" y="149"/>
                </a:cubicBezTo>
                <a:cubicBezTo>
                  <a:pt x="118" y="149"/>
                  <a:pt x="118" y="149"/>
                  <a:pt x="118" y="149"/>
                </a:cubicBezTo>
                <a:cubicBezTo>
                  <a:pt x="118" y="152"/>
                  <a:pt x="118" y="152"/>
                  <a:pt x="118" y="152"/>
                </a:cubicBezTo>
                <a:cubicBezTo>
                  <a:pt x="117" y="154"/>
                  <a:pt x="117" y="154"/>
                  <a:pt x="117" y="154"/>
                </a:cubicBezTo>
                <a:cubicBezTo>
                  <a:pt x="115" y="155"/>
                  <a:pt x="115" y="155"/>
                  <a:pt x="115" y="155"/>
                </a:cubicBezTo>
                <a:cubicBezTo>
                  <a:pt x="115" y="155"/>
                  <a:pt x="115" y="155"/>
                  <a:pt x="115" y="155"/>
                </a:cubicBezTo>
                <a:cubicBezTo>
                  <a:pt x="116" y="155"/>
                  <a:pt x="116" y="155"/>
                  <a:pt x="116" y="155"/>
                </a:cubicBezTo>
                <a:cubicBezTo>
                  <a:pt x="118" y="155"/>
                  <a:pt x="118" y="155"/>
                  <a:pt x="118" y="155"/>
                </a:cubicBezTo>
                <a:cubicBezTo>
                  <a:pt x="118" y="155"/>
                  <a:pt x="118" y="155"/>
                  <a:pt x="118" y="155"/>
                </a:cubicBezTo>
                <a:cubicBezTo>
                  <a:pt x="119" y="154"/>
                  <a:pt x="119" y="154"/>
                  <a:pt x="119" y="154"/>
                </a:cubicBezTo>
                <a:cubicBezTo>
                  <a:pt x="120" y="154"/>
                  <a:pt x="120" y="154"/>
                  <a:pt x="120" y="154"/>
                </a:cubicBezTo>
                <a:cubicBezTo>
                  <a:pt x="121" y="154"/>
                  <a:pt x="121" y="154"/>
                  <a:pt x="121" y="154"/>
                </a:cubicBezTo>
                <a:cubicBezTo>
                  <a:pt x="122" y="154"/>
                  <a:pt x="122" y="154"/>
                  <a:pt x="122" y="154"/>
                </a:cubicBezTo>
                <a:cubicBezTo>
                  <a:pt x="121" y="155"/>
                  <a:pt x="121" y="155"/>
                  <a:pt x="121" y="155"/>
                </a:cubicBezTo>
                <a:cubicBezTo>
                  <a:pt x="121" y="155"/>
                  <a:pt x="121" y="155"/>
                  <a:pt x="121" y="155"/>
                </a:cubicBezTo>
                <a:cubicBezTo>
                  <a:pt x="120" y="155"/>
                  <a:pt x="120" y="155"/>
                  <a:pt x="120" y="155"/>
                </a:cubicBezTo>
                <a:cubicBezTo>
                  <a:pt x="119" y="156"/>
                  <a:pt x="119" y="156"/>
                  <a:pt x="119" y="156"/>
                </a:cubicBezTo>
                <a:cubicBezTo>
                  <a:pt x="120" y="157"/>
                  <a:pt x="120" y="157"/>
                  <a:pt x="120" y="157"/>
                </a:cubicBezTo>
                <a:cubicBezTo>
                  <a:pt x="121" y="158"/>
                  <a:pt x="121" y="158"/>
                  <a:pt x="121" y="158"/>
                </a:cubicBezTo>
                <a:cubicBezTo>
                  <a:pt x="121" y="160"/>
                  <a:pt x="121" y="160"/>
                  <a:pt x="121" y="160"/>
                </a:cubicBezTo>
                <a:cubicBezTo>
                  <a:pt x="121" y="162"/>
                  <a:pt x="121" y="162"/>
                  <a:pt x="121" y="162"/>
                </a:cubicBezTo>
                <a:cubicBezTo>
                  <a:pt x="121" y="164"/>
                  <a:pt x="121" y="164"/>
                  <a:pt x="121" y="164"/>
                </a:cubicBezTo>
                <a:cubicBezTo>
                  <a:pt x="120" y="165"/>
                  <a:pt x="120" y="165"/>
                  <a:pt x="120" y="165"/>
                </a:cubicBezTo>
                <a:cubicBezTo>
                  <a:pt x="120" y="166"/>
                  <a:pt x="120" y="166"/>
                  <a:pt x="120" y="166"/>
                </a:cubicBezTo>
                <a:cubicBezTo>
                  <a:pt x="120" y="168"/>
                  <a:pt x="120" y="168"/>
                  <a:pt x="120" y="168"/>
                </a:cubicBezTo>
                <a:cubicBezTo>
                  <a:pt x="121" y="169"/>
                  <a:pt x="121" y="169"/>
                  <a:pt x="121" y="169"/>
                </a:cubicBezTo>
                <a:cubicBezTo>
                  <a:pt x="122" y="170"/>
                  <a:pt x="122" y="170"/>
                  <a:pt x="122" y="170"/>
                </a:cubicBezTo>
                <a:cubicBezTo>
                  <a:pt x="122" y="172"/>
                  <a:pt x="122" y="172"/>
                  <a:pt x="122" y="172"/>
                </a:cubicBezTo>
                <a:cubicBezTo>
                  <a:pt x="124" y="174"/>
                  <a:pt x="124" y="174"/>
                  <a:pt x="124" y="174"/>
                </a:cubicBezTo>
                <a:cubicBezTo>
                  <a:pt x="125" y="174"/>
                  <a:pt x="125" y="174"/>
                  <a:pt x="125" y="174"/>
                </a:cubicBezTo>
                <a:cubicBezTo>
                  <a:pt x="126" y="175"/>
                  <a:pt x="126" y="175"/>
                  <a:pt x="126" y="175"/>
                </a:cubicBezTo>
                <a:cubicBezTo>
                  <a:pt x="126" y="176"/>
                  <a:pt x="126" y="176"/>
                  <a:pt x="126" y="176"/>
                </a:cubicBezTo>
                <a:cubicBezTo>
                  <a:pt x="127" y="176"/>
                  <a:pt x="127" y="176"/>
                  <a:pt x="127" y="176"/>
                </a:cubicBezTo>
                <a:cubicBezTo>
                  <a:pt x="128" y="176"/>
                  <a:pt x="128" y="176"/>
                  <a:pt x="128" y="176"/>
                </a:cubicBezTo>
                <a:cubicBezTo>
                  <a:pt x="128" y="176"/>
                  <a:pt x="128" y="176"/>
                  <a:pt x="128" y="176"/>
                </a:cubicBezTo>
                <a:cubicBezTo>
                  <a:pt x="130" y="176"/>
                  <a:pt x="130" y="176"/>
                  <a:pt x="130" y="176"/>
                </a:cubicBezTo>
                <a:cubicBezTo>
                  <a:pt x="131" y="177"/>
                  <a:pt x="131" y="177"/>
                  <a:pt x="131" y="177"/>
                </a:cubicBezTo>
                <a:cubicBezTo>
                  <a:pt x="132" y="178"/>
                  <a:pt x="132" y="178"/>
                  <a:pt x="132" y="178"/>
                </a:cubicBezTo>
                <a:cubicBezTo>
                  <a:pt x="133" y="179"/>
                  <a:pt x="133" y="179"/>
                  <a:pt x="133" y="179"/>
                </a:cubicBezTo>
                <a:cubicBezTo>
                  <a:pt x="133" y="180"/>
                  <a:pt x="133" y="180"/>
                  <a:pt x="133" y="180"/>
                </a:cubicBezTo>
                <a:cubicBezTo>
                  <a:pt x="134" y="180"/>
                  <a:pt x="134" y="180"/>
                  <a:pt x="134" y="180"/>
                </a:cubicBezTo>
                <a:cubicBezTo>
                  <a:pt x="135" y="181"/>
                  <a:pt x="135" y="181"/>
                  <a:pt x="135" y="181"/>
                </a:cubicBezTo>
                <a:cubicBezTo>
                  <a:pt x="136" y="181"/>
                  <a:pt x="136" y="181"/>
                  <a:pt x="136" y="181"/>
                </a:cubicBezTo>
                <a:cubicBezTo>
                  <a:pt x="136" y="181"/>
                  <a:pt x="136" y="181"/>
                  <a:pt x="136" y="181"/>
                </a:cubicBezTo>
                <a:cubicBezTo>
                  <a:pt x="138" y="180"/>
                  <a:pt x="138" y="180"/>
                  <a:pt x="138" y="180"/>
                </a:cubicBezTo>
                <a:cubicBezTo>
                  <a:pt x="139" y="179"/>
                  <a:pt x="139" y="179"/>
                  <a:pt x="139" y="179"/>
                </a:cubicBezTo>
                <a:cubicBezTo>
                  <a:pt x="140" y="179"/>
                  <a:pt x="140" y="179"/>
                  <a:pt x="140" y="179"/>
                </a:cubicBezTo>
                <a:cubicBezTo>
                  <a:pt x="141" y="177"/>
                  <a:pt x="141" y="177"/>
                  <a:pt x="141" y="177"/>
                </a:cubicBezTo>
                <a:cubicBezTo>
                  <a:pt x="142" y="178"/>
                  <a:pt x="142" y="178"/>
                  <a:pt x="142" y="178"/>
                </a:cubicBezTo>
                <a:cubicBezTo>
                  <a:pt x="143" y="177"/>
                  <a:pt x="143" y="177"/>
                  <a:pt x="143" y="177"/>
                </a:cubicBezTo>
                <a:cubicBezTo>
                  <a:pt x="143" y="177"/>
                  <a:pt x="143" y="177"/>
                  <a:pt x="143" y="177"/>
                </a:cubicBezTo>
                <a:cubicBezTo>
                  <a:pt x="141" y="176"/>
                  <a:pt x="141" y="176"/>
                  <a:pt x="141" y="176"/>
                </a:cubicBezTo>
                <a:cubicBezTo>
                  <a:pt x="142" y="176"/>
                  <a:pt x="142" y="176"/>
                  <a:pt x="142" y="176"/>
                </a:cubicBezTo>
                <a:cubicBezTo>
                  <a:pt x="144" y="174"/>
                  <a:pt x="144" y="174"/>
                  <a:pt x="144" y="174"/>
                </a:cubicBezTo>
                <a:cubicBezTo>
                  <a:pt x="145" y="176"/>
                  <a:pt x="145" y="176"/>
                  <a:pt x="145" y="176"/>
                </a:cubicBezTo>
                <a:cubicBezTo>
                  <a:pt x="145" y="177"/>
                  <a:pt x="145" y="177"/>
                  <a:pt x="145" y="177"/>
                </a:cubicBezTo>
                <a:cubicBezTo>
                  <a:pt x="143" y="178"/>
                  <a:pt x="143" y="178"/>
                  <a:pt x="143" y="178"/>
                </a:cubicBezTo>
                <a:cubicBezTo>
                  <a:pt x="144" y="179"/>
                  <a:pt x="144" y="179"/>
                  <a:pt x="144" y="179"/>
                </a:cubicBezTo>
                <a:cubicBezTo>
                  <a:pt x="144" y="179"/>
                  <a:pt x="144" y="179"/>
                  <a:pt x="144" y="179"/>
                </a:cubicBezTo>
                <a:cubicBezTo>
                  <a:pt x="145" y="178"/>
                  <a:pt x="145" y="178"/>
                  <a:pt x="145" y="178"/>
                </a:cubicBezTo>
                <a:cubicBezTo>
                  <a:pt x="146" y="177"/>
                  <a:pt x="146" y="177"/>
                  <a:pt x="146" y="177"/>
                </a:cubicBezTo>
                <a:cubicBezTo>
                  <a:pt x="147" y="178"/>
                  <a:pt x="147" y="178"/>
                  <a:pt x="147" y="178"/>
                </a:cubicBezTo>
                <a:cubicBezTo>
                  <a:pt x="147" y="179"/>
                  <a:pt x="147" y="179"/>
                  <a:pt x="147" y="179"/>
                </a:cubicBezTo>
                <a:cubicBezTo>
                  <a:pt x="146" y="179"/>
                  <a:pt x="146" y="179"/>
                  <a:pt x="146" y="179"/>
                </a:cubicBezTo>
                <a:cubicBezTo>
                  <a:pt x="146" y="180"/>
                  <a:pt x="146" y="180"/>
                  <a:pt x="146" y="180"/>
                </a:cubicBezTo>
                <a:cubicBezTo>
                  <a:pt x="147" y="181"/>
                  <a:pt x="147" y="181"/>
                  <a:pt x="147" y="181"/>
                </a:cubicBezTo>
                <a:cubicBezTo>
                  <a:pt x="147" y="183"/>
                  <a:pt x="147" y="183"/>
                  <a:pt x="147" y="183"/>
                </a:cubicBezTo>
                <a:cubicBezTo>
                  <a:pt x="148" y="183"/>
                  <a:pt x="148" y="183"/>
                  <a:pt x="148" y="183"/>
                </a:cubicBezTo>
                <a:cubicBezTo>
                  <a:pt x="148" y="183"/>
                  <a:pt x="148" y="183"/>
                  <a:pt x="148" y="183"/>
                </a:cubicBezTo>
                <a:cubicBezTo>
                  <a:pt x="148" y="184"/>
                  <a:pt x="148" y="184"/>
                  <a:pt x="148" y="184"/>
                </a:cubicBezTo>
                <a:cubicBezTo>
                  <a:pt x="149" y="185"/>
                  <a:pt x="149" y="185"/>
                  <a:pt x="149" y="185"/>
                </a:cubicBezTo>
                <a:cubicBezTo>
                  <a:pt x="150" y="184"/>
                  <a:pt x="150" y="184"/>
                  <a:pt x="150" y="184"/>
                </a:cubicBezTo>
                <a:cubicBezTo>
                  <a:pt x="150" y="182"/>
                  <a:pt x="150" y="182"/>
                  <a:pt x="150" y="182"/>
                </a:cubicBezTo>
                <a:cubicBezTo>
                  <a:pt x="149" y="183"/>
                  <a:pt x="149" y="183"/>
                  <a:pt x="149" y="183"/>
                </a:cubicBezTo>
                <a:cubicBezTo>
                  <a:pt x="149" y="182"/>
                  <a:pt x="149" y="182"/>
                  <a:pt x="149" y="182"/>
                </a:cubicBezTo>
                <a:cubicBezTo>
                  <a:pt x="149" y="182"/>
                  <a:pt x="149" y="182"/>
                  <a:pt x="149" y="182"/>
                </a:cubicBezTo>
                <a:cubicBezTo>
                  <a:pt x="152" y="182"/>
                  <a:pt x="152" y="182"/>
                  <a:pt x="152" y="182"/>
                </a:cubicBezTo>
                <a:cubicBezTo>
                  <a:pt x="152" y="182"/>
                  <a:pt x="152" y="182"/>
                  <a:pt x="152" y="182"/>
                </a:cubicBezTo>
                <a:cubicBezTo>
                  <a:pt x="153" y="182"/>
                  <a:pt x="153" y="182"/>
                  <a:pt x="153" y="182"/>
                </a:cubicBezTo>
                <a:cubicBezTo>
                  <a:pt x="154" y="180"/>
                  <a:pt x="154" y="180"/>
                  <a:pt x="154" y="180"/>
                </a:cubicBezTo>
                <a:cubicBezTo>
                  <a:pt x="156" y="178"/>
                  <a:pt x="156" y="178"/>
                  <a:pt x="156" y="178"/>
                </a:cubicBezTo>
                <a:cubicBezTo>
                  <a:pt x="158" y="177"/>
                  <a:pt x="158" y="177"/>
                  <a:pt x="158" y="177"/>
                </a:cubicBezTo>
                <a:cubicBezTo>
                  <a:pt x="157" y="177"/>
                  <a:pt x="157" y="177"/>
                  <a:pt x="157" y="177"/>
                </a:cubicBezTo>
                <a:cubicBezTo>
                  <a:pt x="156" y="177"/>
                  <a:pt x="156" y="177"/>
                  <a:pt x="156" y="177"/>
                </a:cubicBezTo>
                <a:cubicBezTo>
                  <a:pt x="157" y="177"/>
                  <a:pt x="157" y="177"/>
                  <a:pt x="157" y="177"/>
                </a:cubicBezTo>
                <a:cubicBezTo>
                  <a:pt x="156" y="177"/>
                  <a:pt x="156" y="177"/>
                  <a:pt x="156" y="177"/>
                </a:cubicBezTo>
                <a:cubicBezTo>
                  <a:pt x="157" y="177"/>
                  <a:pt x="157" y="177"/>
                  <a:pt x="157" y="177"/>
                </a:cubicBezTo>
                <a:cubicBezTo>
                  <a:pt x="158" y="177"/>
                  <a:pt x="158" y="177"/>
                  <a:pt x="158" y="177"/>
                </a:cubicBezTo>
                <a:cubicBezTo>
                  <a:pt x="160" y="176"/>
                  <a:pt x="160" y="176"/>
                  <a:pt x="160" y="176"/>
                </a:cubicBezTo>
                <a:cubicBezTo>
                  <a:pt x="164" y="175"/>
                  <a:pt x="164" y="175"/>
                  <a:pt x="164" y="175"/>
                </a:cubicBezTo>
                <a:cubicBezTo>
                  <a:pt x="167" y="176"/>
                  <a:pt x="167" y="176"/>
                  <a:pt x="167" y="176"/>
                </a:cubicBezTo>
                <a:cubicBezTo>
                  <a:pt x="168" y="175"/>
                  <a:pt x="168" y="175"/>
                  <a:pt x="168" y="175"/>
                </a:cubicBezTo>
                <a:cubicBezTo>
                  <a:pt x="168" y="174"/>
                  <a:pt x="168" y="174"/>
                  <a:pt x="168" y="174"/>
                </a:cubicBezTo>
                <a:cubicBezTo>
                  <a:pt x="169" y="174"/>
                  <a:pt x="169" y="174"/>
                  <a:pt x="169" y="174"/>
                </a:cubicBezTo>
                <a:cubicBezTo>
                  <a:pt x="170" y="174"/>
                  <a:pt x="170" y="174"/>
                  <a:pt x="170" y="174"/>
                </a:cubicBezTo>
                <a:cubicBezTo>
                  <a:pt x="171" y="172"/>
                  <a:pt x="171" y="172"/>
                  <a:pt x="171" y="172"/>
                </a:cubicBezTo>
                <a:cubicBezTo>
                  <a:pt x="171" y="170"/>
                  <a:pt x="171" y="170"/>
                  <a:pt x="171" y="170"/>
                </a:cubicBezTo>
                <a:cubicBezTo>
                  <a:pt x="171" y="169"/>
                  <a:pt x="171" y="169"/>
                  <a:pt x="171" y="169"/>
                </a:cubicBezTo>
                <a:cubicBezTo>
                  <a:pt x="172" y="167"/>
                  <a:pt x="172" y="167"/>
                  <a:pt x="172" y="167"/>
                </a:cubicBezTo>
                <a:cubicBezTo>
                  <a:pt x="172" y="164"/>
                  <a:pt x="172" y="164"/>
                  <a:pt x="172" y="164"/>
                </a:cubicBezTo>
                <a:cubicBezTo>
                  <a:pt x="173" y="163"/>
                  <a:pt x="173" y="163"/>
                  <a:pt x="173" y="163"/>
                </a:cubicBezTo>
                <a:cubicBezTo>
                  <a:pt x="174" y="161"/>
                  <a:pt x="174" y="161"/>
                  <a:pt x="174" y="161"/>
                </a:cubicBezTo>
                <a:cubicBezTo>
                  <a:pt x="175" y="161"/>
                  <a:pt x="175" y="161"/>
                  <a:pt x="175" y="161"/>
                </a:cubicBezTo>
                <a:cubicBezTo>
                  <a:pt x="174" y="160"/>
                  <a:pt x="174" y="160"/>
                  <a:pt x="174" y="160"/>
                </a:cubicBezTo>
                <a:cubicBezTo>
                  <a:pt x="178" y="156"/>
                  <a:pt x="178" y="156"/>
                  <a:pt x="178" y="156"/>
                </a:cubicBezTo>
                <a:cubicBezTo>
                  <a:pt x="178" y="156"/>
                  <a:pt x="178" y="156"/>
                  <a:pt x="178" y="156"/>
                </a:cubicBezTo>
                <a:cubicBezTo>
                  <a:pt x="179" y="154"/>
                  <a:pt x="179" y="154"/>
                  <a:pt x="179" y="154"/>
                </a:cubicBezTo>
                <a:cubicBezTo>
                  <a:pt x="180" y="152"/>
                  <a:pt x="180" y="152"/>
                  <a:pt x="180" y="152"/>
                </a:cubicBezTo>
                <a:cubicBezTo>
                  <a:pt x="181" y="150"/>
                  <a:pt x="181" y="150"/>
                  <a:pt x="181" y="150"/>
                </a:cubicBezTo>
                <a:cubicBezTo>
                  <a:pt x="182" y="149"/>
                  <a:pt x="182" y="149"/>
                  <a:pt x="182" y="149"/>
                </a:cubicBezTo>
                <a:cubicBezTo>
                  <a:pt x="182" y="147"/>
                  <a:pt x="182" y="147"/>
                  <a:pt x="182" y="147"/>
                </a:cubicBezTo>
                <a:cubicBezTo>
                  <a:pt x="183" y="147"/>
                  <a:pt x="183" y="147"/>
                  <a:pt x="183" y="147"/>
                </a:cubicBezTo>
                <a:cubicBezTo>
                  <a:pt x="184" y="145"/>
                  <a:pt x="184" y="145"/>
                  <a:pt x="184" y="145"/>
                </a:cubicBezTo>
                <a:cubicBezTo>
                  <a:pt x="183" y="144"/>
                  <a:pt x="183" y="144"/>
                  <a:pt x="183" y="144"/>
                </a:cubicBezTo>
                <a:cubicBezTo>
                  <a:pt x="185" y="144"/>
                  <a:pt x="185" y="144"/>
                  <a:pt x="185" y="144"/>
                </a:cubicBezTo>
                <a:cubicBezTo>
                  <a:pt x="186" y="142"/>
                  <a:pt x="186" y="142"/>
                  <a:pt x="186" y="142"/>
                </a:cubicBezTo>
                <a:cubicBezTo>
                  <a:pt x="186" y="141"/>
                  <a:pt x="186" y="141"/>
                  <a:pt x="186" y="141"/>
                </a:cubicBezTo>
                <a:cubicBezTo>
                  <a:pt x="187" y="140"/>
                  <a:pt x="187" y="140"/>
                  <a:pt x="187" y="140"/>
                </a:cubicBezTo>
                <a:cubicBezTo>
                  <a:pt x="189" y="139"/>
                  <a:pt x="189" y="139"/>
                  <a:pt x="189" y="139"/>
                </a:cubicBezTo>
                <a:cubicBezTo>
                  <a:pt x="189" y="139"/>
                  <a:pt x="189" y="139"/>
                  <a:pt x="189" y="139"/>
                </a:cubicBezTo>
                <a:cubicBezTo>
                  <a:pt x="188" y="139"/>
                  <a:pt x="188" y="139"/>
                  <a:pt x="188" y="139"/>
                </a:cubicBezTo>
                <a:cubicBezTo>
                  <a:pt x="188" y="138"/>
                  <a:pt x="188" y="138"/>
                  <a:pt x="188" y="138"/>
                </a:cubicBezTo>
                <a:cubicBezTo>
                  <a:pt x="190" y="138"/>
                  <a:pt x="190" y="138"/>
                  <a:pt x="190" y="138"/>
                </a:cubicBezTo>
                <a:cubicBezTo>
                  <a:pt x="192" y="137"/>
                  <a:pt x="192" y="137"/>
                  <a:pt x="192" y="137"/>
                </a:cubicBezTo>
                <a:cubicBezTo>
                  <a:pt x="192" y="136"/>
                  <a:pt x="192" y="136"/>
                  <a:pt x="192" y="136"/>
                </a:cubicBezTo>
                <a:cubicBezTo>
                  <a:pt x="192" y="135"/>
                  <a:pt x="192" y="135"/>
                  <a:pt x="192" y="135"/>
                </a:cubicBezTo>
                <a:cubicBezTo>
                  <a:pt x="192" y="134"/>
                  <a:pt x="192" y="134"/>
                  <a:pt x="192" y="134"/>
                </a:cubicBezTo>
                <a:cubicBezTo>
                  <a:pt x="194" y="133"/>
                  <a:pt x="194" y="133"/>
                  <a:pt x="194" y="133"/>
                </a:cubicBezTo>
                <a:cubicBezTo>
                  <a:pt x="194" y="132"/>
                  <a:pt x="194" y="132"/>
                  <a:pt x="194" y="132"/>
                </a:cubicBezTo>
                <a:cubicBezTo>
                  <a:pt x="195" y="132"/>
                  <a:pt x="195" y="132"/>
                  <a:pt x="195" y="132"/>
                </a:cubicBezTo>
                <a:cubicBezTo>
                  <a:pt x="196" y="130"/>
                  <a:pt x="196" y="130"/>
                  <a:pt x="196" y="130"/>
                </a:cubicBezTo>
                <a:cubicBezTo>
                  <a:pt x="196" y="129"/>
                  <a:pt x="196" y="129"/>
                  <a:pt x="196" y="129"/>
                </a:cubicBezTo>
                <a:cubicBezTo>
                  <a:pt x="196" y="127"/>
                  <a:pt x="196" y="127"/>
                  <a:pt x="196" y="127"/>
                </a:cubicBezTo>
                <a:cubicBezTo>
                  <a:pt x="196" y="127"/>
                  <a:pt x="196" y="127"/>
                  <a:pt x="196" y="127"/>
                </a:cubicBezTo>
                <a:cubicBezTo>
                  <a:pt x="196" y="126"/>
                  <a:pt x="196" y="126"/>
                  <a:pt x="196" y="126"/>
                </a:cubicBezTo>
                <a:cubicBezTo>
                  <a:pt x="198" y="123"/>
                  <a:pt x="198" y="123"/>
                  <a:pt x="198" y="123"/>
                </a:cubicBezTo>
                <a:cubicBezTo>
                  <a:pt x="198" y="121"/>
                  <a:pt x="198" y="121"/>
                  <a:pt x="198" y="121"/>
                </a:cubicBezTo>
                <a:cubicBezTo>
                  <a:pt x="200" y="118"/>
                  <a:pt x="200" y="118"/>
                  <a:pt x="200" y="118"/>
                </a:cubicBezTo>
                <a:cubicBezTo>
                  <a:pt x="200" y="116"/>
                  <a:pt x="200" y="116"/>
                  <a:pt x="200" y="116"/>
                </a:cubicBezTo>
                <a:cubicBezTo>
                  <a:pt x="201" y="114"/>
                  <a:pt x="201" y="114"/>
                  <a:pt x="201" y="114"/>
                </a:cubicBezTo>
                <a:cubicBezTo>
                  <a:pt x="202" y="113"/>
                  <a:pt x="202" y="113"/>
                  <a:pt x="202" y="113"/>
                </a:cubicBezTo>
                <a:cubicBezTo>
                  <a:pt x="202" y="111"/>
                  <a:pt x="202" y="111"/>
                  <a:pt x="202" y="111"/>
                </a:cubicBezTo>
                <a:cubicBezTo>
                  <a:pt x="202" y="110"/>
                  <a:pt x="202" y="110"/>
                  <a:pt x="202" y="110"/>
                </a:cubicBezTo>
                <a:cubicBezTo>
                  <a:pt x="203" y="109"/>
                  <a:pt x="203" y="109"/>
                  <a:pt x="203" y="109"/>
                </a:cubicBezTo>
                <a:cubicBezTo>
                  <a:pt x="202" y="107"/>
                  <a:pt x="202" y="107"/>
                  <a:pt x="202" y="107"/>
                </a:cubicBezTo>
                <a:cubicBezTo>
                  <a:pt x="202" y="105"/>
                  <a:pt x="202" y="105"/>
                  <a:pt x="202" y="105"/>
                </a:cubicBezTo>
                <a:cubicBezTo>
                  <a:pt x="202" y="104"/>
                  <a:pt x="202" y="104"/>
                  <a:pt x="202" y="104"/>
                </a:cubicBezTo>
                <a:cubicBezTo>
                  <a:pt x="201" y="103"/>
                  <a:pt x="201" y="103"/>
                  <a:pt x="201" y="103"/>
                </a:cubicBezTo>
                <a:cubicBezTo>
                  <a:pt x="201" y="102"/>
                  <a:pt x="201" y="102"/>
                  <a:pt x="201" y="102"/>
                </a:cubicBezTo>
                <a:cubicBezTo>
                  <a:pt x="202" y="101"/>
                  <a:pt x="202" y="101"/>
                  <a:pt x="202" y="101"/>
                </a:cubicBezTo>
                <a:cubicBezTo>
                  <a:pt x="202" y="100"/>
                  <a:pt x="202" y="100"/>
                  <a:pt x="202" y="100"/>
                </a:cubicBezTo>
                <a:cubicBezTo>
                  <a:pt x="202" y="99"/>
                  <a:pt x="202" y="99"/>
                  <a:pt x="202" y="99"/>
                </a:cubicBezTo>
                <a:cubicBezTo>
                  <a:pt x="202" y="98"/>
                  <a:pt x="202" y="98"/>
                  <a:pt x="202" y="98"/>
                </a:cubicBezTo>
                <a:cubicBezTo>
                  <a:pt x="202" y="95"/>
                  <a:pt x="202" y="95"/>
                  <a:pt x="202" y="95"/>
                </a:cubicBezTo>
                <a:cubicBezTo>
                  <a:pt x="203" y="94"/>
                  <a:pt x="203" y="94"/>
                  <a:pt x="203" y="94"/>
                </a:cubicBezTo>
                <a:cubicBezTo>
                  <a:pt x="202" y="94"/>
                  <a:pt x="202" y="94"/>
                  <a:pt x="202" y="94"/>
                </a:cubicBezTo>
                <a:cubicBezTo>
                  <a:pt x="202" y="93"/>
                  <a:pt x="202" y="93"/>
                  <a:pt x="202" y="93"/>
                </a:cubicBezTo>
                <a:cubicBezTo>
                  <a:pt x="202" y="91"/>
                  <a:pt x="202" y="91"/>
                  <a:pt x="202" y="91"/>
                </a:cubicBezTo>
                <a:cubicBezTo>
                  <a:pt x="202" y="91"/>
                  <a:pt x="202" y="91"/>
                  <a:pt x="202" y="91"/>
                </a:cubicBezTo>
                <a:cubicBezTo>
                  <a:pt x="202" y="89"/>
                  <a:pt x="202" y="89"/>
                  <a:pt x="202" y="89"/>
                </a:cubicBezTo>
                <a:cubicBezTo>
                  <a:pt x="201" y="89"/>
                  <a:pt x="201" y="89"/>
                  <a:pt x="201" y="89"/>
                </a:cubicBezTo>
                <a:cubicBezTo>
                  <a:pt x="201" y="88"/>
                  <a:pt x="201" y="88"/>
                  <a:pt x="201" y="88"/>
                </a:cubicBezTo>
                <a:cubicBezTo>
                  <a:pt x="201" y="87"/>
                  <a:pt x="201" y="87"/>
                  <a:pt x="201" y="87"/>
                </a:cubicBezTo>
                <a:cubicBezTo>
                  <a:pt x="200" y="86"/>
                  <a:pt x="200" y="86"/>
                  <a:pt x="200" y="86"/>
                </a:cubicBezTo>
                <a:cubicBezTo>
                  <a:pt x="199" y="84"/>
                  <a:pt x="199" y="84"/>
                  <a:pt x="199" y="84"/>
                </a:cubicBezTo>
                <a:cubicBezTo>
                  <a:pt x="199" y="83"/>
                  <a:pt x="199" y="83"/>
                  <a:pt x="199" y="83"/>
                </a:cubicBezTo>
                <a:cubicBezTo>
                  <a:pt x="198" y="82"/>
                  <a:pt x="198" y="82"/>
                  <a:pt x="198" y="82"/>
                </a:cubicBezTo>
                <a:cubicBezTo>
                  <a:pt x="197" y="82"/>
                  <a:pt x="197" y="82"/>
                  <a:pt x="197" y="82"/>
                </a:cubicBezTo>
                <a:cubicBezTo>
                  <a:pt x="197" y="82"/>
                  <a:pt x="197" y="82"/>
                  <a:pt x="197" y="82"/>
                </a:cubicBezTo>
                <a:cubicBezTo>
                  <a:pt x="196" y="81"/>
                  <a:pt x="196" y="81"/>
                  <a:pt x="196" y="81"/>
                </a:cubicBezTo>
                <a:cubicBezTo>
                  <a:pt x="196" y="80"/>
                  <a:pt x="196" y="80"/>
                  <a:pt x="196" y="80"/>
                </a:cubicBezTo>
                <a:cubicBezTo>
                  <a:pt x="195" y="80"/>
                  <a:pt x="195" y="80"/>
                  <a:pt x="195" y="80"/>
                </a:cubicBezTo>
                <a:cubicBezTo>
                  <a:pt x="195" y="79"/>
                  <a:pt x="195" y="79"/>
                  <a:pt x="195" y="79"/>
                </a:cubicBezTo>
                <a:cubicBezTo>
                  <a:pt x="194" y="78"/>
                  <a:pt x="194" y="78"/>
                  <a:pt x="194" y="78"/>
                </a:cubicBezTo>
                <a:cubicBezTo>
                  <a:pt x="193" y="78"/>
                  <a:pt x="193" y="78"/>
                  <a:pt x="193" y="78"/>
                </a:cubicBezTo>
                <a:cubicBezTo>
                  <a:pt x="194" y="77"/>
                  <a:pt x="194" y="77"/>
                  <a:pt x="194" y="77"/>
                </a:cubicBezTo>
                <a:cubicBezTo>
                  <a:pt x="193" y="76"/>
                  <a:pt x="193" y="76"/>
                  <a:pt x="193" y="76"/>
                </a:cubicBezTo>
                <a:cubicBezTo>
                  <a:pt x="194" y="74"/>
                  <a:pt x="194" y="74"/>
                  <a:pt x="194" y="74"/>
                </a:cubicBezTo>
                <a:cubicBezTo>
                  <a:pt x="194" y="73"/>
                  <a:pt x="194" y="73"/>
                  <a:pt x="194" y="73"/>
                </a:cubicBezTo>
                <a:cubicBezTo>
                  <a:pt x="194" y="72"/>
                  <a:pt x="194" y="72"/>
                  <a:pt x="194" y="72"/>
                </a:cubicBezTo>
                <a:cubicBezTo>
                  <a:pt x="194" y="71"/>
                  <a:pt x="194" y="71"/>
                  <a:pt x="194" y="71"/>
                </a:cubicBezTo>
                <a:cubicBezTo>
                  <a:pt x="193" y="71"/>
                  <a:pt x="193" y="71"/>
                  <a:pt x="193" y="71"/>
                </a:cubicBezTo>
                <a:cubicBezTo>
                  <a:pt x="193" y="71"/>
                  <a:pt x="193" y="71"/>
                  <a:pt x="193" y="71"/>
                </a:cubicBezTo>
                <a:cubicBezTo>
                  <a:pt x="193" y="72"/>
                  <a:pt x="193" y="72"/>
                  <a:pt x="193" y="72"/>
                </a:cubicBezTo>
                <a:cubicBezTo>
                  <a:pt x="193" y="72"/>
                  <a:pt x="193" y="72"/>
                  <a:pt x="193" y="72"/>
                </a:cubicBezTo>
                <a:cubicBezTo>
                  <a:pt x="191" y="70"/>
                  <a:pt x="191" y="70"/>
                  <a:pt x="191" y="70"/>
                </a:cubicBezTo>
                <a:cubicBezTo>
                  <a:pt x="190" y="69"/>
                  <a:pt x="190" y="69"/>
                  <a:pt x="190" y="69"/>
                </a:cubicBezTo>
                <a:cubicBezTo>
                  <a:pt x="190" y="69"/>
                  <a:pt x="190" y="69"/>
                  <a:pt x="190" y="69"/>
                </a:cubicBezTo>
                <a:cubicBezTo>
                  <a:pt x="190" y="70"/>
                  <a:pt x="190" y="70"/>
                  <a:pt x="190" y="70"/>
                </a:cubicBezTo>
                <a:cubicBezTo>
                  <a:pt x="190" y="71"/>
                  <a:pt x="190" y="71"/>
                  <a:pt x="190" y="71"/>
                </a:cubicBezTo>
                <a:cubicBezTo>
                  <a:pt x="190" y="72"/>
                  <a:pt x="190" y="72"/>
                  <a:pt x="190" y="72"/>
                </a:cubicBezTo>
                <a:cubicBezTo>
                  <a:pt x="189" y="71"/>
                  <a:pt x="189" y="71"/>
                  <a:pt x="189" y="71"/>
                </a:cubicBezTo>
                <a:cubicBezTo>
                  <a:pt x="189" y="72"/>
                  <a:pt x="189" y="72"/>
                  <a:pt x="189" y="72"/>
                </a:cubicBezTo>
                <a:cubicBezTo>
                  <a:pt x="189" y="71"/>
                  <a:pt x="189" y="71"/>
                  <a:pt x="189" y="71"/>
                </a:cubicBezTo>
                <a:cubicBezTo>
                  <a:pt x="188" y="70"/>
                  <a:pt x="188" y="70"/>
                  <a:pt x="188" y="70"/>
                </a:cubicBezTo>
                <a:cubicBezTo>
                  <a:pt x="188" y="67"/>
                  <a:pt x="188" y="67"/>
                  <a:pt x="188" y="67"/>
                </a:cubicBezTo>
                <a:cubicBezTo>
                  <a:pt x="188" y="67"/>
                  <a:pt x="188" y="67"/>
                  <a:pt x="188" y="67"/>
                </a:cubicBezTo>
                <a:cubicBezTo>
                  <a:pt x="188" y="66"/>
                  <a:pt x="188" y="66"/>
                  <a:pt x="188" y="66"/>
                </a:cubicBezTo>
                <a:cubicBezTo>
                  <a:pt x="187" y="65"/>
                  <a:pt x="187" y="65"/>
                  <a:pt x="187" y="65"/>
                </a:cubicBezTo>
                <a:cubicBezTo>
                  <a:pt x="188" y="65"/>
                  <a:pt x="188" y="65"/>
                  <a:pt x="188" y="65"/>
                </a:cubicBezTo>
                <a:cubicBezTo>
                  <a:pt x="187" y="64"/>
                  <a:pt x="187" y="64"/>
                  <a:pt x="187" y="64"/>
                </a:cubicBezTo>
                <a:cubicBezTo>
                  <a:pt x="187" y="63"/>
                  <a:pt x="187" y="63"/>
                  <a:pt x="187" y="63"/>
                </a:cubicBezTo>
                <a:cubicBezTo>
                  <a:pt x="186" y="62"/>
                  <a:pt x="186" y="62"/>
                  <a:pt x="186" y="62"/>
                </a:cubicBezTo>
                <a:cubicBezTo>
                  <a:pt x="185" y="61"/>
                  <a:pt x="185" y="61"/>
                  <a:pt x="185" y="61"/>
                </a:cubicBezTo>
                <a:cubicBezTo>
                  <a:pt x="185" y="60"/>
                  <a:pt x="185" y="60"/>
                  <a:pt x="185" y="60"/>
                </a:cubicBezTo>
                <a:cubicBezTo>
                  <a:pt x="186" y="60"/>
                  <a:pt x="186" y="60"/>
                  <a:pt x="186" y="60"/>
                </a:cubicBezTo>
                <a:cubicBezTo>
                  <a:pt x="186" y="59"/>
                  <a:pt x="186" y="59"/>
                  <a:pt x="186" y="59"/>
                </a:cubicBezTo>
                <a:cubicBezTo>
                  <a:pt x="185" y="57"/>
                  <a:pt x="185" y="57"/>
                  <a:pt x="185" y="57"/>
                </a:cubicBezTo>
                <a:cubicBezTo>
                  <a:pt x="185" y="58"/>
                  <a:pt x="185" y="58"/>
                  <a:pt x="185" y="58"/>
                </a:cubicBezTo>
                <a:cubicBezTo>
                  <a:pt x="184" y="57"/>
                  <a:pt x="184" y="57"/>
                  <a:pt x="184" y="57"/>
                </a:cubicBezTo>
                <a:cubicBezTo>
                  <a:pt x="183" y="56"/>
                  <a:pt x="183" y="56"/>
                  <a:pt x="183" y="56"/>
                </a:cubicBezTo>
                <a:cubicBezTo>
                  <a:pt x="182" y="56"/>
                  <a:pt x="182" y="56"/>
                  <a:pt x="182" y="56"/>
                </a:cubicBezTo>
                <a:cubicBezTo>
                  <a:pt x="181" y="55"/>
                  <a:pt x="181" y="55"/>
                  <a:pt x="181" y="55"/>
                </a:cubicBezTo>
                <a:cubicBezTo>
                  <a:pt x="181" y="56"/>
                  <a:pt x="181" y="56"/>
                  <a:pt x="181" y="56"/>
                </a:cubicBezTo>
                <a:cubicBezTo>
                  <a:pt x="180" y="55"/>
                  <a:pt x="180" y="55"/>
                  <a:pt x="180" y="55"/>
                </a:cubicBezTo>
                <a:cubicBezTo>
                  <a:pt x="179" y="55"/>
                  <a:pt x="179" y="55"/>
                  <a:pt x="179" y="55"/>
                </a:cubicBezTo>
                <a:cubicBezTo>
                  <a:pt x="178" y="55"/>
                  <a:pt x="178" y="55"/>
                  <a:pt x="178" y="55"/>
                </a:cubicBezTo>
                <a:cubicBezTo>
                  <a:pt x="179" y="55"/>
                  <a:pt x="179" y="55"/>
                  <a:pt x="179" y="55"/>
                </a:cubicBezTo>
                <a:cubicBezTo>
                  <a:pt x="180" y="54"/>
                  <a:pt x="180" y="54"/>
                  <a:pt x="180" y="54"/>
                </a:cubicBezTo>
                <a:cubicBezTo>
                  <a:pt x="180" y="54"/>
                  <a:pt x="180" y="54"/>
                  <a:pt x="180" y="54"/>
                </a:cubicBezTo>
                <a:cubicBezTo>
                  <a:pt x="180" y="53"/>
                  <a:pt x="180" y="53"/>
                  <a:pt x="180" y="53"/>
                </a:cubicBezTo>
                <a:cubicBezTo>
                  <a:pt x="179" y="53"/>
                  <a:pt x="179" y="53"/>
                  <a:pt x="179" y="53"/>
                </a:cubicBezTo>
                <a:cubicBezTo>
                  <a:pt x="178" y="53"/>
                  <a:pt x="178" y="53"/>
                  <a:pt x="178" y="53"/>
                </a:cubicBezTo>
                <a:cubicBezTo>
                  <a:pt x="177" y="52"/>
                  <a:pt x="177" y="52"/>
                  <a:pt x="177" y="52"/>
                </a:cubicBezTo>
                <a:cubicBezTo>
                  <a:pt x="177" y="52"/>
                  <a:pt x="177" y="52"/>
                  <a:pt x="177" y="52"/>
                </a:cubicBezTo>
                <a:cubicBezTo>
                  <a:pt x="175" y="51"/>
                  <a:pt x="175" y="51"/>
                  <a:pt x="175" y="51"/>
                </a:cubicBezTo>
                <a:cubicBezTo>
                  <a:pt x="174" y="49"/>
                  <a:pt x="174" y="49"/>
                  <a:pt x="174" y="49"/>
                </a:cubicBezTo>
                <a:cubicBezTo>
                  <a:pt x="174" y="48"/>
                  <a:pt x="174" y="48"/>
                  <a:pt x="174" y="48"/>
                </a:cubicBezTo>
                <a:cubicBezTo>
                  <a:pt x="173" y="46"/>
                  <a:pt x="173" y="46"/>
                  <a:pt x="173" y="46"/>
                </a:cubicBezTo>
                <a:cubicBezTo>
                  <a:pt x="173" y="45"/>
                  <a:pt x="173" y="45"/>
                  <a:pt x="173" y="45"/>
                </a:cubicBezTo>
                <a:cubicBezTo>
                  <a:pt x="174" y="45"/>
                  <a:pt x="174" y="45"/>
                  <a:pt x="174" y="45"/>
                </a:cubicBezTo>
                <a:cubicBezTo>
                  <a:pt x="174" y="43"/>
                  <a:pt x="174" y="43"/>
                  <a:pt x="174" y="43"/>
                </a:cubicBezTo>
                <a:cubicBezTo>
                  <a:pt x="173" y="41"/>
                  <a:pt x="173" y="41"/>
                  <a:pt x="173" y="41"/>
                </a:cubicBezTo>
                <a:cubicBezTo>
                  <a:pt x="173" y="39"/>
                  <a:pt x="173" y="39"/>
                  <a:pt x="173" y="39"/>
                </a:cubicBezTo>
                <a:cubicBezTo>
                  <a:pt x="173" y="39"/>
                  <a:pt x="173" y="39"/>
                  <a:pt x="173" y="39"/>
                </a:cubicBezTo>
                <a:cubicBezTo>
                  <a:pt x="173" y="38"/>
                  <a:pt x="173" y="38"/>
                  <a:pt x="173" y="38"/>
                </a:cubicBezTo>
                <a:cubicBezTo>
                  <a:pt x="172" y="38"/>
                  <a:pt x="172" y="38"/>
                  <a:pt x="172" y="38"/>
                </a:cubicBezTo>
                <a:cubicBezTo>
                  <a:pt x="171" y="36"/>
                  <a:pt x="171" y="36"/>
                  <a:pt x="171" y="36"/>
                </a:cubicBezTo>
                <a:cubicBezTo>
                  <a:pt x="171" y="34"/>
                  <a:pt x="171" y="34"/>
                  <a:pt x="171" y="34"/>
                </a:cubicBezTo>
                <a:cubicBezTo>
                  <a:pt x="171" y="34"/>
                  <a:pt x="171" y="34"/>
                  <a:pt x="171" y="34"/>
                </a:cubicBezTo>
                <a:cubicBezTo>
                  <a:pt x="171" y="33"/>
                  <a:pt x="171" y="33"/>
                  <a:pt x="171" y="33"/>
                </a:cubicBezTo>
                <a:cubicBezTo>
                  <a:pt x="171" y="33"/>
                  <a:pt x="171" y="33"/>
                  <a:pt x="171" y="33"/>
                </a:cubicBezTo>
                <a:cubicBezTo>
                  <a:pt x="171" y="29"/>
                  <a:pt x="171" y="29"/>
                  <a:pt x="171" y="29"/>
                </a:cubicBezTo>
                <a:cubicBezTo>
                  <a:pt x="171" y="29"/>
                  <a:pt x="171" y="29"/>
                  <a:pt x="171" y="29"/>
                </a:cubicBezTo>
                <a:cubicBezTo>
                  <a:pt x="171" y="28"/>
                  <a:pt x="171" y="28"/>
                  <a:pt x="171" y="28"/>
                </a:cubicBezTo>
                <a:cubicBezTo>
                  <a:pt x="171" y="27"/>
                  <a:pt x="171" y="27"/>
                  <a:pt x="171" y="27"/>
                </a:cubicBezTo>
                <a:cubicBezTo>
                  <a:pt x="171" y="27"/>
                  <a:pt x="171" y="27"/>
                  <a:pt x="171" y="27"/>
                </a:cubicBezTo>
                <a:cubicBezTo>
                  <a:pt x="169" y="25"/>
                  <a:pt x="169" y="25"/>
                  <a:pt x="169" y="25"/>
                </a:cubicBezTo>
                <a:cubicBezTo>
                  <a:pt x="168" y="24"/>
                  <a:pt x="168" y="24"/>
                  <a:pt x="168" y="24"/>
                </a:cubicBezTo>
                <a:cubicBezTo>
                  <a:pt x="169" y="24"/>
                  <a:pt x="169" y="24"/>
                  <a:pt x="169" y="24"/>
                </a:cubicBezTo>
                <a:cubicBezTo>
                  <a:pt x="168" y="23"/>
                  <a:pt x="168" y="23"/>
                  <a:pt x="168" y="23"/>
                </a:cubicBezTo>
                <a:cubicBezTo>
                  <a:pt x="167" y="23"/>
                  <a:pt x="167" y="23"/>
                  <a:pt x="167" y="23"/>
                </a:cubicBezTo>
                <a:cubicBezTo>
                  <a:pt x="166" y="23"/>
                  <a:pt x="166" y="23"/>
                  <a:pt x="166" y="23"/>
                </a:cubicBezTo>
                <a:cubicBezTo>
                  <a:pt x="165" y="24"/>
                  <a:pt x="165" y="24"/>
                  <a:pt x="165" y="24"/>
                </a:cubicBezTo>
                <a:cubicBezTo>
                  <a:pt x="165" y="24"/>
                  <a:pt x="165" y="24"/>
                  <a:pt x="165" y="24"/>
                </a:cubicBezTo>
                <a:cubicBezTo>
                  <a:pt x="164" y="23"/>
                  <a:pt x="164" y="23"/>
                  <a:pt x="164" y="23"/>
                </a:cubicBezTo>
                <a:cubicBezTo>
                  <a:pt x="164" y="22"/>
                  <a:pt x="164" y="22"/>
                  <a:pt x="164" y="22"/>
                </a:cubicBezTo>
                <a:cubicBezTo>
                  <a:pt x="163" y="20"/>
                  <a:pt x="163" y="20"/>
                  <a:pt x="163" y="20"/>
                </a:cubicBezTo>
                <a:cubicBezTo>
                  <a:pt x="163" y="18"/>
                  <a:pt x="163" y="18"/>
                  <a:pt x="163" y="18"/>
                </a:cubicBezTo>
                <a:cubicBezTo>
                  <a:pt x="163" y="16"/>
                  <a:pt x="163" y="16"/>
                  <a:pt x="163" y="16"/>
                </a:cubicBezTo>
                <a:cubicBezTo>
                  <a:pt x="163" y="16"/>
                  <a:pt x="163" y="16"/>
                  <a:pt x="163" y="16"/>
                </a:cubicBezTo>
                <a:cubicBezTo>
                  <a:pt x="162" y="15"/>
                  <a:pt x="162" y="15"/>
                  <a:pt x="162" y="15"/>
                </a:cubicBezTo>
                <a:cubicBezTo>
                  <a:pt x="163" y="15"/>
                  <a:pt x="163" y="15"/>
                  <a:pt x="163" y="15"/>
                </a:cubicBezTo>
                <a:cubicBezTo>
                  <a:pt x="162" y="14"/>
                  <a:pt x="162" y="14"/>
                  <a:pt x="162" y="14"/>
                </a:cubicBezTo>
                <a:cubicBezTo>
                  <a:pt x="162" y="13"/>
                  <a:pt x="162" y="13"/>
                  <a:pt x="162" y="13"/>
                </a:cubicBezTo>
                <a:cubicBezTo>
                  <a:pt x="161" y="12"/>
                  <a:pt x="161" y="12"/>
                  <a:pt x="161" y="12"/>
                </a:cubicBezTo>
                <a:cubicBezTo>
                  <a:pt x="162" y="11"/>
                  <a:pt x="162" y="11"/>
                  <a:pt x="162" y="11"/>
                </a:cubicBezTo>
                <a:cubicBezTo>
                  <a:pt x="162" y="10"/>
                  <a:pt x="162" y="10"/>
                  <a:pt x="162" y="10"/>
                </a:cubicBezTo>
                <a:cubicBezTo>
                  <a:pt x="161" y="10"/>
                  <a:pt x="161" y="10"/>
                  <a:pt x="161" y="10"/>
                </a:cubicBezTo>
                <a:cubicBezTo>
                  <a:pt x="161" y="10"/>
                  <a:pt x="161" y="10"/>
                  <a:pt x="161" y="10"/>
                </a:cubicBezTo>
                <a:cubicBezTo>
                  <a:pt x="160" y="10"/>
                  <a:pt x="160" y="10"/>
                  <a:pt x="160" y="10"/>
                </a:cubicBezTo>
                <a:cubicBezTo>
                  <a:pt x="160" y="7"/>
                  <a:pt x="160" y="7"/>
                  <a:pt x="160" y="7"/>
                </a:cubicBezTo>
                <a:cubicBezTo>
                  <a:pt x="160" y="7"/>
                  <a:pt x="160" y="7"/>
                  <a:pt x="160" y="7"/>
                </a:cubicBezTo>
                <a:cubicBezTo>
                  <a:pt x="160" y="5"/>
                  <a:pt x="160" y="5"/>
                  <a:pt x="160" y="5"/>
                </a:cubicBezTo>
                <a:cubicBezTo>
                  <a:pt x="159" y="5"/>
                  <a:pt x="159" y="5"/>
                  <a:pt x="159" y="5"/>
                </a:cubicBezTo>
                <a:cubicBezTo>
                  <a:pt x="159" y="4"/>
                  <a:pt x="159" y="4"/>
                  <a:pt x="159" y="4"/>
                </a:cubicBezTo>
                <a:cubicBezTo>
                  <a:pt x="158" y="5"/>
                  <a:pt x="158" y="5"/>
                  <a:pt x="158" y="5"/>
                </a:cubicBezTo>
                <a:cubicBezTo>
                  <a:pt x="157" y="6"/>
                  <a:pt x="157" y="6"/>
                  <a:pt x="157" y="6"/>
                </a:cubicBezTo>
                <a:cubicBezTo>
                  <a:pt x="157" y="7"/>
                  <a:pt x="157" y="7"/>
                  <a:pt x="157" y="7"/>
                </a:cubicBezTo>
                <a:cubicBezTo>
                  <a:pt x="156" y="9"/>
                  <a:pt x="156" y="9"/>
                  <a:pt x="156" y="9"/>
                </a:cubicBezTo>
                <a:cubicBezTo>
                  <a:pt x="156" y="9"/>
                  <a:pt x="156" y="9"/>
                  <a:pt x="156" y="9"/>
                </a:cubicBezTo>
                <a:cubicBezTo>
                  <a:pt x="156" y="10"/>
                  <a:pt x="156" y="10"/>
                  <a:pt x="156" y="10"/>
                </a:cubicBezTo>
                <a:cubicBezTo>
                  <a:pt x="156" y="10"/>
                  <a:pt x="156" y="10"/>
                  <a:pt x="156" y="10"/>
                </a:cubicBezTo>
                <a:cubicBezTo>
                  <a:pt x="155" y="12"/>
                  <a:pt x="155" y="12"/>
                  <a:pt x="155" y="12"/>
                </a:cubicBezTo>
                <a:cubicBezTo>
                  <a:pt x="154" y="13"/>
                  <a:pt x="154" y="13"/>
                  <a:pt x="154" y="13"/>
                </a:cubicBezTo>
                <a:cubicBezTo>
                  <a:pt x="155" y="14"/>
                  <a:pt x="155" y="14"/>
                  <a:pt x="155" y="14"/>
                </a:cubicBezTo>
                <a:cubicBezTo>
                  <a:pt x="156" y="15"/>
                  <a:pt x="156" y="15"/>
                  <a:pt x="156" y="15"/>
                </a:cubicBezTo>
                <a:cubicBezTo>
                  <a:pt x="155" y="15"/>
                  <a:pt x="155" y="15"/>
                  <a:pt x="155" y="15"/>
                </a:cubicBezTo>
                <a:cubicBezTo>
                  <a:pt x="155" y="15"/>
                  <a:pt x="155" y="15"/>
                  <a:pt x="155" y="15"/>
                </a:cubicBezTo>
                <a:cubicBezTo>
                  <a:pt x="154" y="16"/>
                  <a:pt x="154" y="16"/>
                  <a:pt x="154" y="16"/>
                </a:cubicBezTo>
                <a:cubicBezTo>
                  <a:pt x="154" y="17"/>
                  <a:pt x="154" y="17"/>
                  <a:pt x="154" y="17"/>
                </a:cubicBezTo>
                <a:cubicBezTo>
                  <a:pt x="154" y="18"/>
                  <a:pt x="154" y="18"/>
                  <a:pt x="154" y="18"/>
                </a:cubicBezTo>
                <a:cubicBezTo>
                  <a:pt x="154" y="19"/>
                  <a:pt x="154" y="19"/>
                  <a:pt x="154" y="19"/>
                </a:cubicBezTo>
                <a:cubicBezTo>
                  <a:pt x="154" y="19"/>
                  <a:pt x="154" y="19"/>
                  <a:pt x="154" y="19"/>
                </a:cubicBezTo>
                <a:cubicBezTo>
                  <a:pt x="153" y="19"/>
                  <a:pt x="153" y="19"/>
                  <a:pt x="153" y="19"/>
                </a:cubicBezTo>
                <a:cubicBezTo>
                  <a:pt x="153" y="22"/>
                  <a:pt x="153" y="22"/>
                  <a:pt x="153" y="22"/>
                </a:cubicBezTo>
                <a:cubicBezTo>
                  <a:pt x="153" y="23"/>
                  <a:pt x="153" y="23"/>
                  <a:pt x="153" y="23"/>
                </a:cubicBezTo>
                <a:cubicBezTo>
                  <a:pt x="153" y="25"/>
                  <a:pt x="153" y="25"/>
                  <a:pt x="153" y="25"/>
                </a:cubicBezTo>
                <a:cubicBezTo>
                  <a:pt x="153" y="26"/>
                  <a:pt x="153" y="26"/>
                  <a:pt x="153" y="26"/>
                </a:cubicBezTo>
                <a:cubicBezTo>
                  <a:pt x="153" y="28"/>
                  <a:pt x="153" y="28"/>
                  <a:pt x="153" y="28"/>
                </a:cubicBezTo>
                <a:cubicBezTo>
                  <a:pt x="152" y="29"/>
                  <a:pt x="152" y="29"/>
                  <a:pt x="152" y="29"/>
                </a:cubicBezTo>
                <a:cubicBezTo>
                  <a:pt x="152" y="30"/>
                  <a:pt x="152" y="30"/>
                  <a:pt x="152" y="30"/>
                </a:cubicBezTo>
                <a:cubicBezTo>
                  <a:pt x="151" y="32"/>
                  <a:pt x="151" y="32"/>
                  <a:pt x="151" y="32"/>
                </a:cubicBezTo>
                <a:cubicBezTo>
                  <a:pt x="151" y="34"/>
                  <a:pt x="151" y="34"/>
                  <a:pt x="151" y="34"/>
                </a:cubicBezTo>
                <a:cubicBezTo>
                  <a:pt x="150" y="35"/>
                  <a:pt x="150" y="35"/>
                  <a:pt x="150" y="35"/>
                </a:cubicBezTo>
                <a:cubicBezTo>
                  <a:pt x="150" y="36"/>
                  <a:pt x="150" y="36"/>
                  <a:pt x="150" y="36"/>
                </a:cubicBezTo>
                <a:cubicBezTo>
                  <a:pt x="150" y="38"/>
                  <a:pt x="150" y="38"/>
                  <a:pt x="150" y="38"/>
                </a:cubicBezTo>
                <a:cubicBezTo>
                  <a:pt x="149" y="39"/>
                  <a:pt x="149" y="39"/>
                  <a:pt x="149" y="39"/>
                </a:cubicBezTo>
                <a:cubicBezTo>
                  <a:pt x="149" y="41"/>
                  <a:pt x="149" y="41"/>
                  <a:pt x="149" y="41"/>
                </a:cubicBezTo>
                <a:cubicBezTo>
                  <a:pt x="147" y="42"/>
                  <a:pt x="147" y="42"/>
                  <a:pt x="147" y="42"/>
                </a:cubicBezTo>
                <a:cubicBezTo>
                  <a:pt x="144" y="43"/>
                  <a:pt x="144" y="43"/>
                  <a:pt x="144" y="43"/>
                </a:cubicBezTo>
                <a:cubicBezTo>
                  <a:pt x="143" y="42"/>
                  <a:pt x="143" y="42"/>
                  <a:pt x="143" y="42"/>
                </a:cubicBezTo>
                <a:cubicBezTo>
                  <a:pt x="141" y="42"/>
                  <a:pt x="141" y="42"/>
                  <a:pt x="141" y="42"/>
                </a:cubicBezTo>
                <a:cubicBezTo>
                  <a:pt x="141" y="41"/>
                  <a:pt x="141" y="41"/>
                  <a:pt x="141" y="41"/>
                </a:cubicBezTo>
                <a:cubicBezTo>
                  <a:pt x="139" y="40"/>
                  <a:pt x="139" y="40"/>
                  <a:pt x="139" y="40"/>
                </a:cubicBezTo>
                <a:cubicBezTo>
                  <a:pt x="139" y="40"/>
                  <a:pt x="139" y="40"/>
                  <a:pt x="139" y="40"/>
                </a:cubicBezTo>
                <a:cubicBezTo>
                  <a:pt x="139" y="39"/>
                  <a:pt x="139" y="39"/>
                  <a:pt x="139" y="39"/>
                </a:cubicBezTo>
                <a:cubicBezTo>
                  <a:pt x="139" y="38"/>
                  <a:pt x="139" y="38"/>
                  <a:pt x="139" y="38"/>
                </a:cubicBezTo>
                <a:cubicBezTo>
                  <a:pt x="138" y="38"/>
                  <a:pt x="138" y="38"/>
                  <a:pt x="138" y="38"/>
                </a:cubicBezTo>
                <a:cubicBezTo>
                  <a:pt x="137" y="38"/>
                  <a:pt x="137" y="38"/>
                  <a:pt x="137" y="38"/>
                </a:cubicBezTo>
                <a:cubicBezTo>
                  <a:pt x="135" y="37"/>
                  <a:pt x="135" y="37"/>
                  <a:pt x="135" y="37"/>
                </a:cubicBezTo>
                <a:cubicBezTo>
                  <a:pt x="134" y="37"/>
                  <a:pt x="134" y="37"/>
                  <a:pt x="134" y="37"/>
                </a:cubicBezTo>
                <a:cubicBezTo>
                  <a:pt x="133" y="36"/>
                  <a:pt x="133" y="36"/>
                  <a:pt x="133" y="36"/>
                </a:cubicBezTo>
                <a:cubicBezTo>
                  <a:pt x="132" y="34"/>
                  <a:pt x="132" y="34"/>
                  <a:pt x="132" y="34"/>
                </a:cubicBezTo>
                <a:cubicBezTo>
                  <a:pt x="131" y="34"/>
                  <a:pt x="131" y="34"/>
                  <a:pt x="131" y="34"/>
                </a:cubicBezTo>
                <a:cubicBezTo>
                  <a:pt x="130" y="33"/>
                  <a:pt x="130" y="33"/>
                  <a:pt x="130" y="33"/>
                </a:cubicBezTo>
                <a:cubicBezTo>
                  <a:pt x="130" y="33"/>
                  <a:pt x="130" y="33"/>
                  <a:pt x="130" y="33"/>
                </a:cubicBezTo>
                <a:cubicBezTo>
                  <a:pt x="129" y="33"/>
                  <a:pt x="129" y="33"/>
                  <a:pt x="129" y="33"/>
                </a:cubicBezTo>
                <a:cubicBezTo>
                  <a:pt x="128" y="32"/>
                  <a:pt x="128" y="32"/>
                  <a:pt x="128" y="32"/>
                </a:cubicBezTo>
                <a:cubicBezTo>
                  <a:pt x="127" y="32"/>
                  <a:pt x="127" y="32"/>
                  <a:pt x="127" y="32"/>
                </a:cubicBezTo>
                <a:cubicBezTo>
                  <a:pt x="126" y="32"/>
                  <a:pt x="126" y="32"/>
                  <a:pt x="126" y="32"/>
                </a:cubicBezTo>
                <a:cubicBezTo>
                  <a:pt x="127" y="32"/>
                  <a:pt x="127" y="32"/>
                  <a:pt x="127" y="32"/>
                </a:cubicBezTo>
                <a:cubicBezTo>
                  <a:pt x="125" y="31"/>
                  <a:pt x="125" y="31"/>
                  <a:pt x="125" y="31"/>
                </a:cubicBezTo>
                <a:cubicBezTo>
                  <a:pt x="125" y="30"/>
                  <a:pt x="125" y="30"/>
                  <a:pt x="125" y="30"/>
                </a:cubicBezTo>
                <a:cubicBezTo>
                  <a:pt x="124" y="28"/>
                  <a:pt x="124" y="28"/>
                  <a:pt x="124" y="28"/>
                </a:cubicBezTo>
                <a:cubicBezTo>
                  <a:pt x="123" y="28"/>
                  <a:pt x="123" y="28"/>
                  <a:pt x="123" y="28"/>
                </a:cubicBezTo>
                <a:cubicBezTo>
                  <a:pt x="122" y="27"/>
                  <a:pt x="122" y="27"/>
                  <a:pt x="122" y="27"/>
                </a:cubicBezTo>
                <a:cubicBezTo>
                  <a:pt x="122" y="26"/>
                  <a:pt x="122" y="26"/>
                  <a:pt x="122" y="26"/>
                </a:cubicBezTo>
                <a:cubicBezTo>
                  <a:pt x="123" y="24"/>
                  <a:pt x="123" y="24"/>
                  <a:pt x="123" y="24"/>
                </a:cubicBezTo>
                <a:cubicBezTo>
                  <a:pt x="123" y="23"/>
                  <a:pt x="123" y="23"/>
                  <a:pt x="123" y="23"/>
                </a:cubicBezTo>
                <a:cubicBezTo>
                  <a:pt x="124" y="22"/>
                  <a:pt x="124" y="22"/>
                  <a:pt x="124" y="22"/>
                </a:cubicBezTo>
                <a:cubicBezTo>
                  <a:pt x="124" y="21"/>
                  <a:pt x="124" y="21"/>
                  <a:pt x="124" y="21"/>
                </a:cubicBezTo>
                <a:cubicBezTo>
                  <a:pt x="125" y="20"/>
                  <a:pt x="125" y="20"/>
                  <a:pt x="125" y="20"/>
                </a:cubicBezTo>
                <a:cubicBezTo>
                  <a:pt x="124" y="20"/>
                  <a:pt x="124" y="20"/>
                  <a:pt x="124" y="20"/>
                </a:cubicBezTo>
                <a:cubicBezTo>
                  <a:pt x="123" y="19"/>
                  <a:pt x="123" y="19"/>
                  <a:pt x="123" y="19"/>
                </a:cubicBezTo>
                <a:cubicBezTo>
                  <a:pt x="124" y="18"/>
                  <a:pt x="124" y="18"/>
                  <a:pt x="124" y="18"/>
                </a:cubicBezTo>
                <a:cubicBezTo>
                  <a:pt x="124" y="17"/>
                  <a:pt x="124" y="17"/>
                  <a:pt x="124" y="17"/>
                </a:cubicBezTo>
                <a:cubicBezTo>
                  <a:pt x="125" y="17"/>
                  <a:pt x="125" y="17"/>
                  <a:pt x="125" y="17"/>
                </a:cubicBezTo>
                <a:cubicBezTo>
                  <a:pt x="125" y="17"/>
                  <a:pt x="125" y="17"/>
                  <a:pt x="125" y="17"/>
                </a:cubicBezTo>
                <a:cubicBezTo>
                  <a:pt x="125" y="18"/>
                  <a:pt x="125" y="18"/>
                  <a:pt x="125" y="18"/>
                </a:cubicBezTo>
                <a:cubicBezTo>
                  <a:pt x="126" y="18"/>
                  <a:pt x="126" y="18"/>
                  <a:pt x="126" y="18"/>
                </a:cubicBezTo>
                <a:cubicBezTo>
                  <a:pt x="128" y="17"/>
                  <a:pt x="128" y="17"/>
                  <a:pt x="128" y="17"/>
                </a:cubicBezTo>
                <a:cubicBezTo>
                  <a:pt x="128" y="16"/>
                  <a:pt x="128" y="16"/>
                  <a:pt x="128" y="16"/>
                </a:cubicBezTo>
                <a:cubicBezTo>
                  <a:pt x="127" y="15"/>
                  <a:pt x="127" y="15"/>
                  <a:pt x="127" y="15"/>
                </a:cubicBezTo>
                <a:cubicBezTo>
                  <a:pt x="128" y="15"/>
                  <a:pt x="128" y="15"/>
                  <a:pt x="128" y="15"/>
                </a:cubicBezTo>
                <a:cubicBezTo>
                  <a:pt x="129" y="15"/>
                  <a:pt x="129" y="15"/>
                  <a:pt x="129" y="15"/>
                </a:cubicBezTo>
                <a:cubicBezTo>
                  <a:pt x="129" y="13"/>
                  <a:pt x="129" y="13"/>
                  <a:pt x="129" y="13"/>
                </a:cubicBezTo>
                <a:cubicBezTo>
                  <a:pt x="130" y="13"/>
                  <a:pt x="130" y="13"/>
                  <a:pt x="130" y="13"/>
                </a:cubicBezTo>
                <a:cubicBezTo>
                  <a:pt x="130" y="12"/>
                  <a:pt x="130" y="12"/>
                  <a:pt x="130" y="12"/>
                </a:cubicBezTo>
                <a:cubicBezTo>
                  <a:pt x="130" y="11"/>
                  <a:pt x="130" y="11"/>
                  <a:pt x="130" y="11"/>
                </a:cubicBezTo>
                <a:cubicBezTo>
                  <a:pt x="129" y="11"/>
                  <a:pt x="129" y="11"/>
                  <a:pt x="129" y="11"/>
                </a:cubicBezTo>
                <a:cubicBezTo>
                  <a:pt x="129" y="12"/>
                  <a:pt x="129" y="12"/>
                  <a:pt x="129" y="12"/>
                </a:cubicBezTo>
                <a:cubicBezTo>
                  <a:pt x="128" y="11"/>
                  <a:pt x="128" y="11"/>
                  <a:pt x="128" y="11"/>
                </a:cubicBezTo>
                <a:cubicBezTo>
                  <a:pt x="128" y="10"/>
                  <a:pt x="128" y="10"/>
                  <a:pt x="128" y="10"/>
                </a:cubicBezTo>
                <a:cubicBezTo>
                  <a:pt x="127" y="10"/>
                  <a:pt x="127" y="10"/>
                  <a:pt x="127" y="10"/>
                </a:cubicBezTo>
                <a:cubicBezTo>
                  <a:pt x="126" y="12"/>
                  <a:pt x="126" y="12"/>
                  <a:pt x="126" y="12"/>
                </a:cubicBezTo>
                <a:cubicBezTo>
                  <a:pt x="127" y="12"/>
                  <a:pt x="127" y="12"/>
                  <a:pt x="127" y="12"/>
                </a:cubicBezTo>
                <a:cubicBezTo>
                  <a:pt x="127" y="12"/>
                  <a:pt x="127" y="12"/>
                  <a:pt x="127" y="12"/>
                </a:cubicBezTo>
                <a:cubicBezTo>
                  <a:pt x="126" y="13"/>
                  <a:pt x="126" y="13"/>
                  <a:pt x="126" y="13"/>
                </a:cubicBezTo>
                <a:cubicBezTo>
                  <a:pt x="125" y="12"/>
                  <a:pt x="125" y="12"/>
                  <a:pt x="125" y="12"/>
                </a:cubicBezTo>
                <a:cubicBezTo>
                  <a:pt x="125" y="12"/>
                  <a:pt x="125" y="12"/>
                  <a:pt x="125" y="12"/>
                </a:cubicBezTo>
                <a:cubicBezTo>
                  <a:pt x="124" y="11"/>
                  <a:pt x="124" y="11"/>
                  <a:pt x="124" y="11"/>
                </a:cubicBezTo>
                <a:cubicBezTo>
                  <a:pt x="124" y="12"/>
                  <a:pt x="124" y="12"/>
                  <a:pt x="124" y="12"/>
                </a:cubicBezTo>
                <a:cubicBezTo>
                  <a:pt x="123" y="12"/>
                  <a:pt x="123" y="12"/>
                  <a:pt x="123" y="12"/>
                </a:cubicBezTo>
                <a:cubicBezTo>
                  <a:pt x="123" y="11"/>
                  <a:pt x="123" y="11"/>
                  <a:pt x="123" y="11"/>
                </a:cubicBezTo>
                <a:cubicBezTo>
                  <a:pt x="124" y="11"/>
                  <a:pt x="124" y="11"/>
                  <a:pt x="124" y="11"/>
                </a:cubicBezTo>
                <a:cubicBezTo>
                  <a:pt x="124" y="10"/>
                  <a:pt x="124" y="10"/>
                  <a:pt x="124" y="10"/>
                </a:cubicBezTo>
                <a:cubicBezTo>
                  <a:pt x="123" y="11"/>
                  <a:pt x="123" y="11"/>
                  <a:pt x="123" y="11"/>
                </a:cubicBezTo>
                <a:cubicBezTo>
                  <a:pt x="123" y="11"/>
                  <a:pt x="123" y="11"/>
                  <a:pt x="123" y="11"/>
                </a:cubicBezTo>
                <a:cubicBezTo>
                  <a:pt x="122" y="12"/>
                  <a:pt x="122" y="12"/>
                  <a:pt x="122" y="12"/>
                </a:cubicBezTo>
                <a:cubicBezTo>
                  <a:pt x="122" y="12"/>
                  <a:pt x="122" y="12"/>
                  <a:pt x="122" y="12"/>
                </a:cubicBezTo>
                <a:cubicBezTo>
                  <a:pt x="121" y="12"/>
                  <a:pt x="121" y="12"/>
                  <a:pt x="121" y="12"/>
                </a:cubicBezTo>
                <a:cubicBezTo>
                  <a:pt x="121" y="12"/>
                  <a:pt x="121" y="12"/>
                  <a:pt x="121" y="12"/>
                </a:cubicBezTo>
                <a:cubicBezTo>
                  <a:pt x="120" y="12"/>
                  <a:pt x="120" y="12"/>
                  <a:pt x="120" y="12"/>
                </a:cubicBezTo>
                <a:cubicBezTo>
                  <a:pt x="120" y="11"/>
                  <a:pt x="120" y="11"/>
                  <a:pt x="120" y="11"/>
                </a:cubicBezTo>
                <a:cubicBezTo>
                  <a:pt x="119" y="10"/>
                  <a:pt x="119" y="10"/>
                  <a:pt x="119" y="10"/>
                </a:cubicBezTo>
                <a:cubicBezTo>
                  <a:pt x="118" y="10"/>
                  <a:pt x="118" y="10"/>
                  <a:pt x="118" y="10"/>
                </a:cubicBezTo>
                <a:cubicBezTo>
                  <a:pt x="117" y="11"/>
                  <a:pt x="117" y="11"/>
                  <a:pt x="117" y="11"/>
                </a:cubicBezTo>
                <a:cubicBezTo>
                  <a:pt x="116" y="10"/>
                  <a:pt x="116" y="10"/>
                  <a:pt x="116" y="10"/>
                </a:cubicBezTo>
                <a:cubicBezTo>
                  <a:pt x="116" y="11"/>
                  <a:pt x="116" y="11"/>
                  <a:pt x="116" y="11"/>
                </a:cubicBezTo>
                <a:cubicBezTo>
                  <a:pt x="116" y="10"/>
                  <a:pt x="116" y="10"/>
                  <a:pt x="116" y="10"/>
                </a:cubicBezTo>
                <a:cubicBezTo>
                  <a:pt x="115" y="10"/>
                  <a:pt x="115" y="10"/>
                  <a:pt x="115" y="10"/>
                </a:cubicBezTo>
                <a:cubicBezTo>
                  <a:pt x="114" y="9"/>
                  <a:pt x="114" y="9"/>
                  <a:pt x="114" y="9"/>
                </a:cubicBezTo>
                <a:cubicBezTo>
                  <a:pt x="113" y="9"/>
                  <a:pt x="113" y="9"/>
                  <a:pt x="113" y="9"/>
                </a:cubicBezTo>
                <a:cubicBezTo>
                  <a:pt x="112" y="9"/>
                  <a:pt x="112" y="9"/>
                  <a:pt x="112" y="9"/>
                </a:cubicBezTo>
                <a:cubicBezTo>
                  <a:pt x="111" y="9"/>
                  <a:pt x="111" y="9"/>
                  <a:pt x="111" y="9"/>
                </a:cubicBezTo>
                <a:cubicBezTo>
                  <a:pt x="111" y="8"/>
                  <a:pt x="111" y="8"/>
                  <a:pt x="111" y="8"/>
                </a:cubicBezTo>
                <a:cubicBezTo>
                  <a:pt x="110" y="7"/>
                  <a:pt x="110" y="7"/>
                  <a:pt x="110" y="7"/>
                </a:cubicBezTo>
                <a:cubicBezTo>
                  <a:pt x="110" y="7"/>
                  <a:pt x="110" y="7"/>
                  <a:pt x="110" y="7"/>
                </a:cubicBezTo>
                <a:cubicBezTo>
                  <a:pt x="110" y="7"/>
                  <a:pt x="110" y="7"/>
                  <a:pt x="110" y="7"/>
                </a:cubicBezTo>
                <a:cubicBezTo>
                  <a:pt x="108" y="8"/>
                  <a:pt x="108" y="8"/>
                  <a:pt x="108" y="8"/>
                </a:cubicBezTo>
                <a:cubicBezTo>
                  <a:pt x="108" y="7"/>
                  <a:pt x="108" y="7"/>
                  <a:pt x="108" y="7"/>
                </a:cubicBezTo>
                <a:cubicBezTo>
                  <a:pt x="107" y="7"/>
                  <a:pt x="107" y="7"/>
                  <a:pt x="107" y="7"/>
                </a:cubicBezTo>
                <a:cubicBezTo>
                  <a:pt x="106" y="6"/>
                  <a:pt x="106" y="6"/>
                  <a:pt x="106" y="6"/>
                </a:cubicBezTo>
                <a:cubicBezTo>
                  <a:pt x="106" y="6"/>
                  <a:pt x="106" y="6"/>
                  <a:pt x="106" y="6"/>
                </a:cubicBezTo>
                <a:cubicBezTo>
                  <a:pt x="105" y="6"/>
                  <a:pt x="105" y="6"/>
                  <a:pt x="105" y="6"/>
                </a:cubicBezTo>
                <a:cubicBezTo>
                  <a:pt x="104" y="6"/>
                  <a:pt x="104" y="6"/>
                  <a:pt x="104" y="6"/>
                </a:cubicBezTo>
                <a:cubicBezTo>
                  <a:pt x="105" y="7"/>
                  <a:pt x="105" y="7"/>
                  <a:pt x="105" y="7"/>
                </a:cubicBezTo>
                <a:cubicBezTo>
                  <a:pt x="105" y="7"/>
                  <a:pt x="105" y="7"/>
                  <a:pt x="105" y="7"/>
                </a:cubicBezTo>
                <a:cubicBezTo>
                  <a:pt x="106" y="8"/>
                  <a:pt x="106" y="8"/>
                  <a:pt x="106" y="8"/>
                </a:cubicBezTo>
                <a:cubicBezTo>
                  <a:pt x="107" y="7"/>
                  <a:pt x="107" y="7"/>
                  <a:pt x="107" y="7"/>
                </a:cubicBezTo>
                <a:cubicBezTo>
                  <a:pt x="108" y="9"/>
                  <a:pt x="108" y="9"/>
                  <a:pt x="108" y="9"/>
                </a:cubicBezTo>
                <a:cubicBezTo>
                  <a:pt x="108" y="9"/>
                  <a:pt x="108" y="9"/>
                  <a:pt x="108" y="9"/>
                </a:cubicBezTo>
                <a:cubicBezTo>
                  <a:pt x="108" y="11"/>
                  <a:pt x="108" y="11"/>
                  <a:pt x="108" y="11"/>
                </a:cubicBezTo>
                <a:cubicBezTo>
                  <a:pt x="107" y="11"/>
                  <a:pt x="107" y="11"/>
                  <a:pt x="107" y="11"/>
                </a:cubicBezTo>
                <a:cubicBezTo>
                  <a:pt x="107" y="12"/>
                  <a:pt x="107" y="12"/>
                  <a:pt x="107" y="12"/>
                </a:cubicBezTo>
                <a:cubicBezTo>
                  <a:pt x="107" y="11"/>
                  <a:pt x="107" y="11"/>
                  <a:pt x="107" y="11"/>
                </a:cubicBezTo>
                <a:cubicBezTo>
                  <a:pt x="106" y="11"/>
                  <a:pt x="106" y="11"/>
                  <a:pt x="106" y="11"/>
                </a:cubicBezTo>
                <a:cubicBezTo>
                  <a:pt x="105" y="12"/>
                  <a:pt x="105" y="12"/>
                  <a:pt x="105" y="12"/>
                </a:cubicBezTo>
                <a:cubicBezTo>
                  <a:pt x="102" y="12"/>
                  <a:pt x="102" y="12"/>
                  <a:pt x="102" y="12"/>
                </a:cubicBezTo>
                <a:cubicBezTo>
                  <a:pt x="101" y="11"/>
                  <a:pt x="101" y="11"/>
                  <a:pt x="101" y="11"/>
                </a:cubicBezTo>
                <a:cubicBezTo>
                  <a:pt x="101" y="11"/>
                  <a:pt x="101" y="11"/>
                  <a:pt x="101" y="11"/>
                </a:cubicBezTo>
                <a:cubicBezTo>
                  <a:pt x="100" y="12"/>
                  <a:pt x="100" y="12"/>
                  <a:pt x="100" y="12"/>
                </a:cubicBezTo>
                <a:cubicBezTo>
                  <a:pt x="100" y="13"/>
                  <a:pt x="100" y="13"/>
                  <a:pt x="100" y="13"/>
                </a:cubicBezTo>
                <a:cubicBezTo>
                  <a:pt x="99" y="12"/>
                  <a:pt x="99" y="12"/>
                  <a:pt x="99" y="12"/>
                </a:cubicBezTo>
                <a:cubicBezTo>
                  <a:pt x="99" y="14"/>
                  <a:pt x="99" y="14"/>
                  <a:pt x="99" y="14"/>
                </a:cubicBezTo>
                <a:cubicBezTo>
                  <a:pt x="99" y="13"/>
                  <a:pt x="99" y="13"/>
                  <a:pt x="99" y="13"/>
                </a:cubicBezTo>
                <a:cubicBezTo>
                  <a:pt x="98" y="13"/>
                  <a:pt x="98" y="13"/>
                  <a:pt x="98" y="13"/>
                </a:cubicBezTo>
                <a:cubicBezTo>
                  <a:pt x="97" y="14"/>
                  <a:pt x="97" y="14"/>
                  <a:pt x="97" y="14"/>
                </a:cubicBezTo>
                <a:cubicBezTo>
                  <a:pt x="98" y="14"/>
                  <a:pt x="98" y="14"/>
                  <a:pt x="98" y="14"/>
                </a:cubicBezTo>
                <a:cubicBezTo>
                  <a:pt x="98" y="15"/>
                  <a:pt x="98" y="15"/>
                  <a:pt x="98" y="15"/>
                </a:cubicBezTo>
                <a:cubicBezTo>
                  <a:pt x="96" y="14"/>
                  <a:pt x="96" y="14"/>
                  <a:pt x="96" y="14"/>
                </a:cubicBezTo>
                <a:cubicBezTo>
                  <a:pt x="96" y="15"/>
                  <a:pt x="96" y="15"/>
                  <a:pt x="96" y="15"/>
                </a:cubicBezTo>
                <a:cubicBezTo>
                  <a:pt x="96" y="15"/>
                  <a:pt x="96" y="15"/>
                  <a:pt x="96" y="15"/>
                </a:cubicBezTo>
                <a:cubicBezTo>
                  <a:pt x="96" y="16"/>
                  <a:pt x="96" y="16"/>
                  <a:pt x="96" y="16"/>
                </a:cubicBezTo>
                <a:cubicBezTo>
                  <a:pt x="95" y="16"/>
                  <a:pt x="95" y="16"/>
                  <a:pt x="95" y="16"/>
                </a:cubicBezTo>
                <a:cubicBezTo>
                  <a:pt x="95" y="17"/>
                  <a:pt x="95" y="17"/>
                  <a:pt x="95" y="17"/>
                </a:cubicBezTo>
                <a:cubicBezTo>
                  <a:pt x="96" y="18"/>
                  <a:pt x="96" y="18"/>
                  <a:pt x="96" y="18"/>
                </a:cubicBezTo>
                <a:cubicBezTo>
                  <a:pt x="96" y="18"/>
                  <a:pt x="96" y="18"/>
                  <a:pt x="96" y="18"/>
                </a:cubicBezTo>
                <a:cubicBezTo>
                  <a:pt x="95" y="18"/>
                  <a:pt x="95" y="18"/>
                  <a:pt x="95" y="18"/>
                </a:cubicBezTo>
                <a:cubicBezTo>
                  <a:pt x="94" y="18"/>
                  <a:pt x="94" y="18"/>
                  <a:pt x="94" y="18"/>
                </a:cubicBezTo>
                <a:cubicBezTo>
                  <a:pt x="93" y="18"/>
                  <a:pt x="93" y="18"/>
                  <a:pt x="93" y="18"/>
                </a:cubicBezTo>
                <a:cubicBezTo>
                  <a:pt x="92" y="20"/>
                  <a:pt x="92" y="20"/>
                  <a:pt x="92" y="20"/>
                </a:cubicBezTo>
                <a:cubicBezTo>
                  <a:pt x="92" y="21"/>
                  <a:pt x="92" y="21"/>
                  <a:pt x="92" y="21"/>
                </a:cubicBezTo>
                <a:cubicBezTo>
                  <a:pt x="91" y="21"/>
                  <a:pt x="91" y="21"/>
                  <a:pt x="91" y="21"/>
                </a:cubicBezTo>
                <a:cubicBezTo>
                  <a:pt x="91" y="23"/>
                  <a:pt x="91" y="23"/>
                  <a:pt x="91" y="23"/>
                </a:cubicBezTo>
                <a:cubicBezTo>
                  <a:pt x="90" y="23"/>
                  <a:pt x="90" y="23"/>
                  <a:pt x="90" y="23"/>
                </a:cubicBezTo>
                <a:cubicBezTo>
                  <a:pt x="91" y="24"/>
                  <a:pt x="91" y="24"/>
                  <a:pt x="91" y="24"/>
                </a:cubicBezTo>
                <a:cubicBezTo>
                  <a:pt x="92" y="24"/>
                  <a:pt x="92" y="24"/>
                  <a:pt x="92" y="24"/>
                </a:cubicBezTo>
                <a:cubicBezTo>
                  <a:pt x="92" y="25"/>
                  <a:pt x="92" y="25"/>
                  <a:pt x="92" y="25"/>
                </a:cubicBezTo>
                <a:cubicBezTo>
                  <a:pt x="91" y="25"/>
                  <a:pt x="91" y="25"/>
                  <a:pt x="91" y="25"/>
                </a:cubicBezTo>
                <a:cubicBezTo>
                  <a:pt x="93" y="26"/>
                  <a:pt x="93" y="26"/>
                  <a:pt x="93" y="26"/>
                </a:cubicBezTo>
                <a:cubicBezTo>
                  <a:pt x="92" y="26"/>
                  <a:pt x="92" y="26"/>
                  <a:pt x="92" y="26"/>
                </a:cubicBezTo>
                <a:cubicBezTo>
                  <a:pt x="91" y="26"/>
                  <a:pt x="91" y="26"/>
                  <a:pt x="91" y="26"/>
                </a:cubicBezTo>
                <a:cubicBezTo>
                  <a:pt x="91" y="26"/>
                  <a:pt x="91" y="26"/>
                  <a:pt x="91" y="26"/>
                </a:cubicBezTo>
                <a:cubicBezTo>
                  <a:pt x="91" y="26"/>
                  <a:pt x="91" y="26"/>
                  <a:pt x="91" y="26"/>
                </a:cubicBezTo>
                <a:cubicBezTo>
                  <a:pt x="92" y="27"/>
                  <a:pt x="92" y="27"/>
                  <a:pt x="92" y="27"/>
                </a:cubicBezTo>
                <a:cubicBezTo>
                  <a:pt x="92" y="28"/>
                  <a:pt x="92" y="28"/>
                  <a:pt x="92" y="28"/>
                </a:cubicBezTo>
                <a:cubicBezTo>
                  <a:pt x="92" y="29"/>
                  <a:pt x="92" y="29"/>
                  <a:pt x="92" y="29"/>
                </a:cubicBezTo>
                <a:cubicBezTo>
                  <a:pt x="91" y="28"/>
                  <a:pt x="91" y="28"/>
                  <a:pt x="91" y="28"/>
                </a:cubicBezTo>
                <a:cubicBezTo>
                  <a:pt x="90" y="27"/>
                  <a:pt x="90" y="27"/>
                  <a:pt x="90" y="27"/>
                </a:cubicBezTo>
                <a:cubicBezTo>
                  <a:pt x="89" y="26"/>
                  <a:pt x="89" y="26"/>
                  <a:pt x="89" y="26"/>
                </a:cubicBezTo>
                <a:cubicBezTo>
                  <a:pt x="89" y="27"/>
                  <a:pt x="89" y="27"/>
                  <a:pt x="89" y="27"/>
                </a:cubicBezTo>
                <a:cubicBezTo>
                  <a:pt x="89" y="28"/>
                  <a:pt x="89" y="28"/>
                  <a:pt x="89" y="28"/>
                </a:cubicBezTo>
                <a:cubicBezTo>
                  <a:pt x="89" y="27"/>
                  <a:pt x="89" y="27"/>
                  <a:pt x="89" y="27"/>
                </a:cubicBezTo>
                <a:cubicBezTo>
                  <a:pt x="87" y="26"/>
                  <a:pt x="87" y="26"/>
                  <a:pt x="87" y="26"/>
                </a:cubicBezTo>
                <a:cubicBezTo>
                  <a:pt x="85" y="26"/>
                  <a:pt x="85" y="26"/>
                  <a:pt x="85" y="26"/>
                </a:cubicBezTo>
                <a:cubicBezTo>
                  <a:pt x="86" y="26"/>
                  <a:pt x="86" y="26"/>
                  <a:pt x="86" y="26"/>
                </a:cubicBezTo>
                <a:cubicBezTo>
                  <a:pt x="85" y="27"/>
                  <a:pt x="85" y="27"/>
                  <a:pt x="85" y="27"/>
                </a:cubicBezTo>
                <a:cubicBezTo>
                  <a:pt x="85" y="27"/>
                  <a:pt x="85" y="27"/>
                  <a:pt x="85" y="27"/>
                </a:cubicBezTo>
                <a:cubicBezTo>
                  <a:pt x="84" y="27"/>
                  <a:pt x="84" y="27"/>
                  <a:pt x="84" y="27"/>
                </a:cubicBezTo>
                <a:cubicBezTo>
                  <a:pt x="84" y="27"/>
                  <a:pt x="84" y="27"/>
                  <a:pt x="84" y="27"/>
                </a:cubicBezTo>
                <a:cubicBezTo>
                  <a:pt x="84" y="28"/>
                  <a:pt x="84" y="28"/>
                  <a:pt x="84" y="28"/>
                </a:cubicBezTo>
                <a:cubicBezTo>
                  <a:pt x="84" y="29"/>
                  <a:pt x="84" y="29"/>
                  <a:pt x="84" y="29"/>
                </a:cubicBezTo>
                <a:cubicBezTo>
                  <a:pt x="84" y="28"/>
                  <a:pt x="84" y="28"/>
                  <a:pt x="84" y="28"/>
                </a:cubicBezTo>
                <a:cubicBezTo>
                  <a:pt x="84" y="28"/>
                  <a:pt x="84" y="28"/>
                  <a:pt x="84" y="28"/>
                </a:cubicBezTo>
                <a:cubicBezTo>
                  <a:pt x="84" y="29"/>
                  <a:pt x="84" y="29"/>
                  <a:pt x="84" y="29"/>
                </a:cubicBezTo>
                <a:cubicBezTo>
                  <a:pt x="83" y="29"/>
                  <a:pt x="83" y="29"/>
                  <a:pt x="83" y="29"/>
                </a:cubicBezTo>
                <a:cubicBezTo>
                  <a:pt x="81" y="30"/>
                  <a:pt x="81" y="30"/>
                  <a:pt x="81" y="30"/>
                </a:cubicBezTo>
                <a:cubicBezTo>
                  <a:pt x="82" y="29"/>
                  <a:pt x="82" y="29"/>
                  <a:pt x="82" y="29"/>
                </a:cubicBezTo>
                <a:cubicBezTo>
                  <a:pt x="83" y="28"/>
                  <a:pt x="83" y="28"/>
                  <a:pt x="83" y="28"/>
                </a:cubicBezTo>
                <a:cubicBezTo>
                  <a:pt x="83" y="27"/>
                  <a:pt x="83" y="27"/>
                  <a:pt x="83" y="27"/>
                </a:cubicBezTo>
                <a:cubicBezTo>
                  <a:pt x="84" y="26"/>
                  <a:pt x="84" y="26"/>
                  <a:pt x="84" y="26"/>
                </a:cubicBezTo>
                <a:cubicBezTo>
                  <a:pt x="83" y="25"/>
                  <a:pt x="83" y="25"/>
                  <a:pt x="83" y="25"/>
                </a:cubicBezTo>
                <a:cubicBezTo>
                  <a:pt x="82" y="25"/>
                  <a:pt x="82" y="25"/>
                  <a:pt x="82" y="25"/>
                </a:cubicBezTo>
                <a:cubicBezTo>
                  <a:pt x="81" y="22"/>
                  <a:pt x="81" y="22"/>
                  <a:pt x="81" y="22"/>
                </a:cubicBezTo>
                <a:cubicBezTo>
                  <a:pt x="80" y="21"/>
                  <a:pt x="80" y="21"/>
                  <a:pt x="80" y="21"/>
                </a:cubicBezTo>
                <a:cubicBezTo>
                  <a:pt x="79" y="21"/>
                  <a:pt x="79" y="21"/>
                  <a:pt x="79" y="21"/>
                </a:cubicBezTo>
                <a:cubicBezTo>
                  <a:pt x="78" y="20"/>
                  <a:pt x="78" y="20"/>
                  <a:pt x="78" y="20"/>
                </a:cubicBezTo>
                <a:cubicBezTo>
                  <a:pt x="77" y="20"/>
                  <a:pt x="77" y="20"/>
                  <a:pt x="77" y="20"/>
                </a:cubicBezTo>
                <a:cubicBezTo>
                  <a:pt x="78" y="21"/>
                  <a:pt x="78" y="21"/>
                  <a:pt x="78" y="21"/>
                </a:cubicBezTo>
                <a:cubicBezTo>
                  <a:pt x="77" y="21"/>
                  <a:pt x="77" y="21"/>
                  <a:pt x="77" y="21"/>
                </a:cubicBezTo>
                <a:cubicBezTo>
                  <a:pt x="77" y="22"/>
                  <a:pt x="77" y="22"/>
                  <a:pt x="77" y="22"/>
                </a:cubicBezTo>
                <a:cubicBezTo>
                  <a:pt x="76" y="22"/>
                  <a:pt x="76" y="22"/>
                  <a:pt x="76" y="22"/>
                </a:cubicBezTo>
                <a:cubicBezTo>
                  <a:pt x="76" y="21"/>
                  <a:pt x="76" y="21"/>
                  <a:pt x="76" y="21"/>
                </a:cubicBezTo>
                <a:cubicBezTo>
                  <a:pt x="75" y="22"/>
                  <a:pt x="75" y="22"/>
                  <a:pt x="75" y="22"/>
                </a:cubicBezTo>
                <a:cubicBezTo>
                  <a:pt x="75" y="22"/>
                  <a:pt x="75" y="22"/>
                  <a:pt x="75" y="22"/>
                </a:cubicBezTo>
                <a:cubicBezTo>
                  <a:pt x="74" y="21"/>
                  <a:pt x="74" y="21"/>
                  <a:pt x="74" y="21"/>
                </a:cubicBezTo>
                <a:cubicBezTo>
                  <a:pt x="74" y="21"/>
                  <a:pt x="74" y="21"/>
                  <a:pt x="74" y="21"/>
                </a:cubicBezTo>
                <a:cubicBezTo>
                  <a:pt x="74" y="22"/>
                  <a:pt x="74" y="22"/>
                  <a:pt x="74" y="22"/>
                </a:cubicBezTo>
                <a:cubicBezTo>
                  <a:pt x="74" y="22"/>
                  <a:pt x="74" y="22"/>
                  <a:pt x="74" y="22"/>
                </a:cubicBezTo>
                <a:cubicBezTo>
                  <a:pt x="73" y="23"/>
                  <a:pt x="73" y="23"/>
                  <a:pt x="73" y="23"/>
                </a:cubicBezTo>
                <a:cubicBezTo>
                  <a:pt x="73" y="24"/>
                  <a:pt x="73" y="24"/>
                  <a:pt x="73" y="24"/>
                </a:cubicBezTo>
                <a:cubicBezTo>
                  <a:pt x="73" y="24"/>
                  <a:pt x="73" y="24"/>
                  <a:pt x="73" y="24"/>
                </a:cubicBezTo>
                <a:cubicBezTo>
                  <a:pt x="72" y="25"/>
                  <a:pt x="72" y="25"/>
                  <a:pt x="72" y="25"/>
                </a:cubicBezTo>
                <a:cubicBezTo>
                  <a:pt x="72" y="24"/>
                  <a:pt x="72" y="24"/>
                  <a:pt x="72" y="24"/>
                </a:cubicBezTo>
                <a:cubicBezTo>
                  <a:pt x="71" y="24"/>
                  <a:pt x="71" y="24"/>
                  <a:pt x="71" y="24"/>
                </a:cubicBezTo>
                <a:cubicBezTo>
                  <a:pt x="71" y="24"/>
                  <a:pt x="71" y="24"/>
                  <a:pt x="71" y="24"/>
                </a:cubicBezTo>
                <a:cubicBezTo>
                  <a:pt x="72" y="23"/>
                  <a:pt x="72" y="23"/>
                  <a:pt x="72" y="23"/>
                </a:cubicBezTo>
                <a:cubicBezTo>
                  <a:pt x="71" y="23"/>
                  <a:pt x="71" y="23"/>
                  <a:pt x="71" y="23"/>
                </a:cubicBezTo>
                <a:cubicBezTo>
                  <a:pt x="71" y="24"/>
                  <a:pt x="71" y="24"/>
                  <a:pt x="71" y="24"/>
                </a:cubicBezTo>
                <a:cubicBezTo>
                  <a:pt x="70" y="24"/>
                  <a:pt x="70" y="24"/>
                  <a:pt x="70" y="24"/>
                </a:cubicBezTo>
                <a:cubicBezTo>
                  <a:pt x="69" y="25"/>
                  <a:pt x="69" y="25"/>
                  <a:pt x="69" y="25"/>
                </a:cubicBezTo>
                <a:cubicBezTo>
                  <a:pt x="69" y="26"/>
                  <a:pt x="69" y="26"/>
                  <a:pt x="69" y="26"/>
                </a:cubicBezTo>
                <a:cubicBezTo>
                  <a:pt x="70" y="26"/>
                  <a:pt x="70" y="26"/>
                  <a:pt x="70" y="26"/>
                </a:cubicBezTo>
                <a:cubicBezTo>
                  <a:pt x="69" y="27"/>
                  <a:pt x="69" y="27"/>
                  <a:pt x="69" y="27"/>
                </a:cubicBezTo>
                <a:cubicBezTo>
                  <a:pt x="68" y="27"/>
                  <a:pt x="68" y="27"/>
                  <a:pt x="68" y="27"/>
                </a:cubicBezTo>
                <a:cubicBezTo>
                  <a:pt x="67" y="28"/>
                  <a:pt x="67" y="28"/>
                  <a:pt x="67" y="28"/>
                </a:cubicBezTo>
                <a:cubicBezTo>
                  <a:pt x="67" y="28"/>
                  <a:pt x="67" y="28"/>
                  <a:pt x="67" y="28"/>
                </a:cubicBezTo>
                <a:cubicBezTo>
                  <a:pt x="69" y="29"/>
                  <a:pt x="69" y="29"/>
                  <a:pt x="69" y="29"/>
                </a:cubicBezTo>
                <a:cubicBezTo>
                  <a:pt x="68" y="29"/>
                  <a:pt x="68" y="29"/>
                  <a:pt x="68" y="29"/>
                </a:cubicBezTo>
                <a:cubicBezTo>
                  <a:pt x="67" y="30"/>
                  <a:pt x="67" y="30"/>
                  <a:pt x="67" y="30"/>
                </a:cubicBezTo>
                <a:cubicBezTo>
                  <a:pt x="66" y="28"/>
                  <a:pt x="66" y="28"/>
                  <a:pt x="66" y="28"/>
                </a:cubicBezTo>
                <a:cubicBezTo>
                  <a:pt x="66" y="29"/>
                  <a:pt x="66" y="29"/>
                  <a:pt x="66" y="29"/>
                </a:cubicBezTo>
                <a:cubicBezTo>
                  <a:pt x="65" y="30"/>
                  <a:pt x="65" y="30"/>
                  <a:pt x="65" y="30"/>
                </a:cubicBezTo>
                <a:cubicBezTo>
                  <a:pt x="65" y="30"/>
                  <a:pt x="65" y="30"/>
                  <a:pt x="65" y="30"/>
                </a:cubicBezTo>
                <a:cubicBezTo>
                  <a:pt x="65" y="31"/>
                  <a:pt x="65" y="31"/>
                  <a:pt x="65" y="31"/>
                </a:cubicBezTo>
                <a:cubicBezTo>
                  <a:pt x="65" y="32"/>
                  <a:pt x="65" y="32"/>
                  <a:pt x="65" y="32"/>
                </a:cubicBezTo>
                <a:cubicBezTo>
                  <a:pt x="66" y="31"/>
                  <a:pt x="66" y="31"/>
                  <a:pt x="66" y="31"/>
                </a:cubicBezTo>
                <a:cubicBezTo>
                  <a:pt x="65" y="32"/>
                  <a:pt x="65" y="32"/>
                  <a:pt x="65" y="32"/>
                </a:cubicBezTo>
                <a:cubicBezTo>
                  <a:pt x="65" y="33"/>
                  <a:pt x="65" y="33"/>
                  <a:pt x="65" y="33"/>
                </a:cubicBezTo>
                <a:cubicBezTo>
                  <a:pt x="65" y="34"/>
                  <a:pt x="65" y="34"/>
                  <a:pt x="65" y="34"/>
                </a:cubicBezTo>
                <a:cubicBezTo>
                  <a:pt x="64" y="34"/>
                  <a:pt x="64" y="34"/>
                  <a:pt x="64" y="34"/>
                </a:cubicBezTo>
                <a:cubicBezTo>
                  <a:pt x="66" y="35"/>
                  <a:pt x="66" y="35"/>
                  <a:pt x="66" y="35"/>
                </a:cubicBezTo>
                <a:cubicBezTo>
                  <a:pt x="65" y="35"/>
                  <a:pt x="65" y="35"/>
                  <a:pt x="65" y="35"/>
                </a:cubicBezTo>
                <a:cubicBezTo>
                  <a:pt x="64" y="36"/>
                  <a:pt x="64" y="36"/>
                  <a:pt x="64" y="36"/>
                </a:cubicBezTo>
                <a:cubicBezTo>
                  <a:pt x="64" y="35"/>
                  <a:pt x="64" y="35"/>
                  <a:pt x="64" y="35"/>
                </a:cubicBezTo>
                <a:cubicBezTo>
                  <a:pt x="63" y="35"/>
                  <a:pt x="63" y="35"/>
                  <a:pt x="63" y="35"/>
                </a:cubicBezTo>
                <a:cubicBezTo>
                  <a:pt x="62" y="34"/>
                  <a:pt x="62" y="34"/>
                  <a:pt x="62" y="34"/>
                </a:cubicBezTo>
                <a:cubicBezTo>
                  <a:pt x="61" y="35"/>
                  <a:pt x="61" y="35"/>
                  <a:pt x="61" y="35"/>
                </a:cubicBezTo>
                <a:cubicBezTo>
                  <a:pt x="61" y="34"/>
                  <a:pt x="61" y="34"/>
                  <a:pt x="61" y="34"/>
                </a:cubicBezTo>
                <a:cubicBezTo>
                  <a:pt x="60" y="33"/>
                  <a:pt x="60" y="33"/>
                  <a:pt x="60" y="33"/>
                </a:cubicBezTo>
                <a:cubicBezTo>
                  <a:pt x="59" y="34"/>
                  <a:pt x="59" y="34"/>
                  <a:pt x="59" y="34"/>
                </a:cubicBezTo>
                <a:cubicBezTo>
                  <a:pt x="61" y="35"/>
                  <a:pt x="61" y="35"/>
                  <a:pt x="61" y="35"/>
                </a:cubicBezTo>
                <a:cubicBezTo>
                  <a:pt x="60" y="35"/>
                  <a:pt x="60" y="35"/>
                  <a:pt x="60" y="35"/>
                </a:cubicBezTo>
                <a:cubicBezTo>
                  <a:pt x="60" y="36"/>
                  <a:pt x="60" y="36"/>
                  <a:pt x="60" y="36"/>
                </a:cubicBezTo>
                <a:cubicBezTo>
                  <a:pt x="61" y="37"/>
                  <a:pt x="61" y="37"/>
                  <a:pt x="61" y="37"/>
                </a:cubicBezTo>
                <a:cubicBezTo>
                  <a:pt x="62" y="37"/>
                  <a:pt x="62" y="37"/>
                  <a:pt x="62" y="37"/>
                </a:cubicBezTo>
                <a:cubicBezTo>
                  <a:pt x="61" y="38"/>
                  <a:pt x="61" y="38"/>
                  <a:pt x="61" y="38"/>
                </a:cubicBezTo>
                <a:cubicBezTo>
                  <a:pt x="61" y="39"/>
                  <a:pt x="61" y="39"/>
                  <a:pt x="61" y="39"/>
                </a:cubicBezTo>
                <a:cubicBezTo>
                  <a:pt x="61" y="38"/>
                  <a:pt x="61" y="38"/>
                  <a:pt x="61" y="38"/>
                </a:cubicBezTo>
                <a:cubicBezTo>
                  <a:pt x="60" y="38"/>
                  <a:pt x="60" y="38"/>
                  <a:pt x="60" y="38"/>
                </a:cubicBezTo>
                <a:cubicBezTo>
                  <a:pt x="61" y="39"/>
                  <a:pt x="61" y="39"/>
                  <a:pt x="61" y="39"/>
                </a:cubicBezTo>
                <a:cubicBezTo>
                  <a:pt x="60" y="41"/>
                  <a:pt x="60" y="41"/>
                  <a:pt x="60" y="41"/>
                </a:cubicBezTo>
                <a:cubicBezTo>
                  <a:pt x="60" y="42"/>
                  <a:pt x="60" y="42"/>
                  <a:pt x="60" y="42"/>
                </a:cubicBezTo>
                <a:cubicBezTo>
                  <a:pt x="58" y="38"/>
                  <a:pt x="58" y="38"/>
                  <a:pt x="58" y="38"/>
                </a:cubicBezTo>
                <a:cubicBezTo>
                  <a:pt x="57" y="36"/>
                  <a:pt x="57" y="36"/>
                  <a:pt x="57" y="36"/>
                </a:cubicBezTo>
                <a:cubicBezTo>
                  <a:pt x="57" y="35"/>
                  <a:pt x="57" y="35"/>
                  <a:pt x="57" y="35"/>
                </a:cubicBezTo>
                <a:cubicBezTo>
                  <a:pt x="57" y="34"/>
                  <a:pt x="57" y="34"/>
                  <a:pt x="57" y="34"/>
                </a:cubicBezTo>
                <a:cubicBezTo>
                  <a:pt x="57" y="35"/>
                  <a:pt x="57" y="35"/>
                  <a:pt x="57" y="35"/>
                </a:cubicBezTo>
                <a:cubicBezTo>
                  <a:pt x="55" y="36"/>
                  <a:pt x="55" y="36"/>
                  <a:pt x="55" y="36"/>
                </a:cubicBezTo>
                <a:cubicBezTo>
                  <a:pt x="55" y="37"/>
                  <a:pt x="55" y="37"/>
                  <a:pt x="55" y="37"/>
                </a:cubicBezTo>
                <a:cubicBezTo>
                  <a:pt x="54" y="37"/>
                  <a:pt x="54" y="37"/>
                  <a:pt x="54" y="37"/>
                </a:cubicBezTo>
                <a:cubicBezTo>
                  <a:pt x="54" y="38"/>
                  <a:pt x="54" y="38"/>
                  <a:pt x="54" y="38"/>
                </a:cubicBezTo>
                <a:cubicBezTo>
                  <a:pt x="53" y="38"/>
                  <a:pt x="53" y="38"/>
                  <a:pt x="53" y="38"/>
                </a:cubicBezTo>
                <a:cubicBezTo>
                  <a:pt x="53" y="38"/>
                  <a:pt x="53" y="38"/>
                  <a:pt x="53" y="38"/>
                </a:cubicBezTo>
                <a:cubicBezTo>
                  <a:pt x="52" y="39"/>
                  <a:pt x="52" y="39"/>
                  <a:pt x="52" y="39"/>
                </a:cubicBezTo>
                <a:cubicBezTo>
                  <a:pt x="52" y="40"/>
                  <a:pt x="52" y="40"/>
                  <a:pt x="52" y="40"/>
                </a:cubicBezTo>
                <a:cubicBezTo>
                  <a:pt x="52" y="43"/>
                  <a:pt x="52" y="43"/>
                  <a:pt x="52" y="43"/>
                </a:cubicBezTo>
                <a:cubicBezTo>
                  <a:pt x="53" y="43"/>
                  <a:pt x="53" y="43"/>
                  <a:pt x="53" y="43"/>
                </a:cubicBezTo>
                <a:cubicBezTo>
                  <a:pt x="53" y="44"/>
                  <a:pt x="53" y="44"/>
                  <a:pt x="53" y="44"/>
                </a:cubicBezTo>
                <a:cubicBezTo>
                  <a:pt x="52" y="45"/>
                  <a:pt x="52" y="45"/>
                  <a:pt x="52" y="45"/>
                </a:cubicBezTo>
                <a:cubicBezTo>
                  <a:pt x="51" y="46"/>
                  <a:pt x="51" y="46"/>
                  <a:pt x="51" y="46"/>
                </a:cubicBezTo>
                <a:cubicBezTo>
                  <a:pt x="50" y="46"/>
                  <a:pt x="50" y="46"/>
                  <a:pt x="50" y="46"/>
                </a:cubicBezTo>
                <a:cubicBezTo>
                  <a:pt x="50" y="47"/>
                  <a:pt x="50" y="47"/>
                  <a:pt x="50" y="47"/>
                </a:cubicBezTo>
                <a:cubicBezTo>
                  <a:pt x="49" y="47"/>
                  <a:pt x="49" y="47"/>
                  <a:pt x="49" y="47"/>
                </a:cubicBezTo>
                <a:cubicBezTo>
                  <a:pt x="49" y="49"/>
                  <a:pt x="49" y="49"/>
                  <a:pt x="49" y="49"/>
                </a:cubicBezTo>
                <a:cubicBezTo>
                  <a:pt x="48" y="49"/>
                  <a:pt x="48" y="49"/>
                  <a:pt x="48" y="49"/>
                </a:cubicBezTo>
                <a:cubicBezTo>
                  <a:pt x="47" y="52"/>
                  <a:pt x="47" y="52"/>
                  <a:pt x="47" y="52"/>
                </a:cubicBezTo>
                <a:cubicBezTo>
                  <a:pt x="44" y="53"/>
                  <a:pt x="44" y="53"/>
                  <a:pt x="44" y="53"/>
                </a:cubicBezTo>
                <a:cubicBezTo>
                  <a:pt x="41" y="54"/>
                  <a:pt x="41" y="54"/>
                  <a:pt x="41" y="54"/>
                </a:cubicBezTo>
                <a:cubicBezTo>
                  <a:pt x="40" y="54"/>
                  <a:pt x="40" y="54"/>
                  <a:pt x="40" y="54"/>
                </a:cubicBezTo>
                <a:cubicBezTo>
                  <a:pt x="38" y="54"/>
                  <a:pt x="38" y="54"/>
                  <a:pt x="38" y="54"/>
                </a:cubicBezTo>
                <a:cubicBezTo>
                  <a:pt x="37" y="54"/>
                  <a:pt x="37" y="54"/>
                  <a:pt x="37" y="54"/>
                </a:cubicBezTo>
                <a:cubicBezTo>
                  <a:pt x="36" y="54"/>
                  <a:pt x="36" y="54"/>
                  <a:pt x="36" y="54"/>
                </a:cubicBezTo>
                <a:cubicBezTo>
                  <a:pt x="34" y="55"/>
                  <a:pt x="34" y="55"/>
                  <a:pt x="34" y="55"/>
                </a:cubicBezTo>
                <a:cubicBezTo>
                  <a:pt x="34" y="56"/>
                  <a:pt x="34" y="56"/>
                  <a:pt x="34" y="56"/>
                </a:cubicBezTo>
                <a:cubicBezTo>
                  <a:pt x="33" y="56"/>
                  <a:pt x="33" y="56"/>
                  <a:pt x="33" y="56"/>
                </a:cubicBezTo>
                <a:cubicBezTo>
                  <a:pt x="30" y="56"/>
                  <a:pt x="30" y="56"/>
                  <a:pt x="30" y="56"/>
                </a:cubicBezTo>
                <a:cubicBezTo>
                  <a:pt x="29" y="56"/>
                  <a:pt x="29" y="56"/>
                  <a:pt x="29" y="56"/>
                </a:cubicBezTo>
                <a:cubicBezTo>
                  <a:pt x="29" y="57"/>
                  <a:pt x="29" y="57"/>
                  <a:pt x="29" y="57"/>
                </a:cubicBezTo>
                <a:cubicBezTo>
                  <a:pt x="27" y="58"/>
                  <a:pt x="27" y="58"/>
                  <a:pt x="27" y="58"/>
                </a:cubicBezTo>
                <a:cubicBezTo>
                  <a:pt x="25" y="58"/>
                  <a:pt x="25" y="58"/>
                  <a:pt x="25" y="58"/>
                </a:cubicBezTo>
                <a:cubicBezTo>
                  <a:pt x="24" y="58"/>
                  <a:pt x="24" y="58"/>
                  <a:pt x="24" y="58"/>
                </a:cubicBezTo>
                <a:cubicBezTo>
                  <a:pt x="23" y="58"/>
                  <a:pt x="23" y="58"/>
                  <a:pt x="23" y="58"/>
                </a:cubicBezTo>
                <a:cubicBezTo>
                  <a:pt x="23" y="57"/>
                  <a:pt x="23" y="57"/>
                  <a:pt x="23" y="57"/>
                </a:cubicBezTo>
                <a:cubicBezTo>
                  <a:pt x="22" y="58"/>
                  <a:pt x="22" y="58"/>
                  <a:pt x="22" y="58"/>
                </a:cubicBezTo>
                <a:cubicBezTo>
                  <a:pt x="21" y="59"/>
                  <a:pt x="21" y="59"/>
                  <a:pt x="21" y="59"/>
                </a:cubicBezTo>
                <a:cubicBezTo>
                  <a:pt x="19" y="59"/>
                  <a:pt x="19" y="59"/>
                  <a:pt x="19" y="59"/>
                </a:cubicBezTo>
                <a:cubicBezTo>
                  <a:pt x="19" y="60"/>
                  <a:pt x="19" y="60"/>
                  <a:pt x="19" y="60"/>
                </a:cubicBezTo>
                <a:cubicBezTo>
                  <a:pt x="19" y="60"/>
                  <a:pt x="19" y="60"/>
                  <a:pt x="19" y="60"/>
                </a:cubicBezTo>
                <a:cubicBezTo>
                  <a:pt x="17" y="61"/>
                  <a:pt x="17" y="61"/>
                  <a:pt x="17" y="61"/>
                </a:cubicBezTo>
                <a:cubicBezTo>
                  <a:pt x="15" y="62"/>
                  <a:pt x="15" y="62"/>
                  <a:pt x="15" y="62"/>
                </a:cubicBezTo>
                <a:cubicBezTo>
                  <a:pt x="12" y="63"/>
                  <a:pt x="12" y="63"/>
                  <a:pt x="12" y="63"/>
                </a:cubicBezTo>
                <a:cubicBezTo>
                  <a:pt x="11" y="65"/>
                  <a:pt x="11" y="65"/>
                  <a:pt x="11" y="65"/>
                </a:cubicBezTo>
                <a:cubicBezTo>
                  <a:pt x="11" y="67"/>
                  <a:pt x="11" y="67"/>
                  <a:pt x="11" y="67"/>
                </a:cubicBezTo>
                <a:cubicBezTo>
                  <a:pt x="9" y="68"/>
                  <a:pt x="9" y="68"/>
                  <a:pt x="9" y="68"/>
                </a:cubicBezTo>
                <a:cubicBezTo>
                  <a:pt x="9" y="67"/>
                  <a:pt x="9" y="67"/>
                  <a:pt x="9" y="67"/>
                </a:cubicBezTo>
                <a:cubicBezTo>
                  <a:pt x="9" y="66"/>
                  <a:pt x="9" y="66"/>
                  <a:pt x="9" y="66"/>
                </a:cubicBezTo>
                <a:cubicBezTo>
                  <a:pt x="9" y="66"/>
                  <a:pt x="9" y="66"/>
                  <a:pt x="9" y="66"/>
                </a:cubicBezTo>
                <a:cubicBezTo>
                  <a:pt x="9" y="64"/>
                  <a:pt x="9" y="64"/>
                  <a:pt x="9" y="64"/>
                </a:cubicBezTo>
                <a:cubicBezTo>
                  <a:pt x="9" y="63"/>
                  <a:pt x="9" y="63"/>
                  <a:pt x="9" y="63"/>
                </a:cubicBezTo>
                <a:cubicBezTo>
                  <a:pt x="8" y="65"/>
                  <a:pt x="8" y="65"/>
                  <a:pt x="8" y="65"/>
                </a:cubicBezTo>
                <a:cubicBezTo>
                  <a:pt x="7" y="66"/>
                  <a:pt x="7" y="66"/>
                  <a:pt x="7" y="66"/>
                </a:cubicBezTo>
                <a:cubicBezTo>
                  <a:pt x="6" y="68"/>
                  <a:pt x="6" y="68"/>
                  <a:pt x="6" y="68"/>
                </a:cubicBezTo>
                <a:cubicBezTo>
                  <a:pt x="7" y="70"/>
                  <a:pt x="7" y="70"/>
                  <a:pt x="7" y="70"/>
                </a:cubicBezTo>
                <a:cubicBezTo>
                  <a:pt x="6" y="71"/>
                  <a:pt x="6" y="71"/>
                  <a:pt x="6" y="71"/>
                </a:cubicBezTo>
                <a:cubicBezTo>
                  <a:pt x="7" y="73"/>
                  <a:pt x="7" y="73"/>
                  <a:pt x="7" y="73"/>
                </a:cubicBezTo>
                <a:cubicBezTo>
                  <a:pt x="5" y="76"/>
                  <a:pt x="5" y="76"/>
                  <a:pt x="5" y="76"/>
                </a:cubicBezTo>
                <a:cubicBezTo>
                  <a:pt x="4" y="79"/>
                  <a:pt x="4" y="79"/>
                  <a:pt x="4" y="79"/>
                </a:cubicBezTo>
                <a:cubicBezTo>
                  <a:pt x="4" y="81"/>
                  <a:pt x="4" y="81"/>
                  <a:pt x="4" y="81"/>
                </a:cubicBezTo>
                <a:cubicBezTo>
                  <a:pt x="4" y="83"/>
                  <a:pt x="4" y="83"/>
                  <a:pt x="4" y="83"/>
                </a:cubicBezTo>
                <a:cubicBezTo>
                  <a:pt x="6" y="86"/>
                  <a:pt x="6" y="86"/>
                  <a:pt x="6" y="86"/>
                </a:cubicBezTo>
                <a:cubicBezTo>
                  <a:pt x="6" y="88"/>
                  <a:pt x="6" y="88"/>
                  <a:pt x="6" y="88"/>
                </a:cubicBezTo>
                <a:cubicBezTo>
                  <a:pt x="7" y="88"/>
                  <a:pt x="7" y="88"/>
                  <a:pt x="7" y="88"/>
                </a:cubicBezTo>
                <a:cubicBezTo>
                  <a:pt x="6" y="90"/>
                  <a:pt x="6" y="90"/>
                  <a:pt x="6" y="90"/>
                </a:cubicBezTo>
                <a:cubicBezTo>
                  <a:pt x="6" y="91"/>
                  <a:pt x="6" y="91"/>
                  <a:pt x="6" y="91"/>
                </a:cubicBezTo>
                <a:cubicBezTo>
                  <a:pt x="5" y="92"/>
                  <a:pt x="5" y="92"/>
                  <a:pt x="5" y="92"/>
                </a:cubicBezTo>
                <a:cubicBezTo>
                  <a:pt x="5" y="91"/>
                  <a:pt x="5" y="91"/>
                  <a:pt x="5" y="91"/>
                </a:cubicBezTo>
                <a:cubicBezTo>
                  <a:pt x="5" y="89"/>
                  <a:pt x="5" y="89"/>
                  <a:pt x="5" y="89"/>
                </a:cubicBezTo>
                <a:cubicBezTo>
                  <a:pt x="4" y="90"/>
                  <a:pt x="4" y="90"/>
                  <a:pt x="4" y="90"/>
                </a:cubicBezTo>
                <a:cubicBezTo>
                  <a:pt x="4" y="90"/>
                  <a:pt x="4" y="90"/>
                  <a:pt x="4" y="90"/>
                </a:cubicBezTo>
                <a:cubicBezTo>
                  <a:pt x="4" y="88"/>
                  <a:pt x="4" y="88"/>
                  <a:pt x="4" y="88"/>
                </a:cubicBezTo>
                <a:cubicBezTo>
                  <a:pt x="3" y="86"/>
                  <a:pt x="3" y="86"/>
                  <a:pt x="3" y="86"/>
                </a:cubicBezTo>
                <a:cubicBezTo>
                  <a:pt x="2" y="87"/>
                  <a:pt x="2" y="87"/>
                  <a:pt x="2" y="87"/>
                </a:cubicBezTo>
                <a:cubicBezTo>
                  <a:pt x="2" y="89"/>
                  <a:pt x="2" y="89"/>
                  <a:pt x="2" y="89"/>
                </a:cubicBezTo>
                <a:cubicBezTo>
                  <a:pt x="4" y="91"/>
                  <a:pt x="4" y="91"/>
                  <a:pt x="4" y="91"/>
                </a:cubicBezTo>
                <a:cubicBezTo>
                  <a:pt x="5" y="92"/>
                  <a:pt x="5" y="92"/>
                  <a:pt x="5" y="92"/>
                </a:cubicBezTo>
                <a:cubicBezTo>
                  <a:pt x="3" y="93"/>
                  <a:pt x="3" y="93"/>
                  <a:pt x="3" y="93"/>
                </a:cubicBezTo>
                <a:cubicBezTo>
                  <a:pt x="2" y="91"/>
                  <a:pt x="2" y="91"/>
                  <a:pt x="2" y="91"/>
                </a:cubicBezTo>
                <a:cubicBezTo>
                  <a:pt x="2" y="89"/>
                  <a:pt x="2" y="89"/>
                  <a:pt x="2" y="89"/>
                </a:cubicBezTo>
                <a:cubicBezTo>
                  <a:pt x="1" y="90"/>
                  <a:pt x="1" y="90"/>
                  <a:pt x="1" y="90"/>
                </a:cubicBezTo>
                <a:cubicBezTo>
                  <a:pt x="1" y="90"/>
                  <a:pt x="1" y="90"/>
                  <a:pt x="1" y="90"/>
                </a:cubicBezTo>
                <a:cubicBezTo>
                  <a:pt x="2" y="92"/>
                  <a:pt x="2" y="92"/>
                  <a:pt x="2" y="92"/>
                </a:cubicBezTo>
                <a:cubicBezTo>
                  <a:pt x="4" y="94"/>
                  <a:pt x="4" y="94"/>
                  <a:pt x="4" y="94"/>
                </a:cubicBezTo>
                <a:cubicBezTo>
                  <a:pt x="5" y="97"/>
                  <a:pt x="5" y="97"/>
                  <a:pt x="5" y="97"/>
                </a:cubicBezTo>
                <a:cubicBezTo>
                  <a:pt x="4" y="102"/>
                  <a:pt x="4" y="102"/>
                  <a:pt x="4" y="102"/>
                </a:cubicBezTo>
                <a:cubicBezTo>
                  <a:pt x="5" y="103"/>
                  <a:pt x="5" y="103"/>
                  <a:pt x="5" y="103"/>
                </a:cubicBezTo>
                <a:cubicBezTo>
                  <a:pt x="6" y="106"/>
                  <a:pt x="6" y="106"/>
                  <a:pt x="6" y="106"/>
                </a:cubicBezTo>
                <a:cubicBezTo>
                  <a:pt x="7" y="110"/>
                  <a:pt x="7" y="110"/>
                  <a:pt x="7" y="110"/>
                </a:cubicBezTo>
                <a:cubicBezTo>
                  <a:pt x="7" y="111"/>
                  <a:pt x="7" y="111"/>
                  <a:pt x="7" y="111"/>
                </a:cubicBezTo>
                <a:cubicBezTo>
                  <a:pt x="7" y="117"/>
                  <a:pt x="7" y="117"/>
                  <a:pt x="7" y="117"/>
                </a:cubicBezTo>
                <a:cubicBezTo>
                  <a:pt x="7" y="118"/>
                  <a:pt x="7" y="118"/>
                  <a:pt x="7" y="118"/>
                </a:cubicBezTo>
                <a:cubicBezTo>
                  <a:pt x="7" y="119"/>
                  <a:pt x="7" y="119"/>
                  <a:pt x="7" y="119"/>
                </a:cubicBezTo>
                <a:cubicBezTo>
                  <a:pt x="7" y="121"/>
                  <a:pt x="7" y="121"/>
                  <a:pt x="7" y="121"/>
                </a:cubicBezTo>
                <a:cubicBezTo>
                  <a:pt x="8" y="123"/>
                  <a:pt x="8" y="123"/>
                  <a:pt x="8" y="123"/>
                </a:cubicBezTo>
                <a:cubicBezTo>
                  <a:pt x="8" y="125"/>
                  <a:pt x="8" y="125"/>
                  <a:pt x="8" y="125"/>
                </a:cubicBezTo>
                <a:cubicBezTo>
                  <a:pt x="7" y="125"/>
                  <a:pt x="7" y="125"/>
                  <a:pt x="7" y="125"/>
                </a:cubicBezTo>
                <a:cubicBezTo>
                  <a:pt x="8" y="126"/>
                  <a:pt x="8" y="126"/>
                  <a:pt x="8" y="126"/>
                </a:cubicBezTo>
                <a:cubicBezTo>
                  <a:pt x="7" y="127"/>
                  <a:pt x="7" y="127"/>
                  <a:pt x="7" y="127"/>
                </a:cubicBezTo>
                <a:cubicBezTo>
                  <a:pt x="7" y="129"/>
                  <a:pt x="7" y="129"/>
                  <a:pt x="7" y="129"/>
                </a:cubicBezTo>
                <a:cubicBezTo>
                  <a:pt x="6" y="130"/>
                  <a:pt x="6" y="130"/>
                  <a:pt x="6" y="130"/>
                </a:cubicBezTo>
                <a:cubicBezTo>
                  <a:pt x="7" y="131"/>
                  <a:pt x="7" y="131"/>
                  <a:pt x="7" y="131"/>
                </a:cubicBezTo>
                <a:cubicBezTo>
                  <a:pt x="6" y="132"/>
                  <a:pt x="6" y="132"/>
                  <a:pt x="6" y="132"/>
                </a:cubicBezTo>
                <a:cubicBezTo>
                  <a:pt x="5" y="133"/>
                  <a:pt x="5" y="133"/>
                  <a:pt x="5" y="133"/>
                </a:cubicBezTo>
                <a:cubicBezTo>
                  <a:pt x="6" y="134"/>
                  <a:pt x="6" y="134"/>
                  <a:pt x="6" y="134"/>
                </a:cubicBezTo>
                <a:cubicBezTo>
                  <a:pt x="4" y="135"/>
                  <a:pt x="4" y="135"/>
                  <a:pt x="4" y="135"/>
                </a:cubicBezTo>
                <a:cubicBezTo>
                  <a:pt x="3" y="135"/>
                  <a:pt x="3" y="135"/>
                  <a:pt x="3" y="135"/>
                </a:cubicBezTo>
                <a:cubicBezTo>
                  <a:pt x="2" y="137"/>
                  <a:pt x="2" y="137"/>
                  <a:pt x="2" y="137"/>
                </a:cubicBezTo>
                <a:lnTo>
                  <a:pt x="2" y="14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6" name="Freeform 1312"/>
          <p:cNvSpPr>
            <a:spLocks noEditPoints="1"/>
          </p:cNvSpPr>
          <p:nvPr/>
        </p:nvSpPr>
        <p:spPr bwMode="auto">
          <a:xfrm>
            <a:off x="5510030" y="2677269"/>
            <a:ext cx="185836" cy="116724"/>
          </a:xfrm>
          <a:custGeom>
            <a:avLst/>
            <a:gdLst/>
            <a:ahLst/>
            <a:cxnLst>
              <a:cxn ang="0">
                <a:pos x="46" y="73"/>
              </a:cxn>
              <a:cxn ang="0">
                <a:pos x="40" y="65"/>
              </a:cxn>
              <a:cxn ang="0">
                <a:pos x="54" y="73"/>
              </a:cxn>
              <a:cxn ang="0">
                <a:pos x="65" y="68"/>
              </a:cxn>
              <a:cxn ang="0">
                <a:pos x="75" y="62"/>
              </a:cxn>
              <a:cxn ang="0">
                <a:pos x="81" y="62"/>
              </a:cxn>
              <a:cxn ang="0">
                <a:pos x="86" y="62"/>
              </a:cxn>
              <a:cxn ang="0">
                <a:pos x="102" y="49"/>
              </a:cxn>
              <a:cxn ang="0">
                <a:pos x="110" y="49"/>
              </a:cxn>
              <a:cxn ang="0">
                <a:pos x="110" y="41"/>
              </a:cxn>
              <a:cxn ang="0">
                <a:pos x="118" y="41"/>
              </a:cxn>
              <a:cxn ang="0">
                <a:pos x="116" y="30"/>
              </a:cxn>
              <a:cxn ang="0">
                <a:pos x="113" y="22"/>
              </a:cxn>
              <a:cxn ang="0">
                <a:pos x="110" y="19"/>
              </a:cxn>
              <a:cxn ang="0">
                <a:pos x="110" y="11"/>
              </a:cxn>
              <a:cxn ang="0">
                <a:pos x="108" y="6"/>
              </a:cxn>
              <a:cxn ang="0">
                <a:pos x="102" y="9"/>
              </a:cxn>
              <a:cxn ang="0">
                <a:pos x="97" y="3"/>
              </a:cxn>
              <a:cxn ang="0">
                <a:pos x="92" y="3"/>
              </a:cxn>
              <a:cxn ang="0">
                <a:pos x="86" y="9"/>
              </a:cxn>
              <a:cxn ang="0">
                <a:pos x="75" y="9"/>
              </a:cxn>
              <a:cxn ang="0">
                <a:pos x="73" y="17"/>
              </a:cxn>
              <a:cxn ang="0">
                <a:pos x="67" y="11"/>
              </a:cxn>
              <a:cxn ang="0">
                <a:pos x="59" y="14"/>
              </a:cxn>
              <a:cxn ang="0">
                <a:pos x="51" y="9"/>
              </a:cxn>
              <a:cxn ang="0">
                <a:pos x="49" y="22"/>
              </a:cxn>
              <a:cxn ang="0">
                <a:pos x="40" y="25"/>
              </a:cxn>
              <a:cxn ang="0">
                <a:pos x="35" y="25"/>
              </a:cxn>
              <a:cxn ang="0">
                <a:pos x="35" y="14"/>
              </a:cxn>
              <a:cxn ang="0">
                <a:pos x="38" y="9"/>
              </a:cxn>
              <a:cxn ang="0">
                <a:pos x="30" y="3"/>
              </a:cxn>
              <a:cxn ang="0">
                <a:pos x="19" y="0"/>
              </a:cxn>
              <a:cxn ang="0">
                <a:pos x="24" y="3"/>
              </a:cxn>
              <a:cxn ang="0">
                <a:pos x="22" y="6"/>
              </a:cxn>
              <a:cxn ang="0">
                <a:pos x="24" y="11"/>
              </a:cxn>
              <a:cxn ang="0">
                <a:pos x="19" y="6"/>
              </a:cxn>
              <a:cxn ang="0">
                <a:pos x="14" y="6"/>
              </a:cxn>
              <a:cxn ang="0">
                <a:pos x="14" y="11"/>
              </a:cxn>
              <a:cxn ang="0">
                <a:pos x="14" y="17"/>
              </a:cxn>
              <a:cxn ang="0">
                <a:pos x="6" y="14"/>
              </a:cxn>
              <a:cxn ang="0">
                <a:pos x="6" y="19"/>
              </a:cxn>
              <a:cxn ang="0">
                <a:pos x="11" y="25"/>
              </a:cxn>
              <a:cxn ang="0">
                <a:pos x="16" y="22"/>
              </a:cxn>
              <a:cxn ang="0">
                <a:pos x="24" y="22"/>
              </a:cxn>
              <a:cxn ang="0">
                <a:pos x="27" y="22"/>
              </a:cxn>
              <a:cxn ang="0">
                <a:pos x="32" y="25"/>
              </a:cxn>
              <a:cxn ang="0">
                <a:pos x="22" y="30"/>
              </a:cxn>
              <a:cxn ang="0">
                <a:pos x="30" y="30"/>
              </a:cxn>
              <a:cxn ang="0">
                <a:pos x="19" y="33"/>
              </a:cxn>
              <a:cxn ang="0">
                <a:pos x="19" y="33"/>
              </a:cxn>
              <a:cxn ang="0">
                <a:pos x="6" y="33"/>
              </a:cxn>
              <a:cxn ang="0">
                <a:pos x="11" y="38"/>
              </a:cxn>
              <a:cxn ang="0">
                <a:pos x="22" y="41"/>
              </a:cxn>
              <a:cxn ang="0">
                <a:pos x="24" y="46"/>
              </a:cxn>
              <a:cxn ang="0">
                <a:pos x="27" y="52"/>
              </a:cxn>
              <a:cxn ang="0">
                <a:pos x="30" y="52"/>
              </a:cxn>
              <a:cxn ang="0">
                <a:pos x="22" y="54"/>
              </a:cxn>
              <a:cxn ang="0">
                <a:pos x="16" y="54"/>
              </a:cxn>
              <a:cxn ang="0">
                <a:pos x="19" y="62"/>
              </a:cxn>
              <a:cxn ang="0">
                <a:pos x="32" y="62"/>
              </a:cxn>
            </a:cxnLst>
            <a:rect l="0" t="0" r="r" b="b"/>
            <a:pathLst>
              <a:path w="121" h="76">
                <a:moveTo>
                  <a:pt x="43" y="76"/>
                </a:moveTo>
                <a:lnTo>
                  <a:pt x="43" y="73"/>
                </a:lnTo>
                <a:lnTo>
                  <a:pt x="43" y="73"/>
                </a:lnTo>
                <a:lnTo>
                  <a:pt x="46" y="70"/>
                </a:lnTo>
                <a:lnTo>
                  <a:pt x="46" y="73"/>
                </a:lnTo>
                <a:lnTo>
                  <a:pt x="43" y="76"/>
                </a:lnTo>
                <a:lnTo>
                  <a:pt x="43" y="76"/>
                </a:lnTo>
                <a:close/>
                <a:moveTo>
                  <a:pt x="38" y="65"/>
                </a:moveTo>
                <a:lnTo>
                  <a:pt x="40" y="62"/>
                </a:lnTo>
                <a:lnTo>
                  <a:pt x="40" y="65"/>
                </a:lnTo>
                <a:lnTo>
                  <a:pt x="43" y="68"/>
                </a:lnTo>
                <a:lnTo>
                  <a:pt x="46" y="70"/>
                </a:lnTo>
                <a:lnTo>
                  <a:pt x="46" y="68"/>
                </a:lnTo>
                <a:lnTo>
                  <a:pt x="49" y="68"/>
                </a:lnTo>
                <a:lnTo>
                  <a:pt x="54" y="73"/>
                </a:lnTo>
                <a:lnTo>
                  <a:pt x="59" y="73"/>
                </a:lnTo>
                <a:lnTo>
                  <a:pt x="62" y="73"/>
                </a:lnTo>
                <a:lnTo>
                  <a:pt x="65" y="73"/>
                </a:lnTo>
                <a:lnTo>
                  <a:pt x="65" y="68"/>
                </a:lnTo>
                <a:lnTo>
                  <a:pt x="65" y="68"/>
                </a:lnTo>
                <a:lnTo>
                  <a:pt x="67" y="70"/>
                </a:lnTo>
                <a:lnTo>
                  <a:pt x="70" y="70"/>
                </a:lnTo>
                <a:lnTo>
                  <a:pt x="73" y="68"/>
                </a:lnTo>
                <a:lnTo>
                  <a:pt x="73" y="65"/>
                </a:lnTo>
                <a:lnTo>
                  <a:pt x="75" y="62"/>
                </a:lnTo>
                <a:lnTo>
                  <a:pt x="75" y="65"/>
                </a:lnTo>
                <a:lnTo>
                  <a:pt x="75" y="68"/>
                </a:lnTo>
                <a:lnTo>
                  <a:pt x="78" y="65"/>
                </a:lnTo>
                <a:lnTo>
                  <a:pt x="78" y="65"/>
                </a:lnTo>
                <a:lnTo>
                  <a:pt x="81" y="62"/>
                </a:lnTo>
                <a:lnTo>
                  <a:pt x="83" y="62"/>
                </a:lnTo>
                <a:lnTo>
                  <a:pt x="83" y="62"/>
                </a:lnTo>
                <a:lnTo>
                  <a:pt x="86" y="62"/>
                </a:lnTo>
                <a:lnTo>
                  <a:pt x="86" y="62"/>
                </a:lnTo>
                <a:lnTo>
                  <a:pt x="86" y="62"/>
                </a:lnTo>
                <a:lnTo>
                  <a:pt x="92" y="57"/>
                </a:lnTo>
                <a:lnTo>
                  <a:pt x="94" y="54"/>
                </a:lnTo>
                <a:lnTo>
                  <a:pt x="102" y="52"/>
                </a:lnTo>
                <a:lnTo>
                  <a:pt x="102" y="52"/>
                </a:lnTo>
                <a:lnTo>
                  <a:pt x="102" y="49"/>
                </a:lnTo>
                <a:lnTo>
                  <a:pt x="102" y="49"/>
                </a:lnTo>
                <a:lnTo>
                  <a:pt x="105" y="49"/>
                </a:lnTo>
                <a:lnTo>
                  <a:pt x="105" y="52"/>
                </a:lnTo>
                <a:lnTo>
                  <a:pt x="108" y="52"/>
                </a:lnTo>
                <a:lnTo>
                  <a:pt x="110" y="49"/>
                </a:lnTo>
                <a:lnTo>
                  <a:pt x="110" y="49"/>
                </a:lnTo>
                <a:lnTo>
                  <a:pt x="110" y="46"/>
                </a:lnTo>
                <a:lnTo>
                  <a:pt x="110" y="46"/>
                </a:lnTo>
                <a:lnTo>
                  <a:pt x="110" y="43"/>
                </a:lnTo>
                <a:lnTo>
                  <a:pt x="110" y="41"/>
                </a:lnTo>
                <a:lnTo>
                  <a:pt x="110" y="41"/>
                </a:lnTo>
                <a:lnTo>
                  <a:pt x="113" y="41"/>
                </a:lnTo>
                <a:lnTo>
                  <a:pt x="113" y="43"/>
                </a:lnTo>
                <a:lnTo>
                  <a:pt x="116" y="43"/>
                </a:lnTo>
                <a:lnTo>
                  <a:pt x="118" y="41"/>
                </a:lnTo>
                <a:lnTo>
                  <a:pt x="116" y="38"/>
                </a:lnTo>
                <a:lnTo>
                  <a:pt x="113" y="35"/>
                </a:lnTo>
                <a:lnTo>
                  <a:pt x="113" y="33"/>
                </a:lnTo>
                <a:lnTo>
                  <a:pt x="116" y="33"/>
                </a:lnTo>
                <a:lnTo>
                  <a:pt x="116" y="30"/>
                </a:lnTo>
                <a:lnTo>
                  <a:pt x="118" y="27"/>
                </a:lnTo>
                <a:lnTo>
                  <a:pt x="121" y="27"/>
                </a:lnTo>
                <a:lnTo>
                  <a:pt x="121" y="25"/>
                </a:lnTo>
                <a:lnTo>
                  <a:pt x="118" y="25"/>
                </a:lnTo>
                <a:lnTo>
                  <a:pt x="113" y="22"/>
                </a:lnTo>
                <a:lnTo>
                  <a:pt x="113" y="25"/>
                </a:lnTo>
                <a:lnTo>
                  <a:pt x="113" y="22"/>
                </a:lnTo>
                <a:lnTo>
                  <a:pt x="113" y="19"/>
                </a:lnTo>
                <a:lnTo>
                  <a:pt x="110" y="19"/>
                </a:lnTo>
                <a:lnTo>
                  <a:pt x="110" y="19"/>
                </a:lnTo>
                <a:lnTo>
                  <a:pt x="108" y="19"/>
                </a:lnTo>
                <a:lnTo>
                  <a:pt x="110" y="17"/>
                </a:lnTo>
                <a:lnTo>
                  <a:pt x="113" y="14"/>
                </a:lnTo>
                <a:lnTo>
                  <a:pt x="110" y="11"/>
                </a:lnTo>
                <a:lnTo>
                  <a:pt x="110" y="11"/>
                </a:lnTo>
                <a:lnTo>
                  <a:pt x="108" y="11"/>
                </a:lnTo>
                <a:lnTo>
                  <a:pt x="105" y="11"/>
                </a:lnTo>
                <a:lnTo>
                  <a:pt x="105" y="9"/>
                </a:lnTo>
                <a:lnTo>
                  <a:pt x="108" y="9"/>
                </a:lnTo>
                <a:lnTo>
                  <a:pt x="108" y="6"/>
                </a:lnTo>
                <a:lnTo>
                  <a:pt x="110" y="6"/>
                </a:lnTo>
                <a:lnTo>
                  <a:pt x="113" y="3"/>
                </a:lnTo>
                <a:lnTo>
                  <a:pt x="108" y="3"/>
                </a:lnTo>
                <a:lnTo>
                  <a:pt x="108" y="3"/>
                </a:lnTo>
                <a:lnTo>
                  <a:pt x="102" y="9"/>
                </a:lnTo>
                <a:lnTo>
                  <a:pt x="102" y="9"/>
                </a:lnTo>
                <a:lnTo>
                  <a:pt x="100" y="9"/>
                </a:lnTo>
                <a:lnTo>
                  <a:pt x="100" y="9"/>
                </a:lnTo>
                <a:lnTo>
                  <a:pt x="100" y="6"/>
                </a:lnTo>
                <a:lnTo>
                  <a:pt x="97" y="3"/>
                </a:lnTo>
                <a:lnTo>
                  <a:pt x="97" y="3"/>
                </a:lnTo>
                <a:lnTo>
                  <a:pt x="94" y="0"/>
                </a:lnTo>
                <a:lnTo>
                  <a:pt x="94" y="3"/>
                </a:lnTo>
                <a:lnTo>
                  <a:pt x="92" y="0"/>
                </a:lnTo>
                <a:lnTo>
                  <a:pt x="92" y="3"/>
                </a:lnTo>
                <a:lnTo>
                  <a:pt x="92" y="6"/>
                </a:lnTo>
                <a:lnTo>
                  <a:pt x="92" y="9"/>
                </a:lnTo>
                <a:lnTo>
                  <a:pt x="89" y="9"/>
                </a:lnTo>
                <a:lnTo>
                  <a:pt x="86" y="11"/>
                </a:lnTo>
                <a:lnTo>
                  <a:pt x="86" y="9"/>
                </a:lnTo>
                <a:lnTo>
                  <a:pt x="83" y="6"/>
                </a:lnTo>
                <a:lnTo>
                  <a:pt x="81" y="9"/>
                </a:lnTo>
                <a:lnTo>
                  <a:pt x="81" y="11"/>
                </a:lnTo>
                <a:lnTo>
                  <a:pt x="78" y="11"/>
                </a:lnTo>
                <a:lnTo>
                  <a:pt x="75" y="9"/>
                </a:lnTo>
                <a:lnTo>
                  <a:pt x="73" y="9"/>
                </a:lnTo>
                <a:lnTo>
                  <a:pt x="73" y="9"/>
                </a:lnTo>
                <a:lnTo>
                  <a:pt x="70" y="9"/>
                </a:lnTo>
                <a:lnTo>
                  <a:pt x="70" y="11"/>
                </a:lnTo>
                <a:lnTo>
                  <a:pt x="73" y="17"/>
                </a:lnTo>
                <a:lnTo>
                  <a:pt x="70" y="25"/>
                </a:lnTo>
                <a:lnTo>
                  <a:pt x="70" y="19"/>
                </a:lnTo>
                <a:lnTo>
                  <a:pt x="67" y="14"/>
                </a:lnTo>
                <a:lnTo>
                  <a:pt x="67" y="11"/>
                </a:lnTo>
                <a:lnTo>
                  <a:pt x="67" y="11"/>
                </a:lnTo>
                <a:lnTo>
                  <a:pt x="67" y="9"/>
                </a:lnTo>
                <a:lnTo>
                  <a:pt x="65" y="6"/>
                </a:lnTo>
                <a:lnTo>
                  <a:pt x="59" y="11"/>
                </a:lnTo>
                <a:lnTo>
                  <a:pt x="57" y="14"/>
                </a:lnTo>
                <a:lnTo>
                  <a:pt x="59" y="14"/>
                </a:lnTo>
                <a:lnTo>
                  <a:pt x="57" y="19"/>
                </a:lnTo>
                <a:lnTo>
                  <a:pt x="54" y="19"/>
                </a:lnTo>
                <a:lnTo>
                  <a:pt x="54" y="14"/>
                </a:lnTo>
                <a:lnTo>
                  <a:pt x="51" y="14"/>
                </a:lnTo>
                <a:lnTo>
                  <a:pt x="51" y="9"/>
                </a:lnTo>
                <a:lnTo>
                  <a:pt x="51" y="6"/>
                </a:lnTo>
                <a:lnTo>
                  <a:pt x="46" y="9"/>
                </a:lnTo>
                <a:lnTo>
                  <a:pt x="49" y="17"/>
                </a:lnTo>
                <a:lnTo>
                  <a:pt x="49" y="17"/>
                </a:lnTo>
                <a:lnTo>
                  <a:pt x="49" y="22"/>
                </a:lnTo>
                <a:lnTo>
                  <a:pt x="46" y="25"/>
                </a:lnTo>
                <a:lnTo>
                  <a:pt x="43" y="25"/>
                </a:lnTo>
                <a:lnTo>
                  <a:pt x="43" y="22"/>
                </a:lnTo>
                <a:lnTo>
                  <a:pt x="40" y="22"/>
                </a:lnTo>
                <a:lnTo>
                  <a:pt x="40" y="25"/>
                </a:lnTo>
                <a:lnTo>
                  <a:pt x="38" y="27"/>
                </a:lnTo>
                <a:lnTo>
                  <a:pt x="38" y="30"/>
                </a:lnTo>
                <a:lnTo>
                  <a:pt x="38" y="27"/>
                </a:lnTo>
                <a:lnTo>
                  <a:pt x="35" y="27"/>
                </a:lnTo>
                <a:lnTo>
                  <a:pt x="35" y="25"/>
                </a:lnTo>
                <a:lnTo>
                  <a:pt x="38" y="22"/>
                </a:lnTo>
                <a:lnTo>
                  <a:pt x="38" y="19"/>
                </a:lnTo>
                <a:lnTo>
                  <a:pt x="35" y="19"/>
                </a:lnTo>
                <a:lnTo>
                  <a:pt x="35" y="19"/>
                </a:lnTo>
                <a:lnTo>
                  <a:pt x="35" y="14"/>
                </a:lnTo>
                <a:lnTo>
                  <a:pt x="35" y="17"/>
                </a:lnTo>
                <a:lnTo>
                  <a:pt x="38" y="14"/>
                </a:lnTo>
                <a:lnTo>
                  <a:pt x="38" y="14"/>
                </a:lnTo>
                <a:lnTo>
                  <a:pt x="35" y="11"/>
                </a:lnTo>
                <a:lnTo>
                  <a:pt x="38" y="9"/>
                </a:lnTo>
                <a:lnTo>
                  <a:pt x="35" y="9"/>
                </a:lnTo>
                <a:lnTo>
                  <a:pt x="32" y="9"/>
                </a:lnTo>
                <a:lnTo>
                  <a:pt x="32" y="6"/>
                </a:lnTo>
                <a:lnTo>
                  <a:pt x="30" y="6"/>
                </a:lnTo>
                <a:lnTo>
                  <a:pt x="30" y="3"/>
                </a:lnTo>
                <a:lnTo>
                  <a:pt x="27" y="0"/>
                </a:lnTo>
                <a:lnTo>
                  <a:pt x="24" y="0"/>
                </a:lnTo>
                <a:lnTo>
                  <a:pt x="22" y="0"/>
                </a:lnTo>
                <a:lnTo>
                  <a:pt x="19" y="0"/>
                </a:lnTo>
                <a:lnTo>
                  <a:pt x="19" y="0"/>
                </a:lnTo>
                <a:lnTo>
                  <a:pt x="19" y="3"/>
                </a:lnTo>
                <a:lnTo>
                  <a:pt x="22" y="3"/>
                </a:lnTo>
                <a:lnTo>
                  <a:pt x="22" y="0"/>
                </a:lnTo>
                <a:lnTo>
                  <a:pt x="22" y="0"/>
                </a:lnTo>
                <a:lnTo>
                  <a:pt x="24" y="3"/>
                </a:lnTo>
                <a:lnTo>
                  <a:pt x="27" y="3"/>
                </a:lnTo>
                <a:lnTo>
                  <a:pt x="24" y="6"/>
                </a:lnTo>
                <a:lnTo>
                  <a:pt x="24" y="3"/>
                </a:lnTo>
                <a:lnTo>
                  <a:pt x="22" y="3"/>
                </a:lnTo>
                <a:lnTo>
                  <a:pt x="22" y="6"/>
                </a:lnTo>
                <a:lnTo>
                  <a:pt x="24" y="9"/>
                </a:lnTo>
                <a:lnTo>
                  <a:pt x="27" y="11"/>
                </a:lnTo>
                <a:lnTo>
                  <a:pt x="27" y="11"/>
                </a:lnTo>
                <a:lnTo>
                  <a:pt x="24" y="11"/>
                </a:lnTo>
                <a:lnTo>
                  <a:pt x="24" y="11"/>
                </a:lnTo>
                <a:lnTo>
                  <a:pt x="22" y="9"/>
                </a:lnTo>
                <a:lnTo>
                  <a:pt x="22" y="11"/>
                </a:lnTo>
                <a:lnTo>
                  <a:pt x="19" y="11"/>
                </a:lnTo>
                <a:lnTo>
                  <a:pt x="19" y="9"/>
                </a:lnTo>
                <a:lnTo>
                  <a:pt x="19" y="6"/>
                </a:lnTo>
                <a:lnTo>
                  <a:pt x="16" y="3"/>
                </a:lnTo>
                <a:lnTo>
                  <a:pt x="14" y="6"/>
                </a:lnTo>
                <a:lnTo>
                  <a:pt x="16" y="9"/>
                </a:lnTo>
                <a:lnTo>
                  <a:pt x="14" y="9"/>
                </a:lnTo>
                <a:lnTo>
                  <a:pt x="14" y="6"/>
                </a:lnTo>
                <a:lnTo>
                  <a:pt x="11" y="6"/>
                </a:lnTo>
                <a:lnTo>
                  <a:pt x="11" y="9"/>
                </a:lnTo>
                <a:lnTo>
                  <a:pt x="11" y="11"/>
                </a:lnTo>
                <a:lnTo>
                  <a:pt x="14" y="11"/>
                </a:lnTo>
                <a:lnTo>
                  <a:pt x="14" y="11"/>
                </a:lnTo>
                <a:lnTo>
                  <a:pt x="11" y="11"/>
                </a:lnTo>
                <a:lnTo>
                  <a:pt x="8" y="11"/>
                </a:lnTo>
                <a:lnTo>
                  <a:pt x="11" y="14"/>
                </a:lnTo>
                <a:lnTo>
                  <a:pt x="14" y="17"/>
                </a:lnTo>
                <a:lnTo>
                  <a:pt x="14" y="17"/>
                </a:lnTo>
                <a:lnTo>
                  <a:pt x="11" y="17"/>
                </a:lnTo>
                <a:lnTo>
                  <a:pt x="14" y="19"/>
                </a:lnTo>
                <a:lnTo>
                  <a:pt x="11" y="19"/>
                </a:lnTo>
                <a:lnTo>
                  <a:pt x="8" y="14"/>
                </a:lnTo>
                <a:lnTo>
                  <a:pt x="6" y="14"/>
                </a:lnTo>
                <a:lnTo>
                  <a:pt x="6" y="17"/>
                </a:lnTo>
                <a:lnTo>
                  <a:pt x="8" y="19"/>
                </a:lnTo>
                <a:lnTo>
                  <a:pt x="8" y="22"/>
                </a:lnTo>
                <a:lnTo>
                  <a:pt x="8" y="22"/>
                </a:lnTo>
                <a:lnTo>
                  <a:pt x="6" y="19"/>
                </a:lnTo>
                <a:lnTo>
                  <a:pt x="3" y="17"/>
                </a:lnTo>
                <a:lnTo>
                  <a:pt x="0" y="19"/>
                </a:lnTo>
                <a:lnTo>
                  <a:pt x="3" y="22"/>
                </a:lnTo>
                <a:lnTo>
                  <a:pt x="6" y="25"/>
                </a:lnTo>
                <a:lnTo>
                  <a:pt x="11" y="25"/>
                </a:lnTo>
                <a:lnTo>
                  <a:pt x="11" y="22"/>
                </a:lnTo>
                <a:lnTo>
                  <a:pt x="14" y="22"/>
                </a:lnTo>
                <a:lnTo>
                  <a:pt x="16" y="19"/>
                </a:lnTo>
                <a:lnTo>
                  <a:pt x="16" y="19"/>
                </a:lnTo>
                <a:lnTo>
                  <a:pt x="16" y="22"/>
                </a:lnTo>
                <a:lnTo>
                  <a:pt x="19" y="22"/>
                </a:lnTo>
                <a:lnTo>
                  <a:pt x="19" y="19"/>
                </a:lnTo>
                <a:lnTo>
                  <a:pt x="19" y="22"/>
                </a:lnTo>
                <a:lnTo>
                  <a:pt x="22" y="22"/>
                </a:lnTo>
                <a:lnTo>
                  <a:pt x="24" y="22"/>
                </a:lnTo>
                <a:lnTo>
                  <a:pt x="24" y="19"/>
                </a:lnTo>
                <a:lnTo>
                  <a:pt x="24" y="22"/>
                </a:lnTo>
                <a:lnTo>
                  <a:pt x="24" y="22"/>
                </a:lnTo>
                <a:lnTo>
                  <a:pt x="27" y="19"/>
                </a:lnTo>
                <a:lnTo>
                  <a:pt x="27" y="22"/>
                </a:lnTo>
                <a:lnTo>
                  <a:pt x="27" y="25"/>
                </a:lnTo>
                <a:lnTo>
                  <a:pt x="27" y="25"/>
                </a:lnTo>
                <a:lnTo>
                  <a:pt x="30" y="22"/>
                </a:lnTo>
                <a:lnTo>
                  <a:pt x="32" y="25"/>
                </a:lnTo>
                <a:lnTo>
                  <a:pt x="32" y="25"/>
                </a:lnTo>
                <a:lnTo>
                  <a:pt x="30" y="25"/>
                </a:lnTo>
                <a:lnTo>
                  <a:pt x="27" y="27"/>
                </a:lnTo>
                <a:lnTo>
                  <a:pt x="24" y="27"/>
                </a:lnTo>
                <a:lnTo>
                  <a:pt x="22" y="27"/>
                </a:lnTo>
                <a:lnTo>
                  <a:pt x="22" y="30"/>
                </a:lnTo>
                <a:lnTo>
                  <a:pt x="27" y="30"/>
                </a:lnTo>
                <a:lnTo>
                  <a:pt x="30" y="30"/>
                </a:lnTo>
                <a:lnTo>
                  <a:pt x="30" y="27"/>
                </a:lnTo>
                <a:lnTo>
                  <a:pt x="32" y="27"/>
                </a:lnTo>
                <a:lnTo>
                  <a:pt x="30" y="30"/>
                </a:lnTo>
                <a:lnTo>
                  <a:pt x="30" y="33"/>
                </a:lnTo>
                <a:lnTo>
                  <a:pt x="24" y="33"/>
                </a:lnTo>
                <a:lnTo>
                  <a:pt x="24" y="33"/>
                </a:lnTo>
                <a:lnTo>
                  <a:pt x="22" y="35"/>
                </a:lnTo>
                <a:lnTo>
                  <a:pt x="19" y="33"/>
                </a:lnTo>
                <a:lnTo>
                  <a:pt x="19" y="33"/>
                </a:lnTo>
                <a:lnTo>
                  <a:pt x="19" y="30"/>
                </a:lnTo>
                <a:lnTo>
                  <a:pt x="19" y="30"/>
                </a:lnTo>
                <a:lnTo>
                  <a:pt x="16" y="30"/>
                </a:lnTo>
                <a:lnTo>
                  <a:pt x="19" y="33"/>
                </a:lnTo>
                <a:lnTo>
                  <a:pt x="16" y="33"/>
                </a:lnTo>
                <a:lnTo>
                  <a:pt x="14" y="33"/>
                </a:lnTo>
                <a:lnTo>
                  <a:pt x="11" y="33"/>
                </a:lnTo>
                <a:lnTo>
                  <a:pt x="8" y="35"/>
                </a:lnTo>
                <a:lnTo>
                  <a:pt x="6" y="33"/>
                </a:lnTo>
                <a:lnTo>
                  <a:pt x="6" y="33"/>
                </a:lnTo>
                <a:lnTo>
                  <a:pt x="3" y="33"/>
                </a:lnTo>
                <a:lnTo>
                  <a:pt x="6" y="38"/>
                </a:lnTo>
                <a:lnTo>
                  <a:pt x="6" y="38"/>
                </a:lnTo>
                <a:lnTo>
                  <a:pt x="11" y="38"/>
                </a:lnTo>
                <a:lnTo>
                  <a:pt x="11" y="38"/>
                </a:lnTo>
                <a:lnTo>
                  <a:pt x="14" y="41"/>
                </a:lnTo>
                <a:lnTo>
                  <a:pt x="19" y="38"/>
                </a:lnTo>
                <a:lnTo>
                  <a:pt x="22" y="41"/>
                </a:lnTo>
                <a:lnTo>
                  <a:pt x="22" y="41"/>
                </a:lnTo>
                <a:lnTo>
                  <a:pt x="22" y="41"/>
                </a:lnTo>
                <a:lnTo>
                  <a:pt x="22" y="43"/>
                </a:lnTo>
                <a:lnTo>
                  <a:pt x="22" y="46"/>
                </a:lnTo>
                <a:lnTo>
                  <a:pt x="24" y="46"/>
                </a:lnTo>
                <a:lnTo>
                  <a:pt x="24" y="46"/>
                </a:lnTo>
                <a:lnTo>
                  <a:pt x="30" y="43"/>
                </a:lnTo>
                <a:lnTo>
                  <a:pt x="27" y="46"/>
                </a:lnTo>
                <a:lnTo>
                  <a:pt x="24" y="49"/>
                </a:lnTo>
                <a:lnTo>
                  <a:pt x="24" y="49"/>
                </a:lnTo>
                <a:lnTo>
                  <a:pt x="27" y="52"/>
                </a:lnTo>
                <a:lnTo>
                  <a:pt x="30" y="49"/>
                </a:lnTo>
                <a:lnTo>
                  <a:pt x="32" y="49"/>
                </a:lnTo>
                <a:lnTo>
                  <a:pt x="32" y="52"/>
                </a:lnTo>
                <a:lnTo>
                  <a:pt x="32" y="49"/>
                </a:lnTo>
                <a:lnTo>
                  <a:pt x="30" y="52"/>
                </a:lnTo>
                <a:lnTo>
                  <a:pt x="27" y="52"/>
                </a:lnTo>
                <a:lnTo>
                  <a:pt x="24" y="52"/>
                </a:lnTo>
                <a:lnTo>
                  <a:pt x="24" y="54"/>
                </a:lnTo>
                <a:lnTo>
                  <a:pt x="24" y="57"/>
                </a:lnTo>
                <a:lnTo>
                  <a:pt x="22" y="54"/>
                </a:lnTo>
                <a:lnTo>
                  <a:pt x="19" y="57"/>
                </a:lnTo>
                <a:lnTo>
                  <a:pt x="19" y="54"/>
                </a:lnTo>
                <a:lnTo>
                  <a:pt x="16" y="54"/>
                </a:lnTo>
                <a:lnTo>
                  <a:pt x="16" y="54"/>
                </a:lnTo>
                <a:lnTo>
                  <a:pt x="16" y="54"/>
                </a:lnTo>
                <a:lnTo>
                  <a:pt x="16" y="57"/>
                </a:lnTo>
                <a:lnTo>
                  <a:pt x="19" y="57"/>
                </a:lnTo>
                <a:lnTo>
                  <a:pt x="16" y="60"/>
                </a:lnTo>
                <a:lnTo>
                  <a:pt x="16" y="62"/>
                </a:lnTo>
                <a:lnTo>
                  <a:pt x="19" y="62"/>
                </a:lnTo>
                <a:lnTo>
                  <a:pt x="22" y="62"/>
                </a:lnTo>
                <a:lnTo>
                  <a:pt x="22" y="62"/>
                </a:lnTo>
                <a:lnTo>
                  <a:pt x="27" y="65"/>
                </a:lnTo>
                <a:lnTo>
                  <a:pt x="30" y="62"/>
                </a:lnTo>
                <a:lnTo>
                  <a:pt x="32" y="62"/>
                </a:lnTo>
                <a:lnTo>
                  <a:pt x="35" y="62"/>
                </a:lnTo>
                <a:lnTo>
                  <a:pt x="35" y="62"/>
                </a:lnTo>
                <a:lnTo>
                  <a:pt x="38" y="6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7" name="Freeform 1313"/>
          <p:cNvSpPr>
            <a:spLocks noEditPoints="1"/>
          </p:cNvSpPr>
          <p:nvPr/>
        </p:nvSpPr>
        <p:spPr bwMode="auto">
          <a:xfrm>
            <a:off x="4895696" y="1757303"/>
            <a:ext cx="883105" cy="1130375"/>
          </a:xfrm>
          <a:custGeom>
            <a:avLst/>
            <a:gdLst/>
            <a:ahLst/>
            <a:cxnLst>
              <a:cxn ang="0">
                <a:pos x="53" y="263"/>
              </a:cxn>
              <a:cxn ang="0">
                <a:pos x="41" y="252"/>
              </a:cxn>
              <a:cxn ang="0">
                <a:pos x="36" y="239"/>
              </a:cxn>
              <a:cxn ang="0">
                <a:pos x="33" y="233"/>
              </a:cxn>
              <a:cxn ang="0">
                <a:pos x="37" y="217"/>
              </a:cxn>
              <a:cxn ang="0">
                <a:pos x="35" y="210"/>
              </a:cxn>
              <a:cxn ang="0">
                <a:pos x="44" y="202"/>
              </a:cxn>
              <a:cxn ang="0">
                <a:pos x="46" y="199"/>
              </a:cxn>
              <a:cxn ang="0">
                <a:pos x="49" y="188"/>
              </a:cxn>
              <a:cxn ang="0">
                <a:pos x="51" y="177"/>
              </a:cxn>
              <a:cxn ang="0">
                <a:pos x="50" y="163"/>
              </a:cxn>
              <a:cxn ang="0">
                <a:pos x="38" y="159"/>
              </a:cxn>
              <a:cxn ang="0">
                <a:pos x="43" y="136"/>
              </a:cxn>
              <a:cxn ang="0">
                <a:pos x="33" y="106"/>
              </a:cxn>
              <a:cxn ang="0">
                <a:pos x="7" y="94"/>
              </a:cxn>
              <a:cxn ang="0">
                <a:pos x="21" y="81"/>
              </a:cxn>
              <a:cxn ang="0">
                <a:pos x="8" y="63"/>
              </a:cxn>
              <a:cxn ang="0">
                <a:pos x="43" y="47"/>
              </a:cxn>
              <a:cxn ang="0">
                <a:pos x="55" y="32"/>
              </a:cxn>
              <a:cxn ang="0">
                <a:pos x="83" y="17"/>
              </a:cxn>
              <a:cxn ang="0">
                <a:pos x="98" y="29"/>
              </a:cxn>
              <a:cxn ang="0">
                <a:pos x="115" y="29"/>
              </a:cxn>
              <a:cxn ang="0">
                <a:pos x="122" y="12"/>
              </a:cxn>
              <a:cxn ang="0">
                <a:pos x="144" y="2"/>
              </a:cxn>
              <a:cxn ang="0">
                <a:pos x="158" y="11"/>
              </a:cxn>
              <a:cxn ang="0">
                <a:pos x="169" y="14"/>
              </a:cxn>
              <a:cxn ang="0">
                <a:pos x="188" y="28"/>
              </a:cxn>
              <a:cxn ang="0">
                <a:pos x="147" y="35"/>
              </a:cxn>
              <a:cxn ang="0">
                <a:pos x="179" y="38"/>
              </a:cxn>
              <a:cxn ang="0">
                <a:pos x="186" y="48"/>
              </a:cxn>
              <a:cxn ang="0">
                <a:pos x="205" y="53"/>
              </a:cxn>
              <a:cxn ang="0">
                <a:pos x="186" y="65"/>
              </a:cxn>
              <a:cxn ang="0">
                <a:pos x="178" y="97"/>
              </a:cxn>
              <a:cxn ang="0">
                <a:pos x="177" y="111"/>
              </a:cxn>
              <a:cxn ang="0">
                <a:pos x="178" y="124"/>
              </a:cxn>
              <a:cxn ang="0">
                <a:pos x="173" y="134"/>
              </a:cxn>
              <a:cxn ang="0">
                <a:pos x="172" y="147"/>
              </a:cxn>
              <a:cxn ang="0">
                <a:pos x="157" y="150"/>
              </a:cxn>
              <a:cxn ang="0">
                <a:pos x="150" y="158"/>
              </a:cxn>
              <a:cxn ang="0">
                <a:pos x="166" y="171"/>
              </a:cxn>
              <a:cxn ang="0">
                <a:pos x="156" y="179"/>
              </a:cxn>
              <a:cxn ang="0">
                <a:pos x="143" y="178"/>
              </a:cxn>
              <a:cxn ang="0">
                <a:pos x="153" y="185"/>
              </a:cxn>
              <a:cxn ang="0">
                <a:pos x="145" y="201"/>
              </a:cxn>
              <a:cxn ang="0">
                <a:pos x="121" y="204"/>
              </a:cxn>
              <a:cxn ang="0">
                <a:pos x="101" y="224"/>
              </a:cxn>
              <a:cxn ang="0">
                <a:pos x="85" y="227"/>
              </a:cxn>
              <a:cxn ang="0">
                <a:pos x="74" y="243"/>
              </a:cxn>
              <a:cxn ang="0">
                <a:pos x="70" y="256"/>
              </a:cxn>
              <a:cxn ang="0">
                <a:pos x="61" y="267"/>
              </a:cxn>
              <a:cxn ang="0">
                <a:pos x="71" y="251"/>
              </a:cxn>
              <a:cxn ang="0">
                <a:pos x="159" y="193"/>
              </a:cxn>
              <a:cxn ang="0">
                <a:pos x="161" y="158"/>
              </a:cxn>
              <a:cxn ang="0">
                <a:pos x="170" y="141"/>
              </a:cxn>
              <a:cxn ang="0">
                <a:pos x="176" y="118"/>
              </a:cxn>
              <a:cxn ang="0">
                <a:pos x="197" y="36"/>
              </a:cxn>
              <a:cxn ang="0">
                <a:pos x="121" y="10"/>
              </a:cxn>
              <a:cxn ang="0">
                <a:pos x="96" y="21"/>
              </a:cxn>
              <a:cxn ang="0">
                <a:pos x="40" y="127"/>
              </a:cxn>
              <a:cxn ang="0">
                <a:pos x="40" y="149"/>
              </a:cxn>
              <a:cxn ang="0">
                <a:pos x="43" y="265"/>
              </a:cxn>
              <a:cxn ang="0">
                <a:pos x="39" y="194"/>
              </a:cxn>
              <a:cxn ang="0">
                <a:pos x="49" y="182"/>
              </a:cxn>
            </a:cxnLst>
            <a:rect l="0" t="0" r="r" b="b"/>
            <a:pathLst>
              <a:path w="214" h="274">
                <a:moveTo>
                  <a:pt x="63" y="272"/>
                </a:moveTo>
                <a:cubicBezTo>
                  <a:pt x="61" y="271"/>
                  <a:pt x="61" y="271"/>
                  <a:pt x="61" y="271"/>
                </a:cubicBezTo>
                <a:cubicBezTo>
                  <a:pt x="60" y="270"/>
                  <a:pt x="60" y="270"/>
                  <a:pt x="60" y="270"/>
                </a:cubicBezTo>
                <a:cubicBezTo>
                  <a:pt x="60" y="270"/>
                  <a:pt x="60" y="270"/>
                  <a:pt x="60" y="270"/>
                </a:cubicBezTo>
                <a:cubicBezTo>
                  <a:pt x="60" y="269"/>
                  <a:pt x="60" y="269"/>
                  <a:pt x="60" y="269"/>
                </a:cubicBezTo>
                <a:cubicBezTo>
                  <a:pt x="60" y="269"/>
                  <a:pt x="60" y="269"/>
                  <a:pt x="60" y="269"/>
                </a:cubicBezTo>
                <a:cubicBezTo>
                  <a:pt x="60" y="269"/>
                  <a:pt x="60" y="269"/>
                  <a:pt x="60" y="269"/>
                </a:cubicBezTo>
                <a:cubicBezTo>
                  <a:pt x="60" y="269"/>
                  <a:pt x="60" y="269"/>
                  <a:pt x="60" y="269"/>
                </a:cubicBezTo>
                <a:cubicBezTo>
                  <a:pt x="59" y="269"/>
                  <a:pt x="59" y="269"/>
                  <a:pt x="59" y="269"/>
                </a:cubicBezTo>
                <a:cubicBezTo>
                  <a:pt x="59" y="269"/>
                  <a:pt x="59" y="269"/>
                  <a:pt x="59" y="269"/>
                </a:cubicBezTo>
                <a:cubicBezTo>
                  <a:pt x="59" y="271"/>
                  <a:pt x="59" y="271"/>
                  <a:pt x="59" y="271"/>
                </a:cubicBezTo>
                <a:cubicBezTo>
                  <a:pt x="58" y="270"/>
                  <a:pt x="58" y="270"/>
                  <a:pt x="58" y="270"/>
                </a:cubicBezTo>
                <a:cubicBezTo>
                  <a:pt x="58" y="270"/>
                  <a:pt x="58" y="270"/>
                  <a:pt x="58" y="270"/>
                </a:cubicBezTo>
                <a:cubicBezTo>
                  <a:pt x="57" y="271"/>
                  <a:pt x="57" y="271"/>
                  <a:pt x="57" y="271"/>
                </a:cubicBezTo>
                <a:cubicBezTo>
                  <a:pt x="57" y="272"/>
                  <a:pt x="57" y="272"/>
                  <a:pt x="57" y="272"/>
                </a:cubicBezTo>
                <a:cubicBezTo>
                  <a:pt x="57" y="272"/>
                  <a:pt x="57" y="272"/>
                  <a:pt x="57" y="272"/>
                </a:cubicBezTo>
                <a:cubicBezTo>
                  <a:pt x="57" y="272"/>
                  <a:pt x="57" y="272"/>
                  <a:pt x="57" y="272"/>
                </a:cubicBezTo>
                <a:cubicBezTo>
                  <a:pt x="57" y="271"/>
                  <a:pt x="57" y="271"/>
                  <a:pt x="57" y="271"/>
                </a:cubicBezTo>
                <a:cubicBezTo>
                  <a:pt x="57" y="270"/>
                  <a:pt x="57" y="270"/>
                  <a:pt x="57" y="270"/>
                </a:cubicBezTo>
                <a:cubicBezTo>
                  <a:pt x="57" y="269"/>
                  <a:pt x="57" y="269"/>
                  <a:pt x="57" y="269"/>
                </a:cubicBezTo>
                <a:cubicBezTo>
                  <a:pt x="58" y="268"/>
                  <a:pt x="58" y="268"/>
                  <a:pt x="58" y="268"/>
                </a:cubicBezTo>
                <a:cubicBezTo>
                  <a:pt x="58" y="268"/>
                  <a:pt x="58" y="268"/>
                  <a:pt x="58" y="268"/>
                </a:cubicBezTo>
                <a:cubicBezTo>
                  <a:pt x="57" y="268"/>
                  <a:pt x="57" y="268"/>
                  <a:pt x="57" y="268"/>
                </a:cubicBezTo>
                <a:cubicBezTo>
                  <a:pt x="57" y="270"/>
                  <a:pt x="57" y="270"/>
                  <a:pt x="57" y="270"/>
                </a:cubicBezTo>
                <a:cubicBezTo>
                  <a:pt x="56" y="271"/>
                  <a:pt x="56" y="271"/>
                  <a:pt x="56" y="271"/>
                </a:cubicBezTo>
                <a:cubicBezTo>
                  <a:pt x="55" y="271"/>
                  <a:pt x="55" y="271"/>
                  <a:pt x="55" y="271"/>
                </a:cubicBezTo>
                <a:cubicBezTo>
                  <a:pt x="56" y="270"/>
                  <a:pt x="56" y="270"/>
                  <a:pt x="56" y="270"/>
                </a:cubicBezTo>
                <a:cubicBezTo>
                  <a:pt x="56" y="269"/>
                  <a:pt x="56" y="269"/>
                  <a:pt x="56" y="269"/>
                </a:cubicBezTo>
                <a:cubicBezTo>
                  <a:pt x="57" y="268"/>
                  <a:pt x="57" y="268"/>
                  <a:pt x="57" y="268"/>
                </a:cubicBezTo>
                <a:cubicBezTo>
                  <a:pt x="57" y="267"/>
                  <a:pt x="57" y="267"/>
                  <a:pt x="57" y="267"/>
                </a:cubicBezTo>
                <a:cubicBezTo>
                  <a:pt x="57" y="267"/>
                  <a:pt x="57" y="267"/>
                  <a:pt x="57" y="267"/>
                </a:cubicBezTo>
                <a:cubicBezTo>
                  <a:pt x="56" y="267"/>
                  <a:pt x="56" y="267"/>
                  <a:pt x="56" y="267"/>
                </a:cubicBezTo>
                <a:cubicBezTo>
                  <a:pt x="56" y="268"/>
                  <a:pt x="56" y="268"/>
                  <a:pt x="56" y="268"/>
                </a:cubicBezTo>
                <a:cubicBezTo>
                  <a:pt x="55" y="268"/>
                  <a:pt x="55" y="268"/>
                  <a:pt x="55" y="268"/>
                </a:cubicBezTo>
                <a:cubicBezTo>
                  <a:pt x="55" y="268"/>
                  <a:pt x="55" y="268"/>
                  <a:pt x="55" y="268"/>
                </a:cubicBezTo>
                <a:cubicBezTo>
                  <a:pt x="55" y="267"/>
                  <a:pt x="55" y="267"/>
                  <a:pt x="55" y="267"/>
                </a:cubicBezTo>
                <a:cubicBezTo>
                  <a:pt x="56" y="267"/>
                  <a:pt x="56" y="267"/>
                  <a:pt x="56" y="267"/>
                </a:cubicBezTo>
                <a:cubicBezTo>
                  <a:pt x="56" y="266"/>
                  <a:pt x="56" y="266"/>
                  <a:pt x="56" y="266"/>
                </a:cubicBezTo>
                <a:cubicBezTo>
                  <a:pt x="55" y="267"/>
                  <a:pt x="55" y="267"/>
                  <a:pt x="55" y="267"/>
                </a:cubicBezTo>
                <a:cubicBezTo>
                  <a:pt x="55" y="267"/>
                  <a:pt x="55" y="267"/>
                  <a:pt x="55" y="267"/>
                </a:cubicBezTo>
                <a:cubicBezTo>
                  <a:pt x="54" y="267"/>
                  <a:pt x="54" y="267"/>
                  <a:pt x="54" y="267"/>
                </a:cubicBezTo>
                <a:cubicBezTo>
                  <a:pt x="54" y="268"/>
                  <a:pt x="54" y="268"/>
                  <a:pt x="54" y="268"/>
                </a:cubicBezTo>
                <a:cubicBezTo>
                  <a:pt x="54" y="267"/>
                  <a:pt x="54" y="267"/>
                  <a:pt x="54" y="267"/>
                </a:cubicBezTo>
                <a:cubicBezTo>
                  <a:pt x="54" y="267"/>
                  <a:pt x="54" y="267"/>
                  <a:pt x="54" y="267"/>
                </a:cubicBezTo>
                <a:cubicBezTo>
                  <a:pt x="53" y="267"/>
                  <a:pt x="53" y="267"/>
                  <a:pt x="53" y="267"/>
                </a:cubicBezTo>
                <a:cubicBezTo>
                  <a:pt x="53" y="267"/>
                  <a:pt x="53" y="267"/>
                  <a:pt x="53" y="267"/>
                </a:cubicBezTo>
                <a:cubicBezTo>
                  <a:pt x="52" y="267"/>
                  <a:pt x="52" y="267"/>
                  <a:pt x="52" y="267"/>
                </a:cubicBezTo>
                <a:cubicBezTo>
                  <a:pt x="53" y="267"/>
                  <a:pt x="53" y="267"/>
                  <a:pt x="53" y="267"/>
                </a:cubicBezTo>
                <a:cubicBezTo>
                  <a:pt x="54" y="266"/>
                  <a:pt x="54" y="266"/>
                  <a:pt x="54" y="266"/>
                </a:cubicBezTo>
                <a:cubicBezTo>
                  <a:pt x="54" y="265"/>
                  <a:pt x="54" y="265"/>
                  <a:pt x="54" y="265"/>
                </a:cubicBezTo>
                <a:cubicBezTo>
                  <a:pt x="55" y="265"/>
                  <a:pt x="55" y="265"/>
                  <a:pt x="55" y="265"/>
                </a:cubicBezTo>
                <a:cubicBezTo>
                  <a:pt x="56" y="264"/>
                  <a:pt x="56" y="264"/>
                  <a:pt x="56" y="264"/>
                </a:cubicBezTo>
                <a:cubicBezTo>
                  <a:pt x="55" y="264"/>
                  <a:pt x="55" y="264"/>
                  <a:pt x="55" y="264"/>
                </a:cubicBezTo>
                <a:cubicBezTo>
                  <a:pt x="54" y="265"/>
                  <a:pt x="54" y="265"/>
                  <a:pt x="54" y="265"/>
                </a:cubicBezTo>
                <a:cubicBezTo>
                  <a:pt x="54" y="265"/>
                  <a:pt x="54" y="265"/>
                  <a:pt x="54" y="265"/>
                </a:cubicBezTo>
                <a:cubicBezTo>
                  <a:pt x="53" y="265"/>
                  <a:pt x="53" y="265"/>
                  <a:pt x="53" y="265"/>
                </a:cubicBezTo>
                <a:cubicBezTo>
                  <a:pt x="54" y="264"/>
                  <a:pt x="54" y="264"/>
                  <a:pt x="54" y="264"/>
                </a:cubicBezTo>
                <a:cubicBezTo>
                  <a:pt x="54" y="264"/>
                  <a:pt x="54" y="264"/>
                  <a:pt x="54" y="264"/>
                </a:cubicBezTo>
                <a:cubicBezTo>
                  <a:pt x="55" y="264"/>
                  <a:pt x="55" y="264"/>
                  <a:pt x="55" y="264"/>
                </a:cubicBezTo>
                <a:cubicBezTo>
                  <a:pt x="56" y="263"/>
                  <a:pt x="56" y="263"/>
                  <a:pt x="56" y="263"/>
                </a:cubicBezTo>
                <a:cubicBezTo>
                  <a:pt x="57" y="263"/>
                  <a:pt x="57" y="263"/>
                  <a:pt x="57" y="263"/>
                </a:cubicBezTo>
                <a:cubicBezTo>
                  <a:pt x="57" y="262"/>
                  <a:pt x="57" y="262"/>
                  <a:pt x="57" y="262"/>
                </a:cubicBezTo>
                <a:cubicBezTo>
                  <a:pt x="56" y="261"/>
                  <a:pt x="56" y="261"/>
                  <a:pt x="56" y="261"/>
                </a:cubicBezTo>
                <a:cubicBezTo>
                  <a:pt x="56" y="261"/>
                  <a:pt x="56" y="261"/>
                  <a:pt x="56" y="261"/>
                </a:cubicBezTo>
                <a:cubicBezTo>
                  <a:pt x="55" y="263"/>
                  <a:pt x="55" y="263"/>
                  <a:pt x="55" y="263"/>
                </a:cubicBezTo>
                <a:cubicBezTo>
                  <a:pt x="54" y="264"/>
                  <a:pt x="54" y="264"/>
                  <a:pt x="54" y="264"/>
                </a:cubicBezTo>
                <a:cubicBezTo>
                  <a:pt x="52" y="264"/>
                  <a:pt x="52" y="264"/>
                  <a:pt x="52" y="264"/>
                </a:cubicBezTo>
                <a:cubicBezTo>
                  <a:pt x="52" y="264"/>
                  <a:pt x="52" y="264"/>
                  <a:pt x="52" y="264"/>
                </a:cubicBezTo>
                <a:cubicBezTo>
                  <a:pt x="53" y="263"/>
                  <a:pt x="53" y="263"/>
                  <a:pt x="53" y="263"/>
                </a:cubicBezTo>
                <a:cubicBezTo>
                  <a:pt x="53" y="263"/>
                  <a:pt x="53" y="263"/>
                  <a:pt x="53" y="263"/>
                </a:cubicBezTo>
                <a:cubicBezTo>
                  <a:pt x="54" y="262"/>
                  <a:pt x="54" y="262"/>
                  <a:pt x="54" y="262"/>
                </a:cubicBezTo>
                <a:cubicBezTo>
                  <a:pt x="54" y="261"/>
                  <a:pt x="54" y="261"/>
                  <a:pt x="54" y="261"/>
                </a:cubicBezTo>
                <a:cubicBezTo>
                  <a:pt x="54" y="261"/>
                  <a:pt x="54" y="261"/>
                  <a:pt x="54" y="261"/>
                </a:cubicBezTo>
                <a:cubicBezTo>
                  <a:pt x="53" y="260"/>
                  <a:pt x="53" y="260"/>
                  <a:pt x="53" y="260"/>
                </a:cubicBezTo>
                <a:cubicBezTo>
                  <a:pt x="53" y="261"/>
                  <a:pt x="53" y="261"/>
                  <a:pt x="53" y="261"/>
                </a:cubicBezTo>
                <a:cubicBezTo>
                  <a:pt x="53" y="261"/>
                  <a:pt x="53" y="261"/>
                  <a:pt x="53" y="261"/>
                </a:cubicBezTo>
                <a:cubicBezTo>
                  <a:pt x="53" y="262"/>
                  <a:pt x="53" y="262"/>
                  <a:pt x="53" y="262"/>
                </a:cubicBezTo>
                <a:cubicBezTo>
                  <a:pt x="53" y="262"/>
                  <a:pt x="53" y="262"/>
                  <a:pt x="53" y="262"/>
                </a:cubicBezTo>
                <a:cubicBezTo>
                  <a:pt x="53" y="263"/>
                  <a:pt x="53" y="263"/>
                  <a:pt x="53" y="263"/>
                </a:cubicBezTo>
                <a:cubicBezTo>
                  <a:pt x="52" y="262"/>
                  <a:pt x="52" y="262"/>
                  <a:pt x="52" y="262"/>
                </a:cubicBezTo>
                <a:cubicBezTo>
                  <a:pt x="51" y="262"/>
                  <a:pt x="51" y="262"/>
                  <a:pt x="51" y="262"/>
                </a:cubicBezTo>
                <a:cubicBezTo>
                  <a:pt x="51" y="263"/>
                  <a:pt x="51" y="263"/>
                  <a:pt x="51" y="263"/>
                </a:cubicBezTo>
                <a:cubicBezTo>
                  <a:pt x="50" y="263"/>
                  <a:pt x="50" y="263"/>
                  <a:pt x="50" y="263"/>
                </a:cubicBezTo>
                <a:cubicBezTo>
                  <a:pt x="50" y="264"/>
                  <a:pt x="50" y="264"/>
                  <a:pt x="50" y="264"/>
                </a:cubicBezTo>
                <a:cubicBezTo>
                  <a:pt x="49" y="264"/>
                  <a:pt x="49" y="264"/>
                  <a:pt x="49" y="264"/>
                </a:cubicBezTo>
                <a:cubicBezTo>
                  <a:pt x="49" y="264"/>
                  <a:pt x="49" y="264"/>
                  <a:pt x="49" y="264"/>
                </a:cubicBezTo>
                <a:cubicBezTo>
                  <a:pt x="48" y="263"/>
                  <a:pt x="48" y="263"/>
                  <a:pt x="48" y="263"/>
                </a:cubicBezTo>
                <a:cubicBezTo>
                  <a:pt x="47" y="263"/>
                  <a:pt x="47" y="263"/>
                  <a:pt x="47" y="263"/>
                </a:cubicBezTo>
                <a:cubicBezTo>
                  <a:pt x="47" y="264"/>
                  <a:pt x="47" y="264"/>
                  <a:pt x="47" y="264"/>
                </a:cubicBezTo>
                <a:cubicBezTo>
                  <a:pt x="46" y="264"/>
                  <a:pt x="46" y="264"/>
                  <a:pt x="46" y="264"/>
                </a:cubicBezTo>
                <a:cubicBezTo>
                  <a:pt x="46" y="264"/>
                  <a:pt x="46" y="264"/>
                  <a:pt x="46" y="264"/>
                </a:cubicBezTo>
                <a:cubicBezTo>
                  <a:pt x="46" y="264"/>
                  <a:pt x="46" y="264"/>
                  <a:pt x="46" y="264"/>
                </a:cubicBezTo>
                <a:cubicBezTo>
                  <a:pt x="46" y="265"/>
                  <a:pt x="46" y="265"/>
                  <a:pt x="46" y="265"/>
                </a:cubicBezTo>
                <a:cubicBezTo>
                  <a:pt x="46" y="265"/>
                  <a:pt x="46" y="265"/>
                  <a:pt x="46" y="265"/>
                </a:cubicBezTo>
                <a:cubicBezTo>
                  <a:pt x="44" y="265"/>
                  <a:pt x="44" y="265"/>
                  <a:pt x="44" y="265"/>
                </a:cubicBezTo>
                <a:cubicBezTo>
                  <a:pt x="44" y="264"/>
                  <a:pt x="44" y="264"/>
                  <a:pt x="44" y="264"/>
                </a:cubicBezTo>
                <a:cubicBezTo>
                  <a:pt x="45" y="263"/>
                  <a:pt x="45" y="263"/>
                  <a:pt x="45" y="263"/>
                </a:cubicBezTo>
                <a:cubicBezTo>
                  <a:pt x="45" y="263"/>
                  <a:pt x="45" y="263"/>
                  <a:pt x="45" y="263"/>
                </a:cubicBezTo>
                <a:cubicBezTo>
                  <a:pt x="46" y="263"/>
                  <a:pt x="46" y="263"/>
                  <a:pt x="46" y="263"/>
                </a:cubicBezTo>
                <a:cubicBezTo>
                  <a:pt x="46" y="262"/>
                  <a:pt x="46" y="262"/>
                  <a:pt x="46" y="262"/>
                </a:cubicBezTo>
                <a:cubicBezTo>
                  <a:pt x="45" y="262"/>
                  <a:pt x="45" y="262"/>
                  <a:pt x="45" y="262"/>
                </a:cubicBezTo>
                <a:cubicBezTo>
                  <a:pt x="45" y="261"/>
                  <a:pt x="45" y="261"/>
                  <a:pt x="45" y="261"/>
                </a:cubicBezTo>
                <a:cubicBezTo>
                  <a:pt x="44" y="261"/>
                  <a:pt x="44" y="261"/>
                  <a:pt x="44" y="261"/>
                </a:cubicBezTo>
                <a:cubicBezTo>
                  <a:pt x="44" y="260"/>
                  <a:pt x="44" y="260"/>
                  <a:pt x="44" y="260"/>
                </a:cubicBezTo>
                <a:cubicBezTo>
                  <a:pt x="43" y="260"/>
                  <a:pt x="43" y="260"/>
                  <a:pt x="43" y="260"/>
                </a:cubicBezTo>
                <a:cubicBezTo>
                  <a:pt x="42" y="261"/>
                  <a:pt x="42" y="261"/>
                  <a:pt x="42" y="261"/>
                </a:cubicBezTo>
                <a:cubicBezTo>
                  <a:pt x="42" y="261"/>
                  <a:pt x="42" y="261"/>
                  <a:pt x="42" y="261"/>
                </a:cubicBezTo>
                <a:cubicBezTo>
                  <a:pt x="41" y="260"/>
                  <a:pt x="41" y="260"/>
                  <a:pt x="41" y="260"/>
                </a:cubicBezTo>
                <a:cubicBezTo>
                  <a:pt x="42" y="260"/>
                  <a:pt x="42" y="260"/>
                  <a:pt x="42" y="260"/>
                </a:cubicBezTo>
                <a:cubicBezTo>
                  <a:pt x="42" y="259"/>
                  <a:pt x="42" y="259"/>
                  <a:pt x="42" y="259"/>
                </a:cubicBezTo>
                <a:cubicBezTo>
                  <a:pt x="41" y="259"/>
                  <a:pt x="41" y="259"/>
                  <a:pt x="41" y="259"/>
                </a:cubicBezTo>
                <a:cubicBezTo>
                  <a:pt x="41" y="259"/>
                  <a:pt x="41" y="259"/>
                  <a:pt x="41" y="259"/>
                </a:cubicBezTo>
                <a:cubicBezTo>
                  <a:pt x="42" y="258"/>
                  <a:pt x="42" y="258"/>
                  <a:pt x="42" y="258"/>
                </a:cubicBezTo>
                <a:cubicBezTo>
                  <a:pt x="43" y="258"/>
                  <a:pt x="43" y="258"/>
                  <a:pt x="43" y="258"/>
                </a:cubicBezTo>
                <a:cubicBezTo>
                  <a:pt x="43" y="258"/>
                  <a:pt x="43" y="258"/>
                  <a:pt x="43" y="258"/>
                </a:cubicBezTo>
                <a:cubicBezTo>
                  <a:pt x="43" y="258"/>
                  <a:pt x="43" y="258"/>
                  <a:pt x="43" y="258"/>
                </a:cubicBezTo>
                <a:cubicBezTo>
                  <a:pt x="42" y="257"/>
                  <a:pt x="42" y="257"/>
                  <a:pt x="42" y="257"/>
                </a:cubicBezTo>
                <a:cubicBezTo>
                  <a:pt x="41" y="258"/>
                  <a:pt x="41" y="258"/>
                  <a:pt x="41" y="258"/>
                </a:cubicBezTo>
                <a:cubicBezTo>
                  <a:pt x="41" y="258"/>
                  <a:pt x="41" y="258"/>
                  <a:pt x="41" y="258"/>
                </a:cubicBezTo>
                <a:cubicBezTo>
                  <a:pt x="40" y="259"/>
                  <a:pt x="40" y="259"/>
                  <a:pt x="40" y="259"/>
                </a:cubicBezTo>
                <a:cubicBezTo>
                  <a:pt x="39" y="258"/>
                  <a:pt x="39" y="258"/>
                  <a:pt x="39" y="258"/>
                </a:cubicBezTo>
                <a:cubicBezTo>
                  <a:pt x="39" y="258"/>
                  <a:pt x="39" y="258"/>
                  <a:pt x="39" y="258"/>
                </a:cubicBezTo>
                <a:cubicBezTo>
                  <a:pt x="40" y="257"/>
                  <a:pt x="40" y="257"/>
                  <a:pt x="40" y="257"/>
                </a:cubicBezTo>
                <a:cubicBezTo>
                  <a:pt x="40" y="257"/>
                  <a:pt x="40" y="257"/>
                  <a:pt x="40" y="257"/>
                </a:cubicBezTo>
                <a:cubicBezTo>
                  <a:pt x="40" y="256"/>
                  <a:pt x="40" y="256"/>
                  <a:pt x="40" y="256"/>
                </a:cubicBezTo>
                <a:cubicBezTo>
                  <a:pt x="41" y="256"/>
                  <a:pt x="41" y="256"/>
                  <a:pt x="41" y="256"/>
                </a:cubicBezTo>
                <a:cubicBezTo>
                  <a:pt x="42" y="255"/>
                  <a:pt x="42" y="255"/>
                  <a:pt x="42" y="255"/>
                </a:cubicBezTo>
                <a:cubicBezTo>
                  <a:pt x="42" y="255"/>
                  <a:pt x="42" y="255"/>
                  <a:pt x="42" y="255"/>
                </a:cubicBezTo>
                <a:cubicBezTo>
                  <a:pt x="41" y="255"/>
                  <a:pt x="41" y="255"/>
                  <a:pt x="41" y="255"/>
                </a:cubicBezTo>
                <a:cubicBezTo>
                  <a:pt x="40" y="255"/>
                  <a:pt x="40" y="255"/>
                  <a:pt x="40" y="255"/>
                </a:cubicBezTo>
                <a:cubicBezTo>
                  <a:pt x="39" y="256"/>
                  <a:pt x="39" y="256"/>
                  <a:pt x="39" y="256"/>
                </a:cubicBezTo>
                <a:cubicBezTo>
                  <a:pt x="39" y="255"/>
                  <a:pt x="39" y="255"/>
                  <a:pt x="39" y="255"/>
                </a:cubicBezTo>
                <a:cubicBezTo>
                  <a:pt x="39" y="255"/>
                  <a:pt x="39" y="255"/>
                  <a:pt x="39" y="255"/>
                </a:cubicBezTo>
                <a:cubicBezTo>
                  <a:pt x="40" y="254"/>
                  <a:pt x="40" y="254"/>
                  <a:pt x="40" y="254"/>
                </a:cubicBezTo>
                <a:cubicBezTo>
                  <a:pt x="40" y="255"/>
                  <a:pt x="40" y="255"/>
                  <a:pt x="40" y="255"/>
                </a:cubicBezTo>
                <a:cubicBezTo>
                  <a:pt x="41" y="254"/>
                  <a:pt x="41" y="254"/>
                  <a:pt x="41" y="254"/>
                </a:cubicBezTo>
                <a:cubicBezTo>
                  <a:pt x="41" y="254"/>
                  <a:pt x="41" y="254"/>
                  <a:pt x="41" y="254"/>
                </a:cubicBezTo>
                <a:cubicBezTo>
                  <a:pt x="41" y="253"/>
                  <a:pt x="41" y="253"/>
                  <a:pt x="41" y="253"/>
                </a:cubicBezTo>
                <a:cubicBezTo>
                  <a:pt x="42" y="253"/>
                  <a:pt x="42" y="253"/>
                  <a:pt x="42" y="253"/>
                </a:cubicBezTo>
                <a:cubicBezTo>
                  <a:pt x="41" y="252"/>
                  <a:pt x="41" y="252"/>
                  <a:pt x="41" y="252"/>
                </a:cubicBezTo>
                <a:cubicBezTo>
                  <a:pt x="40" y="253"/>
                  <a:pt x="40" y="253"/>
                  <a:pt x="40" y="253"/>
                </a:cubicBezTo>
                <a:cubicBezTo>
                  <a:pt x="40" y="253"/>
                  <a:pt x="40" y="253"/>
                  <a:pt x="40" y="253"/>
                </a:cubicBezTo>
                <a:cubicBezTo>
                  <a:pt x="40" y="254"/>
                  <a:pt x="40" y="254"/>
                  <a:pt x="40" y="254"/>
                </a:cubicBezTo>
                <a:cubicBezTo>
                  <a:pt x="39" y="254"/>
                  <a:pt x="39" y="254"/>
                  <a:pt x="39" y="254"/>
                </a:cubicBezTo>
                <a:cubicBezTo>
                  <a:pt x="39" y="253"/>
                  <a:pt x="39" y="253"/>
                  <a:pt x="39" y="253"/>
                </a:cubicBezTo>
                <a:cubicBezTo>
                  <a:pt x="40" y="253"/>
                  <a:pt x="40" y="253"/>
                  <a:pt x="40" y="253"/>
                </a:cubicBezTo>
                <a:cubicBezTo>
                  <a:pt x="40" y="252"/>
                  <a:pt x="40" y="252"/>
                  <a:pt x="40" y="252"/>
                </a:cubicBezTo>
                <a:cubicBezTo>
                  <a:pt x="39" y="252"/>
                  <a:pt x="39" y="252"/>
                  <a:pt x="39" y="252"/>
                </a:cubicBezTo>
                <a:cubicBezTo>
                  <a:pt x="40" y="252"/>
                  <a:pt x="40" y="252"/>
                  <a:pt x="40" y="252"/>
                </a:cubicBezTo>
                <a:cubicBezTo>
                  <a:pt x="40" y="251"/>
                  <a:pt x="40" y="251"/>
                  <a:pt x="40" y="251"/>
                </a:cubicBezTo>
                <a:cubicBezTo>
                  <a:pt x="39" y="251"/>
                  <a:pt x="39" y="251"/>
                  <a:pt x="39" y="251"/>
                </a:cubicBezTo>
                <a:cubicBezTo>
                  <a:pt x="39" y="251"/>
                  <a:pt x="39" y="251"/>
                  <a:pt x="39" y="251"/>
                </a:cubicBezTo>
                <a:cubicBezTo>
                  <a:pt x="39" y="251"/>
                  <a:pt x="39" y="251"/>
                  <a:pt x="39" y="251"/>
                </a:cubicBezTo>
                <a:cubicBezTo>
                  <a:pt x="39" y="250"/>
                  <a:pt x="39" y="250"/>
                  <a:pt x="39" y="250"/>
                </a:cubicBezTo>
                <a:cubicBezTo>
                  <a:pt x="39" y="250"/>
                  <a:pt x="39" y="250"/>
                  <a:pt x="39" y="250"/>
                </a:cubicBezTo>
                <a:cubicBezTo>
                  <a:pt x="38" y="249"/>
                  <a:pt x="38" y="249"/>
                  <a:pt x="38" y="249"/>
                </a:cubicBezTo>
                <a:cubicBezTo>
                  <a:pt x="38" y="250"/>
                  <a:pt x="38" y="250"/>
                  <a:pt x="38" y="250"/>
                </a:cubicBezTo>
                <a:cubicBezTo>
                  <a:pt x="37" y="250"/>
                  <a:pt x="37" y="250"/>
                  <a:pt x="37" y="250"/>
                </a:cubicBezTo>
                <a:cubicBezTo>
                  <a:pt x="37" y="249"/>
                  <a:pt x="37" y="249"/>
                  <a:pt x="37" y="249"/>
                </a:cubicBezTo>
                <a:cubicBezTo>
                  <a:pt x="38" y="249"/>
                  <a:pt x="38" y="249"/>
                  <a:pt x="38" y="249"/>
                </a:cubicBezTo>
                <a:cubicBezTo>
                  <a:pt x="38" y="248"/>
                  <a:pt x="38" y="248"/>
                  <a:pt x="38" y="248"/>
                </a:cubicBezTo>
                <a:cubicBezTo>
                  <a:pt x="38" y="248"/>
                  <a:pt x="38" y="248"/>
                  <a:pt x="38" y="248"/>
                </a:cubicBezTo>
                <a:cubicBezTo>
                  <a:pt x="39" y="247"/>
                  <a:pt x="39" y="247"/>
                  <a:pt x="39" y="247"/>
                </a:cubicBezTo>
                <a:cubicBezTo>
                  <a:pt x="39" y="246"/>
                  <a:pt x="39" y="246"/>
                  <a:pt x="39" y="246"/>
                </a:cubicBezTo>
                <a:cubicBezTo>
                  <a:pt x="39" y="246"/>
                  <a:pt x="39" y="246"/>
                  <a:pt x="39" y="246"/>
                </a:cubicBezTo>
                <a:cubicBezTo>
                  <a:pt x="39" y="245"/>
                  <a:pt x="39" y="245"/>
                  <a:pt x="39" y="245"/>
                </a:cubicBezTo>
                <a:cubicBezTo>
                  <a:pt x="39" y="245"/>
                  <a:pt x="39" y="245"/>
                  <a:pt x="39" y="245"/>
                </a:cubicBezTo>
                <a:cubicBezTo>
                  <a:pt x="39" y="245"/>
                  <a:pt x="39" y="245"/>
                  <a:pt x="39" y="245"/>
                </a:cubicBezTo>
                <a:cubicBezTo>
                  <a:pt x="38" y="246"/>
                  <a:pt x="38" y="246"/>
                  <a:pt x="38" y="246"/>
                </a:cubicBezTo>
                <a:cubicBezTo>
                  <a:pt x="38" y="245"/>
                  <a:pt x="38" y="245"/>
                  <a:pt x="38" y="245"/>
                </a:cubicBezTo>
                <a:cubicBezTo>
                  <a:pt x="37" y="245"/>
                  <a:pt x="37" y="245"/>
                  <a:pt x="37" y="245"/>
                </a:cubicBezTo>
                <a:cubicBezTo>
                  <a:pt x="37" y="246"/>
                  <a:pt x="37" y="246"/>
                  <a:pt x="37" y="246"/>
                </a:cubicBezTo>
                <a:cubicBezTo>
                  <a:pt x="37" y="245"/>
                  <a:pt x="37" y="245"/>
                  <a:pt x="37" y="245"/>
                </a:cubicBezTo>
                <a:cubicBezTo>
                  <a:pt x="36" y="245"/>
                  <a:pt x="36" y="245"/>
                  <a:pt x="36" y="245"/>
                </a:cubicBezTo>
                <a:cubicBezTo>
                  <a:pt x="37" y="244"/>
                  <a:pt x="37" y="244"/>
                  <a:pt x="37" y="244"/>
                </a:cubicBezTo>
                <a:cubicBezTo>
                  <a:pt x="38" y="244"/>
                  <a:pt x="38" y="244"/>
                  <a:pt x="38" y="244"/>
                </a:cubicBezTo>
                <a:cubicBezTo>
                  <a:pt x="38" y="243"/>
                  <a:pt x="38" y="243"/>
                  <a:pt x="38" y="243"/>
                </a:cubicBezTo>
                <a:cubicBezTo>
                  <a:pt x="37" y="243"/>
                  <a:pt x="37" y="243"/>
                  <a:pt x="37" y="243"/>
                </a:cubicBezTo>
                <a:cubicBezTo>
                  <a:pt x="36" y="243"/>
                  <a:pt x="36" y="243"/>
                  <a:pt x="36" y="243"/>
                </a:cubicBezTo>
                <a:cubicBezTo>
                  <a:pt x="36" y="243"/>
                  <a:pt x="36" y="243"/>
                  <a:pt x="36" y="243"/>
                </a:cubicBezTo>
                <a:cubicBezTo>
                  <a:pt x="35" y="243"/>
                  <a:pt x="35" y="243"/>
                  <a:pt x="35" y="243"/>
                </a:cubicBezTo>
                <a:cubicBezTo>
                  <a:pt x="35" y="243"/>
                  <a:pt x="35" y="243"/>
                  <a:pt x="35" y="243"/>
                </a:cubicBezTo>
                <a:cubicBezTo>
                  <a:pt x="35" y="242"/>
                  <a:pt x="35" y="242"/>
                  <a:pt x="35" y="242"/>
                </a:cubicBezTo>
                <a:cubicBezTo>
                  <a:pt x="36" y="242"/>
                  <a:pt x="36" y="242"/>
                  <a:pt x="36" y="242"/>
                </a:cubicBezTo>
                <a:cubicBezTo>
                  <a:pt x="37" y="242"/>
                  <a:pt x="37" y="242"/>
                  <a:pt x="37" y="242"/>
                </a:cubicBezTo>
                <a:cubicBezTo>
                  <a:pt x="38" y="242"/>
                  <a:pt x="38" y="242"/>
                  <a:pt x="38" y="242"/>
                </a:cubicBezTo>
                <a:cubicBezTo>
                  <a:pt x="38" y="242"/>
                  <a:pt x="38" y="242"/>
                  <a:pt x="38" y="242"/>
                </a:cubicBezTo>
                <a:cubicBezTo>
                  <a:pt x="38" y="241"/>
                  <a:pt x="38" y="241"/>
                  <a:pt x="38" y="241"/>
                </a:cubicBezTo>
                <a:cubicBezTo>
                  <a:pt x="37" y="241"/>
                  <a:pt x="37" y="241"/>
                  <a:pt x="37" y="241"/>
                </a:cubicBezTo>
                <a:cubicBezTo>
                  <a:pt x="36" y="241"/>
                  <a:pt x="36" y="241"/>
                  <a:pt x="36" y="241"/>
                </a:cubicBezTo>
                <a:cubicBezTo>
                  <a:pt x="36" y="242"/>
                  <a:pt x="36" y="242"/>
                  <a:pt x="36" y="242"/>
                </a:cubicBezTo>
                <a:cubicBezTo>
                  <a:pt x="35" y="241"/>
                  <a:pt x="35" y="241"/>
                  <a:pt x="35" y="241"/>
                </a:cubicBezTo>
                <a:cubicBezTo>
                  <a:pt x="35" y="241"/>
                  <a:pt x="35" y="241"/>
                  <a:pt x="35" y="241"/>
                </a:cubicBezTo>
                <a:cubicBezTo>
                  <a:pt x="36" y="240"/>
                  <a:pt x="36" y="240"/>
                  <a:pt x="36" y="240"/>
                </a:cubicBezTo>
                <a:cubicBezTo>
                  <a:pt x="37" y="240"/>
                  <a:pt x="37" y="240"/>
                  <a:pt x="37" y="240"/>
                </a:cubicBezTo>
                <a:cubicBezTo>
                  <a:pt x="37" y="240"/>
                  <a:pt x="37" y="240"/>
                  <a:pt x="37" y="240"/>
                </a:cubicBezTo>
                <a:cubicBezTo>
                  <a:pt x="37" y="240"/>
                  <a:pt x="37" y="240"/>
                  <a:pt x="37" y="240"/>
                </a:cubicBezTo>
                <a:cubicBezTo>
                  <a:pt x="36" y="240"/>
                  <a:pt x="36" y="240"/>
                  <a:pt x="36" y="240"/>
                </a:cubicBezTo>
                <a:cubicBezTo>
                  <a:pt x="36" y="239"/>
                  <a:pt x="36" y="239"/>
                  <a:pt x="36" y="239"/>
                </a:cubicBezTo>
                <a:cubicBezTo>
                  <a:pt x="36" y="239"/>
                  <a:pt x="36" y="239"/>
                  <a:pt x="36" y="239"/>
                </a:cubicBezTo>
                <a:cubicBezTo>
                  <a:pt x="37" y="239"/>
                  <a:pt x="37" y="239"/>
                  <a:pt x="37" y="239"/>
                </a:cubicBezTo>
                <a:cubicBezTo>
                  <a:pt x="37" y="240"/>
                  <a:pt x="37" y="240"/>
                  <a:pt x="37" y="240"/>
                </a:cubicBezTo>
                <a:cubicBezTo>
                  <a:pt x="38" y="239"/>
                  <a:pt x="38" y="239"/>
                  <a:pt x="38" y="239"/>
                </a:cubicBezTo>
                <a:cubicBezTo>
                  <a:pt x="39" y="239"/>
                  <a:pt x="39" y="239"/>
                  <a:pt x="39" y="239"/>
                </a:cubicBezTo>
                <a:cubicBezTo>
                  <a:pt x="39" y="239"/>
                  <a:pt x="39" y="239"/>
                  <a:pt x="39" y="239"/>
                </a:cubicBezTo>
                <a:cubicBezTo>
                  <a:pt x="38" y="239"/>
                  <a:pt x="38" y="239"/>
                  <a:pt x="38" y="239"/>
                </a:cubicBezTo>
                <a:cubicBezTo>
                  <a:pt x="37" y="239"/>
                  <a:pt x="37" y="239"/>
                  <a:pt x="37" y="239"/>
                </a:cubicBezTo>
                <a:cubicBezTo>
                  <a:pt x="37" y="239"/>
                  <a:pt x="37" y="239"/>
                  <a:pt x="37" y="239"/>
                </a:cubicBezTo>
                <a:cubicBezTo>
                  <a:pt x="36" y="239"/>
                  <a:pt x="36" y="239"/>
                  <a:pt x="36" y="239"/>
                </a:cubicBezTo>
                <a:cubicBezTo>
                  <a:pt x="36" y="239"/>
                  <a:pt x="36" y="239"/>
                  <a:pt x="36" y="239"/>
                </a:cubicBezTo>
                <a:cubicBezTo>
                  <a:pt x="35" y="239"/>
                  <a:pt x="35" y="239"/>
                  <a:pt x="35" y="239"/>
                </a:cubicBezTo>
                <a:cubicBezTo>
                  <a:pt x="35" y="240"/>
                  <a:pt x="35" y="240"/>
                  <a:pt x="35" y="240"/>
                </a:cubicBezTo>
                <a:cubicBezTo>
                  <a:pt x="34" y="239"/>
                  <a:pt x="34" y="239"/>
                  <a:pt x="34" y="239"/>
                </a:cubicBezTo>
                <a:cubicBezTo>
                  <a:pt x="34" y="239"/>
                  <a:pt x="34" y="239"/>
                  <a:pt x="34" y="239"/>
                </a:cubicBezTo>
                <a:cubicBezTo>
                  <a:pt x="35" y="238"/>
                  <a:pt x="35" y="238"/>
                  <a:pt x="35" y="238"/>
                </a:cubicBezTo>
                <a:cubicBezTo>
                  <a:pt x="36" y="238"/>
                  <a:pt x="36" y="238"/>
                  <a:pt x="36" y="238"/>
                </a:cubicBezTo>
                <a:cubicBezTo>
                  <a:pt x="36" y="237"/>
                  <a:pt x="36" y="237"/>
                  <a:pt x="36" y="237"/>
                </a:cubicBezTo>
                <a:cubicBezTo>
                  <a:pt x="36" y="237"/>
                  <a:pt x="36" y="237"/>
                  <a:pt x="36" y="237"/>
                </a:cubicBezTo>
                <a:cubicBezTo>
                  <a:pt x="35" y="237"/>
                  <a:pt x="35" y="237"/>
                  <a:pt x="35" y="237"/>
                </a:cubicBezTo>
                <a:cubicBezTo>
                  <a:pt x="34" y="237"/>
                  <a:pt x="34" y="237"/>
                  <a:pt x="34" y="237"/>
                </a:cubicBezTo>
                <a:cubicBezTo>
                  <a:pt x="34" y="236"/>
                  <a:pt x="34" y="236"/>
                  <a:pt x="34" y="236"/>
                </a:cubicBezTo>
                <a:cubicBezTo>
                  <a:pt x="34" y="236"/>
                  <a:pt x="34" y="236"/>
                  <a:pt x="34" y="236"/>
                </a:cubicBezTo>
                <a:cubicBezTo>
                  <a:pt x="35" y="235"/>
                  <a:pt x="35" y="235"/>
                  <a:pt x="35" y="235"/>
                </a:cubicBezTo>
                <a:cubicBezTo>
                  <a:pt x="37" y="236"/>
                  <a:pt x="37" y="236"/>
                  <a:pt x="37" y="236"/>
                </a:cubicBezTo>
                <a:cubicBezTo>
                  <a:pt x="38" y="235"/>
                  <a:pt x="38" y="235"/>
                  <a:pt x="38" y="235"/>
                </a:cubicBezTo>
                <a:cubicBezTo>
                  <a:pt x="39" y="235"/>
                  <a:pt x="39" y="235"/>
                  <a:pt x="39" y="235"/>
                </a:cubicBezTo>
                <a:cubicBezTo>
                  <a:pt x="40" y="235"/>
                  <a:pt x="40" y="235"/>
                  <a:pt x="40" y="235"/>
                </a:cubicBezTo>
                <a:cubicBezTo>
                  <a:pt x="40" y="234"/>
                  <a:pt x="40" y="234"/>
                  <a:pt x="40" y="234"/>
                </a:cubicBezTo>
                <a:cubicBezTo>
                  <a:pt x="40" y="234"/>
                  <a:pt x="40" y="234"/>
                  <a:pt x="40" y="234"/>
                </a:cubicBezTo>
                <a:cubicBezTo>
                  <a:pt x="39" y="234"/>
                  <a:pt x="39" y="234"/>
                  <a:pt x="39" y="234"/>
                </a:cubicBezTo>
                <a:cubicBezTo>
                  <a:pt x="38" y="235"/>
                  <a:pt x="38" y="235"/>
                  <a:pt x="38" y="235"/>
                </a:cubicBezTo>
                <a:cubicBezTo>
                  <a:pt x="36" y="235"/>
                  <a:pt x="36" y="235"/>
                  <a:pt x="36" y="235"/>
                </a:cubicBezTo>
                <a:cubicBezTo>
                  <a:pt x="36" y="235"/>
                  <a:pt x="36" y="235"/>
                  <a:pt x="36" y="235"/>
                </a:cubicBezTo>
                <a:cubicBezTo>
                  <a:pt x="35" y="235"/>
                  <a:pt x="35" y="235"/>
                  <a:pt x="35" y="235"/>
                </a:cubicBezTo>
                <a:cubicBezTo>
                  <a:pt x="34" y="235"/>
                  <a:pt x="34" y="235"/>
                  <a:pt x="34" y="235"/>
                </a:cubicBezTo>
                <a:cubicBezTo>
                  <a:pt x="35" y="235"/>
                  <a:pt x="35" y="235"/>
                  <a:pt x="35" y="235"/>
                </a:cubicBezTo>
                <a:cubicBezTo>
                  <a:pt x="36" y="235"/>
                  <a:pt x="36" y="235"/>
                  <a:pt x="36" y="235"/>
                </a:cubicBezTo>
                <a:cubicBezTo>
                  <a:pt x="37" y="234"/>
                  <a:pt x="37" y="234"/>
                  <a:pt x="37" y="234"/>
                </a:cubicBezTo>
                <a:cubicBezTo>
                  <a:pt x="38" y="233"/>
                  <a:pt x="38" y="233"/>
                  <a:pt x="38" y="233"/>
                </a:cubicBezTo>
                <a:cubicBezTo>
                  <a:pt x="39" y="233"/>
                  <a:pt x="39" y="233"/>
                  <a:pt x="39" y="233"/>
                </a:cubicBezTo>
                <a:cubicBezTo>
                  <a:pt x="39" y="233"/>
                  <a:pt x="39" y="233"/>
                  <a:pt x="39" y="233"/>
                </a:cubicBezTo>
                <a:cubicBezTo>
                  <a:pt x="40" y="234"/>
                  <a:pt x="40" y="234"/>
                  <a:pt x="40" y="234"/>
                </a:cubicBezTo>
                <a:cubicBezTo>
                  <a:pt x="40" y="234"/>
                  <a:pt x="40" y="234"/>
                  <a:pt x="40" y="234"/>
                </a:cubicBezTo>
                <a:cubicBezTo>
                  <a:pt x="40" y="233"/>
                  <a:pt x="40" y="233"/>
                  <a:pt x="40" y="233"/>
                </a:cubicBezTo>
                <a:cubicBezTo>
                  <a:pt x="40" y="233"/>
                  <a:pt x="40" y="233"/>
                  <a:pt x="40" y="233"/>
                </a:cubicBezTo>
                <a:cubicBezTo>
                  <a:pt x="39" y="232"/>
                  <a:pt x="39" y="232"/>
                  <a:pt x="39" y="232"/>
                </a:cubicBezTo>
                <a:cubicBezTo>
                  <a:pt x="39" y="232"/>
                  <a:pt x="39" y="232"/>
                  <a:pt x="39" y="232"/>
                </a:cubicBezTo>
                <a:cubicBezTo>
                  <a:pt x="38" y="232"/>
                  <a:pt x="38" y="232"/>
                  <a:pt x="38" y="232"/>
                </a:cubicBezTo>
                <a:cubicBezTo>
                  <a:pt x="39" y="232"/>
                  <a:pt x="39" y="232"/>
                  <a:pt x="39" y="232"/>
                </a:cubicBezTo>
                <a:cubicBezTo>
                  <a:pt x="39" y="232"/>
                  <a:pt x="39" y="232"/>
                  <a:pt x="39" y="232"/>
                </a:cubicBezTo>
                <a:cubicBezTo>
                  <a:pt x="39" y="231"/>
                  <a:pt x="39" y="231"/>
                  <a:pt x="39" y="231"/>
                </a:cubicBezTo>
                <a:cubicBezTo>
                  <a:pt x="40" y="231"/>
                  <a:pt x="40" y="231"/>
                  <a:pt x="40" y="231"/>
                </a:cubicBezTo>
                <a:cubicBezTo>
                  <a:pt x="40" y="232"/>
                  <a:pt x="40" y="232"/>
                  <a:pt x="40" y="232"/>
                </a:cubicBezTo>
                <a:cubicBezTo>
                  <a:pt x="41" y="233"/>
                  <a:pt x="41" y="233"/>
                  <a:pt x="41" y="233"/>
                </a:cubicBezTo>
                <a:cubicBezTo>
                  <a:pt x="42" y="233"/>
                  <a:pt x="42" y="233"/>
                  <a:pt x="42" y="233"/>
                </a:cubicBezTo>
                <a:cubicBezTo>
                  <a:pt x="42" y="233"/>
                  <a:pt x="42" y="233"/>
                  <a:pt x="42" y="233"/>
                </a:cubicBezTo>
                <a:cubicBezTo>
                  <a:pt x="42" y="232"/>
                  <a:pt x="42" y="232"/>
                  <a:pt x="42" y="232"/>
                </a:cubicBezTo>
                <a:cubicBezTo>
                  <a:pt x="41" y="232"/>
                  <a:pt x="41" y="232"/>
                  <a:pt x="41" y="232"/>
                </a:cubicBezTo>
                <a:cubicBezTo>
                  <a:pt x="41" y="230"/>
                  <a:pt x="41" y="230"/>
                  <a:pt x="41" y="230"/>
                </a:cubicBezTo>
                <a:cubicBezTo>
                  <a:pt x="42" y="230"/>
                  <a:pt x="42" y="230"/>
                  <a:pt x="42" y="230"/>
                </a:cubicBezTo>
                <a:cubicBezTo>
                  <a:pt x="42" y="230"/>
                  <a:pt x="42" y="230"/>
                  <a:pt x="42" y="230"/>
                </a:cubicBezTo>
                <a:cubicBezTo>
                  <a:pt x="41" y="229"/>
                  <a:pt x="41" y="229"/>
                  <a:pt x="41" y="229"/>
                </a:cubicBezTo>
                <a:cubicBezTo>
                  <a:pt x="41" y="230"/>
                  <a:pt x="41" y="230"/>
                  <a:pt x="41" y="230"/>
                </a:cubicBezTo>
                <a:cubicBezTo>
                  <a:pt x="40" y="230"/>
                  <a:pt x="40" y="230"/>
                  <a:pt x="40" y="230"/>
                </a:cubicBezTo>
                <a:cubicBezTo>
                  <a:pt x="40" y="229"/>
                  <a:pt x="40" y="229"/>
                  <a:pt x="40" y="229"/>
                </a:cubicBezTo>
                <a:cubicBezTo>
                  <a:pt x="39" y="230"/>
                  <a:pt x="39" y="230"/>
                  <a:pt x="39" y="230"/>
                </a:cubicBezTo>
                <a:cubicBezTo>
                  <a:pt x="38" y="231"/>
                  <a:pt x="38" y="231"/>
                  <a:pt x="38" y="231"/>
                </a:cubicBezTo>
                <a:cubicBezTo>
                  <a:pt x="37" y="231"/>
                  <a:pt x="37" y="231"/>
                  <a:pt x="37" y="231"/>
                </a:cubicBezTo>
                <a:cubicBezTo>
                  <a:pt x="37" y="231"/>
                  <a:pt x="37" y="231"/>
                  <a:pt x="37" y="231"/>
                </a:cubicBezTo>
                <a:cubicBezTo>
                  <a:pt x="37" y="231"/>
                  <a:pt x="37" y="231"/>
                  <a:pt x="37" y="231"/>
                </a:cubicBezTo>
                <a:cubicBezTo>
                  <a:pt x="38" y="230"/>
                  <a:pt x="38" y="230"/>
                  <a:pt x="38" y="230"/>
                </a:cubicBezTo>
                <a:cubicBezTo>
                  <a:pt x="38" y="230"/>
                  <a:pt x="38" y="230"/>
                  <a:pt x="38" y="230"/>
                </a:cubicBezTo>
                <a:cubicBezTo>
                  <a:pt x="37" y="230"/>
                  <a:pt x="37" y="230"/>
                  <a:pt x="37" y="230"/>
                </a:cubicBezTo>
                <a:cubicBezTo>
                  <a:pt x="37" y="231"/>
                  <a:pt x="37" y="231"/>
                  <a:pt x="37" y="231"/>
                </a:cubicBezTo>
                <a:cubicBezTo>
                  <a:pt x="36" y="231"/>
                  <a:pt x="36" y="231"/>
                  <a:pt x="36" y="231"/>
                </a:cubicBezTo>
                <a:cubicBezTo>
                  <a:pt x="35" y="232"/>
                  <a:pt x="35" y="232"/>
                  <a:pt x="35" y="232"/>
                </a:cubicBezTo>
                <a:cubicBezTo>
                  <a:pt x="35" y="232"/>
                  <a:pt x="35" y="232"/>
                  <a:pt x="35" y="232"/>
                </a:cubicBezTo>
                <a:cubicBezTo>
                  <a:pt x="34" y="234"/>
                  <a:pt x="34" y="234"/>
                  <a:pt x="34" y="234"/>
                </a:cubicBezTo>
                <a:cubicBezTo>
                  <a:pt x="33" y="234"/>
                  <a:pt x="33" y="234"/>
                  <a:pt x="33" y="234"/>
                </a:cubicBezTo>
                <a:cubicBezTo>
                  <a:pt x="33" y="233"/>
                  <a:pt x="33" y="233"/>
                  <a:pt x="33" y="233"/>
                </a:cubicBezTo>
                <a:cubicBezTo>
                  <a:pt x="33" y="232"/>
                  <a:pt x="33" y="232"/>
                  <a:pt x="33" y="232"/>
                </a:cubicBezTo>
                <a:cubicBezTo>
                  <a:pt x="34" y="231"/>
                  <a:pt x="34" y="231"/>
                  <a:pt x="34" y="231"/>
                </a:cubicBezTo>
                <a:cubicBezTo>
                  <a:pt x="33" y="231"/>
                  <a:pt x="33" y="231"/>
                  <a:pt x="33" y="231"/>
                </a:cubicBezTo>
                <a:cubicBezTo>
                  <a:pt x="33" y="230"/>
                  <a:pt x="33" y="230"/>
                  <a:pt x="33" y="230"/>
                </a:cubicBezTo>
                <a:cubicBezTo>
                  <a:pt x="33" y="229"/>
                  <a:pt x="33" y="229"/>
                  <a:pt x="33" y="229"/>
                </a:cubicBezTo>
                <a:cubicBezTo>
                  <a:pt x="34" y="229"/>
                  <a:pt x="34" y="229"/>
                  <a:pt x="34" y="229"/>
                </a:cubicBezTo>
                <a:cubicBezTo>
                  <a:pt x="35" y="228"/>
                  <a:pt x="35" y="228"/>
                  <a:pt x="35" y="228"/>
                </a:cubicBezTo>
                <a:cubicBezTo>
                  <a:pt x="36" y="229"/>
                  <a:pt x="36" y="229"/>
                  <a:pt x="36" y="229"/>
                </a:cubicBezTo>
                <a:cubicBezTo>
                  <a:pt x="37" y="228"/>
                  <a:pt x="37" y="228"/>
                  <a:pt x="37" y="228"/>
                </a:cubicBezTo>
                <a:cubicBezTo>
                  <a:pt x="37" y="228"/>
                  <a:pt x="37" y="228"/>
                  <a:pt x="37" y="228"/>
                </a:cubicBezTo>
                <a:cubicBezTo>
                  <a:pt x="37" y="227"/>
                  <a:pt x="37" y="227"/>
                  <a:pt x="37" y="227"/>
                </a:cubicBezTo>
                <a:cubicBezTo>
                  <a:pt x="36" y="227"/>
                  <a:pt x="36" y="227"/>
                  <a:pt x="36" y="227"/>
                </a:cubicBezTo>
                <a:cubicBezTo>
                  <a:pt x="36" y="228"/>
                  <a:pt x="36" y="228"/>
                  <a:pt x="36" y="228"/>
                </a:cubicBezTo>
                <a:cubicBezTo>
                  <a:pt x="35" y="227"/>
                  <a:pt x="35" y="227"/>
                  <a:pt x="35" y="227"/>
                </a:cubicBezTo>
                <a:cubicBezTo>
                  <a:pt x="35" y="228"/>
                  <a:pt x="35" y="228"/>
                  <a:pt x="35" y="228"/>
                </a:cubicBezTo>
                <a:cubicBezTo>
                  <a:pt x="34" y="229"/>
                  <a:pt x="34" y="229"/>
                  <a:pt x="34" y="229"/>
                </a:cubicBezTo>
                <a:cubicBezTo>
                  <a:pt x="34" y="228"/>
                  <a:pt x="34" y="228"/>
                  <a:pt x="34" y="228"/>
                </a:cubicBezTo>
                <a:cubicBezTo>
                  <a:pt x="33" y="228"/>
                  <a:pt x="33" y="228"/>
                  <a:pt x="33" y="228"/>
                </a:cubicBezTo>
                <a:cubicBezTo>
                  <a:pt x="33" y="226"/>
                  <a:pt x="33" y="226"/>
                  <a:pt x="33" y="226"/>
                </a:cubicBezTo>
                <a:cubicBezTo>
                  <a:pt x="34" y="226"/>
                  <a:pt x="34" y="226"/>
                  <a:pt x="34" y="226"/>
                </a:cubicBezTo>
                <a:cubicBezTo>
                  <a:pt x="34" y="225"/>
                  <a:pt x="34" y="225"/>
                  <a:pt x="34" y="225"/>
                </a:cubicBezTo>
                <a:cubicBezTo>
                  <a:pt x="34" y="225"/>
                  <a:pt x="34" y="225"/>
                  <a:pt x="34" y="225"/>
                </a:cubicBezTo>
                <a:cubicBezTo>
                  <a:pt x="33" y="225"/>
                  <a:pt x="33" y="225"/>
                  <a:pt x="33" y="225"/>
                </a:cubicBezTo>
                <a:cubicBezTo>
                  <a:pt x="33" y="225"/>
                  <a:pt x="33" y="225"/>
                  <a:pt x="33" y="225"/>
                </a:cubicBezTo>
                <a:cubicBezTo>
                  <a:pt x="32" y="225"/>
                  <a:pt x="32" y="225"/>
                  <a:pt x="32" y="225"/>
                </a:cubicBezTo>
                <a:cubicBezTo>
                  <a:pt x="32" y="224"/>
                  <a:pt x="32" y="224"/>
                  <a:pt x="32" y="224"/>
                </a:cubicBezTo>
                <a:cubicBezTo>
                  <a:pt x="33" y="224"/>
                  <a:pt x="33" y="224"/>
                  <a:pt x="33" y="224"/>
                </a:cubicBezTo>
                <a:cubicBezTo>
                  <a:pt x="34" y="224"/>
                  <a:pt x="34" y="224"/>
                  <a:pt x="34" y="224"/>
                </a:cubicBezTo>
                <a:cubicBezTo>
                  <a:pt x="34" y="223"/>
                  <a:pt x="34" y="223"/>
                  <a:pt x="34" y="223"/>
                </a:cubicBezTo>
                <a:cubicBezTo>
                  <a:pt x="36" y="223"/>
                  <a:pt x="36" y="223"/>
                  <a:pt x="36" y="223"/>
                </a:cubicBezTo>
                <a:cubicBezTo>
                  <a:pt x="36" y="222"/>
                  <a:pt x="36" y="222"/>
                  <a:pt x="36" y="222"/>
                </a:cubicBezTo>
                <a:cubicBezTo>
                  <a:pt x="37" y="222"/>
                  <a:pt x="37" y="222"/>
                  <a:pt x="37" y="222"/>
                </a:cubicBezTo>
                <a:cubicBezTo>
                  <a:pt x="37" y="221"/>
                  <a:pt x="37" y="221"/>
                  <a:pt x="37" y="221"/>
                </a:cubicBezTo>
                <a:cubicBezTo>
                  <a:pt x="37" y="221"/>
                  <a:pt x="37" y="221"/>
                  <a:pt x="37" y="221"/>
                </a:cubicBezTo>
                <a:cubicBezTo>
                  <a:pt x="37" y="222"/>
                  <a:pt x="37" y="222"/>
                  <a:pt x="37" y="222"/>
                </a:cubicBezTo>
                <a:cubicBezTo>
                  <a:pt x="38" y="221"/>
                  <a:pt x="38" y="221"/>
                  <a:pt x="38" y="221"/>
                </a:cubicBezTo>
                <a:cubicBezTo>
                  <a:pt x="40" y="221"/>
                  <a:pt x="40" y="221"/>
                  <a:pt x="40" y="221"/>
                </a:cubicBezTo>
                <a:cubicBezTo>
                  <a:pt x="40" y="221"/>
                  <a:pt x="40" y="221"/>
                  <a:pt x="40" y="221"/>
                </a:cubicBezTo>
                <a:cubicBezTo>
                  <a:pt x="41" y="221"/>
                  <a:pt x="41" y="221"/>
                  <a:pt x="41" y="221"/>
                </a:cubicBezTo>
                <a:cubicBezTo>
                  <a:pt x="40" y="221"/>
                  <a:pt x="40" y="221"/>
                  <a:pt x="40" y="221"/>
                </a:cubicBezTo>
                <a:cubicBezTo>
                  <a:pt x="40" y="221"/>
                  <a:pt x="40" y="221"/>
                  <a:pt x="40" y="221"/>
                </a:cubicBezTo>
                <a:cubicBezTo>
                  <a:pt x="39" y="220"/>
                  <a:pt x="39" y="220"/>
                  <a:pt x="39" y="220"/>
                </a:cubicBezTo>
                <a:cubicBezTo>
                  <a:pt x="39" y="220"/>
                  <a:pt x="39" y="220"/>
                  <a:pt x="39" y="220"/>
                </a:cubicBezTo>
                <a:cubicBezTo>
                  <a:pt x="37" y="221"/>
                  <a:pt x="37" y="221"/>
                  <a:pt x="37" y="221"/>
                </a:cubicBezTo>
                <a:cubicBezTo>
                  <a:pt x="36" y="221"/>
                  <a:pt x="36" y="221"/>
                  <a:pt x="36" y="221"/>
                </a:cubicBezTo>
                <a:cubicBezTo>
                  <a:pt x="36" y="221"/>
                  <a:pt x="36" y="221"/>
                  <a:pt x="36" y="221"/>
                </a:cubicBezTo>
                <a:cubicBezTo>
                  <a:pt x="36" y="222"/>
                  <a:pt x="36" y="222"/>
                  <a:pt x="36" y="222"/>
                </a:cubicBezTo>
                <a:cubicBezTo>
                  <a:pt x="35" y="222"/>
                  <a:pt x="35" y="222"/>
                  <a:pt x="35" y="222"/>
                </a:cubicBezTo>
                <a:cubicBezTo>
                  <a:pt x="34" y="222"/>
                  <a:pt x="34" y="222"/>
                  <a:pt x="34" y="222"/>
                </a:cubicBezTo>
                <a:cubicBezTo>
                  <a:pt x="34" y="223"/>
                  <a:pt x="34" y="223"/>
                  <a:pt x="34" y="223"/>
                </a:cubicBezTo>
                <a:cubicBezTo>
                  <a:pt x="33" y="223"/>
                  <a:pt x="33" y="223"/>
                  <a:pt x="33" y="223"/>
                </a:cubicBezTo>
                <a:cubicBezTo>
                  <a:pt x="33" y="223"/>
                  <a:pt x="33" y="223"/>
                  <a:pt x="33" y="223"/>
                </a:cubicBezTo>
                <a:cubicBezTo>
                  <a:pt x="33" y="222"/>
                  <a:pt x="33" y="222"/>
                  <a:pt x="33" y="222"/>
                </a:cubicBezTo>
                <a:cubicBezTo>
                  <a:pt x="33" y="222"/>
                  <a:pt x="33" y="222"/>
                  <a:pt x="33" y="222"/>
                </a:cubicBezTo>
                <a:cubicBezTo>
                  <a:pt x="33" y="222"/>
                  <a:pt x="33" y="222"/>
                  <a:pt x="33" y="222"/>
                </a:cubicBezTo>
                <a:cubicBezTo>
                  <a:pt x="33" y="221"/>
                  <a:pt x="33" y="221"/>
                  <a:pt x="33" y="221"/>
                </a:cubicBezTo>
                <a:cubicBezTo>
                  <a:pt x="32" y="221"/>
                  <a:pt x="32" y="221"/>
                  <a:pt x="32" y="221"/>
                </a:cubicBezTo>
                <a:cubicBezTo>
                  <a:pt x="32" y="221"/>
                  <a:pt x="32" y="221"/>
                  <a:pt x="32" y="221"/>
                </a:cubicBezTo>
                <a:cubicBezTo>
                  <a:pt x="31" y="220"/>
                  <a:pt x="31" y="220"/>
                  <a:pt x="31" y="220"/>
                </a:cubicBezTo>
                <a:cubicBezTo>
                  <a:pt x="31" y="220"/>
                  <a:pt x="31" y="220"/>
                  <a:pt x="31" y="220"/>
                </a:cubicBezTo>
                <a:cubicBezTo>
                  <a:pt x="33" y="219"/>
                  <a:pt x="33" y="219"/>
                  <a:pt x="33" y="219"/>
                </a:cubicBezTo>
                <a:cubicBezTo>
                  <a:pt x="33" y="219"/>
                  <a:pt x="33" y="219"/>
                  <a:pt x="33" y="219"/>
                </a:cubicBezTo>
                <a:cubicBezTo>
                  <a:pt x="34" y="218"/>
                  <a:pt x="34" y="218"/>
                  <a:pt x="34" y="218"/>
                </a:cubicBezTo>
                <a:cubicBezTo>
                  <a:pt x="34" y="219"/>
                  <a:pt x="34" y="219"/>
                  <a:pt x="34" y="219"/>
                </a:cubicBezTo>
                <a:cubicBezTo>
                  <a:pt x="35" y="219"/>
                  <a:pt x="35" y="219"/>
                  <a:pt x="35" y="219"/>
                </a:cubicBezTo>
                <a:cubicBezTo>
                  <a:pt x="36" y="219"/>
                  <a:pt x="36" y="219"/>
                  <a:pt x="36" y="219"/>
                </a:cubicBezTo>
                <a:cubicBezTo>
                  <a:pt x="36" y="218"/>
                  <a:pt x="36" y="218"/>
                  <a:pt x="36" y="218"/>
                </a:cubicBezTo>
                <a:cubicBezTo>
                  <a:pt x="37" y="218"/>
                  <a:pt x="37" y="218"/>
                  <a:pt x="37" y="218"/>
                </a:cubicBezTo>
                <a:cubicBezTo>
                  <a:pt x="37" y="218"/>
                  <a:pt x="37" y="218"/>
                  <a:pt x="37" y="218"/>
                </a:cubicBezTo>
                <a:cubicBezTo>
                  <a:pt x="37" y="217"/>
                  <a:pt x="37" y="217"/>
                  <a:pt x="37" y="217"/>
                </a:cubicBezTo>
                <a:cubicBezTo>
                  <a:pt x="36" y="217"/>
                  <a:pt x="36" y="217"/>
                  <a:pt x="36" y="217"/>
                </a:cubicBezTo>
                <a:cubicBezTo>
                  <a:pt x="35" y="218"/>
                  <a:pt x="35" y="218"/>
                  <a:pt x="35" y="218"/>
                </a:cubicBezTo>
                <a:cubicBezTo>
                  <a:pt x="35" y="218"/>
                  <a:pt x="35" y="218"/>
                  <a:pt x="35" y="218"/>
                </a:cubicBezTo>
                <a:cubicBezTo>
                  <a:pt x="34" y="218"/>
                  <a:pt x="34" y="218"/>
                  <a:pt x="34" y="218"/>
                </a:cubicBezTo>
                <a:cubicBezTo>
                  <a:pt x="34" y="218"/>
                  <a:pt x="34" y="218"/>
                  <a:pt x="34" y="218"/>
                </a:cubicBezTo>
                <a:cubicBezTo>
                  <a:pt x="33" y="218"/>
                  <a:pt x="33" y="218"/>
                  <a:pt x="33" y="218"/>
                </a:cubicBezTo>
                <a:cubicBezTo>
                  <a:pt x="33" y="218"/>
                  <a:pt x="33" y="218"/>
                  <a:pt x="33" y="218"/>
                </a:cubicBezTo>
                <a:cubicBezTo>
                  <a:pt x="32" y="219"/>
                  <a:pt x="32" y="219"/>
                  <a:pt x="32" y="219"/>
                </a:cubicBezTo>
                <a:cubicBezTo>
                  <a:pt x="32" y="218"/>
                  <a:pt x="32" y="218"/>
                  <a:pt x="32" y="218"/>
                </a:cubicBezTo>
                <a:cubicBezTo>
                  <a:pt x="31" y="218"/>
                  <a:pt x="31" y="218"/>
                  <a:pt x="31" y="218"/>
                </a:cubicBezTo>
                <a:cubicBezTo>
                  <a:pt x="31" y="218"/>
                  <a:pt x="31" y="218"/>
                  <a:pt x="31" y="218"/>
                </a:cubicBezTo>
                <a:cubicBezTo>
                  <a:pt x="30" y="218"/>
                  <a:pt x="30" y="218"/>
                  <a:pt x="30" y="218"/>
                </a:cubicBezTo>
                <a:cubicBezTo>
                  <a:pt x="31" y="218"/>
                  <a:pt x="31" y="218"/>
                  <a:pt x="31" y="218"/>
                </a:cubicBezTo>
                <a:cubicBezTo>
                  <a:pt x="31" y="218"/>
                  <a:pt x="31" y="218"/>
                  <a:pt x="31" y="218"/>
                </a:cubicBezTo>
                <a:cubicBezTo>
                  <a:pt x="33" y="217"/>
                  <a:pt x="33" y="217"/>
                  <a:pt x="33" y="217"/>
                </a:cubicBezTo>
                <a:cubicBezTo>
                  <a:pt x="34" y="216"/>
                  <a:pt x="34" y="216"/>
                  <a:pt x="34" y="216"/>
                </a:cubicBezTo>
                <a:cubicBezTo>
                  <a:pt x="35" y="216"/>
                  <a:pt x="35" y="216"/>
                  <a:pt x="35" y="216"/>
                </a:cubicBezTo>
                <a:cubicBezTo>
                  <a:pt x="36" y="216"/>
                  <a:pt x="36" y="216"/>
                  <a:pt x="36" y="216"/>
                </a:cubicBezTo>
                <a:cubicBezTo>
                  <a:pt x="37" y="215"/>
                  <a:pt x="37" y="215"/>
                  <a:pt x="37" y="215"/>
                </a:cubicBezTo>
                <a:cubicBezTo>
                  <a:pt x="38" y="213"/>
                  <a:pt x="38" y="213"/>
                  <a:pt x="38" y="213"/>
                </a:cubicBezTo>
                <a:cubicBezTo>
                  <a:pt x="40" y="212"/>
                  <a:pt x="40" y="212"/>
                  <a:pt x="40" y="212"/>
                </a:cubicBezTo>
                <a:cubicBezTo>
                  <a:pt x="41" y="212"/>
                  <a:pt x="41" y="212"/>
                  <a:pt x="41" y="212"/>
                </a:cubicBezTo>
                <a:cubicBezTo>
                  <a:pt x="42" y="212"/>
                  <a:pt x="42" y="212"/>
                  <a:pt x="42" y="212"/>
                </a:cubicBezTo>
                <a:cubicBezTo>
                  <a:pt x="42" y="211"/>
                  <a:pt x="42" y="211"/>
                  <a:pt x="42" y="211"/>
                </a:cubicBezTo>
                <a:cubicBezTo>
                  <a:pt x="42" y="211"/>
                  <a:pt x="42" y="211"/>
                  <a:pt x="42" y="211"/>
                </a:cubicBezTo>
                <a:cubicBezTo>
                  <a:pt x="42" y="211"/>
                  <a:pt x="42" y="211"/>
                  <a:pt x="42" y="211"/>
                </a:cubicBezTo>
                <a:cubicBezTo>
                  <a:pt x="40" y="211"/>
                  <a:pt x="40" y="211"/>
                  <a:pt x="40" y="211"/>
                </a:cubicBezTo>
                <a:cubicBezTo>
                  <a:pt x="38" y="212"/>
                  <a:pt x="38" y="212"/>
                  <a:pt x="38" y="212"/>
                </a:cubicBezTo>
                <a:cubicBezTo>
                  <a:pt x="37" y="214"/>
                  <a:pt x="37" y="214"/>
                  <a:pt x="37" y="214"/>
                </a:cubicBezTo>
                <a:cubicBezTo>
                  <a:pt x="36" y="215"/>
                  <a:pt x="36" y="215"/>
                  <a:pt x="36" y="215"/>
                </a:cubicBezTo>
                <a:cubicBezTo>
                  <a:pt x="35" y="215"/>
                  <a:pt x="35" y="215"/>
                  <a:pt x="35" y="215"/>
                </a:cubicBezTo>
                <a:cubicBezTo>
                  <a:pt x="33" y="216"/>
                  <a:pt x="33" y="216"/>
                  <a:pt x="33" y="216"/>
                </a:cubicBezTo>
                <a:cubicBezTo>
                  <a:pt x="33" y="216"/>
                  <a:pt x="33" y="216"/>
                  <a:pt x="33" y="216"/>
                </a:cubicBezTo>
                <a:cubicBezTo>
                  <a:pt x="31" y="217"/>
                  <a:pt x="31" y="217"/>
                  <a:pt x="31" y="217"/>
                </a:cubicBezTo>
                <a:cubicBezTo>
                  <a:pt x="30" y="217"/>
                  <a:pt x="30" y="217"/>
                  <a:pt x="30" y="217"/>
                </a:cubicBezTo>
                <a:cubicBezTo>
                  <a:pt x="30" y="216"/>
                  <a:pt x="30" y="216"/>
                  <a:pt x="30" y="216"/>
                </a:cubicBezTo>
                <a:cubicBezTo>
                  <a:pt x="30" y="216"/>
                  <a:pt x="30" y="216"/>
                  <a:pt x="30" y="216"/>
                </a:cubicBezTo>
                <a:cubicBezTo>
                  <a:pt x="30" y="214"/>
                  <a:pt x="30" y="214"/>
                  <a:pt x="30" y="214"/>
                </a:cubicBezTo>
                <a:cubicBezTo>
                  <a:pt x="31" y="214"/>
                  <a:pt x="31" y="214"/>
                  <a:pt x="31" y="214"/>
                </a:cubicBezTo>
                <a:cubicBezTo>
                  <a:pt x="31" y="214"/>
                  <a:pt x="31" y="214"/>
                  <a:pt x="31" y="214"/>
                </a:cubicBezTo>
                <a:cubicBezTo>
                  <a:pt x="32" y="214"/>
                  <a:pt x="32" y="214"/>
                  <a:pt x="32" y="214"/>
                </a:cubicBezTo>
                <a:cubicBezTo>
                  <a:pt x="33" y="214"/>
                  <a:pt x="33" y="214"/>
                  <a:pt x="33" y="214"/>
                </a:cubicBezTo>
                <a:cubicBezTo>
                  <a:pt x="34" y="214"/>
                  <a:pt x="34" y="214"/>
                  <a:pt x="34" y="214"/>
                </a:cubicBezTo>
                <a:cubicBezTo>
                  <a:pt x="35" y="214"/>
                  <a:pt x="35" y="214"/>
                  <a:pt x="35" y="214"/>
                </a:cubicBezTo>
                <a:cubicBezTo>
                  <a:pt x="34" y="213"/>
                  <a:pt x="34" y="213"/>
                  <a:pt x="34" y="213"/>
                </a:cubicBezTo>
                <a:cubicBezTo>
                  <a:pt x="34" y="213"/>
                  <a:pt x="34" y="213"/>
                  <a:pt x="34" y="213"/>
                </a:cubicBezTo>
                <a:cubicBezTo>
                  <a:pt x="33" y="213"/>
                  <a:pt x="33" y="213"/>
                  <a:pt x="33" y="213"/>
                </a:cubicBezTo>
                <a:cubicBezTo>
                  <a:pt x="32" y="213"/>
                  <a:pt x="32" y="213"/>
                  <a:pt x="32" y="213"/>
                </a:cubicBezTo>
                <a:cubicBezTo>
                  <a:pt x="32" y="213"/>
                  <a:pt x="32" y="213"/>
                  <a:pt x="32" y="213"/>
                </a:cubicBezTo>
                <a:cubicBezTo>
                  <a:pt x="32" y="212"/>
                  <a:pt x="32" y="212"/>
                  <a:pt x="32" y="212"/>
                </a:cubicBezTo>
                <a:cubicBezTo>
                  <a:pt x="32" y="212"/>
                  <a:pt x="32" y="212"/>
                  <a:pt x="32" y="212"/>
                </a:cubicBezTo>
                <a:cubicBezTo>
                  <a:pt x="33" y="212"/>
                  <a:pt x="33" y="212"/>
                  <a:pt x="33" y="212"/>
                </a:cubicBezTo>
                <a:cubicBezTo>
                  <a:pt x="33" y="212"/>
                  <a:pt x="33" y="212"/>
                  <a:pt x="33" y="212"/>
                </a:cubicBezTo>
                <a:cubicBezTo>
                  <a:pt x="34" y="212"/>
                  <a:pt x="34" y="212"/>
                  <a:pt x="34" y="212"/>
                </a:cubicBezTo>
                <a:cubicBezTo>
                  <a:pt x="35" y="212"/>
                  <a:pt x="35" y="212"/>
                  <a:pt x="35" y="212"/>
                </a:cubicBezTo>
                <a:cubicBezTo>
                  <a:pt x="35" y="212"/>
                  <a:pt x="35" y="212"/>
                  <a:pt x="35" y="212"/>
                </a:cubicBezTo>
                <a:cubicBezTo>
                  <a:pt x="34" y="212"/>
                  <a:pt x="34" y="212"/>
                  <a:pt x="34" y="212"/>
                </a:cubicBezTo>
                <a:cubicBezTo>
                  <a:pt x="34" y="212"/>
                  <a:pt x="34" y="212"/>
                  <a:pt x="34" y="212"/>
                </a:cubicBezTo>
                <a:cubicBezTo>
                  <a:pt x="34" y="211"/>
                  <a:pt x="34" y="211"/>
                  <a:pt x="34" y="211"/>
                </a:cubicBezTo>
                <a:cubicBezTo>
                  <a:pt x="34" y="211"/>
                  <a:pt x="34" y="211"/>
                  <a:pt x="34" y="211"/>
                </a:cubicBezTo>
                <a:cubicBezTo>
                  <a:pt x="35" y="211"/>
                  <a:pt x="35" y="211"/>
                  <a:pt x="35" y="211"/>
                </a:cubicBezTo>
                <a:cubicBezTo>
                  <a:pt x="35" y="211"/>
                  <a:pt x="35" y="211"/>
                  <a:pt x="35" y="211"/>
                </a:cubicBezTo>
                <a:cubicBezTo>
                  <a:pt x="35" y="211"/>
                  <a:pt x="35" y="211"/>
                  <a:pt x="35" y="211"/>
                </a:cubicBezTo>
                <a:cubicBezTo>
                  <a:pt x="36" y="211"/>
                  <a:pt x="36" y="211"/>
                  <a:pt x="36" y="211"/>
                </a:cubicBezTo>
                <a:cubicBezTo>
                  <a:pt x="36" y="211"/>
                  <a:pt x="36" y="211"/>
                  <a:pt x="36" y="211"/>
                </a:cubicBezTo>
                <a:cubicBezTo>
                  <a:pt x="36" y="210"/>
                  <a:pt x="36" y="210"/>
                  <a:pt x="36" y="210"/>
                </a:cubicBezTo>
                <a:cubicBezTo>
                  <a:pt x="36" y="210"/>
                  <a:pt x="36" y="210"/>
                  <a:pt x="36" y="210"/>
                </a:cubicBezTo>
                <a:cubicBezTo>
                  <a:pt x="36" y="209"/>
                  <a:pt x="36" y="209"/>
                  <a:pt x="36" y="209"/>
                </a:cubicBezTo>
                <a:cubicBezTo>
                  <a:pt x="35" y="209"/>
                  <a:pt x="35" y="209"/>
                  <a:pt x="35" y="209"/>
                </a:cubicBezTo>
                <a:cubicBezTo>
                  <a:pt x="35" y="210"/>
                  <a:pt x="35" y="210"/>
                  <a:pt x="35" y="210"/>
                </a:cubicBezTo>
                <a:cubicBezTo>
                  <a:pt x="34" y="210"/>
                  <a:pt x="34" y="210"/>
                  <a:pt x="34" y="210"/>
                </a:cubicBezTo>
                <a:cubicBezTo>
                  <a:pt x="32" y="209"/>
                  <a:pt x="32" y="209"/>
                  <a:pt x="32" y="209"/>
                </a:cubicBezTo>
                <a:cubicBezTo>
                  <a:pt x="31" y="209"/>
                  <a:pt x="31" y="209"/>
                  <a:pt x="31" y="209"/>
                </a:cubicBezTo>
                <a:cubicBezTo>
                  <a:pt x="31" y="209"/>
                  <a:pt x="31" y="209"/>
                  <a:pt x="31" y="209"/>
                </a:cubicBezTo>
                <a:cubicBezTo>
                  <a:pt x="31" y="208"/>
                  <a:pt x="31" y="208"/>
                  <a:pt x="31" y="208"/>
                </a:cubicBezTo>
                <a:cubicBezTo>
                  <a:pt x="32" y="208"/>
                  <a:pt x="32" y="208"/>
                  <a:pt x="32" y="208"/>
                </a:cubicBezTo>
                <a:cubicBezTo>
                  <a:pt x="32" y="208"/>
                  <a:pt x="32" y="208"/>
                  <a:pt x="32" y="208"/>
                </a:cubicBezTo>
                <a:cubicBezTo>
                  <a:pt x="33" y="208"/>
                  <a:pt x="33" y="208"/>
                  <a:pt x="33" y="208"/>
                </a:cubicBezTo>
                <a:cubicBezTo>
                  <a:pt x="32" y="208"/>
                  <a:pt x="32" y="208"/>
                  <a:pt x="32" y="208"/>
                </a:cubicBezTo>
                <a:cubicBezTo>
                  <a:pt x="32" y="208"/>
                  <a:pt x="32" y="208"/>
                  <a:pt x="32" y="208"/>
                </a:cubicBezTo>
                <a:cubicBezTo>
                  <a:pt x="31" y="208"/>
                  <a:pt x="31" y="208"/>
                  <a:pt x="31" y="208"/>
                </a:cubicBezTo>
                <a:cubicBezTo>
                  <a:pt x="31" y="207"/>
                  <a:pt x="31" y="207"/>
                  <a:pt x="31" y="207"/>
                </a:cubicBezTo>
                <a:cubicBezTo>
                  <a:pt x="33" y="207"/>
                  <a:pt x="33" y="207"/>
                  <a:pt x="33" y="207"/>
                </a:cubicBezTo>
                <a:cubicBezTo>
                  <a:pt x="33" y="207"/>
                  <a:pt x="33" y="207"/>
                  <a:pt x="33" y="207"/>
                </a:cubicBezTo>
                <a:cubicBezTo>
                  <a:pt x="34" y="207"/>
                  <a:pt x="34" y="207"/>
                  <a:pt x="34" y="207"/>
                </a:cubicBezTo>
                <a:cubicBezTo>
                  <a:pt x="37" y="207"/>
                  <a:pt x="37" y="207"/>
                  <a:pt x="37" y="207"/>
                </a:cubicBezTo>
                <a:cubicBezTo>
                  <a:pt x="38" y="207"/>
                  <a:pt x="38" y="207"/>
                  <a:pt x="38" y="207"/>
                </a:cubicBezTo>
                <a:cubicBezTo>
                  <a:pt x="39" y="207"/>
                  <a:pt x="39" y="207"/>
                  <a:pt x="39" y="207"/>
                </a:cubicBezTo>
                <a:cubicBezTo>
                  <a:pt x="40" y="207"/>
                  <a:pt x="40" y="207"/>
                  <a:pt x="40" y="207"/>
                </a:cubicBezTo>
                <a:cubicBezTo>
                  <a:pt x="40" y="206"/>
                  <a:pt x="40" y="206"/>
                  <a:pt x="40" y="206"/>
                </a:cubicBezTo>
                <a:cubicBezTo>
                  <a:pt x="38" y="206"/>
                  <a:pt x="38" y="206"/>
                  <a:pt x="38" y="206"/>
                </a:cubicBezTo>
                <a:cubicBezTo>
                  <a:pt x="37" y="206"/>
                  <a:pt x="37" y="206"/>
                  <a:pt x="37" y="206"/>
                </a:cubicBezTo>
                <a:cubicBezTo>
                  <a:pt x="35" y="206"/>
                  <a:pt x="35" y="206"/>
                  <a:pt x="35" y="206"/>
                </a:cubicBezTo>
                <a:cubicBezTo>
                  <a:pt x="34" y="206"/>
                  <a:pt x="34" y="206"/>
                  <a:pt x="34" y="206"/>
                </a:cubicBezTo>
                <a:cubicBezTo>
                  <a:pt x="34" y="206"/>
                  <a:pt x="34" y="206"/>
                  <a:pt x="34" y="206"/>
                </a:cubicBezTo>
                <a:cubicBezTo>
                  <a:pt x="33" y="206"/>
                  <a:pt x="33" y="206"/>
                  <a:pt x="33" y="206"/>
                </a:cubicBezTo>
                <a:cubicBezTo>
                  <a:pt x="32" y="206"/>
                  <a:pt x="32" y="206"/>
                  <a:pt x="32" y="206"/>
                </a:cubicBezTo>
                <a:cubicBezTo>
                  <a:pt x="32" y="207"/>
                  <a:pt x="32" y="207"/>
                  <a:pt x="32" y="207"/>
                </a:cubicBezTo>
                <a:cubicBezTo>
                  <a:pt x="32" y="206"/>
                  <a:pt x="32" y="206"/>
                  <a:pt x="32" y="206"/>
                </a:cubicBezTo>
                <a:cubicBezTo>
                  <a:pt x="32" y="206"/>
                  <a:pt x="32" y="206"/>
                  <a:pt x="32" y="206"/>
                </a:cubicBezTo>
                <a:cubicBezTo>
                  <a:pt x="32" y="205"/>
                  <a:pt x="32" y="205"/>
                  <a:pt x="32" y="205"/>
                </a:cubicBezTo>
                <a:cubicBezTo>
                  <a:pt x="33" y="204"/>
                  <a:pt x="33" y="204"/>
                  <a:pt x="33" y="204"/>
                </a:cubicBezTo>
                <a:cubicBezTo>
                  <a:pt x="34" y="204"/>
                  <a:pt x="34" y="204"/>
                  <a:pt x="34" y="204"/>
                </a:cubicBezTo>
                <a:cubicBezTo>
                  <a:pt x="35" y="204"/>
                  <a:pt x="35" y="204"/>
                  <a:pt x="35" y="204"/>
                </a:cubicBezTo>
                <a:cubicBezTo>
                  <a:pt x="35" y="203"/>
                  <a:pt x="35" y="203"/>
                  <a:pt x="35" y="203"/>
                </a:cubicBezTo>
                <a:cubicBezTo>
                  <a:pt x="36" y="202"/>
                  <a:pt x="36" y="202"/>
                  <a:pt x="36" y="202"/>
                </a:cubicBezTo>
                <a:cubicBezTo>
                  <a:pt x="36" y="202"/>
                  <a:pt x="36" y="202"/>
                  <a:pt x="36" y="202"/>
                </a:cubicBezTo>
                <a:cubicBezTo>
                  <a:pt x="37" y="202"/>
                  <a:pt x="37" y="202"/>
                  <a:pt x="37" y="202"/>
                </a:cubicBezTo>
                <a:cubicBezTo>
                  <a:pt x="37" y="202"/>
                  <a:pt x="37" y="202"/>
                  <a:pt x="37" y="202"/>
                </a:cubicBezTo>
                <a:cubicBezTo>
                  <a:pt x="38" y="202"/>
                  <a:pt x="38" y="202"/>
                  <a:pt x="38" y="202"/>
                </a:cubicBezTo>
                <a:cubicBezTo>
                  <a:pt x="39" y="202"/>
                  <a:pt x="39" y="202"/>
                  <a:pt x="39" y="202"/>
                </a:cubicBezTo>
                <a:cubicBezTo>
                  <a:pt x="39" y="202"/>
                  <a:pt x="39" y="202"/>
                  <a:pt x="39" y="202"/>
                </a:cubicBezTo>
                <a:cubicBezTo>
                  <a:pt x="40" y="203"/>
                  <a:pt x="40" y="203"/>
                  <a:pt x="40" y="203"/>
                </a:cubicBezTo>
                <a:cubicBezTo>
                  <a:pt x="41" y="204"/>
                  <a:pt x="41" y="204"/>
                  <a:pt x="41" y="204"/>
                </a:cubicBezTo>
                <a:cubicBezTo>
                  <a:pt x="42" y="204"/>
                  <a:pt x="42" y="204"/>
                  <a:pt x="42" y="204"/>
                </a:cubicBezTo>
                <a:cubicBezTo>
                  <a:pt x="43" y="204"/>
                  <a:pt x="43" y="204"/>
                  <a:pt x="43" y="204"/>
                </a:cubicBezTo>
                <a:cubicBezTo>
                  <a:pt x="44" y="205"/>
                  <a:pt x="44" y="205"/>
                  <a:pt x="44" y="205"/>
                </a:cubicBezTo>
                <a:cubicBezTo>
                  <a:pt x="45" y="206"/>
                  <a:pt x="45" y="206"/>
                  <a:pt x="45" y="206"/>
                </a:cubicBezTo>
                <a:cubicBezTo>
                  <a:pt x="46" y="206"/>
                  <a:pt x="46" y="206"/>
                  <a:pt x="46" y="206"/>
                </a:cubicBezTo>
                <a:cubicBezTo>
                  <a:pt x="47" y="206"/>
                  <a:pt x="47" y="206"/>
                  <a:pt x="47" y="206"/>
                </a:cubicBezTo>
                <a:cubicBezTo>
                  <a:pt x="47" y="206"/>
                  <a:pt x="47" y="206"/>
                  <a:pt x="47" y="206"/>
                </a:cubicBezTo>
                <a:cubicBezTo>
                  <a:pt x="48" y="205"/>
                  <a:pt x="48" y="205"/>
                  <a:pt x="48" y="205"/>
                </a:cubicBezTo>
                <a:cubicBezTo>
                  <a:pt x="47" y="205"/>
                  <a:pt x="47" y="205"/>
                  <a:pt x="47" y="205"/>
                </a:cubicBezTo>
                <a:cubicBezTo>
                  <a:pt x="47" y="205"/>
                  <a:pt x="47" y="205"/>
                  <a:pt x="47" y="205"/>
                </a:cubicBezTo>
                <a:cubicBezTo>
                  <a:pt x="46" y="205"/>
                  <a:pt x="46" y="205"/>
                  <a:pt x="46" y="205"/>
                </a:cubicBezTo>
                <a:cubicBezTo>
                  <a:pt x="45" y="205"/>
                  <a:pt x="45" y="205"/>
                  <a:pt x="45" y="205"/>
                </a:cubicBezTo>
                <a:cubicBezTo>
                  <a:pt x="44" y="205"/>
                  <a:pt x="44" y="205"/>
                  <a:pt x="44" y="205"/>
                </a:cubicBezTo>
                <a:cubicBezTo>
                  <a:pt x="43" y="203"/>
                  <a:pt x="43" y="203"/>
                  <a:pt x="43" y="203"/>
                </a:cubicBezTo>
                <a:cubicBezTo>
                  <a:pt x="43" y="203"/>
                  <a:pt x="43" y="203"/>
                  <a:pt x="43" y="203"/>
                </a:cubicBezTo>
                <a:cubicBezTo>
                  <a:pt x="44" y="203"/>
                  <a:pt x="44" y="203"/>
                  <a:pt x="44" y="203"/>
                </a:cubicBezTo>
                <a:cubicBezTo>
                  <a:pt x="45" y="203"/>
                  <a:pt x="45" y="203"/>
                  <a:pt x="45" y="203"/>
                </a:cubicBezTo>
                <a:cubicBezTo>
                  <a:pt x="47" y="202"/>
                  <a:pt x="47" y="202"/>
                  <a:pt x="47" y="202"/>
                </a:cubicBezTo>
                <a:cubicBezTo>
                  <a:pt x="47" y="202"/>
                  <a:pt x="47" y="202"/>
                  <a:pt x="47" y="202"/>
                </a:cubicBezTo>
                <a:cubicBezTo>
                  <a:pt x="47" y="201"/>
                  <a:pt x="47" y="201"/>
                  <a:pt x="47" y="201"/>
                </a:cubicBezTo>
                <a:cubicBezTo>
                  <a:pt x="46" y="201"/>
                  <a:pt x="46" y="201"/>
                  <a:pt x="46" y="201"/>
                </a:cubicBezTo>
                <a:cubicBezTo>
                  <a:pt x="45" y="201"/>
                  <a:pt x="45" y="201"/>
                  <a:pt x="45" y="201"/>
                </a:cubicBezTo>
                <a:cubicBezTo>
                  <a:pt x="45" y="202"/>
                  <a:pt x="45" y="202"/>
                  <a:pt x="45" y="202"/>
                </a:cubicBezTo>
                <a:cubicBezTo>
                  <a:pt x="46" y="202"/>
                  <a:pt x="46" y="202"/>
                  <a:pt x="46" y="202"/>
                </a:cubicBezTo>
                <a:cubicBezTo>
                  <a:pt x="45" y="202"/>
                  <a:pt x="45" y="202"/>
                  <a:pt x="45" y="202"/>
                </a:cubicBezTo>
                <a:cubicBezTo>
                  <a:pt x="44" y="202"/>
                  <a:pt x="44" y="202"/>
                  <a:pt x="44" y="202"/>
                </a:cubicBezTo>
                <a:cubicBezTo>
                  <a:pt x="43" y="202"/>
                  <a:pt x="43" y="202"/>
                  <a:pt x="43" y="202"/>
                </a:cubicBezTo>
                <a:cubicBezTo>
                  <a:pt x="43" y="201"/>
                  <a:pt x="43" y="201"/>
                  <a:pt x="43" y="201"/>
                </a:cubicBezTo>
                <a:cubicBezTo>
                  <a:pt x="44" y="201"/>
                  <a:pt x="44" y="201"/>
                  <a:pt x="44" y="201"/>
                </a:cubicBezTo>
                <a:cubicBezTo>
                  <a:pt x="44" y="201"/>
                  <a:pt x="44" y="201"/>
                  <a:pt x="44" y="201"/>
                </a:cubicBezTo>
                <a:cubicBezTo>
                  <a:pt x="44" y="201"/>
                  <a:pt x="44" y="201"/>
                  <a:pt x="44" y="201"/>
                </a:cubicBezTo>
                <a:cubicBezTo>
                  <a:pt x="44" y="200"/>
                  <a:pt x="44" y="200"/>
                  <a:pt x="44" y="200"/>
                </a:cubicBezTo>
                <a:cubicBezTo>
                  <a:pt x="44" y="200"/>
                  <a:pt x="44" y="200"/>
                  <a:pt x="44" y="200"/>
                </a:cubicBezTo>
                <a:cubicBezTo>
                  <a:pt x="43" y="200"/>
                  <a:pt x="43" y="200"/>
                  <a:pt x="43" y="200"/>
                </a:cubicBezTo>
                <a:cubicBezTo>
                  <a:pt x="43" y="200"/>
                  <a:pt x="43" y="200"/>
                  <a:pt x="43" y="200"/>
                </a:cubicBezTo>
                <a:cubicBezTo>
                  <a:pt x="42" y="200"/>
                  <a:pt x="42" y="200"/>
                  <a:pt x="42" y="200"/>
                </a:cubicBezTo>
                <a:cubicBezTo>
                  <a:pt x="42" y="201"/>
                  <a:pt x="42" y="201"/>
                  <a:pt x="42" y="201"/>
                </a:cubicBezTo>
                <a:cubicBezTo>
                  <a:pt x="43" y="201"/>
                  <a:pt x="43" y="201"/>
                  <a:pt x="43" y="201"/>
                </a:cubicBezTo>
                <a:cubicBezTo>
                  <a:pt x="43" y="202"/>
                  <a:pt x="43" y="202"/>
                  <a:pt x="43" y="202"/>
                </a:cubicBezTo>
                <a:cubicBezTo>
                  <a:pt x="42" y="203"/>
                  <a:pt x="42" y="203"/>
                  <a:pt x="42" y="203"/>
                </a:cubicBezTo>
                <a:cubicBezTo>
                  <a:pt x="41" y="203"/>
                  <a:pt x="41" y="203"/>
                  <a:pt x="41" y="203"/>
                </a:cubicBezTo>
                <a:cubicBezTo>
                  <a:pt x="41" y="203"/>
                  <a:pt x="41" y="203"/>
                  <a:pt x="41" y="203"/>
                </a:cubicBezTo>
                <a:cubicBezTo>
                  <a:pt x="40" y="202"/>
                  <a:pt x="40" y="202"/>
                  <a:pt x="40" y="202"/>
                </a:cubicBezTo>
                <a:cubicBezTo>
                  <a:pt x="39" y="202"/>
                  <a:pt x="39" y="202"/>
                  <a:pt x="39" y="202"/>
                </a:cubicBezTo>
                <a:cubicBezTo>
                  <a:pt x="39" y="201"/>
                  <a:pt x="39" y="201"/>
                  <a:pt x="39" y="201"/>
                </a:cubicBezTo>
                <a:cubicBezTo>
                  <a:pt x="38" y="201"/>
                  <a:pt x="38" y="201"/>
                  <a:pt x="38" y="201"/>
                </a:cubicBezTo>
                <a:cubicBezTo>
                  <a:pt x="38" y="201"/>
                  <a:pt x="38" y="201"/>
                  <a:pt x="38" y="201"/>
                </a:cubicBezTo>
                <a:cubicBezTo>
                  <a:pt x="38" y="201"/>
                  <a:pt x="38" y="201"/>
                  <a:pt x="38" y="201"/>
                </a:cubicBezTo>
                <a:cubicBezTo>
                  <a:pt x="36" y="201"/>
                  <a:pt x="36" y="201"/>
                  <a:pt x="36" y="201"/>
                </a:cubicBezTo>
                <a:cubicBezTo>
                  <a:pt x="36" y="201"/>
                  <a:pt x="36" y="201"/>
                  <a:pt x="36" y="201"/>
                </a:cubicBezTo>
                <a:cubicBezTo>
                  <a:pt x="35" y="202"/>
                  <a:pt x="35" y="202"/>
                  <a:pt x="35" y="202"/>
                </a:cubicBezTo>
                <a:cubicBezTo>
                  <a:pt x="34" y="203"/>
                  <a:pt x="34" y="203"/>
                  <a:pt x="34" y="203"/>
                </a:cubicBezTo>
                <a:cubicBezTo>
                  <a:pt x="33" y="203"/>
                  <a:pt x="33" y="203"/>
                  <a:pt x="33" y="203"/>
                </a:cubicBezTo>
                <a:cubicBezTo>
                  <a:pt x="33" y="203"/>
                  <a:pt x="33" y="203"/>
                  <a:pt x="33" y="203"/>
                </a:cubicBezTo>
                <a:cubicBezTo>
                  <a:pt x="33" y="203"/>
                  <a:pt x="33" y="203"/>
                  <a:pt x="33" y="203"/>
                </a:cubicBezTo>
                <a:cubicBezTo>
                  <a:pt x="34" y="201"/>
                  <a:pt x="34" y="201"/>
                  <a:pt x="34" y="201"/>
                </a:cubicBezTo>
                <a:cubicBezTo>
                  <a:pt x="35" y="201"/>
                  <a:pt x="35" y="201"/>
                  <a:pt x="35" y="201"/>
                </a:cubicBezTo>
                <a:cubicBezTo>
                  <a:pt x="35" y="201"/>
                  <a:pt x="35" y="201"/>
                  <a:pt x="35" y="201"/>
                </a:cubicBezTo>
                <a:cubicBezTo>
                  <a:pt x="35" y="200"/>
                  <a:pt x="35" y="200"/>
                  <a:pt x="35" y="200"/>
                </a:cubicBezTo>
                <a:cubicBezTo>
                  <a:pt x="35" y="200"/>
                  <a:pt x="35" y="200"/>
                  <a:pt x="35" y="200"/>
                </a:cubicBezTo>
                <a:cubicBezTo>
                  <a:pt x="36" y="200"/>
                  <a:pt x="36" y="200"/>
                  <a:pt x="36" y="200"/>
                </a:cubicBezTo>
                <a:cubicBezTo>
                  <a:pt x="36" y="199"/>
                  <a:pt x="36" y="199"/>
                  <a:pt x="36" y="199"/>
                </a:cubicBezTo>
                <a:cubicBezTo>
                  <a:pt x="36" y="199"/>
                  <a:pt x="36" y="199"/>
                  <a:pt x="36" y="199"/>
                </a:cubicBezTo>
                <a:cubicBezTo>
                  <a:pt x="37" y="199"/>
                  <a:pt x="37" y="199"/>
                  <a:pt x="37" y="199"/>
                </a:cubicBezTo>
                <a:cubicBezTo>
                  <a:pt x="37" y="199"/>
                  <a:pt x="37" y="199"/>
                  <a:pt x="37" y="199"/>
                </a:cubicBezTo>
                <a:cubicBezTo>
                  <a:pt x="38" y="200"/>
                  <a:pt x="38" y="200"/>
                  <a:pt x="38" y="200"/>
                </a:cubicBezTo>
                <a:cubicBezTo>
                  <a:pt x="40" y="200"/>
                  <a:pt x="40" y="200"/>
                  <a:pt x="40" y="200"/>
                </a:cubicBezTo>
                <a:cubicBezTo>
                  <a:pt x="40" y="199"/>
                  <a:pt x="40" y="199"/>
                  <a:pt x="40" y="199"/>
                </a:cubicBezTo>
                <a:cubicBezTo>
                  <a:pt x="39" y="199"/>
                  <a:pt x="39" y="199"/>
                  <a:pt x="39" y="199"/>
                </a:cubicBezTo>
                <a:cubicBezTo>
                  <a:pt x="38" y="199"/>
                  <a:pt x="38" y="199"/>
                  <a:pt x="38" y="199"/>
                </a:cubicBezTo>
                <a:cubicBezTo>
                  <a:pt x="38" y="199"/>
                  <a:pt x="38" y="199"/>
                  <a:pt x="38" y="199"/>
                </a:cubicBezTo>
                <a:cubicBezTo>
                  <a:pt x="37" y="198"/>
                  <a:pt x="37" y="198"/>
                  <a:pt x="37" y="198"/>
                </a:cubicBezTo>
                <a:cubicBezTo>
                  <a:pt x="36" y="197"/>
                  <a:pt x="36" y="197"/>
                  <a:pt x="36" y="197"/>
                </a:cubicBezTo>
                <a:cubicBezTo>
                  <a:pt x="36" y="197"/>
                  <a:pt x="36" y="197"/>
                  <a:pt x="36" y="197"/>
                </a:cubicBezTo>
                <a:cubicBezTo>
                  <a:pt x="36" y="196"/>
                  <a:pt x="36" y="196"/>
                  <a:pt x="36" y="196"/>
                </a:cubicBezTo>
                <a:cubicBezTo>
                  <a:pt x="36" y="196"/>
                  <a:pt x="36" y="196"/>
                  <a:pt x="36" y="196"/>
                </a:cubicBezTo>
                <a:cubicBezTo>
                  <a:pt x="37" y="197"/>
                  <a:pt x="37" y="197"/>
                  <a:pt x="37" y="197"/>
                </a:cubicBezTo>
                <a:cubicBezTo>
                  <a:pt x="38" y="198"/>
                  <a:pt x="38" y="198"/>
                  <a:pt x="38" y="198"/>
                </a:cubicBezTo>
                <a:cubicBezTo>
                  <a:pt x="39" y="199"/>
                  <a:pt x="39" y="199"/>
                  <a:pt x="39" y="199"/>
                </a:cubicBezTo>
                <a:cubicBezTo>
                  <a:pt x="39" y="198"/>
                  <a:pt x="39" y="198"/>
                  <a:pt x="39" y="198"/>
                </a:cubicBezTo>
                <a:cubicBezTo>
                  <a:pt x="39" y="198"/>
                  <a:pt x="39" y="198"/>
                  <a:pt x="39" y="198"/>
                </a:cubicBezTo>
                <a:cubicBezTo>
                  <a:pt x="39" y="197"/>
                  <a:pt x="39" y="197"/>
                  <a:pt x="39" y="197"/>
                </a:cubicBezTo>
                <a:cubicBezTo>
                  <a:pt x="39" y="197"/>
                  <a:pt x="39" y="197"/>
                  <a:pt x="39" y="197"/>
                </a:cubicBezTo>
                <a:cubicBezTo>
                  <a:pt x="40" y="198"/>
                  <a:pt x="40" y="198"/>
                  <a:pt x="40" y="198"/>
                </a:cubicBezTo>
                <a:cubicBezTo>
                  <a:pt x="40" y="198"/>
                  <a:pt x="40" y="198"/>
                  <a:pt x="40" y="198"/>
                </a:cubicBezTo>
                <a:cubicBezTo>
                  <a:pt x="42" y="199"/>
                  <a:pt x="42" y="199"/>
                  <a:pt x="42" y="199"/>
                </a:cubicBezTo>
                <a:cubicBezTo>
                  <a:pt x="42" y="199"/>
                  <a:pt x="42" y="199"/>
                  <a:pt x="42" y="199"/>
                </a:cubicBezTo>
                <a:cubicBezTo>
                  <a:pt x="43" y="199"/>
                  <a:pt x="43" y="199"/>
                  <a:pt x="43" y="199"/>
                </a:cubicBezTo>
                <a:cubicBezTo>
                  <a:pt x="44" y="199"/>
                  <a:pt x="44" y="199"/>
                  <a:pt x="44" y="199"/>
                </a:cubicBezTo>
                <a:cubicBezTo>
                  <a:pt x="44" y="199"/>
                  <a:pt x="44" y="199"/>
                  <a:pt x="44" y="199"/>
                </a:cubicBezTo>
                <a:cubicBezTo>
                  <a:pt x="45" y="200"/>
                  <a:pt x="45" y="200"/>
                  <a:pt x="45" y="200"/>
                </a:cubicBezTo>
                <a:cubicBezTo>
                  <a:pt x="46" y="200"/>
                  <a:pt x="46" y="200"/>
                  <a:pt x="46" y="200"/>
                </a:cubicBezTo>
                <a:cubicBezTo>
                  <a:pt x="46" y="201"/>
                  <a:pt x="46" y="201"/>
                  <a:pt x="46" y="201"/>
                </a:cubicBezTo>
                <a:cubicBezTo>
                  <a:pt x="47" y="201"/>
                  <a:pt x="47" y="201"/>
                  <a:pt x="47" y="201"/>
                </a:cubicBezTo>
                <a:cubicBezTo>
                  <a:pt x="47" y="200"/>
                  <a:pt x="47" y="200"/>
                  <a:pt x="47" y="200"/>
                </a:cubicBezTo>
                <a:cubicBezTo>
                  <a:pt x="46" y="199"/>
                  <a:pt x="46" y="199"/>
                  <a:pt x="46" y="199"/>
                </a:cubicBezTo>
                <a:cubicBezTo>
                  <a:pt x="44" y="198"/>
                  <a:pt x="44" y="198"/>
                  <a:pt x="44" y="198"/>
                </a:cubicBezTo>
                <a:cubicBezTo>
                  <a:pt x="44" y="197"/>
                  <a:pt x="44" y="197"/>
                  <a:pt x="44" y="197"/>
                </a:cubicBezTo>
                <a:cubicBezTo>
                  <a:pt x="44" y="197"/>
                  <a:pt x="44" y="197"/>
                  <a:pt x="44" y="197"/>
                </a:cubicBezTo>
                <a:cubicBezTo>
                  <a:pt x="45" y="197"/>
                  <a:pt x="45" y="197"/>
                  <a:pt x="45" y="197"/>
                </a:cubicBezTo>
                <a:cubicBezTo>
                  <a:pt x="45" y="196"/>
                  <a:pt x="45" y="196"/>
                  <a:pt x="45" y="196"/>
                </a:cubicBezTo>
                <a:cubicBezTo>
                  <a:pt x="45" y="195"/>
                  <a:pt x="45" y="195"/>
                  <a:pt x="45" y="195"/>
                </a:cubicBezTo>
                <a:cubicBezTo>
                  <a:pt x="46" y="195"/>
                  <a:pt x="46" y="195"/>
                  <a:pt x="46" y="195"/>
                </a:cubicBezTo>
                <a:cubicBezTo>
                  <a:pt x="46" y="195"/>
                  <a:pt x="46" y="195"/>
                  <a:pt x="46" y="195"/>
                </a:cubicBezTo>
                <a:cubicBezTo>
                  <a:pt x="45" y="195"/>
                  <a:pt x="45" y="195"/>
                  <a:pt x="45" y="195"/>
                </a:cubicBezTo>
                <a:cubicBezTo>
                  <a:pt x="44" y="195"/>
                  <a:pt x="44" y="195"/>
                  <a:pt x="44" y="195"/>
                </a:cubicBezTo>
                <a:cubicBezTo>
                  <a:pt x="43" y="195"/>
                  <a:pt x="43" y="195"/>
                  <a:pt x="43" y="195"/>
                </a:cubicBezTo>
                <a:cubicBezTo>
                  <a:pt x="43" y="196"/>
                  <a:pt x="43" y="196"/>
                  <a:pt x="43" y="196"/>
                </a:cubicBezTo>
                <a:cubicBezTo>
                  <a:pt x="43" y="196"/>
                  <a:pt x="43" y="196"/>
                  <a:pt x="43" y="196"/>
                </a:cubicBezTo>
                <a:cubicBezTo>
                  <a:pt x="44" y="196"/>
                  <a:pt x="44" y="196"/>
                  <a:pt x="44" y="196"/>
                </a:cubicBezTo>
                <a:cubicBezTo>
                  <a:pt x="43" y="197"/>
                  <a:pt x="43" y="197"/>
                  <a:pt x="43" y="197"/>
                </a:cubicBezTo>
                <a:cubicBezTo>
                  <a:pt x="42" y="197"/>
                  <a:pt x="42" y="197"/>
                  <a:pt x="42" y="197"/>
                </a:cubicBezTo>
                <a:cubicBezTo>
                  <a:pt x="42" y="197"/>
                  <a:pt x="42" y="197"/>
                  <a:pt x="42" y="197"/>
                </a:cubicBezTo>
                <a:cubicBezTo>
                  <a:pt x="41" y="197"/>
                  <a:pt x="41" y="197"/>
                  <a:pt x="41" y="197"/>
                </a:cubicBezTo>
                <a:cubicBezTo>
                  <a:pt x="40" y="197"/>
                  <a:pt x="40" y="197"/>
                  <a:pt x="40" y="197"/>
                </a:cubicBezTo>
                <a:cubicBezTo>
                  <a:pt x="40" y="196"/>
                  <a:pt x="40" y="196"/>
                  <a:pt x="40" y="196"/>
                </a:cubicBezTo>
                <a:cubicBezTo>
                  <a:pt x="39" y="196"/>
                  <a:pt x="39" y="196"/>
                  <a:pt x="39" y="196"/>
                </a:cubicBezTo>
                <a:cubicBezTo>
                  <a:pt x="39" y="196"/>
                  <a:pt x="39" y="196"/>
                  <a:pt x="39" y="196"/>
                </a:cubicBezTo>
                <a:cubicBezTo>
                  <a:pt x="39" y="195"/>
                  <a:pt x="39" y="195"/>
                  <a:pt x="39" y="195"/>
                </a:cubicBezTo>
                <a:cubicBezTo>
                  <a:pt x="40" y="195"/>
                  <a:pt x="40" y="195"/>
                  <a:pt x="40" y="195"/>
                </a:cubicBezTo>
                <a:cubicBezTo>
                  <a:pt x="39" y="195"/>
                  <a:pt x="39" y="195"/>
                  <a:pt x="39" y="195"/>
                </a:cubicBezTo>
                <a:cubicBezTo>
                  <a:pt x="38" y="195"/>
                  <a:pt x="38" y="195"/>
                  <a:pt x="38" y="195"/>
                </a:cubicBezTo>
                <a:cubicBezTo>
                  <a:pt x="38" y="195"/>
                  <a:pt x="38" y="195"/>
                  <a:pt x="38" y="195"/>
                </a:cubicBezTo>
                <a:cubicBezTo>
                  <a:pt x="39" y="195"/>
                  <a:pt x="39" y="195"/>
                  <a:pt x="39" y="195"/>
                </a:cubicBezTo>
                <a:cubicBezTo>
                  <a:pt x="41" y="194"/>
                  <a:pt x="41" y="194"/>
                  <a:pt x="41" y="194"/>
                </a:cubicBezTo>
                <a:cubicBezTo>
                  <a:pt x="41" y="194"/>
                  <a:pt x="41" y="194"/>
                  <a:pt x="41" y="194"/>
                </a:cubicBezTo>
                <a:cubicBezTo>
                  <a:pt x="42" y="194"/>
                  <a:pt x="42" y="194"/>
                  <a:pt x="42" y="194"/>
                </a:cubicBezTo>
                <a:cubicBezTo>
                  <a:pt x="43" y="194"/>
                  <a:pt x="43" y="194"/>
                  <a:pt x="43" y="194"/>
                </a:cubicBezTo>
                <a:cubicBezTo>
                  <a:pt x="43" y="194"/>
                  <a:pt x="43" y="194"/>
                  <a:pt x="43" y="194"/>
                </a:cubicBezTo>
                <a:cubicBezTo>
                  <a:pt x="44" y="194"/>
                  <a:pt x="44" y="194"/>
                  <a:pt x="44" y="194"/>
                </a:cubicBezTo>
                <a:cubicBezTo>
                  <a:pt x="45" y="194"/>
                  <a:pt x="45" y="194"/>
                  <a:pt x="45" y="194"/>
                </a:cubicBezTo>
                <a:cubicBezTo>
                  <a:pt x="45" y="193"/>
                  <a:pt x="45" y="193"/>
                  <a:pt x="45" y="193"/>
                </a:cubicBezTo>
                <a:cubicBezTo>
                  <a:pt x="46" y="193"/>
                  <a:pt x="46" y="193"/>
                  <a:pt x="46" y="193"/>
                </a:cubicBezTo>
                <a:cubicBezTo>
                  <a:pt x="46" y="193"/>
                  <a:pt x="46" y="193"/>
                  <a:pt x="46" y="193"/>
                </a:cubicBezTo>
                <a:cubicBezTo>
                  <a:pt x="47" y="192"/>
                  <a:pt x="47" y="192"/>
                  <a:pt x="47" y="192"/>
                </a:cubicBezTo>
                <a:cubicBezTo>
                  <a:pt x="47" y="192"/>
                  <a:pt x="47" y="192"/>
                  <a:pt x="47" y="192"/>
                </a:cubicBezTo>
                <a:cubicBezTo>
                  <a:pt x="47" y="192"/>
                  <a:pt x="47" y="192"/>
                  <a:pt x="47" y="192"/>
                </a:cubicBezTo>
                <a:cubicBezTo>
                  <a:pt x="46" y="192"/>
                  <a:pt x="46" y="192"/>
                  <a:pt x="46" y="192"/>
                </a:cubicBezTo>
                <a:cubicBezTo>
                  <a:pt x="46" y="192"/>
                  <a:pt x="46" y="192"/>
                  <a:pt x="46" y="192"/>
                </a:cubicBezTo>
                <a:cubicBezTo>
                  <a:pt x="46" y="192"/>
                  <a:pt x="46" y="192"/>
                  <a:pt x="46" y="192"/>
                </a:cubicBezTo>
                <a:cubicBezTo>
                  <a:pt x="46" y="191"/>
                  <a:pt x="46" y="191"/>
                  <a:pt x="46" y="191"/>
                </a:cubicBezTo>
                <a:cubicBezTo>
                  <a:pt x="47" y="189"/>
                  <a:pt x="47" y="189"/>
                  <a:pt x="47" y="189"/>
                </a:cubicBezTo>
                <a:cubicBezTo>
                  <a:pt x="47" y="188"/>
                  <a:pt x="47" y="188"/>
                  <a:pt x="47" y="188"/>
                </a:cubicBezTo>
                <a:cubicBezTo>
                  <a:pt x="47" y="188"/>
                  <a:pt x="47" y="188"/>
                  <a:pt x="47" y="188"/>
                </a:cubicBezTo>
                <a:cubicBezTo>
                  <a:pt x="47" y="188"/>
                  <a:pt x="47" y="188"/>
                  <a:pt x="47" y="188"/>
                </a:cubicBezTo>
                <a:cubicBezTo>
                  <a:pt x="48" y="189"/>
                  <a:pt x="48" y="189"/>
                  <a:pt x="48" y="189"/>
                </a:cubicBezTo>
                <a:cubicBezTo>
                  <a:pt x="48" y="190"/>
                  <a:pt x="48" y="190"/>
                  <a:pt x="48" y="190"/>
                </a:cubicBezTo>
                <a:cubicBezTo>
                  <a:pt x="48" y="190"/>
                  <a:pt x="48" y="190"/>
                  <a:pt x="48" y="190"/>
                </a:cubicBezTo>
                <a:cubicBezTo>
                  <a:pt x="48" y="190"/>
                  <a:pt x="48" y="190"/>
                  <a:pt x="48" y="190"/>
                </a:cubicBezTo>
                <a:cubicBezTo>
                  <a:pt x="49" y="190"/>
                  <a:pt x="49" y="190"/>
                  <a:pt x="49" y="190"/>
                </a:cubicBezTo>
                <a:cubicBezTo>
                  <a:pt x="49" y="190"/>
                  <a:pt x="49" y="190"/>
                  <a:pt x="49" y="190"/>
                </a:cubicBezTo>
                <a:cubicBezTo>
                  <a:pt x="50" y="190"/>
                  <a:pt x="50" y="190"/>
                  <a:pt x="50" y="190"/>
                </a:cubicBezTo>
                <a:cubicBezTo>
                  <a:pt x="50" y="190"/>
                  <a:pt x="50" y="190"/>
                  <a:pt x="50" y="190"/>
                </a:cubicBezTo>
                <a:cubicBezTo>
                  <a:pt x="50" y="190"/>
                  <a:pt x="50" y="190"/>
                  <a:pt x="50" y="190"/>
                </a:cubicBezTo>
                <a:cubicBezTo>
                  <a:pt x="51" y="190"/>
                  <a:pt x="51" y="190"/>
                  <a:pt x="51" y="190"/>
                </a:cubicBezTo>
                <a:cubicBezTo>
                  <a:pt x="51" y="190"/>
                  <a:pt x="51" y="190"/>
                  <a:pt x="51" y="190"/>
                </a:cubicBezTo>
                <a:cubicBezTo>
                  <a:pt x="50" y="190"/>
                  <a:pt x="50" y="190"/>
                  <a:pt x="50" y="190"/>
                </a:cubicBezTo>
                <a:cubicBezTo>
                  <a:pt x="49" y="189"/>
                  <a:pt x="49" y="189"/>
                  <a:pt x="49" y="189"/>
                </a:cubicBezTo>
                <a:cubicBezTo>
                  <a:pt x="49" y="189"/>
                  <a:pt x="49" y="189"/>
                  <a:pt x="49" y="189"/>
                </a:cubicBezTo>
                <a:cubicBezTo>
                  <a:pt x="50" y="189"/>
                  <a:pt x="50" y="189"/>
                  <a:pt x="50" y="189"/>
                </a:cubicBezTo>
                <a:cubicBezTo>
                  <a:pt x="51" y="189"/>
                  <a:pt x="51" y="189"/>
                  <a:pt x="51" y="189"/>
                </a:cubicBezTo>
                <a:cubicBezTo>
                  <a:pt x="51" y="188"/>
                  <a:pt x="51" y="188"/>
                  <a:pt x="51" y="188"/>
                </a:cubicBezTo>
                <a:cubicBezTo>
                  <a:pt x="50" y="188"/>
                  <a:pt x="50" y="188"/>
                  <a:pt x="50" y="188"/>
                </a:cubicBezTo>
                <a:cubicBezTo>
                  <a:pt x="50" y="188"/>
                  <a:pt x="50" y="188"/>
                  <a:pt x="50" y="188"/>
                </a:cubicBezTo>
                <a:cubicBezTo>
                  <a:pt x="50" y="188"/>
                  <a:pt x="50" y="188"/>
                  <a:pt x="50" y="188"/>
                </a:cubicBezTo>
                <a:cubicBezTo>
                  <a:pt x="49" y="188"/>
                  <a:pt x="49" y="188"/>
                  <a:pt x="49" y="188"/>
                </a:cubicBezTo>
                <a:cubicBezTo>
                  <a:pt x="49" y="188"/>
                  <a:pt x="49" y="188"/>
                  <a:pt x="49" y="188"/>
                </a:cubicBezTo>
                <a:cubicBezTo>
                  <a:pt x="48" y="188"/>
                  <a:pt x="48" y="188"/>
                  <a:pt x="48" y="188"/>
                </a:cubicBezTo>
                <a:cubicBezTo>
                  <a:pt x="48" y="188"/>
                  <a:pt x="48" y="188"/>
                  <a:pt x="48" y="188"/>
                </a:cubicBezTo>
                <a:cubicBezTo>
                  <a:pt x="48" y="187"/>
                  <a:pt x="48" y="187"/>
                  <a:pt x="48" y="187"/>
                </a:cubicBezTo>
                <a:cubicBezTo>
                  <a:pt x="48" y="187"/>
                  <a:pt x="48" y="187"/>
                  <a:pt x="48" y="187"/>
                </a:cubicBezTo>
                <a:cubicBezTo>
                  <a:pt x="49" y="187"/>
                  <a:pt x="49" y="187"/>
                  <a:pt x="49" y="187"/>
                </a:cubicBezTo>
                <a:cubicBezTo>
                  <a:pt x="49" y="186"/>
                  <a:pt x="49" y="186"/>
                  <a:pt x="49" y="186"/>
                </a:cubicBezTo>
                <a:cubicBezTo>
                  <a:pt x="50" y="185"/>
                  <a:pt x="50" y="185"/>
                  <a:pt x="50" y="185"/>
                </a:cubicBezTo>
                <a:cubicBezTo>
                  <a:pt x="50" y="185"/>
                  <a:pt x="50" y="185"/>
                  <a:pt x="50" y="185"/>
                </a:cubicBezTo>
                <a:cubicBezTo>
                  <a:pt x="51" y="185"/>
                  <a:pt x="51" y="185"/>
                  <a:pt x="51" y="185"/>
                </a:cubicBezTo>
                <a:cubicBezTo>
                  <a:pt x="51" y="185"/>
                  <a:pt x="51" y="185"/>
                  <a:pt x="51" y="185"/>
                </a:cubicBezTo>
                <a:cubicBezTo>
                  <a:pt x="51" y="185"/>
                  <a:pt x="51" y="185"/>
                  <a:pt x="51" y="185"/>
                </a:cubicBezTo>
                <a:cubicBezTo>
                  <a:pt x="50" y="184"/>
                  <a:pt x="50" y="184"/>
                  <a:pt x="50" y="184"/>
                </a:cubicBezTo>
                <a:cubicBezTo>
                  <a:pt x="50" y="184"/>
                  <a:pt x="50" y="184"/>
                  <a:pt x="50" y="184"/>
                </a:cubicBezTo>
                <a:cubicBezTo>
                  <a:pt x="49" y="184"/>
                  <a:pt x="49" y="184"/>
                  <a:pt x="49" y="184"/>
                </a:cubicBezTo>
                <a:cubicBezTo>
                  <a:pt x="50" y="184"/>
                  <a:pt x="50" y="184"/>
                  <a:pt x="50" y="184"/>
                </a:cubicBezTo>
                <a:cubicBezTo>
                  <a:pt x="51" y="183"/>
                  <a:pt x="51" y="183"/>
                  <a:pt x="51" y="183"/>
                </a:cubicBezTo>
                <a:cubicBezTo>
                  <a:pt x="51" y="183"/>
                  <a:pt x="51" y="183"/>
                  <a:pt x="51" y="183"/>
                </a:cubicBezTo>
                <a:cubicBezTo>
                  <a:pt x="52" y="183"/>
                  <a:pt x="52" y="183"/>
                  <a:pt x="52" y="183"/>
                </a:cubicBezTo>
                <a:cubicBezTo>
                  <a:pt x="52" y="182"/>
                  <a:pt x="52" y="182"/>
                  <a:pt x="52" y="182"/>
                </a:cubicBezTo>
                <a:cubicBezTo>
                  <a:pt x="52" y="182"/>
                  <a:pt x="52" y="182"/>
                  <a:pt x="52" y="182"/>
                </a:cubicBezTo>
                <a:cubicBezTo>
                  <a:pt x="52" y="181"/>
                  <a:pt x="52" y="181"/>
                  <a:pt x="52" y="181"/>
                </a:cubicBezTo>
                <a:cubicBezTo>
                  <a:pt x="51" y="181"/>
                  <a:pt x="51" y="181"/>
                  <a:pt x="51" y="181"/>
                </a:cubicBezTo>
                <a:cubicBezTo>
                  <a:pt x="51" y="181"/>
                  <a:pt x="51" y="181"/>
                  <a:pt x="51" y="181"/>
                </a:cubicBezTo>
                <a:cubicBezTo>
                  <a:pt x="52" y="181"/>
                  <a:pt x="52" y="181"/>
                  <a:pt x="52" y="181"/>
                </a:cubicBezTo>
                <a:cubicBezTo>
                  <a:pt x="53" y="181"/>
                  <a:pt x="53" y="181"/>
                  <a:pt x="53" y="181"/>
                </a:cubicBezTo>
                <a:cubicBezTo>
                  <a:pt x="53" y="180"/>
                  <a:pt x="53" y="180"/>
                  <a:pt x="53" y="180"/>
                </a:cubicBezTo>
                <a:cubicBezTo>
                  <a:pt x="52" y="180"/>
                  <a:pt x="52" y="180"/>
                  <a:pt x="52" y="180"/>
                </a:cubicBezTo>
                <a:cubicBezTo>
                  <a:pt x="51" y="180"/>
                  <a:pt x="51" y="180"/>
                  <a:pt x="51" y="180"/>
                </a:cubicBezTo>
                <a:cubicBezTo>
                  <a:pt x="50" y="180"/>
                  <a:pt x="50" y="180"/>
                  <a:pt x="50" y="180"/>
                </a:cubicBezTo>
                <a:cubicBezTo>
                  <a:pt x="50" y="180"/>
                  <a:pt x="50" y="180"/>
                  <a:pt x="50" y="180"/>
                </a:cubicBezTo>
                <a:cubicBezTo>
                  <a:pt x="49" y="180"/>
                  <a:pt x="49" y="180"/>
                  <a:pt x="49" y="180"/>
                </a:cubicBezTo>
                <a:cubicBezTo>
                  <a:pt x="48" y="180"/>
                  <a:pt x="48" y="180"/>
                  <a:pt x="48" y="180"/>
                </a:cubicBezTo>
                <a:cubicBezTo>
                  <a:pt x="48" y="180"/>
                  <a:pt x="48" y="180"/>
                  <a:pt x="48" y="180"/>
                </a:cubicBezTo>
                <a:cubicBezTo>
                  <a:pt x="47" y="180"/>
                  <a:pt x="47" y="180"/>
                  <a:pt x="47" y="180"/>
                </a:cubicBezTo>
                <a:cubicBezTo>
                  <a:pt x="47" y="180"/>
                  <a:pt x="47" y="180"/>
                  <a:pt x="47" y="180"/>
                </a:cubicBezTo>
                <a:cubicBezTo>
                  <a:pt x="46" y="180"/>
                  <a:pt x="46" y="180"/>
                  <a:pt x="46" y="180"/>
                </a:cubicBezTo>
                <a:cubicBezTo>
                  <a:pt x="45" y="179"/>
                  <a:pt x="45" y="179"/>
                  <a:pt x="45" y="179"/>
                </a:cubicBezTo>
                <a:cubicBezTo>
                  <a:pt x="44" y="179"/>
                  <a:pt x="44" y="179"/>
                  <a:pt x="44" y="179"/>
                </a:cubicBezTo>
                <a:cubicBezTo>
                  <a:pt x="44" y="179"/>
                  <a:pt x="44" y="179"/>
                  <a:pt x="44" y="179"/>
                </a:cubicBezTo>
                <a:cubicBezTo>
                  <a:pt x="44" y="178"/>
                  <a:pt x="44" y="178"/>
                  <a:pt x="44" y="178"/>
                </a:cubicBezTo>
                <a:cubicBezTo>
                  <a:pt x="44" y="177"/>
                  <a:pt x="44" y="177"/>
                  <a:pt x="44" y="177"/>
                </a:cubicBezTo>
                <a:cubicBezTo>
                  <a:pt x="42" y="177"/>
                  <a:pt x="42" y="177"/>
                  <a:pt x="42" y="177"/>
                </a:cubicBezTo>
                <a:cubicBezTo>
                  <a:pt x="41" y="176"/>
                  <a:pt x="41" y="176"/>
                  <a:pt x="41" y="176"/>
                </a:cubicBezTo>
                <a:cubicBezTo>
                  <a:pt x="39" y="175"/>
                  <a:pt x="39" y="175"/>
                  <a:pt x="39" y="175"/>
                </a:cubicBezTo>
                <a:cubicBezTo>
                  <a:pt x="38" y="174"/>
                  <a:pt x="38" y="174"/>
                  <a:pt x="38" y="174"/>
                </a:cubicBezTo>
                <a:cubicBezTo>
                  <a:pt x="38" y="174"/>
                  <a:pt x="38" y="174"/>
                  <a:pt x="38" y="174"/>
                </a:cubicBezTo>
                <a:cubicBezTo>
                  <a:pt x="38" y="173"/>
                  <a:pt x="38" y="173"/>
                  <a:pt x="38" y="173"/>
                </a:cubicBezTo>
                <a:cubicBezTo>
                  <a:pt x="37" y="172"/>
                  <a:pt x="37" y="172"/>
                  <a:pt x="37" y="172"/>
                </a:cubicBezTo>
                <a:cubicBezTo>
                  <a:pt x="37" y="171"/>
                  <a:pt x="37" y="171"/>
                  <a:pt x="37" y="171"/>
                </a:cubicBezTo>
                <a:cubicBezTo>
                  <a:pt x="37" y="171"/>
                  <a:pt x="37" y="171"/>
                  <a:pt x="37" y="171"/>
                </a:cubicBezTo>
                <a:cubicBezTo>
                  <a:pt x="38" y="170"/>
                  <a:pt x="38" y="170"/>
                  <a:pt x="38" y="170"/>
                </a:cubicBezTo>
                <a:cubicBezTo>
                  <a:pt x="39" y="170"/>
                  <a:pt x="39" y="170"/>
                  <a:pt x="39" y="170"/>
                </a:cubicBezTo>
                <a:cubicBezTo>
                  <a:pt x="39" y="170"/>
                  <a:pt x="39" y="170"/>
                  <a:pt x="39" y="170"/>
                </a:cubicBezTo>
                <a:cubicBezTo>
                  <a:pt x="40" y="170"/>
                  <a:pt x="40" y="170"/>
                  <a:pt x="40" y="170"/>
                </a:cubicBezTo>
                <a:cubicBezTo>
                  <a:pt x="41" y="170"/>
                  <a:pt x="41" y="170"/>
                  <a:pt x="41" y="170"/>
                </a:cubicBezTo>
                <a:cubicBezTo>
                  <a:pt x="42" y="171"/>
                  <a:pt x="42" y="171"/>
                  <a:pt x="42" y="171"/>
                </a:cubicBezTo>
                <a:cubicBezTo>
                  <a:pt x="43" y="171"/>
                  <a:pt x="43" y="171"/>
                  <a:pt x="43" y="171"/>
                </a:cubicBezTo>
                <a:cubicBezTo>
                  <a:pt x="44" y="171"/>
                  <a:pt x="44" y="171"/>
                  <a:pt x="44" y="171"/>
                </a:cubicBezTo>
                <a:cubicBezTo>
                  <a:pt x="44" y="171"/>
                  <a:pt x="44" y="171"/>
                  <a:pt x="44" y="171"/>
                </a:cubicBezTo>
                <a:cubicBezTo>
                  <a:pt x="45" y="171"/>
                  <a:pt x="45" y="171"/>
                  <a:pt x="45" y="171"/>
                </a:cubicBezTo>
                <a:cubicBezTo>
                  <a:pt x="46" y="172"/>
                  <a:pt x="46" y="172"/>
                  <a:pt x="46" y="172"/>
                </a:cubicBezTo>
                <a:cubicBezTo>
                  <a:pt x="46" y="172"/>
                  <a:pt x="46" y="172"/>
                  <a:pt x="46" y="172"/>
                </a:cubicBezTo>
                <a:cubicBezTo>
                  <a:pt x="47" y="172"/>
                  <a:pt x="47" y="172"/>
                  <a:pt x="47" y="172"/>
                </a:cubicBezTo>
                <a:cubicBezTo>
                  <a:pt x="47" y="173"/>
                  <a:pt x="47" y="173"/>
                  <a:pt x="47" y="173"/>
                </a:cubicBezTo>
                <a:cubicBezTo>
                  <a:pt x="48" y="175"/>
                  <a:pt x="48" y="175"/>
                  <a:pt x="48" y="175"/>
                </a:cubicBezTo>
                <a:cubicBezTo>
                  <a:pt x="49" y="176"/>
                  <a:pt x="49" y="176"/>
                  <a:pt x="49" y="176"/>
                </a:cubicBezTo>
                <a:cubicBezTo>
                  <a:pt x="49" y="176"/>
                  <a:pt x="49" y="176"/>
                  <a:pt x="49" y="176"/>
                </a:cubicBezTo>
                <a:cubicBezTo>
                  <a:pt x="50" y="177"/>
                  <a:pt x="50" y="177"/>
                  <a:pt x="50" y="177"/>
                </a:cubicBezTo>
                <a:cubicBezTo>
                  <a:pt x="51" y="177"/>
                  <a:pt x="51" y="177"/>
                  <a:pt x="51" y="177"/>
                </a:cubicBezTo>
                <a:cubicBezTo>
                  <a:pt x="52" y="177"/>
                  <a:pt x="52" y="177"/>
                  <a:pt x="52" y="177"/>
                </a:cubicBezTo>
                <a:cubicBezTo>
                  <a:pt x="52" y="176"/>
                  <a:pt x="52" y="176"/>
                  <a:pt x="52" y="176"/>
                </a:cubicBezTo>
                <a:cubicBezTo>
                  <a:pt x="52" y="176"/>
                  <a:pt x="52" y="176"/>
                  <a:pt x="52" y="176"/>
                </a:cubicBezTo>
                <a:cubicBezTo>
                  <a:pt x="51" y="176"/>
                  <a:pt x="51" y="176"/>
                  <a:pt x="51" y="176"/>
                </a:cubicBezTo>
                <a:cubicBezTo>
                  <a:pt x="51" y="176"/>
                  <a:pt x="51" y="176"/>
                  <a:pt x="51" y="176"/>
                </a:cubicBezTo>
                <a:cubicBezTo>
                  <a:pt x="50" y="176"/>
                  <a:pt x="50" y="176"/>
                  <a:pt x="50" y="176"/>
                </a:cubicBezTo>
                <a:cubicBezTo>
                  <a:pt x="49" y="175"/>
                  <a:pt x="49" y="175"/>
                  <a:pt x="49" y="175"/>
                </a:cubicBezTo>
                <a:cubicBezTo>
                  <a:pt x="49" y="174"/>
                  <a:pt x="49" y="174"/>
                  <a:pt x="49" y="174"/>
                </a:cubicBezTo>
                <a:cubicBezTo>
                  <a:pt x="50" y="174"/>
                  <a:pt x="50" y="174"/>
                  <a:pt x="50" y="174"/>
                </a:cubicBezTo>
                <a:cubicBezTo>
                  <a:pt x="51" y="175"/>
                  <a:pt x="51" y="175"/>
                  <a:pt x="51" y="175"/>
                </a:cubicBezTo>
                <a:cubicBezTo>
                  <a:pt x="51" y="175"/>
                  <a:pt x="51" y="175"/>
                  <a:pt x="51" y="175"/>
                </a:cubicBezTo>
                <a:cubicBezTo>
                  <a:pt x="51" y="175"/>
                  <a:pt x="51" y="175"/>
                  <a:pt x="51" y="175"/>
                </a:cubicBezTo>
                <a:cubicBezTo>
                  <a:pt x="52" y="175"/>
                  <a:pt x="52" y="175"/>
                  <a:pt x="52" y="175"/>
                </a:cubicBezTo>
                <a:cubicBezTo>
                  <a:pt x="52" y="174"/>
                  <a:pt x="52" y="174"/>
                  <a:pt x="52" y="174"/>
                </a:cubicBezTo>
                <a:cubicBezTo>
                  <a:pt x="51" y="173"/>
                  <a:pt x="51" y="173"/>
                  <a:pt x="51" y="173"/>
                </a:cubicBezTo>
                <a:cubicBezTo>
                  <a:pt x="49" y="173"/>
                  <a:pt x="49" y="173"/>
                  <a:pt x="49" y="173"/>
                </a:cubicBezTo>
                <a:cubicBezTo>
                  <a:pt x="49" y="172"/>
                  <a:pt x="49" y="172"/>
                  <a:pt x="49" y="172"/>
                </a:cubicBezTo>
                <a:cubicBezTo>
                  <a:pt x="49" y="172"/>
                  <a:pt x="49" y="172"/>
                  <a:pt x="49" y="172"/>
                </a:cubicBezTo>
                <a:cubicBezTo>
                  <a:pt x="50" y="172"/>
                  <a:pt x="50" y="172"/>
                  <a:pt x="50" y="172"/>
                </a:cubicBezTo>
                <a:cubicBezTo>
                  <a:pt x="50" y="173"/>
                  <a:pt x="50" y="173"/>
                  <a:pt x="50" y="173"/>
                </a:cubicBezTo>
                <a:cubicBezTo>
                  <a:pt x="51" y="173"/>
                  <a:pt x="51" y="173"/>
                  <a:pt x="51" y="173"/>
                </a:cubicBezTo>
                <a:cubicBezTo>
                  <a:pt x="50" y="172"/>
                  <a:pt x="50" y="172"/>
                  <a:pt x="50" y="172"/>
                </a:cubicBezTo>
                <a:cubicBezTo>
                  <a:pt x="49" y="171"/>
                  <a:pt x="49" y="171"/>
                  <a:pt x="49" y="171"/>
                </a:cubicBezTo>
                <a:cubicBezTo>
                  <a:pt x="49" y="170"/>
                  <a:pt x="49" y="170"/>
                  <a:pt x="49" y="170"/>
                </a:cubicBezTo>
                <a:cubicBezTo>
                  <a:pt x="48" y="169"/>
                  <a:pt x="48" y="169"/>
                  <a:pt x="48" y="169"/>
                </a:cubicBezTo>
                <a:cubicBezTo>
                  <a:pt x="49" y="169"/>
                  <a:pt x="49" y="169"/>
                  <a:pt x="49" y="169"/>
                </a:cubicBezTo>
                <a:cubicBezTo>
                  <a:pt x="50" y="169"/>
                  <a:pt x="50" y="169"/>
                  <a:pt x="50" y="169"/>
                </a:cubicBezTo>
                <a:cubicBezTo>
                  <a:pt x="51" y="170"/>
                  <a:pt x="51" y="170"/>
                  <a:pt x="51" y="170"/>
                </a:cubicBezTo>
                <a:cubicBezTo>
                  <a:pt x="52" y="170"/>
                  <a:pt x="52" y="170"/>
                  <a:pt x="52" y="170"/>
                </a:cubicBezTo>
                <a:cubicBezTo>
                  <a:pt x="52" y="169"/>
                  <a:pt x="52" y="169"/>
                  <a:pt x="52" y="169"/>
                </a:cubicBezTo>
                <a:cubicBezTo>
                  <a:pt x="51" y="168"/>
                  <a:pt x="51" y="168"/>
                  <a:pt x="51" y="168"/>
                </a:cubicBezTo>
                <a:cubicBezTo>
                  <a:pt x="51" y="168"/>
                  <a:pt x="51" y="168"/>
                  <a:pt x="51" y="168"/>
                </a:cubicBezTo>
                <a:cubicBezTo>
                  <a:pt x="50" y="169"/>
                  <a:pt x="50" y="169"/>
                  <a:pt x="50" y="169"/>
                </a:cubicBezTo>
                <a:cubicBezTo>
                  <a:pt x="50" y="169"/>
                  <a:pt x="50" y="169"/>
                  <a:pt x="50" y="169"/>
                </a:cubicBezTo>
                <a:cubicBezTo>
                  <a:pt x="49" y="169"/>
                  <a:pt x="49" y="169"/>
                  <a:pt x="49" y="169"/>
                </a:cubicBezTo>
                <a:cubicBezTo>
                  <a:pt x="48" y="168"/>
                  <a:pt x="48" y="168"/>
                  <a:pt x="48" y="168"/>
                </a:cubicBezTo>
                <a:cubicBezTo>
                  <a:pt x="49" y="168"/>
                  <a:pt x="49" y="168"/>
                  <a:pt x="49" y="168"/>
                </a:cubicBezTo>
                <a:cubicBezTo>
                  <a:pt x="50" y="167"/>
                  <a:pt x="50" y="167"/>
                  <a:pt x="50" y="167"/>
                </a:cubicBezTo>
                <a:cubicBezTo>
                  <a:pt x="50" y="167"/>
                  <a:pt x="50" y="167"/>
                  <a:pt x="50" y="167"/>
                </a:cubicBezTo>
                <a:cubicBezTo>
                  <a:pt x="51" y="168"/>
                  <a:pt x="51" y="168"/>
                  <a:pt x="51" y="168"/>
                </a:cubicBezTo>
                <a:cubicBezTo>
                  <a:pt x="51" y="167"/>
                  <a:pt x="51" y="167"/>
                  <a:pt x="51" y="167"/>
                </a:cubicBezTo>
                <a:cubicBezTo>
                  <a:pt x="51" y="167"/>
                  <a:pt x="51" y="167"/>
                  <a:pt x="51" y="167"/>
                </a:cubicBezTo>
                <a:cubicBezTo>
                  <a:pt x="50" y="166"/>
                  <a:pt x="50" y="166"/>
                  <a:pt x="50" y="166"/>
                </a:cubicBezTo>
                <a:cubicBezTo>
                  <a:pt x="50" y="166"/>
                  <a:pt x="50" y="166"/>
                  <a:pt x="50" y="166"/>
                </a:cubicBezTo>
                <a:cubicBezTo>
                  <a:pt x="50" y="166"/>
                  <a:pt x="50" y="166"/>
                  <a:pt x="50" y="166"/>
                </a:cubicBezTo>
                <a:cubicBezTo>
                  <a:pt x="49" y="166"/>
                  <a:pt x="49" y="166"/>
                  <a:pt x="49" y="166"/>
                </a:cubicBezTo>
                <a:cubicBezTo>
                  <a:pt x="49" y="167"/>
                  <a:pt x="49" y="167"/>
                  <a:pt x="49" y="167"/>
                </a:cubicBezTo>
                <a:cubicBezTo>
                  <a:pt x="47" y="168"/>
                  <a:pt x="47" y="168"/>
                  <a:pt x="47" y="168"/>
                </a:cubicBezTo>
                <a:cubicBezTo>
                  <a:pt x="47" y="168"/>
                  <a:pt x="47" y="168"/>
                  <a:pt x="47" y="168"/>
                </a:cubicBezTo>
                <a:cubicBezTo>
                  <a:pt x="47" y="167"/>
                  <a:pt x="47" y="167"/>
                  <a:pt x="47" y="167"/>
                </a:cubicBezTo>
                <a:cubicBezTo>
                  <a:pt x="47" y="167"/>
                  <a:pt x="47" y="167"/>
                  <a:pt x="47" y="167"/>
                </a:cubicBezTo>
                <a:cubicBezTo>
                  <a:pt x="48" y="166"/>
                  <a:pt x="48" y="166"/>
                  <a:pt x="48" y="166"/>
                </a:cubicBezTo>
                <a:cubicBezTo>
                  <a:pt x="48" y="165"/>
                  <a:pt x="48" y="165"/>
                  <a:pt x="48" y="165"/>
                </a:cubicBezTo>
                <a:cubicBezTo>
                  <a:pt x="49" y="165"/>
                  <a:pt x="49" y="165"/>
                  <a:pt x="49" y="165"/>
                </a:cubicBezTo>
                <a:cubicBezTo>
                  <a:pt x="49" y="166"/>
                  <a:pt x="49" y="166"/>
                  <a:pt x="49" y="166"/>
                </a:cubicBezTo>
                <a:cubicBezTo>
                  <a:pt x="50" y="165"/>
                  <a:pt x="50" y="165"/>
                  <a:pt x="50" y="165"/>
                </a:cubicBezTo>
                <a:cubicBezTo>
                  <a:pt x="51" y="165"/>
                  <a:pt x="51" y="165"/>
                  <a:pt x="51" y="165"/>
                </a:cubicBezTo>
                <a:cubicBezTo>
                  <a:pt x="51" y="164"/>
                  <a:pt x="51" y="164"/>
                  <a:pt x="51" y="164"/>
                </a:cubicBezTo>
                <a:cubicBezTo>
                  <a:pt x="51" y="164"/>
                  <a:pt x="51" y="164"/>
                  <a:pt x="51" y="164"/>
                </a:cubicBezTo>
                <a:cubicBezTo>
                  <a:pt x="50" y="164"/>
                  <a:pt x="50" y="164"/>
                  <a:pt x="50" y="164"/>
                </a:cubicBezTo>
                <a:cubicBezTo>
                  <a:pt x="49" y="165"/>
                  <a:pt x="49" y="165"/>
                  <a:pt x="49" y="165"/>
                </a:cubicBezTo>
                <a:cubicBezTo>
                  <a:pt x="48" y="165"/>
                  <a:pt x="48" y="165"/>
                  <a:pt x="48" y="165"/>
                </a:cubicBezTo>
                <a:cubicBezTo>
                  <a:pt x="48" y="165"/>
                  <a:pt x="48" y="165"/>
                  <a:pt x="48" y="165"/>
                </a:cubicBezTo>
                <a:cubicBezTo>
                  <a:pt x="47" y="165"/>
                  <a:pt x="47" y="165"/>
                  <a:pt x="47" y="165"/>
                </a:cubicBezTo>
                <a:cubicBezTo>
                  <a:pt x="46" y="165"/>
                  <a:pt x="46" y="165"/>
                  <a:pt x="46" y="165"/>
                </a:cubicBezTo>
                <a:cubicBezTo>
                  <a:pt x="46" y="164"/>
                  <a:pt x="46" y="164"/>
                  <a:pt x="46" y="164"/>
                </a:cubicBezTo>
                <a:cubicBezTo>
                  <a:pt x="47" y="164"/>
                  <a:pt x="47" y="164"/>
                  <a:pt x="47" y="164"/>
                </a:cubicBezTo>
                <a:cubicBezTo>
                  <a:pt x="48" y="163"/>
                  <a:pt x="48" y="163"/>
                  <a:pt x="48" y="163"/>
                </a:cubicBezTo>
                <a:cubicBezTo>
                  <a:pt x="49" y="163"/>
                  <a:pt x="49" y="163"/>
                  <a:pt x="49" y="163"/>
                </a:cubicBezTo>
                <a:cubicBezTo>
                  <a:pt x="50" y="163"/>
                  <a:pt x="50" y="163"/>
                  <a:pt x="50" y="163"/>
                </a:cubicBezTo>
                <a:cubicBezTo>
                  <a:pt x="52" y="162"/>
                  <a:pt x="52" y="162"/>
                  <a:pt x="52" y="162"/>
                </a:cubicBezTo>
                <a:cubicBezTo>
                  <a:pt x="52" y="162"/>
                  <a:pt x="52" y="162"/>
                  <a:pt x="52" y="162"/>
                </a:cubicBezTo>
                <a:cubicBezTo>
                  <a:pt x="51" y="161"/>
                  <a:pt x="51" y="161"/>
                  <a:pt x="51" y="161"/>
                </a:cubicBezTo>
                <a:cubicBezTo>
                  <a:pt x="51" y="161"/>
                  <a:pt x="51" y="161"/>
                  <a:pt x="51" y="161"/>
                </a:cubicBezTo>
                <a:cubicBezTo>
                  <a:pt x="50" y="162"/>
                  <a:pt x="50" y="162"/>
                  <a:pt x="50" y="162"/>
                </a:cubicBezTo>
                <a:cubicBezTo>
                  <a:pt x="49" y="162"/>
                  <a:pt x="49" y="162"/>
                  <a:pt x="49" y="162"/>
                </a:cubicBezTo>
                <a:cubicBezTo>
                  <a:pt x="49" y="162"/>
                  <a:pt x="49" y="162"/>
                  <a:pt x="49" y="162"/>
                </a:cubicBezTo>
                <a:cubicBezTo>
                  <a:pt x="48" y="161"/>
                  <a:pt x="48" y="161"/>
                  <a:pt x="48" y="161"/>
                </a:cubicBezTo>
                <a:cubicBezTo>
                  <a:pt x="48" y="161"/>
                  <a:pt x="48" y="161"/>
                  <a:pt x="48" y="161"/>
                </a:cubicBezTo>
                <a:cubicBezTo>
                  <a:pt x="47" y="161"/>
                  <a:pt x="47" y="161"/>
                  <a:pt x="47" y="161"/>
                </a:cubicBezTo>
                <a:cubicBezTo>
                  <a:pt x="47" y="161"/>
                  <a:pt x="47" y="161"/>
                  <a:pt x="47" y="161"/>
                </a:cubicBezTo>
                <a:cubicBezTo>
                  <a:pt x="47" y="161"/>
                  <a:pt x="47" y="161"/>
                  <a:pt x="47" y="161"/>
                </a:cubicBezTo>
                <a:cubicBezTo>
                  <a:pt x="47" y="160"/>
                  <a:pt x="47" y="160"/>
                  <a:pt x="47" y="160"/>
                </a:cubicBezTo>
                <a:cubicBezTo>
                  <a:pt x="48" y="159"/>
                  <a:pt x="48" y="159"/>
                  <a:pt x="48" y="159"/>
                </a:cubicBezTo>
                <a:cubicBezTo>
                  <a:pt x="48" y="159"/>
                  <a:pt x="48" y="159"/>
                  <a:pt x="48" y="159"/>
                </a:cubicBezTo>
                <a:cubicBezTo>
                  <a:pt x="49" y="158"/>
                  <a:pt x="49" y="158"/>
                  <a:pt x="49" y="158"/>
                </a:cubicBezTo>
                <a:cubicBezTo>
                  <a:pt x="49" y="158"/>
                  <a:pt x="49" y="158"/>
                  <a:pt x="49" y="158"/>
                </a:cubicBezTo>
                <a:cubicBezTo>
                  <a:pt x="49" y="158"/>
                  <a:pt x="49" y="158"/>
                  <a:pt x="49" y="158"/>
                </a:cubicBezTo>
                <a:cubicBezTo>
                  <a:pt x="48" y="158"/>
                  <a:pt x="48" y="158"/>
                  <a:pt x="48" y="158"/>
                </a:cubicBezTo>
                <a:cubicBezTo>
                  <a:pt x="47" y="159"/>
                  <a:pt x="47" y="159"/>
                  <a:pt x="47" y="159"/>
                </a:cubicBezTo>
                <a:cubicBezTo>
                  <a:pt x="47" y="160"/>
                  <a:pt x="47" y="160"/>
                  <a:pt x="47" y="160"/>
                </a:cubicBezTo>
                <a:cubicBezTo>
                  <a:pt x="46" y="160"/>
                  <a:pt x="46" y="160"/>
                  <a:pt x="46" y="160"/>
                </a:cubicBezTo>
                <a:cubicBezTo>
                  <a:pt x="46" y="161"/>
                  <a:pt x="46" y="161"/>
                  <a:pt x="46" y="161"/>
                </a:cubicBezTo>
                <a:cubicBezTo>
                  <a:pt x="45" y="161"/>
                  <a:pt x="45" y="161"/>
                  <a:pt x="45" y="161"/>
                </a:cubicBezTo>
                <a:cubicBezTo>
                  <a:pt x="45" y="160"/>
                  <a:pt x="45" y="160"/>
                  <a:pt x="45" y="160"/>
                </a:cubicBezTo>
                <a:cubicBezTo>
                  <a:pt x="46" y="159"/>
                  <a:pt x="46" y="159"/>
                  <a:pt x="46" y="159"/>
                </a:cubicBezTo>
                <a:cubicBezTo>
                  <a:pt x="46" y="157"/>
                  <a:pt x="46" y="157"/>
                  <a:pt x="46" y="157"/>
                </a:cubicBezTo>
                <a:cubicBezTo>
                  <a:pt x="45" y="156"/>
                  <a:pt x="45" y="156"/>
                  <a:pt x="45" y="156"/>
                </a:cubicBezTo>
                <a:cubicBezTo>
                  <a:pt x="45" y="155"/>
                  <a:pt x="45" y="155"/>
                  <a:pt x="45" y="155"/>
                </a:cubicBezTo>
                <a:cubicBezTo>
                  <a:pt x="46" y="155"/>
                  <a:pt x="46" y="155"/>
                  <a:pt x="46" y="155"/>
                </a:cubicBezTo>
                <a:cubicBezTo>
                  <a:pt x="45" y="154"/>
                  <a:pt x="45" y="154"/>
                  <a:pt x="45" y="154"/>
                </a:cubicBezTo>
                <a:cubicBezTo>
                  <a:pt x="45" y="154"/>
                  <a:pt x="45" y="154"/>
                  <a:pt x="45" y="154"/>
                </a:cubicBezTo>
                <a:cubicBezTo>
                  <a:pt x="45" y="154"/>
                  <a:pt x="45" y="154"/>
                  <a:pt x="45" y="154"/>
                </a:cubicBezTo>
                <a:cubicBezTo>
                  <a:pt x="45" y="156"/>
                  <a:pt x="45" y="156"/>
                  <a:pt x="45" y="156"/>
                </a:cubicBezTo>
                <a:cubicBezTo>
                  <a:pt x="45" y="157"/>
                  <a:pt x="45" y="157"/>
                  <a:pt x="45" y="157"/>
                </a:cubicBezTo>
                <a:cubicBezTo>
                  <a:pt x="45" y="158"/>
                  <a:pt x="45" y="158"/>
                  <a:pt x="45" y="158"/>
                </a:cubicBezTo>
                <a:cubicBezTo>
                  <a:pt x="45" y="159"/>
                  <a:pt x="45" y="159"/>
                  <a:pt x="45" y="159"/>
                </a:cubicBezTo>
                <a:cubicBezTo>
                  <a:pt x="45" y="160"/>
                  <a:pt x="45" y="160"/>
                  <a:pt x="45" y="160"/>
                </a:cubicBezTo>
                <a:cubicBezTo>
                  <a:pt x="45" y="161"/>
                  <a:pt x="45" y="161"/>
                  <a:pt x="45" y="161"/>
                </a:cubicBezTo>
                <a:cubicBezTo>
                  <a:pt x="44" y="161"/>
                  <a:pt x="44" y="161"/>
                  <a:pt x="44" y="161"/>
                </a:cubicBezTo>
                <a:cubicBezTo>
                  <a:pt x="44" y="160"/>
                  <a:pt x="44" y="160"/>
                  <a:pt x="44" y="160"/>
                </a:cubicBezTo>
                <a:cubicBezTo>
                  <a:pt x="43" y="160"/>
                  <a:pt x="43" y="160"/>
                  <a:pt x="43" y="160"/>
                </a:cubicBezTo>
                <a:cubicBezTo>
                  <a:pt x="43" y="161"/>
                  <a:pt x="43" y="161"/>
                  <a:pt x="43" y="161"/>
                </a:cubicBezTo>
                <a:cubicBezTo>
                  <a:pt x="43" y="161"/>
                  <a:pt x="43" y="161"/>
                  <a:pt x="43" y="161"/>
                </a:cubicBezTo>
                <a:cubicBezTo>
                  <a:pt x="43" y="161"/>
                  <a:pt x="43" y="161"/>
                  <a:pt x="43" y="161"/>
                </a:cubicBezTo>
                <a:cubicBezTo>
                  <a:pt x="42" y="161"/>
                  <a:pt x="42" y="161"/>
                  <a:pt x="42" y="161"/>
                </a:cubicBezTo>
                <a:cubicBezTo>
                  <a:pt x="43" y="162"/>
                  <a:pt x="43" y="162"/>
                  <a:pt x="43" y="162"/>
                </a:cubicBezTo>
                <a:cubicBezTo>
                  <a:pt x="43" y="162"/>
                  <a:pt x="43" y="162"/>
                  <a:pt x="43" y="162"/>
                </a:cubicBezTo>
                <a:cubicBezTo>
                  <a:pt x="43" y="163"/>
                  <a:pt x="43" y="163"/>
                  <a:pt x="43" y="163"/>
                </a:cubicBezTo>
                <a:cubicBezTo>
                  <a:pt x="42" y="164"/>
                  <a:pt x="42" y="164"/>
                  <a:pt x="42" y="164"/>
                </a:cubicBezTo>
                <a:cubicBezTo>
                  <a:pt x="41" y="164"/>
                  <a:pt x="41" y="164"/>
                  <a:pt x="41" y="164"/>
                </a:cubicBezTo>
                <a:cubicBezTo>
                  <a:pt x="41" y="164"/>
                  <a:pt x="41" y="164"/>
                  <a:pt x="41" y="164"/>
                </a:cubicBezTo>
                <a:cubicBezTo>
                  <a:pt x="41" y="164"/>
                  <a:pt x="41" y="164"/>
                  <a:pt x="41" y="164"/>
                </a:cubicBezTo>
                <a:cubicBezTo>
                  <a:pt x="40" y="165"/>
                  <a:pt x="40" y="165"/>
                  <a:pt x="40" y="165"/>
                </a:cubicBezTo>
                <a:cubicBezTo>
                  <a:pt x="39" y="164"/>
                  <a:pt x="39" y="164"/>
                  <a:pt x="39" y="164"/>
                </a:cubicBezTo>
                <a:cubicBezTo>
                  <a:pt x="38" y="164"/>
                  <a:pt x="38" y="164"/>
                  <a:pt x="38" y="164"/>
                </a:cubicBezTo>
                <a:cubicBezTo>
                  <a:pt x="38" y="163"/>
                  <a:pt x="38" y="163"/>
                  <a:pt x="38" y="163"/>
                </a:cubicBezTo>
                <a:cubicBezTo>
                  <a:pt x="38" y="163"/>
                  <a:pt x="38" y="163"/>
                  <a:pt x="38" y="163"/>
                </a:cubicBezTo>
                <a:cubicBezTo>
                  <a:pt x="38" y="162"/>
                  <a:pt x="38" y="162"/>
                  <a:pt x="38" y="162"/>
                </a:cubicBezTo>
                <a:cubicBezTo>
                  <a:pt x="37" y="162"/>
                  <a:pt x="37" y="162"/>
                  <a:pt x="37" y="162"/>
                </a:cubicBezTo>
                <a:cubicBezTo>
                  <a:pt x="37" y="163"/>
                  <a:pt x="37" y="163"/>
                  <a:pt x="37" y="163"/>
                </a:cubicBezTo>
                <a:cubicBezTo>
                  <a:pt x="37" y="163"/>
                  <a:pt x="37" y="163"/>
                  <a:pt x="37" y="163"/>
                </a:cubicBezTo>
                <a:cubicBezTo>
                  <a:pt x="36" y="162"/>
                  <a:pt x="36" y="162"/>
                  <a:pt x="36" y="162"/>
                </a:cubicBezTo>
                <a:cubicBezTo>
                  <a:pt x="37" y="161"/>
                  <a:pt x="37" y="161"/>
                  <a:pt x="37" y="161"/>
                </a:cubicBezTo>
                <a:cubicBezTo>
                  <a:pt x="37" y="161"/>
                  <a:pt x="37" y="161"/>
                  <a:pt x="37" y="161"/>
                </a:cubicBezTo>
                <a:cubicBezTo>
                  <a:pt x="36" y="160"/>
                  <a:pt x="36" y="160"/>
                  <a:pt x="36" y="160"/>
                </a:cubicBezTo>
                <a:cubicBezTo>
                  <a:pt x="36" y="160"/>
                  <a:pt x="36" y="160"/>
                  <a:pt x="36" y="160"/>
                </a:cubicBezTo>
                <a:cubicBezTo>
                  <a:pt x="37" y="159"/>
                  <a:pt x="37" y="159"/>
                  <a:pt x="37" y="159"/>
                </a:cubicBezTo>
                <a:cubicBezTo>
                  <a:pt x="38" y="159"/>
                  <a:pt x="38" y="159"/>
                  <a:pt x="38" y="159"/>
                </a:cubicBezTo>
                <a:cubicBezTo>
                  <a:pt x="38" y="159"/>
                  <a:pt x="38" y="159"/>
                  <a:pt x="38" y="159"/>
                </a:cubicBezTo>
                <a:cubicBezTo>
                  <a:pt x="39" y="159"/>
                  <a:pt x="39" y="159"/>
                  <a:pt x="39" y="159"/>
                </a:cubicBezTo>
                <a:cubicBezTo>
                  <a:pt x="39" y="158"/>
                  <a:pt x="39" y="158"/>
                  <a:pt x="39" y="158"/>
                </a:cubicBezTo>
                <a:cubicBezTo>
                  <a:pt x="41" y="158"/>
                  <a:pt x="41" y="158"/>
                  <a:pt x="41" y="158"/>
                </a:cubicBezTo>
                <a:cubicBezTo>
                  <a:pt x="41" y="158"/>
                  <a:pt x="41" y="158"/>
                  <a:pt x="41" y="158"/>
                </a:cubicBezTo>
                <a:cubicBezTo>
                  <a:pt x="42" y="157"/>
                  <a:pt x="42" y="157"/>
                  <a:pt x="42" y="157"/>
                </a:cubicBezTo>
                <a:cubicBezTo>
                  <a:pt x="43" y="156"/>
                  <a:pt x="43" y="156"/>
                  <a:pt x="43" y="156"/>
                </a:cubicBezTo>
                <a:cubicBezTo>
                  <a:pt x="43" y="155"/>
                  <a:pt x="43" y="155"/>
                  <a:pt x="43" y="155"/>
                </a:cubicBezTo>
                <a:cubicBezTo>
                  <a:pt x="43" y="155"/>
                  <a:pt x="43" y="155"/>
                  <a:pt x="43" y="155"/>
                </a:cubicBezTo>
                <a:cubicBezTo>
                  <a:pt x="42" y="156"/>
                  <a:pt x="42" y="156"/>
                  <a:pt x="42" y="156"/>
                </a:cubicBezTo>
                <a:cubicBezTo>
                  <a:pt x="42" y="156"/>
                  <a:pt x="42" y="156"/>
                  <a:pt x="42" y="156"/>
                </a:cubicBezTo>
                <a:cubicBezTo>
                  <a:pt x="41" y="157"/>
                  <a:pt x="41" y="157"/>
                  <a:pt x="41" y="157"/>
                </a:cubicBezTo>
                <a:cubicBezTo>
                  <a:pt x="40" y="158"/>
                  <a:pt x="40" y="158"/>
                  <a:pt x="40" y="158"/>
                </a:cubicBezTo>
                <a:cubicBezTo>
                  <a:pt x="39" y="158"/>
                  <a:pt x="39" y="158"/>
                  <a:pt x="39" y="158"/>
                </a:cubicBezTo>
                <a:cubicBezTo>
                  <a:pt x="38" y="157"/>
                  <a:pt x="38" y="157"/>
                  <a:pt x="38" y="157"/>
                </a:cubicBezTo>
                <a:cubicBezTo>
                  <a:pt x="38" y="156"/>
                  <a:pt x="38" y="156"/>
                  <a:pt x="38" y="156"/>
                </a:cubicBezTo>
                <a:cubicBezTo>
                  <a:pt x="39" y="156"/>
                  <a:pt x="39" y="156"/>
                  <a:pt x="39" y="156"/>
                </a:cubicBezTo>
                <a:cubicBezTo>
                  <a:pt x="40" y="155"/>
                  <a:pt x="40" y="155"/>
                  <a:pt x="40" y="155"/>
                </a:cubicBezTo>
                <a:cubicBezTo>
                  <a:pt x="41" y="155"/>
                  <a:pt x="41" y="155"/>
                  <a:pt x="41" y="155"/>
                </a:cubicBezTo>
                <a:cubicBezTo>
                  <a:pt x="41" y="154"/>
                  <a:pt x="41" y="154"/>
                  <a:pt x="41" y="154"/>
                </a:cubicBezTo>
                <a:cubicBezTo>
                  <a:pt x="41" y="154"/>
                  <a:pt x="41" y="154"/>
                  <a:pt x="41" y="154"/>
                </a:cubicBezTo>
                <a:cubicBezTo>
                  <a:pt x="41" y="154"/>
                  <a:pt x="41" y="154"/>
                  <a:pt x="41" y="154"/>
                </a:cubicBezTo>
                <a:cubicBezTo>
                  <a:pt x="42" y="153"/>
                  <a:pt x="42" y="153"/>
                  <a:pt x="42" y="153"/>
                </a:cubicBezTo>
                <a:cubicBezTo>
                  <a:pt x="42" y="153"/>
                  <a:pt x="42" y="153"/>
                  <a:pt x="42" y="153"/>
                </a:cubicBezTo>
                <a:cubicBezTo>
                  <a:pt x="42" y="153"/>
                  <a:pt x="42" y="153"/>
                  <a:pt x="42" y="153"/>
                </a:cubicBezTo>
                <a:cubicBezTo>
                  <a:pt x="42" y="152"/>
                  <a:pt x="42" y="152"/>
                  <a:pt x="42" y="152"/>
                </a:cubicBezTo>
                <a:cubicBezTo>
                  <a:pt x="41" y="152"/>
                  <a:pt x="41" y="152"/>
                  <a:pt x="41" y="152"/>
                </a:cubicBezTo>
                <a:cubicBezTo>
                  <a:pt x="41" y="152"/>
                  <a:pt x="41" y="152"/>
                  <a:pt x="41" y="152"/>
                </a:cubicBezTo>
                <a:cubicBezTo>
                  <a:pt x="41" y="153"/>
                  <a:pt x="41" y="153"/>
                  <a:pt x="41" y="153"/>
                </a:cubicBezTo>
                <a:cubicBezTo>
                  <a:pt x="39" y="153"/>
                  <a:pt x="39" y="153"/>
                  <a:pt x="39" y="153"/>
                </a:cubicBezTo>
                <a:cubicBezTo>
                  <a:pt x="39" y="153"/>
                  <a:pt x="39" y="153"/>
                  <a:pt x="39" y="153"/>
                </a:cubicBezTo>
                <a:cubicBezTo>
                  <a:pt x="39" y="152"/>
                  <a:pt x="39" y="152"/>
                  <a:pt x="39" y="152"/>
                </a:cubicBezTo>
                <a:cubicBezTo>
                  <a:pt x="39" y="152"/>
                  <a:pt x="39" y="152"/>
                  <a:pt x="39" y="152"/>
                </a:cubicBezTo>
                <a:cubicBezTo>
                  <a:pt x="40" y="151"/>
                  <a:pt x="40" y="151"/>
                  <a:pt x="40" y="151"/>
                </a:cubicBezTo>
                <a:cubicBezTo>
                  <a:pt x="41" y="151"/>
                  <a:pt x="41" y="151"/>
                  <a:pt x="41" y="151"/>
                </a:cubicBezTo>
                <a:cubicBezTo>
                  <a:pt x="41" y="152"/>
                  <a:pt x="41" y="152"/>
                  <a:pt x="41" y="152"/>
                </a:cubicBezTo>
                <a:cubicBezTo>
                  <a:pt x="42" y="151"/>
                  <a:pt x="42" y="151"/>
                  <a:pt x="42" y="151"/>
                </a:cubicBezTo>
                <a:cubicBezTo>
                  <a:pt x="43" y="151"/>
                  <a:pt x="43" y="151"/>
                  <a:pt x="43" y="151"/>
                </a:cubicBezTo>
                <a:cubicBezTo>
                  <a:pt x="43" y="150"/>
                  <a:pt x="43" y="150"/>
                  <a:pt x="43" y="150"/>
                </a:cubicBezTo>
                <a:cubicBezTo>
                  <a:pt x="43" y="149"/>
                  <a:pt x="43" y="149"/>
                  <a:pt x="43" y="149"/>
                </a:cubicBezTo>
                <a:cubicBezTo>
                  <a:pt x="43" y="149"/>
                  <a:pt x="43" y="149"/>
                  <a:pt x="43" y="149"/>
                </a:cubicBezTo>
                <a:cubicBezTo>
                  <a:pt x="44" y="148"/>
                  <a:pt x="44" y="148"/>
                  <a:pt x="44" y="148"/>
                </a:cubicBezTo>
                <a:cubicBezTo>
                  <a:pt x="44" y="147"/>
                  <a:pt x="44" y="147"/>
                  <a:pt x="44" y="147"/>
                </a:cubicBezTo>
                <a:cubicBezTo>
                  <a:pt x="44" y="146"/>
                  <a:pt x="44" y="146"/>
                  <a:pt x="44" y="146"/>
                </a:cubicBezTo>
                <a:cubicBezTo>
                  <a:pt x="44" y="145"/>
                  <a:pt x="44" y="145"/>
                  <a:pt x="44" y="145"/>
                </a:cubicBezTo>
                <a:cubicBezTo>
                  <a:pt x="43" y="145"/>
                  <a:pt x="43" y="145"/>
                  <a:pt x="43" y="145"/>
                </a:cubicBezTo>
                <a:cubicBezTo>
                  <a:pt x="43" y="145"/>
                  <a:pt x="43" y="145"/>
                  <a:pt x="43" y="145"/>
                </a:cubicBezTo>
                <a:cubicBezTo>
                  <a:pt x="42" y="144"/>
                  <a:pt x="42" y="144"/>
                  <a:pt x="42" y="144"/>
                </a:cubicBezTo>
                <a:cubicBezTo>
                  <a:pt x="41" y="144"/>
                  <a:pt x="41" y="144"/>
                  <a:pt x="41" y="144"/>
                </a:cubicBezTo>
                <a:cubicBezTo>
                  <a:pt x="41" y="144"/>
                  <a:pt x="41" y="144"/>
                  <a:pt x="41" y="144"/>
                </a:cubicBezTo>
                <a:cubicBezTo>
                  <a:pt x="41" y="144"/>
                  <a:pt x="41" y="144"/>
                  <a:pt x="41" y="144"/>
                </a:cubicBezTo>
                <a:cubicBezTo>
                  <a:pt x="41" y="143"/>
                  <a:pt x="41" y="143"/>
                  <a:pt x="41" y="143"/>
                </a:cubicBezTo>
                <a:cubicBezTo>
                  <a:pt x="42" y="144"/>
                  <a:pt x="42" y="144"/>
                  <a:pt x="42" y="144"/>
                </a:cubicBezTo>
                <a:cubicBezTo>
                  <a:pt x="42" y="143"/>
                  <a:pt x="42" y="143"/>
                  <a:pt x="42" y="143"/>
                </a:cubicBezTo>
                <a:cubicBezTo>
                  <a:pt x="43" y="143"/>
                  <a:pt x="43" y="143"/>
                  <a:pt x="43" y="143"/>
                </a:cubicBezTo>
                <a:cubicBezTo>
                  <a:pt x="43" y="142"/>
                  <a:pt x="43" y="142"/>
                  <a:pt x="43" y="142"/>
                </a:cubicBezTo>
                <a:cubicBezTo>
                  <a:pt x="44" y="141"/>
                  <a:pt x="44" y="141"/>
                  <a:pt x="44" y="141"/>
                </a:cubicBezTo>
                <a:cubicBezTo>
                  <a:pt x="44" y="141"/>
                  <a:pt x="44" y="141"/>
                  <a:pt x="44" y="141"/>
                </a:cubicBezTo>
                <a:cubicBezTo>
                  <a:pt x="43" y="140"/>
                  <a:pt x="43" y="140"/>
                  <a:pt x="43" y="140"/>
                </a:cubicBezTo>
                <a:cubicBezTo>
                  <a:pt x="43" y="140"/>
                  <a:pt x="43" y="140"/>
                  <a:pt x="43" y="140"/>
                </a:cubicBezTo>
                <a:cubicBezTo>
                  <a:pt x="42" y="140"/>
                  <a:pt x="42" y="140"/>
                  <a:pt x="42" y="140"/>
                </a:cubicBezTo>
                <a:cubicBezTo>
                  <a:pt x="42" y="139"/>
                  <a:pt x="42" y="139"/>
                  <a:pt x="42" y="139"/>
                </a:cubicBezTo>
                <a:cubicBezTo>
                  <a:pt x="43" y="139"/>
                  <a:pt x="43" y="139"/>
                  <a:pt x="43" y="139"/>
                </a:cubicBezTo>
                <a:cubicBezTo>
                  <a:pt x="43" y="139"/>
                  <a:pt x="43" y="139"/>
                  <a:pt x="43" y="139"/>
                </a:cubicBezTo>
                <a:cubicBezTo>
                  <a:pt x="43" y="138"/>
                  <a:pt x="43" y="138"/>
                  <a:pt x="43" y="138"/>
                </a:cubicBezTo>
                <a:cubicBezTo>
                  <a:pt x="42" y="138"/>
                  <a:pt x="42" y="138"/>
                  <a:pt x="42" y="138"/>
                </a:cubicBezTo>
                <a:cubicBezTo>
                  <a:pt x="42" y="137"/>
                  <a:pt x="42" y="137"/>
                  <a:pt x="42" y="137"/>
                </a:cubicBezTo>
                <a:cubicBezTo>
                  <a:pt x="42" y="136"/>
                  <a:pt x="42" y="136"/>
                  <a:pt x="42" y="136"/>
                </a:cubicBezTo>
                <a:cubicBezTo>
                  <a:pt x="43" y="137"/>
                  <a:pt x="43" y="137"/>
                  <a:pt x="43" y="137"/>
                </a:cubicBezTo>
                <a:cubicBezTo>
                  <a:pt x="43" y="137"/>
                  <a:pt x="43" y="137"/>
                  <a:pt x="43" y="137"/>
                </a:cubicBezTo>
                <a:cubicBezTo>
                  <a:pt x="43" y="136"/>
                  <a:pt x="43" y="136"/>
                  <a:pt x="43" y="136"/>
                </a:cubicBezTo>
                <a:cubicBezTo>
                  <a:pt x="43" y="136"/>
                  <a:pt x="43" y="136"/>
                  <a:pt x="43" y="136"/>
                </a:cubicBezTo>
                <a:cubicBezTo>
                  <a:pt x="43" y="135"/>
                  <a:pt x="43" y="135"/>
                  <a:pt x="43" y="135"/>
                </a:cubicBezTo>
                <a:cubicBezTo>
                  <a:pt x="43" y="134"/>
                  <a:pt x="43" y="134"/>
                  <a:pt x="43" y="134"/>
                </a:cubicBezTo>
                <a:cubicBezTo>
                  <a:pt x="42" y="133"/>
                  <a:pt x="42" y="133"/>
                  <a:pt x="42" y="133"/>
                </a:cubicBezTo>
                <a:cubicBezTo>
                  <a:pt x="43" y="132"/>
                  <a:pt x="43" y="132"/>
                  <a:pt x="43" y="132"/>
                </a:cubicBezTo>
                <a:cubicBezTo>
                  <a:pt x="42" y="132"/>
                  <a:pt x="42" y="132"/>
                  <a:pt x="42" y="132"/>
                </a:cubicBezTo>
                <a:cubicBezTo>
                  <a:pt x="43" y="131"/>
                  <a:pt x="43" y="131"/>
                  <a:pt x="43" y="131"/>
                </a:cubicBezTo>
                <a:cubicBezTo>
                  <a:pt x="43" y="130"/>
                  <a:pt x="43" y="130"/>
                  <a:pt x="43" y="130"/>
                </a:cubicBezTo>
                <a:cubicBezTo>
                  <a:pt x="43" y="130"/>
                  <a:pt x="43" y="130"/>
                  <a:pt x="43" y="130"/>
                </a:cubicBezTo>
                <a:cubicBezTo>
                  <a:pt x="42" y="130"/>
                  <a:pt x="42" y="130"/>
                  <a:pt x="42" y="130"/>
                </a:cubicBezTo>
                <a:cubicBezTo>
                  <a:pt x="41" y="131"/>
                  <a:pt x="41" y="131"/>
                  <a:pt x="41" y="131"/>
                </a:cubicBezTo>
                <a:cubicBezTo>
                  <a:pt x="41" y="131"/>
                  <a:pt x="41" y="131"/>
                  <a:pt x="41" y="131"/>
                </a:cubicBezTo>
                <a:cubicBezTo>
                  <a:pt x="40" y="131"/>
                  <a:pt x="40" y="131"/>
                  <a:pt x="40" y="131"/>
                </a:cubicBezTo>
                <a:cubicBezTo>
                  <a:pt x="40" y="132"/>
                  <a:pt x="40" y="132"/>
                  <a:pt x="40" y="132"/>
                </a:cubicBezTo>
                <a:cubicBezTo>
                  <a:pt x="39" y="131"/>
                  <a:pt x="39" y="131"/>
                  <a:pt x="39" y="131"/>
                </a:cubicBezTo>
                <a:cubicBezTo>
                  <a:pt x="40" y="131"/>
                  <a:pt x="40" y="131"/>
                  <a:pt x="40" y="131"/>
                </a:cubicBezTo>
                <a:cubicBezTo>
                  <a:pt x="41" y="130"/>
                  <a:pt x="41" y="130"/>
                  <a:pt x="41" y="130"/>
                </a:cubicBezTo>
                <a:cubicBezTo>
                  <a:pt x="41" y="130"/>
                  <a:pt x="41" y="130"/>
                  <a:pt x="41" y="130"/>
                </a:cubicBezTo>
                <a:cubicBezTo>
                  <a:pt x="42" y="130"/>
                  <a:pt x="42" y="130"/>
                  <a:pt x="42" y="130"/>
                </a:cubicBezTo>
                <a:cubicBezTo>
                  <a:pt x="42" y="129"/>
                  <a:pt x="42" y="129"/>
                  <a:pt x="42" y="129"/>
                </a:cubicBezTo>
                <a:cubicBezTo>
                  <a:pt x="43" y="128"/>
                  <a:pt x="43" y="128"/>
                  <a:pt x="43" y="128"/>
                </a:cubicBezTo>
                <a:cubicBezTo>
                  <a:pt x="43" y="128"/>
                  <a:pt x="43" y="128"/>
                  <a:pt x="43" y="128"/>
                </a:cubicBezTo>
                <a:cubicBezTo>
                  <a:pt x="44" y="127"/>
                  <a:pt x="44" y="127"/>
                  <a:pt x="44" y="127"/>
                </a:cubicBezTo>
                <a:cubicBezTo>
                  <a:pt x="44" y="127"/>
                  <a:pt x="44" y="127"/>
                  <a:pt x="44" y="127"/>
                </a:cubicBezTo>
                <a:cubicBezTo>
                  <a:pt x="43" y="126"/>
                  <a:pt x="43" y="126"/>
                  <a:pt x="43" y="126"/>
                </a:cubicBezTo>
                <a:cubicBezTo>
                  <a:pt x="42" y="125"/>
                  <a:pt x="42" y="125"/>
                  <a:pt x="42" y="125"/>
                </a:cubicBezTo>
                <a:cubicBezTo>
                  <a:pt x="42" y="124"/>
                  <a:pt x="42" y="124"/>
                  <a:pt x="42" y="124"/>
                </a:cubicBezTo>
                <a:cubicBezTo>
                  <a:pt x="42" y="124"/>
                  <a:pt x="42" y="124"/>
                  <a:pt x="42" y="124"/>
                </a:cubicBezTo>
                <a:cubicBezTo>
                  <a:pt x="42" y="124"/>
                  <a:pt x="42" y="124"/>
                  <a:pt x="42" y="124"/>
                </a:cubicBezTo>
                <a:cubicBezTo>
                  <a:pt x="41" y="124"/>
                  <a:pt x="41" y="124"/>
                  <a:pt x="41" y="124"/>
                </a:cubicBezTo>
                <a:cubicBezTo>
                  <a:pt x="41" y="123"/>
                  <a:pt x="41" y="123"/>
                  <a:pt x="41" y="123"/>
                </a:cubicBezTo>
                <a:cubicBezTo>
                  <a:pt x="41" y="122"/>
                  <a:pt x="41" y="122"/>
                  <a:pt x="41" y="122"/>
                </a:cubicBezTo>
                <a:cubicBezTo>
                  <a:pt x="41" y="122"/>
                  <a:pt x="41" y="122"/>
                  <a:pt x="41" y="122"/>
                </a:cubicBezTo>
                <a:cubicBezTo>
                  <a:pt x="41" y="121"/>
                  <a:pt x="41" y="121"/>
                  <a:pt x="41" y="121"/>
                </a:cubicBezTo>
                <a:cubicBezTo>
                  <a:pt x="41" y="120"/>
                  <a:pt x="41" y="120"/>
                  <a:pt x="41" y="120"/>
                </a:cubicBezTo>
                <a:cubicBezTo>
                  <a:pt x="39" y="119"/>
                  <a:pt x="39" y="119"/>
                  <a:pt x="39" y="119"/>
                </a:cubicBezTo>
                <a:cubicBezTo>
                  <a:pt x="39" y="119"/>
                  <a:pt x="39" y="119"/>
                  <a:pt x="39" y="119"/>
                </a:cubicBezTo>
                <a:cubicBezTo>
                  <a:pt x="39" y="118"/>
                  <a:pt x="39" y="118"/>
                  <a:pt x="39" y="118"/>
                </a:cubicBezTo>
                <a:cubicBezTo>
                  <a:pt x="38" y="117"/>
                  <a:pt x="38" y="117"/>
                  <a:pt x="38" y="117"/>
                </a:cubicBezTo>
                <a:cubicBezTo>
                  <a:pt x="38" y="117"/>
                  <a:pt x="38" y="117"/>
                  <a:pt x="38" y="117"/>
                </a:cubicBezTo>
                <a:cubicBezTo>
                  <a:pt x="39" y="117"/>
                  <a:pt x="39" y="117"/>
                  <a:pt x="39" y="117"/>
                </a:cubicBezTo>
                <a:cubicBezTo>
                  <a:pt x="40" y="116"/>
                  <a:pt x="40" y="116"/>
                  <a:pt x="40" y="116"/>
                </a:cubicBezTo>
                <a:cubicBezTo>
                  <a:pt x="40" y="116"/>
                  <a:pt x="40" y="116"/>
                  <a:pt x="40" y="116"/>
                </a:cubicBezTo>
                <a:cubicBezTo>
                  <a:pt x="40" y="115"/>
                  <a:pt x="40" y="115"/>
                  <a:pt x="40" y="115"/>
                </a:cubicBezTo>
                <a:cubicBezTo>
                  <a:pt x="40" y="115"/>
                  <a:pt x="40" y="115"/>
                  <a:pt x="40" y="115"/>
                </a:cubicBezTo>
                <a:cubicBezTo>
                  <a:pt x="39" y="115"/>
                  <a:pt x="39" y="115"/>
                  <a:pt x="39" y="115"/>
                </a:cubicBezTo>
                <a:cubicBezTo>
                  <a:pt x="39" y="115"/>
                  <a:pt x="39" y="115"/>
                  <a:pt x="39" y="115"/>
                </a:cubicBezTo>
                <a:cubicBezTo>
                  <a:pt x="40" y="114"/>
                  <a:pt x="40" y="114"/>
                  <a:pt x="40" y="114"/>
                </a:cubicBezTo>
                <a:cubicBezTo>
                  <a:pt x="40" y="113"/>
                  <a:pt x="40" y="113"/>
                  <a:pt x="40" y="113"/>
                </a:cubicBezTo>
                <a:cubicBezTo>
                  <a:pt x="41" y="113"/>
                  <a:pt x="41" y="113"/>
                  <a:pt x="41" y="113"/>
                </a:cubicBezTo>
                <a:cubicBezTo>
                  <a:pt x="41" y="112"/>
                  <a:pt x="41" y="112"/>
                  <a:pt x="41" y="112"/>
                </a:cubicBezTo>
                <a:cubicBezTo>
                  <a:pt x="41" y="112"/>
                  <a:pt x="41" y="112"/>
                  <a:pt x="41" y="112"/>
                </a:cubicBezTo>
                <a:cubicBezTo>
                  <a:pt x="41" y="111"/>
                  <a:pt x="41" y="111"/>
                  <a:pt x="41" y="111"/>
                </a:cubicBezTo>
                <a:cubicBezTo>
                  <a:pt x="41" y="111"/>
                  <a:pt x="41" y="111"/>
                  <a:pt x="41" y="111"/>
                </a:cubicBezTo>
                <a:cubicBezTo>
                  <a:pt x="40" y="111"/>
                  <a:pt x="40" y="111"/>
                  <a:pt x="40" y="111"/>
                </a:cubicBezTo>
                <a:cubicBezTo>
                  <a:pt x="39" y="110"/>
                  <a:pt x="39" y="110"/>
                  <a:pt x="39" y="110"/>
                </a:cubicBezTo>
                <a:cubicBezTo>
                  <a:pt x="38" y="109"/>
                  <a:pt x="38" y="109"/>
                  <a:pt x="38" y="109"/>
                </a:cubicBezTo>
                <a:cubicBezTo>
                  <a:pt x="38" y="108"/>
                  <a:pt x="38" y="108"/>
                  <a:pt x="38" y="108"/>
                </a:cubicBezTo>
                <a:cubicBezTo>
                  <a:pt x="38" y="108"/>
                  <a:pt x="38" y="108"/>
                  <a:pt x="38" y="108"/>
                </a:cubicBezTo>
                <a:cubicBezTo>
                  <a:pt x="37" y="108"/>
                  <a:pt x="37" y="108"/>
                  <a:pt x="37" y="108"/>
                </a:cubicBezTo>
                <a:cubicBezTo>
                  <a:pt x="37" y="108"/>
                  <a:pt x="37" y="108"/>
                  <a:pt x="37" y="108"/>
                </a:cubicBezTo>
                <a:cubicBezTo>
                  <a:pt x="37" y="108"/>
                  <a:pt x="37" y="108"/>
                  <a:pt x="37" y="108"/>
                </a:cubicBezTo>
                <a:cubicBezTo>
                  <a:pt x="36" y="108"/>
                  <a:pt x="36" y="108"/>
                  <a:pt x="36" y="108"/>
                </a:cubicBezTo>
                <a:cubicBezTo>
                  <a:pt x="36" y="107"/>
                  <a:pt x="36" y="107"/>
                  <a:pt x="36" y="107"/>
                </a:cubicBezTo>
                <a:cubicBezTo>
                  <a:pt x="36" y="107"/>
                  <a:pt x="36" y="107"/>
                  <a:pt x="36" y="107"/>
                </a:cubicBezTo>
                <a:cubicBezTo>
                  <a:pt x="35" y="106"/>
                  <a:pt x="35" y="106"/>
                  <a:pt x="35" y="106"/>
                </a:cubicBezTo>
                <a:cubicBezTo>
                  <a:pt x="35" y="106"/>
                  <a:pt x="35" y="106"/>
                  <a:pt x="35" y="106"/>
                </a:cubicBezTo>
                <a:cubicBezTo>
                  <a:pt x="34" y="106"/>
                  <a:pt x="34" y="106"/>
                  <a:pt x="34" y="106"/>
                </a:cubicBezTo>
                <a:cubicBezTo>
                  <a:pt x="34" y="106"/>
                  <a:pt x="34" y="106"/>
                  <a:pt x="34" y="106"/>
                </a:cubicBezTo>
                <a:cubicBezTo>
                  <a:pt x="33" y="106"/>
                  <a:pt x="33" y="106"/>
                  <a:pt x="33" y="106"/>
                </a:cubicBezTo>
                <a:cubicBezTo>
                  <a:pt x="33" y="106"/>
                  <a:pt x="33" y="106"/>
                  <a:pt x="33" y="106"/>
                </a:cubicBezTo>
                <a:cubicBezTo>
                  <a:pt x="34" y="105"/>
                  <a:pt x="34" y="105"/>
                  <a:pt x="34" y="105"/>
                </a:cubicBezTo>
                <a:cubicBezTo>
                  <a:pt x="32" y="104"/>
                  <a:pt x="32" y="104"/>
                  <a:pt x="32" y="104"/>
                </a:cubicBezTo>
                <a:cubicBezTo>
                  <a:pt x="31" y="103"/>
                  <a:pt x="31" y="103"/>
                  <a:pt x="31" y="103"/>
                </a:cubicBezTo>
                <a:cubicBezTo>
                  <a:pt x="31" y="103"/>
                  <a:pt x="31" y="103"/>
                  <a:pt x="31" y="103"/>
                </a:cubicBezTo>
                <a:cubicBezTo>
                  <a:pt x="31" y="104"/>
                  <a:pt x="31" y="104"/>
                  <a:pt x="31" y="104"/>
                </a:cubicBezTo>
                <a:cubicBezTo>
                  <a:pt x="30" y="103"/>
                  <a:pt x="30" y="103"/>
                  <a:pt x="30" y="103"/>
                </a:cubicBezTo>
                <a:cubicBezTo>
                  <a:pt x="28" y="102"/>
                  <a:pt x="28" y="102"/>
                  <a:pt x="28" y="102"/>
                </a:cubicBezTo>
                <a:cubicBezTo>
                  <a:pt x="27" y="102"/>
                  <a:pt x="27" y="102"/>
                  <a:pt x="27" y="102"/>
                </a:cubicBezTo>
                <a:cubicBezTo>
                  <a:pt x="27" y="101"/>
                  <a:pt x="27" y="101"/>
                  <a:pt x="27" y="101"/>
                </a:cubicBezTo>
                <a:cubicBezTo>
                  <a:pt x="26" y="101"/>
                  <a:pt x="26" y="101"/>
                  <a:pt x="26" y="101"/>
                </a:cubicBezTo>
                <a:cubicBezTo>
                  <a:pt x="25" y="101"/>
                  <a:pt x="25" y="101"/>
                  <a:pt x="25" y="101"/>
                </a:cubicBezTo>
                <a:cubicBezTo>
                  <a:pt x="24" y="101"/>
                  <a:pt x="24" y="101"/>
                  <a:pt x="24" y="101"/>
                </a:cubicBezTo>
                <a:cubicBezTo>
                  <a:pt x="23" y="102"/>
                  <a:pt x="23" y="102"/>
                  <a:pt x="23" y="102"/>
                </a:cubicBezTo>
                <a:cubicBezTo>
                  <a:pt x="23" y="103"/>
                  <a:pt x="23" y="103"/>
                  <a:pt x="23" y="103"/>
                </a:cubicBezTo>
                <a:cubicBezTo>
                  <a:pt x="22" y="104"/>
                  <a:pt x="22" y="104"/>
                  <a:pt x="22" y="104"/>
                </a:cubicBezTo>
                <a:cubicBezTo>
                  <a:pt x="22" y="103"/>
                  <a:pt x="22" y="103"/>
                  <a:pt x="22" y="103"/>
                </a:cubicBezTo>
                <a:cubicBezTo>
                  <a:pt x="23" y="102"/>
                  <a:pt x="23" y="102"/>
                  <a:pt x="23" y="102"/>
                </a:cubicBezTo>
                <a:cubicBezTo>
                  <a:pt x="22" y="101"/>
                  <a:pt x="22" y="101"/>
                  <a:pt x="22" y="101"/>
                </a:cubicBezTo>
                <a:cubicBezTo>
                  <a:pt x="22" y="101"/>
                  <a:pt x="22" y="101"/>
                  <a:pt x="22" y="101"/>
                </a:cubicBezTo>
                <a:cubicBezTo>
                  <a:pt x="21" y="101"/>
                  <a:pt x="21" y="101"/>
                  <a:pt x="21" y="101"/>
                </a:cubicBezTo>
                <a:cubicBezTo>
                  <a:pt x="21" y="101"/>
                  <a:pt x="21" y="101"/>
                  <a:pt x="21" y="101"/>
                </a:cubicBezTo>
                <a:cubicBezTo>
                  <a:pt x="21" y="102"/>
                  <a:pt x="21" y="102"/>
                  <a:pt x="21" y="102"/>
                </a:cubicBezTo>
                <a:cubicBezTo>
                  <a:pt x="20" y="102"/>
                  <a:pt x="20" y="102"/>
                  <a:pt x="20" y="102"/>
                </a:cubicBezTo>
                <a:cubicBezTo>
                  <a:pt x="19" y="102"/>
                  <a:pt x="19" y="102"/>
                  <a:pt x="19" y="102"/>
                </a:cubicBezTo>
                <a:cubicBezTo>
                  <a:pt x="19" y="101"/>
                  <a:pt x="19" y="101"/>
                  <a:pt x="19" y="101"/>
                </a:cubicBezTo>
                <a:cubicBezTo>
                  <a:pt x="18" y="100"/>
                  <a:pt x="18" y="100"/>
                  <a:pt x="18" y="100"/>
                </a:cubicBezTo>
                <a:cubicBezTo>
                  <a:pt x="18" y="101"/>
                  <a:pt x="18" y="101"/>
                  <a:pt x="18" y="101"/>
                </a:cubicBezTo>
                <a:cubicBezTo>
                  <a:pt x="18" y="103"/>
                  <a:pt x="18" y="103"/>
                  <a:pt x="18" y="103"/>
                </a:cubicBezTo>
                <a:cubicBezTo>
                  <a:pt x="17" y="103"/>
                  <a:pt x="17" y="103"/>
                  <a:pt x="17" y="103"/>
                </a:cubicBezTo>
                <a:cubicBezTo>
                  <a:pt x="17" y="103"/>
                  <a:pt x="17" y="103"/>
                  <a:pt x="17" y="103"/>
                </a:cubicBezTo>
                <a:cubicBezTo>
                  <a:pt x="17" y="102"/>
                  <a:pt x="17" y="102"/>
                  <a:pt x="17" y="102"/>
                </a:cubicBezTo>
                <a:cubicBezTo>
                  <a:pt x="17" y="101"/>
                  <a:pt x="17" y="101"/>
                  <a:pt x="17" y="101"/>
                </a:cubicBezTo>
                <a:cubicBezTo>
                  <a:pt x="18" y="100"/>
                  <a:pt x="18" y="100"/>
                  <a:pt x="18" y="100"/>
                </a:cubicBezTo>
                <a:cubicBezTo>
                  <a:pt x="18" y="100"/>
                  <a:pt x="18" y="100"/>
                  <a:pt x="18" y="100"/>
                </a:cubicBezTo>
                <a:cubicBezTo>
                  <a:pt x="17" y="100"/>
                  <a:pt x="17" y="100"/>
                  <a:pt x="17" y="100"/>
                </a:cubicBezTo>
                <a:cubicBezTo>
                  <a:pt x="17" y="100"/>
                  <a:pt x="17" y="100"/>
                  <a:pt x="17" y="100"/>
                </a:cubicBezTo>
                <a:cubicBezTo>
                  <a:pt x="16" y="100"/>
                  <a:pt x="16" y="100"/>
                  <a:pt x="16" y="100"/>
                </a:cubicBezTo>
                <a:cubicBezTo>
                  <a:pt x="15" y="100"/>
                  <a:pt x="15" y="100"/>
                  <a:pt x="15" y="100"/>
                </a:cubicBezTo>
                <a:cubicBezTo>
                  <a:pt x="15" y="101"/>
                  <a:pt x="15" y="101"/>
                  <a:pt x="15" y="101"/>
                </a:cubicBezTo>
                <a:cubicBezTo>
                  <a:pt x="14" y="101"/>
                  <a:pt x="14" y="101"/>
                  <a:pt x="14" y="101"/>
                </a:cubicBezTo>
                <a:cubicBezTo>
                  <a:pt x="14" y="101"/>
                  <a:pt x="14" y="101"/>
                  <a:pt x="14" y="101"/>
                </a:cubicBezTo>
                <a:cubicBezTo>
                  <a:pt x="14" y="100"/>
                  <a:pt x="14" y="100"/>
                  <a:pt x="14" y="100"/>
                </a:cubicBezTo>
                <a:cubicBezTo>
                  <a:pt x="14" y="99"/>
                  <a:pt x="14" y="99"/>
                  <a:pt x="14" y="99"/>
                </a:cubicBezTo>
                <a:cubicBezTo>
                  <a:pt x="14" y="98"/>
                  <a:pt x="14" y="98"/>
                  <a:pt x="14" y="98"/>
                </a:cubicBezTo>
                <a:cubicBezTo>
                  <a:pt x="13" y="98"/>
                  <a:pt x="13" y="98"/>
                  <a:pt x="13" y="98"/>
                </a:cubicBezTo>
                <a:cubicBezTo>
                  <a:pt x="13" y="98"/>
                  <a:pt x="13" y="98"/>
                  <a:pt x="13" y="98"/>
                </a:cubicBezTo>
                <a:cubicBezTo>
                  <a:pt x="13" y="99"/>
                  <a:pt x="13" y="99"/>
                  <a:pt x="13" y="99"/>
                </a:cubicBezTo>
                <a:cubicBezTo>
                  <a:pt x="13" y="100"/>
                  <a:pt x="13" y="100"/>
                  <a:pt x="13" y="100"/>
                </a:cubicBezTo>
                <a:cubicBezTo>
                  <a:pt x="12" y="101"/>
                  <a:pt x="12" y="101"/>
                  <a:pt x="12" y="101"/>
                </a:cubicBezTo>
                <a:cubicBezTo>
                  <a:pt x="12" y="101"/>
                  <a:pt x="12" y="101"/>
                  <a:pt x="12" y="101"/>
                </a:cubicBezTo>
                <a:cubicBezTo>
                  <a:pt x="12" y="103"/>
                  <a:pt x="12" y="103"/>
                  <a:pt x="12" y="103"/>
                </a:cubicBezTo>
                <a:cubicBezTo>
                  <a:pt x="12" y="103"/>
                  <a:pt x="12" y="103"/>
                  <a:pt x="12" y="103"/>
                </a:cubicBezTo>
                <a:cubicBezTo>
                  <a:pt x="12" y="104"/>
                  <a:pt x="12" y="104"/>
                  <a:pt x="12" y="104"/>
                </a:cubicBezTo>
                <a:cubicBezTo>
                  <a:pt x="11" y="103"/>
                  <a:pt x="11" y="103"/>
                  <a:pt x="11" y="103"/>
                </a:cubicBezTo>
                <a:cubicBezTo>
                  <a:pt x="10" y="102"/>
                  <a:pt x="10" y="102"/>
                  <a:pt x="10" y="102"/>
                </a:cubicBezTo>
                <a:cubicBezTo>
                  <a:pt x="9" y="102"/>
                  <a:pt x="9" y="102"/>
                  <a:pt x="9" y="102"/>
                </a:cubicBezTo>
                <a:cubicBezTo>
                  <a:pt x="8" y="101"/>
                  <a:pt x="8" y="101"/>
                  <a:pt x="8" y="101"/>
                </a:cubicBezTo>
                <a:cubicBezTo>
                  <a:pt x="8" y="100"/>
                  <a:pt x="8" y="100"/>
                  <a:pt x="8" y="100"/>
                </a:cubicBezTo>
                <a:cubicBezTo>
                  <a:pt x="7" y="100"/>
                  <a:pt x="7" y="100"/>
                  <a:pt x="7" y="100"/>
                </a:cubicBezTo>
                <a:cubicBezTo>
                  <a:pt x="7" y="100"/>
                  <a:pt x="7" y="100"/>
                  <a:pt x="7" y="100"/>
                </a:cubicBezTo>
                <a:cubicBezTo>
                  <a:pt x="7" y="99"/>
                  <a:pt x="7" y="99"/>
                  <a:pt x="7" y="99"/>
                </a:cubicBezTo>
                <a:cubicBezTo>
                  <a:pt x="6" y="99"/>
                  <a:pt x="6" y="99"/>
                  <a:pt x="6" y="99"/>
                </a:cubicBezTo>
                <a:cubicBezTo>
                  <a:pt x="6" y="97"/>
                  <a:pt x="6" y="97"/>
                  <a:pt x="6" y="97"/>
                </a:cubicBezTo>
                <a:cubicBezTo>
                  <a:pt x="5" y="97"/>
                  <a:pt x="5" y="97"/>
                  <a:pt x="5" y="97"/>
                </a:cubicBezTo>
                <a:cubicBezTo>
                  <a:pt x="4" y="96"/>
                  <a:pt x="4" y="96"/>
                  <a:pt x="4" y="96"/>
                </a:cubicBezTo>
                <a:cubicBezTo>
                  <a:pt x="4" y="95"/>
                  <a:pt x="4" y="95"/>
                  <a:pt x="4" y="95"/>
                </a:cubicBezTo>
                <a:cubicBezTo>
                  <a:pt x="5" y="94"/>
                  <a:pt x="5" y="94"/>
                  <a:pt x="5" y="94"/>
                </a:cubicBezTo>
                <a:cubicBezTo>
                  <a:pt x="6" y="94"/>
                  <a:pt x="6" y="94"/>
                  <a:pt x="6" y="94"/>
                </a:cubicBezTo>
                <a:cubicBezTo>
                  <a:pt x="7" y="94"/>
                  <a:pt x="7" y="94"/>
                  <a:pt x="7" y="94"/>
                </a:cubicBezTo>
                <a:cubicBezTo>
                  <a:pt x="8" y="93"/>
                  <a:pt x="8" y="93"/>
                  <a:pt x="8" y="93"/>
                </a:cubicBezTo>
                <a:cubicBezTo>
                  <a:pt x="9" y="93"/>
                  <a:pt x="9" y="93"/>
                  <a:pt x="9" y="93"/>
                </a:cubicBezTo>
                <a:cubicBezTo>
                  <a:pt x="9" y="94"/>
                  <a:pt x="9" y="94"/>
                  <a:pt x="9" y="94"/>
                </a:cubicBezTo>
                <a:cubicBezTo>
                  <a:pt x="10" y="93"/>
                  <a:pt x="10" y="93"/>
                  <a:pt x="10" y="93"/>
                </a:cubicBezTo>
                <a:cubicBezTo>
                  <a:pt x="10" y="93"/>
                  <a:pt x="10" y="93"/>
                  <a:pt x="10" y="93"/>
                </a:cubicBezTo>
                <a:cubicBezTo>
                  <a:pt x="10" y="92"/>
                  <a:pt x="10" y="92"/>
                  <a:pt x="10" y="92"/>
                </a:cubicBezTo>
                <a:cubicBezTo>
                  <a:pt x="9" y="92"/>
                  <a:pt x="9" y="92"/>
                  <a:pt x="9" y="92"/>
                </a:cubicBezTo>
                <a:cubicBezTo>
                  <a:pt x="8" y="92"/>
                  <a:pt x="8" y="92"/>
                  <a:pt x="8" y="92"/>
                </a:cubicBezTo>
                <a:cubicBezTo>
                  <a:pt x="7" y="92"/>
                  <a:pt x="7" y="92"/>
                  <a:pt x="7" y="92"/>
                </a:cubicBezTo>
                <a:cubicBezTo>
                  <a:pt x="7" y="92"/>
                  <a:pt x="7" y="92"/>
                  <a:pt x="7" y="92"/>
                </a:cubicBezTo>
                <a:cubicBezTo>
                  <a:pt x="6" y="91"/>
                  <a:pt x="6" y="91"/>
                  <a:pt x="6" y="91"/>
                </a:cubicBezTo>
                <a:cubicBezTo>
                  <a:pt x="5" y="89"/>
                  <a:pt x="5" y="89"/>
                  <a:pt x="5" y="89"/>
                </a:cubicBezTo>
                <a:cubicBezTo>
                  <a:pt x="6" y="89"/>
                  <a:pt x="6" y="89"/>
                  <a:pt x="6" y="89"/>
                </a:cubicBezTo>
                <a:cubicBezTo>
                  <a:pt x="7" y="88"/>
                  <a:pt x="7" y="88"/>
                  <a:pt x="7" y="88"/>
                </a:cubicBezTo>
                <a:cubicBezTo>
                  <a:pt x="7" y="87"/>
                  <a:pt x="7" y="87"/>
                  <a:pt x="7" y="87"/>
                </a:cubicBezTo>
                <a:cubicBezTo>
                  <a:pt x="7" y="87"/>
                  <a:pt x="7" y="87"/>
                  <a:pt x="7" y="87"/>
                </a:cubicBezTo>
                <a:cubicBezTo>
                  <a:pt x="7" y="87"/>
                  <a:pt x="7" y="87"/>
                  <a:pt x="7" y="87"/>
                </a:cubicBezTo>
                <a:cubicBezTo>
                  <a:pt x="6" y="87"/>
                  <a:pt x="6" y="87"/>
                  <a:pt x="6" y="87"/>
                </a:cubicBezTo>
                <a:cubicBezTo>
                  <a:pt x="6" y="88"/>
                  <a:pt x="6" y="88"/>
                  <a:pt x="6" y="88"/>
                </a:cubicBezTo>
                <a:cubicBezTo>
                  <a:pt x="5" y="88"/>
                  <a:pt x="5" y="88"/>
                  <a:pt x="5" y="88"/>
                </a:cubicBezTo>
                <a:cubicBezTo>
                  <a:pt x="5" y="88"/>
                  <a:pt x="5" y="88"/>
                  <a:pt x="5" y="88"/>
                </a:cubicBezTo>
                <a:cubicBezTo>
                  <a:pt x="4" y="89"/>
                  <a:pt x="4" y="89"/>
                  <a:pt x="4" y="89"/>
                </a:cubicBezTo>
                <a:cubicBezTo>
                  <a:pt x="3" y="89"/>
                  <a:pt x="3" y="89"/>
                  <a:pt x="3" y="89"/>
                </a:cubicBezTo>
                <a:cubicBezTo>
                  <a:pt x="3" y="88"/>
                  <a:pt x="3" y="88"/>
                  <a:pt x="3" y="88"/>
                </a:cubicBezTo>
                <a:cubicBezTo>
                  <a:pt x="3" y="87"/>
                  <a:pt x="3" y="87"/>
                  <a:pt x="3" y="87"/>
                </a:cubicBezTo>
                <a:cubicBezTo>
                  <a:pt x="4" y="87"/>
                  <a:pt x="4" y="87"/>
                  <a:pt x="4" y="87"/>
                </a:cubicBezTo>
                <a:cubicBezTo>
                  <a:pt x="3" y="86"/>
                  <a:pt x="3" y="86"/>
                  <a:pt x="3" y="86"/>
                </a:cubicBezTo>
                <a:cubicBezTo>
                  <a:pt x="3" y="86"/>
                  <a:pt x="3" y="86"/>
                  <a:pt x="3" y="86"/>
                </a:cubicBezTo>
                <a:cubicBezTo>
                  <a:pt x="3" y="87"/>
                  <a:pt x="3" y="87"/>
                  <a:pt x="3" y="87"/>
                </a:cubicBezTo>
                <a:cubicBezTo>
                  <a:pt x="3" y="86"/>
                  <a:pt x="3" y="86"/>
                  <a:pt x="3" y="86"/>
                </a:cubicBezTo>
                <a:cubicBezTo>
                  <a:pt x="3" y="85"/>
                  <a:pt x="3" y="85"/>
                  <a:pt x="3" y="85"/>
                </a:cubicBezTo>
                <a:cubicBezTo>
                  <a:pt x="3" y="84"/>
                  <a:pt x="3" y="84"/>
                  <a:pt x="3" y="84"/>
                </a:cubicBezTo>
                <a:cubicBezTo>
                  <a:pt x="3" y="84"/>
                  <a:pt x="3" y="84"/>
                  <a:pt x="3" y="84"/>
                </a:cubicBezTo>
                <a:cubicBezTo>
                  <a:pt x="4" y="84"/>
                  <a:pt x="4" y="84"/>
                  <a:pt x="4" y="84"/>
                </a:cubicBezTo>
                <a:cubicBezTo>
                  <a:pt x="4" y="84"/>
                  <a:pt x="4" y="84"/>
                  <a:pt x="4" y="84"/>
                </a:cubicBezTo>
                <a:cubicBezTo>
                  <a:pt x="5" y="85"/>
                  <a:pt x="5" y="85"/>
                  <a:pt x="5" y="85"/>
                </a:cubicBezTo>
                <a:cubicBezTo>
                  <a:pt x="5" y="83"/>
                  <a:pt x="5" y="83"/>
                  <a:pt x="5" y="83"/>
                </a:cubicBezTo>
                <a:cubicBezTo>
                  <a:pt x="6" y="83"/>
                  <a:pt x="6" y="83"/>
                  <a:pt x="6" y="83"/>
                </a:cubicBezTo>
                <a:cubicBezTo>
                  <a:pt x="8" y="83"/>
                  <a:pt x="8" y="83"/>
                  <a:pt x="8" y="83"/>
                </a:cubicBezTo>
                <a:cubicBezTo>
                  <a:pt x="9" y="84"/>
                  <a:pt x="9" y="84"/>
                  <a:pt x="9" y="84"/>
                </a:cubicBezTo>
                <a:cubicBezTo>
                  <a:pt x="11" y="84"/>
                  <a:pt x="11" y="84"/>
                  <a:pt x="11" y="84"/>
                </a:cubicBezTo>
                <a:cubicBezTo>
                  <a:pt x="13" y="85"/>
                  <a:pt x="13" y="85"/>
                  <a:pt x="13" y="85"/>
                </a:cubicBezTo>
                <a:cubicBezTo>
                  <a:pt x="14" y="85"/>
                  <a:pt x="14" y="85"/>
                  <a:pt x="14" y="85"/>
                </a:cubicBezTo>
                <a:cubicBezTo>
                  <a:pt x="15" y="85"/>
                  <a:pt x="15" y="85"/>
                  <a:pt x="15" y="85"/>
                </a:cubicBezTo>
                <a:cubicBezTo>
                  <a:pt x="17" y="86"/>
                  <a:pt x="17" y="86"/>
                  <a:pt x="17" y="86"/>
                </a:cubicBezTo>
                <a:cubicBezTo>
                  <a:pt x="17" y="86"/>
                  <a:pt x="17" y="86"/>
                  <a:pt x="17" y="86"/>
                </a:cubicBezTo>
                <a:cubicBezTo>
                  <a:pt x="18" y="87"/>
                  <a:pt x="18" y="87"/>
                  <a:pt x="18" y="87"/>
                </a:cubicBezTo>
                <a:cubicBezTo>
                  <a:pt x="19" y="86"/>
                  <a:pt x="19" y="86"/>
                  <a:pt x="19" y="86"/>
                </a:cubicBezTo>
                <a:cubicBezTo>
                  <a:pt x="18" y="86"/>
                  <a:pt x="18" y="86"/>
                  <a:pt x="18" y="86"/>
                </a:cubicBezTo>
                <a:cubicBezTo>
                  <a:pt x="17" y="86"/>
                  <a:pt x="17" y="86"/>
                  <a:pt x="17" y="86"/>
                </a:cubicBezTo>
                <a:cubicBezTo>
                  <a:pt x="16" y="85"/>
                  <a:pt x="16" y="85"/>
                  <a:pt x="16" y="85"/>
                </a:cubicBezTo>
                <a:cubicBezTo>
                  <a:pt x="15" y="84"/>
                  <a:pt x="15" y="84"/>
                  <a:pt x="15" y="84"/>
                </a:cubicBezTo>
                <a:cubicBezTo>
                  <a:pt x="14" y="84"/>
                  <a:pt x="14" y="84"/>
                  <a:pt x="14" y="84"/>
                </a:cubicBezTo>
                <a:cubicBezTo>
                  <a:pt x="12" y="84"/>
                  <a:pt x="12" y="84"/>
                  <a:pt x="12" y="84"/>
                </a:cubicBezTo>
                <a:cubicBezTo>
                  <a:pt x="11" y="83"/>
                  <a:pt x="11" y="83"/>
                  <a:pt x="11" y="83"/>
                </a:cubicBezTo>
                <a:cubicBezTo>
                  <a:pt x="11" y="83"/>
                  <a:pt x="11" y="83"/>
                  <a:pt x="11" y="83"/>
                </a:cubicBezTo>
                <a:cubicBezTo>
                  <a:pt x="13" y="82"/>
                  <a:pt x="13" y="82"/>
                  <a:pt x="13" y="82"/>
                </a:cubicBezTo>
                <a:cubicBezTo>
                  <a:pt x="14" y="82"/>
                  <a:pt x="14" y="82"/>
                  <a:pt x="14" y="82"/>
                </a:cubicBezTo>
                <a:cubicBezTo>
                  <a:pt x="17" y="82"/>
                  <a:pt x="17" y="82"/>
                  <a:pt x="17" y="82"/>
                </a:cubicBezTo>
                <a:cubicBezTo>
                  <a:pt x="18" y="83"/>
                  <a:pt x="18" y="83"/>
                  <a:pt x="18" y="83"/>
                </a:cubicBezTo>
                <a:cubicBezTo>
                  <a:pt x="19" y="84"/>
                  <a:pt x="19" y="84"/>
                  <a:pt x="19" y="84"/>
                </a:cubicBezTo>
                <a:cubicBezTo>
                  <a:pt x="19" y="84"/>
                  <a:pt x="19" y="84"/>
                  <a:pt x="19" y="84"/>
                </a:cubicBezTo>
                <a:cubicBezTo>
                  <a:pt x="20" y="84"/>
                  <a:pt x="20" y="84"/>
                  <a:pt x="20" y="84"/>
                </a:cubicBezTo>
                <a:cubicBezTo>
                  <a:pt x="20" y="85"/>
                  <a:pt x="20" y="85"/>
                  <a:pt x="20" y="85"/>
                </a:cubicBezTo>
                <a:cubicBezTo>
                  <a:pt x="20" y="84"/>
                  <a:pt x="20" y="84"/>
                  <a:pt x="20" y="84"/>
                </a:cubicBezTo>
                <a:cubicBezTo>
                  <a:pt x="20" y="84"/>
                  <a:pt x="20" y="84"/>
                  <a:pt x="20" y="84"/>
                </a:cubicBezTo>
                <a:cubicBezTo>
                  <a:pt x="20" y="83"/>
                  <a:pt x="20" y="83"/>
                  <a:pt x="20" y="83"/>
                </a:cubicBezTo>
                <a:cubicBezTo>
                  <a:pt x="21" y="82"/>
                  <a:pt x="21" y="82"/>
                  <a:pt x="21" y="82"/>
                </a:cubicBezTo>
                <a:cubicBezTo>
                  <a:pt x="22" y="82"/>
                  <a:pt x="22" y="82"/>
                  <a:pt x="22" y="82"/>
                </a:cubicBezTo>
                <a:cubicBezTo>
                  <a:pt x="21" y="81"/>
                  <a:pt x="21" y="81"/>
                  <a:pt x="21" y="81"/>
                </a:cubicBezTo>
                <a:cubicBezTo>
                  <a:pt x="21" y="81"/>
                  <a:pt x="21" y="81"/>
                  <a:pt x="21" y="81"/>
                </a:cubicBezTo>
                <a:cubicBezTo>
                  <a:pt x="20" y="81"/>
                  <a:pt x="20" y="81"/>
                  <a:pt x="20" y="81"/>
                </a:cubicBezTo>
                <a:cubicBezTo>
                  <a:pt x="20" y="80"/>
                  <a:pt x="20" y="80"/>
                  <a:pt x="20" y="80"/>
                </a:cubicBezTo>
                <a:cubicBezTo>
                  <a:pt x="20" y="80"/>
                  <a:pt x="20" y="80"/>
                  <a:pt x="20" y="80"/>
                </a:cubicBezTo>
                <a:cubicBezTo>
                  <a:pt x="19" y="79"/>
                  <a:pt x="19" y="79"/>
                  <a:pt x="19" y="79"/>
                </a:cubicBezTo>
                <a:cubicBezTo>
                  <a:pt x="19" y="80"/>
                  <a:pt x="19" y="80"/>
                  <a:pt x="19" y="80"/>
                </a:cubicBezTo>
                <a:cubicBezTo>
                  <a:pt x="18" y="80"/>
                  <a:pt x="18" y="80"/>
                  <a:pt x="18" y="80"/>
                </a:cubicBezTo>
                <a:cubicBezTo>
                  <a:pt x="17" y="80"/>
                  <a:pt x="17" y="80"/>
                  <a:pt x="17" y="80"/>
                </a:cubicBezTo>
                <a:cubicBezTo>
                  <a:pt x="15" y="80"/>
                  <a:pt x="15" y="80"/>
                  <a:pt x="15" y="80"/>
                </a:cubicBezTo>
                <a:cubicBezTo>
                  <a:pt x="15" y="80"/>
                  <a:pt x="15" y="80"/>
                  <a:pt x="15" y="80"/>
                </a:cubicBezTo>
                <a:cubicBezTo>
                  <a:pt x="15" y="79"/>
                  <a:pt x="15" y="79"/>
                  <a:pt x="15" y="79"/>
                </a:cubicBezTo>
                <a:cubicBezTo>
                  <a:pt x="14" y="79"/>
                  <a:pt x="14" y="79"/>
                  <a:pt x="14" y="79"/>
                </a:cubicBezTo>
                <a:cubicBezTo>
                  <a:pt x="14" y="78"/>
                  <a:pt x="14" y="78"/>
                  <a:pt x="14" y="78"/>
                </a:cubicBezTo>
                <a:cubicBezTo>
                  <a:pt x="13" y="78"/>
                  <a:pt x="13" y="78"/>
                  <a:pt x="13" y="78"/>
                </a:cubicBezTo>
                <a:cubicBezTo>
                  <a:pt x="13" y="78"/>
                  <a:pt x="13" y="78"/>
                  <a:pt x="13" y="78"/>
                </a:cubicBezTo>
                <a:cubicBezTo>
                  <a:pt x="13" y="79"/>
                  <a:pt x="13" y="79"/>
                  <a:pt x="13" y="79"/>
                </a:cubicBezTo>
                <a:cubicBezTo>
                  <a:pt x="14" y="79"/>
                  <a:pt x="14" y="79"/>
                  <a:pt x="14" y="79"/>
                </a:cubicBezTo>
                <a:cubicBezTo>
                  <a:pt x="13" y="80"/>
                  <a:pt x="13" y="80"/>
                  <a:pt x="13" y="80"/>
                </a:cubicBezTo>
                <a:cubicBezTo>
                  <a:pt x="13" y="81"/>
                  <a:pt x="13" y="81"/>
                  <a:pt x="13" y="81"/>
                </a:cubicBezTo>
                <a:cubicBezTo>
                  <a:pt x="12" y="81"/>
                  <a:pt x="12" y="81"/>
                  <a:pt x="12" y="81"/>
                </a:cubicBezTo>
                <a:cubicBezTo>
                  <a:pt x="10" y="80"/>
                  <a:pt x="10" y="80"/>
                  <a:pt x="10" y="80"/>
                </a:cubicBezTo>
                <a:cubicBezTo>
                  <a:pt x="9" y="79"/>
                  <a:pt x="9" y="79"/>
                  <a:pt x="9" y="79"/>
                </a:cubicBezTo>
                <a:cubicBezTo>
                  <a:pt x="9" y="78"/>
                  <a:pt x="9" y="78"/>
                  <a:pt x="9" y="78"/>
                </a:cubicBezTo>
                <a:cubicBezTo>
                  <a:pt x="10" y="78"/>
                  <a:pt x="10" y="78"/>
                  <a:pt x="10" y="78"/>
                </a:cubicBezTo>
                <a:cubicBezTo>
                  <a:pt x="12" y="77"/>
                  <a:pt x="12" y="77"/>
                  <a:pt x="12" y="77"/>
                </a:cubicBezTo>
                <a:cubicBezTo>
                  <a:pt x="12" y="77"/>
                  <a:pt x="12" y="77"/>
                  <a:pt x="12" y="77"/>
                </a:cubicBezTo>
                <a:cubicBezTo>
                  <a:pt x="11" y="77"/>
                  <a:pt x="11" y="77"/>
                  <a:pt x="11" y="77"/>
                </a:cubicBezTo>
                <a:cubicBezTo>
                  <a:pt x="10" y="77"/>
                  <a:pt x="10" y="77"/>
                  <a:pt x="10" y="77"/>
                </a:cubicBezTo>
                <a:cubicBezTo>
                  <a:pt x="9" y="78"/>
                  <a:pt x="9" y="78"/>
                  <a:pt x="9" y="78"/>
                </a:cubicBezTo>
                <a:cubicBezTo>
                  <a:pt x="8" y="77"/>
                  <a:pt x="8" y="77"/>
                  <a:pt x="8" y="77"/>
                </a:cubicBezTo>
                <a:cubicBezTo>
                  <a:pt x="8" y="77"/>
                  <a:pt x="8" y="77"/>
                  <a:pt x="8" y="77"/>
                </a:cubicBezTo>
                <a:cubicBezTo>
                  <a:pt x="9" y="76"/>
                  <a:pt x="9" y="76"/>
                  <a:pt x="9" y="76"/>
                </a:cubicBezTo>
                <a:cubicBezTo>
                  <a:pt x="9" y="76"/>
                  <a:pt x="9" y="76"/>
                  <a:pt x="9" y="76"/>
                </a:cubicBezTo>
                <a:cubicBezTo>
                  <a:pt x="10" y="75"/>
                  <a:pt x="10" y="75"/>
                  <a:pt x="10" y="75"/>
                </a:cubicBezTo>
                <a:cubicBezTo>
                  <a:pt x="11" y="74"/>
                  <a:pt x="11" y="74"/>
                  <a:pt x="11" y="74"/>
                </a:cubicBezTo>
                <a:cubicBezTo>
                  <a:pt x="11" y="74"/>
                  <a:pt x="11" y="74"/>
                  <a:pt x="11" y="74"/>
                </a:cubicBezTo>
                <a:cubicBezTo>
                  <a:pt x="10" y="74"/>
                  <a:pt x="10" y="74"/>
                  <a:pt x="10" y="74"/>
                </a:cubicBezTo>
                <a:cubicBezTo>
                  <a:pt x="10" y="74"/>
                  <a:pt x="10" y="74"/>
                  <a:pt x="10" y="74"/>
                </a:cubicBezTo>
                <a:cubicBezTo>
                  <a:pt x="10" y="74"/>
                  <a:pt x="10" y="74"/>
                  <a:pt x="10" y="74"/>
                </a:cubicBezTo>
                <a:cubicBezTo>
                  <a:pt x="9" y="75"/>
                  <a:pt x="9" y="75"/>
                  <a:pt x="9" y="75"/>
                </a:cubicBezTo>
                <a:cubicBezTo>
                  <a:pt x="7" y="75"/>
                  <a:pt x="7" y="75"/>
                  <a:pt x="7" y="75"/>
                </a:cubicBezTo>
                <a:cubicBezTo>
                  <a:pt x="7" y="75"/>
                  <a:pt x="7" y="75"/>
                  <a:pt x="7" y="75"/>
                </a:cubicBezTo>
                <a:cubicBezTo>
                  <a:pt x="6" y="74"/>
                  <a:pt x="6" y="74"/>
                  <a:pt x="6" y="74"/>
                </a:cubicBezTo>
                <a:cubicBezTo>
                  <a:pt x="6" y="74"/>
                  <a:pt x="6" y="74"/>
                  <a:pt x="6" y="74"/>
                </a:cubicBezTo>
                <a:cubicBezTo>
                  <a:pt x="7" y="73"/>
                  <a:pt x="7" y="73"/>
                  <a:pt x="7" y="73"/>
                </a:cubicBezTo>
                <a:cubicBezTo>
                  <a:pt x="7" y="73"/>
                  <a:pt x="7" y="73"/>
                  <a:pt x="7" y="73"/>
                </a:cubicBezTo>
                <a:cubicBezTo>
                  <a:pt x="7" y="73"/>
                  <a:pt x="7" y="73"/>
                  <a:pt x="7" y="73"/>
                </a:cubicBezTo>
                <a:cubicBezTo>
                  <a:pt x="7" y="72"/>
                  <a:pt x="7" y="72"/>
                  <a:pt x="7" y="72"/>
                </a:cubicBezTo>
                <a:cubicBezTo>
                  <a:pt x="6" y="72"/>
                  <a:pt x="6" y="72"/>
                  <a:pt x="6" y="72"/>
                </a:cubicBezTo>
                <a:cubicBezTo>
                  <a:pt x="6" y="72"/>
                  <a:pt x="6" y="72"/>
                  <a:pt x="6" y="72"/>
                </a:cubicBezTo>
                <a:cubicBezTo>
                  <a:pt x="5" y="70"/>
                  <a:pt x="5" y="70"/>
                  <a:pt x="5" y="70"/>
                </a:cubicBezTo>
                <a:cubicBezTo>
                  <a:pt x="4" y="69"/>
                  <a:pt x="4" y="69"/>
                  <a:pt x="4" y="69"/>
                </a:cubicBezTo>
                <a:cubicBezTo>
                  <a:pt x="3" y="69"/>
                  <a:pt x="3" y="69"/>
                  <a:pt x="3" y="69"/>
                </a:cubicBezTo>
                <a:cubicBezTo>
                  <a:pt x="3" y="68"/>
                  <a:pt x="3" y="68"/>
                  <a:pt x="3" y="68"/>
                </a:cubicBezTo>
                <a:cubicBezTo>
                  <a:pt x="3" y="68"/>
                  <a:pt x="3" y="68"/>
                  <a:pt x="3" y="68"/>
                </a:cubicBezTo>
                <a:cubicBezTo>
                  <a:pt x="4" y="68"/>
                  <a:pt x="4" y="68"/>
                  <a:pt x="4" y="68"/>
                </a:cubicBezTo>
                <a:cubicBezTo>
                  <a:pt x="5" y="67"/>
                  <a:pt x="5" y="67"/>
                  <a:pt x="5" y="67"/>
                </a:cubicBezTo>
                <a:cubicBezTo>
                  <a:pt x="5" y="67"/>
                  <a:pt x="5" y="67"/>
                  <a:pt x="5" y="67"/>
                </a:cubicBezTo>
                <a:cubicBezTo>
                  <a:pt x="5" y="67"/>
                  <a:pt x="5" y="67"/>
                  <a:pt x="5" y="67"/>
                </a:cubicBezTo>
                <a:cubicBezTo>
                  <a:pt x="6" y="67"/>
                  <a:pt x="6" y="67"/>
                  <a:pt x="6" y="67"/>
                </a:cubicBezTo>
                <a:cubicBezTo>
                  <a:pt x="6" y="66"/>
                  <a:pt x="6" y="66"/>
                  <a:pt x="6" y="66"/>
                </a:cubicBezTo>
                <a:cubicBezTo>
                  <a:pt x="5" y="66"/>
                  <a:pt x="5" y="66"/>
                  <a:pt x="5" y="66"/>
                </a:cubicBezTo>
                <a:cubicBezTo>
                  <a:pt x="4" y="66"/>
                  <a:pt x="4" y="66"/>
                  <a:pt x="4" y="66"/>
                </a:cubicBezTo>
                <a:cubicBezTo>
                  <a:pt x="4" y="65"/>
                  <a:pt x="4" y="65"/>
                  <a:pt x="4" y="65"/>
                </a:cubicBezTo>
                <a:cubicBezTo>
                  <a:pt x="4" y="65"/>
                  <a:pt x="4" y="65"/>
                  <a:pt x="4" y="65"/>
                </a:cubicBezTo>
                <a:cubicBezTo>
                  <a:pt x="5" y="65"/>
                  <a:pt x="5" y="65"/>
                  <a:pt x="5" y="65"/>
                </a:cubicBezTo>
                <a:cubicBezTo>
                  <a:pt x="7" y="64"/>
                  <a:pt x="7" y="64"/>
                  <a:pt x="7" y="64"/>
                </a:cubicBezTo>
                <a:cubicBezTo>
                  <a:pt x="7" y="64"/>
                  <a:pt x="7" y="64"/>
                  <a:pt x="7" y="64"/>
                </a:cubicBezTo>
                <a:cubicBezTo>
                  <a:pt x="7" y="63"/>
                  <a:pt x="7" y="63"/>
                  <a:pt x="7" y="63"/>
                </a:cubicBezTo>
                <a:cubicBezTo>
                  <a:pt x="8" y="63"/>
                  <a:pt x="8" y="63"/>
                  <a:pt x="8" y="63"/>
                </a:cubicBezTo>
                <a:cubicBezTo>
                  <a:pt x="8" y="63"/>
                  <a:pt x="8" y="63"/>
                  <a:pt x="8" y="63"/>
                </a:cubicBezTo>
                <a:cubicBezTo>
                  <a:pt x="9" y="63"/>
                  <a:pt x="9" y="63"/>
                  <a:pt x="9" y="63"/>
                </a:cubicBezTo>
                <a:cubicBezTo>
                  <a:pt x="9" y="63"/>
                  <a:pt x="9" y="63"/>
                  <a:pt x="9" y="63"/>
                </a:cubicBezTo>
                <a:cubicBezTo>
                  <a:pt x="10" y="63"/>
                  <a:pt x="10" y="63"/>
                  <a:pt x="10" y="63"/>
                </a:cubicBezTo>
                <a:cubicBezTo>
                  <a:pt x="11" y="62"/>
                  <a:pt x="11" y="62"/>
                  <a:pt x="11" y="62"/>
                </a:cubicBezTo>
                <a:cubicBezTo>
                  <a:pt x="11" y="62"/>
                  <a:pt x="11" y="62"/>
                  <a:pt x="11" y="62"/>
                </a:cubicBezTo>
                <a:cubicBezTo>
                  <a:pt x="12" y="63"/>
                  <a:pt x="12" y="63"/>
                  <a:pt x="12" y="63"/>
                </a:cubicBezTo>
                <a:cubicBezTo>
                  <a:pt x="12" y="63"/>
                  <a:pt x="12" y="63"/>
                  <a:pt x="12" y="63"/>
                </a:cubicBezTo>
                <a:cubicBezTo>
                  <a:pt x="12" y="63"/>
                  <a:pt x="12" y="63"/>
                  <a:pt x="12" y="63"/>
                </a:cubicBezTo>
                <a:cubicBezTo>
                  <a:pt x="13" y="63"/>
                  <a:pt x="13" y="63"/>
                  <a:pt x="13" y="63"/>
                </a:cubicBezTo>
                <a:cubicBezTo>
                  <a:pt x="13" y="62"/>
                  <a:pt x="13" y="62"/>
                  <a:pt x="13" y="62"/>
                </a:cubicBezTo>
                <a:cubicBezTo>
                  <a:pt x="14" y="62"/>
                  <a:pt x="14" y="62"/>
                  <a:pt x="14" y="62"/>
                </a:cubicBezTo>
                <a:cubicBezTo>
                  <a:pt x="15" y="62"/>
                  <a:pt x="15" y="62"/>
                  <a:pt x="15" y="62"/>
                </a:cubicBezTo>
                <a:cubicBezTo>
                  <a:pt x="15" y="62"/>
                  <a:pt x="15" y="62"/>
                  <a:pt x="15" y="62"/>
                </a:cubicBezTo>
                <a:cubicBezTo>
                  <a:pt x="15" y="62"/>
                  <a:pt x="15" y="62"/>
                  <a:pt x="15" y="62"/>
                </a:cubicBezTo>
                <a:cubicBezTo>
                  <a:pt x="16" y="62"/>
                  <a:pt x="16" y="62"/>
                  <a:pt x="16" y="62"/>
                </a:cubicBezTo>
                <a:cubicBezTo>
                  <a:pt x="16" y="62"/>
                  <a:pt x="16" y="62"/>
                  <a:pt x="16" y="62"/>
                </a:cubicBezTo>
                <a:cubicBezTo>
                  <a:pt x="20" y="61"/>
                  <a:pt x="20" y="61"/>
                  <a:pt x="20" y="61"/>
                </a:cubicBezTo>
                <a:cubicBezTo>
                  <a:pt x="21" y="61"/>
                  <a:pt x="21" y="61"/>
                  <a:pt x="21" y="61"/>
                </a:cubicBezTo>
                <a:cubicBezTo>
                  <a:pt x="21" y="61"/>
                  <a:pt x="21" y="61"/>
                  <a:pt x="21" y="61"/>
                </a:cubicBezTo>
                <a:cubicBezTo>
                  <a:pt x="22" y="61"/>
                  <a:pt x="22" y="61"/>
                  <a:pt x="22" y="61"/>
                </a:cubicBezTo>
                <a:cubicBezTo>
                  <a:pt x="21" y="60"/>
                  <a:pt x="21" y="60"/>
                  <a:pt x="21" y="60"/>
                </a:cubicBezTo>
                <a:cubicBezTo>
                  <a:pt x="21" y="60"/>
                  <a:pt x="21" y="60"/>
                  <a:pt x="21" y="60"/>
                </a:cubicBezTo>
                <a:cubicBezTo>
                  <a:pt x="23" y="59"/>
                  <a:pt x="23" y="59"/>
                  <a:pt x="23" y="59"/>
                </a:cubicBezTo>
                <a:cubicBezTo>
                  <a:pt x="24" y="59"/>
                  <a:pt x="24" y="59"/>
                  <a:pt x="24" y="59"/>
                </a:cubicBezTo>
                <a:cubicBezTo>
                  <a:pt x="25" y="59"/>
                  <a:pt x="25" y="59"/>
                  <a:pt x="25" y="59"/>
                </a:cubicBezTo>
                <a:cubicBezTo>
                  <a:pt x="26" y="59"/>
                  <a:pt x="26" y="59"/>
                  <a:pt x="26" y="59"/>
                </a:cubicBezTo>
                <a:cubicBezTo>
                  <a:pt x="27" y="59"/>
                  <a:pt x="27" y="59"/>
                  <a:pt x="27" y="59"/>
                </a:cubicBezTo>
                <a:cubicBezTo>
                  <a:pt x="28" y="59"/>
                  <a:pt x="28" y="59"/>
                  <a:pt x="28" y="59"/>
                </a:cubicBezTo>
                <a:cubicBezTo>
                  <a:pt x="29" y="59"/>
                  <a:pt x="29" y="59"/>
                  <a:pt x="29" y="59"/>
                </a:cubicBezTo>
                <a:cubicBezTo>
                  <a:pt x="30" y="59"/>
                  <a:pt x="30" y="59"/>
                  <a:pt x="30" y="59"/>
                </a:cubicBezTo>
                <a:cubicBezTo>
                  <a:pt x="30" y="59"/>
                  <a:pt x="30" y="59"/>
                  <a:pt x="30" y="59"/>
                </a:cubicBezTo>
                <a:cubicBezTo>
                  <a:pt x="31" y="59"/>
                  <a:pt x="31" y="59"/>
                  <a:pt x="31" y="59"/>
                </a:cubicBezTo>
                <a:cubicBezTo>
                  <a:pt x="32" y="60"/>
                  <a:pt x="32" y="60"/>
                  <a:pt x="32" y="60"/>
                </a:cubicBezTo>
                <a:cubicBezTo>
                  <a:pt x="33" y="61"/>
                  <a:pt x="33" y="61"/>
                  <a:pt x="33" y="61"/>
                </a:cubicBezTo>
                <a:cubicBezTo>
                  <a:pt x="33" y="61"/>
                  <a:pt x="33" y="61"/>
                  <a:pt x="33" y="61"/>
                </a:cubicBezTo>
                <a:cubicBezTo>
                  <a:pt x="34" y="60"/>
                  <a:pt x="34" y="60"/>
                  <a:pt x="34" y="60"/>
                </a:cubicBezTo>
                <a:cubicBezTo>
                  <a:pt x="34" y="60"/>
                  <a:pt x="34" y="60"/>
                  <a:pt x="34" y="60"/>
                </a:cubicBezTo>
                <a:cubicBezTo>
                  <a:pt x="35" y="59"/>
                  <a:pt x="35" y="59"/>
                  <a:pt x="35" y="59"/>
                </a:cubicBezTo>
                <a:cubicBezTo>
                  <a:pt x="36" y="58"/>
                  <a:pt x="36" y="58"/>
                  <a:pt x="36" y="58"/>
                </a:cubicBezTo>
                <a:cubicBezTo>
                  <a:pt x="36" y="57"/>
                  <a:pt x="36" y="57"/>
                  <a:pt x="36" y="57"/>
                </a:cubicBezTo>
                <a:cubicBezTo>
                  <a:pt x="38" y="56"/>
                  <a:pt x="38" y="56"/>
                  <a:pt x="38" y="56"/>
                </a:cubicBezTo>
                <a:cubicBezTo>
                  <a:pt x="38" y="56"/>
                  <a:pt x="38" y="56"/>
                  <a:pt x="38" y="56"/>
                </a:cubicBezTo>
                <a:cubicBezTo>
                  <a:pt x="39" y="54"/>
                  <a:pt x="39" y="54"/>
                  <a:pt x="39" y="54"/>
                </a:cubicBezTo>
                <a:cubicBezTo>
                  <a:pt x="40" y="54"/>
                  <a:pt x="40" y="54"/>
                  <a:pt x="40" y="54"/>
                </a:cubicBezTo>
                <a:cubicBezTo>
                  <a:pt x="40" y="53"/>
                  <a:pt x="40" y="53"/>
                  <a:pt x="40" y="53"/>
                </a:cubicBezTo>
                <a:cubicBezTo>
                  <a:pt x="39" y="53"/>
                  <a:pt x="39" y="53"/>
                  <a:pt x="39" y="53"/>
                </a:cubicBezTo>
                <a:cubicBezTo>
                  <a:pt x="39" y="52"/>
                  <a:pt x="39" y="52"/>
                  <a:pt x="39" y="52"/>
                </a:cubicBezTo>
                <a:cubicBezTo>
                  <a:pt x="40" y="51"/>
                  <a:pt x="40" y="51"/>
                  <a:pt x="40" y="51"/>
                </a:cubicBezTo>
                <a:cubicBezTo>
                  <a:pt x="41" y="51"/>
                  <a:pt x="41" y="51"/>
                  <a:pt x="41" y="51"/>
                </a:cubicBezTo>
                <a:cubicBezTo>
                  <a:pt x="42" y="51"/>
                  <a:pt x="42" y="51"/>
                  <a:pt x="42" y="51"/>
                </a:cubicBezTo>
                <a:cubicBezTo>
                  <a:pt x="43" y="50"/>
                  <a:pt x="43" y="50"/>
                  <a:pt x="43" y="50"/>
                </a:cubicBezTo>
                <a:cubicBezTo>
                  <a:pt x="43" y="50"/>
                  <a:pt x="43" y="50"/>
                  <a:pt x="43" y="50"/>
                </a:cubicBezTo>
                <a:cubicBezTo>
                  <a:pt x="43" y="49"/>
                  <a:pt x="43" y="49"/>
                  <a:pt x="43" y="49"/>
                </a:cubicBezTo>
                <a:cubicBezTo>
                  <a:pt x="42" y="49"/>
                  <a:pt x="42" y="49"/>
                  <a:pt x="42" y="49"/>
                </a:cubicBezTo>
                <a:cubicBezTo>
                  <a:pt x="41" y="49"/>
                  <a:pt x="41" y="49"/>
                  <a:pt x="41" y="49"/>
                </a:cubicBezTo>
                <a:cubicBezTo>
                  <a:pt x="41" y="48"/>
                  <a:pt x="41" y="48"/>
                  <a:pt x="41" y="48"/>
                </a:cubicBezTo>
                <a:cubicBezTo>
                  <a:pt x="41" y="48"/>
                  <a:pt x="41" y="48"/>
                  <a:pt x="41" y="48"/>
                </a:cubicBezTo>
                <a:cubicBezTo>
                  <a:pt x="42" y="47"/>
                  <a:pt x="42" y="47"/>
                  <a:pt x="42" y="47"/>
                </a:cubicBezTo>
                <a:cubicBezTo>
                  <a:pt x="43" y="48"/>
                  <a:pt x="43" y="48"/>
                  <a:pt x="43" y="48"/>
                </a:cubicBezTo>
                <a:cubicBezTo>
                  <a:pt x="44" y="47"/>
                  <a:pt x="44" y="47"/>
                  <a:pt x="44" y="47"/>
                </a:cubicBezTo>
                <a:cubicBezTo>
                  <a:pt x="46" y="47"/>
                  <a:pt x="46" y="47"/>
                  <a:pt x="46" y="47"/>
                </a:cubicBezTo>
                <a:cubicBezTo>
                  <a:pt x="46" y="46"/>
                  <a:pt x="46" y="46"/>
                  <a:pt x="46" y="46"/>
                </a:cubicBezTo>
                <a:cubicBezTo>
                  <a:pt x="46" y="46"/>
                  <a:pt x="46" y="46"/>
                  <a:pt x="46" y="46"/>
                </a:cubicBezTo>
                <a:cubicBezTo>
                  <a:pt x="46" y="45"/>
                  <a:pt x="46" y="45"/>
                  <a:pt x="46" y="45"/>
                </a:cubicBezTo>
                <a:cubicBezTo>
                  <a:pt x="45" y="45"/>
                  <a:pt x="45" y="45"/>
                  <a:pt x="45" y="45"/>
                </a:cubicBezTo>
                <a:cubicBezTo>
                  <a:pt x="45" y="46"/>
                  <a:pt x="45" y="46"/>
                  <a:pt x="45" y="46"/>
                </a:cubicBezTo>
                <a:cubicBezTo>
                  <a:pt x="45" y="46"/>
                  <a:pt x="45" y="46"/>
                  <a:pt x="45" y="46"/>
                </a:cubicBezTo>
                <a:cubicBezTo>
                  <a:pt x="44" y="47"/>
                  <a:pt x="44" y="47"/>
                  <a:pt x="44" y="47"/>
                </a:cubicBezTo>
                <a:cubicBezTo>
                  <a:pt x="43" y="47"/>
                  <a:pt x="43" y="47"/>
                  <a:pt x="43" y="47"/>
                </a:cubicBezTo>
                <a:cubicBezTo>
                  <a:pt x="42" y="46"/>
                  <a:pt x="42" y="46"/>
                  <a:pt x="42" y="46"/>
                </a:cubicBezTo>
                <a:cubicBezTo>
                  <a:pt x="41" y="47"/>
                  <a:pt x="41" y="47"/>
                  <a:pt x="41" y="47"/>
                </a:cubicBezTo>
                <a:cubicBezTo>
                  <a:pt x="40" y="47"/>
                  <a:pt x="40" y="47"/>
                  <a:pt x="40" y="47"/>
                </a:cubicBezTo>
                <a:cubicBezTo>
                  <a:pt x="40" y="47"/>
                  <a:pt x="40" y="47"/>
                  <a:pt x="40" y="47"/>
                </a:cubicBezTo>
                <a:cubicBezTo>
                  <a:pt x="39" y="47"/>
                  <a:pt x="39" y="47"/>
                  <a:pt x="39" y="47"/>
                </a:cubicBezTo>
                <a:cubicBezTo>
                  <a:pt x="38" y="46"/>
                  <a:pt x="38" y="46"/>
                  <a:pt x="38" y="46"/>
                </a:cubicBezTo>
                <a:cubicBezTo>
                  <a:pt x="38" y="46"/>
                  <a:pt x="38" y="46"/>
                  <a:pt x="38" y="46"/>
                </a:cubicBezTo>
                <a:cubicBezTo>
                  <a:pt x="37" y="47"/>
                  <a:pt x="37" y="47"/>
                  <a:pt x="37" y="47"/>
                </a:cubicBezTo>
                <a:cubicBezTo>
                  <a:pt x="37" y="47"/>
                  <a:pt x="37" y="47"/>
                  <a:pt x="37" y="47"/>
                </a:cubicBezTo>
                <a:cubicBezTo>
                  <a:pt x="36" y="46"/>
                  <a:pt x="36" y="46"/>
                  <a:pt x="36" y="46"/>
                </a:cubicBezTo>
                <a:cubicBezTo>
                  <a:pt x="36" y="46"/>
                  <a:pt x="36" y="46"/>
                  <a:pt x="36" y="46"/>
                </a:cubicBezTo>
                <a:cubicBezTo>
                  <a:pt x="35" y="46"/>
                  <a:pt x="35" y="46"/>
                  <a:pt x="35" y="46"/>
                </a:cubicBezTo>
                <a:cubicBezTo>
                  <a:pt x="35" y="46"/>
                  <a:pt x="35" y="46"/>
                  <a:pt x="35" y="46"/>
                </a:cubicBezTo>
                <a:cubicBezTo>
                  <a:pt x="35" y="45"/>
                  <a:pt x="35" y="45"/>
                  <a:pt x="35" y="45"/>
                </a:cubicBezTo>
                <a:cubicBezTo>
                  <a:pt x="35" y="45"/>
                  <a:pt x="35" y="45"/>
                  <a:pt x="35" y="45"/>
                </a:cubicBezTo>
                <a:cubicBezTo>
                  <a:pt x="35" y="44"/>
                  <a:pt x="35" y="44"/>
                  <a:pt x="35" y="44"/>
                </a:cubicBezTo>
                <a:cubicBezTo>
                  <a:pt x="35" y="44"/>
                  <a:pt x="35" y="44"/>
                  <a:pt x="35" y="44"/>
                </a:cubicBezTo>
                <a:cubicBezTo>
                  <a:pt x="36" y="43"/>
                  <a:pt x="36" y="43"/>
                  <a:pt x="36" y="43"/>
                </a:cubicBezTo>
                <a:cubicBezTo>
                  <a:pt x="36" y="43"/>
                  <a:pt x="36" y="43"/>
                  <a:pt x="36" y="43"/>
                </a:cubicBezTo>
                <a:cubicBezTo>
                  <a:pt x="37" y="42"/>
                  <a:pt x="37" y="42"/>
                  <a:pt x="37" y="42"/>
                </a:cubicBezTo>
                <a:cubicBezTo>
                  <a:pt x="37" y="42"/>
                  <a:pt x="37" y="42"/>
                  <a:pt x="37" y="42"/>
                </a:cubicBezTo>
                <a:cubicBezTo>
                  <a:pt x="37" y="41"/>
                  <a:pt x="37" y="41"/>
                  <a:pt x="37" y="41"/>
                </a:cubicBezTo>
                <a:cubicBezTo>
                  <a:pt x="37" y="41"/>
                  <a:pt x="37" y="41"/>
                  <a:pt x="37" y="41"/>
                </a:cubicBezTo>
                <a:cubicBezTo>
                  <a:pt x="37" y="40"/>
                  <a:pt x="37" y="40"/>
                  <a:pt x="37" y="40"/>
                </a:cubicBezTo>
                <a:cubicBezTo>
                  <a:pt x="37" y="40"/>
                  <a:pt x="37" y="40"/>
                  <a:pt x="37" y="40"/>
                </a:cubicBezTo>
                <a:cubicBezTo>
                  <a:pt x="38" y="40"/>
                  <a:pt x="38" y="40"/>
                  <a:pt x="38" y="40"/>
                </a:cubicBezTo>
                <a:cubicBezTo>
                  <a:pt x="39" y="39"/>
                  <a:pt x="39" y="39"/>
                  <a:pt x="39" y="39"/>
                </a:cubicBezTo>
                <a:cubicBezTo>
                  <a:pt x="39" y="39"/>
                  <a:pt x="39" y="39"/>
                  <a:pt x="39" y="39"/>
                </a:cubicBezTo>
                <a:cubicBezTo>
                  <a:pt x="39" y="38"/>
                  <a:pt x="39" y="38"/>
                  <a:pt x="39" y="38"/>
                </a:cubicBezTo>
                <a:cubicBezTo>
                  <a:pt x="41" y="38"/>
                  <a:pt x="41" y="38"/>
                  <a:pt x="41" y="38"/>
                </a:cubicBezTo>
                <a:cubicBezTo>
                  <a:pt x="41" y="37"/>
                  <a:pt x="41" y="37"/>
                  <a:pt x="41" y="37"/>
                </a:cubicBezTo>
                <a:cubicBezTo>
                  <a:pt x="42" y="37"/>
                  <a:pt x="42" y="37"/>
                  <a:pt x="42" y="37"/>
                </a:cubicBezTo>
                <a:cubicBezTo>
                  <a:pt x="44" y="37"/>
                  <a:pt x="44" y="37"/>
                  <a:pt x="44" y="37"/>
                </a:cubicBezTo>
                <a:cubicBezTo>
                  <a:pt x="44" y="37"/>
                  <a:pt x="44" y="37"/>
                  <a:pt x="44" y="37"/>
                </a:cubicBezTo>
                <a:cubicBezTo>
                  <a:pt x="44" y="37"/>
                  <a:pt x="44" y="37"/>
                  <a:pt x="44" y="37"/>
                </a:cubicBezTo>
                <a:cubicBezTo>
                  <a:pt x="43" y="36"/>
                  <a:pt x="43" y="36"/>
                  <a:pt x="43" y="36"/>
                </a:cubicBezTo>
                <a:cubicBezTo>
                  <a:pt x="44" y="36"/>
                  <a:pt x="44" y="36"/>
                  <a:pt x="44" y="36"/>
                </a:cubicBezTo>
                <a:cubicBezTo>
                  <a:pt x="44" y="36"/>
                  <a:pt x="44" y="36"/>
                  <a:pt x="44" y="36"/>
                </a:cubicBezTo>
                <a:cubicBezTo>
                  <a:pt x="45" y="36"/>
                  <a:pt x="45" y="36"/>
                  <a:pt x="45" y="36"/>
                </a:cubicBezTo>
                <a:cubicBezTo>
                  <a:pt x="45" y="36"/>
                  <a:pt x="45" y="36"/>
                  <a:pt x="45" y="36"/>
                </a:cubicBezTo>
                <a:cubicBezTo>
                  <a:pt x="46" y="36"/>
                  <a:pt x="46" y="36"/>
                  <a:pt x="46" y="36"/>
                </a:cubicBezTo>
                <a:cubicBezTo>
                  <a:pt x="47" y="35"/>
                  <a:pt x="47" y="35"/>
                  <a:pt x="47" y="35"/>
                </a:cubicBezTo>
                <a:cubicBezTo>
                  <a:pt x="47" y="34"/>
                  <a:pt x="47" y="34"/>
                  <a:pt x="47" y="34"/>
                </a:cubicBezTo>
                <a:cubicBezTo>
                  <a:pt x="47" y="33"/>
                  <a:pt x="47" y="33"/>
                  <a:pt x="47" y="33"/>
                </a:cubicBezTo>
                <a:cubicBezTo>
                  <a:pt x="48" y="33"/>
                  <a:pt x="48" y="33"/>
                  <a:pt x="48" y="33"/>
                </a:cubicBezTo>
                <a:cubicBezTo>
                  <a:pt x="49" y="32"/>
                  <a:pt x="49" y="32"/>
                  <a:pt x="49" y="32"/>
                </a:cubicBezTo>
                <a:cubicBezTo>
                  <a:pt x="49" y="32"/>
                  <a:pt x="49" y="32"/>
                  <a:pt x="49" y="32"/>
                </a:cubicBezTo>
                <a:cubicBezTo>
                  <a:pt x="50" y="31"/>
                  <a:pt x="50" y="31"/>
                  <a:pt x="50" y="31"/>
                </a:cubicBezTo>
                <a:cubicBezTo>
                  <a:pt x="51" y="31"/>
                  <a:pt x="51" y="31"/>
                  <a:pt x="51" y="31"/>
                </a:cubicBezTo>
                <a:cubicBezTo>
                  <a:pt x="51" y="32"/>
                  <a:pt x="51" y="32"/>
                  <a:pt x="51" y="32"/>
                </a:cubicBezTo>
                <a:cubicBezTo>
                  <a:pt x="51" y="33"/>
                  <a:pt x="51" y="33"/>
                  <a:pt x="51" y="33"/>
                </a:cubicBezTo>
                <a:cubicBezTo>
                  <a:pt x="51" y="34"/>
                  <a:pt x="51" y="34"/>
                  <a:pt x="51" y="34"/>
                </a:cubicBezTo>
                <a:cubicBezTo>
                  <a:pt x="51" y="35"/>
                  <a:pt x="51" y="35"/>
                  <a:pt x="51" y="35"/>
                </a:cubicBezTo>
                <a:cubicBezTo>
                  <a:pt x="51" y="36"/>
                  <a:pt x="51" y="36"/>
                  <a:pt x="51" y="36"/>
                </a:cubicBezTo>
                <a:cubicBezTo>
                  <a:pt x="51" y="38"/>
                  <a:pt x="51" y="38"/>
                  <a:pt x="51" y="38"/>
                </a:cubicBezTo>
                <a:cubicBezTo>
                  <a:pt x="51" y="38"/>
                  <a:pt x="51" y="38"/>
                  <a:pt x="51" y="38"/>
                </a:cubicBezTo>
                <a:cubicBezTo>
                  <a:pt x="52" y="38"/>
                  <a:pt x="52" y="38"/>
                  <a:pt x="52" y="38"/>
                </a:cubicBezTo>
                <a:cubicBezTo>
                  <a:pt x="52" y="36"/>
                  <a:pt x="52" y="36"/>
                  <a:pt x="52" y="36"/>
                </a:cubicBezTo>
                <a:cubicBezTo>
                  <a:pt x="52" y="35"/>
                  <a:pt x="52" y="35"/>
                  <a:pt x="52" y="35"/>
                </a:cubicBezTo>
                <a:cubicBezTo>
                  <a:pt x="52" y="34"/>
                  <a:pt x="52" y="34"/>
                  <a:pt x="52" y="34"/>
                </a:cubicBezTo>
                <a:cubicBezTo>
                  <a:pt x="52" y="33"/>
                  <a:pt x="52" y="33"/>
                  <a:pt x="52" y="33"/>
                </a:cubicBezTo>
                <a:cubicBezTo>
                  <a:pt x="52" y="32"/>
                  <a:pt x="52" y="32"/>
                  <a:pt x="52" y="32"/>
                </a:cubicBezTo>
                <a:cubicBezTo>
                  <a:pt x="52" y="31"/>
                  <a:pt x="52" y="31"/>
                  <a:pt x="52" y="31"/>
                </a:cubicBezTo>
                <a:cubicBezTo>
                  <a:pt x="53" y="31"/>
                  <a:pt x="53" y="31"/>
                  <a:pt x="53" y="31"/>
                </a:cubicBezTo>
                <a:cubicBezTo>
                  <a:pt x="53" y="31"/>
                  <a:pt x="53" y="31"/>
                  <a:pt x="53" y="31"/>
                </a:cubicBezTo>
                <a:cubicBezTo>
                  <a:pt x="54" y="30"/>
                  <a:pt x="54" y="30"/>
                  <a:pt x="54" y="30"/>
                </a:cubicBezTo>
                <a:cubicBezTo>
                  <a:pt x="54" y="30"/>
                  <a:pt x="54" y="30"/>
                  <a:pt x="54" y="30"/>
                </a:cubicBezTo>
                <a:cubicBezTo>
                  <a:pt x="54" y="31"/>
                  <a:pt x="54" y="31"/>
                  <a:pt x="54" y="31"/>
                </a:cubicBezTo>
                <a:cubicBezTo>
                  <a:pt x="54" y="32"/>
                  <a:pt x="54" y="32"/>
                  <a:pt x="54" y="32"/>
                </a:cubicBezTo>
                <a:cubicBezTo>
                  <a:pt x="55" y="32"/>
                  <a:pt x="55" y="32"/>
                  <a:pt x="55" y="32"/>
                </a:cubicBezTo>
                <a:cubicBezTo>
                  <a:pt x="55" y="32"/>
                  <a:pt x="55" y="32"/>
                  <a:pt x="55" y="32"/>
                </a:cubicBezTo>
                <a:cubicBezTo>
                  <a:pt x="55" y="32"/>
                  <a:pt x="55" y="32"/>
                  <a:pt x="55" y="32"/>
                </a:cubicBezTo>
                <a:cubicBezTo>
                  <a:pt x="55" y="33"/>
                  <a:pt x="55" y="33"/>
                  <a:pt x="55" y="33"/>
                </a:cubicBezTo>
                <a:cubicBezTo>
                  <a:pt x="56" y="33"/>
                  <a:pt x="56" y="33"/>
                  <a:pt x="56" y="33"/>
                </a:cubicBezTo>
                <a:cubicBezTo>
                  <a:pt x="58" y="33"/>
                  <a:pt x="58" y="33"/>
                  <a:pt x="58" y="33"/>
                </a:cubicBezTo>
                <a:cubicBezTo>
                  <a:pt x="58" y="33"/>
                  <a:pt x="58" y="33"/>
                  <a:pt x="58" y="33"/>
                </a:cubicBezTo>
                <a:cubicBezTo>
                  <a:pt x="59" y="33"/>
                  <a:pt x="59" y="33"/>
                  <a:pt x="59" y="33"/>
                </a:cubicBezTo>
                <a:cubicBezTo>
                  <a:pt x="59" y="33"/>
                  <a:pt x="59" y="33"/>
                  <a:pt x="59" y="33"/>
                </a:cubicBezTo>
                <a:cubicBezTo>
                  <a:pt x="59" y="32"/>
                  <a:pt x="59" y="32"/>
                  <a:pt x="59" y="32"/>
                </a:cubicBezTo>
                <a:cubicBezTo>
                  <a:pt x="59" y="31"/>
                  <a:pt x="59" y="31"/>
                  <a:pt x="59" y="31"/>
                </a:cubicBezTo>
                <a:cubicBezTo>
                  <a:pt x="59" y="31"/>
                  <a:pt x="59" y="31"/>
                  <a:pt x="59" y="31"/>
                </a:cubicBezTo>
                <a:cubicBezTo>
                  <a:pt x="59" y="30"/>
                  <a:pt x="59" y="30"/>
                  <a:pt x="59" y="30"/>
                </a:cubicBezTo>
                <a:cubicBezTo>
                  <a:pt x="60" y="30"/>
                  <a:pt x="60" y="30"/>
                  <a:pt x="60" y="30"/>
                </a:cubicBezTo>
                <a:cubicBezTo>
                  <a:pt x="61" y="30"/>
                  <a:pt x="61" y="30"/>
                  <a:pt x="61" y="30"/>
                </a:cubicBezTo>
                <a:cubicBezTo>
                  <a:pt x="62" y="29"/>
                  <a:pt x="62" y="29"/>
                  <a:pt x="62" y="29"/>
                </a:cubicBezTo>
                <a:cubicBezTo>
                  <a:pt x="62" y="28"/>
                  <a:pt x="62" y="28"/>
                  <a:pt x="62" y="28"/>
                </a:cubicBezTo>
                <a:cubicBezTo>
                  <a:pt x="62" y="27"/>
                  <a:pt x="62" y="27"/>
                  <a:pt x="62" y="27"/>
                </a:cubicBezTo>
                <a:cubicBezTo>
                  <a:pt x="62" y="27"/>
                  <a:pt x="62" y="27"/>
                  <a:pt x="62" y="27"/>
                </a:cubicBezTo>
                <a:cubicBezTo>
                  <a:pt x="62" y="27"/>
                  <a:pt x="62" y="27"/>
                  <a:pt x="62" y="27"/>
                </a:cubicBezTo>
                <a:cubicBezTo>
                  <a:pt x="61" y="26"/>
                  <a:pt x="61" y="26"/>
                  <a:pt x="61" y="26"/>
                </a:cubicBezTo>
                <a:cubicBezTo>
                  <a:pt x="62" y="26"/>
                  <a:pt x="62" y="26"/>
                  <a:pt x="62" y="26"/>
                </a:cubicBezTo>
                <a:cubicBezTo>
                  <a:pt x="62" y="25"/>
                  <a:pt x="62" y="25"/>
                  <a:pt x="62" y="25"/>
                </a:cubicBezTo>
                <a:cubicBezTo>
                  <a:pt x="62" y="24"/>
                  <a:pt x="62" y="24"/>
                  <a:pt x="62" y="24"/>
                </a:cubicBezTo>
                <a:cubicBezTo>
                  <a:pt x="62" y="23"/>
                  <a:pt x="62" y="23"/>
                  <a:pt x="62" y="23"/>
                </a:cubicBezTo>
                <a:cubicBezTo>
                  <a:pt x="63" y="22"/>
                  <a:pt x="63" y="22"/>
                  <a:pt x="63" y="22"/>
                </a:cubicBezTo>
                <a:cubicBezTo>
                  <a:pt x="63" y="21"/>
                  <a:pt x="63" y="21"/>
                  <a:pt x="63" y="21"/>
                </a:cubicBezTo>
                <a:cubicBezTo>
                  <a:pt x="65" y="21"/>
                  <a:pt x="65" y="21"/>
                  <a:pt x="65" y="21"/>
                </a:cubicBezTo>
                <a:cubicBezTo>
                  <a:pt x="66" y="20"/>
                  <a:pt x="66" y="20"/>
                  <a:pt x="66" y="20"/>
                </a:cubicBezTo>
                <a:cubicBezTo>
                  <a:pt x="67" y="20"/>
                  <a:pt x="67" y="20"/>
                  <a:pt x="67" y="20"/>
                </a:cubicBezTo>
                <a:cubicBezTo>
                  <a:pt x="67" y="20"/>
                  <a:pt x="67" y="20"/>
                  <a:pt x="67" y="20"/>
                </a:cubicBezTo>
                <a:cubicBezTo>
                  <a:pt x="67" y="21"/>
                  <a:pt x="67" y="21"/>
                  <a:pt x="67" y="21"/>
                </a:cubicBezTo>
                <a:cubicBezTo>
                  <a:pt x="67" y="22"/>
                  <a:pt x="67" y="22"/>
                  <a:pt x="67" y="22"/>
                </a:cubicBezTo>
                <a:cubicBezTo>
                  <a:pt x="68" y="23"/>
                  <a:pt x="68" y="23"/>
                  <a:pt x="68" y="23"/>
                </a:cubicBezTo>
                <a:cubicBezTo>
                  <a:pt x="68" y="24"/>
                  <a:pt x="68" y="24"/>
                  <a:pt x="68" y="24"/>
                </a:cubicBezTo>
                <a:cubicBezTo>
                  <a:pt x="68" y="26"/>
                  <a:pt x="68" y="26"/>
                  <a:pt x="68" y="26"/>
                </a:cubicBezTo>
                <a:cubicBezTo>
                  <a:pt x="68" y="27"/>
                  <a:pt x="68" y="27"/>
                  <a:pt x="68" y="27"/>
                </a:cubicBezTo>
                <a:cubicBezTo>
                  <a:pt x="69" y="28"/>
                  <a:pt x="69" y="28"/>
                  <a:pt x="69" y="28"/>
                </a:cubicBezTo>
                <a:cubicBezTo>
                  <a:pt x="70" y="29"/>
                  <a:pt x="70" y="29"/>
                  <a:pt x="70" y="29"/>
                </a:cubicBezTo>
                <a:cubicBezTo>
                  <a:pt x="70" y="30"/>
                  <a:pt x="70" y="30"/>
                  <a:pt x="70" y="30"/>
                </a:cubicBezTo>
                <a:cubicBezTo>
                  <a:pt x="71" y="30"/>
                  <a:pt x="71" y="30"/>
                  <a:pt x="71" y="30"/>
                </a:cubicBezTo>
                <a:cubicBezTo>
                  <a:pt x="71" y="30"/>
                  <a:pt x="71" y="30"/>
                  <a:pt x="71" y="30"/>
                </a:cubicBezTo>
                <a:cubicBezTo>
                  <a:pt x="71" y="28"/>
                  <a:pt x="71" y="28"/>
                  <a:pt x="71" y="28"/>
                </a:cubicBezTo>
                <a:cubicBezTo>
                  <a:pt x="71" y="27"/>
                  <a:pt x="71" y="27"/>
                  <a:pt x="71" y="27"/>
                </a:cubicBezTo>
                <a:cubicBezTo>
                  <a:pt x="70" y="26"/>
                  <a:pt x="70" y="26"/>
                  <a:pt x="70" y="26"/>
                </a:cubicBezTo>
                <a:cubicBezTo>
                  <a:pt x="70" y="24"/>
                  <a:pt x="70" y="24"/>
                  <a:pt x="70" y="24"/>
                </a:cubicBezTo>
                <a:cubicBezTo>
                  <a:pt x="70" y="23"/>
                  <a:pt x="70" y="23"/>
                  <a:pt x="70" y="23"/>
                </a:cubicBezTo>
                <a:cubicBezTo>
                  <a:pt x="70" y="22"/>
                  <a:pt x="70" y="22"/>
                  <a:pt x="70" y="22"/>
                </a:cubicBezTo>
                <a:cubicBezTo>
                  <a:pt x="70" y="22"/>
                  <a:pt x="70" y="22"/>
                  <a:pt x="70" y="22"/>
                </a:cubicBezTo>
                <a:cubicBezTo>
                  <a:pt x="70" y="21"/>
                  <a:pt x="70" y="21"/>
                  <a:pt x="70" y="21"/>
                </a:cubicBezTo>
                <a:cubicBezTo>
                  <a:pt x="70" y="20"/>
                  <a:pt x="70" y="20"/>
                  <a:pt x="70" y="20"/>
                </a:cubicBezTo>
                <a:cubicBezTo>
                  <a:pt x="69" y="19"/>
                  <a:pt x="69" y="19"/>
                  <a:pt x="69" y="19"/>
                </a:cubicBezTo>
                <a:cubicBezTo>
                  <a:pt x="69" y="19"/>
                  <a:pt x="69" y="19"/>
                  <a:pt x="69" y="19"/>
                </a:cubicBezTo>
                <a:cubicBezTo>
                  <a:pt x="70" y="18"/>
                  <a:pt x="70" y="18"/>
                  <a:pt x="70" y="18"/>
                </a:cubicBezTo>
                <a:cubicBezTo>
                  <a:pt x="71" y="18"/>
                  <a:pt x="71" y="18"/>
                  <a:pt x="71" y="18"/>
                </a:cubicBezTo>
                <a:cubicBezTo>
                  <a:pt x="72" y="18"/>
                  <a:pt x="72" y="18"/>
                  <a:pt x="72" y="18"/>
                </a:cubicBezTo>
                <a:cubicBezTo>
                  <a:pt x="73" y="18"/>
                  <a:pt x="73" y="18"/>
                  <a:pt x="73" y="18"/>
                </a:cubicBezTo>
                <a:cubicBezTo>
                  <a:pt x="73" y="18"/>
                  <a:pt x="73" y="18"/>
                  <a:pt x="73" y="18"/>
                </a:cubicBezTo>
                <a:cubicBezTo>
                  <a:pt x="75" y="18"/>
                  <a:pt x="75" y="18"/>
                  <a:pt x="75" y="18"/>
                </a:cubicBezTo>
                <a:cubicBezTo>
                  <a:pt x="77" y="18"/>
                  <a:pt x="77" y="18"/>
                  <a:pt x="77" y="18"/>
                </a:cubicBezTo>
                <a:cubicBezTo>
                  <a:pt x="79" y="17"/>
                  <a:pt x="79" y="17"/>
                  <a:pt x="79" y="17"/>
                </a:cubicBezTo>
                <a:cubicBezTo>
                  <a:pt x="80" y="17"/>
                  <a:pt x="80" y="17"/>
                  <a:pt x="80" y="17"/>
                </a:cubicBezTo>
                <a:cubicBezTo>
                  <a:pt x="81" y="18"/>
                  <a:pt x="81" y="18"/>
                  <a:pt x="81" y="18"/>
                </a:cubicBezTo>
                <a:cubicBezTo>
                  <a:pt x="81" y="19"/>
                  <a:pt x="81" y="19"/>
                  <a:pt x="81" y="19"/>
                </a:cubicBezTo>
                <a:cubicBezTo>
                  <a:pt x="81" y="20"/>
                  <a:pt x="81" y="20"/>
                  <a:pt x="81" y="20"/>
                </a:cubicBezTo>
                <a:cubicBezTo>
                  <a:pt x="81" y="20"/>
                  <a:pt x="81" y="20"/>
                  <a:pt x="81" y="20"/>
                </a:cubicBezTo>
                <a:cubicBezTo>
                  <a:pt x="82" y="20"/>
                  <a:pt x="82" y="20"/>
                  <a:pt x="82" y="20"/>
                </a:cubicBezTo>
                <a:cubicBezTo>
                  <a:pt x="83" y="19"/>
                  <a:pt x="83" y="19"/>
                  <a:pt x="83" y="19"/>
                </a:cubicBezTo>
                <a:cubicBezTo>
                  <a:pt x="82" y="19"/>
                  <a:pt x="82" y="19"/>
                  <a:pt x="82" y="19"/>
                </a:cubicBezTo>
                <a:cubicBezTo>
                  <a:pt x="82" y="18"/>
                  <a:pt x="82" y="18"/>
                  <a:pt x="82" y="18"/>
                </a:cubicBezTo>
                <a:cubicBezTo>
                  <a:pt x="83" y="17"/>
                  <a:pt x="83" y="17"/>
                  <a:pt x="83" y="17"/>
                </a:cubicBezTo>
                <a:cubicBezTo>
                  <a:pt x="84" y="17"/>
                  <a:pt x="84" y="17"/>
                  <a:pt x="84" y="17"/>
                </a:cubicBezTo>
                <a:cubicBezTo>
                  <a:pt x="85" y="17"/>
                  <a:pt x="85" y="17"/>
                  <a:pt x="85" y="17"/>
                </a:cubicBezTo>
                <a:cubicBezTo>
                  <a:pt x="85" y="19"/>
                  <a:pt x="85" y="19"/>
                  <a:pt x="85" y="19"/>
                </a:cubicBezTo>
                <a:cubicBezTo>
                  <a:pt x="86" y="19"/>
                  <a:pt x="86" y="19"/>
                  <a:pt x="86" y="19"/>
                </a:cubicBezTo>
                <a:cubicBezTo>
                  <a:pt x="86" y="18"/>
                  <a:pt x="86" y="18"/>
                  <a:pt x="86" y="18"/>
                </a:cubicBezTo>
                <a:cubicBezTo>
                  <a:pt x="86" y="17"/>
                  <a:pt x="86" y="17"/>
                  <a:pt x="86" y="17"/>
                </a:cubicBezTo>
                <a:cubicBezTo>
                  <a:pt x="85" y="16"/>
                  <a:pt x="85" y="16"/>
                  <a:pt x="85" y="16"/>
                </a:cubicBezTo>
                <a:cubicBezTo>
                  <a:pt x="85" y="16"/>
                  <a:pt x="85" y="16"/>
                  <a:pt x="85" y="16"/>
                </a:cubicBezTo>
                <a:cubicBezTo>
                  <a:pt x="85" y="15"/>
                  <a:pt x="85" y="15"/>
                  <a:pt x="85" y="15"/>
                </a:cubicBezTo>
                <a:cubicBezTo>
                  <a:pt x="86" y="16"/>
                  <a:pt x="86" y="16"/>
                  <a:pt x="86" y="16"/>
                </a:cubicBezTo>
                <a:cubicBezTo>
                  <a:pt x="87" y="16"/>
                  <a:pt x="87" y="16"/>
                  <a:pt x="87" y="16"/>
                </a:cubicBezTo>
                <a:cubicBezTo>
                  <a:pt x="88" y="15"/>
                  <a:pt x="88" y="15"/>
                  <a:pt x="88" y="15"/>
                </a:cubicBezTo>
                <a:cubicBezTo>
                  <a:pt x="89" y="15"/>
                  <a:pt x="89" y="15"/>
                  <a:pt x="89" y="15"/>
                </a:cubicBezTo>
                <a:cubicBezTo>
                  <a:pt x="90" y="15"/>
                  <a:pt x="90" y="15"/>
                  <a:pt x="90" y="15"/>
                </a:cubicBezTo>
                <a:cubicBezTo>
                  <a:pt x="90" y="16"/>
                  <a:pt x="90" y="16"/>
                  <a:pt x="90" y="16"/>
                </a:cubicBezTo>
                <a:cubicBezTo>
                  <a:pt x="90" y="18"/>
                  <a:pt x="90" y="18"/>
                  <a:pt x="90" y="18"/>
                </a:cubicBezTo>
                <a:cubicBezTo>
                  <a:pt x="90" y="20"/>
                  <a:pt x="90" y="20"/>
                  <a:pt x="90" y="20"/>
                </a:cubicBezTo>
                <a:cubicBezTo>
                  <a:pt x="90" y="21"/>
                  <a:pt x="90" y="21"/>
                  <a:pt x="90" y="21"/>
                </a:cubicBezTo>
                <a:cubicBezTo>
                  <a:pt x="89" y="22"/>
                  <a:pt x="89" y="22"/>
                  <a:pt x="89" y="22"/>
                </a:cubicBezTo>
                <a:cubicBezTo>
                  <a:pt x="89" y="23"/>
                  <a:pt x="89" y="23"/>
                  <a:pt x="89" y="23"/>
                </a:cubicBezTo>
                <a:cubicBezTo>
                  <a:pt x="89" y="24"/>
                  <a:pt x="89" y="24"/>
                  <a:pt x="89" y="24"/>
                </a:cubicBezTo>
                <a:cubicBezTo>
                  <a:pt x="88" y="24"/>
                  <a:pt x="88" y="24"/>
                  <a:pt x="88" y="24"/>
                </a:cubicBezTo>
                <a:cubicBezTo>
                  <a:pt x="88" y="25"/>
                  <a:pt x="88" y="25"/>
                  <a:pt x="88" y="25"/>
                </a:cubicBezTo>
                <a:cubicBezTo>
                  <a:pt x="87" y="25"/>
                  <a:pt x="87" y="25"/>
                  <a:pt x="87" y="25"/>
                </a:cubicBezTo>
                <a:cubicBezTo>
                  <a:pt x="88" y="26"/>
                  <a:pt x="88" y="26"/>
                  <a:pt x="88" y="26"/>
                </a:cubicBezTo>
                <a:cubicBezTo>
                  <a:pt x="88" y="26"/>
                  <a:pt x="88" y="26"/>
                  <a:pt x="88" y="26"/>
                </a:cubicBezTo>
                <a:cubicBezTo>
                  <a:pt x="88" y="27"/>
                  <a:pt x="88" y="27"/>
                  <a:pt x="88" y="27"/>
                </a:cubicBezTo>
                <a:cubicBezTo>
                  <a:pt x="87" y="28"/>
                  <a:pt x="87" y="28"/>
                  <a:pt x="87" y="28"/>
                </a:cubicBezTo>
                <a:cubicBezTo>
                  <a:pt x="86" y="29"/>
                  <a:pt x="86" y="29"/>
                  <a:pt x="86" y="29"/>
                </a:cubicBezTo>
                <a:cubicBezTo>
                  <a:pt x="86" y="29"/>
                  <a:pt x="86" y="29"/>
                  <a:pt x="86" y="29"/>
                </a:cubicBezTo>
                <a:cubicBezTo>
                  <a:pt x="85" y="30"/>
                  <a:pt x="85" y="30"/>
                  <a:pt x="85" y="30"/>
                </a:cubicBezTo>
                <a:cubicBezTo>
                  <a:pt x="85" y="31"/>
                  <a:pt x="85" y="31"/>
                  <a:pt x="85" y="31"/>
                </a:cubicBezTo>
                <a:cubicBezTo>
                  <a:pt x="84" y="32"/>
                  <a:pt x="84" y="32"/>
                  <a:pt x="84" y="32"/>
                </a:cubicBezTo>
                <a:cubicBezTo>
                  <a:pt x="84" y="33"/>
                  <a:pt x="84" y="33"/>
                  <a:pt x="84" y="33"/>
                </a:cubicBezTo>
                <a:cubicBezTo>
                  <a:pt x="84" y="33"/>
                  <a:pt x="84" y="33"/>
                  <a:pt x="84" y="33"/>
                </a:cubicBezTo>
                <a:cubicBezTo>
                  <a:pt x="85" y="33"/>
                  <a:pt x="85" y="33"/>
                  <a:pt x="85" y="33"/>
                </a:cubicBezTo>
                <a:cubicBezTo>
                  <a:pt x="86" y="32"/>
                  <a:pt x="86" y="32"/>
                  <a:pt x="86" y="32"/>
                </a:cubicBezTo>
                <a:cubicBezTo>
                  <a:pt x="86" y="32"/>
                  <a:pt x="86" y="32"/>
                  <a:pt x="86" y="32"/>
                </a:cubicBezTo>
                <a:cubicBezTo>
                  <a:pt x="86" y="31"/>
                  <a:pt x="86" y="31"/>
                  <a:pt x="86" y="31"/>
                </a:cubicBezTo>
                <a:cubicBezTo>
                  <a:pt x="87" y="30"/>
                  <a:pt x="87" y="30"/>
                  <a:pt x="87" y="30"/>
                </a:cubicBezTo>
                <a:cubicBezTo>
                  <a:pt x="88" y="29"/>
                  <a:pt x="88" y="29"/>
                  <a:pt x="88" y="29"/>
                </a:cubicBezTo>
                <a:cubicBezTo>
                  <a:pt x="88" y="28"/>
                  <a:pt x="88" y="28"/>
                  <a:pt x="88" y="28"/>
                </a:cubicBezTo>
                <a:cubicBezTo>
                  <a:pt x="89" y="28"/>
                  <a:pt x="89" y="28"/>
                  <a:pt x="89" y="28"/>
                </a:cubicBezTo>
                <a:cubicBezTo>
                  <a:pt x="89" y="27"/>
                  <a:pt x="89" y="27"/>
                  <a:pt x="89" y="27"/>
                </a:cubicBezTo>
                <a:cubicBezTo>
                  <a:pt x="90" y="27"/>
                  <a:pt x="90" y="27"/>
                  <a:pt x="90" y="27"/>
                </a:cubicBezTo>
                <a:cubicBezTo>
                  <a:pt x="90" y="26"/>
                  <a:pt x="90" y="26"/>
                  <a:pt x="90" y="26"/>
                </a:cubicBezTo>
                <a:cubicBezTo>
                  <a:pt x="90" y="26"/>
                  <a:pt x="90" y="26"/>
                  <a:pt x="90" y="26"/>
                </a:cubicBezTo>
                <a:cubicBezTo>
                  <a:pt x="91" y="25"/>
                  <a:pt x="91" y="25"/>
                  <a:pt x="91" y="25"/>
                </a:cubicBezTo>
                <a:cubicBezTo>
                  <a:pt x="91" y="24"/>
                  <a:pt x="91" y="24"/>
                  <a:pt x="91" y="24"/>
                </a:cubicBezTo>
                <a:cubicBezTo>
                  <a:pt x="92" y="25"/>
                  <a:pt x="92" y="25"/>
                  <a:pt x="92" y="25"/>
                </a:cubicBezTo>
                <a:cubicBezTo>
                  <a:pt x="91" y="25"/>
                  <a:pt x="91" y="25"/>
                  <a:pt x="91" y="25"/>
                </a:cubicBezTo>
                <a:cubicBezTo>
                  <a:pt x="92" y="26"/>
                  <a:pt x="92" y="26"/>
                  <a:pt x="92" y="26"/>
                </a:cubicBezTo>
                <a:cubicBezTo>
                  <a:pt x="92" y="27"/>
                  <a:pt x="92" y="27"/>
                  <a:pt x="92" y="27"/>
                </a:cubicBezTo>
                <a:cubicBezTo>
                  <a:pt x="93" y="28"/>
                  <a:pt x="93" y="28"/>
                  <a:pt x="93" y="28"/>
                </a:cubicBezTo>
                <a:cubicBezTo>
                  <a:pt x="93" y="29"/>
                  <a:pt x="93" y="29"/>
                  <a:pt x="93" y="29"/>
                </a:cubicBezTo>
                <a:cubicBezTo>
                  <a:pt x="93" y="30"/>
                  <a:pt x="93" y="30"/>
                  <a:pt x="93" y="30"/>
                </a:cubicBezTo>
                <a:cubicBezTo>
                  <a:pt x="94" y="31"/>
                  <a:pt x="94" y="31"/>
                  <a:pt x="94" y="31"/>
                </a:cubicBezTo>
                <a:cubicBezTo>
                  <a:pt x="95" y="31"/>
                  <a:pt x="95" y="31"/>
                  <a:pt x="95" y="31"/>
                </a:cubicBezTo>
                <a:cubicBezTo>
                  <a:pt x="95" y="31"/>
                  <a:pt x="95" y="31"/>
                  <a:pt x="95" y="31"/>
                </a:cubicBezTo>
                <a:cubicBezTo>
                  <a:pt x="95" y="31"/>
                  <a:pt x="95" y="31"/>
                  <a:pt x="95" y="31"/>
                </a:cubicBezTo>
                <a:cubicBezTo>
                  <a:pt x="96" y="31"/>
                  <a:pt x="96" y="31"/>
                  <a:pt x="96" y="31"/>
                </a:cubicBezTo>
                <a:cubicBezTo>
                  <a:pt x="96" y="30"/>
                  <a:pt x="96" y="30"/>
                  <a:pt x="96" y="30"/>
                </a:cubicBezTo>
                <a:cubicBezTo>
                  <a:pt x="96" y="30"/>
                  <a:pt x="96" y="30"/>
                  <a:pt x="96" y="30"/>
                </a:cubicBezTo>
                <a:cubicBezTo>
                  <a:pt x="95" y="29"/>
                  <a:pt x="95" y="29"/>
                  <a:pt x="95" y="29"/>
                </a:cubicBezTo>
                <a:cubicBezTo>
                  <a:pt x="95" y="29"/>
                  <a:pt x="95" y="29"/>
                  <a:pt x="95" y="29"/>
                </a:cubicBezTo>
                <a:cubicBezTo>
                  <a:pt x="95" y="28"/>
                  <a:pt x="95" y="28"/>
                  <a:pt x="95" y="28"/>
                </a:cubicBezTo>
                <a:cubicBezTo>
                  <a:pt x="95" y="28"/>
                  <a:pt x="95" y="28"/>
                  <a:pt x="95" y="28"/>
                </a:cubicBezTo>
                <a:cubicBezTo>
                  <a:pt x="96" y="29"/>
                  <a:pt x="96" y="29"/>
                  <a:pt x="96" y="29"/>
                </a:cubicBezTo>
                <a:cubicBezTo>
                  <a:pt x="97" y="29"/>
                  <a:pt x="97" y="29"/>
                  <a:pt x="97" y="29"/>
                </a:cubicBezTo>
                <a:cubicBezTo>
                  <a:pt x="98" y="29"/>
                  <a:pt x="98" y="29"/>
                  <a:pt x="98" y="29"/>
                </a:cubicBezTo>
                <a:cubicBezTo>
                  <a:pt x="98" y="30"/>
                  <a:pt x="98" y="30"/>
                  <a:pt x="98" y="30"/>
                </a:cubicBezTo>
                <a:cubicBezTo>
                  <a:pt x="99" y="30"/>
                  <a:pt x="99" y="30"/>
                  <a:pt x="99" y="30"/>
                </a:cubicBezTo>
                <a:cubicBezTo>
                  <a:pt x="99" y="30"/>
                  <a:pt x="99" y="30"/>
                  <a:pt x="99" y="30"/>
                </a:cubicBezTo>
                <a:cubicBezTo>
                  <a:pt x="99" y="30"/>
                  <a:pt x="99" y="30"/>
                  <a:pt x="99" y="30"/>
                </a:cubicBezTo>
                <a:cubicBezTo>
                  <a:pt x="100" y="30"/>
                  <a:pt x="100" y="30"/>
                  <a:pt x="100" y="30"/>
                </a:cubicBezTo>
                <a:cubicBezTo>
                  <a:pt x="100" y="30"/>
                  <a:pt x="100" y="30"/>
                  <a:pt x="100" y="30"/>
                </a:cubicBezTo>
                <a:cubicBezTo>
                  <a:pt x="100" y="28"/>
                  <a:pt x="100" y="28"/>
                  <a:pt x="100" y="28"/>
                </a:cubicBezTo>
                <a:cubicBezTo>
                  <a:pt x="100" y="27"/>
                  <a:pt x="100" y="27"/>
                  <a:pt x="100" y="27"/>
                </a:cubicBezTo>
                <a:cubicBezTo>
                  <a:pt x="100" y="26"/>
                  <a:pt x="100" y="26"/>
                  <a:pt x="100" y="26"/>
                </a:cubicBezTo>
                <a:cubicBezTo>
                  <a:pt x="100" y="24"/>
                  <a:pt x="100" y="24"/>
                  <a:pt x="100" y="24"/>
                </a:cubicBezTo>
                <a:cubicBezTo>
                  <a:pt x="100" y="24"/>
                  <a:pt x="100" y="24"/>
                  <a:pt x="100" y="24"/>
                </a:cubicBezTo>
                <a:cubicBezTo>
                  <a:pt x="100" y="23"/>
                  <a:pt x="100" y="23"/>
                  <a:pt x="100" y="23"/>
                </a:cubicBezTo>
                <a:cubicBezTo>
                  <a:pt x="100" y="21"/>
                  <a:pt x="100" y="21"/>
                  <a:pt x="100" y="21"/>
                </a:cubicBezTo>
                <a:cubicBezTo>
                  <a:pt x="101" y="20"/>
                  <a:pt x="101" y="20"/>
                  <a:pt x="101" y="20"/>
                </a:cubicBezTo>
                <a:cubicBezTo>
                  <a:pt x="101" y="19"/>
                  <a:pt x="101" y="19"/>
                  <a:pt x="101" y="19"/>
                </a:cubicBezTo>
                <a:cubicBezTo>
                  <a:pt x="100" y="18"/>
                  <a:pt x="100" y="18"/>
                  <a:pt x="100" y="18"/>
                </a:cubicBezTo>
                <a:cubicBezTo>
                  <a:pt x="101" y="18"/>
                  <a:pt x="101" y="18"/>
                  <a:pt x="101" y="18"/>
                </a:cubicBezTo>
                <a:cubicBezTo>
                  <a:pt x="101" y="17"/>
                  <a:pt x="101" y="17"/>
                  <a:pt x="101" y="17"/>
                </a:cubicBezTo>
                <a:cubicBezTo>
                  <a:pt x="101" y="16"/>
                  <a:pt x="101" y="16"/>
                  <a:pt x="101" y="16"/>
                </a:cubicBezTo>
                <a:cubicBezTo>
                  <a:pt x="102" y="16"/>
                  <a:pt x="102" y="16"/>
                  <a:pt x="102" y="16"/>
                </a:cubicBezTo>
                <a:cubicBezTo>
                  <a:pt x="103" y="16"/>
                  <a:pt x="103" y="16"/>
                  <a:pt x="103" y="16"/>
                </a:cubicBezTo>
                <a:cubicBezTo>
                  <a:pt x="103" y="17"/>
                  <a:pt x="103" y="17"/>
                  <a:pt x="103" y="17"/>
                </a:cubicBezTo>
                <a:cubicBezTo>
                  <a:pt x="104" y="17"/>
                  <a:pt x="104" y="17"/>
                  <a:pt x="104" y="17"/>
                </a:cubicBezTo>
                <a:cubicBezTo>
                  <a:pt x="104" y="17"/>
                  <a:pt x="104" y="17"/>
                  <a:pt x="104" y="17"/>
                </a:cubicBezTo>
                <a:cubicBezTo>
                  <a:pt x="105" y="18"/>
                  <a:pt x="105" y="18"/>
                  <a:pt x="105" y="18"/>
                </a:cubicBezTo>
                <a:cubicBezTo>
                  <a:pt x="106" y="19"/>
                  <a:pt x="106" y="19"/>
                  <a:pt x="106" y="19"/>
                </a:cubicBezTo>
                <a:cubicBezTo>
                  <a:pt x="106" y="21"/>
                  <a:pt x="106" y="21"/>
                  <a:pt x="106" y="21"/>
                </a:cubicBezTo>
                <a:cubicBezTo>
                  <a:pt x="106" y="22"/>
                  <a:pt x="106" y="22"/>
                  <a:pt x="106" y="22"/>
                </a:cubicBezTo>
                <a:cubicBezTo>
                  <a:pt x="107" y="23"/>
                  <a:pt x="107" y="23"/>
                  <a:pt x="107" y="23"/>
                </a:cubicBezTo>
                <a:cubicBezTo>
                  <a:pt x="108" y="24"/>
                  <a:pt x="108" y="24"/>
                  <a:pt x="108" y="24"/>
                </a:cubicBezTo>
                <a:cubicBezTo>
                  <a:pt x="108" y="27"/>
                  <a:pt x="108" y="27"/>
                  <a:pt x="108" y="27"/>
                </a:cubicBezTo>
                <a:cubicBezTo>
                  <a:pt x="108" y="27"/>
                  <a:pt x="108" y="27"/>
                  <a:pt x="108" y="27"/>
                </a:cubicBezTo>
                <a:cubicBezTo>
                  <a:pt x="108" y="28"/>
                  <a:pt x="108" y="28"/>
                  <a:pt x="108" y="28"/>
                </a:cubicBezTo>
                <a:cubicBezTo>
                  <a:pt x="107" y="28"/>
                  <a:pt x="107" y="28"/>
                  <a:pt x="107" y="28"/>
                </a:cubicBezTo>
                <a:cubicBezTo>
                  <a:pt x="108" y="29"/>
                  <a:pt x="108" y="29"/>
                  <a:pt x="108" y="29"/>
                </a:cubicBezTo>
                <a:cubicBezTo>
                  <a:pt x="108" y="30"/>
                  <a:pt x="108" y="30"/>
                  <a:pt x="108" y="30"/>
                </a:cubicBezTo>
                <a:cubicBezTo>
                  <a:pt x="109" y="32"/>
                  <a:pt x="109" y="32"/>
                  <a:pt x="109" y="32"/>
                </a:cubicBezTo>
                <a:cubicBezTo>
                  <a:pt x="109" y="33"/>
                  <a:pt x="109" y="33"/>
                  <a:pt x="109" y="33"/>
                </a:cubicBezTo>
                <a:cubicBezTo>
                  <a:pt x="109" y="34"/>
                  <a:pt x="109" y="34"/>
                  <a:pt x="109" y="34"/>
                </a:cubicBezTo>
                <a:cubicBezTo>
                  <a:pt x="109" y="34"/>
                  <a:pt x="109" y="34"/>
                  <a:pt x="109" y="34"/>
                </a:cubicBezTo>
                <a:cubicBezTo>
                  <a:pt x="110" y="34"/>
                  <a:pt x="110" y="34"/>
                  <a:pt x="110" y="34"/>
                </a:cubicBezTo>
                <a:cubicBezTo>
                  <a:pt x="111" y="35"/>
                  <a:pt x="111" y="35"/>
                  <a:pt x="111" y="35"/>
                </a:cubicBezTo>
                <a:cubicBezTo>
                  <a:pt x="112" y="35"/>
                  <a:pt x="112" y="35"/>
                  <a:pt x="112" y="35"/>
                </a:cubicBezTo>
                <a:cubicBezTo>
                  <a:pt x="113" y="35"/>
                  <a:pt x="113" y="35"/>
                  <a:pt x="113" y="35"/>
                </a:cubicBezTo>
                <a:cubicBezTo>
                  <a:pt x="114" y="33"/>
                  <a:pt x="114" y="33"/>
                  <a:pt x="114" y="33"/>
                </a:cubicBezTo>
                <a:cubicBezTo>
                  <a:pt x="114" y="33"/>
                  <a:pt x="114" y="33"/>
                  <a:pt x="114" y="33"/>
                </a:cubicBezTo>
                <a:cubicBezTo>
                  <a:pt x="114" y="33"/>
                  <a:pt x="114" y="33"/>
                  <a:pt x="114" y="33"/>
                </a:cubicBezTo>
                <a:cubicBezTo>
                  <a:pt x="114" y="34"/>
                  <a:pt x="114" y="34"/>
                  <a:pt x="114" y="34"/>
                </a:cubicBezTo>
                <a:cubicBezTo>
                  <a:pt x="114" y="35"/>
                  <a:pt x="114" y="35"/>
                  <a:pt x="114" y="35"/>
                </a:cubicBezTo>
                <a:cubicBezTo>
                  <a:pt x="115" y="34"/>
                  <a:pt x="115" y="34"/>
                  <a:pt x="115" y="34"/>
                </a:cubicBezTo>
                <a:cubicBezTo>
                  <a:pt x="115" y="34"/>
                  <a:pt x="115" y="34"/>
                  <a:pt x="115" y="34"/>
                </a:cubicBezTo>
                <a:cubicBezTo>
                  <a:pt x="116" y="35"/>
                  <a:pt x="116" y="35"/>
                  <a:pt x="116" y="35"/>
                </a:cubicBezTo>
                <a:cubicBezTo>
                  <a:pt x="116" y="35"/>
                  <a:pt x="116" y="35"/>
                  <a:pt x="116" y="35"/>
                </a:cubicBezTo>
                <a:cubicBezTo>
                  <a:pt x="116" y="36"/>
                  <a:pt x="116" y="36"/>
                  <a:pt x="116" y="36"/>
                </a:cubicBezTo>
                <a:cubicBezTo>
                  <a:pt x="117" y="36"/>
                  <a:pt x="117" y="36"/>
                  <a:pt x="117" y="36"/>
                </a:cubicBezTo>
                <a:cubicBezTo>
                  <a:pt x="117" y="36"/>
                  <a:pt x="117" y="36"/>
                  <a:pt x="117" y="36"/>
                </a:cubicBezTo>
                <a:cubicBezTo>
                  <a:pt x="118" y="36"/>
                  <a:pt x="118" y="36"/>
                  <a:pt x="118" y="36"/>
                </a:cubicBezTo>
                <a:cubicBezTo>
                  <a:pt x="119" y="36"/>
                  <a:pt x="119" y="36"/>
                  <a:pt x="119" y="36"/>
                </a:cubicBezTo>
                <a:cubicBezTo>
                  <a:pt x="119" y="36"/>
                  <a:pt x="119" y="36"/>
                  <a:pt x="119" y="36"/>
                </a:cubicBezTo>
                <a:cubicBezTo>
                  <a:pt x="119" y="36"/>
                  <a:pt x="119" y="36"/>
                  <a:pt x="119" y="36"/>
                </a:cubicBezTo>
                <a:cubicBezTo>
                  <a:pt x="118" y="35"/>
                  <a:pt x="118" y="35"/>
                  <a:pt x="118" y="35"/>
                </a:cubicBezTo>
                <a:cubicBezTo>
                  <a:pt x="118" y="35"/>
                  <a:pt x="118" y="35"/>
                  <a:pt x="118" y="35"/>
                </a:cubicBezTo>
                <a:cubicBezTo>
                  <a:pt x="118" y="34"/>
                  <a:pt x="118" y="34"/>
                  <a:pt x="118" y="34"/>
                </a:cubicBezTo>
                <a:cubicBezTo>
                  <a:pt x="117" y="34"/>
                  <a:pt x="117" y="34"/>
                  <a:pt x="117" y="34"/>
                </a:cubicBezTo>
                <a:cubicBezTo>
                  <a:pt x="117" y="34"/>
                  <a:pt x="117" y="34"/>
                  <a:pt x="117" y="34"/>
                </a:cubicBezTo>
                <a:cubicBezTo>
                  <a:pt x="117" y="33"/>
                  <a:pt x="117" y="33"/>
                  <a:pt x="117" y="33"/>
                </a:cubicBezTo>
                <a:cubicBezTo>
                  <a:pt x="116" y="32"/>
                  <a:pt x="116" y="32"/>
                  <a:pt x="116" y="32"/>
                </a:cubicBezTo>
                <a:cubicBezTo>
                  <a:pt x="115" y="31"/>
                  <a:pt x="115" y="31"/>
                  <a:pt x="115" y="31"/>
                </a:cubicBezTo>
                <a:cubicBezTo>
                  <a:pt x="115" y="31"/>
                  <a:pt x="115" y="31"/>
                  <a:pt x="115" y="31"/>
                </a:cubicBezTo>
                <a:cubicBezTo>
                  <a:pt x="115" y="29"/>
                  <a:pt x="115" y="29"/>
                  <a:pt x="115" y="29"/>
                </a:cubicBezTo>
                <a:cubicBezTo>
                  <a:pt x="114" y="29"/>
                  <a:pt x="114" y="29"/>
                  <a:pt x="114" y="29"/>
                </a:cubicBezTo>
                <a:cubicBezTo>
                  <a:pt x="114" y="28"/>
                  <a:pt x="114" y="28"/>
                  <a:pt x="114" y="28"/>
                </a:cubicBezTo>
                <a:cubicBezTo>
                  <a:pt x="114" y="27"/>
                  <a:pt x="114" y="27"/>
                  <a:pt x="114" y="27"/>
                </a:cubicBezTo>
                <a:cubicBezTo>
                  <a:pt x="114" y="26"/>
                  <a:pt x="114" y="26"/>
                  <a:pt x="114" y="26"/>
                </a:cubicBezTo>
                <a:cubicBezTo>
                  <a:pt x="114" y="24"/>
                  <a:pt x="114" y="24"/>
                  <a:pt x="114" y="24"/>
                </a:cubicBezTo>
                <a:cubicBezTo>
                  <a:pt x="114" y="24"/>
                  <a:pt x="114" y="24"/>
                  <a:pt x="114" y="24"/>
                </a:cubicBezTo>
                <a:cubicBezTo>
                  <a:pt x="114" y="23"/>
                  <a:pt x="114" y="23"/>
                  <a:pt x="114" y="23"/>
                </a:cubicBezTo>
                <a:cubicBezTo>
                  <a:pt x="113" y="22"/>
                  <a:pt x="113" y="22"/>
                  <a:pt x="113" y="22"/>
                </a:cubicBezTo>
                <a:cubicBezTo>
                  <a:pt x="113" y="21"/>
                  <a:pt x="113" y="21"/>
                  <a:pt x="113" y="21"/>
                </a:cubicBezTo>
                <a:cubicBezTo>
                  <a:pt x="113" y="20"/>
                  <a:pt x="113" y="20"/>
                  <a:pt x="113" y="20"/>
                </a:cubicBezTo>
                <a:cubicBezTo>
                  <a:pt x="113" y="19"/>
                  <a:pt x="113" y="19"/>
                  <a:pt x="113" y="19"/>
                </a:cubicBezTo>
                <a:cubicBezTo>
                  <a:pt x="112" y="18"/>
                  <a:pt x="112" y="18"/>
                  <a:pt x="112" y="18"/>
                </a:cubicBezTo>
                <a:cubicBezTo>
                  <a:pt x="113" y="17"/>
                  <a:pt x="113" y="17"/>
                  <a:pt x="113" y="17"/>
                </a:cubicBezTo>
                <a:cubicBezTo>
                  <a:pt x="112" y="16"/>
                  <a:pt x="112" y="16"/>
                  <a:pt x="112" y="16"/>
                </a:cubicBezTo>
                <a:cubicBezTo>
                  <a:pt x="112" y="15"/>
                  <a:pt x="112" y="15"/>
                  <a:pt x="112" y="15"/>
                </a:cubicBezTo>
                <a:cubicBezTo>
                  <a:pt x="112" y="15"/>
                  <a:pt x="112" y="15"/>
                  <a:pt x="112" y="15"/>
                </a:cubicBezTo>
                <a:cubicBezTo>
                  <a:pt x="114" y="15"/>
                  <a:pt x="114" y="15"/>
                  <a:pt x="114" y="15"/>
                </a:cubicBezTo>
                <a:cubicBezTo>
                  <a:pt x="114" y="16"/>
                  <a:pt x="114" y="16"/>
                  <a:pt x="114" y="16"/>
                </a:cubicBezTo>
                <a:cubicBezTo>
                  <a:pt x="115" y="16"/>
                  <a:pt x="115" y="16"/>
                  <a:pt x="115" y="16"/>
                </a:cubicBezTo>
                <a:cubicBezTo>
                  <a:pt x="115" y="15"/>
                  <a:pt x="115" y="15"/>
                  <a:pt x="115" y="15"/>
                </a:cubicBezTo>
                <a:cubicBezTo>
                  <a:pt x="116" y="15"/>
                  <a:pt x="116" y="15"/>
                  <a:pt x="116" y="15"/>
                </a:cubicBezTo>
                <a:cubicBezTo>
                  <a:pt x="117" y="17"/>
                  <a:pt x="117" y="17"/>
                  <a:pt x="117" y="17"/>
                </a:cubicBezTo>
                <a:cubicBezTo>
                  <a:pt x="119" y="18"/>
                  <a:pt x="119" y="18"/>
                  <a:pt x="119" y="18"/>
                </a:cubicBezTo>
                <a:cubicBezTo>
                  <a:pt x="119" y="17"/>
                  <a:pt x="119" y="17"/>
                  <a:pt x="119" y="17"/>
                </a:cubicBezTo>
                <a:cubicBezTo>
                  <a:pt x="119" y="16"/>
                  <a:pt x="119" y="16"/>
                  <a:pt x="119" y="16"/>
                </a:cubicBezTo>
                <a:cubicBezTo>
                  <a:pt x="119" y="16"/>
                  <a:pt x="119" y="16"/>
                  <a:pt x="119" y="16"/>
                </a:cubicBezTo>
                <a:cubicBezTo>
                  <a:pt x="119" y="14"/>
                  <a:pt x="119" y="14"/>
                  <a:pt x="119" y="14"/>
                </a:cubicBezTo>
                <a:cubicBezTo>
                  <a:pt x="120" y="14"/>
                  <a:pt x="120" y="14"/>
                  <a:pt x="120" y="14"/>
                </a:cubicBezTo>
                <a:cubicBezTo>
                  <a:pt x="121" y="15"/>
                  <a:pt x="121" y="15"/>
                  <a:pt x="121" y="15"/>
                </a:cubicBezTo>
                <a:cubicBezTo>
                  <a:pt x="122" y="14"/>
                  <a:pt x="122" y="14"/>
                  <a:pt x="122" y="14"/>
                </a:cubicBezTo>
                <a:cubicBezTo>
                  <a:pt x="123" y="14"/>
                  <a:pt x="123" y="14"/>
                  <a:pt x="123" y="14"/>
                </a:cubicBezTo>
                <a:cubicBezTo>
                  <a:pt x="124" y="14"/>
                  <a:pt x="124" y="14"/>
                  <a:pt x="124" y="14"/>
                </a:cubicBezTo>
                <a:cubicBezTo>
                  <a:pt x="124" y="15"/>
                  <a:pt x="124" y="15"/>
                  <a:pt x="124" y="15"/>
                </a:cubicBezTo>
                <a:cubicBezTo>
                  <a:pt x="125" y="15"/>
                  <a:pt x="125" y="15"/>
                  <a:pt x="125" y="15"/>
                </a:cubicBezTo>
                <a:cubicBezTo>
                  <a:pt x="126" y="15"/>
                  <a:pt x="126" y="15"/>
                  <a:pt x="126" y="15"/>
                </a:cubicBezTo>
                <a:cubicBezTo>
                  <a:pt x="126" y="17"/>
                  <a:pt x="126" y="17"/>
                  <a:pt x="126" y="17"/>
                </a:cubicBezTo>
                <a:cubicBezTo>
                  <a:pt x="126" y="17"/>
                  <a:pt x="126" y="17"/>
                  <a:pt x="126" y="17"/>
                </a:cubicBezTo>
                <a:cubicBezTo>
                  <a:pt x="127" y="18"/>
                  <a:pt x="127" y="18"/>
                  <a:pt x="127" y="18"/>
                </a:cubicBezTo>
                <a:cubicBezTo>
                  <a:pt x="127" y="19"/>
                  <a:pt x="127" y="19"/>
                  <a:pt x="127" y="19"/>
                </a:cubicBezTo>
                <a:cubicBezTo>
                  <a:pt x="127" y="20"/>
                  <a:pt x="127" y="20"/>
                  <a:pt x="127" y="20"/>
                </a:cubicBezTo>
                <a:cubicBezTo>
                  <a:pt x="127" y="22"/>
                  <a:pt x="127" y="22"/>
                  <a:pt x="127" y="22"/>
                </a:cubicBezTo>
                <a:cubicBezTo>
                  <a:pt x="127" y="23"/>
                  <a:pt x="127" y="23"/>
                  <a:pt x="127" y="23"/>
                </a:cubicBezTo>
                <a:cubicBezTo>
                  <a:pt x="127" y="24"/>
                  <a:pt x="127" y="24"/>
                  <a:pt x="127" y="24"/>
                </a:cubicBezTo>
                <a:cubicBezTo>
                  <a:pt x="128" y="24"/>
                  <a:pt x="128" y="24"/>
                  <a:pt x="128" y="24"/>
                </a:cubicBezTo>
                <a:cubicBezTo>
                  <a:pt x="130" y="24"/>
                  <a:pt x="130" y="24"/>
                  <a:pt x="130" y="24"/>
                </a:cubicBezTo>
                <a:cubicBezTo>
                  <a:pt x="131" y="25"/>
                  <a:pt x="131" y="25"/>
                  <a:pt x="131" y="25"/>
                </a:cubicBezTo>
                <a:cubicBezTo>
                  <a:pt x="132" y="26"/>
                  <a:pt x="132" y="26"/>
                  <a:pt x="132" y="26"/>
                </a:cubicBezTo>
                <a:cubicBezTo>
                  <a:pt x="132" y="25"/>
                  <a:pt x="132" y="25"/>
                  <a:pt x="132" y="25"/>
                </a:cubicBezTo>
                <a:cubicBezTo>
                  <a:pt x="132" y="25"/>
                  <a:pt x="132" y="25"/>
                  <a:pt x="132" y="25"/>
                </a:cubicBezTo>
                <a:cubicBezTo>
                  <a:pt x="131" y="24"/>
                  <a:pt x="131" y="24"/>
                  <a:pt x="131" y="24"/>
                </a:cubicBezTo>
                <a:cubicBezTo>
                  <a:pt x="130" y="23"/>
                  <a:pt x="130" y="23"/>
                  <a:pt x="130" y="23"/>
                </a:cubicBezTo>
                <a:cubicBezTo>
                  <a:pt x="129" y="23"/>
                  <a:pt x="129" y="23"/>
                  <a:pt x="129" y="23"/>
                </a:cubicBezTo>
                <a:cubicBezTo>
                  <a:pt x="128" y="23"/>
                  <a:pt x="128" y="23"/>
                  <a:pt x="128" y="23"/>
                </a:cubicBezTo>
                <a:cubicBezTo>
                  <a:pt x="128" y="22"/>
                  <a:pt x="128" y="22"/>
                  <a:pt x="128" y="22"/>
                </a:cubicBezTo>
                <a:cubicBezTo>
                  <a:pt x="128" y="21"/>
                  <a:pt x="128" y="21"/>
                  <a:pt x="128" y="21"/>
                </a:cubicBezTo>
                <a:cubicBezTo>
                  <a:pt x="128" y="20"/>
                  <a:pt x="128" y="20"/>
                  <a:pt x="128" y="20"/>
                </a:cubicBezTo>
                <a:cubicBezTo>
                  <a:pt x="128" y="19"/>
                  <a:pt x="128" y="19"/>
                  <a:pt x="128" y="19"/>
                </a:cubicBezTo>
                <a:cubicBezTo>
                  <a:pt x="128" y="18"/>
                  <a:pt x="128" y="18"/>
                  <a:pt x="128" y="18"/>
                </a:cubicBezTo>
                <a:cubicBezTo>
                  <a:pt x="128" y="17"/>
                  <a:pt x="128" y="17"/>
                  <a:pt x="128" y="17"/>
                </a:cubicBezTo>
                <a:cubicBezTo>
                  <a:pt x="128" y="16"/>
                  <a:pt x="128" y="16"/>
                  <a:pt x="128" y="16"/>
                </a:cubicBezTo>
                <a:cubicBezTo>
                  <a:pt x="128" y="16"/>
                  <a:pt x="128" y="16"/>
                  <a:pt x="128" y="16"/>
                </a:cubicBezTo>
                <a:cubicBezTo>
                  <a:pt x="128" y="15"/>
                  <a:pt x="128" y="15"/>
                  <a:pt x="128" y="15"/>
                </a:cubicBezTo>
                <a:cubicBezTo>
                  <a:pt x="127" y="15"/>
                  <a:pt x="127" y="15"/>
                  <a:pt x="127" y="15"/>
                </a:cubicBezTo>
                <a:cubicBezTo>
                  <a:pt x="126" y="13"/>
                  <a:pt x="126" y="13"/>
                  <a:pt x="126" y="13"/>
                </a:cubicBezTo>
                <a:cubicBezTo>
                  <a:pt x="125" y="13"/>
                  <a:pt x="125" y="13"/>
                  <a:pt x="125" y="13"/>
                </a:cubicBezTo>
                <a:cubicBezTo>
                  <a:pt x="124" y="13"/>
                  <a:pt x="124" y="13"/>
                  <a:pt x="124" y="13"/>
                </a:cubicBezTo>
                <a:cubicBezTo>
                  <a:pt x="123" y="13"/>
                  <a:pt x="123" y="13"/>
                  <a:pt x="123" y="13"/>
                </a:cubicBezTo>
                <a:cubicBezTo>
                  <a:pt x="123" y="14"/>
                  <a:pt x="123" y="14"/>
                  <a:pt x="123" y="14"/>
                </a:cubicBezTo>
                <a:cubicBezTo>
                  <a:pt x="122" y="13"/>
                  <a:pt x="122" y="13"/>
                  <a:pt x="122" y="13"/>
                </a:cubicBezTo>
                <a:cubicBezTo>
                  <a:pt x="122" y="12"/>
                  <a:pt x="122" y="12"/>
                  <a:pt x="122" y="12"/>
                </a:cubicBezTo>
                <a:cubicBezTo>
                  <a:pt x="122" y="11"/>
                  <a:pt x="122" y="11"/>
                  <a:pt x="122" y="11"/>
                </a:cubicBezTo>
                <a:cubicBezTo>
                  <a:pt x="123" y="11"/>
                  <a:pt x="123" y="11"/>
                  <a:pt x="123" y="11"/>
                </a:cubicBezTo>
                <a:cubicBezTo>
                  <a:pt x="123" y="10"/>
                  <a:pt x="123" y="10"/>
                  <a:pt x="123" y="10"/>
                </a:cubicBezTo>
                <a:cubicBezTo>
                  <a:pt x="122" y="9"/>
                  <a:pt x="122" y="9"/>
                  <a:pt x="122" y="9"/>
                </a:cubicBezTo>
                <a:cubicBezTo>
                  <a:pt x="121" y="8"/>
                  <a:pt x="121" y="8"/>
                  <a:pt x="121" y="8"/>
                </a:cubicBezTo>
                <a:cubicBezTo>
                  <a:pt x="122" y="7"/>
                  <a:pt x="122" y="7"/>
                  <a:pt x="122" y="7"/>
                </a:cubicBezTo>
                <a:cubicBezTo>
                  <a:pt x="122" y="6"/>
                  <a:pt x="122" y="6"/>
                  <a:pt x="122" y="6"/>
                </a:cubicBezTo>
                <a:cubicBezTo>
                  <a:pt x="122" y="6"/>
                  <a:pt x="122" y="6"/>
                  <a:pt x="122" y="6"/>
                </a:cubicBezTo>
                <a:cubicBezTo>
                  <a:pt x="123" y="7"/>
                  <a:pt x="123" y="7"/>
                  <a:pt x="123" y="7"/>
                </a:cubicBezTo>
                <a:cubicBezTo>
                  <a:pt x="124" y="8"/>
                  <a:pt x="124" y="8"/>
                  <a:pt x="124" y="8"/>
                </a:cubicBezTo>
                <a:cubicBezTo>
                  <a:pt x="124" y="8"/>
                  <a:pt x="124" y="8"/>
                  <a:pt x="124" y="8"/>
                </a:cubicBezTo>
                <a:cubicBezTo>
                  <a:pt x="125" y="7"/>
                  <a:pt x="125" y="7"/>
                  <a:pt x="125" y="7"/>
                </a:cubicBezTo>
                <a:cubicBezTo>
                  <a:pt x="126" y="6"/>
                  <a:pt x="126" y="6"/>
                  <a:pt x="126" y="6"/>
                </a:cubicBezTo>
                <a:cubicBezTo>
                  <a:pt x="127" y="6"/>
                  <a:pt x="127" y="6"/>
                  <a:pt x="127" y="6"/>
                </a:cubicBezTo>
                <a:cubicBezTo>
                  <a:pt x="127" y="5"/>
                  <a:pt x="127" y="5"/>
                  <a:pt x="127" y="5"/>
                </a:cubicBezTo>
                <a:cubicBezTo>
                  <a:pt x="128" y="4"/>
                  <a:pt x="128" y="4"/>
                  <a:pt x="128" y="4"/>
                </a:cubicBezTo>
                <a:cubicBezTo>
                  <a:pt x="129" y="4"/>
                  <a:pt x="129" y="4"/>
                  <a:pt x="129" y="4"/>
                </a:cubicBezTo>
                <a:cubicBezTo>
                  <a:pt x="128" y="5"/>
                  <a:pt x="128" y="5"/>
                  <a:pt x="128" y="5"/>
                </a:cubicBezTo>
                <a:cubicBezTo>
                  <a:pt x="128" y="5"/>
                  <a:pt x="128" y="5"/>
                  <a:pt x="128" y="5"/>
                </a:cubicBezTo>
                <a:cubicBezTo>
                  <a:pt x="128" y="6"/>
                  <a:pt x="128" y="6"/>
                  <a:pt x="128" y="6"/>
                </a:cubicBezTo>
                <a:cubicBezTo>
                  <a:pt x="129" y="5"/>
                  <a:pt x="129" y="5"/>
                  <a:pt x="129" y="5"/>
                </a:cubicBezTo>
                <a:cubicBezTo>
                  <a:pt x="130" y="5"/>
                  <a:pt x="130" y="5"/>
                  <a:pt x="130" y="5"/>
                </a:cubicBezTo>
                <a:cubicBezTo>
                  <a:pt x="130" y="6"/>
                  <a:pt x="130" y="6"/>
                  <a:pt x="130" y="6"/>
                </a:cubicBezTo>
                <a:cubicBezTo>
                  <a:pt x="130" y="7"/>
                  <a:pt x="130" y="7"/>
                  <a:pt x="130" y="7"/>
                </a:cubicBezTo>
                <a:cubicBezTo>
                  <a:pt x="131" y="7"/>
                  <a:pt x="131" y="7"/>
                  <a:pt x="131" y="7"/>
                </a:cubicBezTo>
                <a:cubicBezTo>
                  <a:pt x="131" y="8"/>
                  <a:pt x="131" y="8"/>
                  <a:pt x="131" y="8"/>
                </a:cubicBezTo>
                <a:cubicBezTo>
                  <a:pt x="130" y="8"/>
                  <a:pt x="130" y="8"/>
                  <a:pt x="130" y="8"/>
                </a:cubicBezTo>
                <a:cubicBezTo>
                  <a:pt x="131" y="9"/>
                  <a:pt x="131" y="9"/>
                  <a:pt x="131" y="9"/>
                </a:cubicBezTo>
                <a:cubicBezTo>
                  <a:pt x="131" y="8"/>
                  <a:pt x="131" y="8"/>
                  <a:pt x="131" y="8"/>
                </a:cubicBezTo>
                <a:cubicBezTo>
                  <a:pt x="132" y="7"/>
                  <a:pt x="132" y="7"/>
                  <a:pt x="132" y="7"/>
                </a:cubicBezTo>
                <a:cubicBezTo>
                  <a:pt x="133" y="8"/>
                  <a:pt x="133" y="8"/>
                  <a:pt x="133" y="8"/>
                </a:cubicBezTo>
                <a:cubicBezTo>
                  <a:pt x="133" y="8"/>
                  <a:pt x="133" y="8"/>
                  <a:pt x="133" y="8"/>
                </a:cubicBezTo>
                <a:cubicBezTo>
                  <a:pt x="133" y="9"/>
                  <a:pt x="133" y="9"/>
                  <a:pt x="133" y="9"/>
                </a:cubicBezTo>
                <a:cubicBezTo>
                  <a:pt x="134" y="10"/>
                  <a:pt x="134" y="10"/>
                  <a:pt x="134" y="10"/>
                </a:cubicBezTo>
                <a:cubicBezTo>
                  <a:pt x="134" y="12"/>
                  <a:pt x="134" y="12"/>
                  <a:pt x="134" y="12"/>
                </a:cubicBezTo>
                <a:cubicBezTo>
                  <a:pt x="134" y="13"/>
                  <a:pt x="134" y="13"/>
                  <a:pt x="134" y="13"/>
                </a:cubicBezTo>
                <a:cubicBezTo>
                  <a:pt x="135" y="12"/>
                  <a:pt x="135" y="12"/>
                  <a:pt x="135" y="12"/>
                </a:cubicBezTo>
                <a:cubicBezTo>
                  <a:pt x="135" y="11"/>
                  <a:pt x="135" y="11"/>
                  <a:pt x="135" y="11"/>
                </a:cubicBezTo>
                <a:cubicBezTo>
                  <a:pt x="135" y="10"/>
                  <a:pt x="135" y="10"/>
                  <a:pt x="135" y="10"/>
                </a:cubicBezTo>
                <a:cubicBezTo>
                  <a:pt x="134" y="10"/>
                  <a:pt x="134" y="10"/>
                  <a:pt x="134" y="10"/>
                </a:cubicBezTo>
                <a:cubicBezTo>
                  <a:pt x="134" y="9"/>
                  <a:pt x="134" y="9"/>
                  <a:pt x="134" y="9"/>
                </a:cubicBezTo>
                <a:cubicBezTo>
                  <a:pt x="134" y="8"/>
                  <a:pt x="134" y="8"/>
                  <a:pt x="134" y="8"/>
                </a:cubicBezTo>
                <a:cubicBezTo>
                  <a:pt x="134" y="8"/>
                  <a:pt x="134" y="8"/>
                  <a:pt x="134" y="8"/>
                </a:cubicBezTo>
                <a:cubicBezTo>
                  <a:pt x="135" y="8"/>
                  <a:pt x="135" y="8"/>
                  <a:pt x="135" y="8"/>
                </a:cubicBezTo>
                <a:cubicBezTo>
                  <a:pt x="136" y="10"/>
                  <a:pt x="136" y="10"/>
                  <a:pt x="136" y="10"/>
                </a:cubicBezTo>
                <a:cubicBezTo>
                  <a:pt x="137" y="11"/>
                  <a:pt x="137" y="11"/>
                  <a:pt x="137" y="11"/>
                </a:cubicBezTo>
                <a:cubicBezTo>
                  <a:pt x="139" y="12"/>
                  <a:pt x="139" y="12"/>
                  <a:pt x="139" y="12"/>
                </a:cubicBezTo>
                <a:cubicBezTo>
                  <a:pt x="140" y="12"/>
                  <a:pt x="140" y="12"/>
                  <a:pt x="140" y="12"/>
                </a:cubicBezTo>
                <a:cubicBezTo>
                  <a:pt x="140" y="12"/>
                  <a:pt x="140" y="12"/>
                  <a:pt x="140" y="12"/>
                </a:cubicBezTo>
                <a:cubicBezTo>
                  <a:pt x="139" y="11"/>
                  <a:pt x="139" y="11"/>
                  <a:pt x="139" y="11"/>
                </a:cubicBezTo>
                <a:cubicBezTo>
                  <a:pt x="138" y="11"/>
                  <a:pt x="138" y="11"/>
                  <a:pt x="138" y="11"/>
                </a:cubicBezTo>
                <a:cubicBezTo>
                  <a:pt x="137" y="9"/>
                  <a:pt x="137" y="9"/>
                  <a:pt x="137" y="9"/>
                </a:cubicBezTo>
                <a:cubicBezTo>
                  <a:pt x="137" y="8"/>
                  <a:pt x="137" y="8"/>
                  <a:pt x="137" y="8"/>
                </a:cubicBezTo>
                <a:cubicBezTo>
                  <a:pt x="137" y="7"/>
                  <a:pt x="137" y="7"/>
                  <a:pt x="137" y="7"/>
                </a:cubicBezTo>
                <a:cubicBezTo>
                  <a:pt x="138" y="7"/>
                  <a:pt x="138" y="7"/>
                  <a:pt x="138" y="7"/>
                </a:cubicBezTo>
                <a:cubicBezTo>
                  <a:pt x="139" y="7"/>
                  <a:pt x="139" y="7"/>
                  <a:pt x="139" y="7"/>
                </a:cubicBezTo>
                <a:cubicBezTo>
                  <a:pt x="141" y="7"/>
                  <a:pt x="141" y="7"/>
                  <a:pt x="141" y="7"/>
                </a:cubicBezTo>
                <a:cubicBezTo>
                  <a:pt x="142" y="7"/>
                  <a:pt x="142" y="7"/>
                  <a:pt x="142" y="7"/>
                </a:cubicBezTo>
                <a:cubicBezTo>
                  <a:pt x="142" y="7"/>
                  <a:pt x="142" y="7"/>
                  <a:pt x="142" y="7"/>
                </a:cubicBezTo>
                <a:cubicBezTo>
                  <a:pt x="142" y="6"/>
                  <a:pt x="142" y="6"/>
                  <a:pt x="142" y="6"/>
                </a:cubicBezTo>
                <a:cubicBezTo>
                  <a:pt x="141" y="6"/>
                  <a:pt x="141" y="6"/>
                  <a:pt x="141" y="6"/>
                </a:cubicBezTo>
                <a:cubicBezTo>
                  <a:pt x="141" y="6"/>
                  <a:pt x="141" y="6"/>
                  <a:pt x="141" y="6"/>
                </a:cubicBezTo>
                <a:cubicBezTo>
                  <a:pt x="142" y="5"/>
                  <a:pt x="142" y="5"/>
                  <a:pt x="142" y="5"/>
                </a:cubicBezTo>
                <a:cubicBezTo>
                  <a:pt x="142" y="4"/>
                  <a:pt x="142" y="4"/>
                  <a:pt x="142" y="4"/>
                </a:cubicBezTo>
                <a:cubicBezTo>
                  <a:pt x="142" y="4"/>
                  <a:pt x="142" y="4"/>
                  <a:pt x="142" y="4"/>
                </a:cubicBezTo>
                <a:cubicBezTo>
                  <a:pt x="142" y="3"/>
                  <a:pt x="142" y="3"/>
                  <a:pt x="142" y="3"/>
                </a:cubicBezTo>
                <a:cubicBezTo>
                  <a:pt x="142" y="2"/>
                  <a:pt x="142" y="2"/>
                  <a:pt x="142" y="2"/>
                </a:cubicBezTo>
                <a:cubicBezTo>
                  <a:pt x="143" y="2"/>
                  <a:pt x="143" y="2"/>
                  <a:pt x="143" y="2"/>
                </a:cubicBezTo>
                <a:cubicBezTo>
                  <a:pt x="143" y="2"/>
                  <a:pt x="143" y="2"/>
                  <a:pt x="143" y="2"/>
                </a:cubicBezTo>
                <a:cubicBezTo>
                  <a:pt x="144" y="2"/>
                  <a:pt x="144" y="2"/>
                  <a:pt x="144" y="2"/>
                </a:cubicBezTo>
                <a:cubicBezTo>
                  <a:pt x="144" y="1"/>
                  <a:pt x="144" y="1"/>
                  <a:pt x="144" y="1"/>
                </a:cubicBezTo>
                <a:cubicBezTo>
                  <a:pt x="144" y="0"/>
                  <a:pt x="144" y="0"/>
                  <a:pt x="144" y="0"/>
                </a:cubicBezTo>
                <a:cubicBezTo>
                  <a:pt x="145" y="0"/>
                  <a:pt x="145" y="0"/>
                  <a:pt x="145" y="0"/>
                </a:cubicBezTo>
                <a:cubicBezTo>
                  <a:pt x="145" y="1"/>
                  <a:pt x="145" y="1"/>
                  <a:pt x="145" y="1"/>
                </a:cubicBezTo>
                <a:cubicBezTo>
                  <a:pt x="146" y="1"/>
                  <a:pt x="146" y="1"/>
                  <a:pt x="146" y="1"/>
                </a:cubicBezTo>
                <a:cubicBezTo>
                  <a:pt x="146" y="1"/>
                  <a:pt x="146" y="1"/>
                  <a:pt x="146" y="1"/>
                </a:cubicBezTo>
                <a:cubicBezTo>
                  <a:pt x="146" y="3"/>
                  <a:pt x="146" y="3"/>
                  <a:pt x="146" y="3"/>
                </a:cubicBezTo>
                <a:cubicBezTo>
                  <a:pt x="147" y="3"/>
                  <a:pt x="147" y="3"/>
                  <a:pt x="147" y="3"/>
                </a:cubicBezTo>
                <a:cubicBezTo>
                  <a:pt x="147" y="3"/>
                  <a:pt x="147" y="3"/>
                  <a:pt x="147" y="3"/>
                </a:cubicBezTo>
                <a:cubicBezTo>
                  <a:pt x="147" y="2"/>
                  <a:pt x="147" y="2"/>
                  <a:pt x="147" y="2"/>
                </a:cubicBezTo>
                <a:cubicBezTo>
                  <a:pt x="147" y="1"/>
                  <a:pt x="147" y="1"/>
                  <a:pt x="147" y="1"/>
                </a:cubicBezTo>
                <a:cubicBezTo>
                  <a:pt x="147" y="1"/>
                  <a:pt x="147" y="1"/>
                  <a:pt x="147" y="1"/>
                </a:cubicBezTo>
                <a:cubicBezTo>
                  <a:pt x="147" y="0"/>
                  <a:pt x="147" y="0"/>
                  <a:pt x="147" y="0"/>
                </a:cubicBezTo>
                <a:cubicBezTo>
                  <a:pt x="148" y="0"/>
                  <a:pt x="148" y="0"/>
                  <a:pt x="148" y="0"/>
                </a:cubicBezTo>
                <a:cubicBezTo>
                  <a:pt x="149" y="0"/>
                  <a:pt x="149" y="0"/>
                  <a:pt x="149" y="0"/>
                </a:cubicBezTo>
                <a:cubicBezTo>
                  <a:pt x="151" y="0"/>
                  <a:pt x="151" y="0"/>
                  <a:pt x="151" y="0"/>
                </a:cubicBezTo>
                <a:cubicBezTo>
                  <a:pt x="152" y="0"/>
                  <a:pt x="152" y="0"/>
                  <a:pt x="152" y="0"/>
                </a:cubicBezTo>
                <a:cubicBezTo>
                  <a:pt x="152" y="1"/>
                  <a:pt x="152" y="1"/>
                  <a:pt x="152" y="1"/>
                </a:cubicBezTo>
                <a:cubicBezTo>
                  <a:pt x="152" y="1"/>
                  <a:pt x="152" y="1"/>
                  <a:pt x="152" y="1"/>
                </a:cubicBezTo>
                <a:cubicBezTo>
                  <a:pt x="153" y="0"/>
                  <a:pt x="153" y="0"/>
                  <a:pt x="153" y="0"/>
                </a:cubicBezTo>
                <a:cubicBezTo>
                  <a:pt x="154" y="1"/>
                  <a:pt x="154" y="1"/>
                  <a:pt x="154" y="1"/>
                </a:cubicBezTo>
                <a:cubicBezTo>
                  <a:pt x="156" y="1"/>
                  <a:pt x="156" y="1"/>
                  <a:pt x="156" y="1"/>
                </a:cubicBezTo>
                <a:cubicBezTo>
                  <a:pt x="156" y="1"/>
                  <a:pt x="156" y="1"/>
                  <a:pt x="156" y="1"/>
                </a:cubicBezTo>
                <a:cubicBezTo>
                  <a:pt x="157" y="1"/>
                  <a:pt x="157" y="1"/>
                  <a:pt x="157" y="1"/>
                </a:cubicBezTo>
                <a:cubicBezTo>
                  <a:pt x="157" y="1"/>
                  <a:pt x="157" y="1"/>
                  <a:pt x="157" y="1"/>
                </a:cubicBezTo>
                <a:cubicBezTo>
                  <a:pt x="158" y="1"/>
                  <a:pt x="158" y="1"/>
                  <a:pt x="158" y="1"/>
                </a:cubicBezTo>
                <a:cubicBezTo>
                  <a:pt x="158" y="2"/>
                  <a:pt x="158" y="2"/>
                  <a:pt x="158" y="2"/>
                </a:cubicBezTo>
                <a:cubicBezTo>
                  <a:pt x="160" y="3"/>
                  <a:pt x="160" y="3"/>
                  <a:pt x="160" y="3"/>
                </a:cubicBezTo>
                <a:cubicBezTo>
                  <a:pt x="160" y="3"/>
                  <a:pt x="160" y="3"/>
                  <a:pt x="160" y="3"/>
                </a:cubicBezTo>
                <a:cubicBezTo>
                  <a:pt x="160" y="2"/>
                  <a:pt x="160" y="2"/>
                  <a:pt x="160" y="2"/>
                </a:cubicBezTo>
                <a:cubicBezTo>
                  <a:pt x="161" y="2"/>
                  <a:pt x="161" y="2"/>
                  <a:pt x="161" y="2"/>
                </a:cubicBezTo>
                <a:cubicBezTo>
                  <a:pt x="162" y="3"/>
                  <a:pt x="162" y="3"/>
                  <a:pt x="162" y="3"/>
                </a:cubicBezTo>
                <a:cubicBezTo>
                  <a:pt x="163" y="3"/>
                  <a:pt x="163" y="3"/>
                  <a:pt x="163" y="3"/>
                </a:cubicBezTo>
                <a:cubicBezTo>
                  <a:pt x="164" y="4"/>
                  <a:pt x="164" y="4"/>
                  <a:pt x="164" y="4"/>
                </a:cubicBezTo>
                <a:cubicBezTo>
                  <a:pt x="166" y="4"/>
                  <a:pt x="166" y="4"/>
                  <a:pt x="166" y="4"/>
                </a:cubicBezTo>
                <a:cubicBezTo>
                  <a:pt x="166" y="5"/>
                  <a:pt x="166" y="5"/>
                  <a:pt x="166" y="5"/>
                </a:cubicBezTo>
                <a:cubicBezTo>
                  <a:pt x="168" y="4"/>
                  <a:pt x="168" y="4"/>
                  <a:pt x="168" y="4"/>
                </a:cubicBezTo>
                <a:cubicBezTo>
                  <a:pt x="168" y="5"/>
                  <a:pt x="168" y="5"/>
                  <a:pt x="168" y="5"/>
                </a:cubicBezTo>
                <a:cubicBezTo>
                  <a:pt x="168" y="5"/>
                  <a:pt x="168" y="5"/>
                  <a:pt x="168" y="5"/>
                </a:cubicBezTo>
                <a:cubicBezTo>
                  <a:pt x="169" y="5"/>
                  <a:pt x="169" y="5"/>
                  <a:pt x="169" y="5"/>
                </a:cubicBezTo>
                <a:cubicBezTo>
                  <a:pt x="170" y="5"/>
                  <a:pt x="170" y="5"/>
                  <a:pt x="170" y="5"/>
                </a:cubicBezTo>
                <a:cubicBezTo>
                  <a:pt x="171" y="6"/>
                  <a:pt x="171" y="6"/>
                  <a:pt x="171" y="6"/>
                </a:cubicBezTo>
                <a:cubicBezTo>
                  <a:pt x="172" y="6"/>
                  <a:pt x="172" y="6"/>
                  <a:pt x="172" y="6"/>
                </a:cubicBezTo>
                <a:cubicBezTo>
                  <a:pt x="173" y="7"/>
                  <a:pt x="173" y="7"/>
                  <a:pt x="173" y="7"/>
                </a:cubicBezTo>
                <a:cubicBezTo>
                  <a:pt x="174" y="8"/>
                  <a:pt x="174" y="8"/>
                  <a:pt x="174" y="8"/>
                </a:cubicBezTo>
                <a:cubicBezTo>
                  <a:pt x="175" y="8"/>
                  <a:pt x="175" y="8"/>
                  <a:pt x="175" y="8"/>
                </a:cubicBezTo>
                <a:cubicBezTo>
                  <a:pt x="176" y="9"/>
                  <a:pt x="176" y="9"/>
                  <a:pt x="176" y="9"/>
                </a:cubicBezTo>
                <a:cubicBezTo>
                  <a:pt x="176" y="10"/>
                  <a:pt x="176" y="10"/>
                  <a:pt x="176" y="10"/>
                </a:cubicBezTo>
                <a:cubicBezTo>
                  <a:pt x="175" y="11"/>
                  <a:pt x="175" y="11"/>
                  <a:pt x="175" y="11"/>
                </a:cubicBezTo>
                <a:cubicBezTo>
                  <a:pt x="175" y="11"/>
                  <a:pt x="175" y="11"/>
                  <a:pt x="175" y="11"/>
                </a:cubicBezTo>
                <a:cubicBezTo>
                  <a:pt x="174" y="10"/>
                  <a:pt x="174" y="10"/>
                  <a:pt x="174" y="10"/>
                </a:cubicBezTo>
                <a:cubicBezTo>
                  <a:pt x="173" y="11"/>
                  <a:pt x="173" y="11"/>
                  <a:pt x="173" y="11"/>
                </a:cubicBezTo>
                <a:cubicBezTo>
                  <a:pt x="173" y="11"/>
                  <a:pt x="173" y="11"/>
                  <a:pt x="173" y="11"/>
                </a:cubicBezTo>
                <a:cubicBezTo>
                  <a:pt x="172" y="11"/>
                  <a:pt x="172" y="11"/>
                  <a:pt x="172" y="11"/>
                </a:cubicBezTo>
                <a:cubicBezTo>
                  <a:pt x="171" y="11"/>
                  <a:pt x="171" y="11"/>
                  <a:pt x="171" y="11"/>
                </a:cubicBezTo>
                <a:cubicBezTo>
                  <a:pt x="170" y="12"/>
                  <a:pt x="170" y="12"/>
                  <a:pt x="170" y="12"/>
                </a:cubicBezTo>
                <a:cubicBezTo>
                  <a:pt x="169" y="12"/>
                  <a:pt x="169" y="12"/>
                  <a:pt x="169" y="12"/>
                </a:cubicBezTo>
                <a:cubicBezTo>
                  <a:pt x="167" y="11"/>
                  <a:pt x="167" y="11"/>
                  <a:pt x="167" y="11"/>
                </a:cubicBezTo>
                <a:cubicBezTo>
                  <a:pt x="166" y="10"/>
                  <a:pt x="166" y="10"/>
                  <a:pt x="166" y="10"/>
                </a:cubicBezTo>
                <a:cubicBezTo>
                  <a:pt x="166" y="10"/>
                  <a:pt x="166" y="10"/>
                  <a:pt x="166" y="10"/>
                </a:cubicBezTo>
                <a:cubicBezTo>
                  <a:pt x="165" y="10"/>
                  <a:pt x="165" y="10"/>
                  <a:pt x="165" y="10"/>
                </a:cubicBezTo>
                <a:cubicBezTo>
                  <a:pt x="164" y="10"/>
                  <a:pt x="164" y="10"/>
                  <a:pt x="164" y="10"/>
                </a:cubicBezTo>
                <a:cubicBezTo>
                  <a:pt x="163" y="10"/>
                  <a:pt x="163" y="10"/>
                  <a:pt x="163" y="10"/>
                </a:cubicBezTo>
                <a:cubicBezTo>
                  <a:pt x="163" y="10"/>
                  <a:pt x="163" y="10"/>
                  <a:pt x="163" y="10"/>
                </a:cubicBezTo>
                <a:cubicBezTo>
                  <a:pt x="162" y="10"/>
                  <a:pt x="162" y="10"/>
                  <a:pt x="162" y="10"/>
                </a:cubicBezTo>
                <a:cubicBezTo>
                  <a:pt x="161" y="10"/>
                  <a:pt x="161" y="10"/>
                  <a:pt x="161" y="10"/>
                </a:cubicBezTo>
                <a:cubicBezTo>
                  <a:pt x="160" y="11"/>
                  <a:pt x="160" y="11"/>
                  <a:pt x="160" y="11"/>
                </a:cubicBezTo>
                <a:cubicBezTo>
                  <a:pt x="159" y="11"/>
                  <a:pt x="159" y="11"/>
                  <a:pt x="159" y="11"/>
                </a:cubicBezTo>
                <a:cubicBezTo>
                  <a:pt x="158" y="11"/>
                  <a:pt x="158" y="11"/>
                  <a:pt x="158" y="11"/>
                </a:cubicBezTo>
                <a:cubicBezTo>
                  <a:pt x="158" y="11"/>
                  <a:pt x="158" y="11"/>
                  <a:pt x="158" y="11"/>
                </a:cubicBezTo>
                <a:cubicBezTo>
                  <a:pt x="156" y="11"/>
                  <a:pt x="156" y="11"/>
                  <a:pt x="156" y="11"/>
                </a:cubicBezTo>
                <a:cubicBezTo>
                  <a:pt x="155" y="11"/>
                  <a:pt x="155" y="11"/>
                  <a:pt x="155" y="11"/>
                </a:cubicBezTo>
                <a:cubicBezTo>
                  <a:pt x="155" y="10"/>
                  <a:pt x="155" y="10"/>
                  <a:pt x="155" y="10"/>
                </a:cubicBezTo>
                <a:cubicBezTo>
                  <a:pt x="154" y="10"/>
                  <a:pt x="154" y="10"/>
                  <a:pt x="154" y="10"/>
                </a:cubicBezTo>
                <a:cubicBezTo>
                  <a:pt x="155" y="9"/>
                  <a:pt x="155" y="9"/>
                  <a:pt x="155" y="9"/>
                </a:cubicBezTo>
                <a:cubicBezTo>
                  <a:pt x="155" y="9"/>
                  <a:pt x="155" y="9"/>
                  <a:pt x="155" y="9"/>
                </a:cubicBezTo>
                <a:cubicBezTo>
                  <a:pt x="156" y="9"/>
                  <a:pt x="156" y="9"/>
                  <a:pt x="156" y="9"/>
                </a:cubicBezTo>
                <a:cubicBezTo>
                  <a:pt x="155" y="8"/>
                  <a:pt x="155" y="8"/>
                  <a:pt x="155" y="8"/>
                </a:cubicBezTo>
                <a:cubicBezTo>
                  <a:pt x="155" y="8"/>
                  <a:pt x="155" y="8"/>
                  <a:pt x="155" y="8"/>
                </a:cubicBezTo>
                <a:cubicBezTo>
                  <a:pt x="154" y="8"/>
                  <a:pt x="154" y="8"/>
                  <a:pt x="154" y="8"/>
                </a:cubicBezTo>
                <a:cubicBezTo>
                  <a:pt x="153" y="9"/>
                  <a:pt x="153" y="9"/>
                  <a:pt x="153" y="9"/>
                </a:cubicBezTo>
                <a:cubicBezTo>
                  <a:pt x="153" y="10"/>
                  <a:pt x="153" y="10"/>
                  <a:pt x="153" y="10"/>
                </a:cubicBezTo>
                <a:cubicBezTo>
                  <a:pt x="154" y="11"/>
                  <a:pt x="154" y="11"/>
                  <a:pt x="154" y="11"/>
                </a:cubicBezTo>
                <a:cubicBezTo>
                  <a:pt x="154" y="11"/>
                  <a:pt x="154" y="11"/>
                  <a:pt x="154" y="11"/>
                </a:cubicBezTo>
                <a:cubicBezTo>
                  <a:pt x="154" y="11"/>
                  <a:pt x="154" y="11"/>
                  <a:pt x="154" y="11"/>
                </a:cubicBezTo>
                <a:cubicBezTo>
                  <a:pt x="153" y="12"/>
                  <a:pt x="153" y="12"/>
                  <a:pt x="153" y="12"/>
                </a:cubicBezTo>
                <a:cubicBezTo>
                  <a:pt x="153" y="12"/>
                  <a:pt x="153" y="12"/>
                  <a:pt x="153" y="12"/>
                </a:cubicBezTo>
                <a:cubicBezTo>
                  <a:pt x="152" y="12"/>
                  <a:pt x="152" y="12"/>
                  <a:pt x="152" y="12"/>
                </a:cubicBezTo>
                <a:cubicBezTo>
                  <a:pt x="151" y="12"/>
                  <a:pt x="151" y="12"/>
                  <a:pt x="151" y="12"/>
                </a:cubicBezTo>
                <a:cubicBezTo>
                  <a:pt x="151" y="12"/>
                  <a:pt x="151" y="12"/>
                  <a:pt x="151" y="12"/>
                </a:cubicBezTo>
                <a:cubicBezTo>
                  <a:pt x="150" y="12"/>
                  <a:pt x="150" y="12"/>
                  <a:pt x="150" y="12"/>
                </a:cubicBezTo>
                <a:cubicBezTo>
                  <a:pt x="149" y="12"/>
                  <a:pt x="149" y="12"/>
                  <a:pt x="149" y="12"/>
                </a:cubicBezTo>
                <a:cubicBezTo>
                  <a:pt x="147" y="12"/>
                  <a:pt x="147" y="12"/>
                  <a:pt x="147" y="12"/>
                </a:cubicBezTo>
                <a:cubicBezTo>
                  <a:pt x="146" y="13"/>
                  <a:pt x="146" y="13"/>
                  <a:pt x="146" y="13"/>
                </a:cubicBezTo>
                <a:cubicBezTo>
                  <a:pt x="144" y="14"/>
                  <a:pt x="144" y="14"/>
                  <a:pt x="144" y="14"/>
                </a:cubicBezTo>
                <a:cubicBezTo>
                  <a:pt x="144" y="14"/>
                  <a:pt x="144" y="14"/>
                  <a:pt x="144" y="14"/>
                </a:cubicBezTo>
                <a:cubicBezTo>
                  <a:pt x="144" y="16"/>
                  <a:pt x="144" y="16"/>
                  <a:pt x="144" y="16"/>
                </a:cubicBezTo>
                <a:cubicBezTo>
                  <a:pt x="144" y="17"/>
                  <a:pt x="144" y="17"/>
                  <a:pt x="144" y="17"/>
                </a:cubicBezTo>
                <a:cubicBezTo>
                  <a:pt x="144" y="17"/>
                  <a:pt x="144" y="17"/>
                  <a:pt x="144" y="17"/>
                </a:cubicBezTo>
                <a:cubicBezTo>
                  <a:pt x="144" y="17"/>
                  <a:pt x="144" y="17"/>
                  <a:pt x="144" y="17"/>
                </a:cubicBezTo>
                <a:cubicBezTo>
                  <a:pt x="145" y="17"/>
                  <a:pt x="145" y="17"/>
                  <a:pt x="145" y="17"/>
                </a:cubicBezTo>
                <a:cubicBezTo>
                  <a:pt x="145" y="16"/>
                  <a:pt x="145" y="16"/>
                  <a:pt x="145" y="16"/>
                </a:cubicBezTo>
                <a:cubicBezTo>
                  <a:pt x="145" y="16"/>
                  <a:pt x="145" y="16"/>
                  <a:pt x="145" y="16"/>
                </a:cubicBezTo>
                <a:cubicBezTo>
                  <a:pt x="145" y="15"/>
                  <a:pt x="145" y="15"/>
                  <a:pt x="145" y="15"/>
                </a:cubicBezTo>
                <a:cubicBezTo>
                  <a:pt x="145" y="15"/>
                  <a:pt x="145" y="15"/>
                  <a:pt x="145" y="15"/>
                </a:cubicBezTo>
                <a:cubicBezTo>
                  <a:pt x="146" y="15"/>
                  <a:pt x="146" y="15"/>
                  <a:pt x="146" y="15"/>
                </a:cubicBezTo>
                <a:cubicBezTo>
                  <a:pt x="147" y="15"/>
                  <a:pt x="147" y="15"/>
                  <a:pt x="147" y="15"/>
                </a:cubicBezTo>
                <a:cubicBezTo>
                  <a:pt x="147" y="15"/>
                  <a:pt x="147" y="15"/>
                  <a:pt x="147" y="15"/>
                </a:cubicBezTo>
                <a:cubicBezTo>
                  <a:pt x="147" y="16"/>
                  <a:pt x="147" y="16"/>
                  <a:pt x="147" y="16"/>
                </a:cubicBezTo>
                <a:cubicBezTo>
                  <a:pt x="147" y="16"/>
                  <a:pt x="147" y="16"/>
                  <a:pt x="147" y="16"/>
                </a:cubicBezTo>
                <a:cubicBezTo>
                  <a:pt x="147" y="17"/>
                  <a:pt x="147" y="17"/>
                  <a:pt x="147" y="17"/>
                </a:cubicBezTo>
                <a:cubicBezTo>
                  <a:pt x="147" y="17"/>
                  <a:pt x="147" y="17"/>
                  <a:pt x="147" y="17"/>
                </a:cubicBezTo>
                <a:cubicBezTo>
                  <a:pt x="147" y="16"/>
                  <a:pt x="147" y="16"/>
                  <a:pt x="147" y="16"/>
                </a:cubicBezTo>
                <a:cubicBezTo>
                  <a:pt x="148" y="15"/>
                  <a:pt x="148" y="15"/>
                  <a:pt x="148" y="15"/>
                </a:cubicBezTo>
                <a:cubicBezTo>
                  <a:pt x="148" y="15"/>
                  <a:pt x="148" y="14"/>
                  <a:pt x="149" y="14"/>
                </a:cubicBezTo>
                <a:cubicBezTo>
                  <a:pt x="149" y="14"/>
                  <a:pt x="150" y="13"/>
                  <a:pt x="150" y="13"/>
                </a:cubicBezTo>
                <a:cubicBezTo>
                  <a:pt x="150" y="13"/>
                  <a:pt x="150" y="13"/>
                  <a:pt x="150" y="13"/>
                </a:cubicBezTo>
                <a:cubicBezTo>
                  <a:pt x="151" y="13"/>
                  <a:pt x="151" y="13"/>
                  <a:pt x="151" y="13"/>
                </a:cubicBezTo>
                <a:cubicBezTo>
                  <a:pt x="152" y="13"/>
                  <a:pt x="152" y="13"/>
                  <a:pt x="152" y="13"/>
                </a:cubicBezTo>
                <a:cubicBezTo>
                  <a:pt x="153" y="13"/>
                  <a:pt x="153" y="13"/>
                  <a:pt x="153" y="13"/>
                </a:cubicBezTo>
                <a:cubicBezTo>
                  <a:pt x="153" y="13"/>
                  <a:pt x="153" y="13"/>
                  <a:pt x="153" y="13"/>
                </a:cubicBezTo>
                <a:cubicBezTo>
                  <a:pt x="154" y="14"/>
                  <a:pt x="154" y="14"/>
                  <a:pt x="154" y="14"/>
                </a:cubicBezTo>
                <a:cubicBezTo>
                  <a:pt x="154" y="15"/>
                  <a:pt x="154" y="15"/>
                  <a:pt x="154" y="15"/>
                </a:cubicBezTo>
                <a:cubicBezTo>
                  <a:pt x="155" y="15"/>
                  <a:pt x="155" y="15"/>
                  <a:pt x="155" y="15"/>
                </a:cubicBezTo>
                <a:cubicBezTo>
                  <a:pt x="155" y="15"/>
                  <a:pt x="155" y="15"/>
                  <a:pt x="155" y="15"/>
                </a:cubicBezTo>
                <a:cubicBezTo>
                  <a:pt x="155" y="15"/>
                  <a:pt x="155" y="15"/>
                  <a:pt x="155" y="15"/>
                </a:cubicBezTo>
                <a:cubicBezTo>
                  <a:pt x="155" y="13"/>
                  <a:pt x="155" y="13"/>
                  <a:pt x="155" y="13"/>
                </a:cubicBezTo>
                <a:cubicBezTo>
                  <a:pt x="155" y="13"/>
                  <a:pt x="155" y="13"/>
                  <a:pt x="155" y="13"/>
                </a:cubicBezTo>
                <a:cubicBezTo>
                  <a:pt x="156" y="13"/>
                  <a:pt x="156" y="13"/>
                  <a:pt x="156" y="13"/>
                </a:cubicBezTo>
                <a:cubicBezTo>
                  <a:pt x="157" y="13"/>
                  <a:pt x="157" y="13"/>
                  <a:pt x="157" y="13"/>
                </a:cubicBezTo>
                <a:cubicBezTo>
                  <a:pt x="158" y="13"/>
                  <a:pt x="158" y="13"/>
                  <a:pt x="158" y="13"/>
                </a:cubicBezTo>
                <a:cubicBezTo>
                  <a:pt x="159" y="13"/>
                  <a:pt x="159" y="13"/>
                  <a:pt x="159" y="13"/>
                </a:cubicBezTo>
                <a:cubicBezTo>
                  <a:pt x="161" y="12"/>
                  <a:pt x="161" y="12"/>
                  <a:pt x="161" y="12"/>
                </a:cubicBezTo>
                <a:cubicBezTo>
                  <a:pt x="162" y="12"/>
                  <a:pt x="162" y="12"/>
                  <a:pt x="162" y="12"/>
                </a:cubicBezTo>
                <a:cubicBezTo>
                  <a:pt x="164" y="12"/>
                  <a:pt x="164" y="12"/>
                  <a:pt x="164" y="12"/>
                </a:cubicBezTo>
                <a:cubicBezTo>
                  <a:pt x="165" y="12"/>
                  <a:pt x="165" y="12"/>
                  <a:pt x="165" y="12"/>
                </a:cubicBezTo>
                <a:cubicBezTo>
                  <a:pt x="166" y="13"/>
                  <a:pt x="166" y="13"/>
                  <a:pt x="166" y="13"/>
                </a:cubicBezTo>
                <a:cubicBezTo>
                  <a:pt x="167" y="13"/>
                  <a:pt x="167" y="13"/>
                  <a:pt x="167" y="13"/>
                </a:cubicBezTo>
                <a:cubicBezTo>
                  <a:pt x="168" y="13"/>
                  <a:pt x="168" y="13"/>
                  <a:pt x="168" y="13"/>
                </a:cubicBezTo>
                <a:cubicBezTo>
                  <a:pt x="169" y="14"/>
                  <a:pt x="169" y="14"/>
                  <a:pt x="169" y="14"/>
                </a:cubicBezTo>
                <a:cubicBezTo>
                  <a:pt x="169" y="14"/>
                  <a:pt x="169" y="14"/>
                  <a:pt x="169" y="14"/>
                </a:cubicBezTo>
                <a:cubicBezTo>
                  <a:pt x="170" y="14"/>
                  <a:pt x="170" y="14"/>
                  <a:pt x="170" y="14"/>
                </a:cubicBezTo>
                <a:cubicBezTo>
                  <a:pt x="170" y="14"/>
                  <a:pt x="170" y="14"/>
                  <a:pt x="170" y="14"/>
                </a:cubicBezTo>
                <a:cubicBezTo>
                  <a:pt x="171" y="14"/>
                  <a:pt x="171" y="14"/>
                  <a:pt x="171" y="14"/>
                </a:cubicBezTo>
                <a:cubicBezTo>
                  <a:pt x="172" y="14"/>
                  <a:pt x="172" y="14"/>
                  <a:pt x="172" y="14"/>
                </a:cubicBezTo>
                <a:cubicBezTo>
                  <a:pt x="172" y="15"/>
                  <a:pt x="172" y="15"/>
                  <a:pt x="172" y="15"/>
                </a:cubicBezTo>
                <a:cubicBezTo>
                  <a:pt x="172" y="15"/>
                  <a:pt x="172" y="15"/>
                  <a:pt x="172" y="15"/>
                </a:cubicBezTo>
                <a:cubicBezTo>
                  <a:pt x="173" y="14"/>
                  <a:pt x="173" y="14"/>
                  <a:pt x="173" y="14"/>
                </a:cubicBezTo>
                <a:cubicBezTo>
                  <a:pt x="174" y="14"/>
                  <a:pt x="174" y="14"/>
                  <a:pt x="174" y="14"/>
                </a:cubicBezTo>
                <a:cubicBezTo>
                  <a:pt x="175" y="14"/>
                  <a:pt x="175" y="14"/>
                  <a:pt x="175" y="14"/>
                </a:cubicBezTo>
                <a:cubicBezTo>
                  <a:pt x="176" y="13"/>
                  <a:pt x="176" y="13"/>
                  <a:pt x="176" y="13"/>
                </a:cubicBezTo>
                <a:cubicBezTo>
                  <a:pt x="177" y="12"/>
                  <a:pt x="177" y="12"/>
                  <a:pt x="177" y="12"/>
                </a:cubicBezTo>
                <a:cubicBezTo>
                  <a:pt x="177" y="12"/>
                  <a:pt x="177" y="12"/>
                  <a:pt x="177" y="12"/>
                </a:cubicBezTo>
                <a:cubicBezTo>
                  <a:pt x="178" y="12"/>
                  <a:pt x="178" y="12"/>
                  <a:pt x="178" y="12"/>
                </a:cubicBezTo>
                <a:cubicBezTo>
                  <a:pt x="178" y="13"/>
                  <a:pt x="178" y="13"/>
                  <a:pt x="178" y="13"/>
                </a:cubicBezTo>
                <a:cubicBezTo>
                  <a:pt x="179" y="14"/>
                  <a:pt x="179" y="14"/>
                  <a:pt x="179" y="14"/>
                </a:cubicBezTo>
                <a:cubicBezTo>
                  <a:pt x="179" y="14"/>
                  <a:pt x="179" y="14"/>
                  <a:pt x="179" y="14"/>
                </a:cubicBezTo>
                <a:cubicBezTo>
                  <a:pt x="179" y="15"/>
                  <a:pt x="179" y="15"/>
                  <a:pt x="179" y="15"/>
                </a:cubicBezTo>
                <a:cubicBezTo>
                  <a:pt x="179" y="15"/>
                  <a:pt x="179" y="15"/>
                  <a:pt x="179" y="15"/>
                </a:cubicBezTo>
                <a:cubicBezTo>
                  <a:pt x="179" y="16"/>
                  <a:pt x="179" y="16"/>
                  <a:pt x="179" y="16"/>
                </a:cubicBezTo>
                <a:cubicBezTo>
                  <a:pt x="180" y="16"/>
                  <a:pt x="180" y="16"/>
                  <a:pt x="180" y="16"/>
                </a:cubicBezTo>
                <a:cubicBezTo>
                  <a:pt x="180" y="17"/>
                  <a:pt x="180" y="17"/>
                  <a:pt x="180" y="17"/>
                </a:cubicBezTo>
                <a:cubicBezTo>
                  <a:pt x="178" y="18"/>
                  <a:pt x="178" y="18"/>
                  <a:pt x="178" y="18"/>
                </a:cubicBezTo>
                <a:cubicBezTo>
                  <a:pt x="177" y="18"/>
                  <a:pt x="177" y="18"/>
                  <a:pt x="177" y="18"/>
                </a:cubicBezTo>
                <a:cubicBezTo>
                  <a:pt x="176" y="18"/>
                  <a:pt x="176" y="18"/>
                  <a:pt x="176" y="18"/>
                </a:cubicBezTo>
                <a:cubicBezTo>
                  <a:pt x="175" y="17"/>
                  <a:pt x="175" y="17"/>
                  <a:pt x="175" y="17"/>
                </a:cubicBezTo>
                <a:cubicBezTo>
                  <a:pt x="175" y="17"/>
                  <a:pt x="175" y="17"/>
                  <a:pt x="175" y="17"/>
                </a:cubicBezTo>
                <a:cubicBezTo>
                  <a:pt x="174" y="17"/>
                  <a:pt x="174" y="17"/>
                  <a:pt x="174" y="17"/>
                </a:cubicBezTo>
                <a:cubicBezTo>
                  <a:pt x="174" y="18"/>
                  <a:pt x="174" y="18"/>
                  <a:pt x="174" y="18"/>
                </a:cubicBezTo>
                <a:cubicBezTo>
                  <a:pt x="175" y="19"/>
                  <a:pt x="175" y="19"/>
                  <a:pt x="175" y="19"/>
                </a:cubicBezTo>
                <a:cubicBezTo>
                  <a:pt x="175" y="19"/>
                  <a:pt x="175" y="19"/>
                  <a:pt x="175" y="19"/>
                </a:cubicBezTo>
                <a:cubicBezTo>
                  <a:pt x="175" y="19"/>
                  <a:pt x="175" y="19"/>
                  <a:pt x="175" y="19"/>
                </a:cubicBezTo>
                <a:cubicBezTo>
                  <a:pt x="174" y="19"/>
                  <a:pt x="174" y="19"/>
                  <a:pt x="174" y="19"/>
                </a:cubicBezTo>
                <a:cubicBezTo>
                  <a:pt x="174" y="18"/>
                  <a:pt x="174" y="18"/>
                  <a:pt x="174" y="18"/>
                </a:cubicBezTo>
                <a:cubicBezTo>
                  <a:pt x="173" y="18"/>
                  <a:pt x="173" y="18"/>
                  <a:pt x="173" y="18"/>
                </a:cubicBezTo>
                <a:cubicBezTo>
                  <a:pt x="173" y="19"/>
                  <a:pt x="173" y="19"/>
                  <a:pt x="173" y="19"/>
                </a:cubicBezTo>
                <a:cubicBezTo>
                  <a:pt x="173" y="20"/>
                  <a:pt x="173" y="20"/>
                  <a:pt x="173" y="20"/>
                </a:cubicBezTo>
                <a:cubicBezTo>
                  <a:pt x="174" y="20"/>
                  <a:pt x="174" y="20"/>
                  <a:pt x="174" y="20"/>
                </a:cubicBezTo>
                <a:cubicBezTo>
                  <a:pt x="175" y="20"/>
                  <a:pt x="175" y="20"/>
                  <a:pt x="175" y="20"/>
                </a:cubicBezTo>
                <a:cubicBezTo>
                  <a:pt x="176" y="20"/>
                  <a:pt x="176" y="20"/>
                  <a:pt x="176" y="20"/>
                </a:cubicBezTo>
                <a:cubicBezTo>
                  <a:pt x="177" y="20"/>
                  <a:pt x="177" y="20"/>
                  <a:pt x="177" y="20"/>
                </a:cubicBezTo>
                <a:cubicBezTo>
                  <a:pt x="178" y="20"/>
                  <a:pt x="178" y="20"/>
                  <a:pt x="178" y="20"/>
                </a:cubicBezTo>
                <a:cubicBezTo>
                  <a:pt x="179" y="20"/>
                  <a:pt x="179" y="20"/>
                  <a:pt x="179" y="20"/>
                </a:cubicBezTo>
                <a:cubicBezTo>
                  <a:pt x="179" y="20"/>
                  <a:pt x="179" y="20"/>
                  <a:pt x="179" y="20"/>
                </a:cubicBezTo>
                <a:cubicBezTo>
                  <a:pt x="179" y="20"/>
                  <a:pt x="179" y="20"/>
                  <a:pt x="179" y="20"/>
                </a:cubicBezTo>
                <a:cubicBezTo>
                  <a:pt x="179" y="19"/>
                  <a:pt x="179" y="19"/>
                  <a:pt x="179" y="19"/>
                </a:cubicBezTo>
                <a:cubicBezTo>
                  <a:pt x="180" y="19"/>
                  <a:pt x="180" y="19"/>
                  <a:pt x="180" y="19"/>
                </a:cubicBezTo>
                <a:cubicBezTo>
                  <a:pt x="182" y="19"/>
                  <a:pt x="182" y="19"/>
                  <a:pt x="182" y="19"/>
                </a:cubicBezTo>
                <a:cubicBezTo>
                  <a:pt x="183" y="19"/>
                  <a:pt x="183" y="19"/>
                  <a:pt x="183" y="19"/>
                </a:cubicBezTo>
                <a:cubicBezTo>
                  <a:pt x="183" y="20"/>
                  <a:pt x="183" y="20"/>
                  <a:pt x="183" y="20"/>
                </a:cubicBezTo>
                <a:cubicBezTo>
                  <a:pt x="183" y="20"/>
                  <a:pt x="183" y="20"/>
                  <a:pt x="183" y="20"/>
                </a:cubicBezTo>
                <a:cubicBezTo>
                  <a:pt x="184" y="20"/>
                  <a:pt x="184" y="20"/>
                  <a:pt x="184" y="20"/>
                </a:cubicBezTo>
                <a:cubicBezTo>
                  <a:pt x="184" y="20"/>
                  <a:pt x="184" y="20"/>
                  <a:pt x="184" y="20"/>
                </a:cubicBezTo>
                <a:cubicBezTo>
                  <a:pt x="185" y="20"/>
                  <a:pt x="185" y="20"/>
                  <a:pt x="185" y="20"/>
                </a:cubicBezTo>
                <a:cubicBezTo>
                  <a:pt x="185" y="20"/>
                  <a:pt x="185" y="20"/>
                  <a:pt x="185" y="20"/>
                </a:cubicBezTo>
                <a:cubicBezTo>
                  <a:pt x="186" y="21"/>
                  <a:pt x="186" y="21"/>
                  <a:pt x="186" y="21"/>
                </a:cubicBezTo>
                <a:cubicBezTo>
                  <a:pt x="187" y="21"/>
                  <a:pt x="187" y="21"/>
                  <a:pt x="187" y="21"/>
                </a:cubicBezTo>
                <a:cubicBezTo>
                  <a:pt x="188" y="22"/>
                  <a:pt x="188" y="22"/>
                  <a:pt x="188" y="22"/>
                </a:cubicBezTo>
                <a:cubicBezTo>
                  <a:pt x="188" y="22"/>
                  <a:pt x="188" y="22"/>
                  <a:pt x="188" y="22"/>
                </a:cubicBezTo>
                <a:cubicBezTo>
                  <a:pt x="189" y="23"/>
                  <a:pt x="189" y="23"/>
                  <a:pt x="189" y="23"/>
                </a:cubicBezTo>
                <a:cubicBezTo>
                  <a:pt x="190" y="24"/>
                  <a:pt x="190" y="24"/>
                  <a:pt x="190" y="24"/>
                </a:cubicBezTo>
                <a:cubicBezTo>
                  <a:pt x="191" y="24"/>
                  <a:pt x="191" y="24"/>
                  <a:pt x="191" y="24"/>
                </a:cubicBezTo>
                <a:cubicBezTo>
                  <a:pt x="191" y="25"/>
                  <a:pt x="191" y="25"/>
                  <a:pt x="191" y="25"/>
                </a:cubicBezTo>
                <a:cubicBezTo>
                  <a:pt x="191" y="26"/>
                  <a:pt x="191" y="26"/>
                  <a:pt x="191" y="26"/>
                </a:cubicBezTo>
                <a:cubicBezTo>
                  <a:pt x="190" y="26"/>
                  <a:pt x="190" y="26"/>
                  <a:pt x="190" y="26"/>
                </a:cubicBezTo>
                <a:cubicBezTo>
                  <a:pt x="190" y="27"/>
                  <a:pt x="190" y="27"/>
                  <a:pt x="190" y="27"/>
                </a:cubicBezTo>
                <a:cubicBezTo>
                  <a:pt x="190" y="27"/>
                  <a:pt x="190" y="27"/>
                  <a:pt x="190" y="27"/>
                </a:cubicBezTo>
                <a:cubicBezTo>
                  <a:pt x="190" y="28"/>
                  <a:pt x="190" y="28"/>
                  <a:pt x="190" y="28"/>
                </a:cubicBezTo>
                <a:cubicBezTo>
                  <a:pt x="189" y="28"/>
                  <a:pt x="189" y="28"/>
                  <a:pt x="189" y="28"/>
                </a:cubicBezTo>
                <a:cubicBezTo>
                  <a:pt x="188" y="28"/>
                  <a:pt x="188" y="28"/>
                  <a:pt x="188" y="28"/>
                </a:cubicBezTo>
                <a:cubicBezTo>
                  <a:pt x="188" y="28"/>
                  <a:pt x="188" y="28"/>
                  <a:pt x="188" y="28"/>
                </a:cubicBezTo>
                <a:cubicBezTo>
                  <a:pt x="187" y="28"/>
                  <a:pt x="187" y="28"/>
                  <a:pt x="187" y="28"/>
                </a:cubicBezTo>
                <a:cubicBezTo>
                  <a:pt x="187" y="29"/>
                  <a:pt x="187" y="29"/>
                  <a:pt x="187" y="29"/>
                </a:cubicBezTo>
                <a:cubicBezTo>
                  <a:pt x="187" y="29"/>
                  <a:pt x="187" y="29"/>
                  <a:pt x="187" y="29"/>
                </a:cubicBezTo>
                <a:cubicBezTo>
                  <a:pt x="186" y="30"/>
                  <a:pt x="186" y="30"/>
                  <a:pt x="186" y="30"/>
                </a:cubicBezTo>
                <a:cubicBezTo>
                  <a:pt x="184" y="31"/>
                  <a:pt x="184" y="31"/>
                  <a:pt x="184" y="31"/>
                </a:cubicBezTo>
                <a:cubicBezTo>
                  <a:pt x="183" y="31"/>
                  <a:pt x="183" y="31"/>
                  <a:pt x="183" y="31"/>
                </a:cubicBezTo>
                <a:cubicBezTo>
                  <a:pt x="183" y="31"/>
                  <a:pt x="183" y="31"/>
                  <a:pt x="183" y="31"/>
                </a:cubicBezTo>
                <a:cubicBezTo>
                  <a:pt x="182" y="31"/>
                  <a:pt x="182" y="31"/>
                  <a:pt x="182" y="31"/>
                </a:cubicBezTo>
                <a:cubicBezTo>
                  <a:pt x="182" y="30"/>
                  <a:pt x="182" y="30"/>
                  <a:pt x="182" y="30"/>
                </a:cubicBezTo>
                <a:cubicBezTo>
                  <a:pt x="181" y="30"/>
                  <a:pt x="181" y="30"/>
                  <a:pt x="181" y="30"/>
                </a:cubicBezTo>
                <a:cubicBezTo>
                  <a:pt x="181" y="30"/>
                  <a:pt x="181" y="30"/>
                  <a:pt x="181" y="30"/>
                </a:cubicBezTo>
                <a:cubicBezTo>
                  <a:pt x="181" y="31"/>
                  <a:pt x="181" y="31"/>
                  <a:pt x="181" y="31"/>
                </a:cubicBezTo>
                <a:cubicBezTo>
                  <a:pt x="181" y="31"/>
                  <a:pt x="181" y="31"/>
                  <a:pt x="181" y="31"/>
                </a:cubicBezTo>
                <a:cubicBezTo>
                  <a:pt x="181" y="31"/>
                  <a:pt x="181" y="31"/>
                  <a:pt x="181" y="31"/>
                </a:cubicBezTo>
                <a:cubicBezTo>
                  <a:pt x="180" y="31"/>
                  <a:pt x="180" y="31"/>
                  <a:pt x="180" y="31"/>
                </a:cubicBezTo>
                <a:cubicBezTo>
                  <a:pt x="179" y="31"/>
                  <a:pt x="179" y="31"/>
                  <a:pt x="179" y="31"/>
                </a:cubicBezTo>
                <a:cubicBezTo>
                  <a:pt x="179" y="31"/>
                  <a:pt x="179" y="31"/>
                  <a:pt x="179" y="31"/>
                </a:cubicBezTo>
                <a:cubicBezTo>
                  <a:pt x="178" y="31"/>
                  <a:pt x="178" y="31"/>
                  <a:pt x="178" y="31"/>
                </a:cubicBezTo>
                <a:cubicBezTo>
                  <a:pt x="178" y="31"/>
                  <a:pt x="178" y="31"/>
                  <a:pt x="178" y="31"/>
                </a:cubicBezTo>
                <a:cubicBezTo>
                  <a:pt x="177" y="31"/>
                  <a:pt x="177" y="31"/>
                  <a:pt x="177" y="31"/>
                </a:cubicBezTo>
                <a:cubicBezTo>
                  <a:pt x="176" y="32"/>
                  <a:pt x="176" y="32"/>
                  <a:pt x="176" y="32"/>
                </a:cubicBezTo>
                <a:cubicBezTo>
                  <a:pt x="175" y="32"/>
                  <a:pt x="175" y="32"/>
                  <a:pt x="175" y="32"/>
                </a:cubicBezTo>
                <a:cubicBezTo>
                  <a:pt x="174" y="32"/>
                  <a:pt x="174" y="32"/>
                  <a:pt x="174" y="32"/>
                </a:cubicBezTo>
                <a:cubicBezTo>
                  <a:pt x="173" y="32"/>
                  <a:pt x="173" y="32"/>
                  <a:pt x="173" y="32"/>
                </a:cubicBezTo>
                <a:cubicBezTo>
                  <a:pt x="173" y="32"/>
                  <a:pt x="173" y="32"/>
                  <a:pt x="173" y="32"/>
                </a:cubicBezTo>
                <a:cubicBezTo>
                  <a:pt x="172" y="31"/>
                  <a:pt x="172" y="31"/>
                  <a:pt x="172" y="31"/>
                </a:cubicBezTo>
                <a:cubicBezTo>
                  <a:pt x="171" y="31"/>
                  <a:pt x="171" y="31"/>
                  <a:pt x="171" y="31"/>
                </a:cubicBezTo>
                <a:cubicBezTo>
                  <a:pt x="171" y="32"/>
                  <a:pt x="171" y="32"/>
                  <a:pt x="171" y="32"/>
                </a:cubicBezTo>
                <a:cubicBezTo>
                  <a:pt x="170" y="32"/>
                  <a:pt x="170" y="32"/>
                  <a:pt x="170" y="32"/>
                </a:cubicBezTo>
                <a:cubicBezTo>
                  <a:pt x="169" y="32"/>
                  <a:pt x="169" y="32"/>
                  <a:pt x="169" y="32"/>
                </a:cubicBezTo>
                <a:cubicBezTo>
                  <a:pt x="168" y="31"/>
                  <a:pt x="168" y="31"/>
                  <a:pt x="168" y="31"/>
                </a:cubicBezTo>
                <a:cubicBezTo>
                  <a:pt x="167" y="31"/>
                  <a:pt x="167" y="31"/>
                  <a:pt x="167" y="31"/>
                </a:cubicBezTo>
                <a:cubicBezTo>
                  <a:pt x="167" y="31"/>
                  <a:pt x="167" y="31"/>
                  <a:pt x="167" y="31"/>
                </a:cubicBezTo>
                <a:cubicBezTo>
                  <a:pt x="166" y="31"/>
                  <a:pt x="166" y="31"/>
                  <a:pt x="166" y="31"/>
                </a:cubicBezTo>
                <a:cubicBezTo>
                  <a:pt x="165" y="30"/>
                  <a:pt x="165" y="30"/>
                  <a:pt x="165" y="30"/>
                </a:cubicBezTo>
                <a:cubicBezTo>
                  <a:pt x="164" y="30"/>
                  <a:pt x="164" y="30"/>
                  <a:pt x="164" y="30"/>
                </a:cubicBezTo>
                <a:cubicBezTo>
                  <a:pt x="163" y="30"/>
                  <a:pt x="163" y="30"/>
                  <a:pt x="163" y="30"/>
                </a:cubicBezTo>
                <a:cubicBezTo>
                  <a:pt x="163" y="30"/>
                  <a:pt x="163" y="30"/>
                  <a:pt x="163" y="30"/>
                </a:cubicBezTo>
                <a:cubicBezTo>
                  <a:pt x="162" y="30"/>
                  <a:pt x="162" y="30"/>
                  <a:pt x="162" y="30"/>
                </a:cubicBezTo>
                <a:cubicBezTo>
                  <a:pt x="161" y="30"/>
                  <a:pt x="161" y="30"/>
                  <a:pt x="161" y="30"/>
                </a:cubicBezTo>
                <a:cubicBezTo>
                  <a:pt x="161" y="31"/>
                  <a:pt x="161" y="31"/>
                  <a:pt x="161" y="31"/>
                </a:cubicBezTo>
                <a:cubicBezTo>
                  <a:pt x="160" y="31"/>
                  <a:pt x="160" y="31"/>
                  <a:pt x="160" y="31"/>
                </a:cubicBezTo>
                <a:cubicBezTo>
                  <a:pt x="159" y="31"/>
                  <a:pt x="159" y="31"/>
                  <a:pt x="159" y="31"/>
                </a:cubicBezTo>
                <a:cubicBezTo>
                  <a:pt x="158" y="31"/>
                  <a:pt x="158" y="31"/>
                  <a:pt x="158" y="31"/>
                </a:cubicBezTo>
                <a:cubicBezTo>
                  <a:pt x="158" y="32"/>
                  <a:pt x="158" y="32"/>
                  <a:pt x="158" y="32"/>
                </a:cubicBezTo>
                <a:cubicBezTo>
                  <a:pt x="157" y="32"/>
                  <a:pt x="157" y="32"/>
                  <a:pt x="157" y="32"/>
                </a:cubicBezTo>
                <a:cubicBezTo>
                  <a:pt x="157" y="31"/>
                  <a:pt x="157" y="31"/>
                  <a:pt x="157" y="31"/>
                </a:cubicBezTo>
                <a:cubicBezTo>
                  <a:pt x="157" y="30"/>
                  <a:pt x="157" y="30"/>
                  <a:pt x="157" y="30"/>
                </a:cubicBezTo>
                <a:cubicBezTo>
                  <a:pt x="156" y="30"/>
                  <a:pt x="156" y="30"/>
                  <a:pt x="156" y="30"/>
                </a:cubicBezTo>
                <a:cubicBezTo>
                  <a:pt x="156" y="30"/>
                  <a:pt x="156" y="30"/>
                  <a:pt x="156" y="30"/>
                </a:cubicBezTo>
                <a:cubicBezTo>
                  <a:pt x="155" y="30"/>
                  <a:pt x="155" y="30"/>
                  <a:pt x="155" y="30"/>
                </a:cubicBezTo>
                <a:cubicBezTo>
                  <a:pt x="155" y="31"/>
                  <a:pt x="155" y="31"/>
                  <a:pt x="155" y="31"/>
                </a:cubicBezTo>
                <a:cubicBezTo>
                  <a:pt x="155" y="31"/>
                  <a:pt x="155" y="31"/>
                  <a:pt x="155" y="31"/>
                </a:cubicBezTo>
                <a:cubicBezTo>
                  <a:pt x="156" y="31"/>
                  <a:pt x="156" y="31"/>
                  <a:pt x="156" y="31"/>
                </a:cubicBezTo>
                <a:cubicBezTo>
                  <a:pt x="157" y="31"/>
                  <a:pt x="157" y="31"/>
                  <a:pt x="157" y="31"/>
                </a:cubicBezTo>
                <a:cubicBezTo>
                  <a:pt x="157" y="32"/>
                  <a:pt x="157" y="32"/>
                  <a:pt x="157" y="32"/>
                </a:cubicBezTo>
                <a:cubicBezTo>
                  <a:pt x="157" y="32"/>
                  <a:pt x="157" y="32"/>
                  <a:pt x="157" y="32"/>
                </a:cubicBezTo>
                <a:cubicBezTo>
                  <a:pt x="156" y="33"/>
                  <a:pt x="156" y="33"/>
                  <a:pt x="156" y="33"/>
                </a:cubicBezTo>
                <a:cubicBezTo>
                  <a:pt x="155" y="32"/>
                  <a:pt x="155" y="32"/>
                  <a:pt x="155" y="32"/>
                </a:cubicBezTo>
                <a:cubicBezTo>
                  <a:pt x="155" y="33"/>
                  <a:pt x="155" y="33"/>
                  <a:pt x="155" y="33"/>
                </a:cubicBezTo>
                <a:cubicBezTo>
                  <a:pt x="154" y="33"/>
                  <a:pt x="154" y="33"/>
                  <a:pt x="154" y="33"/>
                </a:cubicBezTo>
                <a:cubicBezTo>
                  <a:pt x="153" y="33"/>
                  <a:pt x="153" y="33"/>
                  <a:pt x="153" y="33"/>
                </a:cubicBezTo>
                <a:cubicBezTo>
                  <a:pt x="152" y="34"/>
                  <a:pt x="152" y="34"/>
                  <a:pt x="152" y="34"/>
                </a:cubicBezTo>
                <a:cubicBezTo>
                  <a:pt x="151" y="34"/>
                  <a:pt x="151" y="34"/>
                  <a:pt x="151" y="34"/>
                </a:cubicBezTo>
                <a:cubicBezTo>
                  <a:pt x="150" y="34"/>
                  <a:pt x="150" y="34"/>
                  <a:pt x="150" y="34"/>
                </a:cubicBezTo>
                <a:cubicBezTo>
                  <a:pt x="150" y="35"/>
                  <a:pt x="150" y="35"/>
                  <a:pt x="150" y="35"/>
                </a:cubicBezTo>
                <a:cubicBezTo>
                  <a:pt x="149" y="35"/>
                  <a:pt x="149" y="35"/>
                  <a:pt x="149" y="35"/>
                </a:cubicBezTo>
                <a:cubicBezTo>
                  <a:pt x="148" y="35"/>
                  <a:pt x="148" y="35"/>
                  <a:pt x="148" y="35"/>
                </a:cubicBezTo>
                <a:cubicBezTo>
                  <a:pt x="147" y="35"/>
                  <a:pt x="147" y="35"/>
                  <a:pt x="147" y="35"/>
                </a:cubicBezTo>
                <a:cubicBezTo>
                  <a:pt x="147" y="36"/>
                  <a:pt x="147" y="36"/>
                  <a:pt x="147" y="36"/>
                </a:cubicBezTo>
                <a:cubicBezTo>
                  <a:pt x="147" y="37"/>
                  <a:pt x="147" y="37"/>
                  <a:pt x="147" y="37"/>
                </a:cubicBezTo>
                <a:cubicBezTo>
                  <a:pt x="147" y="37"/>
                  <a:pt x="147" y="37"/>
                  <a:pt x="147" y="37"/>
                </a:cubicBezTo>
                <a:cubicBezTo>
                  <a:pt x="147" y="38"/>
                  <a:pt x="147" y="38"/>
                  <a:pt x="147" y="38"/>
                </a:cubicBezTo>
                <a:cubicBezTo>
                  <a:pt x="147" y="38"/>
                  <a:pt x="147" y="38"/>
                  <a:pt x="147" y="38"/>
                </a:cubicBezTo>
                <a:cubicBezTo>
                  <a:pt x="148" y="39"/>
                  <a:pt x="148" y="39"/>
                  <a:pt x="148" y="39"/>
                </a:cubicBezTo>
                <a:cubicBezTo>
                  <a:pt x="148" y="39"/>
                  <a:pt x="148" y="39"/>
                  <a:pt x="148" y="39"/>
                </a:cubicBezTo>
                <a:cubicBezTo>
                  <a:pt x="149" y="39"/>
                  <a:pt x="149" y="39"/>
                  <a:pt x="149" y="39"/>
                </a:cubicBezTo>
                <a:cubicBezTo>
                  <a:pt x="149" y="38"/>
                  <a:pt x="149" y="38"/>
                  <a:pt x="149" y="38"/>
                </a:cubicBezTo>
                <a:cubicBezTo>
                  <a:pt x="149" y="37"/>
                  <a:pt x="149" y="37"/>
                  <a:pt x="149" y="37"/>
                </a:cubicBezTo>
                <a:cubicBezTo>
                  <a:pt x="150" y="37"/>
                  <a:pt x="150" y="37"/>
                  <a:pt x="150" y="37"/>
                </a:cubicBezTo>
                <a:cubicBezTo>
                  <a:pt x="151" y="37"/>
                  <a:pt x="151" y="37"/>
                  <a:pt x="151" y="37"/>
                </a:cubicBezTo>
                <a:cubicBezTo>
                  <a:pt x="152" y="36"/>
                  <a:pt x="152" y="36"/>
                  <a:pt x="152" y="36"/>
                </a:cubicBezTo>
                <a:cubicBezTo>
                  <a:pt x="153" y="37"/>
                  <a:pt x="153" y="37"/>
                  <a:pt x="153" y="37"/>
                </a:cubicBezTo>
                <a:cubicBezTo>
                  <a:pt x="153" y="36"/>
                  <a:pt x="153" y="36"/>
                  <a:pt x="153" y="36"/>
                </a:cubicBezTo>
                <a:cubicBezTo>
                  <a:pt x="154" y="35"/>
                  <a:pt x="154" y="35"/>
                  <a:pt x="154" y="35"/>
                </a:cubicBezTo>
                <a:cubicBezTo>
                  <a:pt x="155" y="35"/>
                  <a:pt x="155" y="35"/>
                  <a:pt x="155" y="35"/>
                </a:cubicBezTo>
                <a:cubicBezTo>
                  <a:pt x="157" y="34"/>
                  <a:pt x="157" y="34"/>
                  <a:pt x="157" y="34"/>
                </a:cubicBezTo>
                <a:cubicBezTo>
                  <a:pt x="158" y="34"/>
                  <a:pt x="158" y="34"/>
                  <a:pt x="158" y="34"/>
                </a:cubicBezTo>
                <a:cubicBezTo>
                  <a:pt x="158" y="35"/>
                  <a:pt x="158" y="35"/>
                  <a:pt x="158" y="35"/>
                </a:cubicBezTo>
                <a:cubicBezTo>
                  <a:pt x="157" y="35"/>
                  <a:pt x="157" y="35"/>
                  <a:pt x="157" y="35"/>
                </a:cubicBezTo>
                <a:cubicBezTo>
                  <a:pt x="158" y="35"/>
                  <a:pt x="158" y="35"/>
                  <a:pt x="158" y="35"/>
                </a:cubicBezTo>
                <a:cubicBezTo>
                  <a:pt x="158" y="35"/>
                  <a:pt x="158" y="35"/>
                  <a:pt x="158" y="35"/>
                </a:cubicBezTo>
                <a:cubicBezTo>
                  <a:pt x="159" y="34"/>
                  <a:pt x="159" y="34"/>
                  <a:pt x="159" y="34"/>
                </a:cubicBezTo>
                <a:cubicBezTo>
                  <a:pt x="159" y="33"/>
                  <a:pt x="159" y="33"/>
                  <a:pt x="159" y="33"/>
                </a:cubicBezTo>
                <a:cubicBezTo>
                  <a:pt x="160" y="33"/>
                  <a:pt x="160" y="33"/>
                  <a:pt x="160" y="33"/>
                </a:cubicBezTo>
                <a:cubicBezTo>
                  <a:pt x="161" y="33"/>
                  <a:pt x="161" y="33"/>
                  <a:pt x="161" y="33"/>
                </a:cubicBezTo>
                <a:cubicBezTo>
                  <a:pt x="161" y="33"/>
                  <a:pt x="161" y="33"/>
                  <a:pt x="161" y="33"/>
                </a:cubicBezTo>
                <a:cubicBezTo>
                  <a:pt x="162" y="33"/>
                  <a:pt x="162" y="33"/>
                  <a:pt x="162" y="33"/>
                </a:cubicBezTo>
                <a:cubicBezTo>
                  <a:pt x="164" y="33"/>
                  <a:pt x="164" y="33"/>
                  <a:pt x="164" y="33"/>
                </a:cubicBezTo>
                <a:cubicBezTo>
                  <a:pt x="164" y="34"/>
                  <a:pt x="164" y="34"/>
                  <a:pt x="164" y="34"/>
                </a:cubicBezTo>
                <a:cubicBezTo>
                  <a:pt x="166" y="34"/>
                  <a:pt x="166" y="34"/>
                  <a:pt x="166" y="34"/>
                </a:cubicBezTo>
                <a:cubicBezTo>
                  <a:pt x="168" y="34"/>
                  <a:pt x="168" y="34"/>
                  <a:pt x="168" y="34"/>
                </a:cubicBezTo>
                <a:cubicBezTo>
                  <a:pt x="169" y="34"/>
                  <a:pt x="169" y="34"/>
                  <a:pt x="169" y="34"/>
                </a:cubicBezTo>
                <a:cubicBezTo>
                  <a:pt x="170" y="34"/>
                  <a:pt x="170" y="34"/>
                  <a:pt x="170" y="34"/>
                </a:cubicBezTo>
                <a:cubicBezTo>
                  <a:pt x="171" y="35"/>
                  <a:pt x="171" y="35"/>
                  <a:pt x="171" y="35"/>
                </a:cubicBezTo>
                <a:cubicBezTo>
                  <a:pt x="173" y="35"/>
                  <a:pt x="173" y="35"/>
                  <a:pt x="173" y="35"/>
                </a:cubicBezTo>
                <a:cubicBezTo>
                  <a:pt x="174" y="35"/>
                  <a:pt x="174" y="35"/>
                  <a:pt x="174" y="35"/>
                </a:cubicBezTo>
                <a:cubicBezTo>
                  <a:pt x="174" y="35"/>
                  <a:pt x="174" y="35"/>
                  <a:pt x="174" y="35"/>
                </a:cubicBezTo>
                <a:cubicBezTo>
                  <a:pt x="174" y="36"/>
                  <a:pt x="174" y="36"/>
                  <a:pt x="174" y="36"/>
                </a:cubicBezTo>
                <a:cubicBezTo>
                  <a:pt x="174" y="36"/>
                  <a:pt x="174" y="36"/>
                  <a:pt x="174" y="36"/>
                </a:cubicBezTo>
                <a:cubicBezTo>
                  <a:pt x="173" y="37"/>
                  <a:pt x="173" y="37"/>
                  <a:pt x="173" y="37"/>
                </a:cubicBezTo>
                <a:cubicBezTo>
                  <a:pt x="173" y="37"/>
                  <a:pt x="173" y="37"/>
                  <a:pt x="173" y="37"/>
                </a:cubicBezTo>
                <a:cubicBezTo>
                  <a:pt x="173" y="38"/>
                  <a:pt x="173" y="38"/>
                  <a:pt x="173" y="38"/>
                </a:cubicBezTo>
                <a:cubicBezTo>
                  <a:pt x="172" y="39"/>
                  <a:pt x="172" y="39"/>
                  <a:pt x="172" y="39"/>
                </a:cubicBezTo>
                <a:cubicBezTo>
                  <a:pt x="170" y="39"/>
                  <a:pt x="170" y="39"/>
                  <a:pt x="170" y="39"/>
                </a:cubicBezTo>
                <a:cubicBezTo>
                  <a:pt x="169" y="39"/>
                  <a:pt x="169" y="39"/>
                  <a:pt x="169" y="39"/>
                </a:cubicBezTo>
                <a:cubicBezTo>
                  <a:pt x="168" y="39"/>
                  <a:pt x="168" y="39"/>
                  <a:pt x="168" y="39"/>
                </a:cubicBezTo>
                <a:cubicBezTo>
                  <a:pt x="168" y="39"/>
                  <a:pt x="168" y="39"/>
                  <a:pt x="168" y="39"/>
                </a:cubicBezTo>
                <a:cubicBezTo>
                  <a:pt x="168" y="39"/>
                  <a:pt x="168" y="39"/>
                  <a:pt x="168" y="39"/>
                </a:cubicBezTo>
                <a:cubicBezTo>
                  <a:pt x="167" y="40"/>
                  <a:pt x="167" y="40"/>
                  <a:pt x="167" y="40"/>
                </a:cubicBezTo>
                <a:cubicBezTo>
                  <a:pt x="167" y="41"/>
                  <a:pt x="167" y="41"/>
                  <a:pt x="167" y="41"/>
                </a:cubicBezTo>
                <a:cubicBezTo>
                  <a:pt x="167" y="41"/>
                  <a:pt x="167" y="41"/>
                  <a:pt x="167" y="41"/>
                </a:cubicBezTo>
                <a:cubicBezTo>
                  <a:pt x="167" y="42"/>
                  <a:pt x="167" y="42"/>
                  <a:pt x="167" y="42"/>
                </a:cubicBezTo>
                <a:cubicBezTo>
                  <a:pt x="168" y="42"/>
                  <a:pt x="168" y="42"/>
                  <a:pt x="168" y="42"/>
                </a:cubicBezTo>
                <a:cubicBezTo>
                  <a:pt x="169" y="42"/>
                  <a:pt x="169" y="42"/>
                  <a:pt x="169" y="42"/>
                </a:cubicBezTo>
                <a:cubicBezTo>
                  <a:pt x="170" y="41"/>
                  <a:pt x="170" y="41"/>
                  <a:pt x="170" y="41"/>
                </a:cubicBezTo>
                <a:cubicBezTo>
                  <a:pt x="171" y="41"/>
                  <a:pt x="171" y="41"/>
                  <a:pt x="171" y="41"/>
                </a:cubicBezTo>
                <a:cubicBezTo>
                  <a:pt x="171" y="41"/>
                  <a:pt x="173" y="41"/>
                  <a:pt x="173" y="41"/>
                </a:cubicBezTo>
                <a:cubicBezTo>
                  <a:pt x="173" y="41"/>
                  <a:pt x="174" y="41"/>
                  <a:pt x="174" y="41"/>
                </a:cubicBezTo>
                <a:cubicBezTo>
                  <a:pt x="175" y="41"/>
                  <a:pt x="175" y="41"/>
                  <a:pt x="175" y="41"/>
                </a:cubicBezTo>
                <a:cubicBezTo>
                  <a:pt x="176" y="42"/>
                  <a:pt x="176" y="42"/>
                  <a:pt x="176" y="42"/>
                </a:cubicBezTo>
                <a:cubicBezTo>
                  <a:pt x="176" y="42"/>
                  <a:pt x="176" y="42"/>
                  <a:pt x="176" y="42"/>
                </a:cubicBezTo>
                <a:cubicBezTo>
                  <a:pt x="177" y="41"/>
                  <a:pt x="177" y="41"/>
                  <a:pt x="177" y="41"/>
                </a:cubicBezTo>
                <a:cubicBezTo>
                  <a:pt x="177" y="41"/>
                  <a:pt x="177" y="41"/>
                  <a:pt x="177" y="41"/>
                </a:cubicBezTo>
                <a:cubicBezTo>
                  <a:pt x="177" y="41"/>
                  <a:pt x="177" y="41"/>
                  <a:pt x="177" y="41"/>
                </a:cubicBezTo>
                <a:cubicBezTo>
                  <a:pt x="178" y="42"/>
                  <a:pt x="178" y="42"/>
                  <a:pt x="178" y="42"/>
                </a:cubicBezTo>
                <a:cubicBezTo>
                  <a:pt x="179" y="41"/>
                  <a:pt x="179" y="41"/>
                  <a:pt x="179" y="41"/>
                </a:cubicBezTo>
                <a:cubicBezTo>
                  <a:pt x="179" y="39"/>
                  <a:pt x="179" y="39"/>
                  <a:pt x="179" y="39"/>
                </a:cubicBezTo>
                <a:cubicBezTo>
                  <a:pt x="179" y="38"/>
                  <a:pt x="179" y="38"/>
                  <a:pt x="179" y="38"/>
                </a:cubicBezTo>
                <a:cubicBezTo>
                  <a:pt x="180" y="37"/>
                  <a:pt x="180" y="37"/>
                  <a:pt x="180" y="37"/>
                </a:cubicBezTo>
                <a:cubicBezTo>
                  <a:pt x="179" y="37"/>
                  <a:pt x="179" y="37"/>
                  <a:pt x="179" y="37"/>
                </a:cubicBezTo>
                <a:cubicBezTo>
                  <a:pt x="179" y="36"/>
                  <a:pt x="179" y="36"/>
                  <a:pt x="179" y="36"/>
                </a:cubicBezTo>
                <a:cubicBezTo>
                  <a:pt x="180" y="36"/>
                  <a:pt x="180" y="36"/>
                  <a:pt x="180" y="36"/>
                </a:cubicBezTo>
                <a:cubicBezTo>
                  <a:pt x="181" y="36"/>
                  <a:pt x="181" y="36"/>
                  <a:pt x="181" y="36"/>
                </a:cubicBezTo>
                <a:cubicBezTo>
                  <a:pt x="182" y="36"/>
                  <a:pt x="182" y="36"/>
                  <a:pt x="182" y="36"/>
                </a:cubicBezTo>
                <a:cubicBezTo>
                  <a:pt x="184" y="36"/>
                  <a:pt x="184" y="36"/>
                  <a:pt x="184" y="36"/>
                </a:cubicBezTo>
                <a:cubicBezTo>
                  <a:pt x="185" y="36"/>
                  <a:pt x="185" y="36"/>
                  <a:pt x="185" y="36"/>
                </a:cubicBezTo>
                <a:cubicBezTo>
                  <a:pt x="185" y="36"/>
                  <a:pt x="185" y="36"/>
                  <a:pt x="185" y="36"/>
                </a:cubicBezTo>
                <a:cubicBezTo>
                  <a:pt x="186" y="37"/>
                  <a:pt x="186" y="37"/>
                  <a:pt x="186" y="37"/>
                </a:cubicBezTo>
                <a:cubicBezTo>
                  <a:pt x="186" y="38"/>
                  <a:pt x="186" y="38"/>
                  <a:pt x="186" y="38"/>
                </a:cubicBezTo>
                <a:cubicBezTo>
                  <a:pt x="186" y="40"/>
                  <a:pt x="186" y="40"/>
                  <a:pt x="186" y="40"/>
                </a:cubicBezTo>
                <a:cubicBezTo>
                  <a:pt x="185" y="41"/>
                  <a:pt x="185" y="41"/>
                  <a:pt x="185" y="41"/>
                </a:cubicBezTo>
                <a:cubicBezTo>
                  <a:pt x="184" y="42"/>
                  <a:pt x="184" y="42"/>
                  <a:pt x="184" y="42"/>
                </a:cubicBezTo>
                <a:cubicBezTo>
                  <a:pt x="184" y="43"/>
                  <a:pt x="184" y="43"/>
                  <a:pt x="184" y="43"/>
                </a:cubicBezTo>
                <a:cubicBezTo>
                  <a:pt x="183" y="44"/>
                  <a:pt x="183" y="44"/>
                  <a:pt x="183" y="44"/>
                </a:cubicBezTo>
                <a:cubicBezTo>
                  <a:pt x="181" y="47"/>
                  <a:pt x="181" y="47"/>
                  <a:pt x="181" y="47"/>
                </a:cubicBezTo>
                <a:cubicBezTo>
                  <a:pt x="180" y="47"/>
                  <a:pt x="180" y="47"/>
                  <a:pt x="180" y="47"/>
                </a:cubicBezTo>
                <a:cubicBezTo>
                  <a:pt x="180" y="47"/>
                  <a:pt x="180" y="47"/>
                  <a:pt x="180" y="47"/>
                </a:cubicBezTo>
                <a:cubicBezTo>
                  <a:pt x="179" y="47"/>
                  <a:pt x="179" y="47"/>
                  <a:pt x="179" y="47"/>
                </a:cubicBezTo>
                <a:cubicBezTo>
                  <a:pt x="178" y="48"/>
                  <a:pt x="178" y="48"/>
                  <a:pt x="178" y="48"/>
                </a:cubicBezTo>
                <a:cubicBezTo>
                  <a:pt x="178" y="47"/>
                  <a:pt x="178" y="47"/>
                  <a:pt x="178" y="47"/>
                </a:cubicBezTo>
                <a:cubicBezTo>
                  <a:pt x="177" y="48"/>
                  <a:pt x="177" y="48"/>
                  <a:pt x="177" y="48"/>
                </a:cubicBezTo>
                <a:cubicBezTo>
                  <a:pt x="177" y="49"/>
                  <a:pt x="177" y="49"/>
                  <a:pt x="177" y="49"/>
                </a:cubicBezTo>
                <a:cubicBezTo>
                  <a:pt x="177" y="49"/>
                  <a:pt x="177" y="49"/>
                  <a:pt x="177" y="49"/>
                </a:cubicBezTo>
                <a:cubicBezTo>
                  <a:pt x="176" y="50"/>
                  <a:pt x="176" y="50"/>
                  <a:pt x="176" y="50"/>
                </a:cubicBezTo>
                <a:cubicBezTo>
                  <a:pt x="175" y="51"/>
                  <a:pt x="175" y="51"/>
                  <a:pt x="175" y="51"/>
                </a:cubicBezTo>
                <a:cubicBezTo>
                  <a:pt x="175" y="50"/>
                  <a:pt x="175" y="50"/>
                  <a:pt x="175" y="50"/>
                </a:cubicBezTo>
                <a:cubicBezTo>
                  <a:pt x="174" y="50"/>
                  <a:pt x="174" y="50"/>
                  <a:pt x="174" y="50"/>
                </a:cubicBezTo>
                <a:cubicBezTo>
                  <a:pt x="174" y="51"/>
                  <a:pt x="174" y="51"/>
                  <a:pt x="174" y="51"/>
                </a:cubicBezTo>
                <a:cubicBezTo>
                  <a:pt x="174" y="51"/>
                  <a:pt x="174" y="51"/>
                  <a:pt x="174" y="51"/>
                </a:cubicBezTo>
                <a:cubicBezTo>
                  <a:pt x="174" y="52"/>
                  <a:pt x="174" y="52"/>
                  <a:pt x="174" y="52"/>
                </a:cubicBezTo>
                <a:cubicBezTo>
                  <a:pt x="173" y="53"/>
                  <a:pt x="173" y="53"/>
                  <a:pt x="173" y="53"/>
                </a:cubicBezTo>
                <a:cubicBezTo>
                  <a:pt x="172" y="54"/>
                  <a:pt x="172" y="54"/>
                  <a:pt x="172" y="54"/>
                </a:cubicBezTo>
                <a:cubicBezTo>
                  <a:pt x="172" y="54"/>
                  <a:pt x="172" y="54"/>
                  <a:pt x="172" y="54"/>
                </a:cubicBezTo>
                <a:cubicBezTo>
                  <a:pt x="170" y="55"/>
                  <a:pt x="170" y="55"/>
                  <a:pt x="170" y="55"/>
                </a:cubicBezTo>
                <a:cubicBezTo>
                  <a:pt x="169" y="56"/>
                  <a:pt x="169" y="56"/>
                  <a:pt x="169" y="56"/>
                </a:cubicBezTo>
                <a:cubicBezTo>
                  <a:pt x="169" y="57"/>
                  <a:pt x="169" y="57"/>
                  <a:pt x="169" y="57"/>
                </a:cubicBezTo>
                <a:cubicBezTo>
                  <a:pt x="167" y="57"/>
                  <a:pt x="167" y="57"/>
                  <a:pt x="167" y="57"/>
                </a:cubicBezTo>
                <a:cubicBezTo>
                  <a:pt x="167" y="58"/>
                  <a:pt x="167" y="58"/>
                  <a:pt x="167" y="58"/>
                </a:cubicBezTo>
                <a:cubicBezTo>
                  <a:pt x="166" y="58"/>
                  <a:pt x="166" y="58"/>
                  <a:pt x="166" y="58"/>
                </a:cubicBezTo>
                <a:cubicBezTo>
                  <a:pt x="166" y="59"/>
                  <a:pt x="166" y="59"/>
                  <a:pt x="166" y="59"/>
                </a:cubicBezTo>
                <a:cubicBezTo>
                  <a:pt x="167" y="60"/>
                  <a:pt x="167" y="60"/>
                  <a:pt x="167" y="60"/>
                </a:cubicBezTo>
                <a:cubicBezTo>
                  <a:pt x="166" y="61"/>
                  <a:pt x="166" y="61"/>
                  <a:pt x="166" y="61"/>
                </a:cubicBezTo>
                <a:cubicBezTo>
                  <a:pt x="166" y="61"/>
                  <a:pt x="166" y="61"/>
                  <a:pt x="166" y="61"/>
                </a:cubicBezTo>
                <a:cubicBezTo>
                  <a:pt x="167" y="61"/>
                  <a:pt x="167" y="61"/>
                  <a:pt x="167" y="61"/>
                </a:cubicBezTo>
                <a:cubicBezTo>
                  <a:pt x="167" y="60"/>
                  <a:pt x="167" y="60"/>
                  <a:pt x="167" y="60"/>
                </a:cubicBezTo>
                <a:cubicBezTo>
                  <a:pt x="168" y="59"/>
                  <a:pt x="168" y="59"/>
                  <a:pt x="168" y="59"/>
                </a:cubicBezTo>
                <a:cubicBezTo>
                  <a:pt x="168" y="58"/>
                  <a:pt x="168" y="58"/>
                  <a:pt x="168" y="58"/>
                </a:cubicBezTo>
                <a:cubicBezTo>
                  <a:pt x="169" y="57"/>
                  <a:pt x="169" y="57"/>
                  <a:pt x="169" y="57"/>
                </a:cubicBezTo>
                <a:cubicBezTo>
                  <a:pt x="170" y="57"/>
                  <a:pt x="170" y="57"/>
                  <a:pt x="170" y="57"/>
                </a:cubicBezTo>
                <a:cubicBezTo>
                  <a:pt x="170" y="58"/>
                  <a:pt x="170" y="58"/>
                  <a:pt x="170" y="58"/>
                </a:cubicBezTo>
                <a:cubicBezTo>
                  <a:pt x="171" y="57"/>
                  <a:pt x="171" y="57"/>
                  <a:pt x="171" y="57"/>
                </a:cubicBezTo>
                <a:cubicBezTo>
                  <a:pt x="173" y="55"/>
                  <a:pt x="173" y="55"/>
                  <a:pt x="173" y="55"/>
                </a:cubicBezTo>
                <a:cubicBezTo>
                  <a:pt x="173" y="55"/>
                  <a:pt x="173" y="55"/>
                  <a:pt x="173" y="55"/>
                </a:cubicBezTo>
                <a:cubicBezTo>
                  <a:pt x="173" y="54"/>
                  <a:pt x="173" y="54"/>
                  <a:pt x="173" y="54"/>
                </a:cubicBezTo>
                <a:cubicBezTo>
                  <a:pt x="175" y="53"/>
                  <a:pt x="175" y="53"/>
                  <a:pt x="175" y="53"/>
                </a:cubicBezTo>
                <a:cubicBezTo>
                  <a:pt x="176" y="52"/>
                  <a:pt x="176" y="52"/>
                  <a:pt x="176" y="52"/>
                </a:cubicBezTo>
                <a:cubicBezTo>
                  <a:pt x="177" y="51"/>
                  <a:pt x="177" y="51"/>
                  <a:pt x="177" y="51"/>
                </a:cubicBezTo>
                <a:cubicBezTo>
                  <a:pt x="177" y="52"/>
                  <a:pt x="177" y="52"/>
                  <a:pt x="177" y="52"/>
                </a:cubicBezTo>
                <a:cubicBezTo>
                  <a:pt x="178" y="52"/>
                  <a:pt x="178" y="52"/>
                  <a:pt x="178" y="52"/>
                </a:cubicBezTo>
                <a:cubicBezTo>
                  <a:pt x="179" y="51"/>
                  <a:pt x="179" y="51"/>
                  <a:pt x="179" y="51"/>
                </a:cubicBezTo>
                <a:cubicBezTo>
                  <a:pt x="179" y="51"/>
                  <a:pt x="179" y="51"/>
                  <a:pt x="179" y="51"/>
                </a:cubicBezTo>
                <a:cubicBezTo>
                  <a:pt x="180" y="51"/>
                  <a:pt x="180" y="51"/>
                  <a:pt x="180" y="51"/>
                </a:cubicBezTo>
                <a:cubicBezTo>
                  <a:pt x="181" y="51"/>
                  <a:pt x="181" y="51"/>
                  <a:pt x="181" y="51"/>
                </a:cubicBezTo>
                <a:cubicBezTo>
                  <a:pt x="183" y="50"/>
                  <a:pt x="183" y="50"/>
                  <a:pt x="183" y="50"/>
                </a:cubicBezTo>
                <a:cubicBezTo>
                  <a:pt x="184" y="49"/>
                  <a:pt x="184" y="49"/>
                  <a:pt x="184" y="49"/>
                </a:cubicBezTo>
                <a:cubicBezTo>
                  <a:pt x="184" y="49"/>
                  <a:pt x="184" y="49"/>
                  <a:pt x="184" y="49"/>
                </a:cubicBezTo>
                <a:cubicBezTo>
                  <a:pt x="185" y="48"/>
                  <a:pt x="185" y="48"/>
                  <a:pt x="185" y="48"/>
                </a:cubicBezTo>
                <a:cubicBezTo>
                  <a:pt x="186" y="48"/>
                  <a:pt x="186" y="48"/>
                  <a:pt x="186" y="48"/>
                </a:cubicBezTo>
                <a:cubicBezTo>
                  <a:pt x="187" y="48"/>
                  <a:pt x="187" y="48"/>
                  <a:pt x="187" y="48"/>
                </a:cubicBezTo>
                <a:cubicBezTo>
                  <a:pt x="187" y="47"/>
                  <a:pt x="187" y="47"/>
                  <a:pt x="187" y="47"/>
                </a:cubicBezTo>
                <a:cubicBezTo>
                  <a:pt x="189" y="46"/>
                  <a:pt x="189" y="46"/>
                  <a:pt x="189" y="46"/>
                </a:cubicBezTo>
                <a:cubicBezTo>
                  <a:pt x="189" y="45"/>
                  <a:pt x="189" y="45"/>
                  <a:pt x="189" y="45"/>
                </a:cubicBezTo>
                <a:cubicBezTo>
                  <a:pt x="189" y="44"/>
                  <a:pt x="189" y="44"/>
                  <a:pt x="189" y="44"/>
                </a:cubicBezTo>
                <a:cubicBezTo>
                  <a:pt x="189" y="43"/>
                  <a:pt x="189" y="43"/>
                  <a:pt x="189" y="43"/>
                </a:cubicBezTo>
                <a:cubicBezTo>
                  <a:pt x="190" y="43"/>
                  <a:pt x="190" y="43"/>
                  <a:pt x="190" y="43"/>
                </a:cubicBezTo>
                <a:cubicBezTo>
                  <a:pt x="190" y="42"/>
                  <a:pt x="190" y="42"/>
                  <a:pt x="190" y="42"/>
                </a:cubicBezTo>
                <a:cubicBezTo>
                  <a:pt x="190" y="43"/>
                  <a:pt x="190" y="43"/>
                  <a:pt x="190" y="43"/>
                </a:cubicBezTo>
                <a:cubicBezTo>
                  <a:pt x="191" y="44"/>
                  <a:pt x="191" y="44"/>
                  <a:pt x="191" y="44"/>
                </a:cubicBezTo>
                <a:cubicBezTo>
                  <a:pt x="191" y="44"/>
                  <a:pt x="191" y="44"/>
                  <a:pt x="191" y="44"/>
                </a:cubicBezTo>
                <a:cubicBezTo>
                  <a:pt x="190" y="45"/>
                  <a:pt x="190" y="45"/>
                  <a:pt x="190" y="45"/>
                </a:cubicBezTo>
                <a:cubicBezTo>
                  <a:pt x="191" y="46"/>
                  <a:pt x="191" y="46"/>
                  <a:pt x="191" y="46"/>
                </a:cubicBezTo>
                <a:cubicBezTo>
                  <a:pt x="191" y="47"/>
                  <a:pt x="191" y="47"/>
                  <a:pt x="191" y="47"/>
                </a:cubicBezTo>
                <a:cubicBezTo>
                  <a:pt x="191" y="47"/>
                  <a:pt x="191" y="47"/>
                  <a:pt x="191" y="47"/>
                </a:cubicBezTo>
                <a:cubicBezTo>
                  <a:pt x="191" y="48"/>
                  <a:pt x="191" y="48"/>
                  <a:pt x="191" y="48"/>
                </a:cubicBezTo>
                <a:cubicBezTo>
                  <a:pt x="191" y="47"/>
                  <a:pt x="191" y="47"/>
                  <a:pt x="191" y="47"/>
                </a:cubicBezTo>
                <a:cubicBezTo>
                  <a:pt x="191" y="47"/>
                  <a:pt x="191" y="47"/>
                  <a:pt x="191" y="47"/>
                </a:cubicBezTo>
                <a:cubicBezTo>
                  <a:pt x="192" y="46"/>
                  <a:pt x="192" y="46"/>
                  <a:pt x="192" y="46"/>
                </a:cubicBezTo>
                <a:cubicBezTo>
                  <a:pt x="192" y="46"/>
                  <a:pt x="192" y="46"/>
                  <a:pt x="192" y="46"/>
                </a:cubicBezTo>
                <a:cubicBezTo>
                  <a:pt x="192" y="45"/>
                  <a:pt x="192" y="45"/>
                  <a:pt x="192" y="45"/>
                </a:cubicBezTo>
                <a:cubicBezTo>
                  <a:pt x="192" y="44"/>
                  <a:pt x="192" y="44"/>
                  <a:pt x="192" y="44"/>
                </a:cubicBezTo>
                <a:cubicBezTo>
                  <a:pt x="192" y="45"/>
                  <a:pt x="192" y="45"/>
                  <a:pt x="192" y="45"/>
                </a:cubicBezTo>
                <a:cubicBezTo>
                  <a:pt x="193" y="45"/>
                  <a:pt x="193" y="45"/>
                  <a:pt x="193" y="45"/>
                </a:cubicBezTo>
                <a:cubicBezTo>
                  <a:pt x="193" y="46"/>
                  <a:pt x="193" y="46"/>
                  <a:pt x="193" y="46"/>
                </a:cubicBezTo>
                <a:cubicBezTo>
                  <a:pt x="194" y="46"/>
                  <a:pt x="194" y="46"/>
                  <a:pt x="194" y="46"/>
                </a:cubicBezTo>
                <a:cubicBezTo>
                  <a:pt x="195" y="45"/>
                  <a:pt x="195" y="45"/>
                  <a:pt x="195" y="45"/>
                </a:cubicBezTo>
                <a:cubicBezTo>
                  <a:pt x="195" y="45"/>
                  <a:pt x="195" y="45"/>
                  <a:pt x="195" y="45"/>
                </a:cubicBezTo>
                <a:cubicBezTo>
                  <a:pt x="195" y="44"/>
                  <a:pt x="195" y="44"/>
                  <a:pt x="195" y="44"/>
                </a:cubicBezTo>
                <a:cubicBezTo>
                  <a:pt x="195" y="44"/>
                  <a:pt x="195" y="44"/>
                  <a:pt x="195" y="44"/>
                </a:cubicBezTo>
                <a:cubicBezTo>
                  <a:pt x="195" y="44"/>
                  <a:pt x="195" y="44"/>
                  <a:pt x="195" y="44"/>
                </a:cubicBezTo>
                <a:cubicBezTo>
                  <a:pt x="196" y="43"/>
                  <a:pt x="196" y="43"/>
                  <a:pt x="196" y="43"/>
                </a:cubicBezTo>
                <a:cubicBezTo>
                  <a:pt x="196" y="42"/>
                  <a:pt x="196" y="42"/>
                  <a:pt x="196" y="42"/>
                </a:cubicBezTo>
                <a:cubicBezTo>
                  <a:pt x="196" y="41"/>
                  <a:pt x="196" y="41"/>
                  <a:pt x="196" y="41"/>
                </a:cubicBezTo>
                <a:cubicBezTo>
                  <a:pt x="196" y="41"/>
                  <a:pt x="196" y="41"/>
                  <a:pt x="196" y="41"/>
                </a:cubicBezTo>
                <a:cubicBezTo>
                  <a:pt x="197" y="41"/>
                  <a:pt x="197" y="41"/>
                  <a:pt x="197" y="41"/>
                </a:cubicBezTo>
                <a:cubicBezTo>
                  <a:pt x="197" y="41"/>
                  <a:pt x="197" y="41"/>
                  <a:pt x="197" y="41"/>
                </a:cubicBezTo>
                <a:cubicBezTo>
                  <a:pt x="198" y="42"/>
                  <a:pt x="198" y="42"/>
                  <a:pt x="198" y="42"/>
                </a:cubicBezTo>
                <a:cubicBezTo>
                  <a:pt x="199" y="41"/>
                  <a:pt x="199" y="41"/>
                  <a:pt x="199" y="41"/>
                </a:cubicBezTo>
                <a:cubicBezTo>
                  <a:pt x="199" y="41"/>
                  <a:pt x="199" y="41"/>
                  <a:pt x="199" y="41"/>
                </a:cubicBezTo>
                <a:cubicBezTo>
                  <a:pt x="201" y="40"/>
                  <a:pt x="201" y="40"/>
                  <a:pt x="201" y="40"/>
                </a:cubicBezTo>
                <a:cubicBezTo>
                  <a:pt x="202" y="40"/>
                  <a:pt x="202" y="40"/>
                  <a:pt x="202" y="40"/>
                </a:cubicBezTo>
                <a:cubicBezTo>
                  <a:pt x="202" y="40"/>
                  <a:pt x="202" y="40"/>
                  <a:pt x="202" y="40"/>
                </a:cubicBezTo>
                <a:cubicBezTo>
                  <a:pt x="203" y="40"/>
                  <a:pt x="203" y="40"/>
                  <a:pt x="203" y="40"/>
                </a:cubicBezTo>
                <a:cubicBezTo>
                  <a:pt x="205" y="41"/>
                  <a:pt x="205" y="41"/>
                  <a:pt x="205" y="41"/>
                </a:cubicBezTo>
                <a:cubicBezTo>
                  <a:pt x="206" y="41"/>
                  <a:pt x="206" y="41"/>
                  <a:pt x="206" y="41"/>
                </a:cubicBezTo>
                <a:cubicBezTo>
                  <a:pt x="207" y="41"/>
                  <a:pt x="207" y="41"/>
                  <a:pt x="207" y="41"/>
                </a:cubicBezTo>
                <a:cubicBezTo>
                  <a:pt x="208" y="42"/>
                  <a:pt x="208" y="42"/>
                  <a:pt x="208" y="42"/>
                </a:cubicBezTo>
                <a:cubicBezTo>
                  <a:pt x="209" y="42"/>
                  <a:pt x="209" y="42"/>
                  <a:pt x="209" y="42"/>
                </a:cubicBezTo>
                <a:cubicBezTo>
                  <a:pt x="209" y="43"/>
                  <a:pt x="209" y="43"/>
                  <a:pt x="209" y="43"/>
                </a:cubicBezTo>
                <a:cubicBezTo>
                  <a:pt x="210" y="43"/>
                  <a:pt x="210" y="43"/>
                  <a:pt x="210" y="43"/>
                </a:cubicBezTo>
                <a:cubicBezTo>
                  <a:pt x="211" y="44"/>
                  <a:pt x="211" y="44"/>
                  <a:pt x="211" y="44"/>
                </a:cubicBezTo>
                <a:cubicBezTo>
                  <a:pt x="211" y="44"/>
                  <a:pt x="211" y="44"/>
                  <a:pt x="211" y="44"/>
                </a:cubicBezTo>
                <a:cubicBezTo>
                  <a:pt x="212" y="46"/>
                  <a:pt x="212" y="46"/>
                  <a:pt x="212" y="46"/>
                </a:cubicBezTo>
                <a:cubicBezTo>
                  <a:pt x="212" y="46"/>
                  <a:pt x="212" y="46"/>
                  <a:pt x="212" y="46"/>
                </a:cubicBezTo>
                <a:cubicBezTo>
                  <a:pt x="213" y="47"/>
                  <a:pt x="213" y="47"/>
                  <a:pt x="213" y="47"/>
                </a:cubicBezTo>
                <a:cubicBezTo>
                  <a:pt x="214" y="48"/>
                  <a:pt x="214" y="48"/>
                  <a:pt x="214" y="48"/>
                </a:cubicBezTo>
                <a:cubicBezTo>
                  <a:pt x="213" y="49"/>
                  <a:pt x="213" y="49"/>
                  <a:pt x="213" y="49"/>
                </a:cubicBezTo>
                <a:cubicBezTo>
                  <a:pt x="213" y="50"/>
                  <a:pt x="213" y="50"/>
                  <a:pt x="213" y="50"/>
                </a:cubicBezTo>
                <a:cubicBezTo>
                  <a:pt x="212" y="50"/>
                  <a:pt x="212" y="50"/>
                  <a:pt x="212" y="50"/>
                </a:cubicBezTo>
                <a:cubicBezTo>
                  <a:pt x="211" y="51"/>
                  <a:pt x="211" y="51"/>
                  <a:pt x="211" y="51"/>
                </a:cubicBezTo>
                <a:cubicBezTo>
                  <a:pt x="211" y="51"/>
                  <a:pt x="211" y="51"/>
                  <a:pt x="211" y="51"/>
                </a:cubicBezTo>
                <a:cubicBezTo>
                  <a:pt x="210" y="52"/>
                  <a:pt x="210" y="52"/>
                  <a:pt x="210" y="52"/>
                </a:cubicBezTo>
                <a:cubicBezTo>
                  <a:pt x="210" y="52"/>
                  <a:pt x="210" y="52"/>
                  <a:pt x="210" y="52"/>
                </a:cubicBezTo>
                <a:cubicBezTo>
                  <a:pt x="209" y="54"/>
                  <a:pt x="209" y="54"/>
                  <a:pt x="209" y="54"/>
                </a:cubicBezTo>
                <a:cubicBezTo>
                  <a:pt x="208" y="54"/>
                  <a:pt x="208" y="54"/>
                  <a:pt x="208" y="54"/>
                </a:cubicBezTo>
                <a:cubicBezTo>
                  <a:pt x="208" y="55"/>
                  <a:pt x="208" y="55"/>
                  <a:pt x="208" y="55"/>
                </a:cubicBezTo>
                <a:cubicBezTo>
                  <a:pt x="207" y="54"/>
                  <a:pt x="207" y="54"/>
                  <a:pt x="207" y="54"/>
                </a:cubicBezTo>
                <a:cubicBezTo>
                  <a:pt x="206" y="53"/>
                  <a:pt x="206" y="53"/>
                  <a:pt x="206" y="53"/>
                </a:cubicBezTo>
                <a:cubicBezTo>
                  <a:pt x="205" y="53"/>
                  <a:pt x="205" y="53"/>
                  <a:pt x="205" y="53"/>
                </a:cubicBezTo>
                <a:cubicBezTo>
                  <a:pt x="204" y="54"/>
                  <a:pt x="204" y="54"/>
                  <a:pt x="204" y="54"/>
                </a:cubicBezTo>
                <a:cubicBezTo>
                  <a:pt x="204" y="55"/>
                  <a:pt x="204" y="55"/>
                  <a:pt x="204" y="55"/>
                </a:cubicBezTo>
                <a:cubicBezTo>
                  <a:pt x="204" y="55"/>
                  <a:pt x="204" y="55"/>
                  <a:pt x="204" y="55"/>
                </a:cubicBezTo>
                <a:cubicBezTo>
                  <a:pt x="204" y="56"/>
                  <a:pt x="204" y="56"/>
                  <a:pt x="204" y="56"/>
                </a:cubicBezTo>
                <a:cubicBezTo>
                  <a:pt x="204" y="56"/>
                  <a:pt x="204" y="56"/>
                  <a:pt x="204" y="56"/>
                </a:cubicBezTo>
                <a:cubicBezTo>
                  <a:pt x="205" y="57"/>
                  <a:pt x="205" y="57"/>
                  <a:pt x="205" y="57"/>
                </a:cubicBezTo>
                <a:cubicBezTo>
                  <a:pt x="205" y="57"/>
                  <a:pt x="205" y="57"/>
                  <a:pt x="205" y="57"/>
                </a:cubicBezTo>
                <a:cubicBezTo>
                  <a:pt x="205" y="58"/>
                  <a:pt x="205" y="58"/>
                  <a:pt x="205" y="58"/>
                </a:cubicBezTo>
                <a:cubicBezTo>
                  <a:pt x="205" y="58"/>
                  <a:pt x="205" y="58"/>
                  <a:pt x="205" y="58"/>
                </a:cubicBezTo>
                <a:cubicBezTo>
                  <a:pt x="204" y="58"/>
                  <a:pt x="204" y="58"/>
                  <a:pt x="204" y="58"/>
                </a:cubicBezTo>
                <a:cubicBezTo>
                  <a:pt x="203" y="58"/>
                  <a:pt x="203" y="58"/>
                  <a:pt x="203" y="58"/>
                </a:cubicBezTo>
                <a:cubicBezTo>
                  <a:pt x="202" y="59"/>
                  <a:pt x="202" y="59"/>
                  <a:pt x="202" y="59"/>
                </a:cubicBezTo>
                <a:cubicBezTo>
                  <a:pt x="201" y="60"/>
                  <a:pt x="201" y="60"/>
                  <a:pt x="201" y="60"/>
                </a:cubicBezTo>
                <a:cubicBezTo>
                  <a:pt x="200" y="60"/>
                  <a:pt x="200" y="60"/>
                  <a:pt x="200" y="60"/>
                </a:cubicBezTo>
                <a:cubicBezTo>
                  <a:pt x="199" y="60"/>
                  <a:pt x="199" y="60"/>
                  <a:pt x="199" y="60"/>
                </a:cubicBezTo>
                <a:cubicBezTo>
                  <a:pt x="199" y="59"/>
                  <a:pt x="199" y="59"/>
                  <a:pt x="199" y="59"/>
                </a:cubicBezTo>
                <a:cubicBezTo>
                  <a:pt x="198" y="59"/>
                  <a:pt x="198" y="59"/>
                  <a:pt x="198" y="59"/>
                </a:cubicBezTo>
                <a:cubicBezTo>
                  <a:pt x="197" y="59"/>
                  <a:pt x="197" y="59"/>
                  <a:pt x="197" y="59"/>
                </a:cubicBezTo>
                <a:cubicBezTo>
                  <a:pt x="197" y="59"/>
                  <a:pt x="197" y="59"/>
                  <a:pt x="197" y="59"/>
                </a:cubicBezTo>
                <a:cubicBezTo>
                  <a:pt x="196" y="59"/>
                  <a:pt x="196" y="59"/>
                  <a:pt x="196" y="59"/>
                </a:cubicBezTo>
                <a:cubicBezTo>
                  <a:pt x="196" y="59"/>
                  <a:pt x="196" y="59"/>
                  <a:pt x="196" y="59"/>
                </a:cubicBezTo>
                <a:cubicBezTo>
                  <a:pt x="196" y="58"/>
                  <a:pt x="196" y="58"/>
                  <a:pt x="196" y="58"/>
                </a:cubicBezTo>
                <a:cubicBezTo>
                  <a:pt x="195" y="59"/>
                  <a:pt x="195" y="59"/>
                  <a:pt x="195" y="59"/>
                </a:cubicBezTo>
                <a:cubicBezTo>
                  <a:pt x="195" y="59"/>
                  <a:pt x="195" y="59"/>
                  <a:pt x="195" y="59"/>
                </a:cubicBezTo>
                <a:cubicBezTo>
                  <a:pt x="195" y="59"/>
                  <a:pt x="195" y="59"/>
                  <a:pt x="195" y="59"/>
                </a:cubicBezTo>
                <a:cubicBezTo>
                  <a:pt x="194" y="59"/>
                  <a:pt x="194" y="59"/>
                  <a:pt x="194" y="59"/>
                </a:cubicBezTo>
                <a:cubicBezTo>
                  <a:pt x="194" y="59"/>
                  <a:pt x="194" y="59"/>
                  <a:pt x="194" y="59"/>
                </a:cubicBezTo>
                <a:cubicBezTo>
                  <a:pt x="193" y="60"/>
                  <a:pt x="193" y="60"/>
                  <a:pt x="193" y="60"/>
                </a:cubicBezTo>
                <a:cubicBezTo>
                  <a:pt x="193" y="60"/>
                  <a:pt x="193" y="60"/>
                  <a:pt x="193" y="60"/>
                </a:cubicBezTo>
                <a:cubicBezTo>
                  <a:pt x="192" y="60"/>
                  <a:pt x="192" y="60"/>
                  <a:pt x="192" y="60"/>
                </a:cubicBezTo>
                <a:cubicBezTo>
                  <a:pt x="192" y="60"/>
                  <a:pt x="192" y="60"/>
                  <a:pt x="192" y="60"/>
                </a:cubicBezTo>
                <a:cubicBezTo>
                  <a:pt x="191" y="60"/>
                  <a:pt x="191" y="60"/>
                  <a:pt x="191" y="60"/>
                </a:cubicBezTo>
                <a:cubicBezTo>
                  <a:pt x="190" y="60"/>
                  <a:pt x="190" y="60"/>
                  <a:pt x="190" y="60"/>
                </a:cubicBezTo>
                <a:cubicBezTo>
                  <a:pt x="190" y="60"/>
                  <a:pt x="190" y="60"/>
                  <a:pt x="190" y="60"/>
                </a:cubicBezTo>
                <a:cubicBezTo>
                  <a:pt x="189" y="60"/>
                  <a:pt x="189" y="60"/>
                  <a:pt x="189" y="60"/>
                </a:cubicBezTo>
                <a:cubicBezTo>
                  <a:pt x="188" y="60"/>
                  <a:pt x="188" y="60"/>
                  <a:pt x="188" y="60"/>
                </a:cubicBezTo>
                <a:cubicBezTo>
                  <a:pt x="187" y="60"/>
                  <a:pt x="187" y="60"/>
                  <a:pt x="187" y="60"/>
                </a:cubicBezTo>
                <a:cubicBezTo>
                  <a:pt x="186" y="60"/>
                  <a:pt x="186" y="60"/>
                  <a:pt x="186" y="60"/>
                </a:cubicBezTo>
                <a:cubicBezTo>
                  <a:pt x="187" y="61"/>
                  <a:pt x="187" y="61"/>
                  <a:pt x="187" y="61"/>
                </a:cubicBezTo>
                <a:cubicBezTo>
                  <a:pt x="188" y="61"/>
                  <a:pt x="188" y="61"/>
                  <a:pt x="188" y="61"/>
                </a:cubicBezTo>
                <a:cubicBezTo>
                  <a:pt x="190" y="61"/>
                  <a:pt x="190" y="61"/>
                  <a:pt x="190" y="61"/>
                </a:cubicBezTo>
                <a:cubicBezTo>
                  <a:pt x="190" y="60"/>
                  <a:pt x="190" y="60"/>
                  <a:pt x="190" y="60"/>
                </a:cubicBezTo>
                <a:cubicBezTo>
                  <a:pt x="191" y="60"/>
                  <a:pt x="191" y="60"/>
                  <a:pt x="191" y="60"/>
                </a:cubicBezTo>
                <a:cubicBezTo>
                  <a:pt x="192" y="61"/>
                  <a:pt x="192" y="61"/>
                  <a:pt x="192" y="61"/>
                </a:cubicBezTo>
                <a:cubicBezTo>
                  <a:pt x="193" y="61"/>
                  <a:pt x="193" y="61"/>
                  <a:pt x="193" y="61"/>
                </a:cubicBezTo>
                <a:cubicBezTo>
                  <a:pt x="195" y="61"/>
                  <a:pt x="195" y="61"/>
                  <a:pt x="195" y="61"/>
                </a:cubicBezTo>
                <a:cubicBezTo>
                  <a:pt x="196" y="62"/>
                  <a:pt x="196" y="62"/>
                  <a:pt x="196" y="62"/>
                </a:cubicBezTo>
                <a:cubicBezTo>
                  <a:pt x="196" y="62"/>
                  <a:pt x="196" y="62"/>
                  <a:pt x="196" y="62"/>
                </a:cubicBezTo>
                <a:cubicBezTo>
                  <a:pt x="197" y="61"/>
                  <a:pt x="197" y="61"/>
                  <a:pt x="197" y="61"/>
                </a:cubicBezTo>
                <a:cubicBezTo>
                  <a:pt x="197" y="61"/>
                  <a:pt x="197" y="61"/>
                  <a:pt x="197" y="61"/>
                </a:cubicBezTo>
                <a:cubicBezTo>
                  <a:pt x="198" y="61"/>
                  <a:pt x="198" y="61"/>
                  <a:pt x="198" y="61"/>
                </a:cubicBezTo>
                <a:cubicBezTo>
                  <a:pt x="198" y="62"/>
                  <a:pt x="198" y="62"/>
                  <a:pt x="198" y="62"/>
                </a:cubicBezTo>
                <a:cubicBezTo>
                  <a:pt x="199" y="62"/>
                  <a:pt x="199" y="62"/>
                  <a:pt x="199" y="62"/>
                </a:cubicBezTo>
                <a:cubicBezTo>
                  <a:pt x="200" y="63"/>
                  <a:pt x="200" y="63"/>
                  <a:pt x="200" y="63"/>
                </a:cubicBezTo>
                <a:cubicBezTo>
                  <a:pt x="200" y="63"/>
                  <a:pt x="200" y="63"/>
                  <a:pt x="200" y="63"/>
                </a:cubicBezTo>
                <a:cubicBezTo>
                  <a:pt x="199" y="64"/>
                  <a:pt x="199" y="64"/>
                  <a:pt x="199" y="64"/>
                </a:cubicBezTo>
                <a:cubicBezTo>
                  <a:pt x="198" y="64"/>
                  <a:pt x="198" y="64"/>
                  <a:pt x="198" y="64"/>
                </a:cubicBezTo>
                <a:cubicBezTo>
                  <a:pt x="198" y="64"/>
                  <a:pt x="198" y="64"/>
                  <a:pt x="198" y="64"/>
                </a:cubicBezTo>
                <a:cubicBezTo>
                  <a:pt x="198" y="65"/>
                  <a:pt x="198" y="65"/>
                  <a:pt x="198" y="65"/>
                </a:cubicBezTo>
                <a:cubicBezTo>
                  <a:pt x="198" y="65"/>
                  <a:pt x="198" y="65"/>
                  <a:pt x="198" y="65"/>
                </a:cubicBezTo>
                <a:cubicBezTo>
                  <a:pt x="197" y="66"/>
                  <a:pt x="197" y="66"/>
                  <a:pt x="197" y="66"/>
                </a:cubicBezTo>
                <a:cubicBezTo>
                  <a:pt x="195" y="66"/>
                  <a:pt x="195" y="66"/>
                  <a:pt x="195" y="66"/>
                </a:cubicBezTo>
                <a:cubicBezTo>
                  <a:pt x="194" y="66"/>
                  <a:pt x="194" y="66"/>
                  <a:pt x="194" y="66"/>
                </a:cubicBezTo>
                <a:cubicBezTo>
                  <a:pt x="194" y="66"/>
                  <a:pt x="194" y="66"/>
                  <a:pt x="194" y="66"/>
                </a:cubicBezTo>
                <a:cubicBezTo>
                  <a:pt x="192" y="66"/>
                  <a:pt x="192" y="66"/>
                  <a:pt x="192" y="66"/>
                </a:cubicBezTo>
                <a:cubicBezTo>
                  <a:pt x="191" y="66"/>
                  <a:pt x="191" y="66"/>
                  <a:pt x="191" y="66"/>
                </a:cubicBezTo>
                <a:cubicBezTo>
                  <a:pt x="189" y="64"/>
                  <a:pt x="189" y="64"/>
                  <a:pt x="189" y="64"/>
                </a:cubicBezTo>
                <a:cubicBezTo>
                  <a:pt x="188" y="64"/>
                  <a:pt x="188" y="64"/>
                  <a:pt x="188" y="64"/>
                </a:cubicBezTo>
                <a:cubicBezTo>
                  <a:pt x="187" y="64"/>
                  <a:pt x="187" y="64"/>
                  <a:pt x="187" y="64"/>
                </a:cubicBezTo>
                <a:cubicBezTo>
                  <a:pt x="186" y="65"/>
                  <a:pt x="186" y="65"/>
                  <a:pt x="186" y="65"/>
                </a:cubicBezTo>
                <a:cubicBezTo>
                  <a:pt x="186" y="66"/>
                  <a:pt x="186" y="66"/>
                  <a:pt x="186" y="66"/>
                </a:cubicBezTo>
                <a:cubicBezTo>
                  <a:pt x="185" y="67"/>
                  <a:pt x="185" y="67"/>
                  <a:pt x="185" y="67"/>
                </a:cubicBezTo>
                <a:cubicBezTo>
                  <a:pt x="184" y="67"/>
                  <a:pt x="184" y="67"/>
                  <a:pt x="184" y="67"/>
                </a:cubicBezTo>
                <a:cubicBezTo>
                  <a:pt x="184" y="67"/>
                  <a:pt x="184" y="67"/>
                  <a:pt x="184" y="67"/>
                </a:cubicBezTo>
                <a:cubicBezTo>
                  <a:pt x="184" y="68"/>
                  <a:pt x="184" y="68"/>
                  <a:pt x="184" y="68"/>
                </a:cubicBezTo>
                <a:cubicBezTo>
                  <a:pt x="185" y="68"/>
                  <a:pt x="185" y="68"/>
                  <a:pt x="185" y="68"/>
                </a:cubicBezTo>
                <a:cubicBezTo>
                  <a:pt x="185" y="68"/>
                  <a:pt x="185" y="68"/>
                  <a:pt x="185" y="68"/>
                </a:cubicBezTo>
                <a:cubicBezTo>
                  <a:pt x="185" y="69"/>
                  <a:pt x="185" y="69"/>
                  <a:pt x="185" y="69"/>
                </a:cubicBezTo>
                <a:cubicBezTo>
                  <a:pt x="185" y="69"/>
                  <a:pt x="185" y="69"/>
                  <a:pt x="185" y="69"/>
                </a:cubicBezTo>
                <a:cubicBezTo>
                  <a:pt x="184" y="69"/>
                  <a:pt x="184" y="69"/>
                  <a:pt x="184" y="69"/>
                </a:cubicBezTo>
                <a:cubicBezTo>
                  <a:pt x="184" y="70"/>
                  <a:pt x="184" y="70"/>
                  <a:pt x="184" y="70"/>
                </a:cubicBezTo>
                <a:cubicBezTo>
                  <a:pt x="184" y="70"/>
                  <a:pt x="184" y="70"/>
                  <a:pt x="184" y="70"/>
                </a:cubicBezTo>
                <a:cubicBezTo>
                  <a:pt x="185" y="71"/>
                  <a:pt x="185" y="71"/>
                  <a:pt x="185" y="71"/>
                </a:cubicBezTo>
                <a:cubicBezTo>
                  <a:pt x="186" y="70"/>
                  <a:pt x="186" y="70"/>
                  <a:pt x="186" y="70"/>
                </a:cubicBezTo>
                <a:cubicBezTo>
                  <a:pt x="186" y="70"/>
                  <a:pt x="186" y="70"/>
                  <a:pt x="186" y="70"/>
                </a:cubicBezTo>
                <a:cubicBezTo>
                  <a:pt x="187" y="69"/>
                  <a:pt x="187" y="69"/>
                  <a:pt x="187" y="69"/>
                </a:cubicBezTo>
                <a:cubicBezTo>
                  <a:pt x="188" y="69"/>
                  <a:pt x="188" y="69"/>
                  <a:pt x="188" y="69"/>
                </a:cubicBezTo>
                <a:cubicBezTo>
                  <a:pt x="189" y="68"/>
                  <a:pt x="189" y="68"/>
                  <a:pt x="189" y="68"/>
                </a:cubicBezTo>
                <a:cubicBezTo>
                  <a:pt x="190" y="68"/>
                  <a:pt x="190" y="68"/>
                  <a:pt x="190" y="68"/>
                </a:cubicBezTo>
                <a:cubicBezTo>
                  <a:pt x="192" y="67"/>
                  <a:pt x="192" y="67"/>
                  <a:pt x="192" y="67"/>
                </a:cubicBezTo>
                <a:cubicBezTo>
                  <a:pt x="192" y="67"/>
                  <a:pt x="192" y="67"/>
                  <a:pt x="192" y="67"/>
                </a:cubicBezTo>
                <a:cubicBezTo>
                  <a:pt x="193" y="67"/>
                  <a:pt x="193" y="67"/>
                  <a:pt x="193" y="67"/>
                </a:cubicBezTo>
                <a:cubicBezTo>
                  <a:pt x="193" y="68"/>
                  <a:pt x="193" y="68"/>
                  <a:pt x="193" y="68"/>
                </a:cubicBezTo>
                <a:cubicBezTo>
                  <a:pt x="194" y="68"/>
                  <a:pt x="194" y="68"/>
                  <a:pt x="194" y="68"/>
                </a:cubicBezTo>
                <a:cubicBezTo>
                  <a:pt x="195" y="69"/>
                  <a:pt x="195" y="69"/>
                  <a:pt x="195" y="69"/>
                </a:cubicBezTo>
                <a:cubicBezTo>
                  <a:pt x="195" y="69"/>
                  <a:pt x="195" y="69"/>
                  <a:pt x="195" y="69"/>
                </a:cubicBezTo>
                <a:cubicBezTo>
                  <a:pt x="195" y="69"/>
                  <a:pt x="195" y="69"/>
                  <a:pt x="195" y="69"/>
                </a:cubicBezTo>
                <a:cubicBezTo>
                  <a:pt x="194" y="70"/>
                  <a:pt x="194" y="70"/>
                  <a:pt x="194" y="70"/>
                </a:cubicBezTo>
                <a:cubicBezTo>
                  <a:pt x="193" y="71"/>
                  <a:pt x="193" y="71"/>
                  <a:pt x="193" y="71"/>
                </a:cubicBezTo>
                <a:cubicBezTo>
                  <a:pt x="192" y="72"/>
                  <a:pt x="192" y="72"/>
                  <a:pt x="192" y="72"/>
                </a:cubicBezTo>
                <a:cubicBezTo>
                  <a:pt x="192" y="73"/>
                  <a:pt x="192" y="73"/>
                  <a:pt x="192" y="73"/>
                </a:cubicBezTo>
                <a:cubicBezTo>
                  <a:pt x="191" y="74"/>
                  <a:pt x="191" y="74"/>
                  <a:pt x="191" y="74"/>
                </a:cubicBezTo>
                <a:cubicBezTo>
                  <a:pt x="190" y="75"/>
                  <a:pt x="190" y="75"/>
                  <a:pt x="190" y="75"/>
                </a:cubicBezTo>
                <a:cubicBezTo>
                  <a:pt x="188" y="78"/>
                  <a:pt x="188" y="78"/>
                  <a:pt x="188" y="78"/>
                </a:cubicBezTo>
                <a:cubicBezTo>
                  <a:pt x="187" y="79"/>
                  <a:pt x="187" y="79"/>
                  <a:pt x="187" y="79"/>
                </a:cubicBezTo>
                <a:cubicBezTo>
                  <a:pt x="187" y="79"/>
                  <a:pt x="187" y="79"/>
                  <a:pt x="187" y="79"/>
                </a:cubicBezTo>
                <a:cubicBezTo>
                  <a:pt x="187" y="81"/>
                  <a:pt x="187" y="81"/>
                  <a:pt x="187" y="81"/>
                </a:cubicBezTo>
                <a:cubicBezTo>
                  <a:pt x="186" y="82"/>
                  <a:pt x="186" y="82"/>
                  <a:pt x="186" y="82"/>
                </a:cubicBezTo>
                <a:cubicBezTo>
                  <a:pt x="186" y="82"/>
                  <a:pt x="186" y="82"/>
                  <a:pt x="186" y="82"/>
                </a:cubicBezTo>
                <a:cubicBezTo>
                  <a:pt x="186" y="83"/>
                  <a:pt x="186" y="83"/>
                  <a:pt x="186" y="83"/>
                </a:cubicBezTo>
                <a:cubicBezTo>
                  <a:pt x="186" y="84"/>
                  <a:pt x="186" y="84"/>
                  <a:pt x="186" y="84"/>
                </a:cubicBezTo>
                <a:cubicBezTo>
                  <a:pt x="185" y="86"/>
                  <a:pt x="185" y="86"/>
                  <a:pt x="185" y="86"/>
                </a:cubicBezTo>
                <a:cubicBezTo>
                  <a:pt x="185" y="88"/>
                  <a:pt x="185" y="88"/>
                  <a:pt x="185" y="88"/>
                </a:cubicBezTo>
                <a:cubicBezTo>
                  <a:pt x="185" y="88"/>
                  <a:pt x="185" y="88"/>
                  <a:pt x="185" y="88"/>
                </a:cubicBezTo>
                <a:cubicBezTo>
                  <a:pt x="185" y="89"/>
                  <a:pt x="185" y="89"/>
                  <a:pt x="185" y="89"/>
                </a:cubicBezTo>
                <a:cubicBezTo>
                  <a:pt x="185" y="91"/>
                  <a:pt x="185" y="91"/>
                  <a:pt x="185" y="91"/>
                </a:cubicBezTo>
                <a:cubicBezTo>
                  <a:pt x="184" y="91"/>
                  <a:pt x="184" y="91"/>
                  <a:pt x="184" y="91"/>
                </a:cubicBezTo>
                <a:cubicBezTo>
                  <a:pt x="184" y="92"/>
                  <a:pt x="184" y="92"/>
                  <a:pt x="184" y="92"/>
                </a:cubicBezTo>
                <a:cubicBezTo>
                  <a:pt x="184" y="93"/>
                  <a:pt x="184" y="93"/>
                  <a:pt x="184" y="93"/>
                </a:cubicBezTo>
                <a:cubicBezTo>
                  <a:pt x="184" y="94"/>
                  <a:pt x="184" y="94"/>
                  <a:pt x="184" y="94"/>
                </a:cubicBezTo>
                <a:cubicBezTo>
                  <a:pt x="183" y="94"/>
                  <a:pt x="183" y="94"/>
                  <a:pt x="183" y="94"/>
                </a:cubicBezTo>
                <a:cubicBezTo>
                  <a:pt x="183" y="95"/>
                  <a:pt x="183" y="95"/>
                  <a:pt x="183" y="95"/>
                </a:cubicBezTo>
                <a:cubicBezTo>
                  <a:pt x="183" y="97"/>
                  <a:pt x="183" y="97"/>
                  <a:pt x="183" y="97"/>
                </a:cubicBezTo>
                <a:cubicBezTo>
                  <a:pt x="182" y="97"/>
                  <a:pt x="182" y="97"/>
                  <a:pt x="182" y="97"/>
                </a:cubicBezTo>
                <a:cubicBezTo>
                  <a:pt x="181" y="97"/>
                  <a:pt x="181" y="97"/>
                  <a:pt x="181" y="97"/>
                </a:cubicBezTo>
                <a:cubicBezTo>
                  <a:pt x="181" y="97"/>
                  <a:pt x="181" y="97"/>
                  <a:pt x="181" y="97"/>
                </a:cubicBezTo>
                <a:cubicBezTo>
                  <a:pt x="181" y="96"/>
                  <a:pt x="181" y="96"/>
                  <a:pt x="181" y="96"/>
                </a:cubicBezTo>
                <a:cubicBezTo>
                  <a:pt x="181" y="96"/>
                  <a:pt x="181" y="96"/>
                  <a:pt x="181" y="96"/>
                </a:cubicBezTo>
                <a:cubicBezTo>
                  <a:pt x="180" y="95"/>
                  <a:pt x="180" y="95"/>
                  <a:pt x="180" y="95"/>
                </a:cubicBezTo>
                <a:cubicBezTo>
                  <a:pt x="181" y="95"/>
                  <a:pt x="181" y="95"/>
                  <a:pt x="181" y="95"/>
                </a:cubicBezTo>
                <a:cubicBezTo>
                  <a:pt x="181" y="95"/>
                  <a:pt x="181" y="95"/>
                  <a:pt x="181" y="95"/>
                </a:cubicBezTo>
                <a:cubicBezTo>
                  <a:pt x="180" y="94"/>
                  <a:pt x="180" y="94"/>
                  <a:pt x="180" y="94"/>
                </a:cubicBezTo>
                <a:cubicBezTo>
                  <a:pt x="179" y="95"/>
                  <a:pt x="179" y="95"/>
                  <a:pt x="179" y="95"/>
                </a:cubicBezTo>
                <a:cubicBezTo>
                  <a:pt x="179" y="95"/>
                  <a:pt x="179" y="95"/>
                  <a:pt x="179" y="95"/>
                </a:cubicBezTo>
                <a:cubicBezTo>
                  <a:pt x="178" y="95"/>
                  <a:pt x="178" y="95"/>
                  <a:pt x="178" y="95"/>
                </a:cubicBezTo>
                <a:cubicBezTo>
                  <a:pt x="179" y="95"/>
                  <a:pt x="179" y="95"/>
                  <a:pt x="179" y="95"/>
                </a:cubicBezTo>
                <a:cubicBezTo>
                  <a:pt x="179" y="96"/>
                  <a:pt x="179" y="96"/>
                  <a:pt x="179" y="96"/>
                </a:cubicBezTo>
                <a:cubicBezTo>
                  <a:pt x="179" y="96"/>
                  <a:pt x="179" y="96"/>
                  <a:pt x="179" y="96"/>
                </a:cubicBezTo>
                <a:cubicBezTo>
                  <a:pt x="178" y="97"/>
                  <a:pt x="178" y="97"/>
                  <a:pt x="178" y="97"/>
                </a:cubicBezTo>
                <a:cubicBezTo>
                  <a:pt x="178" y="97"/>
                  <a:pt x="178" y="97"/>
                  <a:pt x="178" y="97"/>
                </a:cubicBezTo>
                <a:cubicBezTo>
                  <a:pt x="179" y="98"/>
                  <a:pt x="179" y="98"/>
                  <a:pt x="179" y="98"/>
                </a:cubicBezTo>
                <a:cubicBezTo>
                  <a:pt x="180" y="98"/>
                  <a:pt x="180" y="98"/>
                  <a:pt x="180" y="98"/>
                </a:cubicBezTo>
                <a:cubicBezTo>
                  <a:pt x="180" y="99"/>
                  <a:pt x="180" y="99"/>
                  <a:pt x="180" y="99"/>
                </a:cubicBezTo>
                <a:cubicBezTo>
                  <a:pt x="181" y="99"/>
                  <a:pt x="181" y="99"/>
                  <a:pt x="181" y="99"/>
                </a:cubicBezTo>
                <a:cubicBezTo>
                  <a:pt x="181" y="100"/>
                  <a:pt x="181" y="100"/>
                  <a:pt x="181" y="100"/>
                </a:cubicBezTo>
                <a:cubicBezTo>
                  <a:pt x="182" y="101"/>
                  <a:pt x="182" y="101"/>
                  <a:pt x="182" y="101"/>
                </a:cubicBezTo>
                <a:cubicBezTo>
                  <a:pt x="183" y="101"/>
                  <a:pt x="183" y="101"/>
                  <a:pt x="183" y="101"/>
                </a:cubicBezTo>
                <a:cubicBezTo>
                  <a:pt x="184" y="102"/>
                  <a:pt x="184" y="102"/>
                  <a:pt x="184" y="102"/>
                </a:cubicBezTo>
                <a:cubicBezTo>
                  <a:pt x="184" y="103"/>
                  <a:pt x="184" y="103"/>
                  <a:pt x="184" y="103"/>
                </a:cubicBezTo>
                <a:cubicBezTo>
                  <a:pt x="184" y="104"/>
                  <a:pt x="184" y="104"/>
                  <a:pt x="184" y="104"/>
                </a:cubicBezTo>
                <a:cubicBezTo>
                  <a:pt x="183" y="104"/>
                  <a:pt x="183" y="104"/>
                  <a:pt x="183" y="104"/>
                </a:cubicBezTo>
                <a:cubicBezTo>
                  <a:pt x="182" y="103"/>
                  <a:pt x="182" y="103"/>
                  <a:pt x="182" y="103"/>
                </a:cubicBezTo>
                <a:cubicBezTo>
                  <a:pt x="181" y="102"/>
                  <a:pt x="181" y="102"/>
                  <a:pt x="181" y="102"/>
                </a:cubicBezTo>
                <a:cubicBezTo>
                  <a:pt x="181" y="102"/>
                  <a:pt x="181" y="102"/>
                  <a:pt x="181" y="102"/>
                </a:cubicBezTo>
                <a:cubicBezTo>
                  <a:pt x="181" y="102"/>
                  <a:pt x="181" y="102"/>
                  <a:pt x="181" y="102"/>
                </a:cubicBezTo>
                <a:cubicBezTo>
                  <a:pt x="180" y="101"/>
                  <a:pt x="180" y="101"/>
                  <a:pt x="180" y="101"/>
                </a:cubicBezTo>
                <a:cubicBezTo>
                  <a:pt x="180" y="102"/>
                  <a:pt x="180" y="102"/>
                  <a:pt x="180" y="102"/>
                </a:cubicBezTo>
                <a:cubicBezTo>
                  <a:pt x="180" y="102"/>
                  <a:pt x="180" y="102"/>
                  <a:pt x="180" y="102"/>
                </a:cubicBezTo>
                <a:cubicBezTo>
                  <a:pt x="180" y="103"/>
                  <a:pt x="180" y="103"/>
                  <a:pt x="180" y="103"/>
                </a:cubicBezTo>
                <a:cubicBezTo>
                  <a:pt x="181" y="103"/>
                  <a:pt x="181" y="103"/>
                  <a:pt x="181" y="103"/>
                </a:cubicBezTo>
                <a:cubicBezTo>
                  <a:pt x="181" y="104"/>
                  <a:pt x="181" y="104"/>
                  <a:pt x="181" y="104"/>
                </a:cubicBezTo>
                <a:cubicBezTo>
                  <a:pt x="180" y="104"/>
                  <a:pt x="180" y="104"/>
                  <a:pt x="180" y="104"/>
                </a:cubicBezTo>
                <a:cubicBezTo>
                  <a:pt x="180" y="104"/>
                  <a:pt x="180" y="104"/>
                  <a:pt x="180" y="104"/>
                </a:cubicBezTo>
                <a:cubicBezTo>
                  <a:pt x="179" y="104"/>
                  <a:pt x="179" y="104"/>
                  <a:pt x="179" y="104"/>
                </a:cubicBezTo>
                <a:cubicBezTo>
                  <a:pt x="180" y="104"/>
                  <a:pt x="180" y="104"/>
                  <a:pt x="180" y="104"/>
                </a:cubicBezTo>
                <a:cubicBezTo>
                  <a:pt x="180" y="105"/>
                  <a:pt x="180" y="105"/>
                  <a:pt x="180" y="105"/>
                </a:cubicBezTo>
                <a:cubicBezTo>
                  <a:pt x="180" y="105"/>
                  <a:pt x="180" y="105"/>
                  <a:pt x="180" y="105"/>
                </a:cubicBezTo>
                <a:cubicBezTo>
                  <a:pt x="180" y="105"/>
                  <a:pt x="180" y="105"/>
                  <a:pt x="180" y="105"/>
                </a:cubicBezTo>
                <a:cubicBezTo>
                  <a:pt x="180" y="106"/>
                  <a:pt x="180" y="106"/>
                  <a:pt x="180" y="106"/>
                </a:cubicBezTo>
                <a:cubicBezTo>
                  <a:pt x="181" y="105"/>
                  <a:pt x="181" y="105"/>
                  <a:pt x="181" y="105"/>
                </a:cubicBezTo>
                <a:cubicBezTo>
                  <a:pt x="182" y="106"/>
                  <a:pt x="182" y="106"/>
                  <a:pt x="182" y="106"/>
                </a:cubicBezTo>
                <a:cubicBezTo>
                  <a:pt x="182" y="106"/>
                  <a:pt x="182" y="106"/>
                  <a:pt x="182" y="106"/>
                </a:cubicBezTo>
                <a:cubicBezTo>
                  <a:pt x="182" y="107"/>
                  <a:pt x="182" y="107"/>
                  <a:pt x="182" y="107"/>
                </a:cubicBezTo>
                <a:cubicBezTo>
                  <a:pt x="182" y="107"/>
                  <a:pt x="182" y="107"/>
                  <a:pt x="182" y="107"/>
                </a:cubicBezTo>
                <a:cubicBezTo>
                  <a:pt x="182" y="108"/>
                  <a:pt x="182" y="108"/>
                  <a:pt x="182" y="108"/>
                </a:cubicBezTo>
                <a:cubicBezTo>
                  <a:pt x="183" y="107"/>
                  <a:pt x="183" y="107"/>
                  <a:pt x="183" y="107"/>
                </a:cubicBezTo>
                <a:cubicBezTo>
                  <a:pt x="184" y="106"/>
                  <a:pt x="184" y="106"/>
                  <a:pt x="184" y="106"/>
                </a:cubicBezTo>
                <a:cubicBezTo>
                  <a:pt x="184" y="106"/>
                  <a:pt x="184" y="106"/>
                  <a:pt x="184" y="106"/>
                </a:cubicBezTo>
                <a:cubicBezTo>
                  <a:pt x="184" y="106"/>
                  <a:pt x="184" y="106"/>
                  <a:pt x="184" y="106"/>
                </a:cubicBezTo>
                <a:cubicBezTo>
                  <a:pt x="185" y="106"/>
                  <a:pt x="185" y="106"/>
                  <a:pt x="185" y="106"/>
                </a:cubicBezTo>
                <a:cubicBezTo>
                  <a:pt x="185" y="106"/>
                  <a:pt x="185" y="106"/>
                  <a:pt x="185" y="106"/>
                </a:cubicBezTo>
                <a:cubicBezTo>
                  <a:pt x="185" y="106"/>
                  <a:pt x="185" y="106"/>
                  <a:pt x="185" y="106"/>
                </a:cubicBezTo>
                <a:cubicBezTo>
                  <a:pt x="186" y="107"/>
                  <a:pt x="186" y="107"/>
                  <a:pt x="186" y="107"/>
                </a:cubicBezTo>
                <a:cubicBezTo>
                  <a:pt x="187" y="107"/>
                  <a:pt x="187" y="107"/>
                  <a:pt x="187" y="107"/>
                </a:cubicBezTo>
                <a:cubicBezTo>
                  <a:pt x="187" y="108"/>
                  <a:pt x="187" y="108"/>
                  <a:pt x="187" y="108"/>
                </a:cubicBezTo>
                <a:cubicBezTo>
                  <a:pt x="187" y="109"/>
                  <a:pt x="187" y="109"/>
                  <a:pt x="187" y="109"/>
                </a:cubicBezTo>
                <a:cubicBezTo>
                  <a:pt x="186" y="109"/>
                  <a:pt x="186" y="109"/>
                  <a:pt x="186" y="109"/>
                </a:cubicBezTo>
                <a:cubicBezTo>
                  <a:pt x="186" y="110"/>
                  <a:pt x="186" y="110"/>
                  <a:pt x="186" y="110"/>
                </a:cubicBezTo>
                <a:cubicBezTo>
                  <a:pt x="186" y="112"/>
                  <a:pt x="186" y="112"/>
                  <a:pt x="186" y="112"/>
                </a:cubicBezTo>
                <a:cubicBezTo>
                  <a:pt x="186" y="112"/>
                  <a:pt x="186" y="112"/>
                  <a:pt x="186" y="112"/>
                </a:cubicBezTo>
                <a:cubicBezTo>
                  <a:pt x="186" y="113"/>
                  <a:pt x="186" y="113"/>
                  <a:pt x="186" y="113"/>
                </a:cubicBezTo>
                <a:cubicBezTo>
                  <a:pt x="185" y="114"/>
                  <a:pt x="185" y="114"/>
                  <a:pt x="185" y="114"/>
                </a:cubicBezTo>
                <a:cubicBezTo>
                  <a:pt x="185" y="115"/>
                  <a:pt x="185" y="115"/>
                  <a:pt x="185" y="115"/>
                </a:cubicBezTo>
                <a:cubicBezTo>
                  <a:pt x="185" y="115"/>
                  <a:pt x="185" y="115"/>
                  <a:pt x="185" y="115"/>
                </a:cubicBezTo>
                <a:cubicBezTo>
                  <a:pt x="185" y="115"/>
                  <a:pt x="185" y="115"/>
                  <a:pt x="185" y="115"/>
                </a:cubicBezTo>
                <a:cubicBezTo>
                  <a:pt x="184" y="114"/>
                  <a:pt x="184" y="114"/>
                  <a:pt x="184" y="114"/>
                </a:cubicBezTo>
                <a:cubicBezTo>
                  <a:pt x="183" y="114"/>
                  <a:pt x="183" y="114"/>
                  <a:pt x="183" y="114"/>
                </a:cubicBezTo>
                <a:cubicBezTo>
                  <a:pt x="183" y="113"/>
                  <a:pt x="183" y="113"/>
                  <a:pt x="183" y="113"/>
                </a:cubicBezTo>
                <a:cubicBezTo>
                  <a:pt x="182" y="113"/>
                  <a:pt x="182" y="113"/>
                  <a:pt x="182" y="113"/>
                </a:cubicBezTo>
                <a:cubicBezTo>
                  <a:pt x="182" y="113"/>
                  <a:pt x="182" y="113"/>
                  <a:pt x="182" y="113"/>
                </a:cubicBezTo>
                <a:cubicBezTo>
                  <a:pt x="181" y="113"/>
                  <a:pt x="181" y="113"/>
                  <a:pt x="181" y="113"/>
                </a:cubicBezTo>
                <a:cubicBezTo>
                  <a:pt x="181" y="113"/>
                  <a:pt x="181" y="113"/>
                  <a:pt x="181" y="113"/>
                </a:cubicBezTo>
                <a:cubicBezTo>
                  <a:pt x="181" y="112"/>
                  <a:pt x="181" y="112"/>
                  <a:pt x="181" y="112"/>
                </a:cubicBezTo>
                <a:cubicBezTo>
                  <a:pt x="181" y="111"/>
                  <a:pt x="181" y="111"/>
                  <a:pt x="181" y="111"/>
                </a:cubicBezTo>
                <a:cubicBezTo>
                  <a:pt x="180" y="111"/>
                  <a:pt x="180" y="111"/>
                  <a:pt x="180" y="111"/>
                </a:cubicBezTo>
                <a:cubicBezTo>
                  <a:pt x="180" y="112"/>
                  <a:pt x="180" y="112"/>
                  <a:pt x="180" y="112"/>
                </a:cubicBezTo>
                <a:cubicBezTo>
                  <a:pt x="179" y="111"/>
                  <a:pt x="179" y="111"/>
                  <a:pt x="179" y="111"/>
                </a:cubicBezTo>
                <a:cubicBezTo>
                  <a:pt x="179" y="111"/>
                  <a:pt x="179" y="111"/>
                  <a:pt x="179" y="111"/>
                </a:cubicBezTo>
                <a:cubicBezTo>
                  <a:pt x="178" y="111"/>
                  <a:pt x="178" y="111"/>
                  <a:pt x="178" y="111"/>
                </a:cubicBezTo>
                <a:cubicBezTo>
                  <a:pt x="177" y="111"/>
                  <a:pt x="177" y="111"/>
                  <a:pt x="177" y="111"/>
                </a:cubicBezTo>
                <a:cubicBezTo>
                  <a:pt x="177" y="111"/>
                  <a:pt x="177" y="111"/>
                  <a:pt x="177" y="111"/>
                </a:cubicBezTo>
                <a:cubicBezTo>
                  <a:pt x="177" y="112"/>
                  <a:pt x="177" y="112"/>
                  <a:pt x="177" y="112"/>
                </a:cubicBezTo>
                <a:cubicBezTo>
                  <a:pt x="177" y="112"/>
                  <a:pt x="177" y="112"/>
                  <a:pt x="177" y="112"/>
                </a:cubicBezTo>
                <a:cubicBezTo>
                  <a:pt x="176" y="112"/>
                  <a:pt x="176" y="112"/>
                  <a:pt x="176" y="112"/>
                </a:cubicBezTo>
                <a:cubicBezTo>
                  <a:pt x="176" y="111"/>
                  <a:pt x="176" y="111"/>
                  <a:pt x="176" y="111"/>
                </a:cubicBezTo>
                <a:cubicBezTo>
                  <a:pt x="175" y="112"/>
                  <a:pt x="175" y="112"/>
                  <a:pt x="175" y="112"/>
                </a:cubicBezTo>
                <a:cubicBezTo>
                  <a:pt x="175" y="112"/>
                  <a:pt x="175" y="112"/>
                  <a:pt x="175" y="112"/>
                </a:cubicBezTo>
                <a:cubicBezTo>
                  <a:pt x="176" y="112"/>
                  <a:pt x="176" y="112"/>
                  <a:pt x="176" y="112"/>
                </a:cubicBezTo>
                <a:cubicBezTo>
                  <a:pt x="177" y="112"/>
                  <a:pt x="177" y="112"/>
                  <a:pt x="177" y="112"/>
                </a:cubicBezTo>
                <a:cubicBezTo>
                  <a:pt x="177" y="112"/>
                  <a:pt x="177" y="112"/>
                  <a:pt x="177" y="112"/>
                </a:cubicBezTo>
                <a:cubicBezTo>
                  <a:pt x="177" y="113"/>
                  <a:pt x="177" y="113"/>
                  <a:pt x="177" y="113"/>
                </a:cubicBezTo>
                <a:cubicBezTo>
                  <a:pt x="176" y="113"/>
                  <a:pt x="176" y="113"/>
                  <a:pt x="176" y="113"/>
                </a:cubicBezTo>
                <a:cubicBezTo>
                  <a:pt x="175" y="114"/>
                  <a:pt x="175" y="114"/>
                  <a:pt x="175" y="114"/>
                </a:cubicBezTo>
                <a:cubicBezTo>
                  <a:pt x="174" y="115"/>
                  <a:pt x="174" y="115"/>
                  <a:pt x="174" y="115"/>
                </a:cubicBezTo>
                <a:cubicBezTo>
                  <a:pt x="174" y="115"/>
                  <a:pt x="174" y="115"/>
                  <a:pt x="174" y="115"/>
                </a:cubicBezTo>
                <a:cubicBezTo>
                  <a:pt x="173" y="114"/>
                  <a:pt x="173" y="114"/>
                  <a:pt x="173" y="114"/>
                </a:cubicBezTo>
                <a:cubicBezTo>
                  <a:pt x="173" y="113"/>
                  <a:pt x="173" y="113"/>
                  <a:pt x="173" y="113"/>
                </a:cubicBezTo>
                <a:cubicBezTo>
                  <a:pt x="173" y="113"/>
                  <a:pt x="173" y="113"/>
                  <a:pt x="173" y="113"/>
                </a:cubicBezTo>
                <a:cubicBezTo>
                  <a:pt x="173" y="113"/>
                  <a:pt x="173" y="113"/>
                  <a:pt x="173" y="113"/>
                </a:cubicBezTo>
                <a:cubicBezTo>
                  <a:pt x="173" y="114"/>
                  <a:pt x="173" y="114"/>
                  <a:pt x="173" y="114"/>
                </a:cubicBezTo>
                <a:cubicBezTo>
                  <a:pt x="173" y="115"/>
                  <a:pt x="173" y="115"/>
                  <a:pt x="173" y="115"/>
                </a:cubicBezTo>
                <a:cubicBezTo>
                  <a:pt x="173" y="115"/>
                  <a:pt x="173" y="115"/>
                  <a:pt x="173" y="115"/>
                </a:cubicBezTo>
                <a:cubicBezTo>
                  <a:pt x="173" y="116"/>
                  <a:pt x="173" y="116"/>
                  <a:pt x="173" y="116"/>
                </a:cubicBezTo>
                <a:cubicBezTo>
                  <a:pt x="173" y="116"/>
                  <a:pt x="173" y="116"/>
                  <a:pt x="173" y="116"/>
                </a:cubicBezTo>
                <a:cubicBezTo>
                  <a:pt x="173" y="117"/>
                  <a:pt x="173" y="117"/>
                  <a:pt x="173" y="117"/>
                </a:cubicBezTo>
                <a:cubicBezTo>
                  <a:pt x="173" y="117"/>
                  <a:pt x="173" y="117"/>
                  <a:pt x="173" y="117"/>
                </a:cubicBezTo>
                <a:cubicBezTo>
                  <a:pt x="173" y="117"/>
                  <a:pt x="173" y="117"/>
                  <a:pt x="173" y="117"/>
                </a:cubicBezTo>
                <a:cubicBezTo>
                  <a:pt x="173" y="118"/>
                  <a:pt x="173" y="118"/>
                  <a:pt x="173" y="118"/>
                </a:cubicBezTo>
                <a:cubicBezTo>
                  <a:pt x="172" y="117"/>
                  <a:pt x="172" y="117"/>
                  <a:pt x="172" y="117"/>
                </a:cubicBezTo>
                <a:cubicBezTo>
                  <a:pt x="171" y="117"/>
                  <a:pt x="171" y="117"/>
                  <a:pt x="171" y="117"/>
                </a:cubicBezTo>
                <a:cubicBezTo>
                  <a:pt x="171" y="118"/>
                  <a:pt x="171" y="118"/>
                  <a:pt x="171" y="118"/>
                </a:cubicBezTo>
                <a:cubicBezTo>
                  <a:pt x="171" y="118"/>
                  <a:pt x="171" y="118"/>
                  <a:pt x="171" y="118"/>
                </a:cubicBezTo>
                <a:cubicBezTo>
                  <a:pt x="172" y="118"/>
                  <a:pt x="172" y="118"/>
                  <a:pt x="172" y="118"/>
                </a:cubicBezTo>
                <a:cubicBezTo>
                  <a:pt x="173" y="118"/>
                  <a:pt x="173" y="118"/>
                  <a:pt x="173" y="118"/>
                </a:cubicBezTo>
                <a:cubicBezTo>
                  <a:pt x="173" y="118"/>
                  <a:pt x="173" y="118"/>
                  <a:pt x="173" y="118"/>
                </a:cubicBezTo>
                <a:cubicBezTo>
                  <a:pt x="173" y="119"/>
                  <a:pt x="173" y="119"/>
                  <a:pt x="173" y="119"/>
                </a:cubicBezTo>
                <a:cubicBezTo>
                  <a:pt x="173" y="120"/>
                  <a:pt x="173" y="120"/>
                  <a:pt x="173" y="120"/>
                </a:cubicBezTo>
                <a:cubicBezTo>
                  <a:pt x="174" y="120"/>
                  <a:pt x="174" y="120"/>
                  <a:pt x="174" y="120"/>
                </a:cubicBezTo>
                <a:cubicBezTo>
                  <a:pt x="174" y="120"/>
                  <a:pt x="174" y="120"/>
                  <a:pt x="174" y="120"/>
                </a:cubicBezTo>
                <a:cubicBezTo>
                  <a:pt x="175" y="119"/>
                  <a:pt x="175" y="119"/>
                  <a:pt x="175" y="119"/>
                </a:cubicBezTo>
                <a:cubicBezTo>
                  <a:pt x="176" y="120"/>
                  <a:pt x="176" y="120"/>
                  <a:pt x="176" y="120"/>
                </a:cubicBezTo>
                <a:cubicBezTo>
                  <a:pt x="176" y="120"/>
                  <a:pt x="176" y="120"/>
                  <a:pt x="176" y="120"/>
                </a:cubicBezTo>
                <a:cubicBezTo>
                  <a:pt x="177" y="120"/>
                  <a:pt x="177" y="120"/>
                  <a:pt x="177" y="120"/>
                </a:cubicBezTo>
                <a:cubicBezTo>
                  <a:pt x="178" y="120"/>
                  <a:pt x="178" y="120"/>
                  <a:pt x="178" y="120"/>
                </a:cubicBezTo>
                <a:cubicBezTo>
                  <a:pt x="179" y="120"/>
                  <a:pt x="179" y="120"/>
                  <a:pt x="179" y="120"/>
                </a:cubicBezTo>
                <a:cubicBezTo>
                  <a:pt x="179" y="120"/>
                  <a:pt x="179" y="120"/>
                  <a:pt x="179" y="120"/>
                </a:cubicBezTo>
                <a:cubicBezTo>
                  <a:pt x="179" y="120"/>
                  <a:pt x="179" y="120"/>
                  <a:pt x="179" y="120"/>
                </a:cubicBezTo>
                <a:cubicBezTo>
                  <a:pt x="179" y="121"/>
                  <a:pt x="179" y="121"/>
                  <a:pt x="179" y="121"/>
                </a:cubicBezTo>
                <a:cubicBezTo>
                  <a:pt x="179" y="122"/>
                  <a:pt x="179" y="122"/>
                  <a:pt x="179" y="122"/>
                </a:cubicBezTo>
                <a:cubicBezTo>
                  <a:pt x="180" y="122"/>
                  <a:pt x="180" y="122"/>
                  <a:pt x="180" y="122"/>
                </a:cubicBezTo>
                <a:cubicBezTo>
                  <a:pt x="179" y="122"/>
                  <a:pt x="179" y="122"/>
                  <a:pt x="179" y="122"/>
                </a:cubicBezTo>
                <a:cubicBezTo>
                  <a:pt x="179" y="123"/>
                  <a:pt x="179" y="123"/>
                  <a:pt x="179" y="123"/>
                </a:cubicBezTo>
                <a:cubicBezTo>
                  <a:pt x="178" y="122"/>
                  <a:pt x="178" y="122"/>
                  <a:pt x="178" y="122"/>
                </a:cubicBezTo>
                <a:cubicBezTo>
                  <a:pt x="178" y="122"/>
                  <a:pt x="178" y="122"/>
                  <a:pt x="178" y="122"/>
                </a:cubicBezTo>
                <a:cubicBezTo>
                  <a:pt x="177" y="122"/>
                  <a:pt x="177" y="122"/>
                  <a:pt x="177" y="122"/>
                </a:cubicBezTo>
                <a:cubicBezTo>
                  <a:pt x="177" y="123"/>
                  <a:pt x="177" y="123"/>
                  <a:pt x="177" y="123"/>
                </a:cubicBezTo>
                <a:cubicBezTo>
                  <a:pt x="176" y="122"/>
                  <a:pt x="176" y="122"/>
                  <a:pt x="176" y="122"/>
                </a:cubicBezTo>
                <a:cubicBezTo>
                  <a:pt x="175" y="122"/>
                  <a:pt x="175" y="122"/>
                  <a:pt x="175" y="122"/>
                </a:cubicBezTo>
                <a:cubicBezTo>
                  <a:pt x="174" y="123"/>
                  <a:pt x="174" y="123"/>
                  <a:pt x="174" y="123"/>
                </a:cubicBezTo>
                <a:cubicBezTo>
                  <a:pt x="173" y="123"/>
                  <a:pt x="173" y="123"/>
                  <a:pt x="173" y="123"/>
                </a:cubicBezTo>
                <a:cubicBezTo>
                  <a:pt x="173" y="122"/>
                  <a:pt x="173" y="122"/>
                  <a:pt x="173" y="122"/>
                </a:cubicBezTo>
                <a:cubicBezTo>
                  <a:pt x="173" y="123"/>
                  <a:pt x="173" y="123"/>
                  <a:pt x="173" y="123"/>
                </a:cubicBezTo>
                <a:cubicBezTo>
                  <a:pt x="173" y="123"/>
                  <a:pt x="173" y="123"/>
                  <a:pt x="173" y="123"/>
                </a:cubicBezTo>
                <a:cubicBezTo>
                  <a:pt x="173" y="123"/>
                  <a:pt x="173" y="123"/>
                  <a:pt x="173" y="123"/>
                </a:cubicBezTo>
                <a:cubicBezTo>
                  <a:pt x="174" y="123"/>
                  <a:pt x="174" y="123"/>
                  <a:pt x="174" y="123"/>
                </a:cubicBezTo>
                <a:cubicBezTo>
                  <a:pt x="175" y="123"/>
                  <a:pt x="175" y="123"/>
                  <a:pt x="175" y="123"/>
                </a:cubicBezTo>
                <a:cubicBezTo>
                  <a:pt x="176" y="123"/>
                  <a:pt x="176" y="123"/>
                  <a:pt x="176" y="123"/>
                </a:cubicBezTo>
                <a:cubicBezTo>
                  <a:pt x="177" y="123"/>
                  <a:pt x="177" y="123"/>
                  <a:pt x="177" y="123"/>
                </a:cubicBezTo>
                <a:cubicBezTo>
                  <a:pt x="177" y="124"/>
                  <a:pt x="177" y="124"/>
                  <a:pt x="177" y="124"/>
                </a:cubicBezTo>
                <a:cubicBezTo>
                  <a:pt x="178" y="124"/>
                  <a:pt x="178" y="124"/>
                  <a:pt x="178" y="124"/>
                </a:cubicBezTo>
                <a:cubicBezTo>
                  <a:pt x="179" y="124"/>
                  <a:pt x="179" y="124"/>
                  <a:pt x="179" y="124"/>
                </a:cubicBezTo>
                <a:cubicBezTo>
                  <a:pt x="179" y="125"/>
                  <a:pt x="179" y="125"/>
                  <a:pt x="179" y="125"/>
                </a:cubicBezTo>
                <a:cubicBezTo>
                  <a:pt x="180" y="126"/>
                  <a:pt x="180" y="126"/>
                  <a:pt x="180" y="126"/>
                </a:cubicBezTo>
                <a:cubicBezTo>
                  <a:pt x="180" y="126"/>
                  <a:pt x="180" y="126"/>
                  <a:pt x="180" y="126"/>
                </a:cubicBezTo>
                <a:cubicBezTo>
                  <a:pt x="181" y="127"/>
                  <a:pt x="181" y="127"/>
                  <a:pt x="181" y="127"/>
                </a:cubicBezTo>
                <a:cubicBezTo>
                  <a:pt x="180" y="127"/>
                  <a:pt x="180" y="127"/>
                  <a:pt x="180" y="127"/>
                </a:cubicBezTo>
                <a:cubicBezTo>
                  <a:pt x="180" y="127"/>
                  <a:pt x="180" y="127"/>
                  <a:pt x="180" y="127"/>
                </a:cubicBezTo>
                <a:cubicBezTo>
                  <a:pt x="179" y="127"/>
                  <a:pt x="179" y="127"/>
                  <a:pt x="179" y="127"/>
                </a:cubicBezTo>
                <a:cubicBezTo>
                  <a:pt x="179" y="127"/>
                  <a:pt x="179" y="127"/>
                  <a:pt x="179" y="127"/>
                </a:cubicBezTo>
                <a:cubicBezTo>
                  <a:pt x="179" y="127"/>
                  <a:pt x="179" y="127"/>
                  <a:pt x="179" y="127"/>
                </a:cubicBezTo>
                <a:cubicBezTo>
                  <a:pt x="180" y="128"/>
                  <a:pt x="180" y="128"/>
                  <a:pt x="180" y="128"/>
                </a:cubicBezTo>
                <a:cubicBezTo>
                  <a:pt x="180" y="129"/>
                  <a:pt x="180" y="129"/>
                  <a:pt x="180" y="129"/>
                </a:cubicBezTo>
                <a:cubicBezTo>
                  <a:pt x="180" y="130"/>
                  <a:pt x="180" y="130"/>
                  <a:pt x="180" y="130"/>
                </a:cubicBezTo>
                <a:cubicBezTo>
                  <a:pt x="180" y="131"/>
                  <a:pt x="180" y="131"/>
                  <a:pt x="180" y="131"/>
                </a:cubicBezTo>
                <a:cubicBezTo>
                  <a:pt x="180" y="131"/>
                  <a:pt x="180" y="131"/>
                  <a:pt x="180" y="131"/>
                </a:cubicBezTo>
                <a:cubicBezTo>
                  <a:pt x="179" y="132"/>
                  <a:pt x="179" y="132"/>
                  <a:pt x="179" y="132"/>
                </a:cubicBezTo>
                <a:cubicBezTo>
                  <a:pt x="179" y="133"/>
                  <a:pt x="179" y="133"/>
                  <a:pt x="179" y="133"/>
                </a:cubicBezTo>
                <a:cubicBezTo>
                  <a:pt x="178" y="134"/>
                  <a:pt x="178" y="134"/>
                  <a:pt x="178" y="134"/>
                </a:cubicBezTo>
                <a:cubicBezTo>
                  <a:pt x="178" y="134"/>
                  <a:pt x="178" y="134"/>
                  <a:pt x="178" y="134"/>
                </a:cubicBezTo>
                <a:cubicBezTo>
                  <a:pt x="177" y="134"/>
                  <a:pt x="177" y="134"/>
                  <a:pt x="177" y="134"/>
                </a:cubicBezTo>
                <a:cubicBezTo>
                  <a:pt x="177" y="133"/>
                  <a:pt x="177" y="133"/>
                  <a:pt x="177" y="133"/>
                </a:cubicBezTo>
                <a:cubicBezTo>
                  <a:pt x="177" y="132"/>
                  <a:pt x="177" y="132"/>
                  <a:pt x="177" y="132"/>
                </a:cubicBezTo>
                <a:cubicBezTo>
                  <a:pt x="177" y="132"/>
                  <a:pt x="177" y="132"/>
                  <a:pt x="177" y="132"/>
                </a:cubicBezTo>
                <a:cubicBezTo>
                  <a:pt x="177" y="132"/>
                  <a:pt x="177" y="132"/>
                  <a:pt x="177" y="132"/>
                </a:cubicBezTo>
                <a:cubicBezTo>
                  <a:pt x="176" y="132"/>
                  <a:pt x="176" y="132"/>
                  <a:pt x="176" y="132"/>
                </a:cubicBezTo>
                <a:cubicBezTo>
                  <a:pt x="176" y="132"/>
                  <a:pt x="176" y="132"/>
                  <a:pt x="176" y="132"/>
                </a:cubicBezTo>
                <a:cubicBezTo>
                  <a:pt x="175" y="130"/>
                  <a:pt x="175" y="130"/>
                  <a:pt x="175" y="130"/>
                </a:cubicBezTo>
                <a:cubicBezTo>
                  <a:pt x="174" y="130"/>
                  <a:pt x="174" y="130"/>
                  <a:pt x="174" y="130"/>
                </a:cubicBezTo>
                <a:cubicBezTo>
                  <a:pt x="173" y="129"/>
                  <a:pt x="173" y="129"/>
                  <a:pt x="173" y="129"/>
                </a:cubicBezTo>
                <a:cubicBezTo>
                  <a:pt x="173" y="128"/>
                  <a:pt x="173" y="128"/>
                  <a:pt x="173" y="128"/>
                </a:cubicBezTo>
                <a:cubicBezTo>
                  <a:pt x="172" y="128"/>
                  <a:pt x="172" y="128"/>
                  <a:pt x="172" y="128"/>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1" y="127"/>
                  <a:pt x="171" y="127"/>
                  <a:pt x="171" y="127"/>
                </a:cubicBezTo>
                <a:cubicBezTo>
                  <a:pt x="172" y="128"/>
                  <a:pt x="172" y="128"/>
                  <a:pt x="172" y="128"/>
                </a:cubicBezTo>
                <a:cubicBezTo>
                  <a:pt x="172" y="128"/>
                  <a:pt x="172" y="128"/>
                  <a:pt x="172" y="128"/>
                </a:cubicBezTo>
                <a:cubicBezTo>
                  <a:pt x="171" y="129"/>
                  <a:pt x="171" y="129"/>
                  <a:pt x="171" y="129"/>
                </a:cubicBezTo>
                <a:cubicBezTo>
                  <a:pt x="170" y="128"/>
                  <a:pt x="170" y="128"/>
                  <a:pt x="170" y="128"/>
                </a:cubicBezTo>
                <a:cubicBezTo>
                  <a:pt x="170" y="128"/>
                  <a:pt x="170" y="128"/>
                  <a:pt x="170" y="128"/>
                </a:cubicBezTo>
                <a:cubicBezTo>
                  <a:pt x="169" y="127"/>
                  <a:pt x="169" y="127"/>
                  <a:pt x="169" y="127"/>
                </a:cubicBezTo>
                <a:cubicBezTo>
                  <a:pt x="169" y="127"/>
                  <a:pt x="169" y="127"/>
                  <a:pt x="169" y="127"/>
                </a:cubicBezTo>
                <a:cubicBezTo>
                  <a:pt x="169" y="127"/>
                  <a:pt x="169" y="127"/>
                  <a:pt x="169" y="127"/>
                </a:cubicBezTo>
                <a:cubicBezTo>
                  <a:pt x="169" y="128"/>
                  <a:pt x="169" y="128"/>
                  <a:pt x="169" y="128"/>
                </a:cubicBezTo>
                <a:cubicBezTo>
                  <a:pt x="170" y="129"/>
                  <a:pt x="170" y="129"/>
                  <a:pt x="170" y="129"/>
                </a:cubicBezTo>
                <a:cubicBezTo>
                  <a:pt x="171" y="129"/>
                  <a:pt x="171" y="129"/>
                  <a:pt x="171" y="129"/>
                </a:cubicBezTo>
                <a:cubicBezTo>
                  <a:pt x="172" y="129"/>
                  <a:pt x="172" y="129"/>
                  <a:pt x="172" y="129"/>
                </a:cubicBezTo>
                <a:cubicBezTo>
                  <a:pt x="174" y="130"/>
                  <a:pt x="174" y="130"/>
                  <a:pt x="174" y="130"/>
                </a:cubicBezTo>
                <a:cubicBezTo>
                  <a:pt x="175" y="132"/>
                  <a:pt x="175" y="132"/>
                  <a:pt x="175" y="132"/>
                </a:cubicBezTo>
                <a:cubicBezTo>
                  <a:pt x="176" y="133"/>
                  <a:pt x="176" y="133"/>
                  <a:pt x="176" y="133"/>
                </a:cubicBezTo>
                <a:cubicBezTo>
                  <a:pt x="175" y="133"/>
                  <a:pt x="175" y="133"/>
                  <a:pt x="175" y="133"/>
                </a:cubicBezTo>
                <a:cubicBezTo>
                  <a:pt x="175" y="133"/>
                  <a:pt x="175" y="133"/>
                  <a:pt x="175" y="133"/>
                </a:cubicBezTo>
                <a:cubicBezTo>
                  <a:pt x="174" y="133"/>
                  <a:pt x="174" y="133"/>
                  <a:pt x="174" y="133"/>
                </a:cubicBezTo>
                <a:cubicBezTo>
                  <a:pt x="174" y="133"/>
                  <a:pt x="174" y="133"/>
                  <a:pt x="174" y="133"/>
                </a:cubicBezTo>
                <a:cubicBezTo>
                  <a:pt x="173" y="133"/>
                  <a:pt x="173" y="133"/>
                  <a:pt x="173" y="133"/>
                </a:cubicBezTo>
                <a:cubicBezTo>
                  <a:pt x="172" y="134"/>
                  <a:pt x="172" y="134"/>
                  <a:pt x="172" y="134"/>
                </a:cubicBezTo>
                <a:cubicBezTo>
                  <a:pt x="171" y="134"/>
                  <a:pt x="171" y="134"/>
                  <a:pt x="171" y="134"/>
                </a:cubicBezTo>
                <a:cubicBezTo>
                  <a:pt x="171" y="134"/>
                  <a:pt x="171" y="134"/>
                  <a:pt x="171" y="134"/>
                </a:cubicBezTo>
                <a:cubicBezTo>
                  <a:pt x="170" y="133"/>
                  <a:pt x="170" y="133"/>
                  <a:pt x="170" y="133"/>
                </a:cubicBezTo>
                <a:cubicBezTo>
                  <a:pt x="171" y="133"/>
                  <a:pt x="171" y="133"/>
                  <a:pt x="171" y="133"/>
                </a:cubicBezTo>
                <a:cubicBezTo>
                  <a:pt x="170" y="132"/>
                  <a:pt x="170" y="132"/>
                  <a:pt x="170" y="132"/>
                </a:cubicBezTo>
                <a:cubicBezTo>
                  <a:pt x="170" y="132"/>
                  <a:pt x="170" y="132"/>
                  <a:pt x="170" y="132"/>
                </a:cubicBezTo>
                <a:cubicBezTo>
                  <a:pt x="170" y="132"/>
                  <a:pt x="170" y="132"/>
                  <a:pt x="170" y="132"/>
                </a:cubicBezTo>
                <a:cubicBezTo>
                  <a:pt x="170" y="133"/>
                  <a:pt x="170" y="133"/>
                  <a:pt x="170" y="133"/>
                </a:cubicBezTo>
                <a:cubicBezTo>
                  <a:pt x="170" y="134"/>
                  <a:pt x="170" y="134"/>
                  <a:pt x="170" y="134"/>
                </a:cubicBezTo>
                <a:cubicBezTo>
                  <a:pt x="170" y="135"/>
                  <a:pt x="170" y="135"/>
                  <a:pt x="170" y="135"/>
                </a:cubicBezTo>
                <a:cubicBezTo>
                  <a:pt x="171" y="135"/>
                  <a:pt x="171" y="135"/>
                  <a:pt x="171" y="135"/>
                </a:cubicBezTo>
                <a:cubicBezTo>
                  <a:pt x="172" y="135"/>
                  <a:pt x="172" y="135"/>
                  <a:pt x="172" y="135"/>
                </a:cubicBezTo>
                <a:cubicBezTo>
                  <a:pt x="173" y="134"/>
                  <a:pt x="173" y="134"/>
                  <a:pt x="173" y="134"/>
                </a:cubicBezTo>
                <a:cubicBezTo>
                  <a:pt x="174" y="133"/>
                  <a:pt x="174" y="133"/>
                  <a:pt x="174" y="133"/>
                </a:cubicBezTo>
                <a:cubicBezTo>
                  <a:pt x="175" y="134"/>
                  <a:pt x="175" y="134"/>
                  <a:pt x="175" y="134"/>
                </a:cubicBezTo>
                <a:cubicBezTo>
                  <a:pt x="175" y="135"/>
                  <a:pt x="175" y="135"/>
                  <a:pt x="175" y="135"/>
                </a:cubicBezTo>
                <a:cubicBezTo>
                  <a:pt x="175" y="135"/>
                  <a:pt x="175" y="135"/>
                  <a:pt x="175" y="135"/>
                </a:cubicBezTo>
                <a:cubicBezTo>
                  <a:pt x="174" y="137"/>
                  <a:pt x="174" y="137"/>
                  <a:pt x="174" y="137"/>
                </a:cubicBezTo>
                <a:cubicBezTo>
                  <a:pt x="174" y="137"/>
                  <a:pt x="174" y="137"/>
                  <a:pt x="174" y="137"/>
                </a:cubicBezTo>
                <a:cubicBezTo>
                  <a:pt x="174" y="137"/>
                  <a:pt x="174" y="137"/>
                  <a:pt x="174" y="137"/>
                </a:cubicBezTo>
                <a:cubicBezTo>
                  <a:pt x="174" y="138"/>
                  <a:pt x="174" y="138"/>
                  <a:pt x="174" y="138"/>
                </a:cubicBezTo>
                <a:cubicBezTo>
                  <a:pt x="174" y="138"/>
                  <a:pt x="174" y="138"/>
                  <a:pt x="174" y="138"/>
                </a:cubicBezTo>
                <a:cubicBezTo>
                  <a:pt x="175" y="138"/>
                  <a:pt x="175" y="138"/>
                  <a:pt x="175" y="138"/>
                </a:cubicBezTo>
                <a:cubicBezTo>
                  <a:pt x="176" y="138"/>
                  <a:pt x="176" y="138"/>
                  <a:pt x="176" y="138"/>
                </a:cubicBezTo>
                <a:cubicBezTo>
                  <a:pt x="176" y="139"/>
                  <a:pt x="176" y="139"/>
                  <a:pt x="176" y="139"/>
                </a:cubicBezTo>
                <a:cubicBezTo>
                  <a:pt x="177" y="139"/>
                  <a:pt x="177" y="139"/>
                  <a:pt x="177" y="139"/>
                </a:cubicBezTo>
                <a:cubicBezTo>
                  <a:pt x="178" y="139"/>
                  <a:pt x="178" y="139"/>
                  <a:pt x="178" y="139"/>
                </a:cubicBezTo>
                <a:cubicBezTo>
                  <a:pt x="178" y="139"/>
                  <a:pt x="178" y="139"/>
                  <a:pt x="178" y="139"/>
                </a:cubicBezTo>
                <a:cubicBezTo>
                  <a:pt x="179" y="139"/>
                  <a:pt x="179" y="139"/>
                  <a:pt x="179" y="139"/>
                </a:cubicBezTo>
                <a:cubicBezTo>
                  <a:pt x="179" y="139"/>
                  <a:pt x="179" y="139"/>
                  <a:pt x="179" y="139"/>
                </a:cubicBezTo>
                <a:cubicBezTo>
                  <a:pt x="179" y="140"/>
                  <a:pt x="179" y="140"/>
                  <a:pt x="179" y="140"/>
                </a:cubicBezTo>
                <a:cubicBezTo>
                  <a:pt x="179" y="141"/>
                  <a:pt x="179" y="141"/>
                  <a:pt x="179" y="141"/>
                </a:cubicBezTo>
                <a:cubicBezTo>
                  <a:pt x="180" y="141"/>
                  <a:pt x="180" y="141"/>
                  <a:pt x="180" y="141"/>
                </a:cubicBezTo>
                <a:cubicBezTo>
                  <a:pt x="179" y="142"/>
                  <a:pt x="179" y="142"/>
                  <a:pt x="179" y="142"/>
                </a:cubicBezTo>
                <a:cubicBezTo>
                  <a:pt x="178" y="143"/>
                  <a:pt x="178" y="143"/>
                  <a:pt x="178" y="143"/>
                </a:cubicBezTo>
                <a:cubicBezTo>
                  <a:pt x="177" y="144"/>
                  <a:pt x="177" y="144"/>
                  <a:pt x="177" y="144"/>
                </a:cubicBezTo>
                <a:cubicBezTo>
                  <a:pt x="177" y="144"/>
                  <a:pt x="177" y="144"/>
                  <a:pt x="177" y="144"/>
                </a:cubicBezTo>
                <a:cubicBezTo>
                  <a:pt x="177" y="143"/>
                  <a:pt x="177" y="143"/>
                  <a:pt x="177" y="143"/>
                </a:cubicBezTo>
                <a:cubicBezTo>
                  <a:pt x="176" y="143"/>
                  <a:pt x="176" y="143"/>
                  <a:pt x="176" y="143"/>
                </a:cubicBezTo>
                <a:cubicBezTo>
                  <a:pt x="176" y="142"/>
                  <a:pt x="176" y="142"/>
                  <a:pt x="176" y="142"/>
                </a:cubicBezTo>
                <a:cubicBezTo>
                  <a:pt x="176" y="141"/>
                  <a:pt x="176" y="141"/>
                  <a:pt x="176" y="141"/>
                </a:cubicBezTo>
                <a:cubicBezTo>
                  <a:pt x="175" y="141"/>
                  <a:pt x="175" y="141"/>
                  <a:pt x="175" y="141"/>
                </a:cubicBezTo>
                <a:cubicBezTo>
                  <a:pt x="174" y="140"/>
                  <a:pt x="174" y="140"/>
                  <a:pt x="174" y="140"/>
                </a:cubicBezTo>
                <a:cubicBezTo>
                  <a:pt x="173" y="140"/>
                  <a:pt x="173" y="140"/>
                  <a:pt x="173" y="140"/>
                </a:cubicBezTo>
                <a:cubicBezTo>
                  <a:pt x="172" y="140"/>
                  <a:pt x="172" y="140"/>
                  <a:pt x="172" y="140"/>
                </a:cubicBezTo>
                <a:cubicBezTo>
                  <a:pt x="172" y="140"/>
                  <a:pt x="172" y="140"/>
                  <a:pt x="172" y="140"/>
                </a:cubicBezTo>
                <a:cubicBezTo>
                  <a:pt x="171" y="140"/>
                  <a:pt x="171" y="140"/>
                  <a:pt x="171" y="140"/>
                </a:cubicBezTo>
                <a:cubicBezTo>
                  <a:pt x="171" y="140"/>
                  <a:pt x="171" y="140"/>
                  <a:pt x="171" y="140"/>
                </a:cubicBezTo>
                <a:cubicBezTo>
                  <a:pt x="170" y="139"/>
                  <a:pt x="170" y="139"/>
                  <a:pt x="170" y="139"/>
                </a:cubicBezTo>
                <a:cubicBezTo>
                  <a:pt x="170" y="139"/>
                  <a:pt x="170" y="139"/>
                  <a:pt x="170" y="139"/>
                </a:cubicBezTo>
                <a:cubicBezTo>
                  <a:pt x="170" y="139"/>
                  <a:pt x="170" y="139"/>
                  <a:pt x="170" y="139"/>
                </a:cubicBezTo>
                <a:cubicBezTo>
                  <a:pt x="170" y="139"/>
                  <a:pt x="170" y="139"/>
                  <a:pt x="170" y="139"/>
                </a:cubicBezTo>
                <a:cubicBezTo>
                  <a:pt x="170" y="140"/>
                  <a:pt x="170" y="140"/>
                  <a:pt x="170" y="140"/>
                </a:cubicBezTo>
                <a:cubicBezTo>
                  <a:pt x="170" y="141"/>
                  <a:pt x="170" y="141"/>
                  <a:pt x="170" y="141"/>
                </a:cubicBezTo>
                <a:cubicBezTo>
                  <a:pt x="170" y="141"/>
                  <a:pt x="170" y="141"/>
                  <a:pt x="170" y="141"/>
                </a:cubicBezTo>
                <a:cubicBezTo>
                  <a:pt x="169" y="142"/>
                  <a:pt x="169" y="142"/>
                  <a:pt x="169" y="142"/>
                </a:cubicBezTo>
                <a:cubicBezTo>
                  <a:pt x="168" y="142"/>
                  <a:pt x="168" y="142"/>
                  <a:pt x="168" y="142"/>
                </a:cubicBezTo>
                <a:cubicBezTo>
                  <a:pt x="168" y="142"/>
                  <a:pt x="168" y="142"/>
                  <a:pt x="168" y="142"/>
                </a:cubicBezTo>
                <a:cubicBezTo>
                  <a:pt x="168" y="142"/>
                  <a:pt x="168" y="142"/>
                  <a:pt x="168" y="142"/>
                </a:cubicBezTo>
                <a:cubicBezTo>
                  <a:pt x="169" y="142"/>
                  <a:pt x="169" y="142"/>
                  <a:pt x="169" y="142"/>
                </a:cubicBezTo>
                <a:cubicBezTo>
                  <a:pt x="169" y="143"/>
                  <a:pt x="169" y="143"/>
                  <a:pt x="169" y="143"/>
                </a:cubicBezTo>
                <a:cubicBezTo>
                  <a:pt x="168" y="144"/>
                  <a:pt x="168" y="144"/>
                  <a:pt x="168" y="144"/>
                </a:cubicBezTo>
                <a:cubicBezTo>
                  <a:pt x="167" y="144"/>
                  <a:pt x="167" y="144"/>
                  <a:pt x="167" y="144"/>
                </a:cubicBezTo>
                <a:cubicBezTo>
                  <a:pt x="167" y="145"/>
                  <a:pt x="167" y="145"/>
                  <a:pt x="167" y="145"/>
                </a:cubicBezTo>
                <a:cubicBezTo>
                  <a:pt x="168" y="145"/>
                  <a:pt x="168" y="145"/>
                  <a:pt x="168" y="145"/>
                </a:cubicBezTo>
                <a:cubicBezTo>
                  <a:pt x="168" y="145"/>
                  <a:pt x="168" y="145"/>
                  <a:pt x="168" y="145"/>
                </a:cubicBezTo>
                <a:cubicBezTo>
                  <a:pt x="168" y="146"/>
                  <a:pt x="168" y="146"/>
                  <a:pt x="168" y="146"/>
                </a:cubicBezTo>
                <a:cubicBezTo>
                  <a:pt x="169" y="147"/>
                  <a:pt x="169" y="147"/>
                  <a:pt x="169" y="147"/>
                </a:cubicBezTo>
                <a:cubicBezTo>
                  <a:pt x="169" y="148"/>
                  <a:pt x="169" y="148"/>
                  <a:pt x="169" y="148"/>
                </a:cubicBezTo>
                <a:cubicBezTo>
                  <a:pt x="169" y="149"/>
                  <a:pt x="169" y="149"/>
                  <a:pt x="169" y="149"/>
                </a:cubicBezTo>
                <a:cubicBezTo>
                  <a:pt x="169" y="149"/>
                  <a:pt x="169" y="149"/>
                  <a:pt x="169" y="149"/>
                </a:cubicBezTo>
                <a:cubicBezTo>
                  <a:pt x="169" y="148"/>
                  <a:pt x="169" y="148"/>
                  <a:pt x="169" y="148"/>
                </a:cubicBezTo>
                <a:cubicBezTo>
                  <a:pt x="170" y="148"/>
                  <a:pt x="170" y="148"/>
                  <a:pt x="170" y="148"/>
                </a:cubicBezTo>
                <a:cubicBezTo>
                  <a:pt x="170" y="147"/>
                  <a:pt x="170" y="147"/>
                  <a:pt x="170" y="147"/>
                </a:cubicBezTo>
                <a:cubicBezTo>
                  <a:pt x="169" y="147"/>
                  <a:pt x="169" y="147"/>
                  <a:pt x="169" y="147"/>
                </a:cubicBezTo>
                <a:cubicBezTo>
                  <a:pt x="169" y="146"/>
                  <a:pt x="169" y="146"/>
                  <a:pt x="169" y="146"/>
                </a:cubicBezTo>
                <a:cubicBezTo>
                  <a:pt x="170" y="145"/>
                  <a:pt x="170" y="145"/>
                  <a:pt x="170" y="145"/>
                </a:cubicBezTo>
                <a:cubicBezTo>
                  <a:pt x="170" y="145"/>
                  <a:pt x="170" y="145"/>
                  <a:pt x="170" y="145"/>
                </a:cubicBezTo>
                <a:cubicBezTo>
                  <a:pt x="170" y="146"/>
                  <a:pt x="170" y="146"/>
                  <a:pt x="170" y="146"/>
                </a:cubicBezTo>
                <a:cubicBezTo>
                  <a:pt x="171" y="146"/>
                  <a:pt x="171" y="146"/>
                  <a:pt x="171" y="146"/>
                </a:cubicBezTo>
                <a:cubicBezTo>
                  <a:pt x="171" y="147"/>
                  <a:pt x="171" y="147"/>
                  <a:pt x="171" y="147"/>
                </a:cubicBezTo>
                <a:cubicBezTo>
                  <a:pt x="172" y="147"/>
                  <a:pt x="172" y="147"/>
                  <a:pt x="172" y="147"/>
                </a:cubicBezTo>
                <a:cubicBezTo>
                  <a:pt x="172" y="147"/>
                  <a:pt x="172" y="147"/>
                  <a:pt x="172" y="147"/>
                </a:cubicBezTo>
                <a:cubicBezTo>
                  <a:pt x="172" y="147"/>
                  <a:pt x="172" y="147"/>
                  <a:pt x="172" y="147"/>
                </a:cubicBezTo>
                <a:cubicBezTo>
                  <a:pt x="173" y="147"/>
                  <a:pt x="173" y="147"/>
                  <a:pt x="173" y="147"/>
                </a:cubicBezTo>
                <a:cubicBezTo>
                  <a:pt x="173" y="147"/>
                  <a:pt x="173" y="147"/>
                  <a:pt x="173" y="147"/>
                </a:cubicBezTo>
                <a:cubicBezTo>
                  <a:pt x="174" y="147"/>
                  <a:pt x="174" y="147"/>
                  <a:pt x="174" y="147"/>
                </a:cubicBezTo>
                <a:cubicBezTo>
                  <a:pt x="175" y="147"/>
                  <a:pt x="175" y="147"/>
                  <a:pt x="175" y="147"/>
                </a:cubicBezTo>
                <a:cubicBezTo>
                  <a:pt x="175" y="147"/>
                  <a:pt x="175" y="147"/>
                  <a:pt x="175" y="147"/>
                </a:cubicBezTo>
                <a:cubicBezTo>
                  <a:pt x="175" y="148"/>
                  <a:pt x="175" y="148"/>
                  <a:pt x="175" y="148"/>
                </a:cubicBezTo>
                <a:cubicBezTo>
                  <a:pt x="174" y="149"/>
                  <a:pt x="174" y="149"/>
                  <a:pt x="174" y="149"/>
                </a:cubicBezTo>
                <a:cubicBezTo>
                  <a:pt x="174" y="150"/>
                  <a:pt x="174" y="150"/>
                  <a:pt x="174" y="150"/>
                </a:cubicBezTo>
                <a:cubicBezTo>
                  <a:pt x="174" y="151"/>
                  <a:pt x="174" y="151"/>
                  <a:pt x="174" y="151"/>
                </a:cubicBezTo>
                <a:cubicBezTo>
                  <a:pt x="174" y="152"/>
                  <a:pt x="174" y="152"/>
                  <a:pt x="174" y="152"/>
                </a:cubicBezTo>
                <a:cubicBezTo>
                  <a:pt x="173" y="152"/>
                  <a:pt x="173" y="152"/>
                  <a:pt x="173" y="152"/>
                </a:cubicBezTo>
                <a:cubicBezTo>
                  <a:pt x="172" y="152"/>
                  <a:pt x="172" y="152"/>
                  <a:pt x="172" y="152"/>
                </a:cubicBezTo>
                <a:cubicBezTo>
                  <a:pt x="172" y="152"/>
                  <a:pt x="172" y="152"/>
                  <a:pt x="172" y="152"/>
                </a:cubicBezTo>
                <a:cubicBezTo>
                  <a:pt x="171" y="152"/>
                  <a:pt x="171" y="152"/>
                  <a:pt x="171" y="152"/>
                </a:cubicBezTo>
                <a:cubicBezTo>
                  <a:pt x="170" y="152"/>
                  <a:pt x="170" y="152"/>
                  <a:pt x="170" y="152"/>
                </a:cubicBezTo>
                <a:cubicBezTo>
                  <a:pt x="170" y="152"/>
                  <a:pt x="170" y="152"/>
                  <a:pt x="170" y="152"/>
                </a:cubicBezTo>
                <a:cubicBezTo>
                  <a:pt x="169" y="153"/>
                  <a:pt x="169" y="153"/>
                  <a:pt x="169" y="153"/>
                </a:cubicBezTo>
                <a:cubicBezTo>
                  <a:pt x="169" y="153"/>
                  <a:pt x="169" y="153"/>
                  <a:pt x="169" y="153"/>
                </a:cubicBezTo>
                <a:cubicBezTo>
                  <a:pt x="169" y="154"/>
                  <a:pt x="169" y="154"/>
                  <a:pt x="169" y="154"/>
                </a:cubicBezTo>
                <a:cubicBezTo>
                  <a:pt x="168" y="154"/>
                  <a:pt x="168" y="154"/>
                  <a:pt x="168" y="154"/>
                </a:cubicBezTo>
                <a:cubicBezTo>
                  <a:pt x="168" y="154"/>
                  <a:pt x="168" y="154"/>
                  <a:pt x="168" y="154"/>
                </a:cubicBezTo>
                <a:cubicBezTo>
                  <a:pt x="167" y="154"/>
                  <a:pt x="167" y="154"/>
                  <a:pt x="167" y="154"/>
                </a:cubicBezTo>
                <a:cubicBezTo>
                  <a:pt x="167" y="155"/>
                  <a:pt x="167" y="155"/>
                  <a:pt x="167" y="155"/>
                </a:cubicBezTo>
                <a:cubicBezTo>
                  <a:pt x="166" y="155"/>
                  <a:pt x="166" y="155"/>
                  <a:pt x="166" y="155"/>
                </a:cubicBezTo>
                <a:cubicBezTo>
                  <a:pt x="166" y="155"/>
                  <a:pt x="166" y="155"/>
                  <a:pt x="166" y="155"/>
                </a:cubicBezTo>
                <a:cubicBezTo>
                  <a:pt x="165" y="154"/>
                  <a:pt x="165" y="154"/>
                  <a:pt x="165" y="154"/>
                </a:cubicBezTo>
                <a:cubicBezTo>
                  <a:pt x="164" y="153"/>
                  <a:pt x="164" y="153"/>
                  <a:pt x="164" y="153"/>
                </a:cubicBezTo>
                <a:cubicBezTo>
                  <a:pt x="163" y="152"/>
                  <a:pt x="163" y="152"/>
                  <a:pt x="163" y="152"/>
                </a:cubicBezTo>
                <a:cubicBezTo>
                  <a:pt x="161" y="151"/>
                  <a:pt x="161" y="151"/>
                  <a:pt x="161" y="151"/>
                </a:cubicBezTo>
                <a:cubicBezTo>
                  <a:pt x="160" y="150"/>
                  <a:pt x="160" y="150"/>
                  <a:pt x="160" y="150"/>
                </a:cubicBezTo>
                <a:cubicBezTo>
                  <a:pt x="160" y="149"/>
                  <a:pt x="160" y="149"/>
                  <a:pt x="160" y="149"/>
                </a:cubicBezTo>
                <a:cubicBezTo>
                  <a:pt x="161" y="149"/>
                  <a:pt x="161" y="149"/>
                  <a:pt x="161" y="149"/>
                </a:cubicBezTo>
                <a:cubicBezTo>
                  <a:pt x="161" y="149"/>
                  <a:pt x="161" y="149"/>
                  <a:pt x="161" y="149"/>
                </a:cubicBezTo>
                <a:cubicBezTo>
                  <a:pt x="162" y="149"/>
                  <a:pt x="162" y="149"/>
                  <a:pt x="162" y="149"/>
                </a:cubicBezTo>
                <a:cubicBezTo>
                  <a:pt x="162" y="149"/>
                  <a:pt x="162" y="149"/>
                  <a:pt x="162" y="149"/>
                </a:cubicBezTo>
                <a:cubicBezTo>
                  <a:pt x="164" y="150"/>
                  <a:pt x="164" y="150"/>
                  <a:pt x="164" y="150"/>
                </a:cubicBezTo>
                <a:cubicBezTo>
                  <a:pt x="165" y="151"/>
                  <a:pt x="165" y="151"/>
                  <a:pt x="165" y="151"/>
                </a:cubicBezTo>
                <a:cubicBezTo>
                  <a:pt x="165" y="151"/>
                  <a:pt x="165" y="151"/>
                  <a:pt x="165" y="151"/>
                </a:cubicBezTo>
                <a:cubicBezTo>
                  <a:pt x="166" y="151"/>
                  <a:pt x="166" y="151"/>
                  <a:pt x="166" y="151"/>
                </a:cubicBezTo>
                <a:cubicBezTo>
                  <a:pt x="166" y="150"/>
                  <a:pt x="166" y="150"/>
                  <a:pt x="166" y="150"/>
                </a:cubicBezTo>
                <a:cubicBezTo>
                  <a:pt x="166" y="150"/>
                  <a:pt x="166" y="150"/>
                  <a:pt x="166" y="150"/>
                </a:cubicBezTo>
                <a:cubicBezTo>
                  <a:pt x="166" y="150"/>
                  <a:pt x="166" y="150"/>
                  <a:pt x="166" y="150"/>
                </a:cubicBezTo>
                <a:cubicBezTo>
                  <a:pt x="165" y="150"/>
                  <a:pt x="165" y="150"/>
                  <a:pt x="165" y="150"/>
                </a:cubicBezTo>
                <a:cubicBezTo>
                  <a:pt x="164" y="150"/>
                  <a:pt x="164" y="150"/>
                  <a:pt x="164" y="150"/>
                </a:cubicBezTo>
                <a:cubicBezTo>
                  <a:pt x="163" y="149"/>
                  <a:pt x="163" y="149"/>
                  <a:pt x="163" y="149"/>
                </a:cubicBezTo>
                <a:cubicBezTo>
                  <a:pt x="161" y="148"/>
                  <a:pt x="161" y="148"/>
                  <a:pt x="161" y="148"/>
                </a:cubicBezTo>
                <a:cubicBezTo>
                  <a:pt x="161" y="148"/>
                  <a:pt x="161" y="148"/>
                  <a:pt x="161" y="148"/>
                </a:cubicBezTo>
                <a:cubicBezTo>
                  <a:pt x="161" y="148"/>
                  <a:pt x="161" y="148"/>
                  <a:pt x="161" y="148"/>
                </a:cubicBezTo>
                <a:cubicBezTo>
                  <a:pt x="161" y="147"/>
                  <a:pt x="161" y="147"/>
                  <a:pt x="161" y="147"/>
                </a:cubicBezTo>
                <a:cubicBezTo>
                  <a:pt x="160" y="147"/>
                  <a:pt x="160" y="147"/>
                  <a:pt x="160" y="147"/>
                </a:cubicBezTo>
                <a:cubicBezTo>
                  <a:pt x="160" y="147"/>
                  <a:pt x="160" y="147"/>
                  <a:pt x="160" y="147"/>
                </a:cubicBezTo>
                <a:cubicBezTo>
                  <a:pt x="159" y="148"/>
                  <a:pt x="159" y="148"/>
                  <a:pt x="159" y="148"/>
                </a:cubicBezTo>
                <a:cubicBezTo>
                  <a:pt x="159" y="148"/>
                  <a:pt x="159" y="148"/>
                  <a:pt x="159" y="148"/>
                </a:cubicBezTo>
                <a:cubicBezTo>
                  <a:pt x="159" y="150"/>
                  <a:pt x="159" y="150"/>
                  <a:pt x="159" y="150"/>
                </a:cubicBezTo>
                <a:cubicBezTo>
                  <a:pt x="159" y="151"/>
                  <a:pt x="159" y="151"/>
                  <a:pt x="159" y="151"/>
                </a:cubicBezTo>
                <a:cubicBezTo>
                  <a:pt x="159" y="151"/>
                  <a:pt x="159" y="151"/>
                  <a:pt x="159" y="151"/>
                </a:cubicBezTo>
                <a:cubicBezTo>
                  <a:pt x="159" y="151"/>
                  <a:pt x="159" y="151"/>
                  <a:pt x="159" y="151"/>
                </a:cubicBezTo>
                <a:cubicBezTo>
                  <a:pt x="157" y="149"/>
                  <a:pt x="157" y="149"/>
                  <a:pt x="157" y="149"/>
                </a:cubicBezTo>
                <a:cubicBezTo>
                  <a:pt x="156" y="147"/>
                  <a:pt x="156" y="147"/>
                  <a:pt x="156" y="147"/>
                </a:cubicBezTo>
                <a:cubicBezTo>
                  <a:pt x="156" y="147"/>
                  <a:pt x="156" y="147"/>
                  <a:pt x="156" y="147"/>
                </a:cubicBezTo>
                <a:cubicBezTo>
                  <a:pt x="156" y="146"/>
                  <a:pt x="156" y="146"/>
                  <a:pt x="156" y="146"/>
                </a:cubicBezTo>
                <a:cubicBezTo>
                  <a:pt x="155" y="146"/>
                  <a:pt x="155" y="146"/>
                  <a:pt x="155" y="146"/>
                </a:cubicBezTo>
                <a:cubicBezTo>
                  <a:pt x="155" y="146"/>
                  <a:pt x="155" y="146"/>
                  <a:pt x="155" y="146"/>
                </a:cubicBezTo>
                <a:cubicBezTo>
                  <a:pt x="155" y="146"/>
                  <a:pt x="155" y="146"/>
                  <a:pt x="155" y="146"/>
                </a:cubicBezTo>
                <a:cubicBezTo>
                  <a:pt x="155" y="146"/>
                  <a:pt x="155" y="146"/>
                  <a:pt x="155" y="146"/>
                </a:cubicBezTo>
                <a:cubicBezTo>
                  <a:pt x="155" y="147"/>
                  <a:pt x="155" y="147"/>
                  <a:pt x="155" y="147"/>
                </a:cubicBezTo>
                <a:cubicBezTo>
                  <a:pt x="157" y="149"/>
                  <a:pt x="157" y="149"/>
                  <a:pt x="157" y="149"/>
                </a:cubicBezTo>
                <a:cubicBezTo>
                  <a:pt x="157" y="149"/>
                  <a:pt x="157" y="149"/>
                  <a:pt x="157" y="149"/>
                </a:cubicBezTo>
                <a:cubicBezTo>
                  <a:pt x="157" y="150"/>
                  <a:pt x="157" y="150"/>
                  <a:pt x="157" y="150"/>
                </a:cubicBezTo>
                <a:cubicBezTo>
                  <a:pt x="158" y="150"/>
                  <a:pt x="158" y="150"/>
                  <a:pt x="158" y="150"/>
                </a:cubicBezTo>
                <a:cubicBezTo>
                  <a:pt x="157" y="151"/>
                  <a:pt x="157" y="151"/>
                  <a:pt x="157" y="151"/>
                </a:cubicBezTo>
                <a:cubicBezTo>
                  <a:pt x="157" y="151"/>
                  <a:pt x="157" y="151"/>
                  <a:pt x="157" y="151"/>
                </a:cubicBezTo>
                <a:cubicBezTo>
                  <a:pt x="156" y="151"/>
                  <a:pt x="156" y="151"/>
                  <a:pt x="156" y="151"/>
                </a:cubicBezTo>
                <a:cubicBezTo>
                  <a:pt x="156" y="152"/>
                  <a:pt x="156" y="152"/>
                  <a:pt x="156" y="152"/>
                </a:cubicBezTo>
                <a:cubicBezTo>
                  <a:pt x="155" y="152"/>
                  <a:pt x="155" y="152"/>
                  <a:pt x="155" y="152"/>
                </a:cubicBezTo>
                <a:cubicBezTo>
                  <a:pt x="154" y="153"/>
                  <a:pt x="154" y="153"/>
                  <a:pt x="154" y="153"/>
                </a:cubicBezTo>
                <a:cubicBezTo>
                  <a:pt x="154" y="153"/>
                  <a:pt x="154" y="153"/>
                  <a:pt x="154" y="153"/>
                </a:cubicBezTo>
                <a:cubicBezTo>
                  <a:pt x="153" y="153"/>
                  <a:pt x="153" y="153"/>
                  <a:pt x="153" y="153"/>
                </a:cubicBezTo>
                <a:cubicBezTo>
                  <a:pt x="152" y="153"/>
                  <a:pt x="152" y="153"/>
                  <a:pt x="152" y="153"/>
                </a:cubicBezTo>
                <a:cubicBezTo>
                  <a:pt x="152" y="152"/>
                  <a:pt x="152" y="152"/>
                  <a:pt x="152" y="152"/>
                </a:cubicBezTo>
                <a:cubicBezTo>
                  <a:pt x="151" y="152"/>
                  <a:pt x="151" y="152"/>
                  <a:pt x="151" y="152"/>
                </a:cubicBezTo>
                <a:cubicBezTo>
                  <a:pt x="151" y="152"/>
                  <a:pt x="151" y="152"/>
                  <a:pt x="151" y="152"/>
                </a:cubicBezTo>
                <a:cubicBezTo>
                  <a:pt x="150" y="152"/>
                  <a:pt x="150" y="152"/>
                  <a:pt x="150" y="152"/>
                </a:cubicBezTo>
                <a:cubicBezTo>
                  <a:pt x="149" y="151"/>
                  <a:pt x="149" y="151"/>
                  <a:pt x="149" y="151"/>
                </a:cubicBezTo>
                <a:cubicBezTo>
                  <a:pt x="149" y="151"/>
                  <a:pt x="149" y="151"/>
                  <a:pt x="149" y="151"/>
                </a:cubicBezTo>
                <a:cubicBezTo>
                  <a:pt x="149" y="150"/>
                  <a:pt x="149" y="150"/>
                  <a:pt x="149" y="150"/>
                </a:cubicBezTo>
                <a:cubicBezTo>
                  <a:pt x="149" y="150"/>
                  <a:pt x="149" y="150"/>
                  <a:pt x="149" y="150"/>
                </a:cubicBezTo>
                <a:cubicBezTo>
                  <a:pt x="148" y="149"/>
                  <a:pt x="148" y="149"/>
                  <a:pt x="148" y="149"/>
                </a:cubicBezTo>
                <a:cubicBezTo>
                  <a:pt x="148" y="150"/>
                  <a:pt x="148" y="150"/>
                  <a:pt x="148" y="150"/>
                </a:cubicBezTo>
                <a:cubicBezTo>
                  <a:pt x="148" y="150"/>
                  <a:pt x="148" y="150"/>
                  <a:pt x="148" y="150"/>
                </a:cubicBezTo>
                <a:cubicBezTo>
                  <a:pt x="148" y="151"/>
                  <a:pt x="148" y="151"/>
                  <a:pt x="148" y="151"/>
                </a:cubicBezTo>
                <a:cubicBezTo>
                  <a:pt x="149" y="151"/>
                  <a:pt x="149" y="151"/>
                  <a:pt x="149" y="151"/>
                </a:cubicBezTo>
                <a:cubicBezTo>
                  <a:pt x="150" y="152"/>
                  <a:pt x="150" y="152"/>
                  <a:pt x="150" y="152"/>
                </a:cubicBezTo>
                <a:cubicBezTo>
                  <a:pt x="151" y="153"/>
                  <a:pt x="151" y="153"/>
                  <a:pt x="151" y="153"/>
                </a:cubicBezTo>
                <a:cubicBezTo>
                  <a:pt x="151" y="153"/>
                  <a:pt x="151" y="153"/>
                  <a:pt x="151" y="153"/>
                </a:cubicBezTo>
                <a:cubicBezTo>
                  <a:pt x="150" y="154"/>
                  <a:pt x="150" y="154"/>
                  <a:pt x="150" y="154"/>
                </a:cubicBezTo>
                <a:cubicBezTo>
                  <a:pt x="149" y="154"/>
                  <a:pt x="149" y="154"/>
                  <a:pt x="149" y="154"/>
                </a:cubicBezTo>
                <a:cubicBezTo>
                  <a:pt x="148" y="154"/>
                  <a:pt x="148" y="154"/>
                  <a:pt x="148" y="154"/>
                </a:cubicBezTo>
                <a:cubicBezTo>
                  <a:pt x="147" y="154"/>
                  <a:pt x="147" y="154"/>
                  <a:pt x="147" y="154"/>
                </a:cubicBezTo>
                <a:cubicBezTo>
                  <a:pt x="146" y="154"/>
                  <a:pt x="146" y="154"/>
                  <a:pt x="146" y="154"/>
                </a:cubicBezTo>
                <a:cubicBezTo>
                  <a:pt x="146" y="155"/>
                  <a:pt x="146" y="155"/>
                  <a:pt x="146" y="155"/>
                </a:cubicBezTo>
                <a:cubicBezTo>
                  <a:pt x="147" y="155"/>
                  <a:pt x="147" y="155"/>
                  <a:pt x="147" y="155"/>
                </a:cubicBezTo>
                <a:cubicBezTo>
                  <a:pt x="147" y="155"/>
                  <a:pt x="147" y="155"/>
                  <a:pt x="147" y="155"/>
                </a:cubicBezTo>
                <a:cubicBezTo>
                  <a:pt x="147" y="156"/>
                  <a:pt x="147" y="156"/>
                  <a:pt x="147" y="156"/>
                </a:cubicBezTo>
                <a:cubicBezTo>
                  <a:pt x="148" y="155"/>
                  <a:pt x="148" y="155"/>
                  <a:pt x="148" y="155"/>
                </a:cubicBezTo>
                <a:cubicBezTo>
                  <a:pt x="148" y="154"/>
                  <a:pt x="148" y="154"/>
                  <a:pt x="148" y="154"/>
                </a:cubicBezTo>
                <a:cubicBezTo>
                  <a:pt x="149" y="154"/>
                  <a:pt x="149" y="154"/>
                  <a:pt x="149" y="154"/>
                </a:cubicBezTo>
                <a:cubicBezTo>
                  <a:pt x="149" y="154"/>
                  <a:pt x="149" y="155"/>
                  <a:pt x="149" y="155"/>
                </a:cubicBezTo>
                <a:cubicBezTo>
                  <a:pt x="149" y="155"/>
                  <a:pt x="150" y="155"/>
                  <a:pt x="150" y="155"/>
                </a:cubicBezTo>
                <a:cubicBezTo>
                  <a:pt x="151" y="155"/>
                  <a:pt x="151" y="155"/>
                  <a:pt x="151" y="155"/>
                </a:cubicBezTo>
                <a:cubicBezTo>
                  <a:pt x="151" y="154"/>
                  <a:pt x="151" y="154"/>
                  <a:pt x="151" y="154"/>
                </a:cubicBezTo>
                <a:cubicBezTo>
                  <a:pt x="152" y="154"/>
                  <a:pt x="152" y="154"/>
                  <a:pt x="152" y="154"/>
                </a:cubicBezTo>
                <a:cubicBezTo>
                  <a:pt x="152" y="154"/>
                  <a:pt x="152" y="154"/>
                  <a:pt x="152" y="154"/>
                </a:cubicBezTo>
                <a:cubicBezTo>
                  <a:pt x="153" y="154"/>
                  <a:pt x="153" y="154"/>
                  <a:pt x="153" y="154"/>
                </a:cubicBezTo>
                <a:cubicBezTo>
                  <a:pt x="154" y="154"/>
                  <a:pt x="154" y="154"/>
                  <a:pt x="154" y="154"/>
                </a:cubicBezTo>
                <a:cubicBezTo>
                  <a:pt x="154" y="155"/>
                  <a:pt x="154" y="155"/>
                  <a:pt x="154" y="155"/>
                </a:cubicBezTo>
                <a:cubicBezTo>
                  <a:pt x="155" y="155"/>
                  <a:pt x="155" y="155"/>
                  <a:pt x="155" y="155"/>
                </a:cubicBezTo>
                <a:cubicBezTo>
                  <a:pt x="156" y="155"/>
                  <a:pt x="156" y="155"/>
                  <a:pt x="156" y="155"/>
                </a:cubicBezTo>
                <a:cubicBezTo>
                  <a:pt x="156" y="156"/>
                  <a:pt x="156" y="156"/>
                  <a:pt x="156" y="156"/>
                </a:cubicBezTo>
                <a:cubicBezTo>
                  <a:pt x="156" y="157"/>
                  <a:pt x="156" y="157"/>
                  <a:pt x="156" y="157"/>
                </a:cubicBezTo>
                <a:cubicBezTo>
                  <a:pt x="156" y="157"/>
                  <a:pt x="156" y="157"/>
                  <a:pt x="156" y="157"/>
                </a:cubicBezTo>
                <a:cubicBezTo>
                  <a:pt x="155" y="157"/>
                  <a:pt x="155" y="157"/>
                  <a:pt x="155" y="157"/>
                </a:cubicBezTo>
                <a:cubicBezTo>
                  <a:pt x="154" y="157"/>
                  <a:pt x="154" y="157"/>
                  <a:pt x="154" y="157"/>
                </a:cubicBezTo>
                <a:cubicBezTo>
                  <a:pt x="154" y="157"/>
                  <a:pt x="154" y="157"/>
                  <a:pt x="154" y="157"/>
                </a:cubicBezTo>
                <a:cubicBezTo>
                  <a:pt x="153" y="158"/>
                  <a:pt x="153" y="158"/>
                  <a:pt x="153" y="158"/>
                </a:cubicBezTo>
                <a:cubicBezTo>
                  <a:pt x="152" y="158"/>
                  <a:pt x="152" y="158"/>
                  <a:pt x="152" y="158"/>
                </a:cubicBezTo>
                <a:cubicBezTo>
                  <a:pt x="151" y="158"/>
                  <a:pt x="151" y="158"/>
                  <a:pt x="151" y="158"/>
                </a:cubicBezTo>
                <a:cubicBezTo>
                  <a:pt x="151" y="157"/>
                  <a:pt x="151" y="157"/>
                  <a:pt x="151" y="157"/>
                </a:cubicBezTo>
                <a:cubicBezTo>
                  <a:pt x="150" y="157"/>
                  <a:pt x="150" y="157"/>
                  <a:pt x="150" y="157"/>
                </a:cubicBezTo>
                <a:cubicBezTo>
                  <a:pt x="150" y="157"/>
                  <a:pt x="150" y="157"/>
                  <a:pt x="150" y="157"/>
                </a:cubicBezTo>
                <a:cubicBezTo>
                  <a:pt x="149" y="158"/>
                  <a:pt x="149" y="158"/>
                  <a:pt x="149" y="158"/>
                </a:cubicBezTo>
                <a:cubicBezTo>
                  <a:pt x="149" y="158"/>
                  <a:pt x="149" y="158"/>
                  <a:pt x="149" y="158"/>
                </a:cubicBezTo>
                <a:cubicBezTo>
                  <a:pt x="148" y="157"/>
                  <a:pt x="148" y="157"/>
                  <a:pt x="148" y="157"/>
                </a:cubicBezTo>
                <a:cubicBezTo>
                  <a:pt x="148" y="158"/>
                  <a:pt x="148" y="158"/>
                  <a:pt x="148" y="158"/>
                </a:cubicBezTo>
                <a:cubicBezTo>
                  <a:pt x="148" y="158"/>
                  <a:pt x="148" y="158"/>
                  <a:pt x="148" y="158"/>
                </a:cubicBezTo>
                <a:cubicBezTo>
                  <a:pt x="148" y="158"/>
                  <a:pt x="148" y="158"/>
                  <a:pt x="148" y="158"/>
                </a:cubicBezTo>
                <a:cubicBezTo>
                  <a:pt x="149" y="158"/>
                  <a:pt x="149" y="158"/>
                  <a:pt x="149" y="158"/>
                </a:cubicBezTo>
                <a:cubicBezTo>
                  <a:pt x="150" y="158"/>
                  <a:pt x="150" y="158"/>
                  <a:pt x="150" y="158"/>
                </a:cubicBezTo>
                <a:cubicBezTo>
                  <a:pt x="150" y="158"/>
                  <a:pt x="150" y="158"/>
                  <a:pt x="150" y="158"/>
                </a:cubicBezTo>
                <a:cubicBezTo>
                  <a:pt x="150" y="158"/>
                  <a:pt x="150" y="158"/>
                  <a:pt x="150" y="158"/>
                </a:cubicBezTo>
                <a:cubicBezTo>
                  <a:pt x="150" y="159"/>
                  <a:pt x="150" y="159"/>
                  <a:pt x="150" y="159"/>
                </a:cubicBezTo>
                <a:cubicBezTo>
                  <a:pt x="149" y="159"/>
                  <a:pt x="149" y="159"/>
                  <a:pt x="149" y="159"/>
                </a:cubicBezTo>
                <a:cubicBezTo>
                  <a:pt x="148" y="159"/>
                  <a:pt x="148" y="159"/>
                  <a:pt x="148" y="159"/>
                </a:cubicBezTo>
                <a:cubicBezTo>
                  <a:pt x="148" y="159"/>
                  <a:pt x="148" y="159"/>
                  <a:pt x="148" y="159"/>
                </a:cubicBezTo>
                <a:cubicBezTo>
                  <a:pt x="149" y="160"/>
                  <a:pt x="149" y="160"/>
                  <a:pt x="149" y="160"/>
                </a:cubicBezTo>
                <a:cubicBezTo>
                  <a:pt x="149" y="159"/>
                  <a:pt x="149" y="159"/>
                  <a:pt x="149" y="159"/>
                </a:cubicBezTo>
                <a:cubicBezTo>
                  <a:pt x="150" y="159"/>
                  <a:pt x="150" y="159"/>
                  <a:pt x="150" y="159"/>
                </a:cubicBezTo>
                <a:cubicBezTo>
                  <a:pt x="151" y="159"/>
                  <a:pt x="151" y="159"/>
                  <a:pt x="151" y="159"/>
                </a:cubicBezTo>
                <a:cubicBezTo>
                  <a:pt x="151" y="159"/>
                  <a:pt x="151" y="159"/>
                  <a:pt x="151" y="159"/>
                </a:cubicBezTo>
                <a:cubicBezTo>
                  <a:pt x="151" y="160"/>
                  <a:pt x="151" y="160"/>
                  <a:pt x="151" y="160"/>
                </a:cubicBezTo>
                <a:cubicBezTo>
                  <a:pt x="151" y="160"/>
                  <a:pt x="151" y="160"/>
                  <a:pt x="151" y="160"/>
                </a:cubicBezTo>
                <a:cubicBezTo>
                  <a:pt x="152" y="159"/>
                  <a:pt x="152" y="159"/>
                  <a:pt x="152" y="159"/>
                </a:cubicBezTo>
                <a:cubicBezTo>
                  <a:pt x="152" y="159"/>
                  <a:pt x="152" y="159"/>
                  <a:pt x="152" y="159"/>
                </a:cubicBezTo>
                <a:cubicBezTo>
                  <a:pt x="153" y="159"/>
                  <a:pt x="153" y="159"/>
                  <a:pt x="153" y="159"/>
                </a:cubicBezTo>
                <a:cubicBezTo>
                  <a:pt x="154" y="158"/>
                  <a:pt x="154" y="158"/>
                  <a:pt x="154" y="158"/>
                </a:cubicBezTo>
                <a:cubicBezTo>
                  <a:pt x="154" y="158"/>
                  <a:pt x="154" y="158"/>
                  <a:pt x="154" y="158"/>
                </a:cubicBezTo>
                <a:cubicBezTo>
                  <a:pt x="154" y="159"/>
                  <a:pt x="154" y="159"/>
                  <a:pt x="154" y="159"/>
                </a:cubicBezTo>
                <a:cubicBezTo>
                  <a:pt x="156" y="160"/>
                  <a:pt x="156" y="160"/>
                  <a:pt x="156" y="160"/>
                </a:cubicBezTo>
                <a:cubicBezTo>
                  <a:pt x="156" y="160"/>
                  <a:pt x="156" y="160"/>
                  <a:pt x="156" y="160"/>
                </a:cubicBezTo>
                <a:cubicBezTo>
                  <a:pt x="156" y="160"/>
                  <a:pt x="156" y="160"/>
                  <a:pt x="156" y="160"/>
                </a:cubicBezTo>
                <a:cubicBezTo>
                  <a:pt x="157" y="160"/>
                  <a:pt x="157" y="160"/>
                  <a:pt x="157" y="160"/>
                </a:cubicBezTo>
                <a:cubicBezTo>
                  <a:pt x="156" y="162"/>
                  <a:pt x="156" y="162"/>
                  <a:pt x="156" y="162"/>
                </a:cubicBezTo>
                <a:cubicBezTo>
                  <a:pt x="156" y="162"/>
                  <a:pt x="156" y="162"/>
                  <a:pt x="156" y="162"/>
                </a:cubicBezTo>
                <a:cubicBezTo>
                  <a:pt x="155" y="163"/>
                  <a:pt x="155" y="163"/>
                  <a:pt x="155" y="163"/>
                </a:cubicBezTo>
                <a:cubicBezTo>
                  <a:pt x="154" y="163"/>
                  <a:pt x="154" y="163"/>
                  <a:pt x="154" y="163"/>
                </a:cubicBezTo>
                <a:cubicBezTo>
                  <a:pt x="153" y="162"/>
                  <a:pt x="153" y="162"/>
                  <a:pt x="153" y="162"/>
                </a:cubicBezTo>
                <a:cubicBezTo>
                  <a:pt x="152" y="162"/>
                  <a:pt x="152" y="162"/>
                  <a:pt x="152" y="162"/>
                </a:cubicBezTo>
                <a:cubicBezTo>
                  <a:pt x="151" y="162"/>
                  <a:pt x="151" y="162"/>
                  <a:pt x="151" y="162"/>
                </a:cubicBezTo>
                <a:cubicBezTo>
                  <a:pt x="151" y="163"/>
                  <a:pt x="151" y="163"/>
                  <a:pt x="151" y="163"/>
                </a:cubicBezTo>
                <a:cubicBezTo>
                  <a:pt x="151" y="163"/>
                  <a:pt x="151" y="163"/>
                  <a:pt x="151" y="163"/>
                </a:cubicBezTo>
                <a:cubicBezTo>
                  <a:pt x="152" y="163"/>
                  <a:pt x="152" y="163"/>
                  <a:pt x="152" y="163"/>
                </a:cubicBezTo>
                <a:cubicBezTo>
                  <a:pt x="153" y="163"/>
                  <a:pt x="153" y="163"/>
                  <a:pt x="153" y="163"/>
                </a:cubicBezTo>
                <a:cubicBezTo>
                  <a:pt x="154" y="163"/>
                  <a:pt x="154" y="163"/>
                  <a:pt x="154" y="163"/>
                </a:cubicBezTo>
                <a:cubicBezTo>
                  <a:pt x="154" y="164"/>
                  <a:pt x="154" y="164"/>
                  <a:pt x="154" y="164"/>
                </a:cubicBezTo>
                <a:cubicBezTo>
                  <a:pt x="154" y="164"/>
                  <a:pt x="154" y="164"/>
                  <a:pt x="154" y="164"/>
                </a:cubicBezTo>
                <a:cubicBezTo>
                  <a:pt x="155" y="163"/>
                  <a:pt x="155" y="163"/>
                  <a:pt x="155" y="163"/>
                </a:cubicBezTo>
                <a:cubicBezTo>
                  <a:pt x="156" y="163"/>
                  <a:pt x="156" y="163"/>
                  <a:pt x="156" y="163"/>
                </a:cubicBezTo>
                <a:cubicBezTo>
                  <a:pt x="157" y="163"/>
                  <a:pt x="157" y="163"/>
                  <a:pt x="157" y="163"/>
                </a:cubicBezTo>
                <a:cubicBezTo>
                  <a:pt x="158" y="164"/>
                  <a:pt x="158" y="164"/>
                  <a:pt x="158" y="164"/>
                </a:cubicBezTo>
                <a:cubicBezTo>
                  <a:pt x="158" y="164"/>
                  <a:pt x="158" y="164"/>
                  <a:pt x="158" y="164"/>
                </a:cubicBezTo>
                <a:cubicBezTo>
                  <a:pt x="160" y="165"/>
                  <a:pt x="160" y="165"/>
                  <a:pt x="160" y="165"/>
                </a:cubicBezTo>
                <a:cubicBezTo>
                  <a:pt x="160" y="166"/>
                  <a:pt x="160" y="166"/>
                  <a:pt x="160" y="166"/>
                </a:cubicBezTo>
                <a:cubicBezTo>
                  <a:pt x="160" y="166"/>
                  <a:pt x="160" y="166"/>
                  <a:pt x="160" y="166"/>
                </a:cubicBezTo>
                <a:cubicBezTo>
                  <a:pt x="160" y="166"/>
                  <a:pt x="160" y="166"/>
                  <a:pt x="160" y="166"/>
                </a:cubicBezTo>
                <a:cubicBezTo>
                  <a:pt x="161" y="166"/>
                  <a:pt x="161" y="166"/>
                  <a:pt x="161" y="166"/>
                </a:cubicBezTo>
                <a:cubicBezTo>
                  <a:pt x="161" y="166"/>
                  <a:pt x="161" y="166"/>
                  <a:pt x="161" y="166"/>
                </a:cubicBezTo>
                <a:cubicBezTo>
                  <a:pt x="162" y="167"/>
                  <a:pt x="162" y="167"/>
                  <a:pt x="162" y="167"/>
                </a:cubicBezTo>
                <a:cubicBezTo>
                  <a:pt x="162" y="167"/>
                  <a:pt x="162" y="167"/>
                  <a:pt x="162" y="167"/>
                </a:cubicBezTo>
                <a:cubicBezTo>
                  <a:pt x="163" y="168"/>
                  <a:pt x="163" y="168"/>
                  <a:pt x="163" y="168"/>
                </a:cubicBezTo>
                <a:cubicBezTo>
                  <a:pt x="163" y="168"/>
                  <a:pt x="163" y="168"/>
                  <a:pt x="163" y="168"/>
                </a:cubicBezTo>
                <a:cubicBezTo>
                  <a:pt x="163" y="168"/>
                  <a:pt x="163" y="168"/>
                  <a:pt x="163" y="168"/>
                </a:cubicBezTo>
                <a:cubicBezTo>
                  <a:pt x="164" y="169"/>
                  <a:pt x="164" y="169"/>
                  <a:pt x="164" y="169"/>
                </a:cubicBezTo>
                <a:cubicBezTo>
                  <a:pt x="164" y="169"/>
                  <a:pt x="164" y="169"/>
                  <a:pt x="164" y="169"/>
                </a:cubicBezTo>
                <a:cubicBezTo>
                  <a:pt x="164" y="169"/>
                  <a:pt x="164" y="169"/>
                  <a:pt x="164" y="169"/>
                </a:cubicBezTo>
                <a:cubicBezTo>
                  <a:pt x="164" y="170"/>
                  <a:pt x="164" y="170"/>
                  <a:pt x="164" y="170"/>
                </a:cubicBezTo>
                <a:cubicBezTo>
                  <a:pt x="163" y="171"/>
                  <a:pt x="163" y="171"/>
                  <a:pt x="163" y="171"/>
                </a:cubicBezTo>
                <a:cubicBezTo>
                  <a:pt x="163" y="171"/>
                  <a:pt x="163" y="171"/>
                  <a:pt x="163" y="171"/>
                </a:cubicBezTo>
                <a:cubicBezTo>
                  <a:pt x="162" y="172"/>
                  <a:pt x="162" y="172"/>
                  <a:pt x="162" y="172"/>
                </a:cubicBezTo>
                <a:cubicBezTo>
                  <a:pt x="162" y="172"/>
                  <a:pt x="162" y="172"/>
                  <a:pt x="162" y="172"/>
                </a:cubicBezTo>
                <a:cubicBezTo>
                  <a:pt x="163" y="172"/>
                  <a:pt x="163" y="172"/>
                  <a:pt x="163" y="172"/>
                </a:cubicBezTo>
                <a:cubicBezTo>
                  <a:pt x="164" y="171"/>
                  <a:pt x="164" y="171"/>
                  <a:pt x="164" y="171"/>
                </a:cubicBezTo>
                <a:cubicBezTo>
                  <a:pt x="164" y="171"/>
                  <a:pt x="164" y="171"/>
                  <a:pt x="164" y="171"/>
                </a:cubicBezTo>
                <a:cubicBezTo>
                  <a:pt x="165" y="171"/>
                  <a:pt x="165" y="171"/>
                  <a:pt x="165" y="171"/>
                </a:cubicBezTo>
                <a:cubicBezTo>
                  <a:pt x="164" y="171"/>
                  <a:pt x="164" y="171"/>
                  <a:pt x="164" y="171"/>
                </a:cubicBezTo>
                <a:cubicBezTo>
                  <a:pt x="164" y="172"/>
                  <a:pt x="164" y="172"/>
                  <a:pt x="164" y="172"/>
                </a:cubicBezTo>
                <a:cubicBezTo>
                  <a:pt x="164" y="172"/>
                  <a:pt x="164" y="172"/>
                  <a:pt x="164" y="172"/>
                </a:cubicBezTo>
                <a:cubicBezTo>
                  <a:pt x="165" y="171"/>
                  <a:pt x="165" y="171"/>
                  <a:pt x="165" y="171"/>
                </a:cubicBezTo>
                <a:cubicBezTo>
                  <a:pt x="165" y="171"/>
                  <a:pt x="165" y="171"/>
                  <a:pt x="165" y="171"/>
                </a:cubicBezTo>
                <a:cubicBezTo>
                  <a:pt x="166" y="171"/>
                  <a:pt x="166" y="171"/>
                  <a:pt x="166" y="171"/>
                </a:cubicBezTo>
                <a:cubicBezTo>
                  <a:pt x="166" y="172"/>
                  <a:pt x="166" y="172"/>
                  <a:pt x="166" y="172"/>
                </a:cubicBezTo>
                <a:cubicBezTo>
                  <a:pt x="166" y="172"/>
                  <a:pt x="166" y="172"/>
                  <a:pt x="166" y="172"/>
                </a:cubicBezTo>
                <a:cubicBezTo>
                  <a:pt x="165" y="173"/>
                  <a:pt x="165" y="173"/>
                  <a:pt x="165" y="173"/>
                </a:cubicBezTo>
                <a:cubicBezTo>
                  <a:pt x="164" y="173"/>
                  <a:pt x="164" y="173"/>
                  <a:pt x="164" y="173"/>
                </a:cubicBezTo>
                <a:cubicBezTo>
                  <a:pt x="164" y="174"/>
                  <a:pt x="164" y="174"/>
                  <a:pt x="164" y="174"/>
                </a:cubicBezTo>
                <a:cubicBezTo>
                  <a:pt x="164" y="175"/>
                  <a:pt x="164" y="175"/>
                  <a:pt x="164" y="175"/>
                </a:cubicBezTo>
                <a:cubicBezTo>
                  <a:pt x="164" y="175"/>
                  <a:pt x="164" y="175"/>
                  <a:pt x="164" y="175"/>
                </a:cubicBezTo>
                <a:cubicBezTo>
                  <a:pt x="164" y="175"/>
                  <a:pt x="164" y="175"/>
                  <a:pt x="164" y="175"/>
                </a:cubicBezTo>
                <a:cubicBezTo>
                  <a:pt x="164" y="176"/>
                  <a:pt x="164" y="176"/>
                  <a:pt x="164" y="176"/>
                </a:cubicBezTo>
                <a:cubicBezTo>
                  <a:pt x="164" y="177"/>
                  <a:pt x="164" y="177"/>
                  <a:pt x="164" y="177"/>
                </a:cubicBezTo>
                <a:cubicBezTo>
                  <a:pt x="165" y="177"/>
                  <a:pt x="165" y="177"/>
                  <a:pt x="165" y="177"/>
                </a:cubicBezTo>
                <a:cubicBezTo>
                  <a:pt x="165" y="175"/>
                  <a:pt x="165" y="175"/>
                  <a:pt x="165" y="175"/>
                </a:cubicBezTo>
                <a:cubicBezTo>
                  <a:pt x="165" y="174"/>
                  <a:pt x="165" y="174"/>
                  <a:pt x="165" y="174"/>
                </a:cubicBezTo>
                <a:cubicBezTo>
                  <a:pt x="166" y="174"/>
                  <a:pt x="166" y="174"/>
                  <a:pt x="166" y="174"/>
                </a:cubicBezTo>
                <a:cubicBezTo>
                  <a:pt x="167" y="174"/>
                  <a:pt x="167" y="174"/>
                  <a:pt x="167" y="174"/>
                </a:cubicBezTo>
                <a:cubicBezTo>
                  <a:pt x="167" y="174"/>
                  <a:pt x="167" y="174"/>
                  <a:pt x="167" y="174"/>
                </a:cubicBezTo>
                <a:cubicBezTo>
                  <a:pt x="166" y="175"/>
                  <a:pt x="166" y="175"/>
                  <a:pt x="166" y="175"/>
                </a:cubicBezTo>
                <a:cubicBezTo>
                  <a:pt x="166" y="176"/>
                  <a:pt x="166" y="176"/>
                  <a:pt x="166" y="176"/>
                </a:cubicBezTo>
                <a:cubicBezTo>
                  <a:pt x="166" y="176"/>
                  <a:pt x="166" y="176"/>
                  <a:pt x="166" y="176"/>
                </a:cubicBezTo>
                <a:cubicBezTo>
                  <a:pt x="166" y="176"/>
                  <a:pt x="166" y="176"/>
                  <a:pt x="166" y="176"/>
                </a:cubicBezTo>
                <a:cubicBezTo>
                  <a:pt x="167" y="177"/>
                  <a:pt x="167" y="177"/>
                  <a:pt x="167" y="177"/>
                </a:cubicBezTo>
                <a:cubicBezTo>
                  <a:pt x="167" y="177"/>
                  <a:pt x="167" y="177"/>
                  <a:pt x="167" y="177"/>
                </a:cubicBezTo>
                <a:cubicBezTo>
                  <a:pt x="166" y="178"/>
                  <a:pt x="166" y="178"/>
                  <a:pt x="166" y="178"/>
                </a:cubicBezTo>
                <a:cubicBezTo>
                  <a:pt x="165" y="178"/>
                  <a:pt x="165" y="178"/>
                  <a:pt x="165" y="178"/>
                </a:cubicBezTo>
                <a:cubicBezTo>
                  <a:pt x="165" y="178"/>
                  <a:pt x="165" y="178"/>
                  <a:pt x="165" y="178"/>
                </a:cubicBezTo>
                <a:cubicBezTo>
                  <a:pt x="165" y="179"/>
                  <a:pt x="165" y="179"/>
                  <a:pt x="165" y="179"/>
                </a:cubicBezTo>
                <a:cubicBezTo>
                  <a:pt x="166" y="178"/>
                  <a:pt x="166" y="178"/>
                  <a:pt x="166" y="178"/>
                </a:cubicBezTo>
                <a:cubicBezTo>
                  <a:pt x="166" y="179"/>
                  <a:pt x="166" y="179"/>
                  <a:pt x="166" y="179"/>
                </a:cubicBezTo>
                <a:cubicBezTo>
                  <a:pt x="166" y="179"/>
                  <a:pt x="166" y="179"/>
                  <a:pt x="166" y="179"/>
                </a:cubicBezTo>
                <a:cubicBezTo>
                  <a:pt x="166" y="180"/>
                  <a:pt x="166" y="180"/>
                  <a:pt x="166" y="180"/>
                </a:cubicBezTo>
                <a:cubicBezTo>
                  <a:pt x="166" y="180"/>
                  <a:pt x="166" y="180"/>
                  <a:pt x="166" y="180"/>
                </a:cubicBezTo>
                <a:cubicBezTo>
                  <a:pt x="167" y="180"/>
                  <a:pt x="167" y="180"/>
                  <a:pt x="167" y="180"/>
                </a:cubicBezTo>
                <a:cubicBezTo>
                  <a:pt x="166" y="181"/>
                  <a:pt x="166" y="181"/>
                  <a:pt x="166" y="181"/>
                </a:cubicBezTo>
                <a:cubicBezTo>
                  <a:pt x="166" y="182"/>
                  <a:pt x="166" y="182"/>
                  <a:pt x="166" y="182"/>
                </a:cubicBezTo>
                <a:cubicBezTo>
                  <a:pt x="166" y="182"/>
                  <a:pt x="166" y="182"/>
                  <a:pt x="166" y="182"/>
                </a:cubicBezTo>
                <a:cubicBezTo>
                  <a:pt x="166" y="184"/>
                  <a:pt x="166" y="184"/>
                  <a:pt x="166" y="184"/>
                </a:cubicBezTo>
                <a:cubicBezTo>
                  <a:pt x="166" y="185"/>
                  <a:pt x="166" y="185"/>
                  <a:pt x="166" y="185"/>
                </a:cubicBezTo>
                <a:cubicBezTo>
                  <a:pt x="166" y="185"/>
                  <a:pt x="166" y="185"/>
                  <a:pt x="166" y="185"/>
                </a:cubicBezTo>
                <a:cubicBezTo>
                  <a:pt x="166" y="186"/>
                  <a:pt x="166" y="186"/>
                  <a:pt x="166" y="186"/>
                </a:cubicBezTo>
                <a:cubicBezTo>
                  <a:pt x="165" y="186"/>
                  <a:pt x="165" y="186"/>
                  <a:pt x="165" y="186"/>
                </a:cubicBezTo>
                <a:cubicBezTo>
                  <a:pt x="165" y="186"/>
                  <a:pt x="165" y="186"/>
                  <a:pt x="165" y="186"/>
                </a:cubicBezTo>
                <a:cubicBezTo>
                  <a:pt x="165" y="185"/>
                  <a:pt x="165" y="185"/>
                  <a:pt x="165" y="185"/>
                </a:cubicBezTo>
                <a:cubicBezTo>
                  <a:pt x="165" y="185"/>
                  <a:pt x="165" y="185"/>
                  <a:pt x="165" y="185"/>
                </a:cubicBezTo>
                <a:cubicBezTo>
                  <a:pt x="165" y="184"/>
                  <a:pt x="165" y="184"/>
                  <a:pt x="165" y="184"/>
                </a:cubicBezTo>
                <a:cubicBezTo>
                  <a:pt x="164" y="184"/>
                  <a:pt x="164" y="184"/>
                  <a:pt x="164" y="184"/>
                </a:cubicBezTo>
                <a:cubicBezTo>
                  <a:pt x="164" y="184"/>
                  <a:pt x="164" y="184"/>
                  <a:pt x="164" y="184"/>
                </a:cubicBezTo>
                <a:cubicBezTo>
                  <a:pt x="163" y="185"/>
                  <a:pt x="163" y="185"/>
                  <a:pt x="163" y="185"/>
                </a:cubicBezTo>
                <a:cubicBezTo>
                  <a:pt x="163" y="184"/>
                  <a:pt x="163" y="184"/>
                  <a:pt x="163" y="184"/>
                </a:cubicBezTo>
                <a:cubicBezTo>
                  <a:pt x="163" y="184"/>
                  <a:pt x="163" y="184"/>
                  <a:pt x="163" y="184"/>
                </a:cubicBezTo>
                <a:cubicBezTo>
                  <a:pt x="163" y="183"/>
                  <a:pt x="163" y="183"/>
                  <a:pt x="163" y="183"/>
                </a:cubicBezTo>
                <a:cubicBezTo>
                  <a:pt x="163" y="182"/>
                  <a:pt x="163" y="182"/>
                  <a:pt x="163" y="182"/>
                </a:cubicBezTo>
                <a:cubicBezTo>
                  <a:pt x="163" y="181"/>
                  <a:pt x="163" y="181"/>
                  <a:pt x="163" y="181"/>
                </a:cubicBezTo>
                <a:cubicBezTo>
                  <a:pt x="163" y="181"/>
                  <a:pt x="163" y="181"/>
                  <a:pt x="163" y="181"/>
                </a:cubicBezTo>
                <a:cubicBezTo>
                  <a:pt x="163" y="180"/>
                  <a:pt x="163" y="180"/>
                  <a:pt x="163" y="180"/>
                </a:cubicBezTo>
                <a:cubicBezTo>
                  <a:pt x="163" y="180"/>
                  <a:pt x="163" y="180"/>
                  <a:pt x="163" y="180"/>
                </a:cubicBezTo>
                <a:cubicBezTo>
                  <a:pt x="162" y="181"/>
                  <a:pt x="162" y="181"/>
                  <a:pt x="162" y="181"/>
                </a:cubicBezTo>
                <a:cubicBezTo>
                  <a:pt x="162" y="182"/>
                  <a:pt x="162" y="182"/>
                  <a:pt x="162" y="182"/>
                </a:cubicBezTo>
                <a:cubicBezTo>
                  <a:pt x="162" y="183"/>
                  <a:pt x="162" y="183"/>
                  <a:pt x="162" y="183"/>
                </a:cubicBezTo>
                <a:cubicBezTo>
                  <a:pt x="162" y="184"/>
                  <a:pt x="162" y="184"/>
                  <a:pt x="162" y="184"/>
                </a:cubicBezTo>
                <a:cubicBezTo>
                  <a:pt x="162" y="185"/>
                  <a:pt x="162" y="185"/>
                  <a:pt x="162" y="185"/>
                </a:cubicBezTo>
                <a:cubicBezTo>
                  <a:pt x="162" y="185"/>
                  <a:pt x="162" y="185"/>
                  <a:pt x="162" y="185"/>
                </a:cubicBezTo>
                <a:cubicBezTo>
                  <a:pt x="161" y="185"/>
                  <a:pt x="161" y="185"/>
                  <a:pt x="161" y="185"/>
                </a:cubicBezTo>
                <a:cubicBezTo>
                  <a:pt x="161" y="185"/>
                  <a:pt x="161" y="185"/>
                  <a:pt x="161" y="185"/>
                </a:cubicBezTo>
                <a:cubicBezTo>
                  <a:pt x="160" y="185"/>
                  <a:pt x="160" y="185"/>
                  <a:pt x="160" y="185"/>
                </a:cubicBezTo>
                <a:cubicBezTo>
                  <a:pt x="159" y="185"/>
                  <a:pt x="159" y="185"/>
                  <a:pt x="159" y="185"/>
                </a:cubicBezTo>
                <a:cubicBezTo>
                  <a:pt x="158" y="184"/>
                  <a:pt x="158" y="184"/>
                  <a:pt x="158" y="184"/>
                </a:cubicBezTo>
                <a:cubicBezTo>
                  <a:pt x="157" y="182"/>
                  <a:pt x="157" y="182"/>
                  <a:pt x="157" y="182"/>
                </a:cubicBezTo>
                <a:cubicBezTo>
                  <a:pt x="157" y="182"/>
                  <a:pt x="157" y="182"/>
                  <a:pt x="157" y="182"/>
                </a:cubicBezTo>
                <a:cubicBezTo>
                  <a:pt x="156" y="181"/>
                  <a:pt x="156" y="181"/>
                  <a:pt x="156" y="181"/>
                </a:cubicBezTo>
                <a:cubicBezTo>
                  <a:pt x="156" y="179"/>
                  <a:pt x="156" y="179"/>
                  <a:pt x="156" y="179"/>
                </a:cubicBezTo>
                <a:cubicBezTo>
                  <a:pt x="156" y="179"/>
                  <a:pt x="156" y="179"/>
                  <a:pt x="156" y="179"/>
                </a:cubicBezTo>
                <a:cubicBezTo>
                  <a:pt x="155" y="178"/>
                  <a:pt x="155" y="178"/>
                  <a:pt x="155" y="178"/>
                </a:cubicBezTo>
                <a:cubicBezTo>
                  <a:pt x="155" y="177"/>
                  <a:pt x="155" y="177"/>
                  <a:pt x="155" y="177"/>
                </a:cubicBezTo>
                <a:cubicBezTo>
                  <a:pt x="155" y="176"/>
                  <a:pt x="155" y="176"/>
                  <a:pt x="155" y="176"/>
                </a:cubicBezTo>
                <a:cubicBezTo>
                  <a:pt x="155" y="175"/>
                  <a:pt x="155" y="175"/>
                  <a:pt x="155" y="175"/>
                </a:cubicBezTo>
                <a:cubicBezTo>
                  <a:pt x="155" y="175"/>
                  <a:pt x="155" y="175"/>
                  <a:pt x="155" y="175"/>
                </a:cubicBezTo>
                <a:cubicBezTo>
                  <a:pt x="155" y="175"/>
                  <a:pt x="155" y="175"/>
                  <a:pt x="155" y="175"/>
                </a:cubicBezTo>
                <a:cubicBezTo>
                  <a:pt x="154" y="175"/>
                  <a:pt x="154" y="175"/>
                  <a:pt x="154" y="175"/>
                </a:cubicBezTo>
                <a:cubicBezTo>
                  <a:pt x="153" y="175"/>
                  <a:pt x="153" y="175"/>
                  <a:pt x="153" y="175"/>
                </a:cubicBezTo>
                <a:cubicBezTo>
                  <a:pt x="153" y="175"/>
                  <a:pt x="153" y="175"/>
                  <a:pt x="153" y="175"/>
                </a:cubicBezTo>
                <a:cubicBezTo>
                  <a:pt x="151" y="173"/>
                  <a:pt x="151" y="173"/>
                  <a:pt x="151" y="173"/>
                </a:cubicBezTo>
                <a:cubicBezTo>
                  <a:pt x="151" y="172"/>
                  <a:pt x="151" y="172"/>
                  <a:pt x="151" y="172"/>
                </a:cubicBezTo>
                <a:cubicBezTo>
                  <a:pt x="151" y="172"/>
                  <a:pt x="151" y="172"/>
                  <a:pt x="151" y="172"/>
                </a:cubicBezTo>
                <a:cubicBezTo>
                  <a:pt x="150" y="172"/>
                  <a:pt x="150" y="172"/>
                  <a:pt x="150" y="172"/>
                </a:cubicBezTo>
                <a:cubicBezTo>
                  <a:pt x="149" y="172"/>
                  <a:pt x="149" y="172"/>
                  <a:pt x="149" y="172"/>
                </a:cubicBezTo>
                <a:cubicBezTo>
                  <a:pt x="148" y="172"/>
                  <a:pt x="148" y="172"/>
                  <a:pt x="148" y="172"/>
                </a:cubicBezTo>
                <a:cubicBezTo>
                  <a:pt x="148" y="172"/>
                  <a:pt x="148" y="172"/>
                  <a:pt x="148" y="172"/>
                </a:cubicBezTo>
                <a:cubicBezTo>
                  <a:pt x="147" y="172"/>
                  <a:pt x="147" y="172"/>
                  <a:pt x="147" y="172"/>
                </a:cubicBezTo>
                <a:cubicBezTo>
                  <a:pt x="147" y="172"/>
                  <a:pt x="147" y="172"/>
                  <a:pt x="147" y="172"/>
                </a:cubicBezTo>
                <a:cubicBezTo>
                  <a:pt x="146" y="171"/>
                  <a:pt x="146" y="171"/>
                  <a:pt x="146" y="171"/>
                </a:cubicBezTo>
                <a:cubicBezTo>
                  <a:pt x="146" y="171"/>
                  <a:pt x="146" y="171"/>
                  <a:pt x="146" y="171"/>
                </a:cubicBezTo>
                <a:cubicBezTo>
                  <a:pt x="145" y="170"/>
                  <a:pt x="145" y="170"/>
                  <a:pt x="145" y="170"/>
                </a:cubicBezTo>
                <a:cubicBezTo>
                  <a:pt x="145" y="169"/>
                  <a:pt x="145" y="169"/>
                  <a:pt x="145" y="169"/>
                </a:cubicBezTo>
                <a:cubicBezTo>
                  <a:pt x="145" y="169"/>
                  <a:pt x="145" y="169"/>
                  <a:pt x="145" y="169"/>
                </a:cubicBezTo>
                <a:cubicBezTo>
                  <a:pt x="144" y="168"/>
                  <a:pt x="144" y="168"/>
                  <a:pt x="144" y="168"/>
                </a:cubicBezTo>
                <a:cubicBezTo>
                  <a:pt x="144" y="167"/>
                  <a:pt x="144" y="167"/>
                  <a:pt x="144" y="167"/>
                </a:cubicBezTo>
                <a:cubicBezTo>
                  <a:pt x="144" y="167"/>
                  <a:pt x="144" y="167"/>
                  <a:pt x="144" y="167"/>
                </a:cubicBezTo>
                <a:cubicBezTo>
                  <a:pt x="144" y="168"/>
                  <a:pt x="144" y="168"/>
                  <a:pt x="144" y="168"/>
                </a:cubicBezTo>
                <a:cubicBezTo>
                  <a:pt x="144" y="169"/>
                  <a:pt x="144" y="169"/>
                  <a:pt x="144" y="169"/>
                </a:cubicBezTo>
                <a:cubicBezTo>
                  <a:pt x="143" y="169"/>
                  <a:pt x="143" y="169"/>
                  <a:pt x="143" y="169"/>
                </a:cubicBezTo>
                <a:cubicBezTo>
                  <a:pt x="142" y="169"/>
                  <a:pt x="142" y="169"/>
                  <a:pt x="142" y="169"/>
                </a:cubicBezTo>
                <a:cubicBezTo>
                  <a:pt x="143" y="170"/>
                  <a:pt x="143" y="170"/>
                  <a:pt x="143" y="170"/>
                </a:cubicBezTo>
                <a:cubicBezTo>
                  <a:pt x="144" y="170"/>
                  <a:pt x="144" y="170"/>
                  <a:pt x="144" y="170"/>
                </a:cubicBezTo>
                <a:cubicBezTo>
                  <a:pt x="144" y="171"/>
                  <a:pt x="144" y="171"/>
                  <a:pt x="144" y="171"/>
                </a:cubicBezTo>
                <a:cubicBezTo>
                  <a:pt x="145" y="172"/>
                  <a:pt x="145" y="172"/>
                  <a:pt x="145" y="172"/>
                </a:cubicBezTo>
                <a:cubicBezTo>
                  <a:pt x="145" y="172"/>
                  <a:pt x="145" y="172"/>
                  <a:pt x="145" y="172"/>
                </a:cubicBezTo>
                <a:cubicBezTo>
                  <a:pt x="144" y="172"/>
                  <a:pt x="144" y="172"/>
                  <a:pt x="144" y="172"/>
                </a:cubicBezTo>
                <a:cubicBezTo>
                  <a:pt x="143" y="172"/>
                  <a:pt x="143" y="172"/>
                  <a:pt x="143" y="172"/>
                </a:cubicBezTo>
                <a:cubicBezTo>
                  <a:pt x="142" y="173"/>
                  <a:pt x="142" y="173"/>
                  <a:pt x="142" y="173"/>
                </a:cubicBezTo>
                <a:cubicBezTo>
                  <a:pt x="142" y="172"/>
                  <a:pt x="142" y="172"/>
                  <a:pt x="142" y="172"/>
                </a:cubicBezTo>
                <a:cubicBezTo>
                  <a:pt x="142" y="173"/>
                  <a:pt x="142" y="173"/>
                  <a:pt x="142" y="173"/>
                </a:cubicBezTo>
                <a:cubicBezTo>
                  <a:pt x="143" y="173"/>
                  <a:pt x="143" y="173"/>
                  <a:pt x="143" y="173"/>
                </a:cubicBezTo>
                <a:cubicBezTo>
                  <a:pt x="143" y="173"/>
                  <a:pt x="143" y="173"/>
                  <a:pt x="143" y="173"/>
                </a:cubicBezTo>
                <a:cubicBezTo>
                  <a:pt x="144" y="172"/>
                  <a:pt x="144" y="172"/>
                  <a:pt x="144" y="172"/>
                </a:cubicBezTo>
                <a:cubicBezTo>
                  <a:pt x="145" y="172"/>
                  <a:pt x="145" y="172"/>
                  <a:pt x="145" y="172"/>
                </a:cubicBezTo>
                <a:cubicBezTo>
                  <a:pt x="146" y="172"/>
                  <a:pt x="146" y="172"/>
                  <a:pt x="146" y="172"/>
                </a:cubicBezTo>
                <a:cubicBezTo>
                  <a:pt x="146" y="172"/>
                  <a:pt x="146" y="172"/>
                  <a:pt x="146" y="172"/>
                </a:cubicBezTo>
                <a:cubicBezTo>
                  <a:pt x="146" y="173"/>
                  <a:pt x="146" y="173"/>
                  <a:pt x="146" y="173"/>
                </a:cubicBezTo>
                <a:cubicBezTo>
                  <a:pt x="146" y="173"/>
                  <a:pt x="146" y="173"/>
                  <a:pt x="146" y="173"/>
                </a:cubicBezTo>
                <a:cubicBezTo>
                  <a:pt x="147" y="173"/>
                  <a:pt x="147" y="173"/>
                  <a:pt x="147" y="173"/>
                </a:cubicBezTo>
                <a:cubicBezTo>
                  <a:pt x="148" y="173"/>
                  <a:pt x="148" y="173"/>
                  <a:pt x="148" y="173"/>
                </a:cubicBezTo>
                <a:cubicBezTo>
                  <a:pt x="150" y="174"/>
                  <a:pt x="150" y="174"/>
                  <a:pt x="150" y="174"/>
                </a:cubicBezTo>
                <a:cubicBezTo>
                  <a:pt x="151" y="174"/>
                  <a:pt x="151" y="174"/>
                  <a:pt x="151" y="174"/>
                </a:cubicBezTo>
                <a:cubicBezTo>
                  <a:pt x="151" y="174"/>
                  <a:pt x="151" y="174"/>
                  <a:pt x="151" y="174"/>
                </a:cubicBezTo>
                <a:cubicBezTo>
                  <a:pt x="152" y="175"/>
                  <a:pt x="152" y="175"/>
                  <a:pt x="152" y="175"/>
                </a:cubicBezTo>
                <a:cubicBezTo>
                  <a:pt x="152" y="176"/>
                  <a:pt x="152" y="176"/>
                  <a:pt x="152" y="176"/>
                </a:cubicBezTo>
                <a:cubicBezTo>
                  <a:pt x="152" y="177"/>
                  <a:pt x="152" y="177"/>
                  <a:pt x="152" y="177"/>
                </a:cubicBezTo>
                <a:cubicBezTo>
                  <a:pt x="151" y="177"/>
                  <a:pt x="151" y="177"/>
                  <a:pt x="151" y="177"/>
                </a:cubicBezTo>
                <a:cubicBezTo>
                  <a:pt x="150" y="177"/>
                  <a:pt x="150" y="177"/>
                  <a:pt x="150" y="177"/>
                </a:cubicBezTo>
                <a:cubicBezTo>
                  <a:pt x="150" y="178"/>
                  <a:pt x="150" y="178"/>
                  <a:pt x="150" y="178"/>
                </a:cubicBezTo>
                <a:cubicBezTo>
                  <a:pt x="149" y="178"/>
                  <a:pt x="149" y="178"/>
                  <a:pt x="149" y="178"/>
                </a:cubicBezTo>
                <a:cubicBezTo>
                  <a:pt x="147" y="179"/>
                  <a:pt x="147" y="179"/>
                  <a:pt x="147" y="179"/>
                </a:cubicBezTo>
                <a:cubicBezTo>
                  <a:pt x="145" y="179"/>
                  <a:pt x="145" y="179"/>
                  <a:pt x="145" y="179"/>
                </a:cubicBezTo>
                <a:cubicBezTo>
                  <a:pt x="145" y="179"/>
                  <a:pt x="145" y="179"/>
                  <a:pt x="145" y="179"/>
                </a:cubicBezTo>
                <a:cubicBezTo>
                  <a:pt x="144" y="179"/>
                  <a:pt x="144" y="179"/>
                  <a:pt x="144" y="179"/>
                </a:cubicBezTo>
                <a:cubicBezTo>
                  <a:pt x="143" y="178"/>
                  <a:pt x="143" y="178"/>
                  <a:pt x="143" y="178"/>
                </a:cubicBezTo>
                <a:cubicBezTo>
                  <a:pt x="143" y="177"/>
                  <a:pt x="143" y="177"/>
                  <a:pt x="143" y="177"/>
                </a:cubicBezTo>
                <a:cubicBezTo>
                  <a:pt x="143" y="177"/>
                  <a:pt x="143" y="177"/>
                  <a:pt x="143" y="177"/>
                </a:cubicBezTo>
                <a:cubicBezTo>
                  <a:pt x="143" y="177"/>
                  <a:pt x="143" y="177"/>
                  <a:pt x="143" y="177"/>
                </a:cubicBezTo>
                <a:cubicBezTo>
                  <a:pt x="143" y="178"/>
                  <a:pt x="143" y="178"/>
                  <a:pt x="143" y="178"/>
                </a:cubicBezTo>
                <a:cubicBezTo>
                  <a:pt x="143" y="178"/>
                  <a:pt x="143" y="178"/>
                  <a:pt x="143" y="178"/>
                </a:cubicBezTo>
                <a:cubicBezTo>
                  <a:pt x="143" y="179"/>
                  <a:pt x="143" y="179"/>
                  <a:pt x="143" y="179"/>
                </a:cubicBezTo>
                <a:cubicBezTo>
                  <a:pt x="143" y="179"/>
                  <a:pt x="143" y="179"/>
                  <a:pt x="143" y="179"/>
                </a:cubicBezTo>
                <a:cubicBezTo>
                  <a:pt x="142" y="179"/>
                  <a:pt x="142" y="179"/>
                  <a:pt x="142" y="179"/>
                </a:cubicBezTo>
                <a:cubicBezTo>
                  <a:pt x="142" y="178"/>
                  <a:pt x="142" y="178"/>
                  <a:pt x="142" y="178"/>
                </a:cubicBezTo>
                <a:cubicBezTo>
                  <a:pt x="141" y="178"/>
                  <a:pt x="141" y="178"/>
                  <a:pt x="141" y="178"/>
                </a:cubicBezTo>
                <a:cubicBezTo>
                  <a:pt x="141" y="179"/>
                  <a:pt x="141" y="179"/>
                  <a:pt x="141" y="179"/>
                </a:cubicBezTo>
                <a:cubicBezTo>
                  <a:pt x="141" y="179"/>
                  <a:pt x="141" y="179"/>
                  <a:pt x="141" y="179"/>
                </a:cubicBezTo>
                <a:cubicBezTo>
                  <a:pt x="142" y="179"/>
                  <a:pt x="142" y="179"/>
                  <a:pt x="142" y="179"/>
                </a:cubicBezTo>
                <a:cubicBezTo>
                  <a:pt x="142" y="180"/>
                  <a:pt x="142" y="180"/>
                  <a:pt x="142" y="180"/>
                </a:cubicBezTo>
                <a:cubicBezTo>
                  <a:pt x="142" y="180"/>
                  <a:pt x="142" y="180"/>
                  <a:pt x="142" y="180"/>
                </a:cubicBezTo>
                <a:cubicBezTo>
                  <a:pt x="142" y="181"/>
                  <a:pt x="142" y="181"/>
                  <a:pt x="142" y="181"/>
                </a:cubicBezTo>
                <a:cubicBezTo>
                  <a:pt x="142" y="181"/>
                  <a:pt x="142" y="181"/>
                  <a:pt x="142" y="181"/>
                </a:cubicBezTo>
                <a:cubicBezTo>
                  <a:pt x="141" y="181"/>
                  <a:pt x="141" y="181"/>
                  <a:pt x="141" y="181"/>
                </a:cubicBezTo>
                <a:cubicBezTo>
                  <a:pt x="141" y="181"/>
                  <a:pt x="141" y="181"/>
                  <a:pt x="141" y="181"/>
                </a:cubicBezTo>
                <a:cubicBezTo>
                  <a:pt x="141" y="182"/>
                  <a:pt x="141" y="182"/>
                  <a:pt x="141" y="182"/>
                </a:cubicBezTo>
                <a:cubicBezTo>
                  <a:pt x="140" y="183"/>
                  <a:pt x="140" y="183"/>
                  <a:pt x="140" y="183"/>
                </a:cubicBezTo>
                <a:cubicBezTo>
                  <a:pt x="138" y="183"/>
                  <a:pt x="138" y="183"/>
                  <a:pt x="138" y="183"/>
                </a:cubicBezTo>
                <a:cubicBezTo>
                  <a:pt x="137" y="183"/>
                  <a:pt x="137" y="183"/>
                  <a:pt x="137" y="183"/>
                </a:cubicBezTo>
                <a:cubicBezTo>
                  <a:pt x="137" y="183"/>
                  <a:pt x="137" y="183"/>
                  <a:pt x="137" y="183"/>
                </a:cubicBezTo>
                <a:cubicBezTo>
                  <a:pt x="136" y="184"/>
                  <a:pt x="136" y="184"/>
                  <a:pt x="136" y="184"/>
                </a:cubicBezTo>
                <a:cubicBezTo>
                  <a:pt x="136" y="185"/>
                  <a:pt x="136" y="185"/>
                  <a:pt x="136" y="185"/>
                </a:cubicBezTo>
                <a:cubicBezTo>
                  <a:pt x="136" y="185"/>
                  <a:pt x="136" y="185"/>
                  <a:pt x="136" y="185"/>
                </a:cubicBezTo>
                <a:cubicBezTo>
                  <a:pt x="138" y="184"/>
                  <a:pt x="138" y="184"/>
                  <a:pt x="138" y="184"/>
                </a:cubicBezTo>
                <a:cubicBezTo>
                  <a:pt x="139" y="184"/>
                  <a:pt x="139" y="184"/>
                  <a:pt x="139" y="184"/>
                </a:cubicBezTo>
                <a:cubicBezTo>
                  <a:pt x="140" y="184"/>
                  <a:pt x="140" y="184"/>
                  <a:pt x="140" y="184"/>
                </a:cubicBezTo>
                <a:cubicBezTo>
                  <a:pt x="140" y="184"/>
                  <a:pt x="140" y="184"/>
                  <a:pt x="140" y="184"/>
                </a:cubicBezTo>
                <a:cubicBezTo>
                  <a:pt x="140" y="184"/>
                  <a:pt x="140" y="184"/>
                  <a:pt x="140" y="184"/>
                </a:cubicBezTo>
                <a:cubicBezTo>
                  <a:pt x="141" y="185"/>
                  <a:pt x="141" y="185"/>
                  <a:pt x="141" y="185"/>
                </a:cubicBezTo>
                <a:cubicBezTo>
                  <a:pt x="142" y="185"/>
                  <a:pt x="142" y="185"/>
                  <a:pt x="142" y="185"/>
                </a:cubicBezTo>
                <a:cubicBezTo>
                  <a:pt x="143" y="184"/>
                  <a:pt x="143" y="184"/>
                  <a:pt x="143" y="184"/>
                </a:cubicBezTo>
                <a:cubicBezTo>
                  <a:pt x="145" y="184"/>
                  <a:pt x="145" y="184"/>
                  <a:pt x="145" y="184"/>
                </a:cubicBezTo>
                <a:cubicBezTo>
                  <a:pt x="145" y="185"/>
                  <a:pt x="145" y="185"/>
                  <a:pt x="145" y="185"/>
                </a:cubicBezTo>
                <a:cubicBezTo>
                  <a:pt x="146" y="185"/>
                  <a:pt x="146" y="185"/>
                  <a:pt x="146" y="185"/>
                </a:cubicBezTo>
                <a:cubicBezTo>
                  <a:pt x="147" y="185"/>
                  <a:pt x="147" y="185"/>
                  <a:pt x="147" y="185"/>
                </a:cubicBezTo>
                <a:cubicBezTo>
                  <a:pt x="147" y="185"/>
                  <a:pt x="147" y="185"/>
                  <a:pt x="147" y="185"/>
                </a:cubicBezTo>
                <a:cubicBezTo>
                  <a:pt x="147" y="185"/>
                  <a:pt x="147" y="185"/>
                  <a:pt x="147" y="185"/>
                </a:cubicBezTo>
                <a:cubicBezTo>
                  <a:pt x="148" y="185"/>
                  <a:pt x="148" y="185"/>
                  <a:pt x="148" y="185"/>
                </a:cubicBezTo>
                <a:cubicBezTo>
                  <a:pt x="147" y="186"/>
                  <a:pt x="147" y="186"/>
                  <a:pt x="147" y="186"/>
                </a:cubicBezTo>
                <a:cubicBezTo>
                  <a:pt x="147" y="186"/>
                  <a:pt x="147" y="186"/>
                  <a:pt x="147" y="186"/>
                </a:cubicBezTo>
                <a:cubicBezTo>
                  <a:pt x="146" y="186"/>
                  <a:pt x="146" y="186"/>
                  <a:pt x="146" y="186"/>
                </a:cubicBezTo>
                <a:cubicBezTo>
                  <a:pt x="145" y="186"/>
                  <a:pt x="145" y="186"/>
                  <a:pt x="145" y="186"/>
                </a:cubicBezTo>
                <a:cubicBezTo>
                  <a:pt x="144" y="187"/>
                  <a:pt x="144" y="187"/>
                  <a:pt x="144" y="187"/>
                </a:cubicBezTo>
                <a:cubicBezTo>
                  <a:pt x="143" y="187"/>
                  <a:pt x="143" y="187"/>
                  <a:pt x="143" y="187"/>
                </a:cubicBezTo>
                <a:cubicBezTo>
                  <a:pt x="142" y="187"/>
                  <a:pt x="142" y="187"/>
                  <a:pt x="142" y="187"/>
                </a:cubicBezTo>
                <a:cubicBezTo>
                  <a:pt x="141" y="187"/>
                  <a:pt x="141" y="187"/>
                  <a:pt x="141" y="187"/>
                </a:cubicBezTo>
                <a:cubicBezTo>
                  <a:pt x="141" y="186"/>
                  <a:pt x="141" y="186"/>
                  <a:pt x="141" y="186"/>
                </a:cubicBezTo>
                <a:cubicBezTo>
                  <a:pt x="140" y="187"/>
                  <a:pt x="140" y="187"/>
                  <a:pt x="140" y="187"/>
                </a:cubicBezTo>
                <a:cubicBezTo>
                  <a:pt x="139" y="187"/>
                  <a:pt x="139" y="187"/>
                  <a:pt x="139" y="187"/>
                </a:cubicBezTo>
                <a:cubicBezTo>
                  <a:pt x="140" y="188"/>
                  <a:pt x="140" y="188"/>
                  <a:pt x="140" y="188"/>
                </a:cubicBezTo>
                <a:cubicBezTo>
                  <a:pt x="140" y="187"/>
                  <a:pt x="140" y="187"/>
                  <a:pt x="140" y="187"/>
                </a:cubicBezTo>
                <a:cubicBezTo>
                  <a:pt x="141" y="188"/>
                  <a:pt x="141" y="188"/>
                  <a:pt x="141" y="188"/>
                </a:cubicBezTo>
                <a:cubicBezTo>
                  <a:pt x="143" y="188"/>
                  <a:pt x="143" y="188"/>
                  <a:pt x="143" y="188"/>
                </a:cubicBezTo>
                <a:cubicBezTo>
                  <a:pt x="143" y="188"/>
                  <a:pt x="143" y="188"/>
                  <a:pt x="143" y="188"/>
                </a:cubicBezTo>
                <a:cubicBezTo>
                  <a:pt x="144" y="189"/>
                  <a:pt x="144" y="189"/>
                  <a:pt x="144" y="189"/>
                </a:cubicBezTo>
                <a:cubicBezTo>
                  <a:pt x="144" y="188"/>
                  <a:pt x="144" y="188"/>
                  <a:pt x="144" y="188"/>
                </a:cubicBezTo>
                <a:cubicBezTo>
                  <a:pt x="145" y="187"/>
                  <a:pt x="145" y="187"/>
                  <a:pt x="145" y="187"/>
                </a:cubicBezTo>
                <a:cubicBezTo>
                  <a:pt x="145" y="187"/>
                  <a:pt x="146" y="187"/>
                  <a:pt x="146" y="187"/>
                </a:cubicBezTo>
                <a:cubicBezTo>
                  <a:pt x="146" y="187"/>
                  <a:pt x="146" y="187"/>
                  <a:pt x="146" y="187"/>
                </a:cubicBezTo>
                <a:cubicBezTo>
                  <a:pt x="147" y="187"/>
                  <a:pt x="147" y="187"/>
                  <a:pt x="147" y="187"/>
                </a:cubicBezTo>
                <a:cubicBezTo>
                  <a:pt x="147" y="187"/>
                  <a:pt x="147" y="187"/>
                  <a:pt x="147" y="187"/>
                </a:cubicBezTo>
                <a:cubicBezTo>
                  <a:pt x="148" y="187"/>
                  <a:pt x="148" y="187"/>
                  <a:pt x="148" y="187"/>
                </a:cubicBezTo>
                <a:cubicBezTo>
                  <a:pt x="149" y="187"/>
                  <a:pt x="149" y="187"/>
                  <a:pt x="149" y="187"/>
                </a:cubicBezTo>
                <a:cubicBezTo>
                  <a:pt x="150" y="186"/>
                  <a:pt x="150" y="186"/>
                  <a:pt x="150" y="186"/>
                </a:cubicBezTo>
                <a:cubicBezTo>
                  <a:pt x="151" y="185"/>
                  <a:pt x="151" y="185"/>
                  <a:pt x="151" y="185"/>
                </a:cubicBezTo>
                <a:cubicBezTo>
                  <a:pt x="152" y="185"/>
                  <a:pt x="152" y="185"/>
                  <a:pt x="152" y="185"/>
                </a:cubicBezTo>
                <a:cubicBezTo>
                  <a:pt x="152" y="185"/>
                  <a:pt x="152" y="185"/>
                  <a:pt x="152" y="185"/>
                </a:cubicBezTo>
                <a:cubicBezTo>
                  <a:pt x="152" y="186"/>
                  <a:pt x="152" y="186"/>
                  <a:pt x="152" y="186"/>
                </a:cubicBezTo>
                <a:cubicBezTo>
                  <a:pt x="152" y="186"/>
                  <a:pt x="152" y="186"/>
                  <a:pt x="152" y="186"/>
                </a:cubicBezTo>
                <a:cubicBezTo>
                  <a:pt x="153" y="185"/>
                  <a:pt x="153" y="185"/>
                  <a:pt x="153" y="185"/>
                </a:cubicBezTo>
                <a:cubicBezTo>
                  <a:pt x="153" y="185"/>
                  <a:pt x="153" y="185"/>
                  <a:pt x="153" y="185"/>
                </a:cubicBezTo>
                <a:cubicBezTo>
                  <a:pt x="153" y="186"/>
                  <a:pt x="153" y="186"/>
                  <a:pt x="153" y="186"/>
                </a:cubicBezTo>
                <a:cubicBezTo>
                  <a:pt x="155" y="187"/>
                  <a:pt x="155" y="187"/>
                  <a:pt x="155" y="187"/>
                </a:cubicBezTo>
                <a:cubicBezTo>
                  <a:pt x="156" y="187"/>
                  <a:pt x="156" y="187"/>
                  <a:pt x="156" y="187"/>
                </a:cubicBezTo>
                <a:cubicBezTo>
                  <a:pt x="157" y="188"/>
                  <a:pt x="157" y="188"/>
                  <a:pt x="157" y="188"/>
                </a:cubicBezTo>
                <a:cubicBezTo>
                  <a:pt x="159" y="188"/>
                  <a:pt x="159" y="188"/>
                  <a:pt x="159" y="188"/>
                </a:cubicBezTo>
                <a:cubicBezTo>
                  <a:pt x="159" y="188"/>
                  <a:pt x="159" y="188"/>
                  <a:pt x="159" y="188"/>
                </a:cubicBezTo>
                <a:cubicBezTo>
                  <a:pt x="161" y="188"/>
                  <a:pt x="161" y="188"/>
                  <a:pt x="161" y="188"/>
                </a:cubicBezTo>
                <a:cubicBezTo>
                  <a:pt x="161" y="188"/>
                  <a:pt x="161" y="188"/>
                  <a:pt x="161" y="188"/>
                </a:cubicBezTo>
                <a:cubicBezTo>
                  <a:pt x="162" y="188"/>
                  <a:pt x="162" y="188"/>
                  <a:pt x="162" y="188"/>
                </a:cubicBezTo>
                <a:cubicBezTo>
                  <a:pt x="163" y="188"/>
                  <a:pt x="163" y="188"/>
                  <a:pt x="163" y="188"/>
                </a:cubicBezTo>
                <a:cubicBezTo>
                  <a:pt x="163" y="188"/>
                  <a:pt x="163" y="188"/>
                  <a:pt x="163" y="188"/>
                </a:cubicBezTo>
                <a:cubicBezTo>
                  <a:pt x="163" y="189"/>
                  <a:pt x="163" y="189"/>
                  <a:pt x="163" y="189"/>
                </a:cubicBezTo>
                <a:cubicBezTo>
                  <a:pt x="162" y="190"/>
                  <a:pt x="162" y="190"/>
                  <a:pt x="162" y="190"/>
                </a:cubicBezTo>
                <a:cubicBezTo>
                  <a:pt x="161" y="190"/>
                  <a:pt x="161" y="190"/>
                  <a:pt x="161" y="190"/>
                </a:cubicBezTo>
                <a:cubicBezTo>
                  <a:pt x="160" y="190"/>
                  <a:pt x="160" y="190"/>
                  <a:pt x="160" y="190"/>
                </a:cubicBezTo>
                <a:cubicBezTo>
                  <a:pt x="160" y="190"/>
                  <a:pt x="160" y="190"/>
                  <a:pt x="160" y="190"/>
                </a:cubicBezTo>
                <a:cubicBezTo>
                  <a:pt x="160" y="191"/>
                  <a:pt x="160" y="191"/>
                  <a:pt x="160" y="191"/>
                </a:cubicBezTo>
                <a:cubicBezTo>
                  <a:pt x="160" y="191"/>
                  <a:pt x="160" y="191"/>
                  <a:pt x="160" y="191"/>
                </a:cubicBezTo>
                <a:cubicBezTo>
                  <a:pt x="160" y="191"/>
                  <a:pt x="160" y="191"/>
                  <a:pt x="160" y="191"/>
                </a:cubicBezTo>
                <a:cubicBezTo>
                  <a:pt x="160" y="192"/>
                  <a:pt x="160" y="192"/>
                  <a:pt x="160" y="192"/>
                </a:cubicBezTo>
                <a:cubicBezTo>
                  <a:pt x="160" y="192"/>
                  <a:pt x="160" y="192"/>
                  <a:pt x="160" y="192"/>
                </a:cubicBezTo>
                <a:cubicBezTo>
                  <a:pt x="159" y="191"/>
                  <a:pt x="159" y="191"/>
                  <a:pt x="159" y="191"/>
                </a:cubicBezTo>
                <a:cubicBezTo>
                  <a:pt x="159" y="191"/>
                  <a:pt x="159" y="191"/>
                  <a:pt x="159" y="191"/>
                </a:cubicBezTo>
                <a:cubicBezTo>
                  <a:pt x="159" y="192"/>
                  <a:pt x="159" y="192"/>
                  <a:pt x="159" y="192"/>
                </a:cubicBezTo>
                <a:cubicBezTo>
                  <a:pt x="158" y="192"/>
                  <a:pt x="158" y="192"/>
                  <a:pt x="158" y="192"/>
                </a:cubicBezTo>
                <a:cubicBezTo>
                  <a:pt x="158" y="192"/>
                  <a:pt x="158" y="192"/>
                  <a:pt x="158" y="192"/>
                </a:cubicBezTo>
                <a:cubicBezTo>
                  <a:pt x="157" y="192"/>
                  <a:pt x="157" y="192"/>
                  <a:pt x="157" y="192"/>
                </a:cubicBezTo>
                <a:cubicBezTo>
                  <a:pt x="157" y="192"/>
                  <a:pt x="157" y="192"/>
                  <a:pt x="157" y="192"/>
                </a:cubicBezTo>
                <a:cubicBezTo>
                  <a:pt x="157" y="192"/>
                  <a:pt x="157" y="192"/>
                  <a:pt x="157" y="192"/>
                </a:cubicBezTo>
                <a:cubicBezTo>
                  <a:pt x="157" y="193"/>
                  <a:pt x="157" y="193"/>
                  <a:pt x="157" y="193"/>
                </a:cubicBezTo>
                <a:cubicBezTo>
                  <a:pt x="157" y="193"/>
                  <a:pt x="157" y="193"/>
                  <a:pt x="157" y="193"/>
                </a:cubicBezTo>
                <a:cubicBezTo>
                  <a:pt x="157" y="194"/>
                  <a:pt x="157" y="194"/>
                  <a:pt x="157" y="194"/>
                </a:cubicBezTo>
                <a:cubicBezTo>
                  <a:pt x="156" y="194"/>
                  <a:pt x="156" y="194"/>
                  <a:pt x="156" y="194"/>
                </a:cubicBezTo>
                <a:cubicBezTo>
                  <a:pt x="156" y="193"/>
                  <a:pt x="156" y="193"/>
                  <a:pt x="156" y="193"/>
                </a:cubicBezTo>
                <a:cubicBezTo>
                  <a:pt x="155" y="193"/>
                  <a:pt x="155" y="193"/>
                  <a:pt x="155" y="193"/>
                </a:cubicBezTo>
                <a:cubicBezTo>
                  <a:pt x="155" y="193"/>
                  <a:pt x="155" y="193"/>
                  <a:pt x="155" y="193"/>
                </a:cubicBezTo>
                <a:cubicBezTo>
                  <a:pt x="155" y="194"/>
                  <a:pt x="155" y="194"/>
                  <a:pt x="155" y="194"/>
                </a:cubicBezTo>
                <a:cubicBezTo>
                  <a:pt x="155" y="195"/>
                  <a:pt x="155" y="195"/>
                  <a:pt x="155" y="195"/>
                </a:cubicBezTo>
                <a:cubicBezTo>
                  <a:pt x="155" y="195"/>
                  <a:pt x="155" y="195"/>
                  <a:pt x="155" y="195"/>
                </a:cubicBezTo>
                <a:cubicBezTo>
                  <a:pt x="154" y="195"/>
                  <a:pt x="154" y="195"/>
                  <a:pt x="154" y="195"/>
                </a:cubicBezTo>
                <a:cubicBezTo>
                  <a:pt x="154" y="195"/>
                  <a:pt x="154" y="195"/>
                  <a:pt x="154" y="195"/>
                </a:cubicBezTo>
                <a:cubicBezTo>
                  <a:pt x="153" y="195"/>
                  <a:pt x="153" y="195"/>
                  <a:pt x="153" y="195"/>
                </a:cubicBezTo>
                <a:cubicBezTo>
                  <a:pt x="153" y="195"/>
                  <a:pt x="153" y="195"/>
                  <a:pt x="153" y="195"/>
                </a:cubicBezTo>
                <a:cubicBezTo>
                  <a:pt x="153" y="195"/>
                  <a:pt x="153" y="195"/>
                  <a:pt x="153" y="195"/>
                </a:cubicBezTo>
                <a:cubicBezTo>
                  <a:pt x="153" y="195"/>
                  <a:pt x="153" y="195"/>
                  <a:pt x="153" y="195"/>
                </a:cubicBezTo>
                <a:cubicBezTo>
                  <a:pt x="153" y="196"/>
                  <a:pt x="153" y="196"/>
                  <a:pt x="153" y="196"/>
                </a:cubicBezTo>
                <a:cubicBezTo>
                  <a:pt x="152" y="197"/>
                  <a:pt x="152" y="197"/>
                  <a:pt x="152" y="197"/>
                </a:cubicBezTo>
                <a:cubicBezTo>
                  <a:pt x="152" y="196"/>
                  <a:pt x="152" y="196"/>
                  <a:pt x="152" y="196"/>
                </a:cubicBezTo>
                <a:cubicBezTo>
                  <a:pt x="151" y="196"/>
                  <a:pt x="151" y="196"/>
                  <a:pt x="151" y="196"/>
                </a:cubicBezTo>
                <a:cubicBezTo>
                  <a:pt x="151" y="196"/>
                  <a:pt x="151" y="196"/>
                  <a:pt x="151" y="196"/>
                </a:cubicBezTo>
                <a:cubicBezTo>
                  <a:pt x="151" y="197"/>
                  <a:pt x="151" y="197"/>
                  <a:pt x="151" y="197"/>
                </a:cubicBezTo>
                <a:cubicBezTo>
                  <a:pt x="151" y="197"/>
                  <a:pt x="151" y="197"/>
                  <a:pt x="151" y="197"/>
                </a:cubicBezTo>
                <a:cubicBezTo>
                  <a:pt x="151" y="198"/>
                  <a:pt x="151" y="198"/>
                  <a:pt x="151" y="198"/>
                </a:cubicBezTo>
                <a:cubicBezTo>
                  <a:pt x="150" y="198"/>
                  <a:pt x="150" y="198"/>
                  <a:pt x="150" y="198"/>
                </a:cubicBezTo>
                <a:cubicBezTo>
                  <a:pt x="150" y="198"/>
                  <a:pt x="150" y="198"/>
                  <a:pt x="150" y="198"/>
                </a:cubicBezTo>
                <a:cubicBezTo>
                  <a:pt x="150" y="198"/>
                  <a:pt x="150" y="198"/>
                  <a:pt x="150" y="198"/>
                </a:cubicBezTo>
                <a:cubicBezTo>
                  <a:pt x="149" y="197"/>
                  <a:pt x="149" y="197"/>
                  <a:pt x="149" y="197"/>
                </a:cubicBezTo>
                <a:cubicBezTo>
                  <a:pt x="149" y="197"/>
                  <a:pt x="149" y="197"/>
                  <a:pt x="149" y="197"/>
                </a:cubicBezTo>
                <a:cubicBezTo>
                  <a:pt x="148" y="198"/>
                  <a:pt x="148" y="198"/>
                  <a:pt x="148" y="198"/>
                </a:cubicBezTo>
                <a:cubicBezTo>
                  <a:pt x="149" y="199"/>
                  <a:pt x="149" y="199"/>
                  <a:pt x="149" y="199"/>
                </a:cubicBezTo>
                <a:cubicBezTo>
                  <a:pt x="149" y="199"/>
                  <a:pt x="149" y="199"/>
                  <a:pt x="149" y="199"/>
                </a:cubicBezTo>
                <a:cubicBezTo>
                  <a:pt x="148" y="199"/>
                  <a:pt x="148" y="199"/>
                  <a:pt x="148" y="199"/>
                </a:cubicBezTo>
                <a:cubicBezTo>
                  <a:pt x="147" y="199"/>
                  <a:pt x="147" y="199"/>
                  <a:pt x="147" y="199"/>
                </a:cubicBezTo>
                <a:cubicBezTo>
                  <a:pt x="147" y="200"/>
                  <a:pt x="147" y="200"/>
                  <a:pt x="147" y="200"/>
                </a:cubicBezTo>
                <a:cubicBezTo>
                  <a:pt x="146" y="200"/>
                  <a:pt x="146" y="200"/>
                  <a:pt x="146" y="200"/>
                </a:cubicBezTo>
                <a:cubicBezTo>
                  <a:pt x="146" y="201"/>
                  <a:pt x="146" y="201"/>
                  <a:pt x="146" y="201"/>
                </a:cubicBezTo>
                <a:cubicBezTo>
                  <a:pt x="145" y="201"/>
                  <a:pt x="145" y="201"/>
                  <a:pt x="145" y="201"/>
                </a:cubicBezTo>
                <a:cubicBezTo>
                  <a:pt x="145" y="201"/>
                  <a:pt x="145" y="201"/>
                  <a:pt x="145" y="201"/>
                </a:cubicBezTo>
                <a:cubicBezTo>
                  <a:pt x="145" y="201"/>
                  <a:pt x="145" y="201"/>
                  <a:pt x="145" y="201"/>
                </a:cubicBezTo>
                <a:cubicBezTo>
                  <a:pt x="144" y="201"/>
                  <a:pt x="144" y="201"/>
                  <a:pt x="144" y="201"/>
                </a:cubicBezTo>
                <a:cubicBezTo>
                  <a:pt x="143" y="201"/>
                  <a:pt x="143" y="201"/>
                  <a:pt x="143" y="201"/>
                </a:cubicBezTo>
                <a:cubicBezTo>
                  <a:pt x="142" y="201"/>
                  <a:pt x="142" y="201"/>
                  <a:pt x="142" y="201"/>
                </a:cubicBezTo>
                <a:cubicBezTo>
                  <a:pt x="142" y="201"/>
                  <a:pt x="142" y="201"/>
                  <a:pt x="142" y="201"/>
                </a:cubicBezTo>
                <a:cubicBezTo>
                  <a:pt x="142" y="202"/>
                  <a:pt x="142" y="202"/>
                  <a:pt x="142" y="202"/>
                </a:cubicBezTo>
                <a:cubicBezTo>
                  <a:pt x="141" y="202"/>
                  <a:pt x="141" y="202"/>
                  <a:pt x="141" y="202"/>
                </a:cubicBezTo>
                <a:cubicBezTo>
                  <a:pt x="141" y="202"/>
                  <a:pt x="141" y="202"/>
                  <a:pt x="141" y="202"/>
                </a:cubicBezTo>
                <a:cubicBezTo>
                  <a:pt x="140" y="201"/>
                  <a:pt x="140" y="201"/>
                  <a:pt x="140" y="201"/>
                </a:cubicBezTo>
                <a:cubicBezTo>
                  <a:pt x="140" y="201"/>
                  <a:pt x="140" y="201"/>
                  <a:pt x="140" y="201"/>
                </a:cubicBezTo>
                <a:cubicBezTo>
                  <a:pt x="140" y="202"/>
                  <a:pt x="140" y="202"/>
                  <a:pt x="140" y="202"/>
                </a:cubicBezTo>
                <a:cubicBezTo>
                  <a:pt x="139" y="202"/>
                  <a:pt x="139" y="202"/>
                  <a:pt x="139" y="202"/>
                </a:cubicBezTo>
                <a:cubicBezTo>
                  <a:pt x="139" y="202"/>
                  <a:pt x="139" y="202"/>
                  <a:pt x="139" y="202"/>
                </a:cubicBezTo>
                <a:cubicBezTo>
                  <a:pt x="139" y="202"/>
                  <a:pt x="139" y="202"/>
                  <a:pt x="139" y="202"/>
                </a:cubicBezTo>
                <a:cubicBezTo>
                  <a:pt x="138" y="202"/>
                  <a:pt x="138" y="202"/>
                  <a:pt x="138" y="202"/>
                </a:cubicBezTo>
                <a:cubicBezTo>
                  <a:pt x="138" y="203"/>
                  <a:pt x="138" y="203"/>
                  <a:pt x="138" y="203"/>
                </a:cubicBezTo>
                <a:cubicBezTo>
                  <a:pt x="137" y="202"/>
                  <a:pt x="137" y="202"/>
                  <a:pt x="137" y="202"/>
                </a:cubicBezTo>
                <a:cubicBezTo>
                  <a:pt x="137" y="202"/>
                  <a:pt x="137" y="202"/>
                  <a:pt x="137" y="202"/>
                </a:cubicBezTo>
                <a:cubicBezTo>
                  <a:pt x="137" y="202"/>
                  <a:pt x="137" y="202"/>
                  <a:pt x="137" y="202"/>
                </a:cubicBezTo>
                <a:cubicBezTo>
                  <a:pt x="137" y="203"/>
                  <a:pt x="137" y="203"/>
                  <a:pt x="137" y="203"/>
                </a:cubicBezTo>
                <a:cubicBezTo>
                  <a:pt x="137" y="203"/>
                  <a:pt x="137" y="203"/>
                  <a:pt x="137" y="203"/>
                </a:cubicBezTo>
                <a:cubicBezTo>
                  <a:pt x="136" y="203"/>
                  <a:pt x="136" y="203"/>
                  <a:pt x="136" y="203"/>
                </a:cubicBezTo>
                <a:cubicBezTo>
                  <a:pt x="135" y="203"/>
                  <a:pt x="135" y="203"/>
                  <a:pt x="135" y="203"/>
                </a:cubicBezTo>
                <a:cubicBezTo>
                  <a:pt x="135" y="203"/>
                  <a:pt x="135" y="203"/>
                  <a:pt x="135" y="203"/>
                </a:cubicBezTo>
                <a:cubicBezTo>
                  <a:pt x="135" y="204"/>
                  <a:pt x="135" y="204"/>
                  <a:pt x="135" y="204"/>
                </a:cubicBezTo>
                <a:cubicBezTo>
                  <a:pt x="135" y="204"/>
                  <a:pt x="135" y="204"/>
                  <a:pt x="135" y="204"/>
                </a:cubicBezTo>
                <a:cubicBezTo>
                  <a:pt x="134" y="203"/>
                  <a:pt x="134" y="203"/>
                  <a:pt x="134" y="203"/>
                </a:cubicBezTo>
                <a:cubicBezTo>
                  <a:pt x="134" y="204"/>
                  <a:pt x="134" y="204"/>
                  <a:pt x="134" y="204"/>
                </a:cubicBezTo>
                <a:cubicBezTo>
                  <a:pt x="134" y="204"/>
                  <a:pt x="134" y="204"/>
                  <a:pt x="134" y="204"/>
                </a:cubicBezTo>
                <a:cubicBezTo>
                  <a:pt x="134" y="204"/>
                  <a:pt x="134" y="204"/>
                  <a:pt x="134" y="204"/>
                </a:cubicBezTo>
                <a:cubicBezTo>
                  <a:pt x="133" y="204"/>
                  <a:pt x="133" y="204"/>
                  <a:pt x="133" y="204"/>
                </a:cubicBezTo>
                <a:cubicBezTo>
                  <a:pt x="133" y="204"/>
                  <a:pt x="133" y="204"/>
                  <a:pt x="133" y="204"/>
                </a:cubicBezTo>
                <a:cubicBezTo>
                  <a:pt x="133" y="205"/>
                  <a:pt x="133" y="205"/>
                  <a:pt x="133" y="205"/>
                </a:cubicBezTo>
                <a:cubicBezTo>
                  <a:pt x="132" y="205"/>
                  <a:pt x="132" y="205"/>
                  <a:pt x="132" y="205"/>
                </a:cubicBezTo>
                <a:cubicBezTo>
                  <a:pt x="132" y="205"/>
                  <a:pt x="132" y="205"/>
                  <a:pt x="132" y="205"/>
                </a:cubicBezTo>
                <a:cubicBezTo>
                  <a:pt x="132" y="205"/>
                  <a:pt x="132" y="205"/>
                  <a:pt x="132" y="205"/>
                </a:cubicBezTo>
                <a:cubicBezTo>
                  <a:pt x="131" y="205"/>
                  <a:pt x="131" y="205"/>
                  <a:pt x="131" y="205"/>
                </a:cubicBezTo>
                <a:cubicBezTo>
                  <a:pt x="130" y="204"/>
                  <a:pt x="130" y="204"/>
                  <a:pt x="130" y="204"/>
                </a:cubicBezTo>
                <a:cubicBezTo>
                  <a:pt x="130" y="203"/>
                  <a:pt x="130" y="203"/>
                  <a:pt x="130" y="203"/>
                </a:cubicBezTo>
                <a:cubicBezTo>
                  <a:pt x="129" y="204"/>
                  <a:pt x="129" y="204"/>
                  <a:pt x="129" y="204"/>
                </a:cubicBezTo>
                <a:cubicBezTo>
                  <a:pt x="129" y="204"/>
                  <a:pt x="129" y="204"/>
                  <a:pt x="129" y="204"/>
                </a:cubicBezTo>
                <a:cubicBezTo>
                  <a:pt x="129" y="204"/>
                  <a:pt x="129" y="204"/>
                  <a:pt x="129" y="204"/>
                </a:cubicBezTo>
                <a:cubicBezTo>
                  <a:pt x="129" y="205"/>
                  <a:pt x="129" y="205"/>
                  <a:pt x="129" y="205"/>
                </a:cubicBezTo>
                <a:cubicBezTo>
                  <a:pt x="128" y="205"/>
                  <a:pt x="128" y="205"/>
                  <a:pt x="128" y="205"/>
                </a:cubicBezTo>
                <a:cubicBezTo>
                  <a:pt x="128" y="205"/>
                  <a:pt x="128" y="205"/>
                  <a:pt x="128" y="205"/>
                </a:cubicBezTo>
                <a:cubicBezTo>
                  <a:pt x="127" y="205"/>
                  <a:pt x="127" y="205"/>
                  <a:pt x="127" y="205"/>
                </a:cubicBezTo>
                <a:cubicBezTo>
                  <a:pt x="127" y="206"/>
                  <a:pt x="127" y="206"/>
                  <a:pt x="127" y="206"/>
                </a:cubicBezTo>
                <a:cubicBezTo>
                  <a:pt x="126" y="206"/>
                  <a:pt x="126" y="206"/>
                  <a:pt x="126" y="206"/>
                </a:cubicBezTo>
                <a:cubicBezTo>
                  <a:pt x="125" y="206"/>
                  <a:pt x="125" y="206"/>
                  <a:pt x="125" y="206"/>
                </a:cubicBezTo>
                <a:cubicBezTo>
                  <a:pt x="125" y="205"/>
                  <a:pt x="125" y="205"/>
                  <a:pt x="125" y="205"/>
                </a:cubicBezTo>
                <a:cubicBezTo>
                  <a:pt x="124" y="205"/>
                  <a:pt x="124" y="205"/>
                  <a:pt x="124" y="205"/>
                </a:cubicBezTo>
                <a:cubicBezTo>
                  <a:pt x="124" y="205"/>
                  <a:pt x="124" y="205"/>
                  <a:pt x="124" y="205"/>
                </a:cubicBezTo>
                <a:cubicBezTo>
                  <a:pt x="124" y="206"/>
                  <a:pt x="124" y="206"/>
                  <a:pt x="124" y="206"/>
                </a:cubicBezTo>
                <a:cubicBezTo>
                  <a:pt x="124" y="206"/>
                  <a:pt x="124" y="206"/>
                  <a:pt x="124" y="206"/>
                </a:cubicBezTo>
                <a:cubicBezTo>
                  <a:pt x="123" y="205"/>
                  <a:pt x="123" y="205"/>
                  <a:pt x="123" y="205"/>
                </a:cubicBezTo>
                <a:cubicBezTo>
                  <a:pt x="123" y="204"/>
                  <a:pt x="123" y="204"/>
                  <a:pt x="123" y="204"/>
                </a:cubicBezTo>
                <a:cubicBezTo>
                  <a:pt x="123" y="204"/>
                  <a:pt x="123" y="204"/>
                  <a:pt x="123" y="204"/>
                </a:cubicBezTo>
                <a:cubicBezTo>
                  <a:pt x="122" y="203"/>
                  <a:pt x="122" y="203"/>
                  <a:pt x="122" y="203"/>
                </a:cubicBezTo>
                <a:cubicBezTo>
                  <a:pt x="122" y="203"/>
                  <a:pt x="122" y="203"/>
                  <a:pt x="122" y="203"/>
                </a:cubicBezTo>
                <a:cubicBezTo>
                  <a:pt x="121" y="202"/>
                  <a:pt x="121" y="202"/>
                  <a:pt x="121" y="202"/>
                </a:cubicBezTo>
                <a:cubicBezTo>
                  <a:pt x="121" y="202"/>
                  <a:pt x="121" y="202"/>
                  <a:pt x="121" y="202"/>
                </a:cubicBezTo>
                <a:cubicBezTo>
                  <a:pt x="121" y="201"/>
                  <a:pt x="121" y="201"/>
                  <a:pt x="121" y="201"/>
                </a:cubicBezTo>
                <a:cubicBezTo>
                  <a:pt x="121" y="200"/>
                  <a:pt x="121" y="200"/>
                  <a:pt x="121" y="200"/>
                </a:cubicBezTo>
                <a:cubicBezTo>
                  <a:pt x="120" y="200"/>
                  <a:pt x="120" y="200"/>
                  <a:pt x="120" y="200"/>
                </a:cubicBezTo>
                <a:cubicBezTo>
                  <a:pt x="120" y="200"/>
                  <a:pt x="120" y="200"/>
                  <a:pt x="120" y="200"/>
                </a:cubicBezTo>
                <a:cubicBezTo>
                  <a:pt x="120" y="200"/>
                  <a:pt x="120" y="200"/>
                  <a:pt x="120" y="200"/>
                </a:cubicBezTo>
                <a:cubicBezTo>
                  <a:pt x="120" y="201"/>
                  <a:pt x="120" y="201"/>
                  <a:pt x="120" y="201"/>
                </a:cubicBezTo>
                <a:cubicBezTo>
                  <a:pt x="120" y="202"/>
                  <a:pt x="120" y="202"/>
                  <a:pt x="120" y="202"/>
                </a:cubicBezTo>
                <a:cubicBezTo>
                  <a:pt x="121" y="202"/>
                  <a:pt x="121" y="202"/>
                  <a:pt x="121" y="202"/>
                </a:cubicBezTo>
                <a:cubicBezTo>
                  <a:pt x="121" y="203"/>
                  <a:pt x="121" y="203"/>
                  <a:pt x="121" y="203"/>
                </a:cubicBezTo>
                <a:cubicBezTo>
                  <a:pt x="121" y="204"/>
                  <a:pt x="121" y="204"/>
                  <a:pt x="121" y="204"/>
                </a:cubicBezTo>
                <a:cubicBezTo>
                  <a:pt x="121" y="204"/>
                  <a:pt x="121" y="204"/>
                  <a:pt x="121" y="204"/>
                </a:cubicBezTo>
                <a:cubicBezTo>
                  <a:pt x="121" y="205"/>
                  <a:pt x="121" y="205"/>
                  <a:pt x="121" y="205"/>
                </a:cubicBezTo>
                <a:cubicBezTo>
                  <a:pt x="121" y="205"/>
                  <a:pt x="121" y="205"/>
                  <a:pt x="121" y="205"/>
                </a:cubicBezTo>
                <a:cubicBezTo>
                  <a:pt x="122" y="206"/>
                  <a:pt x="122" y="206"/>
                  <a:pt x="122" y="206"/>
                </a:cubicBezTo>
                <a:cubicBezTo>
                  <a:pt x="121" y="207"/>
                  <a:pt x="121" y="207"/>
                  <a:pt x="121" y="207"/>
                </a:cubicBezTo>
                <a:cubicBezTo>
                  <a:pt x="121" y="208"/>
                  <a:pt x="121" y="208"/>
                  <a:pt x="121" y="208"/>
                </a:cubicBezTo>
                <a:cubicBezTo>
                  <a:pt x="120" y="208"/>
                  <a:pt x="120" y="208"/>
                  <a:pt x="120" y="208"/>
                </a:cubicBezTo>
                <a:cubicBezTo>
                  <a:pt x="120" y="207"/>
                  <a:pt x="120" y="207"/>
                  <a:pt x="120" y="207"/>
                </a:cubicBezTo>
                <a:cubicBezTo>
                  <a:pt x="120" y="207"/>
                  <a:pt x="120" y="207"/>
                  <a:pt x="120" y="207"/>
                </a:cubicBezTo>
                <a:cubicBezTo>
                  <a:pt x="119" y="208"/>
                  <a:pt x="119" y="208"/>
                  <a:pt x="119" y="208"/>
                </a:cubicBezTo>
                <a:cubicBezTo>
                  <a:pt x="118" y="209"/>
                  <a:pt x="118" y="209"/>
                  <a:pt x="118" y="209"/>
                </a:cubicBezTo>
                <a:cubicBezTo>
                  <a:pt x="118" y="209"/>
                  <a:pt x="118" y="209"/>
                  <a:pt x="118" y="209"/>
                </a:cubicBezTo>
                <a:cubicBezTo>
                  <a:pt x="117" y="209"/>
                  <a:pt x="117" y="209"/>
                  <a:pt x="117" y="209"/>
                </a:cubicBezTo>
                <a:cubicBezTo>
                  <a:pt x="117" y="209"/>
                  <a:pt x="117" y="209"/>
                  <a:pt x="117" y="209"/>
                </a:cubicBezTo>
                <a:cubicBezTo>
                  <a:pt x="117" y="209"/>
                  <a:pt x="117" y="209"/>
                  <a:pt x="117" y="209"/>
                </a:cubicBezTo>
                <a:cubicBezTo>
                  <a:pt x="117" y="210"/>
                  <a:pt x="117" y="210"/>
                  <a:pt x="117" y="210"/>
                </a:cubicBezTo>
                <a:cubicBezTo>
                  <a:pt x="116" y="210"/>
                  <a:pt x="116" y="210"/>
                  <a:pt x="116" y="210"/>
                </a:cubicBezTo>
                <a:cubicBezTo>
                  <a:pt x="116" y="211"/>
                  <a:pt x="116" y="211"/>
                  <a:pt x="116" y="211"/>
                </a:cubicBezTo>
                <a:cubicBezTo>
                  <a:pt x="116" y="211"/>
                  <a:pt x="116" y="211"/>
                  <a:pt x="116" y="211"/>
                </a:cubicBezTo>
                <a:cubicBezTo>
                  <a:pt x="116" y="212"/>
                  <a:pt x="116" y="212"/>
                  <a:pt x="116" y="212"/>
                </a:cubicBezTo>
                <a:cubicBezTo>
                  <a:pt x="116" y="212"/>
                  <a:pt x="116" y="212"/>
                  <a:pt x="116" y="212"/>
                </a:cubicBezTo>
                <a:cubicBezTo>
                  <a:pt x="115" y="212"/>
                  <a:pt x="115" y="212"/>
                  <a:pt x="115" y="212"/>
                </a:cubicBezTo>
                <a:cubicBezTo>
                  <a:pt x="115" y="212"/>
                  <a:pt x="115" y="212"/>
                  <a:pt x="115" y="212"/>
                </a:cubicBezTo>
                <a:cubicBezTo>
                  <a:pt x="115" y="212"/>
                  <a:pt x="115" y="212"/>
                  <a:pt x="115" y="212"/>
                </a:cubicBezTo>
                <a:cubicBezTo>
                  <a:pt x="115" y="212"/>
                  <a:pt x="115" y="212"/>
                  <a:pt x="115" y="212"/>
                </a:cubicBezTo>
                <a:cubicBezTo>
                  <a:pt x="115" y="213"/>
                  <a:pt x="115" y="213"/>
                  <a:pt x="115" y="213"/>
                </a:cubicBezTo>
                <a:cubicBezTo>
                  <a:pt x="115" y="213"/>
                  <a:pt x="115" y="213"/>
                  <a:pt x="115" y="213"/>
                </a:cubicBezTo>
                <a:cubicBezTo>
                  <a:pt x="114" y="213"/>
                  <a:pt x="114" y="213"/>
                  <a:pt x="114" y="213"/>
                </a:cubicBezTo>
                <a:cubicBezTo>
                  <a:pt x="114" y="213"/>
                  <a:pt x="114" y="213"/>
                  <a:pt x="114" y="213"/>
                </a:cubicBezTo>
                <a:cubicBezTo>
                  <a:pt x="114" y="213"/>
                  <a:pt x="114" y="213"/>
                  <a:pt x="114" y="213"/>
                </a:cubicBezTo>
                <a:cubicBezTo>
                  <a:pt x="114" y="213"/>
                  <a:pt x="114" y="213"/>
                  <a:pt x="114" y="213"/>
                </a:cubicBezTo>
                <a:cubicBezTo>
                  <a:pt x="114" y="214"/>
                  <a:pt x="114" y="214"/>
                  <a:pt x="114" y="214"/>
                </a:cubicBezTo>
                <a:cubicBezTo>
                  <a:pt x="113" y="214"/>
                  <a:pt x="113" y="214"/>
                  <a:pt x="113" y="214"/>
                </a:cubicBezTo>
                <a:cubicBezTo>
                  <a:pt x="113" y="214"/>
                  <a:pt x="113" y="214"/>
                  <a:pt x="113" y="214"/>
                </a:cubicBezTo>
                <a:cubicBezTo>
                  <a:pt x="112" y="216"/>
                  <a:pt x="112" y="216"/>
                  <a:pt x="112" y="216"/>
                </a:cubicBezTo>
                <a:cubicBezTo>
                  <a:pt x="111" y="216"/>
                  <a:pt x="111" y="216"/>
                  <a:pt x="111" y="216"/>
                </a:cubicBezTo>
                <a:cubicBezTo>
                  <a:pt x="112" y="217"/>
                  <a:pt x="112" y="217"/>
                  <a:pt x="112" y="217"/>
                </a:cubicBezTo>
                <a:cubicBezTo>
                  <a:pt x="111" y="218"/>
                  <a:pt x="111" y="218"/>
                  <a:pt x="111" y="218"/>
                </a:cubicBezTo>
                <a:cubicBezTo>
                  <a:pt x="111" y="219"/>
                  <a:pt x="111" y="219"/>
                  <a:pt x="111" y="219"/>
                </a:cubicBezTo>
                <a:cubicBezTo>
                  <a:pt x="110" y="219"/>
                  <a:pt x="110" y="219"/>
                  <a:pt x="110" y="219"/>
                </a:cubicBezTo>
                <a:cubicBezTo>
                  <a:pt x="110" y="219"/>
                  <a:pt x="110" y="219"/>
                  <a:pt x="110" y="219"/>
                </a:cubicBezTo>
                <a:cubicBezTo>
                  <a:pt x="110" y="218"/>
                  <a:pt x="110" y="218"/>
                  <a:pt x="110" y="218"/>
                </a:cubicBezTo>
                <a:cubicBezTo>
                  <a:pt x="110" y="218"/>
                  <a:pt x="110" y="218"/>
                  <a:pt x="110" y="218"/>
                </a:cubicBezTo>
                <a:cubicBezTo>
                  <a:pt x="109" y="218"/>
                  <a:pt x="109" y="218"/>
                  <a:pt x="109" y="218"/>
                </a:cubicBezTo>
                <a:cubicBezTo>
                  <a:pt x="109" y="218"/>
                  <a:pt x="109" y="218"/>
                  <a:pt x="109" y="218"/>
                </a:cubicBezTo>
                <a:cubicBezTo>
                  <a:pt x="109" y="219"/>
                  <a:pt x="109" y="219"/>
                  <a:pt x="109" y="219"/>
                </a:cubicBezTo>
                <a:cubicBezTo>
                  <a:pt x="109" y="219"/>
                  <a:pt x="109" y="219"/>
                  <a:pt x="109" y="219"/>
                </a:cubicBezTo>
                <a:cubicBezTo>
                  <a:pt x="109" y="220"/>
                  <a:pt x="109" y="220"/>
                  <a:pt x="109" y="220"/>
                </a:cubicBezTo>
                <a:cubicBezTo>
                  <a:pt x="108" y="221"/>
                  <a:pt x="108" y="221"/>
                  <a:pt x="108" y="221"/>
                </a:cubicBezTo>
                <a:cubicBezTo>
                  <a:pt x="107" y="221"/>
                  <a:pt x="107" y="221"/>
                  <a:pt x="107" y="221"/>
                </a:cubicBezTo>
                <a:cubicBezTo>
                  <a:pt x="107" y="221"/>
                  <a:pt x="107" y="221"/>
                  <a:pt x="107" y="221"/>
                </a:cubicBezTo>
                <a:cubicBezTo>
                  <a:pt x="107" y="220"/>
                  <a:pt x="107" y="220"/>
                  <a:pt x="107" y="220"/>
                </a:cubicBezTo>
                <a:cubicBezTo>
                  <a:pt x="107" y="220"/>
                  <a:pt x="107" y="220"/>
                  <a:pt x="107" y="220"/>
                </a:cubicBezTo>
                <a:cubicBezTo>
                  <a:pt x="106" y="220"/>
                  <a:pt x="106" y="220"/>
                  <a:pt x="106" y="220"/>
                </a:cubicBezTo>
                <a:cubicBezTo>
                  <a:pt x="106" y="221"/>
                  <a:pt x="106" y="221"/>
                  <a:pt x="106" y="221"/>
                </a:cubicBezTo>
                <a:cubicBezTo>
                  <a:pt x="106" y="221"/>
                  <a:pt x="106" y="221"/>
                  <a:pt x="106" y="221"/>
                </a:cubicBezTo>
                <a:cubicBezTo>
                  <a:pt x="105" y="220"/>
                  <a:pt x="105" y="220"/>
                  <a:pt x="105" y="220"/>
                </a:cubicBezTo>
                <a:cubicBezTo>
                  <a:pt x="104" y="220"/>
                  <a:pt x="104" y="220"/>
                  <a:pt x="104" y="220"/>
                </a:cubicBezTo>
                <a:cubicBezTo>
                  <a:pt x="104" y="220"/>
                  <a:pt x="104" y="220"/>
                  <a:pt x="104" y="220"/>
                </a:cubicBezTo>
                <a:cubicBezTo>
                  <a:pt x="104" y="220"/>
                  <a:pt x="104" y="220"/>
                  <a:pt x="104" y="220"/>
                </a:cubicBezTo>
                <a:cubicBezTo>
                  <a:pt x="104" y="220"/>
                  <a:pt x="104" y="220"/>
                  <a:pt x="104" y="220"/>
                </a:cubicBezTo>
                <a:cubicBezTo>
                  <a:pt x="105" y="221"/>
                  <a:pt x="105" y="221"/>
                  <a:pt x="105" y="221"/>
                </a:cubicBezTo>
                <a:cubicBezTo>
                  <a:pt x="105" y="221"/>
                  <a:pt x="105" y="221"/>
                  <a:pt x="105" y="221"/>
                </a:cubicBezTo>
                <a:cubicBezTo>
                  <a:pt x="105" y="222"/>
                  <a:pt x="105" y="222"/>
                  <a:pt x="105" y="222"/>
                </a:cubicBezTo>
                <a:cubicBezTo>
                  <a:pt x="104" y="222"/>
                  <a:pt x="104" y="222"/>
                  <a:pt x="104" y="222"/>
                </a:cubicBezTo>
                <a:cubicBezTo>
                  <a:pt x="104" y="222"/>
                  <a:pt x="104" y="222"/>
                  <a:pt x="104" y="222"/>
                </a:cubicBezTo>
                <a:cubicBezTo>
                  <a:pt x="103" y="223"/>
                  <a:pt x="103" y="223"/>
                  <a:pt x="103" y="223"/>
                </a:cubicBezTo>
                <a:cubicBezTo>
                  <a:pt x="102" y="224"/>
                  <a:pt x="102" y="224"/>
                  <a:pt x="102" y="224"/>
                </a:cubicBezTo>
                <a:cubicBezTo>
                  <a:pt x="101" y="224"/>
                  <a:pt x="101" y="224"/>
                  <a:pt x="101" y="224"/>
                </a:cubicBezTo>
                <a:cubicBezTo>
                  <a:pt x="101" y="224"/>
                  <a:pt x="101" y="224"/>
                  <a:pt x="101" y="224"/>
                </a:cubicBezTo>
                <a:cubicBezTo>
                  <a:pt x="101" y="223"/>
                  <a:pt x="101" y="223"/>
                  <a:pt x="101" y="223"/>
                </a:cubicBezTo>
                <a:cubicBezTo>
                  <a:pt x="101" y="223"/>
                  <a:pt x="101" y="223"/>
                  <a:pt x="101" y="223"/>
                </a:cubicBezTo>
                <a:cubicBezTo>
                  <a:pt x="101" y="223"/>
                  <a:pt x="101" y="223"/>
                  <a:pt x="101" y="223"/>
                </a:cubicBezTo>
                <a:cubicBezTo>
                  <a:pt x="100" y="223"/>
                  <a:pt x="100" y="223"/>
                  <a:pt x="100" y="223"/>
                </a:cubicBezTo>
                <a:cubicBezTo>
                  <a:pt x="100" y="223"/>
                  <a:pt x="100" y="223"/>
                  <a:pt x="100" y="223"/>
                </a:cubicBezTo>
                <a:cubicBezTo>
                  <a:pt x="100" y="224"/>
                  <a:pt x="100" y="224"/>
                  <a:pt x="100" y="224"/>
                </a:cubicBezTo>
                <a:cubicBezTo>
                  <a:pt x="100" y="224"/>
                  <a:pt x="100" y="224"/>
                  <a:pt x="100" y="224"/>
                </a:cubicBezTo>
                <a:cubicBezTo>
                  <a:pt x="100" y="224"/>
                  <a:pt x="100" y="224"/>
                  <a:pt x="100" y="224"/>
                </a:cubicBezTo>
                <a:cubicBezTo>
                  <a:pt x="99" y="224"/>
                  <a:pt x="99" y="224"/>
                  <a:pt x="99" y="224"/>
                </a:cubicBezTo>
                <a:cubicBezTo>
                  <a:pt x="98" y="224"/>
                  <a:pt x="98" y="224"/>
                  <a:pt x="98" y="224"/>
                </a:cubicBezTo>
                <a:cubicBezTo>
                  <a:pt x="98" y="223"/>
                  <a:pt x="98" y="223"/>
                  <a:pt x="98" y="223"/>
                </a:cubicBezTo>
                <a:cubicBezTo>
                  <a:pt x="98" y="223"/>
                  <a:pt x="98" y="223"/>
                  <a:pt x="98" y="223"/>
                </a:cubicBezTo>
                <a:cubicBezTo>
                  <a:pt x="98" y="222"/>
                  <a:pt x="98" y="222"/>
                  <a:pt x="98" y="222"/>
                </a:cubicBezTo>
                <a:cubicBezTo>
                  <a:pt x="98" y="222"/>
                  <a:pt x="98" y="222"/>
                  <a:pt x="98" y="222"/>
                </a:cubicBezTo>
                <a:cubicBezTo>
                  <a:pt x="97" y="222"/>
                  <a:pt x="97" y="222"/>
                  <a:pt x="97" y="222"/>
                </a:cubicBezTo>
                <a:cubicBezTo>
                  <a:pt x="97" y="223"/>
                  <a:pt x="97" y="223"/>
                  <a:pt x="97" y="223"/>
                </a:cubicBezTo>
                <a:cubicBezTo>
                  <a:pt x="97" y="223"/>
                  <a:pt x="97" y="223"/>
                  <a:pt x="97" y="223"/>
                </a:cubicBezTo>
                <a:cubicBezTo>
                  <a:pt x="97" y="224"/>
                  <a:pt x="97" y="224"/>
                  <a:pt x="97" y="224"/>
                </a:cubicBezTo>
                <a:cubicBezTo>
                  <a:pt x="97" y="225"/>
                  <a:pt x="97" y="225"/>
                  <a:pt x="97" y="225"/>
                </a:cubicBezTo>
                <a:cubicBezTo>
                  <a:pt x="96" y="224"/>
                  <a:pt x="96" y="224"/>
                  <a:pt x="96" y="224"/>
                </a:cubicBezTo>
                <a:cubicBezTo>
                  <a:pt x="95" y="223"/>
                  <a:pt x="95" y="223"/>
                  <a:pt x="95" y="223"/>
                </a:cubicBezTo>
                <a:cubicBezTo>
                  <a:pt x="95" y="222"/>
                  <a:pt x="95" y="222"/>
                  <a:pt x="95" y="222"/>
                </a:cubicBezTo>
                <a:cubicBezTo>
                  <a:pt x="96" y="221"/>
                  <a:pt x="96" y="221"/>
                  <a:pt x="96" y="221"/>
                </a:cubicBezTo>
                <a:cubicBezTo>
                  <a:pt x="96" y="221"/>
                  <a:pt x="96" y="221"/>
                  <a:pt x="96" y="221"/>
                </a:cubicBezTo>
                <a:cubicBezTo>
                  <a:pt x="97" y="220"/>
                  <a:pt x="97" y="220"/>
                  <a:pt x="97" y="220"/>
                </a:cubicBezTo>
                <a:cubicBezTo>
                  <a:pt x="97" y="220"/>
                  <a:pt x="97" y="220"/>
                  <a:pt x="97" y="220"/>
                </a:cubicBezTo>
                <a:cubicBezTo>
                  <a:pt x="96" y="220"/>
                  <a:pt x="96" y="220"/>
                  <a:pt x="96" y="220"/>
                </a:cubicBezTo>
                <a:cubicBezTo>
                  <a:pt x="95" y="219"/>
                  <a:pt x="95" y="219"/>
                  <a:pt x="95" y="219"/>
                </a:cubicBezTo>
                <a:cubicBezTo>
                  <a:pt x="95" y="219"/>
                  <a:pt x="95" y="219"/>
                  <a:pt x="95" y="219"/>
                </a:cubicBezTo>
                <a:cubicBezTo>
                  <a:pt x="95" y="219"/>
                  <a:pt x="95" y="219"/>
                  <a:pt x="95" y="219"/>
                </a:cubicBezTo>
                <a:cubicBezTo>
                  <a:pt x="95" y="219"/>
                  <a:pt x="95" y="219"/>
                  <a:pt x="95" y="219"/>
                </a:cubicBezTo>
                <a:cubicBezTo>
                  <a:pt x="94" y="219"/>
                  <a:pt x="94" y="219"/>
                  <a:pt x="94" y="219"/>
                </a:cubicBezTo>
                <a:cubicBezTo>
                  <a:pt x="94" y="220"/>
                  <a:pt x="94" y="220"/>
                  <a:pt x="94" y="220"/>
                </a:cubicBezTo>
                <a:cubicBezTo>
                  <a:pt x="95" y="221"/>
                  <a:pt x="95" y="221"/>
                  <a:pt x="95" y="221"/>
                </a:cubicBezTo>
                <a:cubicBezTo>
                  <a:pt x="95" y="221"/>
                  <a:pt x="95" y="221"/>
                  <a:pt x="95" y="221"/>
                </a:cubicBezTo>
                <a:cubicBezTo>
                  <a:pt x="94" y="222"/>
                  <a:pt x="94" y="222"/>
                  <a:pt x="94" y="222"/>
                </a:cubicBezTo>
                <a:cubicBezTo>
                  <a:pt x="94" y="222"/>
                  <a:pt x="94" y="222"/>
                  <a:pt x="94" y="222"/>
                </a:cubicBezTo>
                <a:cubicBezTo>
                  <a:pt x="93" y="223"/>
                  <a:pt x="93" y="223"/>
                  <a:pt x="93" y="223"/>
                </a:cubicBezTo>
                <a:cubicBezTo>
                  <a:pt x="93" y="223"/>
                  <a:pt x="93" y="223"/>
                  <a:pt x="93" y="223"/>
                </a:cubicBezTo>
                <a:cubicBezTo>
                  <a:pt x="93" y="222"/>
                  <a:pt x="93" y="222"/>
                  <a:pt x="93" y="222"/>
                </a:cubicBezTo>
                <a:cubicBezTo>
                  <a:pt x="93" y="222"/>
                  <a:pt x="93" y="222"/>
                  <a:pt x="93" y="222"/>
                </a:cubicBezTo>
                <a:cubicBezTo>
                  <a:pt x="92" y="223"/>
                  <a:pt x="92" y="223"/>
                  <a:pt x="92" y="223"/>
                </a:cubicBezTo>
                <a:cubicBezTo>
                  <a:pt x="92" y="223"/>
                  <a:pt x="92" y="223"/>
                  <a:pt x="92" y="223"/>
                </a:cubicBezTo>
                <a:cubicBezTo>
                  <a:pt x="93" y="224"/>
                  <a:pt x="93" y="224"/>
                  <a:pt x="93" y="224"/>
                </a:cubicBezTo>
                <a:cubicBezTo>
                  <a:pt x="93" y="225"/>
                  <a:pt x="93" y="225"/>
                  <a:pt x="93" y="225"/>
                </a:cubicBezTo>
                <a:cubicBezTo>
                  <a:pt x="93" y="225"/>
                  <a:pt x="93" y="225"/>
                  <a:pt x="93" y="225"/>
                </a:cubicBezTo>
                <a:cubicBezTo>
                  <a:pt x="93" y="225"/>
                  <a:pt x="93" y="225"/>
                  <a:pt x="93" y="225"/>
                </a:cubicBezTo>
                <a:cubicBezTo>
                  <a:pt x="93" y="226"/>
                  <a:pt x="93" y="226"/>
                  <a:pt x="93" y="226"/>
                </a:cubicBezTo>
                <a:cubicBezTo>
                  <a:pt x="92" y="226"/>
                  <a:pt x="92" y="226"/>
                  <a:pt x="92" y="226"/>
                </a:cubicBezTo>
                <a:cubicBezTo>
                  <a:pt x="91" y="226"/>
                  <a:pt x="91" y="226"/>
                  <a:pt x="91" y="226"/>
                </a:cubicBezTo>
                <a:cubicBezTo>
                  <a:pt x="91" y="226"/>
                  <a:pt x="91" y="226"/>
                  <a:pt x="91" y="226"/>
                </a:cubicBezTo>
                <a:cubicBezTo>
                  <a:pt x="90" y="226"/>
                  <a:pt x="90" y="226"/>
                  <a:pt x="90" y="226"/>
                </a:cubicBezTo>
                <a:cubicBezTo>
                  <a:pt x="90" y="227"/>
                  <a:pt x="90" y="227"/>
                  <a:pt x="90" y="227"/>
                </a:cubicBezTo>
                <a:cubicBezTo>
                  <a:pt x="89" y="227"/>
                  <a:pt x="89" y="227"/>
                  <a:pt x="89" y="227"/>
                </a:cubicBezTo>
                <a:cubicBezTo>
                  <a:pt x="89" y="227"/>
                  <a:pt x="89" y="227"/>
                  <a:pt x="89" y="227"/>
                </a:cubicBezTo>
                <a:cubicBezTo>
                  <a:pt x="89" y="226"/>
                  <a:pt x="89" y="226"/>
                  <a:pt x="89" y="226"/>
                </a:cubicBezTo>
                <a:cubicBezTo>
                  <a:pt x="88" y="225"/>
                  <a:pt x="88" y="225"/>
                  <a:pt x="88" y="225"/>
                </a:cubicBezTo>
                <a:cubicBezTo>
                  <a:pt x="88" y="225"/>
                  <a:pt x="88" y="225"/>
                  <a:pt x="88" y="225"/>
                </a:cubicBezTo>
                <a:cubicBezTo>
                  <a:pt x="88" y="226"/>
                  <a:pt x="88" y="226"/>
                  <a:pt x="88" y="226"/>
                </a:cubicBezTo>
                <a:cubicBezTo>
                  <a:pt x="88" y="226"/>
                  <a:pt x="88" y="226"/>
                  <a:pt x="88" y="226"/>
                </a:cubicBezTo>
                <a:cubicBezTo>
                  <a:pt x="88" y="227"/>
                  <a:pt x="88" y="227"/>
                  <a:pt x="88" y="227"/>
                </a:cubicBezTo>
                <a:cubicBezTo>
                  <a:pt x="87" y="227"/>
                  <a:pt x="87" y="227"/>
                  <a:pt x="87" y="227"/>
                </a:cubicBezTo>
                <a:cubicBezTo>
                  <a:pt x="87" y="226"/>
                  <a:pt x="87" y="226"/>
                  <a:pt x="87" y="226"/>
                </a:cubicBezTo>
                <a:cubicBezTo>
                  <a:pt x="86" y="225"/>
                  <a:pt x="86" y="225"/>
                  <a:pt x="86" y="225"/>
                </a:cubicBezTo>
                <a:cubicBezTo>
                  <a:pt x="86" y="226"/>
                  <a:pt x="86" y="226"/>
                  <a:pt x="86" y="226"/>
                </a:cubicBezTo>
                <a:cubicBezTo>
                  <a:pt x="86" y="226"/>
                  <a:pt x="86" y="226"/>
                  <a:pt x="86" y="226"/>
                </a:cubicBezTo>
                <a:cubicBezTo>
                  <a:pt x="85" y="226"/>
                  <a:pt x="85" y="226"/>
                  <a:pt x="85" y="226"/>
                </a:cubicBezTo>
                <a:cubicBezTo>
                  <a:pt x="85" y="226"/>
                  <a:pt x="85" y="226"/>
                  <a:pt x="85" y="226"/>
                </a:cubicBezTo>
                <a:cubicBezTo>
                  <a:pt x="85" y="227"/>
                  <a:pt x="85" y="227"/>
                  <a:pt x="85" y="227"/>
                </a:cubicBezTo>
                <a:cubicBezTo>
                  <a:pt x="85" y="227"/>
                  <a:pt x="85" y="227"/>
                  <a:pt x="85" y="227"/>
                </a:cubicBezTo>
                <a:cubicBezTo>
                  <a:pt x="85" y="228"/>
                  <a:pt x="85" y="228"/>
                  <a:pt x="85" y="228"/>
                </a:cubicBezTo>
                <a:cubicBezTo>
                  <a:pt x="85" y="230"/>
                  <a:pt x="85" y="230"/>
                  <a:pt x="85" y="230"/>
                </a:cubicBezTo>
                <a:cubicBezTo>
                  <a:pt x="84" y="231"/>
                  <a:pt x="84" y="231"/>
                  <a:pt x="84" y="231"/>
                </a:cubicBezTo>
                <a:cubicBezTo>
                  <a:pt x="83" y="231"/>
                  <a:pt x="83" y="231"/>
                  <a:pt x="83" y="231"/>
                </a:cubicBezTo>
                <a:cubicBezTo>
                  <a:pt x="83" y="230"/>
                  <a:pt x="83" y="230"/>
                  <a:pt x="83" y="230"/>
                </a:cubicBezTo>
                <a:cubicBezTo>
                  <a:pt x="82" y="229"/>
                  <a:pt x="82" y="229"/>
                  <a:pt x="82" y="229"/>
                </a:cubicBezTo>
                <a:cubicBezTo>
                  <a:pt x="82" y="229"/>
                  <a:pt x="82" y="229"/>
                  <a:pt x="82" y="229"/>
                </a:cubicBezTo>
                <a:cubicBezTo>
                  <a:pt x="81" y="229"/>
                  <a:pt x="81" y="229"/>
                  <a:pt x="81" y="229"/>
                </a:cubicBezTo>
                <a:cubicBezTo>
                  <a:pt x="81" y="230"/>
                  <a:pt x="81" y="230"/>
                  <a:pt x="81" y="230"/>
                </a:cubicBezTo>
                <a:cubicBezTo>
                  <a:pt x="81" y="229"/>
                  <a:pt x="81" y="229"/>
                  <a:pt x="81" y="229"/>
                </a:cubicBezTo>
                <a:cubicBezTo>
                  <a:pt x="80" y="229"/>
                  <a:pt x="80" y="229"/>
                  <a:pt x="80" y="229"/>
                </a:cubicBezTo>
                <a:cubicBezTo>
                  <a:pt x="80" y="229"/>
                  <a:pt x="80" y="229"/>
                  <a:pt x="80" y="229"/>
                </a:cubicBezTo>
                <a:cubicBezTo>
                  <a:pt x="80" y="229"/>
                  <a:pt x="80" y="229"/>
                  <a:pt x="80" y="229"/>
                </a:cubicBezTo>
                <a:cubicBezTo>
                  <a:pt x="80" y="229"/>
                  <a:pt x="80" y="229"/>
                  <a:pt x="80" y="229"/>
                </a:cubicBezTo>
                <a:cubicBezTo>
                  <a:pt x="80" y="230"/>
                  <a:pt x="80" y="230"/>
                  <a:pt x="80" y="230"/>
                </a:cubicBezTo>
                <a:cubicBezTo>
                  <a:pt x="80" y="231"/>
                  <a:pt x="80" y="231"/>
                  <a:pt x="80" y="231"/>
                </a:cubicBezTo>
                <a:cubicBezTo>
                  <a:pt x="80" y="231"/>
                  <a:pt x="80" y="231"/>
                  <a:pt x="80" y="231"/>
                </a:cubicBezTo>
                <a:cubicBezTo>
                  <a:pt x="80" y="232"/>
                  <a:pt x="80" y="232"/>
                  <a:pt x="80" y="232"/>
                </a:cubicBezTo>
                <a:cubicBezTo>
                  <a:pt x="81" y="232"/>
                  <a:pt x="81" y="232"/>
                  <a:pt x="81" y="232"/>
                </a:cubicBezTo>
                <a:cubicBezTo>
                  <a:pt x="81" y="233"/>
                  <a:pt x="81" y="233"/>
                  <a:pt x="81" y="233"/>
                </a:cubicBezTo>
                <a:cubicBezTo>
                  <a:pt x="81" y="235"/>
                  <a:pt x="81" y="235"/>
                  <a:pt x="81" y="235"/>
                </a:cubicBezTo>
                <a:cubicBezTo>
                  <a:pt x="81" y="236"/>
                  <a:pt x="81" y="236"/>
                  <a:pt x="81" y="236"/>
                </a:cubicBezTo>
                <a:cubicBezTo>
                  <a:pt x="80" y="235"/>
                  <a:pt x="80" y="235"/>
                  <a:pt x="80" y="235"/>
                </a:cubicBezTo>
                <a:cubicBezTo>
                  <a:pt x="80" y="235"/>
                  <a:pt x="80" y="235"/>
                  <a:pt x="80" y="235"/>
                </a:cubicBezTo>
                <a:cubicBezTo>
                  <a:pt x="80" y="236"/>
                  <a:pt x="80" y="236"/>
                  <a:pt x="80" y="236"/>
                </a:cubicBezTo>
                <a:cubicBezTo>
                  <a:pt x="79" y="236"/>
                  <a:pt x="79" y="236"/>
                  <a:pt x="79" y="236"/>
                </a:cubicBezTo>
                <a:cubicBezTo>
                  <a:pt x="78" y="236"/>
                  <a:pt x="78" y="236"/>
                  <a:pt x="78" y="236"/>
                </a:cubicBezTo>
                <a:cubicBezTo>
                  <a:pt x="77" y="236"/>
                  <a:pt x="77" y="236"/>
                  <a:pt x="77" y="236"/>
                </a:cubicBezTo>
                <a:cubicBezTo>
                  <a:pt x="77" y="236"/>
                  <a:pt x="77" y="236"/>
                  <a:pt x="77" y="236"/>
                </a:cubicBezTo>
                <a:cubicBezTo>
                  <a:pt x="77" y="236"/>
                  <a:pt x="77" y="236"/>
                  <a:pt x="77" y="236"/>
                </a:cubicBezTo>
                <a:cubicBezTo>
                  <a:pt x="78" y="237"/>
                  <a:pt x="78" y="237"/>
                  <a:pt x="78" y="237"/>
                </a:cubicBezTo>
                <a:cubicBezTo>
                  <a:pt x="79" y="237"/>
                  <a:pt x="79" y="237"/>
                  <a:pt x="79" y="237"/>
                </a:cubicBezTo>
                <a:cubicBezTo>
                  <a:pt x="79" y="238"/>
                  <a:pt x="79" y="238"/>
                  <a:pt x="79" y="238"/>
                </a:cubicBezTo>
                <a:cubicBezTo>
                  <a:pt x="79" y="238"/>
                  <a:pt x="79" y="238"/>
                  <a:pt x="79" y="238"/>
                </a:cubicBezTo>
                <a:cubicBezTo>
                  <a:pt x="80" y="238"/>
                  <a:pt x="80" y="238"/>
                  <a:pt x="80" y="238"/>
                </a:cubicBezTo>
                <a:cubicBezTo>
                  <a:pt x="80" y="238"/>
                  <a:pt x="80" y="238"/>
                  <a:pt x="80" y="238"/>
                </a:cubicBezTo>
                <a:cubicBezTo>
                  <a:pt x="80" y="238"/>
                  <a:pt x="80" y="238"/>
                  <a:pt x="80" y="238"/>
                </a:cubicBezTo>
                <a:cubicBezTo>
                  <a:pt x="80" y="239"/>
                  <a:pt x="80" y="239"/>
                  <a:pt x="80" y="239"/>
                </a:cubicBezTo>
                <a:cubicBezTo>
                  <a:pt x="80" y="239"/>
                  <a:pt x="80" y="239"/>
                  <a:pt x="80" y="239"/>
                </a:cubicBezTo>
                <a:cubicBezTo>
                  <a:pt x="79" y="239"/>
                  <a:pt x="79" y="239"/>
                  <a:pt x="79" y="239"/>
                </a:cubicBezTo>
                <a:cubicBezTo>
                  <a:pt x="79" y="239"/>
                  <a:pt x="79" y="239"/>
                  <a:pt x="79" y="239"/>
                </a:cubicBezTo>
                <a:cubicBezTo>
                  <a:pt x="80" y="240"/>
                  <a:pt x="80" y="240"/>
                  <a:pt x="80" y="240"/>
                </a:cubicBezTo>
                <a:cubicBezTo>
                  <a:pt x="80" y="240"/>
                  <a:pt x="80" y="240"/>
                  <a:pt x="80" y="240"/>
                </a:cubicBezTo>
                <a:cubicBezTo>
                  <a:pt x="80" y="241"/>
                  <a:pt x="80" y="241"/>
                  <a:pt x="80" y="241"/>
                </a:cubicBezTo>
                <a:cubicBezTo>
                  <a:pt x="80" y="241"/>
                  <a:pt x="80" y="241"/>
                  <a:pt x="80" y="241"/>
                </a:cubicBezTo>
                <a:cubicBezTo>
                  <a:pt x="80" y="242"/>
                  <a:pt x="80" y="242"/>
                  <a:pt x="80" y="242"/>
                </a:cubicBezTo>
                <a:cubicBezTo>
                  <a:pt x="79" y="242"/>
                  <a:pt x="79" y="242"/>
                  <a:pt x="79" y="242"/>
                </a:cubicBezTo>
                <a:cubicBezTo>
                  <a:pt x="79" y="242"/>
                  <a:pt x="79" y="242"/>
                  <a:pt x="79" y="242"/>
                </a:cubicBezTo>
                <a:cubicBezTo>
                  <a:pt x="78" y="241"/>
                  <a:pt x="78" y="241"/>
                  <a:pt x="78" y="241"/>
                </a:cubicBezTo>
                <a:cubicBezTo>
                  <a:pt x="77" y="241"/>
                  <a:pt x="77" y="241"/>
                  <a:pt x="77" y="241"/>
                </a:cubicBezTo>
                <a:cubicBezTo>
                  <a:pt x="77" y="241"/>
                  <a:pt x="77" y="241"/>
                  <a:pt x="77" y="241"/>
                </a:cubicBezTo>
                <a:cubicBezTo>
                  <a:pt x="76" y="240"/>
                  <a:pt x="76" y="240"/>
                  <a:pt x="76" y="240"/>
                </a:cubicBezTo>
                <a:cubicBezTo>
                  <a:pt x="76" y="240"/>
                  <a:pt x="76" y="240"/>
                  <a:pt x="76" y="240"/>
                </a:cubicBezTo>
                <a:cubicBezTo>
                  <a:pt x="76" y="240"/>
                  <a:pt x="76" y="240"/>
                  <a:pt x="76" y="240"/>
                </a:cubicBezTo>
                <a:cubicBezTo>
                  <a:pt x="75" y="241"/>
                  <a:pt x="75" y="241"/>
                  <a:pt x="75" y="241"/>
                </a:cubicBezTo>
                <a:cubicBezTo>
                  <a:pt x="76" y="241"/>
                  <a:pt x="76" y="241"/>
                  <a:pt x="76" y="241"/>
                </a:cubicBezTo>
                <a:cubicBezTo>
                  <a:pt x="77" y="241"/>
                  <a:pt x="77" y="241"/>
                  <a:pt x="77" y="241"/>
                </a:cubicBezTo>
                <a:cubicBezTo>
                  <a:pt x="78" y="242"/>
                  <a:pt x="78" y="242"/>
                  <a:pt x="78" y="242"/>
                </a:cubicBezTo>
                <a:cubicBezTo>
                  <a:pt x="78" y="242"/>
                  <a:pt x="78" y="242"/>
                  <a:pt x="78" y="242"/>
                </a:cubicBezTo>
                <a:cubicBezTo>
                  <a:pt x="79" y="242"/>
                  <a:pt x="79" y="242"/>
                  <a:pt x="79" y="242"/>
                </a:cubicBezTo>
                <a:cubicBezTo>
                  <a:pt x="79" y="243"/>
                  <a:pt x="79" y="243"/>
                  <a:pt x="79" y="243"/>
                </a:cubicBezTo>
                <a:cubicBezTo>
                  <a:pt x="79" y="243"/>
                  <a:pt x="79" y="243"/>
                  <a:pt x="79" y="243"/>
                </a:cubicBezTo>
                <a:cubicBezTo>
                  <a:pt x="78" y="244"/>
                  <a:pt x="78" y="244"/>
                  <a:pt x="78" y="244"/>
                </a:cubicBezTo>
                <a:cubicBezTo>
                  <a:pt x="78" y="244"/>
                  <a:pt x="78" y="244"/>
                  <a:pt x="78" y="244"/>
                </a:cubicBezTo>
                <a:cubicBezTo>
                  <a:pt x="77" y="244"/>
                  <a:pt x="77" y="244"/>
                  <a:pt x="77" y="244"/>
                </a:cubicBezTo>
                <a:cubicBezTo>
                  <a:pt x="77" y="244"/>
                  <a:pt x="77" y="244"/>
                  <a:pt x="77" y="244"/>
                </a:cubicBezTo>
                <a:cubicBezTo>
                  <a:pt x="75" y="243"/>
                  <a:pt x="75" y="243"/>
                  <a:pt x="75" y="243"/>
                </a:cubicBezTo>
                <a:cubicBezTo>
                  <a:pt x="75" y="242"/>
                  <a:pt x="75" y="242"/>
                  <a:pt x="75" y="242"/>
                </a:cubicBezTo>
                <a:cubicBezTo>
                  <a:pt x="75" y="242"/>
                  <a:pt x="75" y="242"/>
                  <a:pt x="75" y="242"/>
                </a:cubicBezTo>
                <a:cubicBezTo>
                  <a:pt x="74" y="243"/>
                  <a:pt x="74" y="243"/>
                  <a:pt x="74" y="243"/>
                </a:cubicBezTo>
                <a:cubicBezTo>
                  <a:pt x="74" y="243"/>
                  <a:pt x="74" y="243"/>
                  <a:pt x="74" y="243"/>
                </a:cubicBezTo>
                <a:cubicBezTo>
                  <a:pt x="74" y="244"/>
                  <a:pt x="74" y="244"/>
                  <a:pt x="74" y="244"/>
                </a:cubicBezTo>
                <a:cubicBezTo>
                  <a:pt x="75" y="244"/>
                  <a:pt x="75" y="244"/>
                  <a:pt x="75" y="244"/>
                </a:cubicBezTo>
                <a:cubicBezTo>
                  <a:pt x="76" y="245"/>
                  <a:pt x="76" y="245"/>
                  <a:pt x="76" y="245"/>
                </a:cubicBezTo>
                <a:cubicBezTo>
                  <a:pt x="76" y="245"/>
                  <a:pt x="76" y="245"/>
                  <a:pt x="76" y="245"/>
                </a:cubicBezTo>
                <a:cubicBezTo>
                  <a:pt x="76" y="246"/>
                  <a:pt x="76" y="246"/>
                  <a:pt x="76" y="246"/>
                </a:cubicBezTo>
                <a:cubicBezTo>
                  <a:pt x="76" y="246"/>
                  <a:pt x="76" y="246"/>
                  <a:pt x="76" y="246"/>
                </a:cubicBezTo>
                <a:cubicBezTo>
                  <a:pt x="75" y="245"/>
                  <a:pt x="75" y="245"/>
                  <a:pt x="75" y="245"/>
                </a:cubicBezTo>
                <a:cubicBezTo>
                  <a:pt x="74" y="245"/>
                  <a:pt x="74" y="245"/>
                  <a:pt x="74" y="245"/>
                </a:cubicBezTo>
                <a:cubicBezTo>
                  <a:pt x="74" y="245"/>
                  <a:pt x="74" y="245"/>
                  <a:pt x="74" y="245"/>
                </a:cubicBezTo>
                <a:cubicBezTo>
                  <a:pt x="73" y="244"/>
                  <a:pt x="73" y="244"/>
                  <a:pt x="73" y="244"/>
                </a:cubicBezTo>
                <a:cubicBezTo>
                  <a:pt x="73" y="244"/>
                  <a:pt x="73" y="244"/>
                  <a:pt x="73" y="244"/>
                </a:cubicBezTo>
                <a:cubicBezTo>
                  <a:pt x="73" y="245"/>
                  <a:pt x="73" y="245"/>
                  <a:pt x="73" y="245"/>
                </a:cubicBezTo>
                <a:cubicBezTo>
                  <a:pt x="74" y="246"/>
                  <a:pt x="74" y="246"/>
                  <a:pt x="74" y="246"/>
                </a:cubicBezTo>
                <a:cubicBezTo>
                  <a:pt x="75" y="246"/>
                  <a:pt x="75" y="246"/>
                  <a:pt x="75" y="246"/>
                </a:cubicBezTo>
                <a:cubicBezTo>
                  <a:pt x="75" y="246"/>
                  <a:pt x="75" y="246"/>
                  <a:pt x="75" y="246"/>
                </a:cubicBezTo>
                <a:cubicBezTo>
                  <a:pt x="75" y="247"/>
                  <a:pt x="75" y="247"/>
                  <a:pt x="75" y="247"/>
                </a:cubicBezTo>
                <a:cubicBezTo>
                  <a:pt x="74" y="247"/>
                  <a:pt x="74" y="247"/>
                  <a:pt x="74" y="247"/>
                </a:cubicBezTo>
                <a:cubicBezTo>
                  <a:pt x="73" y="247"/>
                  <a:pt x="73" y="247"/>
                  <a:pt x="73" y="247"/>
                </a:cubicBezTo>
                <a:cubicBezTo>
                  <a:pt x="73" y="246"/>
                  <a:pt x="73" y="246"/>
                  <a:pt x="73" y="246"/>
                </a:cubicBezTo>
                <a:cubicBezTo>
                  <a:pt x="73" y="246"/>
                  <a:pt x="73" y="246"/>
                  <a:pt x="73" y="246"/>
                </a:cubicBezTo>
                <a:cubicBezTo>
                  <a:pt x="72" y="245"/>
                  <a:pt x="72" y="245"/>
                  <a:pt x="72" y="245"/>
                </a:cubicBezTo>
                <a:cubicBezTo>
                  <a:pt x="72" y="245"/>
                  <a:pt x="72" y="245"/>
                  <a:pt x="72" y="245"/>
                </a:cubicBezTo>
                <a:cubicBezTo>
                  <a:pt x="72" y="246"/>
                  <a:pt x="72" y="246"/>
                  <a:pt x="72" y="246"/>
                </a:cubicBezTo>
                <a:cubicBezTo>
                  <a:pt x="72" y="246"/>
                  <a:pt x="72" y="246"/>
                  <a:pt x="72" y="246"/>
                </a:cubicBezTo>
                <a:cubicBezTo>
                  <a:pt x="72" y="247"/>
                  <a:pt x="72" y="247"/>
                  <a:pt x="72" y="247"/>
                </a:cubicBezTo>
                <a:cubicBezTo>
                  <a:pt x="72" y="247"/>
                  <a:pt x="72" y="247"/>
                  <a:pt x="72" y="247"/>
                </a:cubicBezTo>
                <a:cubicBezTo>
                  <a:pt x="72" y="248"/>
                  <a:pt x="72" y="248"/>
                  <a:pt x="72" y="248"/>
                </a:cubicBezTo>
                <a:cubicBezTo>
                  <a:pt x="72" y="248"/>
                  <a:pt x="72" y="248"/>
                  <a:pt x="72" y="248"/>
                </a:cubicBezTo>
                <a:cubicBezTo>
                  <a:pt x="74" y="248"/>
                  <a:pt x="74" y="248"/>
                  <a:pt x="74" y="248"/>
                </a:cubicBezTo>
                <a:cubicBezTo>
                  <a:pt x="74" y="248"/>
                  <a:pt x="74" y="248"/>
                  <a:pt x="74" y="248"/>
                </a:cubicBezTo>
                <a:cubicBezTo>
                  <a:pt x="75" y="249"/>
                  <a:pt x="75" y="249"/>
                  <a:pt x="75" y="249"/>
                </a:cubicBezTo>
                <a:cubicBezTo>
                  <a:pt x="74" y="249"/>
                  <a:pt x="74" y="249"/>
                  <a:pt x="74" y="249"/>
                </a:cubicBezTo>
                <a:cubicBezTo>
                  <a:pt x="74" y="249"/>
                  <a:pt x="74" y="249"/>
                  <a:pt x="74" y="249"/>
                </a:cubicBezTo>
                <a:cubicBezTo>
                  <a:pt x="74" y="250"/>
                  <a:pt x="74" y="250"/>
                  <a:pt x="74" y="250"/>
                </a:cubicBezTo>
                <a:cubicBezTo>
                  <a:pt x="73" y="250"/>
                  <a:pt x="73" y="250"/>
                  <a:pt x="73" y="250"/>
                </a:cubicBezTo>
                <a:cubicBezTo>
                  <a:pt x="73" y="249"/>
                  <a:pt x="73" y="249"/>
                  <a:pt x="73" y="249"/>
                </a:cubicBezTo>
                <a:cubicBezTo>
                  <a:pt x="72" y="249"/>
                  <a:pt x="72" y="249"/>
                  <a:pt x="72" y="249"/>
                </a:cubicBezTo>
                <a:cubicBezTo>
                  <a:pt x="71" y="249"/>
                  <a:pt x="71" y="249"/>
                  <a:pt x="71" y="249"/>
                </a:cubicBezTo>
                <a:cubicBezTo>
                  <a:pt x="71" y="249"/>
                  <a:pt x="71" y="249"/>
                  <a:pt x="71" y="249"/>
                </a:cubicBezTo>
                <a:cubicBezTo>
                  <a:pt x="71" y="248"/>
                  <a:pt x="71" y="248"/>
                  <a:pt x="71" y="248"/>
                </a:cubicBezTo>
                <a:cubicBezTo>
                  <a:pt x="71" y="248"/>
                  <a:pt x="71" y="248"/>
                  <a:pt x="71" y="248"/>
                </a:cubicBezTo>
                <a:cubicBezTo>
                  <a:pt x="70" y="248"/>
                  <a:pt x="70" y="248"/>
                  <a:pt x="70" y="248"/>
                </a:cubicBezTo>
                <a:cubicBezTo>
                  <a:pt x="70" y="249"/>
                  <a:pt x="70" y="249"/>
                  <a:pt x="70" y="249"/>
                </a:cubicBezTo>
                <a:cubicBezTo>
                  <a:pt x="70" y="249"/>
                  <a:pt x="70" y="249"/>
                  <a:pt x="70" y="249"/>
                </a:cubicBezTo>
                <a:cubicBezTo>
                  <a:pt x="70" y="250"/>
                  <a:pt x="70" y="250"/>
                  <a:pt x="70" y="250"/>
                </a:cubicBezTo>
                <a:cubicBezTo>
                  <a:pt x="69" y="250"/>
                  <a:pt x="69" y="250"/>
                  <a:pt x="69" y="250"/>
                </a:cubicBezTo>
                <a:cubicBezTo>
                  <a:pt x="68" y="250"/>
                  <a:pt x="68" y="250"/>
                  <a:pt x="68" y="250"/>
                </a:cubicBezTo>
                <a:cubicBezTo>
                  <a:pt x="68" y="249"/>
                  <a:pt x="68" y="249"/>
                  <a:pt x="68" y="249"/>
                </a:cubicBezTo>
                <a:cubicBezTo>
                  <a:pt x="68" y="249"/>
                  <a:pt x="68" y="249"/>
                  <a:pt x="68" y="249"/>
                </a:cubicBezTo>
                <a:cubicBezTo>
                  <a:pt x="67" y="250"/>
                  <a:pt x="67" y="250"/>
                  <a:pt x="67" y="250"/>
                </a:cubicBezTo>
                <a:cubicBezTo>
                  <a:pt x="68" y="250"/>
                  <a:pt x="68" y="250"/>
                  <a:pt x="68" y="250"/>
                </a:cubicBezTo>
                <a:cubicBezTo>
                  <a:pt x="69" y="251"/>
                  <a:pt x="69" y="251"/>
                  <a:pt x="69" y="251"/>
                </a:cubicBezTo>
                <a:cubicBezTo>
                  <a:pt x="70" y="251"/>
                  <a:pt x="70" y="251"/>
                  <a:pt x="70" y="251"/>
                </a:cubicBezTo>
                <a:cubicBezTo>
                  <a:pt x="71" y="252"/>
                  <a:pt x="71" y="252"/>
                  <a:pt x="71" y="252"/>
                </a:cubicBezTo>
                <a:cubicBezTo>
                  <a:pt x="71" y="253"/>
                  <a:pt x="71" y="253"/>
                  <a:pt x="71" y="253"/>
                </a:cubicBezTo>
                <a:cubicBezTo>
                  <a:pt x="71" y="253"/>
                  <a:pt x="71" y="253"/>
                  <a:pt x="71" y="253"/>
                </a:cubicBezTo>
                <a:cubicBezTo>
                  <a:pt x="70" y="253"/>
                  <a:pt x="70" y="253"/>
                  <a:pt x="70" y="253"/>
                </a:cubicBezTo>
                <a:cubicBezTo>
                  <a:pt x="70" y="253"/>
                  <a:pt x="70" y="253"/>
                  <a:pt x="70" y="253"/>
                </a:cubicBezTo>
                <a:cubicBezTo>
                  <a:pt x="69" y="252"/>
                  <a:pt x="69" y="252"/>
                  <a:pt x="69" y="252"/>
                </a:cubicBezTo>
                <a:cubicBezTo>
                  <a:pt x="68" y="251"/>
                  <a:pt x="68" y="251"/>
                  <a:pt x="68" y="251"/>
                </a:cubicBezTo>
                <a:cubicBezTo>
                  <a:pt x="67" y="251"/>
                  <a:pt x="67" y="251"/>
                  <a:pt x="67" y="251"/>
                </a:cubicBezTo>
                <a:cubicBezTo>
                  <a:pt x="67" y="252"/>
                  <a:pt x="67" y="252"/>
                  <a:pt x="67" y="252"/>
                </a:cubicBezTo>
                <a:cubicBezTo>
                  <a:pt x="68" y="252"/>
                  <a:pt x="68" y="252"/>
                  <a:pt x="68" y="252"/>
                </a:cubicBezTo>
                <a:cubicBezTo>
                  <a:pt x="69" y="252"/>
                  <a:pt x="69" y="252"/>
                  <a:pt x="69" y="252"/>
                </a:cubicBezTo>
                <a:cubicBezTo>
                  <a:pt x="70" y="253"/>
                  <a:pt x="70" y="253"/>
                  <a:pt x="70" y="253"/>
                </a:cubicBezTo>
                <a:cubicBezTo>
                  <a:pt x="70" y="254"/>
                  <a:pt x="70" y="254"/>
                  <a:pt x="70" y="254"/>
                </a:cubicBezTo>
                <a:cubicBezTo>
                  <a:pt x="70" y="255"/>
                  <a:pt x="70" y="255"/>
                  <a:pt x="70" y="255"/>
                </a:cubicBezTo>
                <a:cubicBezTo>
                  <a:pt x="70" y="256"/>
                  <a:pt x="70" y="256"/>
                  <a:pt x="70" y="256"/>
                </a:cubicBezTo>
                <a:cubicBezTo>
                  <a:pt x="70" y="256"/>
                  <a:pt x="70" y="256"/>
                  <a:pt x="70" y="256"/>
                </a:cubicBezTo>
                <a:cubicBezTo>
                  <a:pt x="70" y="256"/>
                  <a:pt x="70" y="256"/>
                  <a:pt x="70" y="256"/>
                </a:cubicBezTo>
                <a:cubicBezTo>
                  <a:pt x="70" y="257"/>
                  <a:pt x="70" y="257"/>
                  <a:pt x="70" y="257"/>
                </a:cubicBezTo>
                <a:cubicBezTo>
                  <a:pt x="70" y="257"/>
                  <a:pt x="70" y="257"/>
                  <a:pt x="70" y="257"/>
                </a:cubicBezTo>
                <a:cubicBezTo>
                  <a:pt x="70" y="258"/>
                  <a:pt x="70" y="258"/>
                  <a:pt x="70" y="258"/>
                </a:cubicBezTo>
                <a:cubicBezTo>
                  <a:pt x="69" y="258"/>
                  <a:pt x="69" y="258"/>
                  <a:pt x="69" y="258"/>
                </a:cubicBezTo>
                <a:cubicBezTo>
                  <a:pt x="68" y="258"/>
                  <a:pt x="68" y="258"/>
                  <a:pt x="68" y="258"/>
                </a:cubicBezTo>
                <a:cubicBezTo>
                  <a:pt x="68" y="258"/>
                  <a:pt x="68" y="258"/>
                  <a:pt x="68" y="258"/>
                </a:cubicBezTo>
                <a:cubicBezTo>
                  <a:pt x="67" y="257"/>
                  <a:pt x="67" y="257"/>
                  <a:pt x="67" y="257"/>
                </a:cubicBezTo>
                <a:cubicBezTo>
                  <a:pt x="67" y="257"/>
                  <a:pt x="67" y="257"/>
                  <a:pt x="67" y="257"/>
                </a:cubicBezTo>
                <a:cubicBezTo>
                  <a:pt x="67" y="258"/>
                  <a:pt x="67" y="258"/>
                  <a:pt x="67" y="258"/>
                </a:cubicBezTo>
                <a:cubicBezTo>
                  <a:pt x="68" y="258"/>
                  <a:pt x="68" y="258"/>
                  <a:pt x="68" y="258"/>
                </a:cubicBezTo>
                <a:cubicBezTo>
                  <a:pt x="69" y="258"/>
                  <a:pt x="69" y="258"/>
                  <a:pt x="69" y="258"/>
                </a:cubicBezTo>
                <a:cubicBezTo>
                  <a:pt x="69" y="258"/>
                  <a:pt x="69" y="258"/>
                  <a:pt x="69" y="258"/>
                </a:cubicBezTo>
                <a:cubicBezTo>
                  <a:pt x="68" y="259"/>
                  <a:pt x="68" y="259"/>
                  <a:pt x="68" y="259"/>
                </a:cubicBezTo>
                <a:cubicBezTo>
                  <a:pt x="67" y="259"/>
                  <a:pt x="67" y="259"/>
                  <a:pt x="67" y="259"/>
                </a:cubicBezTo>
                <a:cubicBezTo>
                  <a:pt x="67" y="259"/>
                  <a:pt x="67" y="259"/>
                  <a:pt x="67" y="259"/>
                </a:cubicBezTo>
                <a:cubicBezTo>
                  <a:pt x="67" y="259"/>
                  <a:pt x="67" y="259"/>
                  <a:pt x="67" y="259"/>
                </a:cubicBezTo>
                <a:cubicBezTo>
                  <a:pt x="67" y="259"/>
                  <a:pt x="67" y="259"/>
                  <a:pt x="67" y="259"/>
                </a:cubicBezTo>
                <a:cubicBezTo>
                  <a:pt x="67" y="259"/>
                  <a:pt x="67" y="259"/>
                  <a:pt x="67" y="259"/>
                </a:cubicBezTo>
                <a:cubicBezTo>
                  <a:pt x="68" y="260"/>
                  <a:pt x="68" y="260"/>
                  <a:pt x="68" y="260"/>
                </a:cubicBezTo>
                <a:cubicBezTo>
                  <a:pt x="68" y="260"/>
                  <a:pt x="68" y="260"/>
                  <a:pt x="68" y="260"/>
                </a:cubicBezTo>
                <a:cubicBezTo>
                  <a:pt x="67" y="261"/>
                  <a:pt x="67" y="261"/>
                  <a:pt x="67" y="261"/>
                </a:cubicBezTo>
                <a:cubicBezTo>
                  <a:pt x="67" y="261"/>
                  <a:pt x="67" y="261"/>
                  <a:pt x="67" y="261"/>
                </a:cubicBezTo>
                <a:cubicBezTo>
                  <a:pt x="66" y="261"/>
                  <a:pt x="66" y="261"/>
                  <a:pt x="66" y="261"/>
                </a:cubicBezTo>
                <a:cubicBezTo>
                  <a:pt x="66" y="260"/>
                  <a:pt x="66" y="260"/>
                  <a:pt x="66" y="260"/>
                </a:cubicBezTo>
                <a:cubicBezTo>
                  <a:pt x="65" y="260"/>
                  <a:pt x="65" y="260"/>
                  <a:pt x="65" y="260"/>
                </a:cubicBezTo>
                <a:cubicBezTo>
                  <a:pt x="65" y="261"/>
                  <a:pt x="65" y="261"/>
                  <a:pt x="65" y="261"/>
                </a:cubicBezTo>
                <a:cubicBezTo>
                  <a:pt x="66" y="261"/>
                  <a:pt x="66" y="261"/>
                  <a:pt x="66" y="261"/>
                </a:cubicBezTo>
                <a:cubicBezTo>
                  <a:pt x="67" y="261"/>
                  <a:pt x="67" y="261"/>
                  <a:pt x="67" y="261"/>
                </a:cubicBezTo>
                <a:cubicBezTo>
                  <a:pt x="67" y="262"/>
                  <a:pt x="67" y="262"/>
                  <a:pt x="67" y="262"/>
                </a:cubicBezTo>
                <a:cubicBezTo>
                  <a:pt x="66" y="263"/>
                  <a:pt x="66" y="263"/>
                  <a:pt x="66" y="263"/>
                </a:cubicBezTo>
                <a:cubicBezTo>
                  <a:pt x="65" y="262"/>
                  <a:pt x="65" y="262"/>
                  <a:pt x="65" y="262"/>
                </a:cubicBezTo>
                <a:cubicBezTo>
                  <a:pt x="64" y="262"/>
                  <a:pt x="64" y="262"/>
                  <a:pt x="64" y="262"/>
                </a:cubicBezTo>
                <a:cubicBezTo>
                  <a:pt x="64" y="262"/>
                  <a:pt x="64" y="262"/>
                  <a:pt x="64" y="262"/>
                </a:cubicBezTo>
                <a:cubicBezTo>
                  <a:pt x="64" y="262"/>
                  <a:pt x="64" y="262"/>
                  <a:pt x="64" y="262"/>
                </a:cubicBezTo>
                <a:cubicBezTo>
                  <a:pt x="65" y="263"/>
                  <a:pt x="65" y="263"/>
                  <a:pt x="65" y="263"/>
                </a:cubicBezTo>
                <a:cubicBezTo>
                  <a:pt x="66" y="263"/>
                  <a:pt x="66" y="263"/>
                  <a:pt x="66" y="263"/>
                </a:cubicBezTo>
                <a:cubicBezTo>
                  <a:pt x="67" y="263"/>
                  <a:pt x="67" y="263"/>
                  <a:pt x="67" y="263"/>
                </a:cubicBezTo>
                <a:cubicBezTo>
                  <a:pt x="67" y="264"/>
                  <a:pt x="67" y="264"/>
                  <a:pt x="67" y="264"/>
                </a:cubicBezTo>
                <a:cubicBezTo>
                  <a:pt x="67" y="264"/>
                  <a:pt x="67" y="264"/>
                  <a:pt x="67" y="264"/>
                </a:cubicBezTo>
                <a:cubicBezTo>
                  <a:pt x="66" y="264"/>
                  <a:pt x="66" y="264"/>
                  <a:pt x="66" y="264"/>
                </a:cubicBezTo>
                <a:cubicBezTo>
                  <a:pt x="65" y="265"/>
                  <a:pt x="65" y="265"/>
                  <a:pt x="65" y="265"/>
                </a:cubicBezTo>
                <a:cubicBezTo>
                  <a:pt x="64" y="264"/>
                  <a:pt x="64" y="264"/>
                  <a:pt x="64" y="264"/>
                </a:cubicBezTo>
                <a:cubicBezTo>
                  <a:pt x="63" y="264"/>
                  <a:pt x="63" y="264"/>
                  <a:pt x="63" y="264"/>
                </a:cubicBezTo>
                <a:cubicBezTo>
                  <a:pt x="63" y="264"/>
                  <a:pt x="63" y="264"/>
                  <a:pt x="63" y="264"/>
                </a:cubicBezTo>
                <a:cubicBezTo>
                  <a:pt x="64" y="265"/>
                  <a:pt x="64" y="265"/>
                  <a:pt x="64" y="265"/>
                </a:cubicBezTo>
                <a:cubicBezTo>
                  <a:pt x="65" y="265"/>
                  <a:pt x="65" y="265"/>
                  <a:pt x="65" y="265"/>
                </a:cubicBezTo>
                <a:cubicBezTo>
                  <a:pt x="65" y="265"/>
                  <a:pt x="65" y="265"/>
                  <a:pt x="65" y="265"/>
                </a:cubicBezTo>
                <a:cubicBezTo>
                  <a:pt x="65" y="266"/>
                  <a:pt x="65" y="266"/>
                  <a:pt x="65" y="266"/>
                </a:cubicBezTo>
                <a:cubicBezTo>
                  <a:pt x="64" y="266"/>
                  <a:pt x="64" y="266"/>
                  <a:pt x="64" y="266"/>
                </a:cubicBezTo>
                <a:cubicBezTo>
                  <a:pt x="64" y="266"/>
                  <a:pt x="64" y="266"/>
                  <a:pt x="64" y="266"/>
                </a:cubicBezTo>
                <a:cubicBezTo>
                  <a:pt x="65" y="266"/>
                  <a:pt x="65" y="266"/>
                  <a:pt x="65" y="266"/>
                </a:cubicBezTo>
                <a:cubicBezTo>
                  <a:pt x="66" y="266"/>
                  <a:pt x="66" y="266"/>
                  <a:pt x="66" y="266"/>
                </a:cubicBezTo>
                <a:cubicBezTo>
                  <a:pt x="66" y="267"/>
                  <a:pt x="66" y="267"/>
                  <a:pt x="66" y="267"/>
                </a:cubicBezTo>
                <a:cubicBezTo>
                  <a:pt x="65" y="267"/>
                  <a:pt x="65" y="267"/>
                  <a:pt x="65" y="267"/>
                </a:cubicBezTo>
                <a:cubicBezTo>
                  <a:pt x="64" y="267"/>
                  <a:pt x="64" y="267"/>
                  <a:pt x="64" y="267"/>
                </a:cubicBezTo>
                <a:cubicBezTo>
                  <a:pt x="64" y="267"/>
                  <a:pt x="64" y="267"/>
                  <a:pt x="64" y="267"/>
                </a:cubicBezTo>
                <a:cubicBezTo>
                  <a:pt x="64" y="267"/>
                  <a:pt x="64" y="267"/>
                  <a:pt x="64" y="267"/>
                </a:cubicBezTo>
                <a:cubicBezTo>
                  <a:pt x="64" y="268"/>
                  <a:pt x="64" y="268"/>
                  <a:pt x="64" y="268"/>
                </a:cubicBezTo>
                <a:cubicBezTo>
                  <a:pt x="65" y="267"/>
                  <a:pt x="65" y="267"/>
                  <a:pt x="65" y="267"/>
                </a:cubicBezTo>
                <a:cubicBezTo>
                  <a:pt x="66" y="268"/>
                  <a:pt x="66" y="268"/>
                  <a:pt x="66" y="268"/>
                </a:cubicBezTo>
                <a:cubicBezTo>
                  <a:pt x="66" y="268"/>
                  <a:pt x="66" y="268"/>
                  <a:pt x="66" y="268"/>
                </a:cubicBezTo>
                <a:cubicBezTo>
                  <a:pt x="65" y="268"/>
                  <a:pt x="65" y="268"/>
                  <a:pt x="65" y="268"/>
                </a:cubicBezTo>
                <a:cubicBezTo>
                  <a:pt x="64" y="269"/>
                  <a:pt x="64" y="269"/>
                  <a:pt x="64" y="269"/>
                </a:cubicBezTo>
                <a:cubicBezTo>
                  <a:pt x="64" y="269"/>
                  <a:pt x="64" y="269"/>
                  <a:pt x="64" y="269"/>
                </a:cubicBezTo>
                <a:cubicBezTo>
                  <a:pt x="63" y="268"/>
                  <a:pt x="63" y="268"/>
                  <a:pt x="63" y="268"/>
                </a:cubicBezTo>
                <a:cubicBezTo>
                  <a:pt x="62" y="268"/>
                  <a:pt x="62" y="268"/>
                  <a:pt x="62" y="268"/>
                </a:cubicBezTo>
                <a:cubicBezTo>
                  <a:pt x="62" y="267"/>
                  <a:pt x="62" y="267"/>
                  <a:pt x="62" y="267"/>
                </a:cubicBezTo>
                <a:cubicBezTo>
                  <a:pt x="62" y="267"/>
                  <a:pt x="62" y="267"/>
                  <a:pt x="62" y="267"/>
                </a:cubicBezTo>
                <a:cubicBezTo>
                  <a:pt x="61" y="267"/>
                  <a:pt x="61" y="267"/>
                  <a:pt x="61" y="267"/>
                </a:cubicBezTo>
                <a:cubicBezTo>
                  <a:pt x="61" y="267"/>
                  <a:pt x="61" y="267"/>
                  <a:pt x="61" y="267"/>
                </a:cubicBezTo>
                <a:cubicBezTo>
                  <a:pt x="60" y="267"/>
                  <a:pt x="60" y="267"/>
                  <a:pt x="60" y="267"/>
                </a:cubicBezTo>
                <a:cubicBezTo>
                  <a:pt x="61" y="268"/>
                  <a:pt x="61" y="268"/>
                  <a:pt x="61" y="268"/>
                </a:cubicBezTo>
                <a:cubicBezTo>
                  <a:pt x="62" y="268"/>
                  <a:pt x="62" y="268"/>
                  <a:pt x="62" y="268"/>
                </a:cubicBezTo>
                <a:cubicBezTo>
                  <a:pt x="63" y="269"/>
                  <a:pt x="63" y="269"/>
                  <a:pt x="63" y="269"/>
                </a:cubicBezTo>
                <a:cubicBezTo>
                  <a:pt x="63" y="269"/>
                  <a:pt x="63" y="269"/>
                  <a:pt x="63" y="269"/>
                </a:cubicBezTo>
                <a:cubicBezTo>
                  <a:pt x="63" y="270"/>
                  <a:pt x="63" y="270"/>
                  <a:pt x="63" y="270"/>
                </a:cubicBezTo>
                <a:cubicBezTo>
                  <a:pt x="63" y="270"/>
                  <a:pt x="63" y="270"/>
                  <a:pt x="63" y="270"/>
                </a:cubicBezTo>
                <a:cubicBezTo>
                  <a:pt x="63" y="270"/>
                  <a:pt x="63" y="270"/>
                  <a:pt x="63" y="270"/>
                </a:cubicBezTo>
                <a:cubicBezTo>
                  <a:pt x="64" y="270"/>
                  <a:pt x="64" y="270"/>
                  <a:pt x="64" y="270"/>
                </a:cubicBezTo>
                <a:cubicBezTo>
                  <a:pt x="64" y="270"/>
                  <a:pt x="64" y="270"/>
                  <a:pt x="64" y="270"/>
                </a:cubicBezTo>
                <a:cubicBezTo>
                  <a:pt x="65" y="270"/>
                  <a:pt x="65" y="270"/>
                  <a:pt x="65" y="270"/>
                </a:cubicBezTo>
                <a:cubicBezTo>
                  <a:pt x="65" y="271"/>
                  <a:pt x="65" y="271"/>
                  <a:pt x="65" y="271"/>
                </a:cubicBezTo>
                <a:cubicBezTo>
                  <a:pt x="64" y="271"/>
                  <a:pt x="64" y="271"/>
                  <a:pt x="64" y="271"/>
                </a:cubicBezTo>
                <a:cubicBezTo>
                  <a:pt x="64" y="271"/>
                  <a:pt x="64" y="271"/>
                  <a:pt x="64" y="271"/>
                </a:cubicBezTo>
                <a:cubicBezTo>
                  <a:pt x="64" y="272"/>
                  <a:pt x="64" y="272"/>
                  <a:pt x="64" y="272"/>
                </a:cubicBezTo>
                <a:cubicBezTo>
                  <a:pt x="63" y="272"/>
                  <a:pt x="63" y="272"/>
                  <a:pt x="63" y="272"/>
                </a:cubicBezTo>
                <a:close/>
                <a:moveTo>
                  <a:pt x="62" y="272"/>
                </a:moveTo>
                <a:cubicBezTo>
                  <a:pt x="61" y="271"/>
                  <a:pt x="61" y="271"/>
                  <a:pt x="61" y="271"/>
                </a:cubicBezTo>
                <a:cubicBezTo>
                  <a:pt x="60" y="271"/>
                  <a:pt x="60" y="271"/>
                  <a:pt x="60" y="271"/>
                </a:cubicBezTo>
                <a:cubicBezTo>
                  <a:pt x="60" y="271"/>
                  <a:pt x="60" y="271"/>
                  <a:pt x="60" y="271"/>
                </a:cubicBezTo>
                <a:cubicBezTo>
                  <a:pt x="61" y="272"/>
                  <a:pt x="61" y="272"/>
                  <a:pt x="61" y="272"/>
                </a:cubicBezTo>
                <a:cubicBezTo>
                  <a:pt x="61" y="272"/>
                  <a:pt x="61" y="272"/>
                  <a:pt x="61" y="272"/>
                </a:cubicBezTo>
                <a:cubicBezTo>
                  <a:pt x="62" y="272"/>
                  <a:pt x="62" y="272"/>
                  <a:pt x="62" y="272"/>
                </a:cubicBezTo>
                <a:close/>
                <a:moveTo>
                  <a:pt x="141" y="184"/>
                </a:moveTo>
                <a:cubicBezTo>
                  <a:pt x="141" y="184"/>
                  <a:pt x="141" y="184"/>
                  <a:pt x="141" y="184"/>
                </a:cubicBezTo>
                <a:cubicBezTo>
                  <a:pt x="142" y="184"/>
                  <a:pt x="142" y="184"/>
                  <a:pt x="142" y="184"/>
                </a:cubicBezTo>
                <a:cubicBezTo>
                  <a:pt x="145" y="183"/>
                  <a:pt x="145" y="183"/>
                  <a:pt x="145" y="183"/>
                </a:cubicBezTo>
                <a:cubicBezTo>
                  <a:pt x="147" y="184"/>
                  <a:pt x="147" y="184"/>
                  <a:pt x="147" y="184"/>
                </a:cubicBezTo>
                <a:cubicBezTo>
                  <a:pt x="148" y="183"/>
                  <a:pt x="148" y="183"/>
                  <a:pt x="148" y="183"/>
                </a:cubicBezTo>
                <a:cubicBezTo>
                  <a:pt x="148" y="183"/>
                  <a:pt x="148" y="183"/>
                  <a:pt x="148" y="183"/>
                </a:cubicBezTo>
                <a:cubicBezTo>
                  <a:pt x="150" y="184"/>
                  <a:pt x="150" y="184"/>
                  <a:pt x="150" y="184"/>
                </a:cubicBezTo>
                <a:cubicBezTo>
                  <a:pt x="151" y="183"/>
                  <a:pt x="151" y="183"/>
                  <a:pt x="151" y="183"/>
                </a:cubicBezTo>
                <a:cubicBezTo>
                  <a:pt x="151" y="183"/>
                  <a:pt x="151" y="183"/>
                  <a:pt x="151" y="183"/>
                </a:cubicBezTo>
                <a:cubicBezTo>
                  <a:pt x="152" y="182"/>
                  <a:pt x="152" y="182"/>
                  <a:pt x="152" y="182"/>
                </a:cubicBezTo>
                <a:cubicBezTo>
                  <a:pt x="153" y="180"/>
                  <a:pt x="153" y="180"/>
                  <a:pt x="153" y="180"/>
                </a:cubicBezTo>
                <a:cubicBezTo>
                  <a:pt x="152" y="179"/>
                  <a:pt x="152" y="179"/>
                  <a:pt x="152" y="179"/>
                </a:cubicBezTo>
                <a:cubicBezTo>
                  <a:pt x="151" y="178"/>
                  <a:pt x="151" y="178"/>
                  <a:pt x="151" y="178"/>
                </a:cubicBezTo>
                <a:cubicBezTo>
                  <a:pt x="151" y="178"/>
                  <a:pt x="151" y="178"/>
                  <a:pt x="151" y="178"/>
                </a:cubicBezTo>
                <a:cubicBezTo>
                  <a:pt x="148" y="179"/>
                  <a:pt x="148" y="179"/>
                  <a:pt x="148" y="179"/>
                </a:cubicBezTo>
                <a:cubicBezTo>
                  <a:pt x="145" y="180"/>
                  <a:pt x="145" y="180"/>
                  <a:pt x="145" y="180"/>
                </a:cubicBezTo>
                <a:cubicBezTo>
                  <a:pt x="144" y="181"/>
                  <a:pt x="144" y="181"/>
                  <a:pt x="144" y="181"/>
                </a:cubicBezTo>
                <a:cubicBezTo>
                  <a:pt x="143" y="181"/>
                  <a:pt x="143" y="181"/>
                  <a:pt x="143" y="181"/>
                </a:cubicBezTo>
                <a:cubicBezTo>
                  <a:pt x="143" y="182"/>
                  <a:pt x="143" y="182"/>
                  <a:pt x="143" y="182"/>
                </a:cubicBezTo>
                <a:cubicBezTo>
                  <a:pt x="142" y="182"/>
                  <a:pt x="142" y="182"/>
                  <a:pt x="142" y="182"/>
                </a:cubicBezTo>
                <a:cubicBezTo>
                  <a:pt x="141" y="183"/>
                  <a:pt x="141" y="183"/>
                  <a:pt x="141" y="183"/>
                </a:cubicBezTo>
                <a:cubicBezTo>
                  <a:pt x="141" y="184"/>
                  <a:pt x="141" y="184"/>
                  <a:pt x="141" y="184"/>
                </a:cubicBezTo>
                <a:close/>
                <a:moveTo>
                  <a:pt x="66" y="265"/>
                </a:moveTo>
                <a:cubicBezTo>
                  <a:pt x="66" y="266"/>
                  <a:pt x="66" y="266"/>
                  <a:pt x="66" y="266"/>
                </a:cubicBezTo>
                <a:cubicBezTo>
                  <a:pt x="67" y="265"/>
                  <a:pt x="67" y="265"/>
                  <a:pt x="67" y="265"/>
                </a:cubicBezTo>
                <a:cubicBezTo>
                  <a:pt x="66" y="265"/>
                  <a:pt x="66" y="265"/>
                  <a:pt x="66" y="265"/>
                </a:cubicBezTo>
                <a:cubicBezTo>
                  <a:pt x="66" y="265"/>
                  <a:pt x="66" y="265"/>
                  <a:pt x="66" y="265"/>
                </a:cubicBezTo>
                <a:cubicBezTo>
                  <a:pt x="66" y="265"/>
                  <a:pt x="66" y="265"/>
                  <a:pt x="66" y="265"/>
                </a:cubicBezTo>
                <a:close/>
                <a:moveTo>
                  <a:pt x="71" y="255"/>
                </a:moveTo>
                <a:cubicBezTo>
                  <a:pt x="71" y="255"/>
                  <a:pt x="71" y="255"/>
                  <a:pt x="71" y="255"/>
                </a:cubicBezTo>
                <a:cubicBezTo>
                  <a:pt x="71" y="255"/>
                  <a:pt x="71" y="255"/>
                  <a:pt x="71" y="255"/>
                </a:cubicBezTo>
                <a:cubicBezTo>
                  <a:pt x="71" y="255"/>
                  <a:pt x="71" y="255"/>
                  <a:pt x="71" y="255"/>
                </a:cubicBezTo>
                <a:close/>
                <a:moveTo>
                  <a:pt x="71" y="254"/>
                </a:moveTo>
                <a:cubicBezTo>
                  <a:pt x="71" y="254"/>
                  <a:pt x="71" y="254"/>
                  <a:pt x="71" y="254"/>
                </a:cubicBezTo>
                <a:cubicBezTo>
                  <a:pt x="71" y="254"/>
                  <a:pt x="71" y="254"/>
                  <a:pt x="71" y="254"/>
                </a:cubicBezTo>
                <a:cubicBezTo>
                  <a:pt x="71" y="254"/>
                  <a:pt x="71" y="254"/>
                  <a:pt x="71" y="254"/>
                </a:cubicBezTo>
                <a:cubicBezTo>
                  <a:pt x="71" y="254"/>
                  <a:pt x="71" y="254"/>
                  <a:pt x="71" y="254"/>
                </a:cubicBezTo>
                <a:close/>
                <a:moveTo>
                  <a:pt x="72" y="252"/>
                </a:moveTo>
                <a:cubicBezTo>
                  <a:pt x="72" y="252"/>
                  <a:pt x="72" y="252"/>
                  <a:pt x="72" y="252"/>
                </a:cubicBezTo>
                <a:cubicBezTo>
                  <a:pt x="72" y="252"/>
                  <a:pt x="72" y="252"/>
                  <a:pt x="72" y="252"/>
                </a:cubicBezTo>
                <a:cubicBezTo>
                  <a:pt x="72" y="252"/>
                  <a:pt x="72" y="252"/>
                  <a:pt x="72" y="252"/>
                </a:cubicBezTo>
                <a:cubicBezTo>
                  <a:pt x="72" y="252"/>
                  <a:pt x="72" y="252"/>
                  <a:pt x="72" y="252"/>
                </a:cubicBezTo>
                <a:cubicBezTo>
                  <a:pt x="72" y="252"/>
                  <a:pt x="72" y="252"/>
                  <a:pt x="72" y="252"/>
                </a:cubicBezTo>
                <a:close/>
                <a:moveTo>
                  <a:pt x="71" y="250"/>
                </a:moveTo>
                <a:cubicBezTo>
                  <a:pt x="71" y="251"/>
                  <a:pt x="71" y="251"/>
                  <a:pt x="71" y="251"/>
                </a:cubicBezTo>
                <a:cubicBezTo>
                  <a:pt x="72" y="251"/>
                  <a:pt x="72" y="251"/>
                  <a:pt x="72" y="251"/>
                </a:cubicBezTo>
                <a:cubicBezTo>
                  <a:pt x="72" y="251"/>
                  <a:pt x="72" y="251"/>
                  <a:pt x="72" y="251"/>
                </a:cubicBezTo>
                <a:cubicBezTo>
                  <a:pt x="73" y="251"/>
                  <a:pt x="73" y="251"/>
                  <a:pt x="73" y="251"/>
                </a:cubicBezTo>
                <a:cubicBezTo>
                  <a:pt x="73" y="251"/>
                  <a:pt x="73" y="251"/>
                  <a:pt x="73" y="251"/>
                </a:cubicBezTo>
                <a:cubicBezTo>
                  <a:pt x="73" y="250"/>
                  <a:pt x="73" y="250"/>
                  <a:pt x="73" y="250"/>
                </a:cubicBezTo>
                <a:cubicBezTo>
                  <a:pt x="72" y="250"/>
                  <a:pt x="72" y="250"/>
                  <a:pt x="72" y="250"/>
                </a:cubicBezTo>
                <a:cubicBezTo>
                  <a:pt x="71" y="250"/>
                  <a:pt x="71" y="250"/>
                  <a:pt x="71" y="250"/>
                </a:cubicBezTo>
                <a:cubicBezTo>
                  <a:pt x="71" y="250"/>
                  <a:pt x="71" y="250"/>
                  <a:pt x="71" y="250"/>
                </a:cubicBezTo>
                <a:close/>
                <a:moveTo>
                  <a:pt x="75" y="249"/>
                </a:moveTo>
                <a:cubicBezTo>
                  <a:pt x="75" y="249"/>
                  <a:pt x="75" y="249"/>
                  <a:pt x="75" y="249"/>
                </a:cubicBezTo>
                <a:cubicBezTo>
                  <a:pt x="75" y="248"/>
                  <a:pt x="75" y="248"/>
                  <a:pt x="75" y="248"/>
                </a:cubicBezTo>
                <a:cubicBezTo>
                  <a:pt x="75" y="249"/>
                  <a:pt x="75" y="249"/>
                  <a:pt x="75" y="249"/>
                </a:cubicBezTo>
                <a:cubicBezTo>
                  <a:pt x="75" y="249"/>
                  <a:pt x="75" y="249"/>
                  <a:pt x="75" y="249"/>
                </a:cubicBezTo>
                <a:close/>
                <a:moveTo>
                  <a:pt x="75" y="243"/>
                </a:moveTo>
                <a:cubicBezTo>
                  <a:pt x="75" y="244"/>
                  <a:pt x="75" y="244"/>
                  <a:pt x="75" y="244"/>
                </a:cubicBezTo>
                <a:cubicBezTo>
                  <a:pt x="75" y="244"/>
                  <a:pt x="75" y="244"/>
                  <a:pt x="75" y="244"/>
                </a:cubicBezTo>
                <a:cubicBezTo>
                  <a:pt x="76" y="245"/>
                  <a:pt x="76" y="245"/>
                  <a:pt x="76" y="245"/>
                </a:cubicBezTo>
                <a:cubicBezTo>
                  <a:pt x="77" y="245"/>
                  <a:pt x="77" y="245"/>
                  <a:pt x="77" y="245"/>
                </a:cubicBezTo>
                <a:cubicBezTo>
                  <a:pt x="77" y="245"/>
                  <a:pt x="77" y="245"/>
                  <a:pt x="77" y="245"/>
                </a:cubicBezTo>
                <a:cubicBezTo>
                  <a:pt x="76" y="244"/>
                  <a:pt x="76" y="244"/>
                  <a:pt x="76" y="244"/>
                </a:cubicBezTo>
                <a:cubicBezTo>
                  <a:pt x="75" y="244"/>
                  <a:pt x="75" y="244"/>
                  <a:pt x="75" y="244"/>
                </a:cubicBezTo>
                <a:cubicBezTo>
                  <a:pt x="75" y="243"/>
                  <a:pt x="75" y="243"/>
                  <a:pt x="75" y="243"/>
                </a:cubicBezTo>
                <a:cubicBezTo>
                  <a:pt x="75" y="243"/>
                  <a:pt x="75" y="243"/>
                  <a:pt x="75" y="243"/>
                </a:cubicBezTo>
                <a:close/>
                <a:moveTo>
                  <a:pt x="81" y="232"/>
                </a:moveTo>
                <a:cubicBezTo>
                  <a:pt x="81" y="232"/>
                  <a:pt x="81" y="232"/>
                  <a:pt x="81" y="232"/>
                </a:cubicBezTo>
                <a:cubicBezTo>
                  <a:pt x="82" y="233"/>
                  <a:pt x="82" y="233"/>
                  <a:pt x="82" y="233"/>
                </a:cubicBezTo>
                <a:cubicBezTo>
                  <a:pt x="81" y="234"/>
                  <a:pt x="81" y="234"/>
                  <a:pt x="81" y="234"/>
                </a:cubicBezTo>
                <a:cubicBezTo>
                  <a:pt x="82" y="235"/>
                  <a:pt x="82" y="235"/>
                  <a:pt x="82" y="235"/>
                </a:cubicBezTo>
                <a:cubicBezTo>
                  <a:pt x="82" y="235"/>
                  <a:pt x="82" y="235"/>
                  <a:pt x="82" y="235"/>
                </a:cubicBezTo>
                <a:cubicBezTo>
                  <a:pt x="82" y="234"/>
                  <a:pt x="82" y="234"/>
                  <a:pt x="82" y="234"/>
                </a:cubicBezTo>
                <a:cubicBezTo>
                  <a:pt x="82" y="233"/>
                  <a:pt x="82" y="233"/>
                  <a:pt x="82" y="233"/>
                </a:cubicBezTo>
                <a:cubicBezTo>
                  <a:pt x="82" y="233"/>
                  <a:pt x="82" y="233"/>
                  <a:pt x="82" y="233"/>
                </a:cubicBezTo>
                <a:cubicBezTo>
                  <a:pt x="82" y="232"/>
                  <a:pt x="82" y="232"/>
                  <a:pt x="82" y="232"/>
                </a:cubicBezTo>
                <a:cubicBezTo>
                  <a:pt x="81" y="231"/>
                  <a:pt x="81" y="231"/>
                  <a:pt x="81" y="231"/>
                </a:cubicBezTo>
                <a:cubicBezTo>
                  <a:pt x="81" y="232"/>
                  <a:pt x="81" y="232"/>
                  <a:pt x="81" y="232"/>
                </a:cubicBezTo>
                <a:close/>
                <a:moveTo>
                  <a:pt x="86" y="229"/>
                </a:moveTo>
                <a:cubicBezTo>
                  <a:pt x="86" y="229"/>
                  <a:pt x="86" y="229"/>
                  <a:pt x="86" y="229"/>
                </a:cubicBezTo>
                <a:cubicBezTo>
                  <a:pt x="86" y="229"/>
                  <a:pt x="86" y="229"/>
                  <a:pt x="86" y="229"/>
                </a:cubicBezTo>
                <a:cubicBezTo>
                  <a:pt x="87" y="229"/>
                  <a:pt x="87" y="229"/>
                  <a:pt x="87" y="229"/>
                </a:cubicBezTo>
                <a:cubicBezTo>
                  <a:pt x="86" y="229"/>
                  <a:pt x="86" y="229"/>
                  <a:pt x="86" y="229"/>
                </a:cubicBezTo>
                <a:cubicBezTo>
                  <a:pt x="86" y="229"/>
                  <a:pt x="86" y="229"/>
                  <a:pt x="86" y="229"/>
                </a:cubicBezTo>
                <a:close/>
                <a:moveTo>
                  <a:pt x="87" y="227"/>
                </a:moveTo>
                <a:cubicBezTo>
                  <a:pt x="87" y="228"/>
                  <a:pt x="87" y="228"/>
                  <a:pt x="87" y="228"/>
                </a:cubicBezTo>
                <a:cubicBezTo>
                  <a:pt x="88" y="227"/>
                  <a:pt x="88" y="227"/>
                  <a:pt x="88" y="227"/>
                </a:cubicBezTo>
                <a:cubicBezTo>
                  <a:pt x="87" y="227"/>
                  <a:pt x="87" y="227"/>
                  <a:pt x="87" y="227"/>
                </a:cubicBezTo>
                <a:cubicBezTo>
                  <a:pt x="87" y="227"/>
                  <a:pt x="87" y="227"/>
                  <a:pt x="87" y="227"/>
                </a:cubicBezTo>
                <a:close/>
                <a:moveTo>
                  <a:pt x="95" y="227"/>
                </a:moveTo>
                <a:cubicBezTo>
                  <a:pt x="96" y="226"/>
                  <a:pt x="96" y="226"/>
                  <a:pt x="96" y="226"/>
                </a:cubicBezTo>
                <a:cubicBezTo>
                  <a:pt x="97" y="226"/>
                  <a:pt x="97" y="226"/>
                  <a:pt x="97" y="226"/>
                </a:cubicBezTo>
                <a:cubicBezTo>
                  <a:pt x="97" y="226"/>
                  <a:pt x="97" y="226"/>
                  <a:pt x="97" y="226"/>
                </a:cubicBezTo>
                <a:cubicBezTo>
                  <a:pt x="96" y="225"/>
                  <a:pt x="96" y="225"/>
                  <a:pt x="96" y="225"/>
                </a:cubicBezTo>
                <a:cubicBezTo>
                  <a:pt x="96" y="224"/>
                  <a:pt x="96" y="224"/>
                  <a:pt x="96" y="224"/>
                </a:cubicBezTo>
                <a:cubicBezTo>
                  <a:pt x="95" y="224"/>
                  <a:pt x="95" y="224"/>
                  <a:pt x="95" y="224"/>
                </a:cubicBezTo>
                <a:cubicBezTo>
                  <a:pt x="95" y="224"/>
                  <a:pt x="95" y="224"/>
                  <a:pt x="95" y="224"/>
                </a:cubicBezTo>
                <a:cubicBezTo>
                  <a:pt x="94" y="225"/>
                  <a:pt x="94" y="225"/>
                  <a:pt x="94" y="225"/>
                </a:cubicBezTo>
                <a:cubicBezTo>
                  <a:pt x="94" y="225"/>
                  <a:pt x="94" y="225"/>
                  <a:pt x="94" y="225"/>
                </a:cubicBezTo>
                <a:cubicBezTo>
                  <a:pt x="94" y="226"/>
                  <a:pt x="94" y="226"/>
                  <a:pt x="94" y="226"/>
                </a:cubicBezTo>
                <a:cubicBezTo>
                  <a:pt x="95" y="226"/>
                  <a:pt x="95" y="226"/>
                  <a:pt x="95" y="226"/>
                </a:cubicBezTo>
                <a:cubicBezTo>
                  <a:pt x="95" y="227"/>
                  <a:pt x="95" y="227"/>
                  <a:pt x="95" y="227"/>
                </a:cubicBezTo>
                <a:cubicBezTo>
                  <a:pt x="95" y="227"/>
                  <a:pt x="95" y="227"/>
                  <a:pt x="95" y="227"/>
                </a:cubicBezTo>
                <a:close/>
                <a:moveTo>
                  <a:pt x="98" y="226"/>
                </a:moveTo>
                <a:cubicBezTo>
                  <a:pt x="98" y="226"/>
                  <a:pt x="98" y="226"/>
                  <a:pt x="98" y="226"/>
                </a:cubicBezTo>
                <a:cubicBezTo>
                  <a:pt x="98" y="225"/>
                  <a:pt x="98" y="225"/>
                  <a:pt x="98" y="225"/>
                </a:cubicBezTo>
                <a:cubicBezTo>
                  <a:pt x="98" y="226"/>
                  <a:pt x="98" y="226"/>
                  <a:pt x="98" y="226"/>
                </a:cubicBezTo>
                <a:cubicBezTo>
                  <a:pt x="98" y="226"/>
                  <a:pt x="98" y="226"/>
                  <a:pt x="98" y="226"/>
                </a:cubicBezTo>
                <a:cubicBezTo>
                  <a:pt x="98" y="226"/>
                  <a:pt x="98" y="226"/>
                  <a:pt x="98" y="226"/>
                </a:cubicBezTo>
                <a:cubicBezTo>
                  <a:pt x="98" y="226"/>
                  <a:pt x="98" y="226"/>
                  <a:pt x="98" y="226"/>
                </a:cubicBezTo>
                <a:close/>
                <a:moveTo>
                  <a:pt x="158" y="193"/>
                </a:moveTo>
                <a:cubicBezTo>
                  <a:pt x="158" y="193"/>
                  <a:pt x="158" y="193"/>
                  <a:pt x="158" y="193"/>
                </a:cubicBezTo>
                <a:cubicBezTo>
                  <a:pt x="159" y="193"/>
                  <a:pt x="159" y="193"/>
                  <a:pt x="159" y="193"/>
                </a:cubicBezTo>
                <a:cubicBezTo>
                  <a:pt x="159" y="192"/>
                  <a:pt x="159" y="192"/>
                  <a:pt x="159" y="192"/>
                </a:cubicBezTo>
                <a:cubicBezTo>
                  <a:pt x="158" y="192"/>
                  <a:pt x="158" y="192"/>
                  <a:pt x="158" y="192"/>
                </a:cubicBezTo>
                <a:cubicBezTo>
                  <a:pt x="158" y="193"/>
                  <a:pt x="158" y="193"/>
                  <a:pt x="158" y="193"/>
                </a:cubicBezTo>
                <a:close/>
                <a:moveTo>
                  <a:pt x="147" y="184"/>
                </a:moveTo>
                <a:cubicBezTo>
                  <a:pt x="148" y="184"/>
                  <a:pt x="148" y="184"/>
                  <a:pt x="148" y="184"/>
                </a:cubicBezTo>
                <a:cubicBezTo>
                  <a:pt x="149" y="184"/>
                  <a:pt x="149" y="184"/>
                  <a:pt x="149" y="184"/>
                </a:cubicBezTo>
                <a:cubicBezTo>
                  <a:pt x="149" y="184"/>
                  <a:pt x="149" y="184"/>
                  <a:pt x="149" y="184"/>
                </a:cubicBezTo>
                <a:cubicBezTo>
                  <a:pt x="148" y="184"/>
                  <a:pt x="148" y="184"/>
                  <a:pt x="148" y="184"/>
                </a:cubicBezTo>
                <a:cubicBezTo>
                  <a:pt x="148" y="184"/>
                  <a:pt x="147" y="184"/>
                  <a:pt x="147" y="184"/>
                </a:cubicBezTo>
                <a:close/>
                <a:moveTo>
                  <a:pt x="143" y="180"/>
                </a:moveTo>
                <a:cubicBezTo>
                  <a:pt x="143" y="180"/>
                  <a:pt x="143" y="180"/>
                  <a:pt x="143" y="180"/>
                </a:cubicBezTo>
                <a:cubicBezTo>
                  <a:pt x="144" y="180"/>
                  <a:pt x="144" y="180"/>
                  <a:pt x="144" y="180"/>
                </a:cubicBezTo>
                <a:cubicBezTo>
                  <a:pt x="144" y="180"/>
                  <a:pt x="144" y="180"/>
                  <a:pt x="144" y="180"/>
                </a:cubicBezTo>
                <a:cubicBezTo>
                  <a:pt x="144" y="180"/>
                  <a:pt x="144" y="180"/>
                  <a:pt x="144" y="180"/>
                </a:cubicBezTo>
                <a:cubicBezTo>
                  <a:pt x="143" y="180"/>
                  <a:pt x="143" y="180"/>
                  <a:pt x="143" y="180"/>
                </a:cubicBezTo>
                <a:close/>
                <a:moveTo>
                  <a:pt x="152" y="178"/>
                </a:moveTo>
                <a:cubicBezTo>
                  <a:pt x="152" y="178"/>
                  <a:pt x="152" y="178"/>
                  <a:pt x="152" y="178"/>
                </a:cubicBezTo>
                <a:cubicBezTo>
                  <a:pt x="153" y="179"/>
                  <a:pt x="153" y="179"/>
                  <a:pt x="153" y="179"/>
                </a:cubicBezTo>
                <a:cubicBezTo>
                  <a:pt x="153" y="178"/>
                  <a:pt x="153" y="178"/>
                  <a:pt x="153" y="178"/>
                </a:cubicBezTo>
                <a:cubicBezTo>
                  <a:pt x="153" y="178"/>
                  <a:pt x="153" y="178"/>
                  <a:pt x="153" y="178"/>
                </a:cubicBezTo>
                <a:cubicBezTo>
                  <a:pt x="152" y="177"/>
                  <a:pt x="152" y="177"/>
                  <a:pt x="152" y="177"/>
                </a:cubicBezTo>
                <a:cubicBezTo>
                  <a:pt x="152" y="178"/>
                  <a:pt x="152" y="178"/>
                  <a:pt x="152" y="178"/>
                </a:cubicBezTo>
                <a:close/>
                <a:moveTo>
                  <a:pt x="158" y="158"/>
                </a:moveTo>
                <a:cubicBezTo>
                  <a:pt x="158" y="159"/>
                  <a:pt x="158" y="159"/>
                  <a:pt x="158" y="159"/>
                </a:cubicBezTo>
                <a:cubicBezTo>
                  <a:pt x="158" y="159"/>
                  <a:pt x="158" y="159"/>
                  <a:pt x="158" y="159"/>
                </a:cubicBezTo>
                <a:cubicBezTo>
                  <a:pt x="158" y="160"/>
                  <a:pt x="158" y="160"/>
                  <a:pt x="158" y="160"/>
                </a:cubicBezTo>
                <a:cubicBezTo>
                  <a:pt x="159" y="161"/>
                  <a:pt x="159" y="161"/>
                  <a:pt x="159" y="161"/>
                </a:cubicBezTo>
                <a:cubicBezTo>
                  <a:pt x="159" y="162"/>
                  <a:pt x="159" y="162"/>
                  <a:pt x="159" y="162"/>
                </a:cubicBezTo>
                <a:cubicBezTo>
                  <a:pt x="161" y="163"/>
                  <a:pt x="161" y="163"/>
                  <a:pt x="161" y="163"/>
                </a:cubicBezTo>
                <a:cubicBezTo>
                  <a:pt x="162" y="164"/>
                  <a:pt x="162" y="164"/>
                  <a:pt x="162" y="164"/>
                </a:cubicBezTo>
                <a:cubicBezTo>
                  <a:pt x="163" y="165"/>
                  <a:pt x="163" y="165"/>
                  <a:pt x="163" y="165"/>
                </a:cubicBezTo>
                <a:cubicBezTo>
                  <a:pt x="164" y="165"/>
                  <a:pt x="164" y="165"/>
                  <a:pt x="164" y="165"/>
                </a:cubicBezTo>
                <a:cubicBezTo>
                  <a:pt x="164" y="165"/>
                  <a:pt x="164" y="165"/>
                  <a:pt x="164" y="165"/>
                </a:cubicBezTo>
                <a:cubicBezTo>
                  <a:pt x="164" y="166"/>
                  <a:pt x="164" y="166"/>
                  <a:pt x="164" y="166"/>
                </a:cubicBezTo>
                <a:cubicBezTo>
                  <a:pt x="165" y="166"/>
                  <a:pt x="165" y="166"/>
                  <a:pt x="165" y="166"/>
                </a:cubicBezTo>
                <a:cubicBezTo>
                  <a:pt x="166" y="166"/>
                  <a:pt x="166" y="166"/>
                  <a:pt x="166" y="166"/>
                </a:cubicBezTo>
                <a:cubicBezTo>
                  <a:pt x="166" y="165"/>
                  <a:pt x="166" y="165"/>
                  <a:pt x="166" y="165"/>
                </a:cubicBezTo>
                <a:cubicBezTo>
                  <a:pt x="166" y="165"/>
                  <a:pt x="166" y="165"/>
                  <a:pt x="166" y="165"/>
                </a:cubicBezTo>
                <a:cubicBezTo>
                  <a:pt x="166" y="164"/>
                  <a:pt x="166" y="164"/>
                  <a:pt x="166" y="164"/>
                </a:cubicBezTo>
                <a:cubicBezTo>
                  <a:pt x="164" y="164"/>
                  <a:pt x="164" y="164"/>
                  <a:pt x="164" y="164"/>
                </a:cubicBezTo>
                <a:cubicBezTo>
                  <a:pt x="164" y="164"/>
                  <a:pt x="164" y="164"/>
                  <a:pt x="164" y="164"/>
                </a:cubicBezTo>
                <a:cubicBezTo>
                  <a:pt x="164" y="163"/>
                  <a:pt x="164" y="163"/>
                  <a:pt x="164" y="163"/>
                </a:cubicBezTo>
                <a:cubicBezTo>
                  <a:pt x="164" y="163"/>
                  <a:pt x="164" y="163"/>
                  <a:pt x="164" y="163"/>
                </a:cubicBezTo>
                <a:cubicBezTo>
                  <a:pt x="164" y="162"/>
                  <a:pt x="164" y="162"/>
                  <a:pt x="164" y="162"/>
                </a:cubicBezTo>
                <a:cubicBezTo>
                  <a:pt x="165" y="162"/>
                  <a:pt x="165" y="162"/>
                  <a:pt x="165" y="162"/>
                </a:cubicBezTo>
                <a:cubicBezTo>
                  <a:pt x="166" y="163"/>
                  <a:pt x="166" y="163"/>
                  <a:pt x="166" y="163"/>
                </a:cubicBezTo>
                <a:cubicBezTo>
                  <a:pt x="167" y="163"/>
                  <a:pt x="167" y="163"/>
                  <a:pt x="167" y="163"/>
                </a:cubicBezTo>
                <a:cubicBezTo>
                  <a:pt x="167" y="163"/>
                  <a:pt x="167" y="163"/>
                  <a:pt x="167" y="163"/>
                </a:cubicBezTo>
                <a:cubicBezTo>
                  <a:pt x="167" y="163"/>
                  <a:pt x="167" y="163"/>
                  <a:pt x="167" y="163"/>
                </a:cubicBezTo>
                <a:cubicBezTo>
                  <a:pt x="167" y="162"/>
                  <a:pt x="167" y="162"/>
                  <a:pt x="167" y="162"/>
                </a:cubicBezTo>
                <a:cubicBezTo>
                  <a:pt x="164" y="161"/>
                  <a:pt x="164" y="161"/>
                  <a:pt x="164" y="161"/>
                </a:cubicBezTo>
                <a:cubicBezTo>
                  <a:pt x="164" y="159"/>
                  <a:pt x="164" y="159"/>
                  <a:pt x="164" y="159"/>
                </a:cubicBezTo>
                <a:cubicBezTo>
                  <a:pt x="163" y="159"/>
                  <a:pt x="163" y="159"/>
                  <a:pt x="163" y="159"/>
                </a:cubicBezTo>
                <a:cubicBezTo>
                  <a:pt x="162" y="159"/>
                  <a:pt x="162" y="159"/>
                  <a:pt x="162" y="159"/>
                </a:cubicBezTo>
                <a:cubicBezTo>
                  <a:pt x="161" y="158"/>
                  <a:pt x="161" y="158"/>
                  <a:pt x="161" y="158"/>
                </a:cubicBezTo>
                <a:cubicBezTo>
                  <a:pt x="160" y="158"/>
                  <a:pt x="160" y="158"/>
                  <a:pt x="160" y="158"/>
                </a:cubicBezTo>
                <a:cubicBezTo>
                  <a:pt x="160" y="158"/>
                  <a:pt x="160" y="158"/>
                  <a:pt x="160" y="158"/>
                </a:cubicBezTo>
                <a:cubicBezTo>
                  <a:pt x="159" y="158"/>
                  <a:pt x="159" y="158"/>
                  <a:pt x="159" y="158"/>
                </a:cubicBezTo>
                <a:cubicBezTo>
                  <a:pt x="158" y="158"/>
                  <a:pt x="158" y="158"/>
                  <a:pt x="158" y="158"/>
                </a:cubicBezTo>
                <a:close/>
                <a:moveTo>
                  <a:pt x="156" y="159"/>
                </a:moveTo>
                <a:cubicBezTo>
                  <a:pt x="156" y="159"/>
                  <a:pt x="156" y="159"/>
                  <a:pt x="156" y="159"/>
                </a:cubicBezTo>
                <a:cubicBezTo>
                  <a:pt x="156" y="158"/>
                  <a:pt x="156" y="158"/>
                  <a:pt x="156" y="158"/>
                </a:cubicBezTo>
                <a:cubicBezTo>
                  <a:pt x="157" y="157"/>
                  <a:pt x="157" y="157"/>
                  <a:pt x="157" y="157"/>
                </a:cubicBezTo>
                <a:cubicBezTo>
                  <a:pt x="156" y="158"/>
                  <a:pt x="156" y="158"/>
                  <a:pt x="156" y="158"/>
                </a:cubicBezTo>
                <a:cubicBezTo>
                  <a:pt x="155" y="159"/>
                  <a:pt x="155" y="159"/>
                  <a:pt x="155" y="159"/>
                </a:cubicBezTo>
                <a:cubicBezTo>
                  <a:pt x="156" y="159"/>
                  <a:pt x="156" y="159"/>
                  <a:pt x="156" y="159"/>
                </a:cubicBezTo>
                <a:close/>
                <a:moveTo>
                  <a:pt x="158" y="157"/>
                </a:moveTo>
                <a:cubicBezTo>
                  <a:pt x="159" y="158"/>
                  <a:pt x="159" y="158"/>
                  <a:pt x="159" y="158"/>
                </a:cubicBezTo>
                <a:cubicBezTo>
                  <a:pt x="160" y="158"/>
                  <a:pt x="160" y="158"/>
                  <a:pt x="160" y="158"/>
                </a:cubicBezTo>
                <a:cubicBezTo>
                  <a:pt x="161" y="158"/>
                  <a:pt x="161" y="158"/>
                  <a:pt x="161" y="158"/>
                </a:cubicBezTo>
                <a:cubicBezTo>
                  <a:pt x="163" y="158"/>
                  <a:pt x="163" y="158"/>
                  <a:pt x="163" y="158"/>
                </a:cubicBezTo>
                <a:cubicBezTo>
                  <a:pt x="164" y="159"/>
                  <a:pt x="164" y="159"/>
                  <a:pt x="164" y="159"/>
                </a:cubicBezTo>
                <a:cubicBezTo>
                  <a:pt x="164" y="159"/>
                  <a:pt x="164" y="159"/>
                  <a:pt x="164" y="159"/>
                </a:cubicBezTo>
                <a:cubicBezTo>
                  <a:pt x="165" y="159"/>
                  <a:pt x="165" y="159"/>
                  <a:pt x="165" y="159"/>
                </a:cubicBezTo>
                <a:cubicBezTo>
                  <a:pt x="165" y="160"/>
                  <a:pt x="165" y="160"/>
                  <a:pt x="165" y="160"/>
                </a:cubicBezTo>
                <a:cubicBezTo>
                  <a:pt x="165" y="160"/>
                  <a:pt x="165" y="160"/>
                  <a:pt x="165" y="160"/>
                </a:cubicBezTo>
                <a:cubicBezTo>
                  <a:pt x="166" y="160"/>
                  <a:pt x="166" y="160"/>
                  <a:pt x="166" y="160"/>
                </a:cubicBezTo>
                <a:cubicBezTo>
                  <a:pt x="167" y="160"/>
                  <a:pt x="167" y="160"/>
                  <a:pt x="167" y="160"/>
                </a:cubicBezTo>
                <a:cubicBezTo>
                  <a:pt x="168" y="160"/>
                  <a:pt x="168" y="160"/>
                  <a:pt x="168" y="160"/>
                </a:cubicBezTo>
                <a:cubicBezTo>
                  <a:pt x="168" y="160"/>
                  <a:pt x="168" y="160"/>
                  <a:pt x="168" y="160"/>
                </a:cubicBezTo>
                <a:cubicBezTo>
                  <a:pt x="167" y="159"/>
                  <a:pt x="167" y="159"/>
                  <a:pt x="167" y="159"/>
                </a:cubicBezTo>
                <a:cubicBezTo>
                  <a:pt x="168" y="158"/>
                  <a:pt x="168" y="158"/>
                  <a:pt x="168" y="158"/>
                </a:cubicBezTo>
                <a:cubicBezTo>
                  <a:pt x="168" y="158"/>
                  <a:pt x="168" y="158"/>
                  <a:pt x="168" y="158"/>
                </a:cubicBezTo>
                <a:cubicBezTo>
                  <a:pt x="167" y="157"/>
                  <a:pt x="167" y="157"/>
                  <a:pt x="167" y="157"/>
                </a:cubicBezTo>
                <a:cubicBezTo>
                  <a:pt x="166" y="157"/>
                  <a:pt x="166" y="157"/>
                  <a:pt x="166" y="157"/>
                </a:cubicBezTo>
                <a:cubicBezTo>
                  <a:pt x="165" y="156"/>
                  <a:pt x="165" y="156"/>
                  <a:pt x="165" y="156"/>
                </a:cubicBezTo>
                <a:cubicBezTo>
                  <a:pt x="164" y="156"/>
                  <a:pt x="164" y="156"/>
                  <a:pt x="164" y="156"/>
                </a:cubicBezTo>
                <a:cubicBezTo>
                  <a:pt x="162" y="157"/>
                  <a:pt x="162" y="157"/>
                  <a:pt x="162" y="157"/>
                </a:cubicBezTo>
                <a:cubicBezTo>
                  <a:pt x="161" y="157"/>
                  <a:pt x="161" y="157"/>
                  <a:pt x="161" y="157"/>
                </a:cubicBezTo>
                <a:cubicBezTo>
                  <a:pt x="159" y="157"/>
                  <a:pt x="159" y="157"/>
                  <a:pt x="159" y="157"/>
                </a:cubicBezTo>
                <a:cubicBezTo>
                  <a:pt x="158" y="157"/>
                  <a:pt x="158" y="157"/>
                  <a:pt x="158" y="157"/>
                </a:cubicBezTo>
                <a:cubicBezTo>
                  <a:pt x="158" y="157"/>
                  <a:pt x="158" y="157"/>
                  <a:pt x="158" y="157"/>
                </a:cubicBezTo>
                <a:close/>
                <a:moveTo>
                  <a:pt x="154" y="154"/>
                </a:moveTo>
                <a:cubicBezTo>
                  <a:pt x="155" y="154"/>
                  <a:pt x="155" y="154"/>
                  <a:pt x="155" y="154"/>
                </a:cubicBezTo>
                <a:cubicBezTo>
                  <a:pt x="156" y="154"/>
                  <a:pt x="156" y="154"/>
                  <a:pt x="156" y="154"/>
                </a:cubicBezTo>
                <a:cubicBezTo>
                  <a:pt x="157" y="156"/>
                  <a:pt x="157" y="156"/>
                  <a:pt x="157" y="156"/>
                </a:cubicBezTo>
                <a:cubicBezTo>
                  <a:pt x="159" y="156"/>
                  <a:pt x="159" y="156"/>
                  <a:pt x="159" y="156"/>
                </a:cubicBezTo>
                <a:cubicBezTo>
                  <a:pt x="161" y="156"/>
                  <a:pt x="161" y="156"/>
                  <a:pt x="161" y="156"/>
                </a:cubicBezTo>
                <a:cubicBezTo>
                  <a:pt x="164" y="156"/>
                  <a:pt x="164" y="156"/>
                  <a:pt x="164" y="156"/>
                </a:cubicBezTo>
                <a:cubicBezTo>
                  <a:pt x="165" y="156"/>
                  <a:pt x="165" y="156"/>
                  <a:pt x="165" y="156"/>
                </a:cubicBezTo>
                <a:cubicBezTo>
                  <a:pt x="165" y="155"/>
                  <a:pt x="165" y="155"/>
                  <a:pt x="165" y="155"/>
                </a:cubicBezTo>
                <a:cubicBezTo>
                  <a:pt x="164" y="155"/>
                  <a:pt x="164" y="155"/>
                  <a:pt x="164" y="155"/>
                </a:cubicBezTo>
                <a:cubicBezTo>
                  <a:pt x="161" y="155"/>
                  <a:pt x="161" y="155"/>
                  <a:pt x="161" y="155"/>
                </a:cubicBezTo>
                <a:cubicBezTo>
                  <a:pt x="160" y="155"/>
                  <a:pt x="160" y="155"/>
                  <a:pt x="160" y="155"/>
                </a:cubicBezTo>
                <a:cubicBezTo>
                  <a:pt x="159" y="154"/>
                  <a:pt x="159" y="154"/>
                  <a:pt x="159" y="154"/>
                </a:cubicBezTo>
                <a:cubicBezTo>
                  <a:pt x="158" y="154"/>
                  <a:pt x="158" y="154"/>
                  <a:pt x="158" y="154"/>
                </a:cubicBezTo>
                <a:cubicBezTo>
                  <a:pt x="157" y="153"/>
                  <a:pt x="157" y="153"/>
                  <a:pt x="157" y="153"/>
                </a:cubicBezTo>
                <a:cubicBezTo>
                  <a:pt x="158" y="153"/>
                  <a:pt x="158" y="153"/>
                  <a:pt x="158" y="153"/>
                </a:cubicBezTo>
                <a:cubicBezTo>
                  <a:pt x="159" y="153"/>
                  <a:pt x="159" y="153"/>
                  <a:pt x="159" y="153"/>
                </a:cubicBezTo>
                <a:cubicBezTo>
                  <a:pt x="160" y="154"/>
                  <a:pt x="160" y="154"/>
                  <a:pt x="160" y="154"/>
                </a:cubicBezTo>
                <a:cubicBezTo>
                  <a:pt x="162" y="155"/>
                  <a:pt x="162" y="155"/>
                  <a:pt x="162" y="155"/>
                </a:cubicBezTo>
                <a:cubicBezTo>
                  <a:pt x="162" y="155"/>
                  <a:pt x="162" y="155"/>
                  <a:pt x="162" y="155"/>
                </a:cubicBezTo>
                <a:cubicBezTo>
                  <a:pt x="162" y="154"/>
                  <a:pt x="162" y="154"/>
                  <a:pt x="162" y="154"/>
                </a:cubicBezTo>
                <a:cubicBezTo>
                  <a:pt x="160" y="152"/>
                  <a:pt x="160" y="152"/>
                  <a:pt x="160" y="152"/>
                </a:cubicBezTo>
                <a:cubicBezTo>
                  <a:pt x="157" y="152"/>
                  <a:pt x="157" y="152"/>
                  <a:pt x="157" y="152"/>
                </a:cubicBezTo>
                <a:cubicBezTo>
                  <a:pt x="156" y="152"/>
                  <a:pt x="156" y="152"/>
                  <a:pt x="156" y="152"/>
                </a:cubicBezTo>
                <a:cubicBezTo>
                  <a:pt x="156" y="153"/>
                  <a:pt x="156" y="153"/>
                  <a:pt x="156" y="153"/>
                </a:cubicBezTo>
                <a:cubicBezTo>
                  <a:pt x="155" y="153"/>
                  <a:pt x="155" y="153"/>
                  <a:pt x="155" y="153"/>
                </a:cubicBezTo>
                <a:cubicBezTo>
                  <a:pt x="154" y="154"/>
                  <a:pt x="154" y="154"/>
                  <a:pt x="154" y="154"/>
                </a:cubicBezTo>
                <a:close/>
                <a:moveTo>
                  <a:pt x="170" y="156"/>
                </a:moveTo>
                <a:cubicBezTo>
                  <a:pt x="170" y="156"/>
                  <a:pt x="170" y="156"/>
                  <a:pt x="170" y="156"/>
                </a:cubicBezTo>
                <a:cubicBezTo>
                  <a:pt x="171" y="156"/>
                  <a:pt x="171" y="156"/>
                  <a:pt x="171" y="156"/>
                </a:cubicBezTo>
                <a:cubicBezTo>
                  <a:pt x="170" y="156"/>
                  <a:pt x="170" y="156"/>
                  <a:pt x="170" y="156"/>
                </a:cubicBezTo>
                <a:cubicBezTo>
                  <a:pt x="170" y="156"/>
                  <a:pt x="170" y="156"/>
                  <a:pt x="170" y="156"/>
                </a:cubicBezTo>
                <a:cubicBezTo>
                  <a:pt x="170" y="156"/>
                  <a:pt x="170" y="156"/>
                  <a:pt x="170" y="156"/>
                </a:cubicBezTo>
                <a:close/>
                <a:moveTo>
                  <a:pt x="170" y="141"/>
                </a:moveTo>
                <a:cubicBezTo>
                  <a:pt x="170" y="142"/>
                  <a:pt x="170" y="142"/>
                  <a:pt x="170" y="142"/>
                </a:cubicBezTo>
                <a:cubicBezTo>
                  <a:pt x="170" y="143"/>
                  <a:pt x="170" y="143"/>
                  <a:pt x="170" y="143"/>
                </a:cubicBezTo>
                <a:cubicBezTo>
                  <a:pt x="170" y="144"/>
                  <a:pt x="170" y="144"/>
                  <a:pt x="170" y="144"/>
                </a:cubicBezTo>
                <a:cubicBezTo>
                  <a:pt x="171" y="144"/>
                  <a:pt x="171" y="144"/>
                  <a:pt x="171" y="144"/>
                </a:cubicBezTo>
                <a:cubicBezTo>
                  <a:pt x="172" y="145"/>
                  <a:pt x="172" y="145"/>
                  <a:pt x="172" y="145"/>
                </a:cubicBezTo>
                <a:cubicBezTo>
                  <a:pt x="173" y="145"/>
                  <a:pt x="173" y="145"/>
                  <a:pt x="173" y="145"/>
                </a:cubicBezTo>
                <a:cubicBezTo>
                  <a:pt x="174" y="145"/>
                  <a:pt x="174" y="145"/>
                  <a:pt x="174" y="145"/>
                </a:cubicBezTo>
                <a:cubicBezTo>
                  <a:pt x="175" y="145"/>
                  <a:pt x="175" y="145"/>
                  <a:pt x="175" y="145"/>
                </a:cubicBezTo>
                <a:cubicBezTo>
                  <a:pt x="175" y="144"/>
                  <a:pt x="175" y="144"/>
                  <a:pt x="175" y="144"/>
                </a:cubicBezTo>
                <a:cubicBezTo>
                  <a:pt x="175" y="143"/>
                  <a:pt x="175" y="143"/>
                  <a:pt x="175" y="143"/>
                </a:cubicBezTo>
                <a:cubicBezTo>
                  <a:pt x="175" y="142"/>
                  <a:pt x="175" y="142"/>
                  <a:pt x="175" y="142"/>
                </a:cubicBezTo>
                <a:cubicBezTo>
                  <a:pt x="173" y="141"/>
                  <a:pt x="173" y="141"/>
                  <a:pt x="173" y="141"/>
                </a:cubicBezTo>
                <a:cubicBezTo>
                  <a:pt x="172" y="141"/>
                  <a:pt x="172" y="141"/>
                  <a:pt x="172" y="141"/>
                </a:cubicBezTo>
                <a:cubicBezTo>
                  <a:pt x="170" y="141"/>
                  <a:pt x="170" y="141"/>
                  <a:pt x="170" y="141"/>
                </a:cubicBezTo>
                <a:close/>
                <a:moveTo>
                  <a:pt x="180" y="140"/>
                </a:moveTo>
                <a:cubicBezTo>
                  <a:pt x="180" y="140"/>
                  <a:pt x="180" y="140"/>
                  <a:pt x="180" y="140"/>
                </a:cubicBezTo>
                <a:cubicBezTo>
                  <a:pt x="181" y="140"/>
                  <a:pt x="181" y="140"/>
                  <a:pt x="181" y="140"/>
                </a:cubicBezTo>
                <a:cubicBezTo>
                  <a:pt x="181" y="139"/>
                  <a:pt x="181" y="139"/>
                  <a:pt x="181" y="139"/>
                </a:cubicBezTo>
                <a:cubicBezTo>
                  <a:pt x="181" y="139"/>
                  <a:pt x="181" y="139"/>
                  <a:pt x="181" y="139"/>
                </a:cubicBezTo>
                <a:cubicBezTo>
                  <a:pt x="180" y="139"/>
                  <a:pt x="180" y="139"/>
                  <a:pt x="180" y="139"/>
                </a:cubicBezTo>
                <a:cubicBezTo>
                  <a:pt x="180" y="140"/>
                  <a:pt x="180" y="140"/>
                  <a:pt x="180" y="140"/>
                </a:cubicBezTo>
                <a:close/>
                <a:moveTo>
                  <a:pt x="176" y="135"/>
                </a:moveTo>
                <a:cubicBezTo>
                  <a:pt x="175" y="135"/>
                  <a:pt x="175" y="135"/>
                  <a:pt x="175" y="135"/>
                </a:cubicBezTo>
                <a:cubicBezTo>
                  <a:pt x="175" y="136"/>
                  <a:pt x="175" y="136"/>
                  <a:pt x="175" y="136"/>
                </a:cubicBezTo>
                <a:cubicBezTo>
                  <a:pt x="176" y="137"/>
                  <a:pt x="176" y="137"/>
                  <a:pt x="176" y="137"/>
                </a:cubicBezTo>
                <a:cubicBezTo>
                  <a:pt x="177" y="138"/>
                  <a:pt x="177" y="138"/>
                  <a:pt x="177" y="138"/>
                </a:cubicBezTo>
                <a:cubicBezTo>
                  <a:pt x="177" y="138"/>
                  <a:pt x="177" y="138"/>
                  <a:pt x="177" y="138"/>
                </a:cubicBezTo>
                <a:cubicBezTo>
                  <a:pt x="177" y="137"/>
                  <a:pt x="177" y="137"/>
                  <a:pt x="177" y="137"/>
                </a:cubicBezTo>
                <a:cubicBezTo>
                  <a:pt x="177" y="136"/>
                  <a:pt x="177" y="136"/>
                  <a:pt x="177" y="136"/>
                </a:cubicBezTo>
                <a:cubicBezTo>
                  <a:pt x="177" y="135"/>
                  <a:pt x="177" y="135"/>
                  <a:pt x="177" y="135"/>
                </a:cubicBezTo>
                <a:cubicBezTo>
                  <a:pt x="176" y="135"/>
                  <a:pt x="176" y="135"/>
                  <a:pt x="176" y="135"/>
                </a:cubicBezTo>
                <a:cubicBezTo>
                  <a:pt x="176" y="135"/>
                  <a:pt x="176" y="135"/>
                  <a:pt x="176" y="135"/>
                </a:cubicBezTo>
                <a:close/>
                <a:moveTo>
                  <a:pt x="182" y="131"/>
                </a:moveTo>
                <a:cubicBezTo>
                  <a:pt x="182" y="133"/>
                  <a:pt x="182" y="133"/>
                  <a:pt x="182" y="133"/>
                </a:cubicBezTo>
                <a:cubicBezTo>
                  <a:pt x="182" y="134"/>
                  <a:pt x="182" y="134"/>
                  <a:pt x="182" y="134"/>
                </a:cubicBezTo>
                <a:cubicBezTo>
                  <a:pt x="182" y="135"/>
                  <a:pt x="182" y="135"/>
                  <a:pt x="182" y="135"/>
                </a:cubicBezTo>
                <a:cubicBezTo>
                  <a:pt x="183" y="135"/>
                  <a:pt x="183" y="135"/>
                  <a:pt x="183" y="135"/>
                </a:cubicBezTo>
                <a:cubicBezTo>
                  <a:pt x="184" y="135"/>
                  <a:pt x="184" y="135"/>
                  <a:pt x="184" y="135"/>
                </a:cubicBezTo>
                <a:cubicBezTo>
                  <a:pt x="185" y="135"/>
                  <a:pt x="185" y="135"/>
                  <a:pt x="185" y="135"/>
                </a:cubicBezTo>
                <a:cubicBezTo>
                  <a:pt x="185" y="135"/>
                  <a:pt x="185" y="135"/>
                  <a:pt x="185" y="135"/>
                </a:cubicBezTo>
                <a:cubicBezTo>
                  <a:pt x="185" y="136"/>
                  <a:pt x="185" y="136"/>
                  <a:pt x="185" y="136"/>
                </a:cubicBezTo>
                <a:cubicBezTo>
                  <a:pt x="186" y="136"/>
                  <a:pt x="186" y="136"/>
                  <a:pt x="186" y="136"/>
                </a:cubicBezTo>
                <a:cubicBezTo>
                  <a:pt x="187" y="135"/>
                  <a:pt x="187" y="135"/>
                  <a:pt x="187" y="135"/>
                </a:cubicBezTo>
                <a:cubicBezTo>
                  <a:pt x="187" y="135"/>
                  <a:pt x="187" y="135"/>
                  <a:pt x="187" y="135"/>
                </a:cubicBezTo>
                <a:cubicBezTo>
                  <a:pt x="187" y="133"/>
                  <a:pt x="187" y="133"/>
                  <a:pt x="187" y="133"/>
                </a:cubicBezTo>
                <a:cubicBezTo>
                  <a:pt x="186" y="133"/>
                  <a:pt x="186" y="133"/>
                  <a:pt x="186" y="133"/>
                </a:cubicBezTo>
                <a:cubicBezTo>
                  <a:pt x="186" y="133"/>
                  <a:pt x="186" y="133"/>
                  <a:pt x="186" y="133"/>
                </a:cubicBezTo>
                <a:cubicBezTo>
                  <a:pt x="186" y="134"/>
                  <a:pt x="186" y="134"/>
                  <a:pt x="186" y="134"/>
                </a:cubicBezTo>
                <a:cubicBezTo>
                  <a:pt x="186" y="134"/>
                  <a:pt x="186" y="134"/>
                  <a:pt x="186" y="134"/>
                </a:cubicBezTo>
                <a:cubicBezTo>
                  <a:pt x="185" y="133"/>
                  <a:pt x="185" y="133"/>
                  <a:pt x="185" y="133"/>
                </a:cubicBezTo>
                <a:cubicBezTo>
                  <a:pt x="185" y="132"/>
                  <a:pt x="185" y="132"/>
                  <a:pt x="185" y="132"/>
                </a:cubicBezTo>
                <a:cubicBezTo>
                  <a:pt x="184" y="131"/>
                  <a:pt x="184" y="131"/>
                  <a:pt x="184" y="131"/>
                </a:cubicBezTo>
                <a:cubicBezTo>
                  <a:pt x="185" y="131"/>
                  <a:pt x="185" y="131"/>
                  <a:pt x="185" y="131"/>
                </a:cubicBezTo>
                <a:cubicBezTo>
                  <a:pt x="185" y="131"/>
                  <a:pt x="185" y="131"/>
                  <a:pt x="185" y="131"/>
                </a:cubicBezTo>
                <a:cubicBezTo>
                  <a:pt x="185" y="130"/>
                  <a:pt x="185" y="130"/>
                  <a:pt x="185" y="130"/>
                </a:cubicBezTo>
                <a:cubicBezTo>
                  <a:pt x="185" y="130"/>
                  <a:pt x="185" y="130"/>
                  <a:pt x="185" y="130"/>
                </a:cubicBezTo>
                <a:cubicBezTo>
                  <a:pt x="184" y="131"/>
                  <a:pt x="184" y="131"/>
                  <a:pt x="184" y="131"/>
                </a:cubicBezTo>
                <a:cubicBezTo>
                  <a:pt x="183" y="130"/>
                  <a:pt x="183" y="130"/>
                  <a:pt x="183" y="130"/>
                </a:cubicBezTo>
                <a:cubicBezTo>
                  <a:pt x="183" y="131"/>
                  <a:pt x="183" y="131"/>
                  <a:pt x="183" y="131"/>
                </a:cubicBezTo>
                <a:cubicBezTo>
                  <a:pt x="182" y="131"/>
                  <a:pt x="182" y="131"/>
                  <a:pt x="182" y="131"/>
                </a:cubicBezTo>
                <a:close/>
                <a:moveTo>
                  <a:pt x="183" y="115"/>
                </a:moveTo>
                <a:cubicBezTo>
                  <a:pt x="182" y="115"/>
                  <a:pt x="182" y="115"/>
                  <a:pt x="182" y="115"/>
                </a:cubicBezTo>
                <a:cubicBezTo>
                  <a:pt x="183" y="116"/>
                  <a:pt x="183" y="116"/>
                  <a:pt x="183" y="116"/>
                </a:cubicBezTo>
                <a:cubicBezTo>
                  <a:pt x="183" y="116"/>
                  <a:pt x="183" y="116"/>
                  <a:pt x="183" y="116"/>
                </a:cubicBezTo>
                <a:cubicBezTo>
                  <a:pt x="183" y="117"/>
                  <a:pt x="183" y="117"/>
                  <a:pt x="183" y="117"/>
                </a:cubicBezTo>
                <a:cubicBezTo>
                  <a:pt x="183" y="117"/>
                  <a:pt x="183" y="117"/>
                  <a:pt x="183" y="117"/>
                </a:cubicBezTo>
                <a:cubicBezTo>
                  <a:pt x="183" y="119"/>
                  <a:pt x="183" y="119"/>
                  <a:pt x="183" y="119"/>
                </a:cubicBezTo>
                <a:cubicBezTo>
                  <a:pt x="183" y="120"/>
                  <a:pt x="183" y="120"/>
                  <a:pt x="183" y="120"/>
                </a:cubicBezTo>
                <a:cubicBezTo>
                  <a:pt x="183" y="121"/>
                  <a:pt x="183" y="121"/>
                  <a:pt x="183" y="121"/>
                </a:cubicBezTo>
                <a:cubicBezTo>
                  <a:pt x="183" y="122"/>
                  <a:pt x="183" y="122"/>
                  <a:pt x="183" y="122"/>
                </a:cubicBezTo>
                <a:cubicBezTo>
                  <a:pt x="183" y="123"/>
                  <a:pt x="183" y="123"/>
                  <a:pt x="183" y="123"/>
                </a:cubicBezTo>
                <a:cubicBezTo>
                  <a:pt x="183" y="124"/>
                  <a:pt x="183" y="124"/>
                  <a:pt x="183" y="124"/>
                </a:cubicBezTo>
                <a:cubicBezTo>
                  <a:pt x="184" y="123"/>
                  <a:pt x="184" y="123"/>
                  <a:pt x="184" y="123"/>
                </a:cubicBezTo>
                <a:cubicBezTo>
                  <a:pt x="184" y="122"/>
                  <a:pt x="184" y="122"/>
                  <a:pt x="184" y="122"/>
                </a:cubicBezTo>
                <a:cubicBezTo>
                  <a:pt x="184" y="122"/>
                  <a:pt x="184" y="122"/>
                  <a:pt x="184" y="122"/>
                </a:cubicBezTo>
                <a:cubicBezTo>
                  <a:pt x="184" y="120"/>
                  <a:pt x="184" y="120"/>
                  <a:pt x="184" y="120"/>
                </a:cubicBezTo>
                <a:cubicBezTo>
                  <a:pt x="184" y="119"/>
                  <a:pt x="184" y="119"/>
                  <a:pt x="184" y="119"/>
                </a:cubicBezTo>
                <a:cubicBezTo>
                  <a:pt x="184" y="117"/>
                  <a:pt x="184" y="117"/>
                  <a:pt x="184" y="117"/>
                </a:cubicBezTo>
                <a:cubicBezTo>
                  <a:pt x="184" y="116"/>
                  <a:pt x="184" y="116"/>
                  <a:pt x="184" y="116"/>
                </a:cubicBezTo>
                <a:cubicBezTo>
                  <a:pt x="184" y="115"/>
                  <a:pt x="184" y="115"/>
                  <a:pt x="184" y="115"/>
                </a:cubicBezTo>
                <a:cubicBezTo>
                  <a:pt x="183" y="115"/>
                  <a:pt x="183" y="115"/>
                  <a:pt x="183" y="115"/>
                </a:cubicBezTo>
                <a:close/>
                <a:moveTo>
                  <a:pt x="176" y="117"/>
                </a:moveTo>
                <a:cubicBezTo>
                  <a:pt x="175" y="118"/>
                  <a:pt x="175" y="118"/>
                  <a:pt x="175" y="118"/>
                </a:cubicBezTo>
                <a:cubicBezTo>
                  <a:pt x="176" y="118"/>
                  <a:pt x="176" y="118"/>
                  <a:pt x="176" y="118"/>
                </a:cubicBezTo>
                <a:cubicBezTo>
                  <a:pt x="177" y="118"/>
                  <a:pt x="177" y="118"/>
                  <a:pt x="177" y="118"/>
                </a:cubicBezTo>
                <a:cubicBezTo>
                  <a:pt x="177" y="117"/>
                  <a:pt x="177" y="117"/>
                  <a:pt x="177" y="117"/>
                </a:cubicBezTo>
                <a:cubicBezTo>
                  <a:pt x="177" y="117"/>
                  <a:pt x="177" y="117"/>
                  <a:pt x="177" y="117"/>
                </a:cubicBezTo>
                <a:cubicBezTo>
                  <a:pt x="176" y="117"/>
                  <a:pt x="176" y="117"/>
                  <a:pt x="176" y="117"/>
                </a:cubicBezTo>
                <a:cubicBezTo>
                  <a:pt x="176" y="117"/>
                  <a:pt x="176" y="117"/>
                  <a:pt x="176" y="117"/>
                </a:cubicBezTo>
                <a:close/>
                <a:moveTo>
                  <a:pt x="174" y="115"/>
                </a:moveTo>
                <a:cubicBezTo>
                  <a:pt x="175" y="116"/>
                  <a:pt x="175" y="116"/>
                  <a:pt x="175" y="116"/>
                </a:cubicBezTo>
                <a:cubicBezTo>
                  <a:pt x="175" y="116"/>
                  <a:pt x="175" y="116"/>
                  <a:pt x="175" y="116"/>
                </a:cubicBezTo>
                <a:cubicBezTo>
                  <a:pt x="175" y="115"/>
                  <a:pt x="175" y="115"/>
                  <a:pt x="175" y="115"/>
                </a:cubicBezTo>
                <a:cubicBezTo>
                  <a:pt x="175" y="115"/>
                  <a:pt x="175" y="115"/>
                  <a:pt x="175" y="115"/>
                </a:cubicBezTo>
                <a:cubicBezTo>
                  <a:pt x="174" y="115"/>
                  <a:pt x="174" y="115"/>
                  <a:pt x="174" y="115"/>
                </a:cubicBezTo>
                <a:close/>
                <a:moveTo>
                  <a:pt x="181" y="99"/>
                </a:moveTo>
                <a:cubicBezTo>
                  <a:pt x="182" y="100"/>
                  <a:pt x="182" y="100"/>
                  <a:pt x="182" y="100"/>
                </a:cubicBezTo>
                <a:cubicBezTo>
                  <a:pt x="182" y="100"/>
                  <a:pt x="182" y="100"/>
                  <a:pt x="182" y="100"/>
                </a:cubicBezTo>
                <a:cubicBezTo>
                  <a:pt x="183" y="101"/>
                  <a:pt x="183" y="101"/>
                  <a:pt x="183" y="101"/>
                </a:cubicBezTo>
                <a:cubicBezTo>
                  <a:pt x="183" y="100"/>
                  <a:pt x="183" y="100"/>
                  <a:pt x="183" y="100"/>
                </a:cubicBezTo>
                <a:cubicBezTo>
                  <a:pt x="182" y="100"/>
                  <a:pt x="182" y="100"/>
                  <a:pt x="182" y="100"/>
                </a:cubicBezTo>
                <a:cubicBezTo>
                  <a:pt x="182" y="99"/>
                  <a:pt x="182" y="99"/>
                  <a:pt x="182" y="99"/>
                </a:cubicBezTo>
                <a:cubicBezTo>
                  <a:pt x="181" y="99"/>
                  <a:pt x="181" y="99"/>
                  <a:pt x="181" y="99"/>
                </a:cubicBezTo>
                <a:cubicBezTo>
                  <a:pt x="181" y="99"/>
                  <a:pt x="181" y="99"/>
                  <a:pt x="181" y="99"/>
                </a:cubicBezTo>
                <a:close/>
                <a:moveTo>
                  <a:pt x="187" y="103"/>
                </a:moveTo>
                <a:cubicBezTo>
                  <a:pt x="187" y="103"/>
                  <a:pt x="188" y="103"/>
                  <a:pt x="188" y="103"/>
                </a:cubicBezTo>
                <a:cubicBezTo>
                  <a:pt x="188" y="103"/>
                  <a:pt x="188" y="103"/>
                  <a:pt x="188" y="103"/>
                </a:cubicBezTo>
                <a:cubicBezTo>
                  <a:pt x="189" y="103"/>
                  <a:pt x="189" y="103"/>
                  <a:pt x="189" y="103"/>
                </a:cubicBezTo>
                <a:cubicBezTo>
                  <a:pt x="188" y="102"/>
                  <a:pt x="188" y="102"/>
                  <a:pt x="188" y="102"/>
                </a:cubicBezTo>
                <a:cubicBezTo>
                  <a:pt x="189" y="101"/>
                  <a:pt x="189" y="101"/>
                  <a:pt x="189" y="101"/>
                </a:cubicBezTo>
                <a:cubicBezTo>
                  <a:pt x="189" y="101"/>
                  <a:pt x="189" y="101"/>
                  <a:pt x="189" y="101"/>
                </a:cubicBezTo>
                <a:cubicBezTo>
                  <a:pt x="189" y="100"/>
                  <a:pt x="189" y="100"/>
                  <a:pt x="189" y="100"/>
                </a:cubicBezTo>
                <a:cubicBezTo>
                  <a:pt x="188" y="101"/>
                  <a:pt x="188" y="101"/>
                  <a:pt x="188" y="101"/>
                </a:cubicBezTo>
                <a:cubicBezTo>
                  <a:pt x="188" y="102"/>
                  <a:pt x="188" y="102"/>
                  <a:pt x="188" y="102"/>
                </a:cubicBezTo>
                <a:cubicBezTo>
                  <a:pt x="187" y="103"/>
                  <a:pt x="187" y="103"/>
                  <a:pt x="187" y="103"/>
                </a:cubicBezTo>
                <a:close/>
                <a:moveTo>
                  <a:pt x="184" y="97"/>
                </a:moveTo>
                <a:cubicBezTo>
                  <a:pt x="185" y="97"/>
                  <a:pt x="185" y="97"/>
                  <a:pt x="185" y="97"/>
                </a:cubicBezTo>
                <a:cubicBezTo>
                  <a:pt x="185" y="97"/>
                  <a:pt x="185" y="97"/>
                  <a:pt x="185" y="97"/>
                </a:cubicBezTo>
                <a:cubicBezTo>
                  <a:pt x="185" y="96"/>
                  <a:pt x="185" y="96"/>
                  <a:pt x="185" y="96"/>
                </a:cubicBezTo>
                <a:cubicBezTo>
                  <a:pt x="185" y="95"/>
                  <a:pt x="185" y="95"/>
                  <a:pt x="185" y="95"/>
                </a:cubicBezTo>
                <a:cubicBezTo>
                  <a:pt x="185" y="96"/>
                  <a:pt x="185" y="96"/>
                  <a:pt x="185" y="96"/>
                </a:cubicBezTo>
                <a:cubicBezTo>
                  <a:pt x="184" y="97"/>
                  <a:pt x="184" y="97"/>
                  <a:pt x="184" y="97"/>
                </a:cubicBezTo>
                <a:close/>
                <a:moveTo>
                  <a:pt x="185" y="93"/>
                </a:moveTo>
                <a:cubicBezTo>
                  <a:pt x="185" y="94"/>
                  <a:pt x="185" y="94"/>
                  <a:pt x="185" y="94"/>
                </a:cubicBezTo>
                <a:cubicBezTo>
                  <a:pt x="185" y="94"/>
                  <a:pt x="185" y="94"/>
                  <a:pt x="185" y="94"/>
                </a:cubicBezTo>
                <a:cubicBezTo>
                  <a:pt x="185" y="94"/>
                  <a:pt x="185" y="94"/>
                  <a:pt x="185" y="94"/>
                </a:cubicBezTo>
                <a:cubicBezTo>
                  <a:pt x="186" y="93"/>
                  <a:pt x="186" y="93"/>
                  <a:pt x="186" y="93"/>
                </a:cubicBezTo>
                <a:cubicBezTo>
                  <a:pt x="185" y="93"/>
                  <a:pt x="185" y="93"/>
                  <a:pt x="185" y="93"/>
                </a:cubicBezTo>
                <a:close/>
                <a:moveTo>
                  <a:pt x="189" y="82"/>
                </a:moveTo>
                <a:cubicBezTo>
                  <a:pt x="190" y="83"/>
                  <a:pt x="190" y="83"/>
                  <a:pt x="190" y="83"/>
                </a:cubicBezTo>
                <a:cubicBezTo>
                  <a:pt x="190" y="84"/>
                  <a:pt x="190" y="84"/>
                  <a:pt x="190" y="84"/>
                </a:cubicBezTo>
                <a:cubicBezTo>
                  <a:pt x="191" y="83"/>
                  <a:pt x="191" y="83"/>
                  <a:pt x="191" y="83"/>
                </a:cubicBezTo>
                <a:cubicBezTo>
                  <a:pt x="191" y="82"/>
                  <a:pt x="191" y="82"/>
                  <a:pt x="191" y="82"/>
                </a:cubicBezTo>
                <a:cubicBezTo>
                  <a:pt x="191" y="81"/>
                  <a:pt x="191" y="81"/>
                  <a:pt x="191" y="81"/>
                </a:cubicBezTo>
                <a:cubicBezTo>
                  <a:pt x="191" y="80"/>
                  <a:pt x="191" y="80"/>
                  <a:pt x="191" y="80"/>
                </a:cubicBezTo>
                <a:cubicBezTo>
                  <a:pt x="191" y="80"/>
                  <a:pt x="191" y="80"/>
                  <a:pt x="191" y="80"/>
                </a:cubicBezTo>
                <a:cubicBezTo>
                  <a:pt x="190" y="80"/>
                  <a:pt x="190" y="80"/>
                  <a:pt x="190" y="80"/>
                </a:cubicBezTo>
                <a:cubicBezTo>
                  <a:pt x="190" y="81"/>
                  <a:pt x="190" y="81"/>
                  <a:pt x="190" y="81"/>
                </a:cubicBezTo>
                <a:cubicBezTo>
                  <a:pt x="189" y="82"/>
                  <a:pt x="189" y="82"/>
                  <a:pt x="189" y="82"/>
                </a:cubicBezTo>
                <a:close/>
                <a:moveTo>
                  <a:pt x="187" y="68"/>
                </a:moveTo>
                <a:cubicBezTo>
                  <a:pt x="187" y="68"/>
                  <a:pt x="187" y="68"/>
                  <a:pt x="187" y="68"/>
                </a:cubicBezTo>
                <a:cubicBezTo>
                  <a:pt x="187" y="67"/>
                  <a:pt x="187" y="67"/>
                  <a:pt x="187" y="67"/>
                </a:cubicBezTo>
                <a:cubicBezTo>
                  <a:pt x="188" y="67"/>
                  <a:pt x="188" y="67"/>
                  <a:pt x="188" y="67"/>
                </a:cubicBezTo>
                <a:cubicBezTo>
                  <a:pt x="189" y="67"/>
                  <a:pt x="189" y="67"/>
                  <a:pt x="189" y="67"/>
                </a:cubicBezTo>
                <a:cubicBezTo>
                  <a:pt x="189" y="65"/>
                  <a:pt x="189" y="65"/>
                  <a:pt x="189" y="65"/>
                </a:cubicBezTo>
                <a:cubicBezTo>
                  <a:pt x="189" y="65"/>
                  <a:pt x="189" y="65"/>
                  <a:pt x="189" y="65"/>
                </a:cubicBezTo>
                <a:cubicBezTo>
                  <a:pt x="187" y="65"/>
                  <a:pt x="187" y="65"/>
                  <a:pt x="187" y="65"/>
                </a:cubicBezTo>
                <a:cubicBezTo>
                  <a:pt x="186" y="67"/>
                  <a:pt x="186" y="67"/>
                  <a:pt x="186" y="67"/>
                </a:cubicBezTo>
                <a:cubicBezTo>
                  <a:pt x="187" y="68"/>
                  <a:pt x="187" y="68"/>
                  <a:pt x="187" y="68"/>
                </a:cubicBezTo>
                <a:close/>
                <a:moveTo>
                  <a:pt x="197" y="40"/>
                </a:moveTo>
                <a:cubicBezTo>
                  <a:pt x="197" y="39"/>
                  <a:pt x="197" y="39"/>
                  <a:pt x="197" y="39"/>
                </a:cubicBezTo>
                <a:cubicBezTo>
                  <a:pt x="197" y="38"/>
                  <a:pt x="197" y="38"/>
                  <a:pt x="197" y="38"/>
                </a:cubicBezTo>
                <a:cubicBezTo>
                  <a:pt x="197" y="37"/>
                  <a:pt x="197" y="37"/>
                  <a:pt x="197" y="37"/>
                </a:cubicBezTo>
                <a:cubicBezTo>
                  <a:pt x="197" y="36"/>
                  <a:pt x="197" y="36"/>
                  <a:pt x="197" y="36"/>
                </a:cubicBezTo>
                <a:cubicBezTo>
                  <a:pt x="197" y="35"/>
                  <a:pt x="197" y="35"/>
                  <a:pt x="197" y="35"/>
                </a:cubicBezTo>
                <a:cubicBezTo>
                  <a:pt x="197" y="36"/>
                  <a:pt x="197" y="36"/>
                  <a:pt x="197" y="36"/>
                </a:cubicBezTo>
                <a:cubicBezTo>
                  <a:pt x="196" y="36"/>
                  <a:pt x="196" y="36"/>
                  <a:pt x="196" y="36"/>
                </a:cubicBezTo>
                <a:cubicBezTo>
                  <a:pt x="197" y="37"/>
                  <a:pt x="197" y="37"/>
                  <a:pt x="197" y="37"/>
                </a:cubicBezTo>
                <a:cubicBezTo>
                  <a:pt x="197" y="37"/>
                  <a:pt x="197" y="37"/>
                  <a:pt x="197" y="37"/>
                </a:cubicBezTo>
                <a:cubicBezTo>
                  <a:pt x="196" y="38"/>
                  <a:pt x="196" y="38"/>
                  <a:pt x="196" y="38"/>
                </a:cubicBezTo>
                <a:cubicBezTo>
                  <a:pt x="197" y="40"/>
                  <a:pt x="197" y="40"/>
                  <a:pt x="197" y="40"/>
                </a:cubicBezTo>
                <a:close/>
                <a:moveTo>
                  <a:pt x="194" y="43"/>
                </a:moveTo>
                <a:cubicBezTo>
                  <a:pt x="194" y="43"/>
                  <a:pt x="194" y="43"/>
                  <a:pt x="194" y="43"/>
                </a:cubicBezTo>
                <a:cubicBezTo>
                  <a:pt x="195" y="43"/>
                  <a:pt x="195" y="43"/>
                  <a:pt x="195" y="43"/>
                </a:cubicBezTo>
                <a:cubicBezTo>
                  <a:pt x="195" y="41"/>
                  <a:pt x="195" y="41"/>
                  <a:pt x="195" y="41"/>
                </a:cubicBezTo>
                <a:cubicBezTo>
                  <a:pt x="194" y="40"/>
                  <a:pt x="194" y="40"/>
                  <a:pt x="194" y="40"/>
                </a:cubicBezTo>
                <a:cubicBezTo>
                  <a:pt x="194" y="41"/>
                  <a:pt x="194" y="41"/>
                  <a:pt x="194" y="41"/>
                </a:cubicBezTo>
                <a:cubicBezTo>
                  <a:pt x="193" y="42"/>
                  <a:pt x="193" y="42"/>
                  <a:pt x="193" y="42"/>
                </a:cubicBezTo>
                <a:cubicBezTo>
                  <a:pt x="194" y="43"/>
                  <a:pt x="194" y="43"/>
                  <a:pt x="194" y="43"/>
                </a:cubicBezTo>
                <a:close/>
                <a:moveTo>
                  <a:pt x="192" y="40"/>
                </a:moveTo>
                <a:cubicBezTo>
                  <a:pt x="192" y="41"/>
                  <a:pt x="192" y="41"/>
                  <a:pt x="192" y="41"/>
                </a:cubicBezTo>
                <a:cubicBezTo>
                  <a:pt x="193" y="40"/>
                  <a:pt x="193" y="40"/>
                  <a:pt x="193" y="40"/>
                </a:cubicBezTo>
                <a:cubicBezTo>
                  <a:pt x="193" y="39"/>
                  <a:pt x="193" y="39"/>
                  <a:pt x="193" y="39"/>
                </a:cubicBezTo>
                <a:cubicBezTo>
                  <a:pt x="194" y="38"/>
                  <a:pt x="194" y="38"/>
                  <a:pt x="194" y="38"/>
                </a:cubicBezTo>
                <a:cubicBezTo>
                  <a:pt x="194" y="37"/>
                  <a:pt x="194" y="37"/>
                  <a:pt x="194" y="37"/>
                </a:cubicBezTo>
                <a:cubicBezTo>
                  <a:pt x="193" y="37"/>
                  <a:pt x="193" y="37"/>
                  <a:pt x="193" y="37"/>
                </a:cubicBezTo>
                <a:cubicBezTo>
                  <a:pt x="193" y="37"/>
                  <a:pt x="193" y="37"/>
                  <a:pt x="193" y="37"/>
                </a:cubicBezTo>
                <a:cubicBezTo>
                  <a:pt x="192" y="38"/>
                  <a:pt x="192" y="38"/>
                  <a:pt x="192" y="38"/>
                </a:cubicBezTo>
                <a:cubicBezTo>
                  <a:pt x="192" y="39"/>
                  <a:pt x="192" y="39"/>
                  <a:pt x="192" y="39"/>
                </a:cubicBezTo>
                <a:cubicBezTo>
                  <a:pt x="192" y="40"/>
                  <a:pt x="192" y="40"/>
                  <a:pt x="192" y="40"/>
                </a:cubicBezTo>
                <a:close/>
                <a:moveTo>
                  <a:pt x="139" y="3"/>
                </a:moveTo>
                <a:cubicBezTo>
                  <a:pt x="139" y="3"/>
                  <a:pt x="139" y="3"/>
                  <a:pt x="139" y="3"/>
                </a:cubicBezTo>
                <a:cubicBezTo>
                  <a:pt x="140" y="3"/>
                  <a:pt x="140" y="3"/>
                  <a:pt x="140" y="3"/>
                </a:cubicBezTo>
                <a:cubicBezTo>
                  <a:pt x="140" y="2"/>
                  <a:pt x="140" y="2"/>
                  <a:pt x="140" y="2"/>
                </a:cubicBezTo>
                <a:cubicBezTo>
                  <a:pt x="140" y="1"/>
                  <a:pt x="140" y="1"/>
                  <a:pt x="140" y="1"/>
                </a:cubicBezTo>
                <a:cubicBezTo>
                  <a:pt x="139" y="1"/>
                  <a:pt x="139" y="1"/>
                  <a:pt x="139" y="1"/>
                </a:cubicBezTo>
                <a:cubicBezTo>
                  <a:pt x="139" y="2"/>
                  <a:pt x="139" y="2"/>
                  <a:pt x="139" y="2"/>
                </a:cubicBezTo>
                <a:cubicBezTo>
                  <a:pt x="139" y="3"/>
                  <a:pt x="139" y="3"/>
                  <a:pt x="139" y="3"/>
                </a:cubicBezTo>
                <a:close/>
                <a:moveTo>
                  <a:pt x="139" y="5"/>
                </a:moveTo>
                <a:cubicBezTo>
                  <a:pt x="139" y="5"/>
                  <a:pt x="139" y="5"/>
                  <a:pt x="139" y="5"/>
                </a:cubicBezTo>
                <a:cubicBezTo>
                  <a:pt x="140" y="5"/>
                  <a:pt x="140" y="5"/>
                  <a:pt x="140" y="5"/>
                </a:cubicBezTo>
                <a:cubicBezTo>
                  <a:pt x="141" y="4"/>
                  <a:pt x="141" y="4"/>
                  <a:pt x="141" y="4"/>
                </a:cubicBezTo>
                <a:cubicBezTo>
                  <a:pt x="141" y="4"/>
                  <a:pt x="141" y="4"/>
                  <a:pt x="141" y="4"/>
                </a:cubicBezTo>
                <a:cubicBezTo>
                  <a:pt x="140" y="4"/>
                  <a:pt x="140" y="4"/>
                  <a:pt x="140" y="4"/>
                </a:cubicBezTo>
                <a:cubicBezTo>
                  <a:pt x="139" y="4"/>
                  <a:pt x="139" y="4"/>
                  <a:pt x="139" y="4"/>
                </a:cubicBezTo>
                <a:cubicBezTo>
                  <a:pt x="139" y="5"/>
                  <a:pt x="139" y="5"/>
                  <a:pt x="139" y="5"/>
                </a:cubicBezTo>
                <a:close/>
                <a:moveTo>
                  <a:pt x="135" y="5"/>
                </a:moveTo>
                <a:cubicBezTo>
                  <a:pt x="136" y="6"/>
                  <a:pt x="136" y="6"/>
                  <a:pt x="136" y="6"/>
                </a:cubicBezTo>
                <a:cubicBezTo>
                  <a:pt x="136" y="7"/>
                  <a:pt x="136" y="7"/>
                  <a:pt x="136" y="7"/>
                </a:cubicBezTo>
                <a:cubicBezTo>
                  <a:pt x="137" y="7"/>
                  <a:pt x="137" y="7"/>
                  <a:pt x="137" y="7"/>
                </a:cubicBezTo>
                <a:cubicBezTo>
                  <a:pt x="137" y="6"/>
                  <a:pt x="137" y="6"/>
                  <a:pt x="137" y="6"/>
                </a:cubicBezTo>
                <a:cubicBezTo>
                  <a:pt x="138" y="6"/>
                  <a:pt x="138" y="6"/>
                  <a:pt x="138" y="6"/>
                </a:cubicBezTo>
                <a:cubicBezTo>
                  <a:pt x="136" y="4"/>
                  <a:pt x="136" y="4"/>
                  <a:pt x="136" y="4"/>
                </a:cubicBezTo>
                <a:cubicBezTo>
                  <a:pt x="136" y="4"/>
                  <a:pt x="136" y="4"/>
                  <a:pt x="136" y="4"/>
                </a:cubicBezTo>
                <a:cubicBezTo>
                  <a:pt x="136" y="3"/>
                  <a:pt x="136" y="3"/>
                  <a:pt x="136" y="3"/>
                </a:cubicBezTo>
                <a:cubicBezTo>
                  <a:pt x="135" y="3"/>
                  <a:pt x="135" y="3"/>
                  <a:pt x="135" y="3"/>
                </a:cubicBezTo>
                <a:cubicBezTo>
                  <a:pt x="135" y="4"/>
                  <a:pt x="135" y="4"/>
                  <a:pt x="135" y="4"/>
                </a:cubicBezTo>
                <a:cubicBezTo>
                  <a:pt x="135" y="4"/>
                  <a:pt x="135" y="4"/>
                  <a:pt x="135" y="4"/>
                </a:cubicBezTo>
                <a:cubicBezTo>
                  <a:pt x="135" y="5"/>
                  <a:pt x="135" y="5"/>
                  <a:pt x="135" y="5"/>
                </a:cubicBezTo>
                <a:close/>
                <a:moveTo>
                  <a:pt x="132" y="6"/>
                </a:moveTo>
                <a:cubicBezTo>
                  <a:pt x="132" y="7"/>
                  <a:pt x="132" y="7"/>
                  <a:pt x="132" y="7"/>
                </a:cubicBezTo>
                <a:cubicBezTo>
                  <a:pt x="133" y="7"/>
                  <a:pt x="133" y="7"/>
                  <a:pt x="133" y="7"/>
                </a:cubicBezTo>
                <a:cubicBezTo>
                  <a:pt x="133" y="7"/>
                  <a:pt x="133" y="7"/>
                  <a:pt x="133" y="7"/>
                </a:cubicBezTo>
                <a:cubicBezTo>
                  <a:pt x="133" y="6"/>
                  <a:pt x="133" y="6"/>
                  <a:pt x="133" y="6"/>
                </a:cubicBezTo>
                <a:cubicBezTo>
                  <a:pt x="133" y="6"/>
                  <a:pt x="133" y="6"/>
                  <a:pt x="133" y="6"/>
                </a:cubicBezTo>
                <a:cubicBezTo>
                  <a:pt x="132" y="6"/>
                  <a:pt x="132" y="6"/>
                  <a:pt x="132" y="6"/>
                </a:cubicBezTo>
                <a:close/>
                <a:moveTo>
                  <a:pt x="117" y="10"/>
                </a:moveTo>
                <a:cubicBezTo>
                  <a:pt x="118" y="11"/>
                  <a:pt x="118" y="11"/>
                  <a:pt x="118" y="11"/>
                </a:cubicBezTo>
                <a:cubicBezTo>
                  <a:pt x="118" y="11"/>
                  <a:pt x="118" y="11"/>
                  <a:pt x="118" y="11"/>
                </a:cubicBezTo>
                <a:cubicBezTo>
                  <a:pt x="120" y="12"/>
                  <a:pt x="120" y="12"/>
                  <a:pt x="120" y="12"/>
                </a:cubicBezTo>
                <a:cubicBezTo>
                  <a:pt x="120" y="13"/>
                  <a:pt x="120" y="13"/>
                  <a:pt x="120" y="13"/>
                </a:cubicBezTo>
                <a:cubicBezTo>
                  <a:pt x="121" y="12"/>
                  <a:pt x="121" y="12"/>
                  <a:pt x="121" y="12"/>
                </a:cubicBezTo>
                <a:cubicBezTo>
                  <a:pt x="121" y="11"/>
                  <a:pt x="121" y="11"/>
                  <a:pt x="121" y="11"/>
                </a:cubicBezTo>
                <a:cubicBezTo>
                  <a:pt x="121" y="10"/>
                  <a:pt x="121" y="10"/>
                  <a:pt x="121" y="10"/>
                </a:cubicBezTo>
                <a:cubicBezTo>
                  <a:pt x="121" y="10"/>
                  <a:pt x="121" y="10"/>
                  <a:pt x="121" y="10"/>
                </a:cubicBezTo>
                <a:cubicBezTo>
                  <a:pt x="120" y="9"/>
                  <a:pt x="120" y="9"/>
                  <a:pt x="120" y="9"/>
                </a:cubicBezTo>
                <a:cubicBezTo>
                  <a:pt x="119" y="8"/>
                  <a:pt x="119" y="8"/>
                  <a:pt x="119" y="8"/>
                </a:cubicBezTo>
                <a:cubicBezTo>
                  <a:pt x="119" y="8"/>
                  <a:pt x="119" y="8"/>
                  <a:pt x="119" y="8"/>
                </a:cubicBezTo>
                <a:cubicBezTo>
                  <a:pt x="118" y="9"/>
                  <a:pt x="118" y="9"/>
                  <a:pt x="118" y="9"/>
                </a:cubicBezTo>
                <a:cubicBezTo>
                  <a:pt x="119" y="9"/>
                  <a:pt x="119" y="9"/>
                  <a:pt x="119" y="9"/>
                </a:cubicBezTo>
                <a:cubicBezTo>
                  <a:pt x="119" y="10"/>
                  <a:pt x="119" y="10"/>
                  <a:pt x="119" y="10"/>
                </a:cubicBezTo>
                <a:cubicBezTo>
                  <a:pt x="118" y="10"/>
                  <a:pt x="118" y="10"/>
                  <a:pt x="118" y="10"/>
                </a:cubicBezTo>
                <a:cubicBezTo>
                  <a:pt x="118" y="10"/>
                  <a:pt x="118" y="10"/>
                  <a:pt x="118" y="10"/>
                </a:cubicBezTo>
                <a:cubicBezTo>
                  <a:pt x="117" y="10"/>
                  <a:pt x="117" y="10"/>
                  <a:pt x="117" y="10"/>
                </a:cubicBezTo>
                <a:close/>
                <a:moveTo>
                  <a:pt x="116" y="11"/>
                </a:moveTo>
                <a:cubicBezTo>
                  <a:pt x="117" y="12"/>
                  <a:pt x="117" y="12"/>
                  <a:pt x="117" y="12"/>
                </a:cubicBezTo>
                <a:cubicBezTo>
                  <a:pt x="117" y="12"/>
                  <a:pt x="117" y="12"/>
                  <a:pt x="117" y="12"/>
                </a:cubicBezTo>
                <a:cubicBezTo>
                  <a:pt x="117" y="11"/>
                  <a:pt x="117" y="11"/>
                  <a:pt x="117" y="11"/>
                </a:cubicBezTo>
                <a:cubicBezTo>
                  <a:pt x="117" y="11"/>
                  <a:pt x="117" y="11"/>
                  <a:pt x="117" y="11"/>
                </a:cubicBezTo>
                <a:cubicBezTo>
                  <a:pt x="116" y="11"/>
                  <a:pt x="116" y="11"/>
                  <a:pt x="116" y="11"/>
                </a:cubicBezTo>
                <a:close/>
                <a:moveTo>
                  <a:pt x="111" y="11"/>
                </a:moveTo>
                <a:cubicBezTo>
                  <a:pt x="112" y="11"/>
                  <a:pt x="112" y="11"/>
                  <a:pt x="112" y="11"/>
                </a:cubicBezTo>
                <a:cubicBezTo>
                  <a:pt x="113" y="11"/>
                  <a:pt x="113" y="11"/>
                  <a:pt x="113" y="11"/>
                </a:cubicBezTo>
                <a:cubicBezTo>
                  <a:pt x="113" y="12"/>
                  <a:pt x="113" y="12"/>
                  <a:pt x="113" y="12"/>
                </a:cubicBezTo>
                <a:cubicBezTo>
                  <a:pt x="114" y="12"/>
                  <a:pt x="114" y="12"/>
                  <a:pt x="114" y="12"/>
                </a:cubicBezTo>
                <a:cubicBezTo>
                  <a:pt x="114" y="11"/>
                  <a:pt x="114" y="11"/>
                  <a:pt x="114" y="11"/>
                </a:cubicBezTo>
                <a:cubicBezTo>
                  <a:pt x="113" y="11"/>
                  <a:pt x="113" y="11"/>
                  <a:pt x="113" y="11"/>
                </a:cubicBezTo>
                <a:cubicBezTo>
                  <a:pt x="113" y="11"/>
                  <a:pt x="113" y="11"/>
                  <a:pt x="113" y="11"/>
                </a:cubicBezTo>
                <a:cubicBezTo>
                  <a:pt x="113" y="10"/>
                  <a:pt x="113" y="10"/>
                  <a:pt x="113" y="10"/>
                </a:cubicBezTo>
                <a:cubicBezTo>
                  <a:pt x="112" y="9"/>
                  <a:pt x="112" y="9"/>
                  <a:pt x="112" y="9"/>
                </a:cubicBezTo>
                <a:cubicBezTo>
                  <a:pt x="111" y="10"/>
                  <a:pt x="111" y="10"/>
                  <a:pt x="111" y="10"/>
                </a:cubicBezTo>
                <a:cubicBezTo>
                  <a:pt x="111" y="11"/>
                  <a:pt x="111" y="11"/>
                  <a:pt x="111" y="11"/>
                </a:cubicBezTo>
                <a:close/>
                <a:moveTo>
                  <a:pt x="108" y="20"/>
                </a:moveTo>
                <a:cubicBezTo>
                  <a:pt x="109" y="20"/>
                  <a:pt x="109" y="20"/>
                  <a:pt x="109" y="20"/>
                </a:cubicBezTo>
                <a:cubicBezTo>
                  <a:pt x="109" y="20"/>
                  <a:pt x="109" y="20"/>
                  <a:pt x="109" y="20"/>
                </a:cubicBezTo>
                <a:cubicBezTo>
                  <a:pt x="110" y="19"/>
                  <a:pt x="110" y="19"/>
                  <a:pt x="110" y="19"/>
                </a:cubicBezTo>
                <a:cubicBezTo>
                  <a:pt x="109" y="18"/>
                  <a:pt x="109" y="18"/>
                  <a:pt x="109" y="18"/>
                </a:cubicBezTo>
                <a:cubicBezTo>
                  <a:pt x="109" y="17"/>
                  <a:pt x="109" y="17"/>
                  <a:pt x="109" y="17"/>
                </a:cubicBezTo>
                <a:cubicBezTo>
                  <a:pt x="108" y="16"/>
                  <a:pt x="108" y="16"/>
                  <a:pt x="108" y="16"/>
                </a:cubicBezTo>
                <a:cubicBezTo>
                  <a:pt x="107" y="17"/>
                  <a:pt x="107" y="17"/>
                  <a:pt x="107" y="17"/>
                </a:cubicBezTo>
                <a:cubicBezTo>
                  <a:pt x="107" y="17"/>
                  <a:pt x="107" y="17"/>
                  <a:pt x="107" y="17"/>
                </a:cubicBezTo>
                <a:cubicBezTo>
                  <a:pt x="108" y="18"/>
                  <a:pt x="108" y="18"/>
                  <a:pt x="108" y="18"/>
                </a:cubicBezTo>
                <a:cubicBezTo>
                  <a:pt x="108" y="19"/>
                  <a:pt x="108" y="19"/>
                  <a:pt x="108" y="19"/>
                </a:cubicBezTo>
                <a:cubicBezTo>
                  <a:pt x="108" y="20"/>
                  <a:pt x="108" y="20"/>
                  <a:pt x="108" y="20"/>
                </a:cubicBezTo>
                <a:close/>
                <a:moveTo>
                  <a:pt x="110" y="30"/>
                </a:moveTo>
                <a:cubicBezTo>
                  <a:pt x="111" y="30"/>
                  <a:pt x="111" y="30"/>
                  <a:pt x="111" y="30"/>
                </a:cubicBezTo>
                <a:cubicBezTo>
                  <a:pt x="111" y="29"/>
                  <a:pt x="111" y="29"/>
                  <a:pt x="111" y="29"/>
                </a:cubicBezTo>
                <a:cubicBezTo>
                  <a:pt x="111" y="28"/>
                  <a:pt x="111" y="28"/>
                  <a:pt x="111" y="28"/>
                </a:cubicBezTo>
                <a:cubicBezTo>
                  <a:pt x="111" y="28"/>
                  <a:pt x="111" y="28"/>
                  <a:pt x="111" y="28"/>
                </a:cubicBezTo>
                <a:cubicBezTo>
                  <a:pt x="111" y="27"/>
                  <a:pt x="111" y="27"/>
                  <a:pt x="111" y="27"/>
                </a:cubicBezTo>
                <a:cubicBezTo>
                  <a:pt x="110" y="27"/>
                  <a:pt x="110" y="27"/>
                  <a:pt x="110" y="27"/>
                </a:cubicBezTo>
                <a:cubicBezTo>
                  <a:pt x="109" y="27"/>
                  <a:pt x="109" y="27"/>
                  <a:pt x="109" y="27"/>
                </a:cubicBezTo>
                <a:cubicBezTo>
                  <a:pt x="109" y="28"/>
                  <a:pt x="109" y="28"/>
                  <a:pt x="109" y="28"/>
                </a:cubicBezTo>
                <a:cubicBezTo>
                  <a:pt x="109" y="28"/>
                  <a:pt x="109" y="28"/>
                  <a:pt x="109" y="28"/>
                </a:cubicBezTo>
                <a:cubicBezTo>
                  <a:pt x="109" y="29"/>
                  <a:pt x="109" y="29"/>
                  <a:pt x="109" y="29"/>
                </a:cubicBezTo>
                <a:cubicBezTo>
                  <a:pt x="110" y="30"/>
                  <a:pt x="110" y="30"/>
                  <a:pt x="110" y="30"/>
                </a:cubicBezTo>
                <a:close/>
                <a:moveTo>
                  <a:pt x="110" y="31"/>
                </a:moveTo>
                <a:cubicBezTo>
                  <a:pt x="110" y="32"/>
                  <a:pt x="110" y="32"/>
                  <a:pt x="110" y="32"/>
                </a:cubicBezTo>
                <a:cubicBezTo>
                  <a:pt x="110" y="32"/>
                  <a:pt x="110" y="32"/>
                  <a:pt x="110" y="32"/>
                </a:cubicBezTo>
                <a:cubicBezTo>
                  <a:pt x="110" y="33"/>
                  <a:pt x="110" y="33"/>
                  <a:pt x="110" y="33"/>
                </a:cubicBezTo>
                <a:cubicBezTo>
                  <a:pt x="111" y="34"/>
                  <a:pt x="111" y="34"/>
                  <a:pt x="111" y="34"/>
                </a:cubicBezTo>
                <a:cubicBezTo>
                  <a:pt x="112" y="34"/>
                  <a:pt x="112" y="34"/>
                  <a:pt x="112" y="34"/>
                </a:cubicBezTo>
                <a:cubicBezTo>
                  <a:pt x="112" y="32"/>
                  <a:pt x="112" y="32"/>
                  <a:pt x="112" y="32"/>
                </a:cubicBezTo>
                <a:cubicBezTo>
                  <a:pt x="111" y="31"/>
                  <a:pt x="111" y="31"/>
                  <a:pt x="111" y="31"/>
                </a:cubicBezTo>
                <a:cubicBezTo>
                  <a:pt x="110" y="31"/>
                  <a:pt x="110" y="31"/>
                  <a:pt x="110" y="31"/>
                </a:cubicBezTo>
                <a:cubicBezTo>
                  <a:pt x="110" y="31"/>
                  <a:pt x="110" y="31"/>
                  <a:pt x="110" y="31"/>
                </a:cubicBezTo>
                <a:close/>
                <a:moveTo>
                  <a:pt x="96" y="21"/>
                </a:moveTo>
                <a:cubicBezTo>
                  <a:pt x="96" y="21"/>
                  <a:pt x="96" y="21"/>
                  <a:pt x="96" y="21"/>
                </a:cubicBezTo>
                <a:cubicBezTo>
                  <a:pt x="96" y="20"/>
                  <a:pt x="96" y="20"/>
                  <a:pt x="96" y="20"/>
                </a:cubicBezTo>
                <a:cubicBezTo>
                  <a:pt x="96" y="20"/>
                  <a:pt x="96" y="20"/>
                  <a:pt x="96" y="20"/>
                </a:cubicBezTo>
                <a:cubicBezTo>
                  <a:pt x="95" y="19"/>
                  <a:pt x="95" y="19"/>
                  <a:pt x="95" y="19"/>
                </a:cubicBezTo>
                <a:cubicBezTo>
                  <a:pt x="95" y="20"/>
                  <a:pt x="95" y="20"/>
                  <a:pt x="95" y="20"/>
                </a:cubicBezTo>
                <a:cubicBezTo>
                  <a:pt x="95" y="20"/>
                  <a:pt x="95" y="20"/>
                  <a:pt x="95" y="20"/>
                </a:cubicBezTo>
                <a:cubicBezTo>
                  <a:pt x="96" y="21"/>
                  <a:pt x="96" y="21"/>
                  <a:pt x="96" y="21"/>
                </a:cubicBezTo>
                <a:close/>
                <a:moveTo>
                  <a:pt x="94" y="27"/>
                </a:moveTo>
                <a:cubicBezTo>
                  <a:pt x="94" y="28"/>
                  <a:pt x="94" y="28"/>
                  <a:pt x="94" y="28"/>
                </a:cubicBezTo>
                <a:cubicBezTo>
                  <a:pt x="94" y="27"/>
                  <a:pt x="94" y="27"/>
                  <a:pt x="94" y="27"/>
                </a:cubicBezTo>
                <a:cubicBezTo>
                  <a:pt x="94" y="25"/>
                  <a:pt x="94" y="25"/>
                  <a:pt x="94" y="25"/>
                </a:cubicBezTo>
                <a:cubicBezTo>
                  <a:pt x="93" y="24"/>
                  <a:pt x="93" y="24"/>
                  <a:pt x="93" y="24"/>
                </a:cubicBezTo>
                <a:cubicBezTo>
                  <a:pt x="93" y="23"/>
                  <a:pt x="93" y="23"/>
                  <a:pt x="93" y="23"/>
                </a:cubicBezTo>
                <a:cubicBezTo>
                  <a:pt x="94" y="21"/>
                  <a:pt x="94" y="21"/>
                  <a:pt x="94" y="21"/>
                </a:cubicBezTo>
                <a:cubicBezTo>
                  <a:pt x="94" y="20"/>
                  <a:pt x="94" y="20"/>
                  <a:pt x="94" y="20"/>
                </a:cubicBezTo>
                <a:cubicBezTo>
                  <a:pt x="93" y="19"/>
                  <a:pt x="93" y="19"/>
                  <a:pt x="93" y="19"/>
                </a:cubicBezTo>
                <a:cubicBezTo>
                  <a:pt x="93" y="17"/>
                  <a:pt x="93" y="17"/>
                  <a:pt x="93" y="17"/>
                </a:cubicBezTo>
                <a:cubicBezTo>
                  <a:pt x="93" y="16"/>
                  <a:pt x="93" y="16"/>
                  <a:pt x="93" y="16"/>
                </a:cubicBezTo>
                <a:cubicBezTo>
                  <a:pt x="92" y="17"/>
                  <a:pt x="92" y="17"/>
                  <a:pt x="92" y="17"/>
                </a:cubicBezTo>
                <a:cubicBezTo>
                  <a:pt x="92" y="20"/>
                  <a:pt x="92" y="20"/>
                  <a:pt x="92" y="20"/>
                </a:cubicBezTo>
                <a:cubicBezTo>
                  <a:pt x="91" y="21"/>
                  <a:pt x="91" y="21"/>
                  <a:pt x="91" y="21"/>
                </a:cubicBezTo>
                <a:cubicBezTo>
                  <a:pt x="91" y="22"/>
                  <a:pt x="91" y="22"/>
                  <a:pt x="91" y="22"/>
                </a:cubicBezTo>
                <a:cubicBezTo>
                  <a:pt x="93" y="24"/>
                  <a:pt x="93" y="24"/>
                  <a:pt x="93" y="24"/>
                </a:cubicBezTo>
                <a:cubicBezTo>
                  <a:pt x="93" y="26"/>
                  <a:pt x="93" y="26"/>
                  <a:pt x="93" y="26"/>
                </a:cubicBezTo>
                <a:cubicBezTo>
                  <a:pt x="94" y="27"/>
                  <a:pt x="94" y="27"/>
                  <a:pt x="94" y="27"/>
                </a:cubicBezTo>
                <a:close/>
                <a:moveTo>
                  <a:pt x="39" y="36"/>
                </a:moveTo>
                <a:cubicBezTo>
                  <a:pt x="40" y="36"/>
                  <a:pt x="40" y="36"/>
                  <a:pt x="40" y="36"/>
                </a:cubicBezTo>
                <a:cubicBezTo>
                  <a:pt x="40" y="37"/>
                  <a:pt x="40" y="37"/>
                  <a:pt x="40" y="37"/>
                </a:cubicBezTo>
                <a:cubicBezTo>
                  <a:pt x="41" y="37"/>
                  <a:pt x="41" y="37"/>
                  <a:pt x="41" y="37"/>
                </a:cubicBezTo>
                <a:cubicBezTo>
                  <a:pt x="41" y="36"/>
                  <a:pt x="41" y="36"/>
                  <a:pt x="41" y="36"/>
                </a:cubicBezTo>
                <a:cubicBezTo>
                  <a:pt x="40" y="35"/>
                  <a:pt x="40" y="35"/>
                  <a:pt x="40" y="35"/>
                </a:cubicBezTo>
                <a:cubicBezTo>
                  <a:pt x="39" y="36"/>
                  <a:pt x="39" y="36"/>
                  <a:pt x="39" y="36"/>
                </a:cubicBezTo>
                <a:close/>
                <a:moveTo>
                  <a:pt x="5" y="80"/>
                </a:moveTo>
                <a:cubicBezTo>
                  <a:pt x="5" y="80"/>
                  <a:pt x="5" y="80"/>
                  <a:pt x="5" y="80"/>
                </a:cubicBezTo>
                <a:cubicBezTo>
                  <a:pt x="7" y="81"/>
                  <a:pt x="7" y="81"/>
                  <a:pt x="7" y="81"/>
                </a:cubicBezTo>
                <a:cubicBezTo>
                  <a:pt x="7" y="81"/>
                  <a:pt x="7" y="81"/>
                  <a:pt x="7" y="81"/>
                </a:cubicBezTo>
                <a:cubicBezTo>
                  <a:pt x="8" y="81"/>
                  <a:pt x="8" y="81"/>
                  <a:pt x="8" y="81"/>
                </a:cubicBezTo>
                <a:cubicBezTo>
                  <a:pt x="8" y="80"/>
                  <a:pt x="8" y="80"/>
                  <a:pt x="8" y="80"/>
                </a:cubicBezTo>
                <a:cubicBezTo>
                  <a:pt x="7" y="80"/>
                  <a:pt x="7" y="80"/>
                  <a:pt x="7" y="80"/>
                </a:cubicBezTo>
                <a:cubicBezTo>
                  <a:pt x="6" y="79"/>
                  <a:pt x="6" y="79"/>
                  <a:pt x="6" y="79"/>
                </a:cubicBezTo>
                <a:cubicBezTo>
                  <a:pt x="5" y="79"/>
                  <a:pt x="5" y="79"/>
                  <a:pt x="5" y="79"/>
                </a:cubicBezTo>
                <a:cubicBezTo>
                  <a:pt x="5" y="79"/>
                  <a:pt x="5" y="79"/>
                  <a:pt x="5" y="79"/>
                </a:cubicBezTo>
                <a:cubicBezTo>
                  <a:pt x="5" y="80"/>
                  <a:pt x="5" y="80"/>
                  <a:pt x="5" y="80"/>
                </a:cubicBezTo>
                <a:close/>
                <a:moveTo>
                  <a:pt x="0" y="80"/>
                </a:moveTo>
                <a:cubicBezTo>
                  <a:pt x="1" y="81"/>
                  <a:pt x="1" y="81"/>
                  <a:pt x="1" y="81"/>
                </a:cubicBezTo>
                <a:cubicBezTo>
                  <a:pt x="2" y="81"/>
                  <a:pt x="2" y="81"/>
                  <a:pt x="2" y="81"/>
                </a:cubicBezTo>
                <a:cubicBezTo>
                  <a:pt x="3" y="81"/>
                  <a:pt x="3" y="81"/>
                  <a:pt x="3" y="81"/>
                </a:cubicBezTo>
                <a:cubicBezTo>
                  <a:pt x="4" y="81"/>
                  <a:pt x="4" y="81"/>
                  <a:pt x="4" y="81"/>
                </a:cubicBezTo>
                <a:cubicBezTo>
                  <a:pt x="3" y="80"/>
                  <a:pt x="3" y="80"/>
                  <a:pt x="3" y="80"/>
                </a:cubicBezTo>
                <a:cubicBezTo>
                  <a:pt x="1" y="79"/>
                  <a:pt x="1" y="79"/>
                  <a:pt x="1" y="79"/>
                </a:cubicBezTo>
                <a:cubicBezTo>
                  <a:pt x="0" y="79"/>
                  <a:pt x="0" y="79"/>
                  <a:pt x="0" y="79"/>
                </a:cubicBezTo>
                <a:cubicBezTo>
                  <a:pt x="0" y="80"/>
                  <a:pt x="0" y="80"/>
                  <a:pt x="0" y="80"/>
                </a:cubicBezTo>
                <a:close/>
                <a:moveTo>
                  <a:pt x="38" y="122"/>
                </a:moveTo>
                <a:cubicBezTo>
                  <a:pt x="38" y="122"/>
                  <a:pt x="38" y="122"/>
                  <a:pt x="38" y="122"/>
                </a:cubicBezTo>
                <a:cubicBezTo>
                  <a:pt x="39" y="123"/>
                  <a:pt x="39" y="123"/>
                  <a:pt x="39" y="123"/>
                </a:cubicBezTo>
                <a:cubicBezTo>
                  <a:pt x="39" y="122"/>
                  <a:pt x="39" y="122"/>
                  <a:pt x="39" y="122"/>
                </a:cubicBezTo>
                <a:cubicBezTo>
                  <a:pt x="39" y="122"/>
                  <a:pt x="39" y="122"/>
                  <a:pt x="39" y="122"/>
                </a:cubicBezTo>
                <a:cubicBezTo>
                  <a:pt x="38" y="122"/>
                  <a:pt x="38" y="122"/>
                  <a:pt x="38" y="122"/>
                </a:cubicBezTo>
                <a:close/>
                <a:moveTo>
                  <a:pt x="39" y="126"/>
                </a:moveTo>
                <a:cubicBezTo>
                  <a:pt x="39" y="126"/>
                  <a:pt x="39" y="126"/>
                  <a:pt x="39" y="126"/>
                </a:cubicBezTo>
                <a:cubicBezTo>
                  <a:pt x="40" y="126"/>
                  <a:pt x="40" y="126"/>
                  <a:pt x="40" y="126"/>
                </a:cubicBezTo>
                <a:cubicBezTo>
                  <a:pt x="41" y="126"/>
                  <a:pt x="41" y="126"/>
                  <a:pt x="41" y="126"/>
                </a:cubicBezTo>
                <a:cubicBezTo>
                  <a:pt x="42" y="127"/>
                  <a:pt x="42" y="127"/>
                  <a:pt x="42" y="127"/>
                </a:cubicBezTo>
                <a:cubicBezTo>
                  <a:pt x="42" y="127"/>
                  <a:pt x="42" y="127"/>
                  <a:pt x="42" y="127"/>
                </a:cubicBezTo>
                <a:cubicBezTo>
                  <a:pt x="43" y="126"/>
                  <a:pt x="43" y="126"/>
                  <a:pt x="43" y="126"/>
                </a:cubicBezTo>
                <a:cubicBezTo>
                  <a:pt x="42" y="126"/>
                  <a:pt x="42" y="126"/>
                  <a:pt x="42" y="126"/>
                </a:cubicBezTo>
                <a:cubicBezTo>
                  <a:pt x="41" y="125"/>
                  <a:pt x="41" y="125"/>
                  <a:pt x="41" y="125"/>
                </a:cubicBezTo>
                <a:cubicBezTo>
                  <a:pt x="40" y="126"/>
                  <a:pt x="40" y="126"/>
                  <a:pt x="40" y="126"/>
                </a:cubicBezTo>
                <a:cubicBezTo>
                  <a:pt x="39" y="125"/>
                  <a:pt x="39" y="125"/>
                  <a:pt x="39" y="125"/>
                </a:cubicBezTo>
                <a:cubicBezTo>
                  <a:pt x="39" y="125"/>
                  <a:pt x="39" y="125"/>
                  <a:pt x="39" y="125"/>
                </a:cubicBezTo>
                <a:cubicBezTo>
                  <a:pt x="38" y="126"/>
                  <a:pt x="38" y="126"/>
                  <a:pt x="38" y="126"/>
                </a:cubicBezTo>
                <a:cubicBezTo>
                  <a:pt x="39" y="126"/>
                  <a:pt x="39" y="126"/>
                  <a:pt x="39" y="126"/>
                </a:cubicBezTo>
                <a:close/>
                <a:moveTo>
                  <a:pt x="40" y="127"/>
                </a:moveTo>
                <a:cubicBezTo>
                  <a:pt x="40" y="128"/>
                  <a:pt x="40" y="128"/>
                  <a:pt x="40" y="128"/>
                </a:cubicBezTo>
                <a:cubicBezTo>
                  <a:pt x="40" y="128"/>
                  <a:pt x="40" y="128"/>
                  <a:pt x="40" y="128"/>
                </a:cubicBezTo>
                <a:cubicBezTo>
                  <a:pt x="40" y="127"/>
                  <a:pt x="40" y="127"/>
                  <a:pt x="40" y="127"/>
                </a:cubicBezTo>
                <a:cubicBezTo>
                  <a:pt x="40" y="127"/>
                  <a:pt x="40" y="127"/>
                  <a:pt x="40" y="127"/>
                </a:cubicBezTo>
                <a:close/>
                <a:moveTo>
                  <a:pt x="40" y="134"/>
                </a:moveTo>
                <a:cubicBezTo>
                  <a:pt x="40" y="134"/>
                  <a:pt x="40" y="134"/>
                  <a:pt x="40" y="134"/>
                </a:cubicBezTo>
                <a:cubicBezTo>
                  <a:pt x="41" y="134"/>
                  <a:pt x="41" y="134"/>
                  <a:pt x="41" y="134"/>
                </a:cubicBezTo>
                <a:cubicBezTo>
                  <a:pt x="41" y="135"/>
                  <a:pt x="41" y="135"/>
                  <a:pt x="41" y="135"/>
                </a:cubicBezTo>
                <a:cubicBezTo>
                  <a:pt x="42" y="135"/>
                  <a:pt x="42" y="135"/>
                  <a:pt x="42" y="135"/>
                </a:cubicBezTo>
                <a:cubicBezTo>
                  <a:pt x="42" y="134"/>
                  <a:pt x="42" y="134"/>
                  <a:pt x="42" y="134"/>
                </a:cubicBezTo>
                <a:cubicBezTo>
                  <a:pt x="41" y="134"/>
                  <a:pt x="41" y="134"/>
                  <a:pt x="41" y="134"/>
                </a:cubicBezTo>
                <a:cubicBezTo>
                  <a:pt x="40" y="134"/>
                  <a:pt x="40" y="134"/>
                  <a:pt x="40" y="134"/>
                </a:cubicBezTo>
                <a:cubicBezTo>
                  <a:pt x="40" y="134"/>
                  <a:pt x="40" y="134"/>
                  <a:pt x="40" y="134"/>
                </a:cubicBezTo>
                <a:close/>
                <a:moveTo>
                  <a:pt x="39" y="136"/>
                </a:moveTo>
                <a:cubicBezTo>
                  <a:pt x="39" y="137"/>
                  <a:pt x="39" y="137"/>
                  <a:pt x="39" y="137"/>
                </a:cubicBezTo>
                <a:cubicBezTo>
                  <a:pt x="40" y="137"/>
                  <a:pt x="40" y="137"/>
                  <a:pt x="40" y="137"/>
                </a:cubicBezTo>
                <a:cubicBezTo>
                  <a:pt x="41" y="136"/>
                  <a:pt x="41" y="136"/>
                  <a:pt x="41" y="136"/>
                </a:cubicBezTo>
                <a:cubicBezTo>
                  <a:pt x="40" y="136"/>
                  <a:pt x="40" y="136"/>
                  <a:pt x="40" y="136"/>
                </a:cubicBezTo>
                <a:cubicBezTo>
                  <a:pt x="39" y="136"/>
                  <a:pt x="39" y="136"/>
                  <a:pt x="39" y="136"/>
                </a:cubicBezTo>
                <a:cubicBezTo>
                  <a:pt x="39" y="136"/>
                  <a:pt x="39" y="136"/>
                  <a:pt x="39" y="136"/>
                </a:cubicBezTo>
                <a:close/>
                <a:moveTo>
                  <a:pt x="40" y="140"/>
                </a:moveTo>
                <a:cubicBezTo>
                  <a:pt x="41" y="140"/>
                  <a:pt x="41" y="140"/>
                  <a:pt x="41" y="140"/>
                </a:cubicBezTo>
                <a:cubicBezTo>
                  <a:pt x="41" y="140"/>
                  <a:pt x="41" y="140"/>
                  <a:pt x="41" y="140"/>
                </a:cubicBezTo>
                <a:cubicBezTo>
                  <a:pt x="41" y="140"/>
                  <a:pt x="41" y="140"/>
                  <a:pt x="41" y="140"/>
                </a:cubicBezTo>
                <a:cubicBezTo>
                  <a:pt x="41" y="139"/>
                  <a:pt x="41" y="139"/>
                  <a:pt x="41" y="139"/>
                </a:cubicBezTo>
                <a:cubicBezTo>
                  <a:pt x="40" y="139"/>
                  <a:pt x="40" y="139"/>
                  <a:pt x="40" y="139"/>
                </a:cubicBezTo>
                <a:cubicBezTo>
                  <a:pt x="40" y="140"/>
                  <a:pt x="40" y="140"/>
                  <a:pt x="40" y="140"/>
                </a:cubicBezTo>
                <a:close/>
                <a:moveTo>
                  <a:pt x="42" y="141"/>
                </a:moveTo>
                <a:cubicBezTo>
                  <a:pt x="42" y="142"/>
                  <a:pt x="42" y="142"/>
                  <a:pt x="42" y="142"/>
                </a:cubicBezTo>
                <a:cubicBezTo>
                  <a:pt x="42" y="142"/>
                  <a:pt x="42" y="142"/>
                  <a:pt x="42" y="142"/>
                </a:cubicBezTo>
                <a:cubicBezTo>
                  <a:pt x="42" y="142"/>
                  <a:pt x="42" y="142"/>
                  <a:pt x="42" y="142"/>
                </a:cubicBezTo>
                <a:cubicBezTo>
                  <a:pt x="42" y="141"/>
                  <a:pt x="42" y="141"/>
                  <a:pt x="42" y="141"/>
                </a:cubicBezTo>
                <a:close/>
                <a:moveTo>
                  <a:pt x="39" y="142"/>
                </a:moveTo>
                <a:cubicBezTo>
                  <a:pt x="39" y="142"/>
                  <a:pt x="39" y="142"/>
                  <a:pt x="39" y="142"/>
                </a:cubicBezTo>
                <a:cubicBezTo>
                  <a:pt x="39" y="141"/>
                  <a:pt x="39" y="141"/>
                  <a:pt x="39" y="141"/>
                </a:cubicBezTo>
                <a:cubicBezTo>
                  <a:pt x="39" y="142"/>
                  <a:pt x="39" y="142"/>
                  <a:pt x="39" y="142"/>
                </a:cubicBezTo>
                <a:cubicBezTo>
                  <a:pt x="39" y="142"/>
                  <a:pt x="39" y="142"/>
                  <a:pt x="39" y="142"/>
                </a:cubicBezTo>
                <a:close/>
                <a:moveTo>
                  <a:pt x="40" y="142"/>
                </a:moveTo>
                <a:cubicBezTo>
                  <a:pt x="41" y="142"/>
                  <a:pt x="41" y="142"/>
                  <a:pt x="41" y="142"/>
                </a:cubicBezTo>
                <a:cubicBezTo>
                  <a:pt x="41" y="142"/>
                  <a:pt x="41" y="142"/>
                  <a:pt x="41" y="142"/>
                </a:cubicBezTo>
                <a:cubicBezTo>
                  <a:pt x="40" y="141"/>
                  <a:pt x="40" y="141"/>
                  <a:pt x="40" y="141"/>
                </a:cubicBezTo>
                <a:cubicBezTo>
                  <a:pt x="40" y="142"/>
                  <a:pt x="40" y="142"/>
                  <a:pt x="40" y="142"/>
                </a:cubicBezTo>
                <a:close/>
                <a:moveTo>
                  <a:pt x="40" y="143"/>
                </a:moveTo>
                <a:cubicBezTo>
                  <a:pt x="40" y="143"/>
                  <a:pt x="40" y="143"/>
                  <a:pt x="40" y="143"/>
                </a:cubicBezTo>
                <a:cubicBezTo>
                  <a:pt x="40" y="143"/>
                  <a:pt x="40" y="143"/>
                  <a:pt x="40" y="143"/>
                </a:cubicBezTo>
                <a:cubicBezTo>
                  <a:pt x="40" y="143"/>
                  <a:pt x="40" y="143"/>
                  <a:pt x="40" y="143"/>
                </a:cubicBezTo>
                <a:cubicBezTo>
                  <a:pt x="40" y="143"/>
                  <a:pt x="40" y="143"/>
                  <a:pt x="40" y="143"/>
                </a:cubicBezTo>
                <a:close/>
                <a:moveTo>
                  <a:pt x="40" y="145"/>
                </a:moveTo>
                <a:cubicBezTo>
                  <a:pt x="41" y="145"/>
                  <a:pt x="41" y="145"/>
                  <a:pt x="41" y="145"/>
                </a:cubicBezTo>
                <a:cubicBezTo>
                  <a:pt x="40" y="145"/>
                  <a:pt x="40" y="145"/>
                  <a:pt x="40" y="145"/>
                </a:cubicBezTo>
                <a:cubicBezTo>
                  <a:pt x="40" y="144"/>
                  <a:pt x="40" y="144"/>
                  <a:pt x="40" y="144"/>
                </a:cubicBezTo>
                <a:cubicBezTo>
                  <a:pt x="40" y="145"/>
                  <a:pt x="40" y="145"/>
                  <a:pt x="40" y="145"/>
                </a:cubicBezTo>
                <a:cubicBezTo>
                  <a:pt x="40" y="145"/>
                  <a:pt x="40" y="145"/>
                  <a:pt x="40" y="145"/>
                </a:cubicBezTo>
                <a:close/>
                <a:moveTo>
                  <a:pt x="41" y="146"/>
                </a:moveTo>
                <a:cubicBezTo>
                  <a:pt x="42" y="146"/>
                  <a:pt x="42" y="146"/>
                  <a:pt x="42" y="146"/>
                </a:cubicBezTo>
                <a:cubicBezTo>
                  <a:pt x="42" y="145"/>
                  <a:pt x="42" y="145"/>
                  <a:pt x="42" y="145"/>
                </a:cubicBezTo>
                <a:cubicBezTo>
                  <a:pt x="41" y="145"/>
                  <a:pt x="41" y="145"/>
                  <a:pt x="41" y="145"/>
                </a:cubicBezTo>
                <a:cubicBezTo>
                  <a:pt x="41" y="145"/>
                  <a:pt x="41" y="145"/>
                  <a:pt x="41" y="145"/>
                </a:cubicBezTo>
                <a:cubicBezTo>
                  <a:pt x="41" y="145"/>
                  <a:pt x="41" y="146"/>
                  <a:pt x="41" y="146"/>
                </a:cubicBezTo>
                <a:close/>
                <a:moveTo>
                  <a:pt x="38" y="148"/>
                </a:moveTo>
                <a:cubicBezTo>
                  <a:pt x="39" y="148"/>
                  <a:pt x="39" y="148"/>
                  <a:pt x="39" y="148"/>
                </a:cubicBezTo>
                <a:cubicBezTo>
                  <a:pt x="39" y="148"/>
                  <a:pt x="39" y="148"/>
                  <a:pt x="39" y="148"/>
                </a:cubicBezTo>
                <a:cubicBezTo>
                  <a:pt x="39" y="147"/>
                  <a:pt x="39" y="147"/>
                  <a:pt x="39" y="147"/>
                </a:cubicBezTo>
                <a:cubicBezTo>
                  <a:pt x="38" y="147"/>
                  <a:pt x="38" y="147"/>
                  <a:pt x="38" y="147"/>
                </a:cubicBezTo>
                <a:cubicBezTo>
                  <a:pt x="38" y="148"/>
                  <a:pt x="38" y="148"/>
                  <a:pt x="38" y="148"/>
                </a:cubicBezTo>
                <a:cubicBezTo>
                  <a:pt x="38" y="148"/>
                  <a:pt x="38" y="148"/>
                  <a:pt x="38" y="148"/>
                </a:cubicBezTo>
                <a:close/>
                <a:moveTo>
                  <a:pt x="40" y="150"/>
                </a:moveTo>
                <a:cubicBezTo>
                  <a:pt x="41" y="149"/>
                  <a:pt x="41" y="149"/>
                  <a:pt x="41" y="149"/>
                </a:cubicBezTo>
                <a:cubicBezTo>
                  <a:pt x="42" y="148"/>
                  <a:pt x="42" y="148"/>
                  <a:pt x="42" y="148"/>
                </a:cubicBezTo>
                <a:cubicBezTo>
                  <a:pt x="42" y="147"/>
                  <a:pt x="42" y="147"/>
                  <a:pt x="42" y="147"/>
                </a:cubicBezTo>
                <a:cubicBezTo>
                  <a:pt x="41" y="147"/>
                  <a:pt x="41" y="147"/>
                  <a:pt x="41" y="147"/>
                </a:cubicBezTo>
                <a:cubicBezTo>
                  <a:pt x="41" y="148"/>
                  <a:pt x="41" y="148"/>
                  <a:pt x="41" y="148"/>
                </a:cubicBezTo>
                <a:cubicBezTo>
                  <a:pt x="40" y="148"/>
                  <a:pt x="40" y="148"/>
                  <a:pt x="40" y="148"/>
                </a:cubicBezTo>
                <a:cubicBezTo>
                  <a:pt x="40" y="149"/>
                  <a:pt x="40" y="149"/>
                  <a:pt x="40" y="149"/>
                </a:cubicBezTo>
                <a:cubicBezTo>
                  <a:pt x="39" y="149"/>
                  <a:pt x="39" y="149"/>
                  <a:pt x="39" y="149"/>
                </a:cubicBezTo>
                <a:cubicBezTo>
                  <a:pt x="39" y="150"/>
                  <a:pt x="39" y="150"/>
                  <a:pt x="39" y="150"/>
                </a:cubicBezTo>
                <a:cubicBezTo>
                  <a:pt x="39" y="150"/>
                  <a:pt x="39" y="150"/>
                  <a:pt x="39" y="150"/>
                </a:cubicBezTo>
                <a:cubicBezTo>
                  <a:pt x="39" y="150"/>
                  <a:pt x="39" y="150"/>
                  <a:pt x="39" y="150"/>
                </a:cubicBezTo>
                <a:cubicBezTo>
                  <a:pt x="40" y="150"/>
                  <a:pt x="40" y="150"/>
                  <a:pt x="40" y="150"/>
                </a:cubicBezTo>
                <a:close/>
                <a:moveTo>
                  <a:pt x="41" y="150"/>
                </a:moveTo>
                <a:cubicBezTo>
                  <a:pt x="42" y="150"/>
                  <a:pt x="42" y="150"/>
                  <a:pt x="42" y="150"/>
                </a:cubicBezTo>
                <a:cubicBezTo>
                  <a:pt x="42" y="149"/>
                  <a:pt x="42" y="149"/>
                  <a:pt x="42" y="149"/>
                </a:cubicBezTo>
                <a:cubicBezTo>
                  <a:pt x="42" y="149"/>
                  <a:pt x="42" y="149"/>
                  <a:pt x="42" y="149"/>
                </a:cubicBezTo>
                <a:cubicBezTo>
                  <a:pt x="41" y="150"/>
                  <a:pt x="41" y="150"/>
                  <a:pt x="41" y="150"/>
                </a:cubicBezTo>
                <a:close/>
                <a:moveTo>
                  <a:pt x="41" y="151"/>
                </a:moveTo>
                <a:cubicBezTo>
                  <a:pt x="41" y="150"/>
                  <a:pt x="41" y="150"/>
                  <a:pt x="41" y="150"/>
                </a:cubicBezTo>
                <a:cubicBezTo>
                  <a:pt x="41" y="150"/>
                  <a:pt x="41" y="150"/>
                  <a:pt x="41" y="150"/>
                </a:cubicBezTo>
                <a:cubicBezTo>
                  <a:pt x="41" y="150"/>
                  <a:pt x="41" y="150"/>
                  <a:pt x="41" y="150"/>
                </a:cubicBezTo>
                <a:cubicBezTo>
                  <a:pt x="41" y="151"/>
                  <a:pt x="41" y="151"/>
                  <a:pt x="41" y="151"/>
                </a:cubicBezTo>
                <a:close/>
                <a:moveTo>
                  <a:pt x="39" y="151"/>
                </a:moveTo>
                <a:cubicBezTo>
                  <a:pt x="40" y="151"/>
                  <a:pt x="40" y="151"/>
                  <a:pt x="40" y="151"/>
                </a:cubicBezTo>
                <a:cubicBezTo>
                  <a:pt x="39" y="150"/>
                  <a:pt x="39" y="150"/>
                  <a:pt x="39" y="150"/>
                </a:cubicBezTo>
                <a:cubicBezTo>
                  <a:pt x="39" y="151"/>
                  <a:pt x="39" y="151"/>
                  <a:pt x="39" y="151"/>
                </a:cubicBezTo>
                <a:cubicBezTo>
                  <a:pt x="39" y="151"/>
                  <a:pt x="39" y="151"/>
                  <a:pt x="39" y="151"/>
                </a:cubicBezTo>
                <a:cubicBezTo>
                  <a:pt x="39" y="151"/>
                  <a:pt x="39" y="151"/>
                  <a:pt x="39" y="151"/>
                </a:cubicBezTo>
                <a:close/>
                <a:moveTo>
                  <a:pt x="38" y="154"/>
                </a:moveTo>
                <a:cubicBezTo>
                  <a:pt x="38" y="155"/>
                  <a:pt x="38" y="155"/>
                  <a:pt x="38" y="155"/>
                </a:cubicBezTo>
                <a:cubicBezTo>
                  <a:pt x="38" y="155"/>
                  <a:pt x="38" y="155"/>
                  <a:pt x="38" y="155"/>
                </a:cubicBezTo>
                <a:cubicBezTo>
                  <a:pt x="39" y="154"/>
                  <a:pt x="39" y="154"/>
                  <a:pt x="39" y="154"/>
                </a:cubicBezTo>
                <a:cubicBezTo>
                  <a:pt x="40" y="154"/>
                  <a:pt x="40" y="154"/>
                  <a:pt x="40" y="154"/>
                </a:cubicBezTo>
                <a:cubicBezTo>
                  <a:pt x="40" y="153"/>
                  <a:pt x="40" y="153"/>
                  <a:pt x="40" y="153"/>
                </a:cubicBezTo>
                <a:cubicBezTo>
                  <a:pt x="40" y="153"/>
                  <a:pt x="40" y="153"/>
                  <a:pt x="40" y="153"/>
                </a:cubicBezTo>
                <a:cubicBezTo>
                  <a:pt x="39" y="153"/>
                  <a:pt x="39" y="153"/>
                  <a:pt x="39" y="153"/>
                </a:cubicBezTo>
                <a:cubicBezTo>
                  <a:pt x="38" y="154"/>
                  <a:pt x="38" y="154"/>
                  <a:pt x="38" y="154"/>
                </a:cubicBezTo>
                <a:cubicBezTo>
                  <a:pt x="38" y="154"/>
                  <a:pt x="38" y="154"/>
                  <a:pt x="38" y="154"/>
                </a:cubicBezTo>
                <a:cubicBezTo>
                  <a:pt x="38" y="154"/>
                  <a:pt x="38" y="154"/>
                  <a:pt x="38" y="154"/>
                </a:cubicBezTo>
                <a:close/>
                <a:moveTo>
                  <a:pt x="37" y="157"/>
                </a:moveTo>
                <a:cubicBezTo>
                  <a:pt x="37" y="158"/>
                  <a:pt x="37" y="158"/>
                  <a:pt x="37" y="158"/>
                </a:cubicBezTo>
                <a:cubicBezTo>
                  <a:pt x="38" y="158"/>
                  <a:pt x="38" y="158"/>
                  <a:pt x="38" y="158"/>
                </a:cubicBezTo>
                <a:cubicBezTo>
                  <a:pt x="38" y="158"/>
                  <a:pt x="38" y="158"/>
                  <a:pt x="38" y="158"/>
                </a:cubicBezTo>
                <a:cubicBezTo>
                  <a:pt x="37" y="157"/>
                  <a:pt x="37" y="157"/>
                  <a:pt x="37" y="157"/>
                </a:cubicBezTo>
                <a:cubicBezTo>
                  <a:pt x="37" y="157"/>
                  <a:pt x="37" y="157"/>
                  <a:pt x="37" y="157"/>
                </a:cubicBezTo>
                <a:close/>
                <a:moveTo>
                  <a:pt x="59" y="274"/>
                </a:moveTo>
                <a:cubicBezTo>
                  <a:pt x="60" y="273"/>
                  <a:pt x="60" y="273"/>
                  <a:pt x="60" y="273"/>
                </a:cubicBezTo>
                <a:cubicBezTo>
                  <a:pt x="60" y="273"/>
                  <a:pt x="60" y="273"/>
                  <a:pt x="60" y="273"/>
                </a:cubicBezTo>
                <a:cubicBezTo>
                  <a:pt x="61" y="274"/>
                  <a:pt x="61" y="274"/>
                  <a:pt x="61" y="274"/>
                </a:cubicBezTo>
                <a:cubicBezTo>
                  <a:pt x="60" y="274"/>
                  <a:pt x="60" y="274"/>
                  <a:pt x="60" y="274"/>
                </a:cubicBezTo>
                <a:cubicBezTo>
                  <a:pt x="60" y="274"/>
                  <a:pt x="60" y="274"/>
                  <a:pt x="60" y="274"/>
                </a:cubicBezTo>
                <a:cubicBezTo>
                  <a:pt x="59" y="274"/>
                  <a:pt x="59" y="274"/>
                  <a:pt x="59" y="274"/>
                </a:cubicBezTo>
                <a:cubicBezTo>
                  <a:pt x="59" y="274"/>
                  <a:pt x="59" y="274"/>
                  <a:pt x="59" y="274"/>
                </a:cubicBezTo>
                <a:close/>
                <a:moveTo>
                  <a:pt x="54" y="271"/>
                </a:moveTo>
                <a:cubicBezTo>
                  <a:pt x="54" y="271"/>
                  <a:pt x="54" y="271"/>
                  <a:pt x="54" y="271"/>
                </a:cubicBezTo>
                <a:cubicBezTo>
                  <a:pt x="54" y="271"/>
                  <a:pt x="54" y="271"/>
                  <a:pt x="54" y="271"/>
                </a:cubicBezTo>
                <a:cubicBezTo>
                  <a:pt x="55" y="270"/>
                  <a:pt x="55" y="270"/>
                  <a:pt x="55" y="270"/>
                </a:cubicBezTo>
                <a:cubicBezTo>
                  <a:pt x="55" y="269"/>
                  <a:pt x="55" y="269"/>
                  <a:pt x="55" y="269"/>
                </a:cubicBezTo>
                <a:cubicBezTo>
                  <a:pt x="54" y="269"/>
                  <a:pt x="54" y="269"/>
                  <a:pt x="54" y="269"/>
                </a:cubicBezTo>
                <a:cubicBezTo>
                  <a:pt x="54" y="270"/>
                  <a:pt x="54" y="270"/>
                  <a:pt x="54" y="270"/>
                </a:cubicBezTo>
                <a:cubicBezTo>
                  <a:pt x="54" y="270"/>
                  <a:pt x="54" y="270"/>
                  <a:pt x="54" y="270"/>
                </a:cubicBezTo>
                <a:cubicBezTo>
                  <a:pt x="54" y="271"/>
                  <a:pt x="54" y="271"/>
                  <a:pt x="54" y="271"/>
                </a:cubicBezTo>
                <a:close/>
                <a:moveTo>
                  <a:pt x="50" y="264"/>
                </a:moveTo>
                <a:cubicBezTo>
                  <a:pt x="50" y="265"/>
                  <a:pt x="50" y="265"/>
                  <a:pt x="50" y="265"/>
                </a:cubicBezTo>
                <a:cubicBezTo>
                  <a:pt x="51" y="265"/>
                  <a:pt x="51" y="265"/>
                  <a:pt x="51" y="265"/>
                </a:cubicBezTo>
                <a:cubicBezTo>
                  <a:pt x="51" y="264"/>
                  <a:pt x="51" y="264"/>
                  <a:pt x="51" y="264"/>
                </a:cubicBezTo>
                <a:cubicBezTo>
                  <a:pt x="51" y="264"/>
                  <a:pt x="51" y="264"/>
                  <a:pt x="51" y="264"/>
                </a:cubicBezTo>
                <a:cubicBezTo>
                  <a:pt x="51" y="264"/>
                  <a:pt x="51" y="264"/>
                  <a:pt x="51" y="264"/>
                </a:cubicBezTo>
                <a:cubicBezTo>
                  <a:pt x="50" y="264"/>
                  <a:pt x="50" y="264"/>
                  <a:pt x="50" y="264"/>
                </a:cubicBezTo>
                <a:close/>
                <a:moveTo>
                  <a:pt x="48" y="264"/>
                </a:moveTo>
                <a:cubicBezTo>
                  <a:pt x="48" y="265"/>
                  <a:pt x="48" y="265"/>
                  <a:pt x="48" y="265"/>
                </a:cubicBezTo>
                <a:cubicBezTo>
                  <a:pt x="49" y="265"/>
                  <a:pt x="49" y="265"/>
                  <a:pt x="49" y="265"/>
                </a:cubicBezTo>
                <a:cubicBezTo>
                  <a:pt x="49" y="264"/>
                  <a:pt x="49" y="264"/>
                  <a:pt x="49" y="264"/>
                </a:cubicBezTo>
                <a:cubicBezTo>
                  <a:pt x="48" y="264"/>
                  <a:pt x="48" y="264"/>
                  <a:pt x="48" y="264"/>
                </a:cubicBezTo>
                <a:cubicBezTo>
                  <a:pt x="48" y="264"/>
                  <a:pt x="48" y="264"/>
                  <a:pt x="48" y="264"/>
                </a:cubicBezTo>
                <a:close/>
                <a:moveTo>
                  <a:pt x="43" y="265"/>
                </a:moveTo>
                <a:cubicBezTo>
                  <a:pt x="43" y="265"/>
                  <a:pt x="43" y="265"/>
                  <a:pt x="43" y="265"/>
                </a:cubicBezTo>
                <a:cubicBezTo>
                  <a:pt x="43" y="265"/>
                  <a:pt x="43" y="265"/>
                  <a:pt x="43" y="265"/>
                </a:cubicBezTo>
                <a:cubicBezTo>
                  <a:pt x="43" y="266"/>
                  <a:pt x="43" y="266"/>
                  <a:pt x="43" y="266"/>
                </a:cubicBezTo>
                <a:cubicBezTo>
                  <a:pt x="44" y="265"/>
                  <a:pt x="44" y="265"/>
                  <a:pt x="44" y="265"/>
                </a:cubicBezTo>
                <a:cubicBezTo>
                  <a:pt x="44" y="265"/>
                  <a:pt x="44" y="265"/>
                  <a:pt x="44" y="265"/>
                </a:cubicBezTo>
                <a:cubicBezTo>
                  <a:pt x="43" y="264"/>
                  <a:pt x="43" y="264"/>
                  <a:pt x="43" y="264"/>
                </a:cubicBezTo>
                <a:cubicBezTo>
                  <a:pt x="43" y="265"/>
                  <a:pt x="43" y="265"/>
                  <a:pt x="43" y="265"/>
                </a:cubicBezTo>
                <a:close/>
                <a:moveTo>
                  <a:pt x="36" y="234"/>
                </a:moveTo>
                <a:cubicBezTo>
                  <a:pt x="36" y="234"/>
                  <a:pt x="36" y="234"/>
                  <a:pt x="36" y="234"/>
                </a:cubicBezTo>
                <a:cubicBezTo>
                  <a:pt x="37" y="233"/>
                  <a:pt x="37" y="233"/>
                  <a:pt x="37" y="233"/>
                </a:cubicBezTo>
                <a:cubicBezTo>
                  <a:pt x="38" y="232"/>
                  <a:pt x="38" y="232"/>
                  <a:pt x="38" y="232"/>
                </a:cubicBezTo>
                <a:cubicBezTo>
                  <a:pt x="37" y="232"/>
                  <a:pt x="37" y="232"/>
                  <a:pt x="37" y="232"/>
                </a:cubicBezTo>
                <a:cubicBezTo>
                  <a:pt x="37" y="233"/>
                  <a:pt x="37" y="233"/>
                  <a:pt x="37" y="233"/>
                </a:cubicBezTo>
                <a:cubicBezTo>
                  <a:pt x="36" y="234"/>
                  <a:pt x="36" y="234"/>
                  <a:pt x="36" y="234"/>
                </a:cubicBezTo>
                <a:close/>
                <a:moveTo>
                  <a:pt x="36" y="233"/>
                </a:moveTo>
                <a:cubicBezTo>
                  <a:pt x="36" y="233"/>
                  <a:pt x="36" y="233"/>
                  <a:pt x="36" y="233"/>
                </a:cubicBezTo>
                <a:cubicBezTo>
                  <a:pt x="36" y="233"/>
                  <a:pt x="36" y="233"/>
                  <a:pt x="36" y="233"/>
                </a:cubicBezTo>
                <a:cubicBezTo>
                  <a:pt x="36" y="232"/>
                  <a:pt x="36" y="232"/>
                  <a:pt x="36" y="232"/>
                </a:cubicBezTo>
                <a:cubicBezTo>
                  <a:pt x="37" y="232"/>
                  <a:pt x="37" y="232"/>
                  <a:pt x="37" y="232"/>
                </a:cubicBezTo>
                <a:cubicBezTo>
                  <a:pt x="36" y="232"/>
                  <a:pt x="36" y="232"/>
                  <a:pt x="36" y="232"/>
                </a:cubicBezTo>
                <a:cubicBezTo>
                  <a:pt x="36" y="233"/>
                  <a:pt x="36" y="233"/>
                  <a:pt x="36" y="233"/>
                </a:cubicBezTo>
                <a:close/>
                <a:moveTo>
                  <a:pt x="31" y="222"/>
                </a:moveTo>
                <a:cubicBezTo>
                  <a:pt x="31" y="223"/>
                  <a:pt x="31" y="223"/>
                  <a:pt x="31" y="223"/>
                </a:cubicBezTo>
                <a:cubicBezTo>
                  <a:pt x="31" y="223"/>
                  <a:pt x="31" y="223"/>
                  <a:pt x="31" y="223"/>
                </a:cubicBezTo>
                <a:cubicBezTo>
                  <a:pt x="32" y="223"/>
                  <a:pt x="32" y="223"/>
                  <a:pt x="32" y="223"/>
                </a:cubicBezTo>
                <a:cubicBezTo>
                  <a:pt x="32" y="222"/>
                  <a:pt x="32" y="222"/>
                  <a:pt x="32" y="222"/>
                </a:cubicBezTo>
                <a:cubicBezTo>
                  <a:pt x="32" y="222"/>
                  <a:pt x="32" y="222"/>
                  <a:pt x="32" y="222"/>
                </a:cubicBezTo>
                <a:cubicBezTo>
                  <a:pt x="31" y="222"/>
                  <a:pt x="31" y="222"/>
                  <a:pt x="31" y="222"/>
                </a:cubicBezTo>
                <a:close/>
                <a:moveTo>
                  <a:pt x="31" y="221"/>
                </a:moveTo>
                <a:cubicBezTo>
                  <a:pt x="31" y="222"/>
                  <a:pt x="31" y="222"/>
                  <a:pt x="31" y="222"/>
                </a:cubicBezTo>
                <a:cubicBezTo>
                  <a:pt x="32" y="222"/>
                  <a:pt x="32" y="222"/>
                  <a:pt x="32" y="222"/>
                </a:cubicBezTo>
                <a:cubicBezTo>
                  <a:pt x="32" y="221"/>
                  <a:pt x="32" y="221"/>
                  <a:pt x="32" y="221"/>
                </a:cubicBezTo>
                <a:cubicBezTo>
                  <a:pt x="31" y="221"/>
                  <a:pt x="31" y="221"/>
                  <a:pt x="31" y="221"/>
                </a:cubicBezTo>
                <a:cubicBezTo>
                  <a:pt x="31" y="221"/>
                  <a:pt x="31" y="221"/>
                  <a:pt x="31" y="221"/>
                </a:cubicBezTo>
                <a:close/>
                <a:moveTo>
                  <a:pt x="31" y="211"/>
                </a:moveTo>
                <a:cubicBezTo>
                  <a:pt x="32" y="212"/>
                  <a:pt x="32" y="212"/>
                  <a:pt x="32" y="212"/>
                </a:cubicBezTo>
                <a:cubicBezTo>
                  <a:pt x="33" y="211"/>
                  <a:pt x="33" y="211"/>
                  <a:pt x="33" y="211"/>
                </a:cubicBezTo>
                <a:cubicBezTo>
                  <a:pt x="32" y="211"/>
                  <a:pt x="32" y="211"/>
                  <a:pt x="32" y="211"/>
                </a:cubicBezTo>
                <a:cubicBezTo>
                  <a:pt x="31" y="211"/>
                  <a:pt x="31" y="211"/>
                  <a:pt x="31" y="211"/>
                </a:cubicBezTo>
                <a:close/>
                <a:moveTo>
                  <a:pt x="32" y="210"/>
                </a:moveTo>
                <a:cubicBezTo>
                  <a:pt x="32" y="211"/>
                  <a:pt x="32" y="211"/>
                  <a:pt x="32" y="211"/>
                </a:cubicBezTo>
                <a:cubicBezTo>
                  <a:pt x="33" y="211"/>
                  <a:pt x="33" y="211"/>
                  <a:pt x="33" y="211"/>
                </a:cubicBezTo>
                <a:cubicBezTo>
                  <a:pt x="34" y="210"/>
                  <a:pt x="34" y="210"/>
                  <a:pt x="34" y="210"/>
                </a:cubicBezTo>
                <a:cubicBezTo>
                  <a:pt x="33" y="210"/>
                  <a:pt x="33" y="210"/>
                  <a:pt x="33" y="210"/>
                </a:cubicBezTo>
                <a:cubicBezTo>
                  <a:pt x="32" y="210"/>
                  <a:pt x="32" y="210"/>
                  <a:pt x="32" y="210"/>
                </a:cubicBezTo>
                <a:cubicBezTo>
                  <a:pt x="32" y="210"/>
                  <a:pt x="32" y="210"/>
                  <a:pt x="32" y="210"/>
                </a:cubicBezTo>
                <a:close/>
                <a:moveTo>
                  <a:pt x="30" y="210"/>
                </a:moveTo>
                <a:cubicBezTo>
                  <a:pt x="30" y="210"/>
                  <a:pt x="30" y="210"/>
                  <a:pt x="30" y="210"/>
                </a:cubicBezTo>
                <a:cubicBezTo>
                  <a:pt x="31" y="210"/>
                  <a:pt x="31" y="210"/>
                  <a:pt x="31" y="210"/>
                </a:cubicBezTo>
                <a:cubicBezTo>
                  <a:pt x="31" y="210"/>
                  <a:pt x="31" y="210"/>
                  <a:pt x="31" y="210"/>
                </a:cubicBezTo>
                <a:cubicBezTo>
                  <a:pt x="30" y="210"/>
                  <a:pt x="30" y="210"/>
                  <a:pt x="30" y="210"/>
                </a:cubicBezTo>
                <a:cubicBezTo>
                  <a:pt x="30" y="210"/>
                  <a:pt x="30" y="210"/>
                  <a:pt x="30" y="210"/>
                </a:cubicBezTo>
                <a:close/>
                <a:moveTo>
                  <a:pt x="33" y="201"/>
                </a:moveTo>
                <a:cubicBezTo>
                  <a:pt x="32" y="202"/>
                  <a:pt x="32" y="202"/>
                  <a:pt x="32" y="202"/>
                </a:cubicBezTo>
                <a:cubicBezTo>
                  <a:pt x="33" y="202"/>
                  <a:pt x="33" y="202"/>
                  <a:pt x="33" y="202"/>
                </a:cubicBezTo>
                <a:cubicBezTo>
                  <a:pt x="33" y="202"/>
                  <a:pt x="33" y="202"/>
                  <a:pt x="33" y="202"/>
                </a:cubicBezTo>
                <a:cubicBezTo>
                  <a:pt x="34" y="201"/>
                  <a:pt x="34" y="201"/>
                  <a:pt x="34" y="201"/>
                </a:cubicBezTo>
                <a:cubicBezTo>
                  <a:pt x="34" y="201"/>
                  <a:pt x="34" y="201"/>
                  <a:pt x="34" y="201"/>
                </a:cubicBezTo>
                <a:cubicBezTo>
                  <a:pt x="33" y="201"/>
                  <a:pt x="33" y="201"/>
                  <a:pt x="33" y="201"/>
                </a:cubicBezTo>
                <a:cubicBezTo>
                  <a:pt x="33" y="201"/>
                  <a:pt x="33" y="201"/>
                  <a:pt x="33" y="201"/>
                </a:cubicBezTo>
                <a:close/>
                <a:moveTo>
                  <a:pt x="41" y="198"/>
                </a:moveTo>
                <a:cubicBezTo>
                  <a:pt x="41" y="198"/>
                  <a:pt x="41" y="198"/>
                  <a:pt x="41" y="198"/>
                </a:cubicBezTo>
                <a:cubicBezTo>
                  <a:pt x="43" y="198"/>
                  <a:pt x="43" y="198"/>
                  <a:pt x="43" y="198"/>
                </a:cubicBezTo>
                <a:cubicBezTo>
                  <a:pt x="43" y="197"/>
                  <a:pt x="43" y="197"/>
                  <a:pt x="43" y="197"/>
                </a:cubicBezTo>
                <a:cubicBezTo>
                  <a:pt x="42" y="197"/>
                  <a:pt x="42" y="197"/>
                  <a:pt x="42" y="197"/>
                </a:cubicBezTo>
                <a:cubicBezTo>
                  <a:pt x="41" y="197"/>
                  <a:pt x="41" y="197"/>
                  <a:pt x="41" y="197"/>
                </a:cubicBezTo>
                <a:cubicBezTo>
                  <a:pt x="41" y="198"/>
                  <a:pt x="41" y="198"/>
                  <a:pt x="41" y="198"/>
                </a:cubicBezTo>
                <a:close/>
                <a:moveTo>
                  <a:pt x="38" y="193"/>
                </a:moveTo>
                <a:cubicBezTo>
                  <a:pt x="37" y="194"/>
                  <a:pt x="37" y="194"/>
                  <a:pt x="37" y="194"/>
                </a:cubicBezTo>
                <a:cubicBezTo>
                  <a:pt x="38" y="194"/>
                  <a:pt x="38" y="194"/>
                  <a:pt x="38" y="194"/>
                </a:cubicBezTo>
                <a:cubicBezTo>
                  <a:pt x="39" y="194"/>
                  <a:pt x="39" y="194"/>
                  <a:pt x="39" y="194"/>
                </a:cubicBezTo>
                <a:cubicBezTo>
                  <a:pt x="39" y="193"/>
                  <a:pt x="39" y="193"/>
                  <a:pt x="39" y="193"/>
                </a:cubicBezTo>
                <a:cubicBezTo>
                  <a:pt x="38" y="193"/>
                  <a:pt x="38" y="193"/>
                  <a:pt x="38" y="193"/>
                </a:cubicBezTo>
                <a:cubicBezTo>
                  <a:pt x="38" y="193"/>
                  <a:pt x="38" y="193"/>
                  <a:pt x="38" y="193"/>
                </a:cubicBezTo>
                <a:close/>
                <a:moveTo>
                  <a:pt x="42" y="193"/>
                </a:moveTo>
                <a:cubicBezTo>
                  <a:pt x="42" y="193"/>
                  <a:pt x="42" y="193"/>
                  <a:pt x="42" y="193"/>
                </a:cubicBezTo>
                <a:cubicBezTo>
                  <a:pt x="43" y="193"/>
                  <a:pt x="43" y="193"/>
                  <a:pt x="43" y="193"/>
                </a:cubicBezTo>
                <a:cubicBezTo>
                  <a:pt x="43" y="193"/>
                  <a:pt x="43" y="193"/>
                  <a:pt x="43" y="193"/>
                </a:cubicBezTo>
                <a:cubicBezTo>
                  <a:pt x="42" y="193"/>
                  <a:pt x="42" y="193"/>
                  <a:pt x="42" y="193"/>
                </a:cubicBezTo>
                <a:cubicBezTo>
                  <a:pt x="42" y="193"/>
                  <a:pt x="42" y="193"/>
                  <a:pt x="42" y="193"/>
                </a:cubicBezTo>
                <a:close/>
                <a:moveTo>
                  <a:pt x="39" y="192"/>
                </a:moveTo>
                <a:cubicBezTo>
                  <a:pt x="40" y="193"/>
                  <a:pt x="40" y="193"/>
                  <a:pt x="40" y="193"/>
                </a:cubicBezTo>
                <a:cubicBezTo>
                  <a:pt x="41" y="193"/>
                  <a:pt x="41" y="193"/>
                  <a:pt x="41" y="193"/>
                </a:cubicBezTo>
                <a:cubicBezTo>
                  <a:pt x="42" y="192"/>
                  <a:pt x="42" y="192"/>
                  <a:pt x="42" y="192"/>
                </a:cubicBezTo>
                <a:cubicBezTo>
                  <a:pt x="41" y="192"/>
                  <a:pt x="41" y="192"/>
                  <a:pt x="41" y="192"/>
                </a:cubicBezTo>
                <a:cubicBezTo>
                  <a:pt x="40" y="192"/>
                  <a:pt x="40" y="192"/>
                  <a:pt x="40" y="192"/>
                </a:cubicBezTo>
                <a:cubicBezTo>
                  <a:pt x="39" y="192"/>
                  <a:pt x="39" y="192"/>
                  <a:pt x="39" y="192"/>
                </a:cubicBezTo>
                <a:cubicBezTo>
                  <a:pt x="39" y="192"/>
                  <a:pt x="39" y="192"/>
                  <a:pt x="39" y="192"/>
                </a:cubicBezTo>
                <a:close/>
                <a:moveTo>
                  <a:pt x="48" y="173"/>
                </a:moveTo>
                <a:cubicBezTo>
                  <a:pt x="48" y="173"/>
                  <a:pt x="48" y="173"/>
                  <a:pt x="48" y="173"/>
                </a:cubicBezTo>
                <a:cubicBezTo>
                  <a:pt x="49" y="174"/>
                  <a:pt x="49" y="174"/>
                  <a:pt x="49" y="174"/>
                </a:cubicBezTo>
                <a:cubicBezTo>
                  <a:pt x="49" y="173"/>
                  <a:pt x="49" y="173"/>
                  <a:pt x="49" y="173"/>
                </a:cubicBezTo>
                <a:cubicBezTo>
                  <a:pt x="49" y="173"/>
                  <a:pt x="49" y="173"/>
                  <a:pt x="49" y="173"/>
                </a:cubicBezTo>
                <a:cubicBezTo>
                  <a:pt x="48" y="173"/>
                  <a:pt x="48" y="173"/>
                  <a:pt x="48" y="173"/>
                </a:cubicBezTo>
                <a:close/>
                <a:moveTo>
                  <a:pt x="48" y="170"/>
                </a:moveTo>
                <a:cubicBezTo>
                  <a:pt x="47" y="171"/>
                  <a:pt x="47" y="171"/>
                  <a:pt x="47" y="171"/>
                </a:cubicBezTo>
                <a:cubicBezTo>
                  <a:pt x="48" y="171"/>
                  <a:pt x="48" y="171"/>
                  <a:pt x="48" y="171"/>
                </a:cubicBezTo>
                <a:cubicBezTo>
                  <a:pt x="49" y="171"/>
                  <a:pt x="49" y="171"/>
                  <a:pt x="49" y="171"/>
                </a:cubicBezTo>
                <a:cubicBezTo>
                  <a:pt x="48" y="170"/>
                  <a:pt x="48" y="170"/>
                  <a:pt x="48" y="170"/>
                </a:cubicBezTo>
                <a:cubicBezTo>
                  <a:pt x="48" y="170"/>
                  <a:pt x="48" y="170"/>
                  <a:pt x="48" y="170"/>
                </a:cubicBezTo>
                <a:close/>
                <a:moveTo>
                  <a:pt x="45" y="163"/>
                </a:moveTo>
                <a:cubicBezTo>
                  <a:pt x="45" y="163"/>
                  <a:pt x="45" y="163"/>
                  <a:pt x="45" y="163"/>
                </a:cubicBezTo>
                <a:cubicBezTo>
                  <a:pt x="46" y="163"/>
                  <a:pt x="46" y="163"/>
                  <a:pt x="46" y="163"/>
                </a:cubicBezTo>
                <a:cubicBezTo>
                  <a:pt x="47" y="162"/>
                  <a:pt x="47" y="162"/>
                  <a:pt x="47" y="162"/>
                </a:cubicBezTo>
                <a:cubicBezTo>
                  <a:pt x="47" y="162"/>
                  <a:pt x="47" y="162"/>
                  <a:pt x="47" y="162"/>
                </a:cubicBezTo>
                <a:cubicBezTo>
                  <a:pt x="46" y="162"/>
                  <a:pt x="46" y="162"/>
                  <a:pt x="46" y="162"/>
                </a:cubicBezTo>
                <a:cubicBezTo>
                  <a:pt x="45" y="162"/>
                  <a:pt x="45" y="162"/>
                  <a:pt x="45" y="162"/>
                </a:cubicBezTo>
                <a:cubicBezTo>
                  <a:pt x="45" y="162"/>
                  <a:pt x="45" y="162"/>
                  <a:pt x="45" y="162"/>
                </a:cubicBezTo>
                <a:cubicBezTo>
                  <a:pt x="45" y="163"/>
                  <a:pt x="45" y="163"/>
                  <a:pt x="45" y="163"/>
                </a:cubicBezTo>
                <a:cubicBezTo>
                  <a:pt x="45" y="163"/>
                  <a:pt x="45" y="163"/>
                  <a:pt x="45" y="163"/>
                </a:cubicBezTo>
                <a:close/>
                <a:moveTo>
                  <a:pt x="45" y="167"/>
                </a:moveTo>
                <a:cubicBezTo>
                  <a:pt x="45" y="168"/>
                  <a:pt x="45" y="168"/>
                  <a:pt x="45" y="168"/>
                </a:cubicBezTo>
                <a:cubicBezTo>
                  <a:pt x="46" y="167"/>
                  <a:pt x="46" y="167"/>
                  <a:pt x="46" y="167"/>
                </a:cubicBezTo>
                <a:cubicBezTo>
                  <a:pt x="47" y="167"/>
                  <a:pt x="47" y="167"/>
                  <a:pt x="47" y="167"/>
                </a:cubicBezTo>
                <a:cubicBezTo>
                  <a:pt x="47" y="166"/>
                  <a:pt x="47" y="166"/>
                  <a:pt x="47" y="166"/>
                </a:cubicBezTo>
                <a:cubicBezTo>
                  <a:pt x="46" y="165"/>
                  <a:pt x="46" y="165"/>
                  <a:pt x="46" y="165"/>
                </a:cubicBezTo>
                <a:cubicBezTo>
                  <a:pt x="45" y="166"/>
                  <a:pt x="45" y="166"/>
                  <a:pt x="45" y="166"/>
                </a:cubicBezTo>
                <a:cubicBezTo>
                  <a:pt x="45" y="167"/>
                  <a:pt x="45" y="167"/>
                  <a:pt x="45" y="167"/>
                </a:cubicBezTo>
                <a:close/>
                <a:moveTo>
                  <a:pt x="42" y="167"/>
                </a:moveTo>
                <a:cubicBezTo>
                  <a:pt x="42" y="168"/>
                  <a:pt x="42" y="168"/>
                  <a:pt x="42" y="168"/>
                </a:cubicBezTo>
                <a:cubicBezTo>
                  <a:pt x="43" y="167"/>
                  <a:pt x="43" y="167"/>
                  <a:pt x="43" y="167"/>
                </a:cubicBezTo>
                <a:cubicBezTo>
                  <a:pt x="43" y="167"/>
                  <a:pt x="43" y="167"/>
                  <a:pt x="43" y="167"/>
                </a:cubicBezTo>
                <a:cubicBezTo>
                  <a:pt x="43" y="165"/>
                  <a:pt x="43" y="165"/>
                  <a:pt x="43" y="165"/>
                </a:cubicBezTo>
                <a:cubicBezTo>
                  <a:pt x="42" y="166"/>
                  <a:pt x="42" y="166"/>
                  <a:pt x="42" y="166"/>
                </a:cubicBezTo>
                <a:cubicBezTo>
                  <a:pt x="42" y="166"/>
                  <a:pt x="42" y="166"/>
                  <a:pt x="42" y="166"/>
                </a:cubicBezTo>
                <a:cubicBezTo>
                  <a:pt x="42" y="167"/>
                  <a:pt x="42" y="167"/>
                  <a:pt x="42" y="167"/>
                </a:cubicBezTo>
                <a:close/>
                <a:moveTo>
                  <a:pt x="36" y="172"/>
                </a:moveTo>
                <a:cubicBezTo>
                  <a:pt x="35" y="173"/>
                  <a:pt x="35" y="173"/>
                  <a:pt x="35" y="173"/>
                </a:cubicBezTo>
                <a:cubicBezTo>
                  <a:pt x="36" y="174"/>
                  <a:pt x="36" y="174"/>
                  <a:pt x="36" y="174"/>
                </a:cubicBezTo>
                <a:cubicBezTo>
                  <a:pt x="36" y="174"/>
                  <a:pt x="36" y="174"/>
                  <a:pt x="36" y="174"/>
                </a:cubicBezTo>
                <a:cubicBezTo>
                  <a:pt x="37" y="173"/>
                  <a:pt x="37" y="173"/>
                  <a:pt x="37" y="173"/>
                </a:cubicBezTo>
                <a:cubicBezTo>
                  <a:pt x="36" y="172"/>
                  <a:pt x="36" y="172"/>
                  <a:pt x="36" y="172"/>
                </a:cubicBezTo>
                <a:cubicBezTo>
                  <a:pt x="36" y="172"/>
                  <a:pt x="36" y="172"/>
                  <a:pt x="36" y="172"/>
                </a:cubicBezTo>
                <a:close/>
                <a:moveTo>
                  <a:pt x="47" y="182"/>
                </a:moveTo>
                <a:cubicBezTo>
                  <a:pt x="47" y="182"/>
                  <a:pt x="47" y="182"/>
                  <a:pt x="47" y="182"/>
                </a:cubicBezTo>
                <a:cubicBezTo>
                  <a:pt x="48" y="182"/>
                  <a:pt x="48" y="182"/>
                  <a:pt x="48" y="182"/>
                </a:cubicBezTo>
                <a:cubicBezTo>
                  <a:pt x="48" y="183"/>
                  <a:pt x="48" y="183"/>
                  <a:pt x="48" y="183"/>
                </a:cubicBezTo>
                <a:cubicBezTo>
                  <a:pt x="48" y="184"/>
                  <a:pt x="48" y="184"/>
                  <a:pt x="48" y="184"/>
                </a:cubicBezTo>
                <a:cubicBezTo>
                  <a:pt x="48" y="184"/>
                  <a:pt x="48" y="184"/>
                  <a:pt x="48" y="184"/>
                </a:cubicBezTo>
                <a:cubicBezTo>
                  <a:pt x="49" y="184"/>
                  <a:pt x="49" y="184"/>
                  <a:pt x="49" y="184"/>
                </a:cubicBezTo>
                <a:cubicBezTo>
                  <a:pt x="49" y="182"/>
                  <a:pt x="49" y="182"/>
                  <a:pt x="49" y="182"/>
                </a:cubicBezTo>
                <a:cubicBezTo>
                  <a:pt x="50" y="181"/>
                  <a:pt x="50" y="181"/>
                  <a:pt x="50" y="181"/>
                </a:cubicBezTo>
                <a:cubicBezTo>
                  <a:pt x="50" y="181"/>
                  <a:pt x="50" y="181"/>
                  <a:pt x="50" y="181"/>
                </a:cubicBezTo>
                <a:cubicBezTo>
                  <a:pt x="49" y="181"/>
                  <a:pt x="49" y="181"/>
                  <a:pt x="49" y="181"/>
                </a:cubicBezTo>
                <a:cubicBezTo>
                  <a:pt x="48" y="181"/>
                  <a:pt x="48" y="181"/>
                  <a:pt x="48" y="181"/>
                </a:cubicBezTo>
                <a:cubicBezTo>
                  <a:pt x="47" y="182"/>
                  <a:pt x="47" y="182"/>
                  <a:pt x="47" y="182"/>
                </a:cubicBezTo>
                <a:close/>
                <a:moveTo>
                  <a:pt x="35" y="185"/>
                </a:moveTo>
                <a:cubicBezTo>
                  <a:pt x="36" y="186"/>
                  <a:pt x="36" y="186"/>
                  <a:pt x="36" y="186"/>
                </a:cubicBezTo>
                <a:cubicBezTo>
                  <a:pt x="38" y="186"/>
                  <a:pt x="38" y="186"/>
                  <a:pt x="38" y="186"/>
                </a:cubicBezTo>
                <a:cubicBezTo>
                  <a:pt x="38" y="186"/>
                  <a:pt x="38" y="186"/>
                  <a:pt x="38" y="186"/>
                </a:cubicBezTo>
                <a:cubicBezTo>
                  <a:pt x="39" y="187"/>
                  <a:pt x="39" y="187"/>
                  <a:pt x="39" y="187"/>
                </a:cubicBezTo>
                <a:cubicBezTo>
                  <a:pt x="39" y="186"/>
                  <a:pt x="39" y="186"/>
                  <a:pt x="39" y="186"/>
                </a:cubicBezTo>
                <a:cubicBezTo>
                  <a:pt x="42" y="186"/>
                  <a:pt x="42" y="186"/>
                  <a:pt x="42" y="186"/>
                </a:cubicBezTo>
                <a:cubicBezTo>
                  <a:pt x="44" y="186"/>
                  <a:pt x="44" y="186"/>
                  <a:pt x="44" y="186"/>
                </a:cubicBezTo>
                <a:cubicBezTo>
                  <a:pt x="45" y="184"/>
                  <a:pt x="45" y="184"/>
                  <a:pt x="45" y="184"/>
                </a:cubicBezTo>
                <a:cubicBezTo>
                  <a:pt x="45" y="183"/>
                  <a:pt x="45" y="183"/>
                  <a:pt x="45" y="183"/>
                </a:cubicBezTo>
                <a:cubicBezTo>
                  <a:pt x="44" y="181"/>
                  <a:pt x="44" y="181"/>
                  <a:pt x="44" y="181"/>
                </a:cubicBezTo>
                <a:cubicBezTo>
                  <a:pt x="43" y="181"/>
                  <a:pt x="43" y="181"/>
                  <a:pt x="43" y="181"/>
                </a:cubicBezTo>
                <a:cubicBezTo>
                  <a:pt x="42" y="181"/>
                  <a:pt x="42" y="181"/>
                  <a:pt x="42" y="181"/>
                </a:cubicBezTo>
                <a:cubicBezTo>
                  <a:pt x="42" y="178"/>
                  <a:pt x="42" y="178"/>
                  <a:pt x="42" y="178"/>
                </a:cubicBezTo>
                <a:cubicBezTo>
                  <a:pt x="41" y="177"/>
                  <a:pt x="41" y="177"/>
                  <a:pt x="41" y="177"/>
                </a:cubicBezTo>
                <a:cubicBezTo>
                  <a:pt x="39" y="176"/>
                  <a:pt x="39" y="176"/>
                  <a:pt x="39" y="176"/>
                </a:cubicBezTo>
                <a:cubicBezTo>
                  <a:pt x="38" y="175"/>
                  <a:pt x="38" y="175"/>
                  <a:pt x="38" y="175"/>
                </a:cubicBezTo>
                <a:cubicBezTo>
                  <a:pt x="37" y="175"/>
                  <a:pt x="37" y="175"/>
                  <a:pt x="37" y="175"/>
                </a:cubicBezTo>
                <a:cubicBezTo>
                  <a:pt x="36" y="175"/>
                  <a:pt x="36" y="175"/>
                  <a:pt x="36" y="175"/>
                </a:cubicBezTo>
                <a:cubicBezTo>
                  <a:pt x="36" y="175"/>
                  <a:pt x="36" y="175"/>
                  <a:pt x="36" y="175"/>
                </a:cubicBezTo>
                <a:cubicBezTo>
                  <a:pt x="35" y="177"/>
                  <a:pt x="35" y="177"/>
                  <a:pt x="35" y="177"/>
                </a:cubicBezTo>
                <a:cubicBezTo>
                  <a:pt x="35" y="178"/>
                  <a:pt x="35" y="178"/>
                  <a:pt x="35" y="178"/>
                </a:cubicBezTo>
                <a:cubicBezTo>
                  <a:pt x="36" y="178"/>
                  <a:pt x="36" y="178"/>
                  <a:pt x="36" y="178"/>
                </a:cubicBezTo>
                <a:cubicBezTo>
                  <a:pt x="36" y="179"/>
                  <a:pt x="36" y="179"/>
                  <a:pt x="36" y="179"/>
                </a:cubicBezTo>
                <a:cubicBezTo>
                  <a:pt x="35" y="179"/>
                  <a:pt x="35" y="179"/>
                  <a:pt x="35" y="179"/>
                </a:cubicBezTo>
                <a:cubicBezTo>
                  <a:pt x="34" y="179"/>
                  <a:pt x="34" y="179"/>
                  <a:pt x="34" y="179"/>
                </a:cubicBezTo>
                <a:cubicBezTo>
                  <a:pt x="34" y="180"/>
                  <a:pt x="34" y="180"/>
                  <a:pt x="34" y="180"/>
                </a:cubicBezTo>
                <a:cubicBezTo>
                  <a:pt x="34" y="181"/>
                  <a:pt x="34" y="181"/>
                  <a:pt x="34" y="181"/>
                </a:cubicBezTo>
                <a:cubicBezTo>
                  <a:pt x="35" y="181"/>
                  <a:pt x="35" y="181"/>
                  <a:pt x="35" y="181"/>
                </a:cubicBezTo>
                <a:cubicBezTo>
                  <a:pt x="34" y="182"/>
                  <a:pt x="34" y="182"/>
                  <a:pt x="34" y="182"/>
                </a:cubicBezTo>
                <a:cubicBezTo>
                  <a:pt x="34" y="182"/>
                  <a:pt x="34" y="182"/>
                  <a:pt x="34" y="182"/>
                </a:cubicBezTo>
                <a:cubicBezTo>
                  <a:pt x="35" y="183"/>
                  <a:pt x="35" y="183"/>
                  <a:pt x="35" y="183"/>
                </a:cubicBezTo>
                <a:cubicBezTo>
                  <a:pt x="37" y="183"/>
                  <a:pt x="37" y="183"/>
                  <a:pt x="37" y="183"/>
                </a:cubicBezTo>
                <a:cubicBezTo>
                  <a:pt x="37" y="184"/>
                  <a:pt x="37" y="184"/>
                  <a:pt x="37" y="184"/>
                </a:cubicBezTo>
                <a:cubicBezTo>
                  <a:pt x="38" y="184"/>
                  <a:pt x="38" y="184"/>
                  <a:pt x="38" y="184"/>
                </a:cubicBezTo>
                <a:cubicBezTo>
                  <a:pt x="40" y="183"/>
                  <a:pt x="40" y="183"/>
                  <a:pt x="40" y="183"/>
                </a:cubicBezTo>
                <a:cubicBezTo>
                  <a:pt x="38" y="185"/>
                  <a:pt x="38" y="185"/>
                  <a:pt x="38" y="185"/>
                </a:cubicBezTo>
                <a:cubicBezTo>
                  <a:pt x="38" y="185"/>
                  <a:pt x="38" y="185"/>
                  <a:pt x="38" y="185"/>
                </a:cubicBezTo>
                <a:cubicBezTo>
                  <a:pt x="36" y="184"/>
                  <a:pt x="36" y="184"/>
                  <a:pt x="36" y="184"/>
                </a:cubicBezTo>
                <a:cubicBezTo>
                  <a:pt x="36" y="184"/>
                  <a:pt x="36" y="184"/>
                  <a:pt x="36" y="184"/>
                </a:cubicBezTo>
                <a:lnTo>
                  <a:pt x="35" y="18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8" name="Freeform 1315"/>
          <p:cNvSpPr>
            <a:spLocks noEditPoints="1"/>
          </p:cNvSpPr>
          <p:nvPr/>
        </p:nvSpPr>
        <p:spPr bwMode="auto">
          <a:xfrm>
            <a:off x="4038700" y="4348257"/>
            <a:ext cx="39931" cy="29181"/>
          </a:xfrm>
          <a:custGeom>
            <a:avLst/>
            <a:gdLst/>
            <a:ahLst/>
            <a:cxnLst>
              <a:cxn ang="0">
                <a:pos x="26" y="14"/>
              </a:cxn>
              <a:cxn ang="0">
                <a:pos x="24" y="17"/>
              </a:cxn>
              <a:cxn ang="0">
                <a:pos x="24" y="19"/>
              </a:cxn>
              <a:cxn ang="0">
                <a:pos x="26" y="17"/>
              </a:cxn>
              <a:cxn ang="0">
                <a:pos x="26" y="14"/>
              </a:cxn>
              <a:cxn ang="0">
                <a:pos x="26" y="14"/>
              </a:cxn>
              <a:cxn ang="0">
                <a:pos x="26" y="14"/>
              </a:cxn>
              <a:cxn ang="0">
                <a:pos x="13" y="11"/>
              </a:cxn>
              <a:cxn ang="0">
                <a:pos x="16" y="11"/>
              </a:cxn>
              <a:cxn ang="0">
                <a:pos x="18" y="11"/>
              </a:cxn>
              <a:cxn ang="0">
                <a:pos x="16" y="14"/>
              </a:cxn>
              <a:cxn ang="0">
                <a:pos x="13" y="11"/>
              </a:cxn>
              <a:cxn ang="0">
                <a:pos x="13" y="11"/>
              </a:cxn>
              <a:cxn ang="0">
                <a:pos x="10" y="6"/>
              </a:cxn>
              <a:cxn ang="0">
                <a:pos x="10" y="9"/>
              </a:cxn>
              <a:cxn ang="0">
                <a:pos x="13" y="9"/>
              </a:cxn>
              <a:cxn ang="0">
                <a:pos x="10" y="6"/>
              </a:cxn>
              <a:cxn ang="0">
                <a:pos x="10" y="6"/>
              </a:cxn>
              <a:cxn ang="0">
                <a:pos x="0" y="9"/>
              </a:cxn>
              <a:cxn ang="0">
                <a:pos x="2" y="9"/>
              </a:cxn>
              <a:cxn ang="0">
                <a:pos x="2" y="11"/>
              </a:cxn>
              <a:cxn ang="0">
                <a:pos x="0" y="11"/>
              </a:cxn>
              <a:cxn ang="0">
                <a:pos x="0" y="11"/>
              </a:cxn>
              <a:cxn ang="0">
                <a:pos x="0" y="9"/>
              </a:cxn>
              <a:cxn ang="0">
                <a:pos x="0" y="9"/>
              </a:cxn>
              <a:cxn ang="0">
                <a:pos x="2" y="6"/>
              </a:cxn>
              <a:cxn ang="0">
                <a:pos x="2" y="6"/>
              </a:cxn>
              <a:cxn ang="0">
                <a:pos x="5" y="9"/>
              </a:cxn>
              <a:cxn ang="0">
                <a:pos x="5" y="14"/>
              </a:cxn>
              <a:cxn ang="0">
                <a:pos x="5" y="14"/>
              </a:cxn>
              <a:cxn ang="0">
                <a:pos x="2" y="17"/>
              </a:cxn>
              <a:cxn ang="0">
                <a:pos x="2" y="19"/>
              </a:cxn>
              <a:cxn ang="0">
                <a:pos x="8" y="17"/>
              </a:cxn>
              <a:cxn ang="0">
                <a:pos x="10" y="14"/>
              </a:cxn>
              <a:cxn ang="0">
                <a:pos x="8" y="11"/>
              </a:cxn>
              <a:cxn ang="0">
                <a:pos x="8" y="9"/>
              </a:cxn>
              <a:cxn ang="0">
                <a:pos x="5" y="6"/>
              </a:cxn>
              <a:cxn ang="0">
                <a:pos x="5" y="3"/>
              </a:cxn>
              <a:cxn ang="0">
                <a:pos x="2" y="0"/>
              </a:cxn>
              <a:cxn ang="0">
                <a:pos x="2" y="3"/>
              </a:cxn>
              <a:cxn ang="0">
                <a:pos x="2" y="6"/>
              </a:cxn>
            </a:cxnLst>
            <a:rect l="0" t="0" r="r" b="b"/>
            <a:pathLst>
              <a:path w="26" h="19">
                <a:moveTo>
                  <a:pt x="26" y="14"/>
                </a:moveTo>
                <a:lnTo>
                  <a:pt x="24" y="17"/>
                </a:lnTo>
                <a:lnTo>
                  <a:pt x="24" y="19"/>
                </a:lnTo>
                <a:lnTo>
                  <a:pt x="26" y="17"/>
                </a:lnTo>
                <a:lnTo>
                  <a:pt x="26" y="14"/>
                </a:lnTo>
                <a:lnTo>
                  <a:pt x="26" y="14"/>
                </a:lnTo>
                <a:lnTo>
                  <a:pt x="26" y="14"/>
                </a:lnTo>
                <a:close/>
                <a:moveTo>
                  <a:pt x="13" y="11"/>
                </a:moveTo>
                <a:lnTo>
                  <a:pt x="16" y="11"/>
                </a:lnTo>
                <a:lnTo>
                  <a:pt x="18" y="11"/>
                </a:lnTo>
                <a:lnTo>
                  <a:pt x="16" y="14"/>
                </a:lnTo>
                <a:lnTo>
                  <a:pt x="13" y="11"/>
                </a:lnTo>
                <a:lnTo>
                  <a:pt x="13" y="11"/>
                </a:lnTo>
                <a:close/>
                <a:moveTo>
                  <a:pt x="10" y="6"/>
                </a:moveTo>
                <a:lnTo>
                  <a:pt x="10" y="9"/>
                </a:lnTo>
                <a:lnTo>
                  <a:pt x="13" y="9"/>
                </a:lnTo>
                <a:lnTo>
                  <a:pt x="10" y="6"/>
                </a:lnTo>
                <a:lnTo>
                  <a:pt x="10" y="6"/>
                </a:lnTo>
                <a:close/>
                <a:moveTo>
                  <a:pt x="0" y="9"/>
                </a:moveTo>
                <a:lnTo>
                  <a:pt x="2" y="9"/>
                </a:lnTo>
                <a:lnTo>
                  <a:pt x="2" y="11"/>
                </a:lnTo>
                <a:lnTo>
                  <a:pt x="0" y="11"/>
                </a:lnTo>
                <a:lnTo>
                  <a:pt x="0" y="11"/>
                </a:lnTo>
                <a:lnTo>
                  <a:pt x="0" y="9"/>
                </a:lnTo>
                <a:lnTo>
                  <a:pt x="0" y="9"/>
                </a:lnTo>
                <a:close/>
                <a:moveTo>
                  <a:pt x="2" y="6"/>
                </a:moveTo>
                <a:lnTo>
                  <a:pt x="2" y="6"/>
                </a:lnTo>
                <a:lnTo>
                  <a:pt x="5" y="9"/>
                </a:lnTo>
                <a:lnTo>
                  <a:pt x="5" y="14"/>
                </a:lnTo>
                <a:lnTo>
                  <a:pt x="5" y="14"/>
                </a:lnTo>
                <a:lnTo>
                  <a:pt x="2" y="17"/>
                </a:lnTo>
                <a:lnTo>
                  <a:pt x="2" y="19"/>
                </a:lnTo>
                <a:lnTo>
                  <a:pt x="8" y="17"/>
                </a:lnTo>
                <a:lnTo>
                  <a:pt x="10" y="14"/>
                </a:lnTo>
                <a:lnTo>
                  <a:pt x="8" y="11"/>
                </a:lnTo>
                <a:lnTo>
                  <a:pt x="8" y="9"/>
                </a:lnTo>
                <a:lnTo>
                  <a:pt x="5" y="6"/>
                </a:lnTo>
                <a:lnTo>
                  <a:pt x="5" y="3"/>
                </a:lnTo>
                <a:lnTo>
                  <a:pt x="2" y="0"/>
                </a:lnTo>
                <a:lnTo>
                  <a:pt x="2" y="3"/>
                </a:lnTo>
                <a:lnTo>
                  <a:pt x="2" y="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69" name="Freeform 1316"/>
          <p:cNvSpPr>
            <a:spLocks noEditPoints="1"/>
          </p:cNvSpPr>
          <p:nvPr/>
        </p:nvSpPr>
        <p:spPr bwMode="auto">
          <a:xfrm>
            <a:off x="4602352" y="3956618"/>
            <a:ext cx="66041" cy="24574"/>
          </a:xfrm>
          <a:custGeom>
            <a:avLst/>
            <a:gdLst/>
            <a:ahLst/>
            <a:cxnLst>
              <a:cxn ang="0">
                <a:pos x="38" y="14"/>
              </a:cxn>
              <a:cxn ang="0">
                <a:pos x="43" y="16"/>
              </a:cxn>
              <a:cxn ang="0">
                <a:pos x="41" y="16"/>
              </a:cxn>
              <a:cxn ang="0">
                <a:pos x="38" y="16"/>
              </a:cxn>
              <a:cxn ang="0">
                <a:pos x="38" y="14"/>
              </a:cxn>
              <a:cxn ang="0">
                <a:pos x="38" y="14"/>
              </a:cxn>
              <a:cxn ang="0">
                <a:pos x="41" y="6"/>
              </a:cxn>
              <a:cxn ang="0">
                <a:pos x="38" y="8"/>
              </a:cxn>
              <a:cxn ang="0">
                <a:pos x="41" y="11"/>
              </a:cxn>
              <a:cxn ang="0">
                <a:pos x="43" y="8"/>
              </a:cxn>
              <a:cxn ang="0">
                <a:pos x="41" y="6"/>
              </a:cxn>
              <a:cxn ang="0">
                <a:pos x="41" y="6"/>
              </a:cxn>
              <a:cxn ang="0">
                <a:pos x="27" y="11"/>
              </a:cxn>
              <a:cxn ang="0">
                <a:pos x="25" y="11"/>
              </a:cxn>
              <a:cxn ang="0">
                <a:pos x="27" y="14"/>
              </a:cxn>
              <a:cxn ang="0">
                <a:pos x="30" y="14"/>
              </a:cxn>
              <a:cxn ang="0">
                <a:pos x="27" y="11"/>
              </a:cxn>
              <a:cxn ang="0">
                <a:pos x="27" y="11"/>
              </a:cxn>
              <a:cxn ang="0">
                <a:pos x="22" y="0"/>
              </a:cxn>
              <a:cxn ang="0">
                <a:pos x="25" y="0"/>
              </a:cxn>
              <a:cxn ang="0">
                <a:pos x="27" y="0"/>
              </a:cxn>
              <a:cxn ang="0">
                <a:pos x="25" y="3"/>
              </a:cxn>
              <a:cxn ang="0">
                <a:pos x="25" y="6"/>
              </a:cxn>
              <a:cxn ang="0">
                <a:pos x="22" y="3"/>
              </a:cxn>
              <a:cxn ang="0">
                <a:pos x="22" y="0"/>
              </a:cxn>
              <a:cxn ang="0">
                <a:pos x="22" y="0"/>
              </a:cxn>
              <a:cxn ang="0">
                <a:pos x="3" y="6"/>
              </a:cxn>
              <a:cxn ang="0">
                <a:pos x="6" y="6"/>
              </a:cxn>
              <a:cxn ang="0">
                <a:pos x="0" y="8"/>
              </a:cxn>
              <a:cxn ang="0">
                <a:pos x="3" y="6"/>
              </a:cxn>
            </a:cxnLst>
            <a:rect l="0" t="0" r="r" b="b"/>
            <a:pathLst>
              <a:path w="43" h="16">
                <a:moveTo>
                  <a:pt x="38" y="14"/>
                </a:moveTo>
                <a:lnTo>
                  <a:pt x="43" y="16"/>
                </a:lnTo>
                <a:lnTo>
                  <a:pt x="41" y="16"/>
                </a:lnTo>
                <a:lnTo>
                  <a:pt x="38" y="16"/>
                </a:lnTo>
                <a:lnTo>
                  <a:pt x="38" y="14"/>
                </a:lnTo>
                <a:lnTo>
                  <a:pt x="38" y="14"/>
                </a:lnTo>
                <a:close/>
                <a:moveTo>
                  <a:pt x="41" y="6"/>
                </a:moveTo>
                <a:lnTo>
                  <a:pt x="38" y="8"/>
                </a:lnTo>
                <a:lnTo>
                  <a:pt x="41" y="11"/>
                </a:lnTo>
                <a:lnTo>
                  <a:pt x="43" y="8"/>
                </a:lnTo>
                <a:lnTo>
                  <a:pt x="41" y="6"/>
                </a:lnTo>
                <a:lnTo>
                  <a:pt x="41" y="6"/>
                </a:lnTo>
                <a:close/>
                <a:moveTo>
                  <a:pt x="27" y="11"/>
                </a:moveTo>
                <a:lnTo>
                  <a:pt x="25" y="11"/>
                </a:lnTo>
                <a:lnTo>
                  <a:pt x="27" y="14"/>
                </a:lnTo>
                <a:lnTo>
                  <a:pt x="30" y="14"/>
                </a:lnTo>
                <a:lnTo>
                  <a:pt x="27" y="11"/>
                </a:lnTo>
                <a:lnTo>
                  <a:pt x="27" y="11"/>
                </a:lnTo>
                <a:close/>
                <a:moveTo>
                  <a:pt x="22" y="0"/>
                </a:moveTo>
                <a:lnTo>
                  <a:pt x="25" y="0"/>
                </a:lnTo>
                <a:lnTo>
                  <a:pt x="27" y="0"/>
                </a:lnTo>
                <a:lnTo>
                  <a:pt x="25" y="3"/>
                </a:lnTo>
                <a:lnTo>
                  <a:pt x="25" y="6"/>
                </a:lnTo>
                <a:lnTo>
                  <a:pt x="22" y="3"/>
                </a:lnTo>
                <a:lnTo>
                  <a:pt x="22" y="0"/>
                </a:lnTo>
                <a:lnTo>
                  <a:pt x="22" y="0"/>
                </a:lnTo>
                <a:close/>
                <a:moveTo>
                  <a:pt x="3" y="6"/>
                </a:moveTo>
                <a:lnTo>
                  <a:pt x="6" y="6"/>
                </a:lnTo>
                <a:lnTo>
                  <a:pt x="0" y="8"/>
                </a:lnTo>
                <a:lnTo>
                  <a:pt x="3" y="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0" name="Freeform 1317"/>
          <p:cNvSpPr>
            <a:spLocks noEditPoints="1"/>
          </p:cNvSpPr>
          <p:nvPr/>
        </p:nvSpPr>
        <p:spPr bwMode="auto">
          <a:xfrm>
            <a:off x="4553205" y="3953547"/>
            <a:ext cx="46075" cy="12286"/>
          </a:xfrm>
          <a:custGeom>
            <a:avLst/>
            <a:gdLst/>
            <a:ahLst/>
            <a:cxnLst>
              <a:cxn ang="0">
                <a:pos x="24" y="8"/>
              </a:cxn>
              <a:cxn ang="0">
                <a:pos x="27" y="5"/>
              </a:cxn>
              <a:cxn ang="0">
                <a:pos x="30" y="5"/>
              </a:cxn>
              <a:cxn ang="0">
                <a:pos x="30" y="5"/>
              </a:cxn>
              <a:cxn ang="0">
                <a:pos x="24" y="8"/>
              </a:cxn>
              <a:cxn ang="0">
                <a:pos x="24" y="8"/>
              </a:cxn>
              <a:cxn ang="0">
                <a:pos x="22" y="0"/>
              </a:cxn>
              <a:cxn ang="0">
                <a:pos x="19" y="0"/>
              </a:cxn>
              <a:cxn ang="0">
                <a:pos x="14" y="0"/>
              </a:cxn>
              <a:cxn ang="0">
                <a:pos x="3" y="0"/>
              </a:cxn>
              <a:cxn ang="0">
                <a:pos x="3" y="0"/>
              </a:cxn>
              <a:cxn ang="0">
                <a:pos x="0" y="2"/>
              </a:cxn>
              <a:cxn ang="0">
                <a:pos x="0" y="2"/>
              </a:cxn>
              <a:cxn ang="0">
                <a:pos x="0" y="5"/>
              </a:cxn>
              <a:cxn ang="0">
                <a:pos x="0" y="8"/>
              </a:cxn>
              <a:cxn ang="0">
                <a:pos x="8" y="8"/>
              </a:cxn>
              <a:cxn ang="0">
                <a:pos x="11" y="8"/>
              </a:cxn>
              <a:cxn ang="0">
                <a:pos x="14" y="8"/>
              </a:cxn>
              <a:cxn ang="0">
                <a:pos x="16" y="8"/>
              </a:cxn>
              <a:cxn ang="0">
                <a:pos x="22" y="5"/>
              </a:cxn>
              <a:cxn ang="0">
                <a:pos x="24" y="2"/>
              </a:cxn>
              <a:cxn ang="0">
                <a:pos x="22" y="2"/>
              </a:cxn>
              <a:cxn ang="0">
                <a:pos x="22" y="0"/>
              </a:cxn>
            </a:cxnLst>
            <a:rect l="0" t="0" r="r" b="b"/>
            <a:pathLst>
              <a:path w="30" h="8">
                <a:moveTo>
                  <a:pt x="24" y="8"/>
                </a:moveTo>
                <a:lnTo>
                  <a:pt x="27" y="5"/>
                </a:lnTo>
                <a:lnTo>
                  <a:pt x="30" y="5"/>
                </a:lnTo>
                <a:lnTo>
                  <a:pt x="30" y="5"/>
                </a:lnTo>
                <a:lnTo>
                  <a:pt x="24" y="8"/>
                </a:lnTo>
                <a:lnTo>
                  <a:pt x="24" y="8"/>
                </a:lnTo>
                <a:close/>
                <a:moveTo>
                  <a:pt x="22" y="0"/>
                </a:moveTo>
                <a:lnTo>
                  <a:pt x="19" y="0"/>
                </a:lnTo>
                <a:lnTo>
                  <a:pt x="14" y="0"/>
                </a:lnTo>
                <a:lnTo>
                  <a:pt x="3" y="0"/>
                </a:lnTo>
                <a:lnTo>
                  <a:pt x="3" y="0"/>
                </a:lnTo>
                <a:lnTo>
                  <a:pt x="0" y="2"/>
                </a:lnTo>
                <a:lnTo>
                  <a:pt x="0" y="2"/>
                </a:lnTo>
                <a:lnTo>
                  <a:pt x="0" y="5"/>
                </a:lnTo>
                <a:lnTo>
                  <a:pt x="0" y="8"/>
                </a:lnTo>
                <a:lnTo>
                  <a:pt x="8" y="8"/>
                </a:lnTo>
                <a:lnTo>
                  <a:pt x="11" y="8"/>
                </a:lnTo>
                <a:lnTo>
                  <a:pt x="14" y="8"/>
                </a:lnTo>
                <a:lnTo>
                  <a:pt x="16" y="8"/>
                </a:lnTo>
                <a:lnTo>
                  <a:pt x="22" y="5"/>
                </a:lnTo>
                <a:lnTo>
                  <a:pt x="24" y="2"/>
                </a:lnTo>
                <a:lnTo>
                  <a:pt x="22" y="2"/>
                </a:lnTo>
                <a:lnTo>
                  <a:pt x="22"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1" name="Freeform 1318"/>
          <p:cNvSpPr>
            <a:spLocks noEditPoints="1"/>
          </p:cNvSpPr>
          <p:nvPr/>
        </p:nvSpPr>
        <p:spPr bwMode="auto">
          <a:xfrm>
            <a:off x="4454912" y="3919759"/>
            <a:ext cx="81400" cy="53755"/>
          </a:xfrm>
          <a:custGeom>
            <a:avLst/>
            <a:gdLst/>
            <a:ahLst/>
            <a:cxnLst>
              <a:cxn ang="0">
                <a:pos x="48" y="27"/>
              </a:cxn>
              <a:cxn ang="0">
                <a:pos x="48" y="27"/>
              </a:cxn>
              <a:cxn ang="0">
                <a:pos x="45" y="24"/>
              </a:cxn>
              <a:cxn ang="0">
                <a:pos x="45" y="24"/>
              </a:cxn>
              <a:cxn ang="0">
                <a:pos x="5" y="5"/>
              </a:cxn>
              <a:cxn ang="0">
                <a:pos x="5" y="8"/>
              </a:cxn>
              <a:cxn ang="0">
                <a:pos x="2" y="14"/>
              </a:cxn>
              <a:cxn ang="0">
                <a:pos x="2" y="16"/>
              </a:cxn>
              <a:cxn ang="0">
                <a:pos x="2" y="22"/>
              </a:cxn>
              <a:cxn ang="0">
                <a:pos x="0" y="27"/>
              </a:cxn>
              <a:cxn ang="0">
                <a:pos x="2" y="30"/>
              </a:cxn>
              <a:cxn ang="0">
                <a:pos x="5" y="32"/>
              </a:cxn>
              <a:cxn ang="0">
                <a:pos x="8" y="35"/>
              </a:cxn>
              <a:cxn ang="0">
                <a:pos x="13" y="27"/>
              </a:cxn>
              <a:cxn ang="0">
                <a:pos x="13" y="24"/>
              </a:cxn>
              <a:cxn ang="0">
                <a:pos x="16" y="24"/>
              </a:cxn>
              <a:cxn ang="0">
                <a:pos x="19" y="22"/>
              </a:cxn>
              <a:cxn ang="0">
                <a:pos x="21" y="27"/>
              </a:cxn>
              <a:cxn ang="0">
                <a:pos x="29" y="22"/>
              </a:cxn>
              <a:cxn ang="0">
                <a:pos x="37" y="22"/>
              </a:cxn>
              <a:cxn ang="0">
                <a:pos x="43" y="22"/>
              </a:cxn>
              <a:cxn ang="0">
                <a:pos x="48" y="24"/>
              </a:cxn>
              <a:cxn ang="0">
                <a:pos x="51" y="22"/>
              </a:cxn>
              <a:cxn ang="0">
                <a:pos x="51" y="16"/>
              </a:cxn>
              <a:cxn ang="0">
                <a:pos x="43" y="14"/>
              </a:cxn>
              <a:cxn ang="0">
                <a:pos x="37" y="14"/>
              </a:cxn>
              <a:cxn ang="0">
                <a:pos x="29" y="8"/>
              </a:cxn>
              <a:cxn ang="0">
                <a:pos x="29" y="8"/>
              </a:cxn>
              <a:cxn ang="0">
                <a:pos x="40" y="11"/>
              </a:cxn>
              <a:cxn ang="0">
                <a:pos x="40" y="8"/>
              </a:cxn>
              <a:cxn ang="0">
                <a:pos x="35" y="8"/>
              </a:cxn>
              <a:cxn ang="0">
                <a:pos x="29" y="3"/>
              </a:cxn>
              <a:cxn ang="0">
                <a:pos x="27" y="3"/>
              </a:cxn>
              <a:cxn ang="0">
                <a:pos x="13" y="0"/>
              </a:cxn>
              <a:cxn ang="0">
                <a:pos x="8" y="0"/>
              </a:cxn>
            </a:cxnLst>
            <a:rect l="0" t="0" r="r" b="b"/>
            <a:pathLst>
              <a:path w="53" h="35">
                <a:moveTo>
                  <a:pt x="45" y="24"/>
                </a:moveTo>
                <a:lnTo>
                  <a:pt x="48" y="27"/>
                </a:lnTo>
                <a:lnTo>
                  <a:pt x="51" y="27"/>
                </a:lnTo>
                <a:lnTo>
                  <a:pt x="48" y="27"/>
                </a:lnTo>
                <a:lnTo>
                  <a:pt x="45" y="27"/>
                </a:lnTo>
                <a:lnTo>
                  <a:pt x="45" y="24"/>
                </a:lnTo>
                <a:lnTo>
                  <a:pt x="45" y="24"/>
                </a:lnTo>
                <a:lnTo>
                  <a:pt x="45" y="24"/>
                </a:lnTo>
                <a:close/>
                <a:moveTo>
                  <a:pt x="5" y="3"/>
                </a:moveTo>
                <a:lnTo>
                  <a:pt x="5" y="5"/>
                </a:lnTo>
                <a:lnTo>
                  <a:pt x="5" y="8"/>
                </a:lnTo>
                <a:lnTo>
                  <a:pt x="5" y="8"/>
                </a:lnTo>
                <a:lnTo>
                  <a:pt x="5" y="14"/>
                </a:lnTo>
                <a:lnTo>
                  <a:pt x="2" y="14"/>
                </a:lnTo>
                <a:lnTo>
                  <a:pt x="2" y="14"/>
                </a:lnTo>
                <a:lnTo>
                  <a:pt x="2" y="16"/>
                </a:lnTo>
                <a:lnTo>
                  <a:pt x="2" y="19"/>
                </a:lnTo>
                <a:lnTo>
                  <a:pt x="2" y="22"/>
                </a:lnTo>
                <a:lnTo>
                  <a:pt x="0" y="24"/>
                </a:lnTo>
                <a:lnTo>
                  <a:pt x="0" y="27"/>
                </a:lnTo>
                <a:lnTo>
                  <a:pt x="2" y="27"/>
                </a:lnTo>
                <a:lnTo>
                  <a:pt x="2" y="30"/>
                </a:lnTo>
                <a:lnTo>
                  <a:pt x="2" y="32"/>
                </a:lnTo>
                <a:lnTo>
                  <a:pt x="5" y="32"/>
                </a:lnTo>
                <a:lnTo>
                  <a:pt x="5" y="35"/>
                </a:lnTo>
                <a:lnTo>
                  <a:pt x="8" y="35"/>
                </a:lnTo>
                <a:lnTo>
                  <a:pt x="8" y="30"/>
                </a:lnTo>
                <a:lnTo>
                  <a:pt x="13" y="27"/>
                </a:lnTo>
                <a:lnTo>
                  <a:pt x="11" y="24"/>
                </a:lnTo>
                <a:lnTo>
                  <a:pt x="13" y="24"/>
                </a:lnTo>
                <a:lnTo>
                  <a:pt x="13" y="24"/>
                </a:lnTo>
                <a:lnTo>
                  <a:pt x="16" y="24"/>
                </a:lnTo>
                <a:lnTo>
                  <a:pt x="19" y="22"/>
                </a:lnTo>
                <a:lnTo>
                  <a:pt x="19" y="22"/>
                </a:lnTo>
                <a:lnTo>
                  <a:pt x="21" y="24"/>
                </a:lnTo>
                <a:lnTo>
                  <a:pt x="21" y="27"/>
                </a:lnTo>
                <a:lnTo>
                  <a:pt x="24" y="24"/>
                </a:lnTo>
                <a:lnTo>
                  <a:pt x="29" y="22"/>
                </a:lnTo>
                <a:lnTo>
                  <a:pt x="32" y="22"/>
                </a:lnTo>
                <a:lnTo>
                  <a:pt x="37" y="22"/>
                </a:lnTo>
                <a:lnTo>
                  <a:pt x="40" y="22"/>
                </a:lnTo>
                <a:lnTo>
                  <a:pt x="43" y="22"/>
                </a:lnTo>
                <a:lnTo>
                  <a:pt x="45" y="22"/>
                </a:lnTo>
                <a:lnTo>
                  <a:pt x="48" y="24"/>
                </a:lnTo>
                <a:lnTo>
                  <a:pt x="48" y="22"/>
                </a:lnTo>
                <a:lnTo>
                  <a:pt x="51" y="22"/>
                </a:lnTo>
                <a:lnTo>
                  <a:pt x="53" y="19"/>
                </a:lnTo>
                <a:lnTo>
                  <a:pt x="51" y="16"/>
                </a:lnTo>
                <a:lnTo>
                  <a:pt x="45" y="14"/>
                </a:lnTo>
                <a:lnTo>
                  <a:pt x="43" y="14"/>
                </a:lnTo>
                <a:lnTo>
                  <a:pt x="40" y="14"/>
                </a:lnTo>
                <a:lnTo>
                  <a:pt x="37" y="14"/>
                </a:lnTo>
                <a:lnTo>
                  <a:pt x="35" y="11"/>
                </a:lnTo>
                <a:lnTo>
                  <a:pt x="29" y="8"/>
                </a:lnTo>
                <a:lnTo>
                  <a:pt x="27" y="8"/>
                </a:lnTo>
                <a:lnTo>
                  <a:pt x="29" y="8"/>
                </a:lnTo>
                <a:lnTo>
                  <a:pt x="35" y="8"/>
                </a:lnTo>
                <a:lnTo>
                  <a:pt x="40" y="11"/>
                </a:lnTo>
                <a:lnTo>
                  <a:pt x="43" y="8"/>
                </a:lnTo>
                <a:lnTo>
                  <a:pt x="40" y="8"/>
                </a:lnTo>
                <a:lnTo>
                  <a:pt x="37" y="8"/>
                </a:lnTo>
                <a:lnTo>
                  <a:pt x="35" y="8"/>
                </a:lnTo>
                <a:lnTo>
                  <a:pt x="32" y="3"/>
                </a:lnTo>
                <a:lnTo>
                  <a:pt x="29" y="3"/>
                </a:lnTo>
                <a:lnTo>
                  <a:pt x="29" y="3"/>
                </a:lnTo>
                <a:lnTo>
                  <a:pt x="27" y="3"/>
                </a:lnTo>
                <a:lnTo>
                  <a:pt x="16" y="0"/>
                </a:lnTo>
                <a:lnTo>
                  <a:pt x="13" y="0"/>
                </a:lnTo>
                <a:lnTo>
                  <a:pt x="11" y="0"/>
                </a:lnTo>
                <a:lnTo>
                  <a:pt x="8" y="0"/>
                </a:lnTo>
                <a:lnTo>
                  <a:pt x="5"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2" name="Freeform 1319"/>
          <p:cNvSpPr>
            <a:spLocks noEditPoints="1"/>
          </p:cNvSpPr>
          <p:nvPr/>
        </p:nvSpPr>
        <p:spPr bwMode="auto">
          <a:xfrm>
            <a:off x="3378291" y="1695870"/>
            <a:ext cx="1810749" cy="1678668"/>
          </a:xfrm>
          <a:custGeom>
            <a:avLst/>
            <a:gdLst/>
            <a:ahLst/>
            <a:cxnLst>
              <a:cxn ang="0">
                <a:pos x="321" y="28"/>
              </a:cxn>
              <a:cxn ang="0">
                <a:pos x="321" y="69"/>
              </a:cxn>
              <a:cxn ang="0">
                <a:pos x="321" y="76"/>
              </a:cxn>
              <a:cxn ang="0">
                <a:pos x="342" y="47"/>
              </a:cxn>
              <a:cxn ang="0">
                <a:pos x="343" y="27"/>
              </a:cxn>
              <a:cxn ang="0">
                <a:pos x="371" y="12"/>
              </a:cxn>
              <a:cxn ang="0">
                <a:pos x="432" y="16"/>
              </a:cxn>
              <a:cxn ang="0">
                <a:pos x="376" y="58"/>
              </a:cxn>
              <a:cxn ang="0">
                <a:pos x="338" y="85"/>
              </a:cxn>
              <a:cxn ang="0">
                <a:pos x="351" y="190"/>
              </a:cxn>
              <a:cxn ang="0">
                <a:pos x="308" y="79"/>
              </a:cxn>
              <a:cxn ang="0">
                <a:pos x="275" y="54"/>
              </a:cxn>
              <a:cxn ang="0">
                <a:pos x="229" y="50"/>
              </a:cxn>
              <a:cxn ang="0">
                <a:pos x="299" y="90"/>
              </a:cxn>
              <a:cxn ang="0">
                <a:pos x="311" y="123"/>
              </a:cxn>
              <a:cxn ang="0">
                <a:pos x="189" y="66"/>
              </a:cxn>
              <a:cxn ang="0">
                <a:pos x="273" y="102"/>
              </a:cxn>
              <a:cxn ang="0">
                <a:pos x="253" y="90"/>
              </a:cxn>
              <a:cxn ang="0">
                <a:pos x="243" y="93"/>
              </a:cxn>
              <a:cxn ang="0">
                <a:pos x="230" y="79"/>
              </a:cxn>
              <a:cxn ang="0">
                <a:pos x="166" y="88"/>
              </a:cxn>
              <a:cxn ang="0">
                <a:pos x="236" y="127"/>
              </a:cxn>
              <a:cxn ang="0">
                <a:pos x="252" y="133"/>
              </a:cxn>
              <a:cxn ang="0">
                <a:pos x="316" y="142"/>
              </a:cxn>
              <a:cxn ang="0">
                <a:pos x="303" y="183"/>
              </a:cxn>
              <a:cxn ang="0">
                <a:pos x="218" y="186"/>
              </a:cxn>
              <a:cxn ang="0">
                <a:pos x="214" y="137"/>
              </a:cxn>
              <a:cxn ang="0">
                <a:pos x="185" y="110"/>
              </a:cxn>
              <a:cxn ang="0">
                <a:pos x="162" y="163"/>
              </a:cxn>
              <a:cxn ang="0">
                <a:pos x="208" y="175"/>
              </a:cxn>
              <a:cxn ang="0">
                <a:pos x="316" y="245"/>
              </a:cxn>
              <a:cxn ang="0">
                <a:pos x="320" y="194"/>
              </a:cxn>
              <a:cxn ang="0">
                <a:pos x="276" y="170"/>
              </a:cxn>
              <a:cxn ang="0">
                <a:pos x="294" y="151"/>
              </a:cxn>
              <a:cxn ang="0">
                <a:pos x="328" y="151"/>
              </a:cxn>
              <a:cxn ang="0">
                <a:pos x="338" y="180"/>
              </a:cxn>
              <a:cxn ang="0">
                <a:pos x="348" y="199"/>
              </a:cxn>
              <a:cxn ang="0">
                <a:pos x="365" y="223"/>
              </a:cxn>
              <a:cxn ang="0">
                <a:pos x="349" y="224"/>
              </a:cxn>
              <a:cxn ang="0">
                <a:pos x="340" y="255"/>
              </a:cxn>
              <a:cxn ang="0">
                <a:pos x="275" y="233"/>
              </a:cxn>
              <a:cxn ang="0">
                <a:pos x="322" y="277"/>
              </a:cxn>
              <a:cxn ang="0">
                <a:pos x="261" y="308"/>
              </a:cxn>
              <a:cxn ang="0">
                <a:pos x="347" y="374"/>
              </a:cxn>
              <a:cxn ang="0">
                <a:pos x="371" y="374"/>
              </a:cxn>
              <a:cxn ang="0">
                <a:pos x="362" y="350"/>
              </a:cxn>
              <a:cxn ang="0">
                <a:pos x="40" y="337"/>
              </a:cxn>
              <a:cxn ang="0">
                <a:pos x="23" y="302"/>
              </a:cxn>
              <a:cxn ang="0">
                <a:pos x="75" y="141"/>
              </a:cxn>
              <a:cxn ang="0">
                <a:pos x="32" y="308"/>
              </a:cxn>
              <a:cxn ang="0">
                <a:pos x="77" y="146"/>
              </a:cxn>
              <a:cxn ang="0">
                <a:pos x="128" y="147"/>
              </a:cxn>
              <a:cxn ang="0">
                <a:pos x="193" y="173"/>
              </a:cxn>
              <a:cxn ang="0">
                <a:pos x="229" y="197"/>
              </a:cxn>
              <a:cxn ang="0">
                <a:pos x="257" y="167"/>
              </a:cxn>
              <a:cxn ang="0">
                <a:pos x="294" y="187"/>
              </a:cxn>
              <a:cxn ang="0">
                <a:pos x="246" y="232"/>
              </a:cxn>
              <a:cxn ang="0">
                <a:pos x="203" y="295"/>
              </a:cxn>
              <a:cxn ang="0">
                <a:pos x="280" y="279"/>
              </a:cxn>
              <a:cxn ang="0">
                <a:pos x="334" y="282"/>
              </a:cxn>
              <a:cxn ang="0">
                <a:pos x="356" y="325"/>
              </a:cxn>
              <a:cxn ang="0">
                <a:pos x="313" y="354"/>
              </a:cxn>
              <a:cxn ang="0">
                <a:pos x="320" y="389"/>
              </a:cxn>
            </a:cxnLst>
            <a:rect l="0" t="0" r="r" b="b"/>
            <a:pathLst>
              <a:path w="439" h="407">
                <a:moveTo>
                  <a:pt x="317" y="72"/>
                </a:moveTo>
                <a:cubicBezTo>
                  <a:pt x="318" y="71"/>
                  <a:pt x="318" y="71"/>
                  <a:pt x="318" y="71"/>
                </a:cubicBezTo>
                <a:cubicBezTo>
                  <a:pt x="319" y="70"/>
                  <a:pt x="319" y="70"/>
                  <a:pt x="319" y="70"/>
                </a:cubicBezTo>
                <a:cubicBezTo>
                  <a:pt x="320" y="68"/>
                  <a:pt x="320" y="68"/>
                  <a:pt x="320" y="68"/>
                </a:cubicBezTo>
                <a:cubicBezTo>
                  <a:pt x="321" y="66"/>
                  <a:pt x="321" y="66"/>
                  <a:pt x="321" y="66"/>
                </a:cubicBezTo>
                <a:cubicBezTo>
                  <a:pt x="322" y="65"/>
                  <a:pt x="322" y="65"/>
                  <a:pt x="322" y="65"/>
                </a:cubicBezTo>
                <a:cubicBezTo>
                  <a:pt x="322" y="66"/>
                  <a:pt x="322" y="66"/>
                  <a:pt x="322" y="66"/>
                </a:cubicBezTo>
                <a:cubicBezTo>
                  <a:pt x="321" y="67"/>
                  <a:pt x="321" y="67"/>
                  <a:pt x="321" y="67"/>
                </a:cubicBezTo>
                <a:cubicBezTo>
                  <a:pt x="321" y="68"/>
                  <a:pt x="321" y="68"/>
                  <a:pt x="321" y="68"/>
                </a:cubicBezTo>
                <a:cubicBezTo>
                  <a:pt x="322" y="68"/>
                  <a:pt x="322" y="68"/>
                  <a:pt x="322" y="68"/>
                </a:cubicBezTo>
                <a:cubicBezTo>
                  <a:pt x="323" y="67"/>
                  <a:pt x="323" y="67"/>
                  <a:pt x="323" y="67"/>
                </a:cubicBezTo>
                <a:cubicBezTo>
                  <a:pt x="324" y="67"/>
                  <a:pt x="324" y="67"/>
                  <a:pt x="324" y="67"/>
                </a:cubicBezTo>
                <a:cubicBezTo>
                  <a:pt x="324" y="66"/>
                  <a:pt x="324" y="66"/>
                  <a:pt x="324" y="66"/>
                </a:cubicBezTo>
                <a:cubicBezTo>
                  <a:pt x="323" y="65"/>
                  <a:pt x="323" y="65"/>
                  <a:pt x="323" y="65"/>
                </a:cubicBezTo>
                <a:cubicBezTo>
                  <a:pt x="323" y="65"/>
                  <a:pt x="323" y="65"/>
                  <a:pt x="323" y="65"/>
                </a:cubicBezTo>
                <a:cubicBezTo>
                  <a:pt x="324" y="65"/>
                  <a:pt x="324" y="65"/>
                  <a:pt x="324" y="65"/>
                </a:cubicBezTo>
                <a:cubicBezTo>
                  <a:pt x="324" y="63"/>
                  <a:pt x="324" y="63"/>
                  <a:pt x="324" y="63"/>
                </a:cubicBezTo>
                <a:cubicBezTo>
                  <a:pt x="324" y="63"/>
                  <a:pt x="324" y="63"/>
                  <a:pt x="324" y="63"/>
                </a:cubicBezTo>
                <a:cubicBezTo>
                  <a:pt x="324" y="62"/>
                  <a:pt x="324" y="62"/>
                  <a:pt x="324" y="62"/>
                </a:cubicBezTo>
                <a:cubicBezTo>
                  <a:pt x="325" y="61"/>
                  <a:pt x="325" y="61"/>
                  <a:pt x="325" y="61"/>
                </a:cubicBezTo>
                <a:cubicBezTo>
                  <a:pt x="325" y="59"/>
                  <a:pt x="325" y="59"/>
                  <a:pt x="325" y="59"/>
                </a:cubicBezTo>
                <a:cubicBezTo>
                  <a:pt x="326" y="59"/>
                  <a:pt x="326" y="59"/>
                  <a:pt x="326" y="59"/>
                </a:cubicBezTo>
                <a:cubicBezTo>
                  <a:pt x="327" y="58"/>
                  <a:pt x="327" y="58"/>
                  <a:pt x="327" y="58"/>
                </a:cubicBezTo>
                <a:cubicBezTo>
                  <a:pt x="327" y="59"/>
                  <a:pt x="327" y="59"/>
                  <a:pt x="327" y="59"/>
                </a:cubicBezTo>
                <a:cubicBezTo>
                  <a:pt x="327" y="59"/>
                  <a:pt x="327" y="59"/>
                  <a:pt x="327" y="59"/>
                </a:cubicBezTo>
                <a:cubicBezTo>
                  <a:pt x="326" y="60"/>
                  <a:pt x="326" y="60"/>
                  <a:pt x="326" y="60"/>
                </a:cubicBezTo>
                <a:cubicBezTo>
                  <a:pt x="326" y="61"/>
                  <a:pt x="326" y="61"/>
                  <a:pt x="326" y="61"/>
                </a:cubicBezTo>
                <a:cubicBezTo>
                  <a:pt x="325" y="62"/>
                  <a:pt x="325" y="62"/>
                  <a:pt x="325" y="62"/>
                </a:cubicBezTo>
                <a:cubicBezTo>
                  <a:pt x="325" y="64"/>
                  <a:pt x="325" y="64"/>
                  <a:pt x="325" y="64"/>
                </a:cubicBezTo>
                <a:cubicBezTo>
                  <a:pt x="325" y="65"/>
                  <a:pt x="325" y="65"/>
                  <a:pt x="325" y="65"/>
                </a:cubicBezTo>
                <a:cubicBezTo>
                  <a:pt x="325" y="66"/>
                  <a:pt x="325" y="66"/>
                  <a:pt x="325" y="66"/>
                </a:cubicBezTo>
                <a:cubicBezTo>
                  <a:pt x="326" y="65"/>
                  <a:pt x="326" y="65"/>
                  <a:pt x="326" y="65"/>
                </a:cubicBezTo>
                <a:cubicBezTo>
                  <a:pt x="327" y="64"/>
                  <a:pt x="327" y="64"/>
                  <a:pt x="327" y="64"/>
                </a:cubicBezTo>
                <a:cubicBezTo>
                  <a:pt x="329" y="62"/>
                  <a:pt x="329" y="62"/>
                  <a:pt x="329" y="62"/>
                </a:cubicBezTo>
                <a:cubicBezTo>
                  <a:pt x="329" y="61"/>
                  <a:pt x="329" y="61"/>
                  <a:pt x="329" y="61"/>
                </a:cubicBezTo>
                <a:cubicBezTo>
                  <a:pt x="329" y="60"/>
                  <a:pt x="329" y="60"/>
                  <a:pt x="329" y="60"/>
                </a:cubicBezTo>
                <a:cubicBezTo>
                  <a:pt x="330" y="59"/>
                  <a:pt x="330" y="59"/>
                  <a:pt x="330" y="59"/>
                </a:cubicBezTo>
                <a:cubicBezTo>
                  <a:pt x="330" y="58"/>
                  <a:pt x="330" y="58"/>
                  <a:pt x="330" y="58"/>
                </a:cubicBezTo>
                <a:cubicBezTo>
                  <a:pt x="331" y="59"/>
                  <a:pt x="331" y="59"/>
                  <a:pt x="331" y="59"/>
                </a:cubicBezTo>
                <a:cubicBezTo>
                  <a:pt x="330" y="59"/>
                  <a:pt x="330" y="59"/>
                  <a:pt x="330" y="59"/>
                </a:cubicBezTo>
                <a:cubicBezTo>
                  <a:pt x="330" y="61"/>
                  <a:pt x="330" y="61"/>
                  <a:pt x="330" y="61"/>
                </a:cubicBezTo>
                <a:cubicBezTo>
                  <a:pt x="331" y="60"/>
                  <a:pt x="331" y="60"/>
                  <a:pt x="331" y="60"/>
                </a:cubicBezTo>
                <a:cubicBezTo>
                  <a:pt x="332" y="59"/>
                  <a:pt x="332" y="59"/>
                  <a:pt x="332" y="59"/>
                </a:cubicBezTo>
                <a:cubicBezTo>
                  <a:pt x="333" y="59"/>
                  <a:pt x="333" y="59"/>
                  <a:pt x="333" y="59"/>
                </a:cubicBezTo>
                <a:cubicBezTo>
                  <a:pt x="334" y="59"/>
                  <a:pt x="334" y="59"/>
                  <a:pt x="334" y="59"/>
                </a:cubicBezTo>
                <a:cubicBezTo>
                  <a:pt x="336" y="58"/>
                  <a:pt x="336" y="58"/>
                  <a:pt x="336" y="58"/>
                </a:cubicBezTo>
                <a:cubicBezTo>
                  <a:pt x="337" y="58"/>
                  <a:pt x="337" y="58"/>
                  <a:pt x="337" y="58"/>
                </a:cubicBezTo>
                <a:cubicBezTo>
                  <a:pt x="338" y="58"/>
                  <a:pt x="338" y="58"/>
                  <a:pt x="338" y="58"/>
                </a:cubicBezTo>
                <a:cubicBezTo>
                  <a:pt x="339" y="57"/>
                  <a:pt x="339" y="57"/>
                  <a:pt x="339" y="57"/>
                </a:cubicBezTo>
                <a:cubicBezTo>
                  <a:pt x="339" y="56"/>
                  <a:pt x="339" y="56"/>
                  <a:pt x="339" y="56"/>
                </a:cubicBezTo>
                <a:cubicBezTo>
                  <a:pt x="339" y="56"/>
                  <a:pt x="339" y="56"/>
                  <a:pt x="339" y="56"/>
                </a:cubicBezTo>
                <a:cubicBezTo>
                  <a:pt x="339" y="55"/>
                  <a:pt x="339" y="55"/>
                  <a:pt x="339" y="55"/>
                </a:cubicBezTo>
                <a:cubicBezTo>
                  <a:pt x="339" y="54"/>
                  <a:pt x="339" y="54"/>
                  <a:pt x="339" y="54"/>
                </a:cubicBezTo>
                <a:cubicBezTo>
                  <a:pt x="339" y="53"/>
                  <a:pt x="339" y="53"/>
                  <a:pt x="339" y="53"/>
                </a:cubicBezTo>
                <a:cubicBezTo>
                  <a:pt x="339" y="51"/>
                  <a:pt x="339" y="51"/>
                  <a:pt x="339" y="51"/>
                </a:cubicBezTo>
                <a:cubicBezTo>
                  <a:pt x="339" y="51"/>
                  <a:pt x="339" y="51"/>
                  <a:pt x="339" y="51"/>
                </a:cubicBezTo>
                <a:cubicBezTo>
                  <a:pt x="338" y="52"/>
                  <a:pt x="338" y="52"/>
                  <a:pt x="338" y="52"/>
                </a:cubicBezTo>
                <a:cubicBezTo>
                  <a:pt x="337" y="53"/>
                  <a:pt x="337" y="53"/>
                  <a:pt x="337" y="53"/>
                </a:cubicBezTo>
                <a:cubicBezTo>
                  <a:pt x="336" y="53"/>
                  <a:pt x="336" y="53"/>
                  <a:pt x="336" y="53"/>
                </a:cubicBezTo>
                <a:cubicBezTo>
                  <a:pt x="336" y="53"/>
                  <a:pt x="336" y="53"/>
                  <a:pt x="336" y="53"/>
                </a:cubicBezTo>
                <a:cubicBezTo>
                  <a:pt x="337" y="52"/>
                  <a:pt x="337" y="52"/>
                  <a:pt x="337" y="52"/>
                </a:cubicBezTo>
                <a:cubicBezTo>
                  <a:pt x="338" y="51"/>
                  <a:pt x="338" y="51"/>
                  <a:pt x="338" y="51"/>
                </a:cubicBezTo>
                <a:cubicBezTo>
                  <a:pt x="338" y="50"/>
                  <a:pt x="338" y="50"/>
                  <a:pt x="338" y="50"/>
                </a:cubicBezTo>
                <a:cubicBezTo>
                  <a:pt x="337" y="49"/>
                  <a:pt x="337" y="49"/>
                  <a:pt x="337" y="49"/>
                </a:cubicBezTo>
                <a:cubicBezTo>
                  <a:pt x="337" y="49"/>
                  <a:pt x="337" y="49"/>
                  <a:pt x="337" y="49"/>
                </a:cubicBezTo>
                <a:cubicBezTo>
                  <a:pt x="336" y="49"/>
                  <a:pt x="336" y="49"/>
                  <a:pt x="336" y="49"/>
                </a:cubicBezTo>
                <a:cubicBezTo>
                  <a:pt x="336" y="49"/>
                  <a:pt x="336" y="49"/>
                  <a:pt x="336" y="49"/>
                </a:cubicBezTo>
                <a:cubicBezTo>
                  <a:pt x="336" y="50"/>
                  <a:pt x="336" y="50"/>
                  <a:pt x="336" y="50"/>
                </a:cubicBezTo>
                <a:cubicBezTo>
                  <a:pt x="335" y="49"/>
                  <a:pt x="335" y="49"/>
                  <a:pt x="335" y="49"/>
                </a:cubicBezTo>
                <a:cubicBezTo>
                  <a:pt x="334" y="49"/>
                  <a:pt x="334" y="49"/>
                  <a:pt x="334" y="49"/>
                </a:cubicBezTo>
                <a:cubicBezTo>
                  <a:pt x="333" y="50"/>
                  <a:pt x="333" y="50"/>
                  <a:pt x="333" y="50"/>
                </a:cubicBezTo>
                <a:cubicBezTo>
                  <a:pt x="332" y="50"/>
                  <a:pt x="332" y="50"/>
                  <a:pt x="332" y="50"/>
                </a:cubicBezTo>
                <a:cubicBezTo>
                  <a:pt x="333" y="49"/>
                  <a:pt x="333" y="49"/>
                  <a:pt x="333" y="49"/>
                </a:cubicBezTo>
                <a:cubicBezTo>
                  <a:pt x="335" y="48"/>
                  <a:pt x="335" y="48"/>
                  <a:pt x="335" y="48"/>
                </a:cubicBezTo>
                <a:cubicBezTo>
                  <a:pt x="336" y="48"/>
                  <a:pt x="336" y="48"/>
                  <a:pt x="336" y="48"/>
                </a:cubicBezTo>
                <a:cubicBezTo>
                  <a:pt x="338" y="46"/>
                  <a:pt x="338" y="46"/>
                  <a:pt x="338" y="46"/>
                </a:cubicBezTo>
                <a:cubicBezTo>
                  <a:pt x="338" y="46"/>
                  <a:pt x="338" y="46"/>
                  <a:pt x="338" y="46"/>
                </a:cubicBezTo>
                <a:cubicBezTo>
                  <a:pt x="339" y="44"/>
                  <a:pt x="339" y="44"/>
                  <a:pt x="339" y="44"/>
                </a:cubicBezTo>
                <a:cubicBezTo>
                  <a:pt x="340" y="42"/>
                  <a:pt x="340" y="42"/>
                  <a:pt x="340" y="42"/>
                </a:cubicBezTo>
                <a:cubicBezTo>
                  <a:pt x="340" y="42"/>
                  <a:pt x="340" y="42"/>
                  <a:pt x="340" y="42"/>
                </a:cubicBezTo>
                <a:cubicBezTo>
                  <a:pt x="339" y="42"/>
                  <a:pt x="339" y="42"/>
                  <a:pt x="339" y="42"/>
                </a:cubicBezTo>
                <a:cubicBezTo>
                  <a:pt x="338" y="42"/>
                  <a:pt x="338" y="42"/>
                  <a:pt x="338" y="42"/>
                </a:cubicBezTo>
                <a:cubicBezTo>
                  <a:pt x="338" y="42"/>
                  <a:pt x="338" y="42"/>
                  <a:pt x="338" y="42"/>
                </a:cubicBezTo>
                <a:cubicBezTo>
                  <a:pt x="338" y="41"/>
                  <a:pt x="338" y="41"/>
                  <a:pt x="338" y="41"/>
                </a:cubicBezTo>
                <a:cubicBezTo>
                  <a:pt x="339" y="41"/>
                  <a:pt x="339" y="41"/>
                  <a:pt x="339" y="41"/>
                </a:cubicBezTo>
                <a:cubicBezTo>
                  <a:pt x="340" y="41"/>
                  <a:pt x="340" y="41"/>
                  <a:pt x="340" y="41"/>
                </a:cubicBezTo>
                <a:cubicBezTo>
                  <a:pt x="340" y="40"/>
                  <a:pt x="340" y="40"/>
                  <a:pt x="340" y="40"/>
                </a:cubicBezTo>
                <a:cubicBezTo>
                  <a:pt x="340" y="39"/>
                  <a:pt x="340" y="39"/>
                  <a:pt x="340" y="39"/>
                </a:cubicBezTo>
                <a:cubicBezTo>
                  <a:pt x="341" y="38"/>
                  <a:pt x="341" y="38"/>
                  <a:pt x="341" y="38"/>
                </a:cubicBezTo>
                <a:cubicBezTo>
                  <a:pt x="341" y="37"/>
                  <a:pt x="341" y="37"/>
                  <a:pt x="341" y="37"/>
                </a:cubicBezTo>
                <a:cubicBezTo>
                  <a:pt x="341" y="37"/>
                  <a:pt x="341" y="37"/>
                  <a:pt x="341" y="37"/>
                </a:cubicBezTo>
                <a:cubicBezTo>
                  <a:pt x="341" y="36"/>
                  <a:pt x="341" y="36"/>
                  <a:pt x="341" y="36"/>
                </a:cubicBezTo>
                <a:cubicBezTo>
                  <a:pt x="340" y="36"/>
                  <a:pt x="340" y="36"/>
                  <a:pt x="340" y="36"/>
                </a:cubicBezTo>
                <a:cubicBezTo>
                  <a:pt x="339" y="36"/>
                  <a:pt x="339" y="36"/>
                  <a:pt x="339" y="36"/>
                </a:cubicBezTo>
                <a:cubicBezTo>
                  <a:pt x="338" y="38"/>
                  <a:pt x="338" y="38"/>
                  <a:pt x="338" y="38"/>
                </a:cubicBezTo>
                <a:cubicBezTo>
                  <a:pt x="338" y="39"/>
                  <a:pt x="338" y="39"/>
                  <a:pt x="338" y="39"/>
                </a:cubicBezTo>
                <a:cubicBezTo>
                  <a:pt x="338" y="40"/>
                  <a:pt x="338" y="40"/>
                  <a:pt x="338" y="40"/>
                </a:cubicBezTo>
                <a:cubicBezTo>
                  <a:pt x="337" y="41"/>
                  <a:pt x="337" y="41"/>
                  <a:pt x="337" y="41"/>
                </a:cubicBezTo>
                <a:cubicBezTo>
                  <a:pt x="337" y="41"/>
                  <a:pt x="337" y="41"/>
                  <a:pt x="337" y="41"/>
                </a:cubicBezTo>
                <a:cubicBezTo>
                  <a:pt x="337" y="41"/>
                  <a:pt x="337" y="41"/>
                  <a:pt x="337" y="41"/>
                </a:cubicBezTo>
                <a:cubicBezTo>
                  <a:pt x="337" y="41"/>
                  <a:pt x="337" y="41"/>
                  <a:pt x="337" y="41"/>
                </a:cubicBezTo>
                <a:cubicBezTo>
                  <a:pt x="336" y="40"/>
                  <a:pt x="336" y="40"/>
                  <a:pt x="336" y="40"/>
                </a:cubicBezTo>
                <a:cubicBezTo>
                  <a:pt x="336" y="39"/>
                  <a:pt x="336" y="39"/>
                  <a:pt x="336" y="39"/>
                </a:cubicBezTo>
                <a:cubicBezTo>
                  <a:pt x="337" y="37"/>
                  <a:pt x="337" y="37"/>
                  <a:pt x="337" y="37"/>
                </a:cubicBezTo>
                <a:cubicBezTo>
                  <a:pt x="337" y="37"/>
                  <a:pt x="337" y="37"/>
                  <a:pt x="337" y="37"/>
                </a:cubicBezTo>
                <a:cubicBezTo>
                  <a:pt x="337" y="36"/>
                  <a:pt x="337" y="36"/>
                  <a:pt x="337" y="36"/>
                </a:cubicBezTo>
                <a:cubicBezTo>
                  <a:pt x="338" y="36"/>
                  <a:pt x="338" y="36"/>
                  <a:pt x="338" y="36"/>
                </a:cubicBezTo>
                <a:cubicBezTo>
                  <a:pt x="338" y="36"/>
                  <a:pt x="338" y="36"/>
                  <a:pt x="338" y="36"/>
                </a:cubicBezTo>
                <a:cubicBezTo>
                  <a:pt x="338" y="35"/>
                  <a:pt x="338" y="35"/>
                  <a:pt x="338" y="35"/>
                </a:cubicBezTo>
                <a:cubicBezTo>
                  <a:pt x="337" y="34"/>
                  <a:pt x="337" y="34"/>
                  <a:pt x="337" y="34"/>
                </a:cubicBezTo>
                <a:cubicBezTo>
                  <a:pt x="336" y="34"/>
                  <a:pt x="336" y="34"/>
                  <a:pt x="336" y="34"/>
                </a:cubicBezTo>
                <a:cubicBezTo>
                  <a:pt x="335" y="34"/>
                  <a:pt x="335" y="34"/>
                  <a:pt x="335" y="34"/>
                </a:cubicBezTo>
                <a:cubicBezTo>
                  <a:pt x="335" y="35"/>
                  <a:pt x="335" y="35"/>
                  <a:pt x="335" y="35"/>
                </a:cubicBezTo>
                <a:cubicBezTo>
                  <a:pt x="335" y="34"/>
                  <a:pt x="335" y="34"/>
                  <a:pt x="335" y="34"/>
                </a:cubicBezTo>
                <a:cubicBezTo>
                  <a:pt x="334" y="34"/>
                  <a:pt x="334" y="34"/>
                  <a:pt x="334" y="34"/>
                </a:cubicBezTo>
                <a:cubicBezTo>
                  <a:pt x="334" y="33"/>
                  <a:pt x="334" y="33"/>
                  <a:pt x="334" y="33"/>
                </a:cubicBezTo>
                <a:cubicBezTo>
                  <a:pt x="334" y="31"/>
                  <a:pt x="334" y="31"/>
                  <a:pt x="334" y="31"/>
                </a:cubicBezTo>
                <a:cubicBezTo>
                  <a:pt x="334" y="29"/>
                  <a:pt x="334" y="29"/>
                  <a:pt x="334" y="29"/>
                </a:cubicBezTo>
                <a:cubicBezTo>
                  <a:pt x="334" y="28"/>
                  <a:pt x="334" y="28"/>
                  <a:pt x="334" y="28"/>
                </a:cubicBezTo>
                <a:cubicBezTo>
                  <a:pt x="334" y="26"/>
                  <a:pt x="334" y="26"/>
                  <a:pt x="334" y="26"/>
                </a:cubicBezTo>
                <a:cubicBezTo>
                  <a:pt x="335" y="25"/>
                  <a:pt x="335" y="25"/>
                  <a:pt x="335" y="25"/>
                </a:cubicBezTo>
                <a:cubicBezTo>
                  <a:pt x="335" y="23"/>
                  <a:pt x="335" y="23"/>
                  <a:pt x="335" y="23"/>
                </a:cubicBezTo>
                <a:cubicBezTo>
                  <a:pt x="335" y="22"/>
                  <a:pt x="335" y="22"/>
                  <a:pt x="335" y="22"/>
                </a:cubicBezTo>
                <a:cubicBezTo>
                  <a:pt x="335" y="21"/>
                  <a:pt x="335" y="21"/>
                  <a:pt x="335" y="21"/>
                </a:cubicBezTo>
                <a:cubicBezTo>
                  <a:pt x="335" y="19"/>
                  <a:pt x="335" y="19"/>
                  <a:pt x="335" y="19"/>
                </a:cubicBezTo>
                <a:cubicBezTo>
                  <a:pt x="334" y="18"/>
                  <a:pt x="334" y="18"/>
                  <a:pt x="334" y="18"/>
                </a:cubicBezTo>
                <a:cubicBezTo>
                  <a:pt x="333" y="17"/>
                  <a:pt x="333" y="17"/>
                  <a:pt x="333" y="17"/>
                </a:cubicBezTo>
                <a:cubicBezTo>
                  <a:pt x="332" y="16"/>
                  <a:pt x="332" y="16"/>
                  <a:pt x="332" y="16"/>
                </a:cubicBezTo>
                <a:cubicBezTo>
                  <a:pt x="331" y="16"/>
                  <a:pt x="331" y="16"/>
                  <a:pt x="331" y="16"/>
                </a:cubicBezTo>
                <a:cubicBezTo>
                  <a:pt x="331" y="16"/>
                  <a:pt x="331" y="16"/>
                  <a:pt x="331" y="16"/>
                </a:cubicBezTo>
                <a:cubicBezTo>
                  <a:pt x="331" y="17"/>
                  <a:pt x="331" y="17"/>
                  <a:pt x="331" y="17"/>
                </a:cubicBezTo>
                <a:cubicBezTo>
                  <a:pt x="330" y="17"/>
                  <a:pt x="330" y="17"/>
                  <a:pt x="330" y="17"/>
                </a:cubicBezTo>
                <a:cubicBezTo>
                  <a:pt x="329" y="16"/>
                  <a:pt x="329" y="16"/>
                  <a:pt x="329" y="16"/>
                </a:cubicBezTo>
                <a:cubicBezTo>
                  <a:pt x="328" y="16"/>
                  <a:pt x="328" y="16"/>
                  <a:pt x="328" y="16"/>
                </a:cubicBezTo>
                <a:cubicBezTo>
                  <a:pt x="328" y="17"/>
                  <a:pt x="328" y="17"/>
                  <a:pt x="328" y="17"/>
                </a:cubicBezTo>
                <a:cubicBezTo>
                  <a:pt x="327" y="18"/>
                  <a:pt x="327" y="18"/>
                  <a:pt x="327" y="18"/>
                </a:cubicBezTo>
                <a:cubicBezTo>
                  <a:pt x="328" y="19"/>
                  <a:pt x="328" y="19"/>
                  <a:pt x="328" y="19"/>
                </a:cubicBezTo>
                <a:cubicBezTo>
                  <a:pt x="329" y="19"/>
                  <a:pt x="329" y="19"/>
                  <a:pt x="329" y="19"/>
                </a:cubicBezTo>
                <a:cubicBezTo>
                  <a:pt x="330" y="19"/>
                  <a:pt x="330" y="19"/>
                  <a:pt x="330" y="19"/>
                </a:cubicBezTo>
                <a:cubicBezTo>
                  <a:pt x="331" y="19"/>
                  <a:pt x="331" y="19"/>
                  <a:pt x="331" y="19"/>
                </a:cubicBezTo>
                <a:cubicBezTo>
                  <a:pt x="331" y="20"/>
                  <a:pt x="331" y="20"/>
                  <a:pt x="331" y="20"/>
                </a:cubicBezTo>
                <a:cubicBezTo>
                  <a:pt x="332" y="20"/>
                  <a:pt x="332" y="20"/>
                  <a:pt x="332" y="20"/>
                </a:cubicBezTo>
                <a:cubicBezTo>
                  <a:pt x="332" y="21"/>
                  <a:pt x="332" y="21"/>
                  <a:pt x="332" y="21"/>
                </a:cubicBezTo>
                <a:cubicBezTo>
                  <a:pt x="331" y="22"/>
                  <a:pt x="331" y="22"/>
                  <a:pt x="331" y="22"/>
                </a:cubicBezTo>
                <a:cubicBezTo>
                  <a:pt x="330" y="22"/>
                  <a:pt x="330" y="22"/>
                  <a:pt x="330" y="22"/>
                </a:cubicBezTo>
                <a:cubicBezTo>
                  <a:pt x="329" y="22"/>
                  <a:pt x="329" y="22"/>
                  <a:pt x="329" y="22"/>
                </a:cubicBezTo>
                <a:cubicBezTo>
                  <a:pt x="328" y="22"/>
                  <a:pt x="328" y="22"/>
                  <a:pt x="328" y="22"/>
                </a:cubicBezTo>
                <a:cubicBezTo>
                  <a:pt x="327" y="21"/>
                  <a:pt x="327" y="21"/>
                  <a:pt x="327" y="21"/>
                </a:cubicBezTo>
                <a:cubicBezTo>
                  <a:pt x="327" y="22"/>
                  <a:pt x="327" y="22"/>
                  <a:pt x="327" y="22"/>
                </a:cubicBezTo>
                <a:cubicBezTo>
                  <a:pt x="328" y="22"/>
                  <a:pt x="328" y="22"/>
                  <a:pt x="328" y="22"/>
                </a:cubicBezTo>
                <a:cubicBezTo>
                  <a:pt x="327" y="23"/>
                  <a:pt x="327" y="23"/>
                  <a:pt x="327" y="23"/>
                </a:cubicBezTo>
                <a:cubicBezTo>
                  <a:pt x="326" y="23"/>
                  <a:pt x="326" y="23"/>
                  <a:pt x="326" y="23"/>
                </a:cubicBezTo>
                <a:cubicBezTo>
                  <a:pt x="325" y="22"/>
                  <a:pt x="325" y="22"/>
                  <a:pt x="325" y="22"/>
                </a:cubicBezTo>
                <a:cubicBezTo>
                  <a:pt x="324" y="23"/>
                  <a:pt x="324" y="23"/>
                  <a:pt x="324" y="23"/>
                </a:cubicBezTo>
                <a:cubicBezTo>
                  <a:pt x="323" y="24"/>
                  <a:pt x="323" y="24"/>
                  <a:pt x="323" y="24"/>
                </a:cubicBezTo>
                <a:cubicBezTo>
                  <a:pt x="322" y="25"/>
                  <a:pt x="322" y="25"/>
                  <a:pt x="322" y="25"/>
                </a:cubicBezTo>
                <a:cubicBezTo>
                  <a:pt x="323" y="25"/>
                  <a:pt x="323" y="25"/>
                  <a:pt x="323" y="25"/>
                </a:cubicBezTo>
                <a:cubicBezTo>
                  <a:pt x="323" y="26"/>
                  <a:pt x="323" y="26"/>
                  <a:pt x="323" y="26"/>
                </a:cubicBezTo>
                <a:cubicBezTo>
                  <a:pt x="324" y="27"/>
                  <a:pt x="324" y="27"/>
                  <a:pt x="324" y="27"/>
                </a:cubicBezTo>
                <a:cubicBezTo>
                  <a:pt x="325" y="28"/>
                  <a:pt x="325" y="28"/>
                  <a:pt x="325" y="28"/>
                </a:cubicBezTo>
                <a:cubicBezTo>
                  <a:pt x="325" y="28"/>
                  <a:pt x="325" y="28"/>
                  <a:pt x="325" y="28"/>
                </a:cubicBezTo>
                <a:cubicBezTo>
                  <a:pt x="324" y="28"/>
                  <a:pt x="324" y="28"/>
                  <a:pt x="324" y="28"/>
                </a:cubicBezTo>
                <a:cubicBezTo>
                  <a:pt x="324" y="29"/>
                  <a:pt x="324" y="29"/>
                  <a:pt x="324" y="29"/>
                </a:cubicBezTo>
                <a:cubicBezTo>
                  <a:pt x="324" y="29"/>
                  <a:pt x="324" y="29"/>
                  <a:pt x="324" y="29"/>
                </a:cubicBezTo>
                <a:cubicBezTo>
                  <a:pt x="324" y="30"/>
                  <a:pt x="324" y="30"/>
                  <a:pt x="324" y="30"/>
                </a:cubicBezTo>
                <a:cubicBezTo>
                  <a:pt x="324" y="30"/>
                  <a:pt x="324" y="30"/>
                  <a:pt x="324" y="30"/>
                </a:cubicBezTo>
                <a:cubicBezTo>
                  <a:pt x="323" y="29"/>
                  <a:pt x="323" y="29"/>
                  <a:pt x="323" y="29"/>
                </a:cubicBezTo>
                <a:cubicBezTo>
                  <a:pt x="322" y="29"/>
                  <a:pt x="322" y="29"/>
                  <a:pt x="322" y="29"/>
                </a:cubicBezTo>
                <a:cubicBezTo>
                  <a:pt x="321" y="28"/>
                  <a:pt x="321" y="28"/>
                  <a:pt x="321" y="28"/>
                </a:cubicBezTo>
                <a:cubicBezTo>
                  <a:pt x="320" y="28"/>
                  <a:pt x="320" y="28"/>
                  <a:pt x="320" y="28"/>
                </a:cubicBezTo>
                <a:cubicBezTo>
                  <a:pt x="319" y="29"/>
                  <a:pt x="319" y="29"/>
                  <a:pt x="319" y="29"/>
                </a:cubicBezTo>
                <a:cubicBezTo>
                  <a:pt x="319" y="30"/>
                  <a:pt x="319" y="30"/>
                  <a:pt x="319" y="30"/>
                </a:cubicBezTo>
                <a:cubicBezTo>
                  <a:pt x="320" y="31"/>
                  <a:pt x="320" y="31"/>
                  <a:pt x="320" y="31"/>
                </a:cubicBezTo>
                <a:cubicBezTo>
                  <a:pt x="319" y="31"/>
                  <a:pt x="319" y="31"/>
                  <a:pt x="319" y="31"/>
                </a:cubicBezTo>
                <a:cubicBezTo>
                  <a:pt x="319" y="31"/>
                  <a:pt x="319" y="31"/>
                  <a:pt x="319" y="31"/>
                </a:cubicBezTo>
                <a:cubicBezTo>
                  <a:pt x="319" y="30"/>
                  <a:pt x="319" y="30"/>
                  <a:pt x="319" y="30"/>
                </a:cubicBezTo>
                <a:cubicBezTo>
                  <a:pt x="318" y="30"/>
                  <a:pt x="318" y="30"/>
                  <a:pt x="318" y="30"/>
                </a:cubicBezTo>
                <a:cubicBezTo>
                  <a:pt x="317" y="30"/>
                  <a:pt x="317" y="30"/>
                  <a:pt x="317" y="30"/>
                </a:cubicBezTo>
                <a:cubicBezTo>
                  <a:pt x="317" y="30"/>
                  <a:pt x="317" y="30"/>
                  <a:pt x="317" y="30"/>
                </a:cubicBezTo>
                <a:cubicBezTo>
                  <a:pt x="316" y="29"/>
                  <a:pt x="316" y="29"/>
                  <a:pt x="316" y="29"/>
                </a:cubicBezTo>
                <a:cubicBezTo>
                  <a:pt x="315" y="29"/>
                  <a:pt x="315" y="29"/>
                  <a:pt x="315" y="29"/>
                </a:cubicBezTo>
                <a:cubicBezTo>
                  <a:pt x="315" y="29"/>
                  <a:pt x="315" y="29"/>
                  <a:pt x="315" y="29"/>
                </a:cubicBezTo>
                <a:cubicBezTo>
                  <a:pt x="316" y="31"/>
                  <a:pt x="316" y="31"/>
                  <a:pt x="316" y="31"/>
                </a:cubicBezTo>
                <a:cubicBezTo>
                  <a:pt x="315" y="32"/>
                  <a:pt x="315" y="32"/>
                  <a:pt x="315" y="32"/>
                </a:cubicBezTo>
                <a:cubicBezTo>
                  <a:pt x="316" y="33"/>
                  <a:pt x="316" y="33"/>
                  <a:pt x="316" y="33"/>
                </a:cubicBezTo>
                <a:cubicBezTo>
                  <a:pt x="317" y="34"/>
                  <a:pt x="317" y="34"/>
                  <a:pt x="317" y="34"/>
                </a:cubicBezTo>
                <a:cubicBezTo>
                  <a:pt x="318" y="34"/>
                  <a:pt x="318" y="34"/>
                  <a:pt x="318" y="34"/>
                </a:cubicBezTo>
                <a:cubicBezTo>
                  <a:pt x="318" y="34"/>
                  <a:pt x="318" y="34"/>
                  <a:pt x="318" y="34"/>
                </a:cubicBezTo>
                <a:cubicBezTo>
                  <a:pt x="318" y="34"/>
                  <a:pt x="318" y="34"/>
                  <a:pt x="318" y="34"/>
                </a:cubicBezTo>
                <a:cubicBezTo>
                  <a:pt x="317" y="34"/>
                  <a:pt x="317" y="34"/>
                  <a:pt x="317" y="34"/>
                </a:cubicBezTo>
                <a:cubicBezTo>
                  <a:pt x="318" y="35"/>
                  <a:pt x="318" y="35"/>
                  <a:pt x="318" y="35"/>
                </a:cubicBezTo>
                <a:cubicBezTo>
                  <a:pt x="318" y="36"/>
                  <a:pt x="318" y="36"/>
                  <a:pt x="318" y="36"/>
                </a:cubicBezTo>
                <a:cubicBezTo>
                  <a:pt x="319" y="36"/>
                  <a:pt x="319" y="36"/>
                  <a:pt x="319" y="36"/>
                </a:cubicBezTo>
                <a:cubicBezTo>
                  <a:pt x="321" y="36"/>
                  <a:pt x="321" y="36"/>
                  <a:pt x="321" y="36"/>
                </a:cubicBezTo>
                <a:cubicBezTo>
                  <a:pt x="321" y="36"/>
                  <a:pt x="321" y="36"/>
                  <a:pt x="321" y="36"/>
                </a:cubicBezTo>
                <a:cubicBezTo>
                  <a:pt x="322" y="36"/>
                  <a:pt x="322" y="36"/>
                  <a:pt x="322" y="36"/>
                </a:cubicBezTo>
                <a:cubicBezTo>
                  <a:pt x="322" y="37"/>
                  <a:pt x="322" y="37"/>
                  <a:pt x="322" y="37"/>
                </a:cubicBezTo>
                <a:cubicBezTo>
                  <a:pt x="321" y="37"/>
                  <a:pt x="321" y="37"/>
                  <a:pt x="321" y="37"/>
                </a:cubicBezTo>
                <a:cubicBezTo>
                  <a:pt x="321" y="39"/>
                  <a:pt x="321" y="39"/>
                  <a:pt x="321" y="39"/>
                </a:cubicBezTo>
                <a:cubicBezTo>
                  <a:pt x="320" y="39"/>
                  <a:pt x="320" y="39"/>
                  <a:pt x="320" y="39"/>
                </a:cubicBezTo>
                <a:cubicBezTo>
                  <a:pt x="319" y="38"/>
                  <a:pt x="319" y="38"/>
                  <a:pt x="319" y="38"/>
                </a:cubicBezTo>
                <a:cubicBezTo>
                  <a:pt x="316" y="37"/>
                  <a:pt x="316" y="37"/>
                  <a:pt x="316" y="37"/>
                </a:cubicBezTo>
                <a:cubicBezTo>
                  <a:pt x="315" y="36"/>
                  <a:pt x="315" y="36"/>
                  <a:pt x="315" y="36"/>
                </a:cubicBezTo>
                <a:cubicBezTo>
                  <a:pt x="314" y="35"/>
                  <a:pt x="314" y="35"/>
                  <a:pt x="314" y="35"/>
                </a:cubicBezTo>
                <a:cubicBezTo>
                  <a:pt x="314" y="35"/>
                  <a:pt x="314" y="35"/>
                  <a:pt x="314" y="35"/>
                </a:cubicBezTo>
                <a:cubicBezTo>
                  <a:pt x="314" y="35"/>
                  <a:pt x="314" y="35"/>
                  <a:pt x="314" y="35"/>
                </a:cubicBezTo>
                <a:cubicBezTo>
                  <a:pt x="313" y="36"/>
                  <a:pt x="313" y="36"/>
                  <a:pt x="313" y="36"/>
                </a:cubicBezTo>
                <a:cubicBezTo>
                  <a:pt x="313" y="36"/>
                  <a:pt x="313" y="36"/>
                  <a:pt x="313" y="36"/>
                </a:cubicBezTo>
                <a:cubicBezTo>
                  <a:pt x="313" y="37"/>
                  <a:pt x="313" y="37"/>
                  <a:pt x="313" y="37"/>
                </a:cubicBezTo>
                <a:cubicBezTo>
                  <a:pt x="313" y="39"/>
                  <a:pt x="313" y="39"/>
                  <a:pt x="313" y="39"/>
                </a:cubicBezTo>
                <a:cubicBezTo>
                  <a:pt x="312" y="39"/>
                  <a:pt x="312" y="39"/>
                  <a:pt x="312" y="39"/>
                </a:cubicBezTo>
                <a:cubicBezTo>
                  <a:pt x="312" y="39"/>
                  <a:pt x="312" y="39"/>
                  <a:pt x="312" y="39"/>
                </a:cubicBezTo>
                <a:cubicBezTo>
                  <a:pt x="312" y="40"/>
                  <a:pt x="312" y="40"/>
                  <a:pt x="312" y="40"/>
                </a:cubicBezTo>
                <a:cubicBezTo>
                  <a:pt x="311" y="40"/>
                  <a:pt x="311" y="40"/>
                  <a:pt x="311" y="40"/>
                </a:cubicBezTo>
                <a:cubicBezTo>
                  <a:pt x="311" y="43"/>
                  <a:pt x="311" y="43"/>
                  <a:pt x="311" y="43"/>
                </a:cubicBezTo>
                <a:cubicBezTo>
                  <a:pt x="312" y="43"/>
                  <a:pt x="312" y="43"/>
                  <a:pt x="312" y="43"/>
                </a:cubicBezTo>
                <a:cubicBezTo>
                  <a:pt x="313" y="43"/>
                  <a:pt x="313" y="43"/>
                  <a:pt x="313" y="43"/>
                </a:cubicBezTo>
                <a:cubicBezTo>
                  <a:pt x="314" y="44"/>
                  <a:pt x="314" y="44"/>
                  <a:pt x="314" y="44"/>
                </a:cubicBezTo>
                <a:cubicBezTo>
                  <a:pt x="315" y="43"/>
                  <a:pt x="315" y="43"/>
                  <a:pt x="315" y="43"/>
                </a:cubicBezTo>
                <a:cubicBezTo>
                  <a:pt x="315" y="44"/>
                  <a:pt x="315" y="44"/>
                  <a:pt x="315" y="44"/>
                </a:cubicBezTo>
                <a:cubicBezTo>
                  <a:pt x="315" y="44"/>
                  <a:pt x="315" y="44"/>
                  <a:pt x="315" y="44"/>
                </a:cubicBezTo>
                <a:cubicBezTo>
                  <a:pt x="314" y="44"/>
                  <a:pt x="314" y="44"/>
                  <a:pt x="314" y="44"/>
                </a:cubicBezTo>
                <a:cubicBezTo>
                  <a:pt x="312" y="44"/>
                  <a:pt x="312" y="44"/>
                  <a:pt x="312" y="44"/>
                </a:cubicBezTo>
                <a:cubicBezTo>
                  <a:pt x="311" y="44"/>
                  <a:pt x="311" y="44"/>
                  <a:pt x="311" y="44"/>
                </a:cubicBezTo>
                <a:cubicBezTo>
                  <a:pt x="311" y="44"/>
                  <a:pt x="311" y="44"/>
                  <a:pt x="311" y="44"/>
                </a:cubicBezTo>
                <a:cubicBezTo>
                  <a:pt x="309" y="45"/>
                  <a:pt x="309" y="45"/>
                  <a:pt x="309" y="45"/>
                </a:cubicBezTo>
                <a:cubicBezTo>
                  <a:pt x="309" y="46"/>
                  <a:pt x="309" y="46"/>
                  <a:pt x="309" y="46"/>
                </a:cubicBezTo>
                <a:cubicBezTo>
                  <a:pt x="310" y="47"/>
                  <a:pt x="310" y="47"/>
                  <a:pt x="310" y="47"/>
                </a:cubicBezTo>
                <a:cubicBezTo>
                  <a:pt x="309" y="47"/>
                  <a:pt x="309" y="47"/>
                  <a:pt x="309" y="47"/>
                </a:cubicBezTo>
                <a:cubicBezTo>
                  <a:pt x="309" y="48"/>
                  <a:pt x="309" y="48"/>
                  <a:pt x="309" y="48"/>
                </a:cubicBezTo>
                <a:cubicBezTo>
                  <a:pt x="309" y="49"/>
                  <a:pt x="309" y="49"/>
                  <a:pt x="309" y="49"/>
                </a:cubicBezTo>
                <a:cubicBezTo>
                  <a:pt x="309" y="49"/>
                  <a:pt x="309" y="49"/>
                  <a:pt x="309" y="49"/>
                </a:cubicBezTo>
                <a:cubicBezTo>
                  <a:pt x="310" y="49"/>
                  <a:pt x="310" y="49"/>
                  <a:pt x="310" y="49"/>
                </a:cubicBezTo>
                <a:cubicBezTo>
                  <a:pt x="311" y="49"/>
                  <a:pt x="311" y="49"/>
                  <a:pt x="311" y="49"/>
                </a:cubicBezTo>
                <a:cubicBezTo>
                  <a:pt x="312" y="48"/>
                  <a:pt x="312" y="48"/>
                  <a:pt x="312" y="48"/>
                </a:cubicBezTo>
                <a:cubicBezTo>
                  <a:pt x="313" y="48"/>
                  <a:pt x="313" y="48"/>
                  <a:pt x="313" y="48"/>
                </a:cubicBezTo>
                <a:cubicBezTo>
                  <a:pt x="312" y="49"/>
                  <a:pt x="312" y="49"/>
                  <a:pt x="312" y="49"/>
                </a:cubicBezTo>
                <a:cubicBezTo>
                  <a:pt x="312" y="49"/>
                  <a:pt x="312" y="49"/>
                  <a:pt x="312" y="49"/>
                </a:cubicBezTo>
                <a:cubicBezTo>
                  <a:pt x="311" y="50"/>
                  <a:pt x="311" y="50"/>
                  <a:pt x="311" y="50"/>
                </a:cubicBezTo>
                <a:cubicBezTo>
                  <a:pt x="311" y="51"/>
                  <a:pt x="311" y="51"/>
                  <a:pt x="311" y="51"/>
                </a:cubicBezTo>
                <a:cubicBezTo>
                  <a:pt x="312" y="51"/>
                  <a:pt x="312" y="51"/>
                  <a:pt x="312" y="51"/>
                </a:cubicBezTo>
                <a:cubicBezTo>
                  <a:pt x="313" y="50"/>
                  <a:pt x="313" y="50"/>
                  <a:pt x="313" y="50"/>
                </a:cubicBezTo>
                <a:cubicBezTo>
                  <a:pt x="314" y="50"/>
                  <a:pt x="314" y="50"/>
                  <a:pt x="314" y="50"/>
                </a:cubicBezTo>
                <a:cubicBezTo>
                  <a:pt x="314" y="49"/>
                  <a:pt x="314" y="49"/>
                  <a:pt x="314" y="49"/>
                </a:cubicBezTo>
                <a:cubicBezTo>
                  <a:pt x="314" y="50"/>
                  <a:pt x="314" y="50"/>
                  <a:pt x="314" y="50"/>
                </a:cubicBezTo>
                <a:cubicBezTo>
                  <a:pt x="314" y="50"/>
                  <a:pt x="314" y="50"/>
                  <a:pt x="314" y="50"/>
                </a:cubicBezTo>
                <a:cubicBezTo>
                  <a:pt x="315" y="51"/>
                  <a:pt x="315" y="51"/>
                  <a:pt x="315" y="51"/>
                </a:cubicBezTo>
                <a:cubicBezTo>
                  <a:pt x="316" y="51"/>
                  <a:pt x="316" y="51"/>
                  <a:pt x="316" y="51"/>
                </a:cubicBezTo>
                <a:cubicBezTo>
                  <a:pt x="316" y="51"/>
                  <a:pt x="316" y="51"/>
                  <a:pt x="316" y="51"/>
                </a:cubicBezTo>
                <a:cubicBezTo>
                  <a:pt x="315" y="51"/>
                  <a:pt x="315" y="51"/>
                  <a:pt x="315" y="51"/>
                </a:cubicBezTo>
                <a:cubicBezTo>
                  <a:pt x="315" y="52"/>
                  <a:pt x="315" y="52"/>
                  <a:pt x="315" y="52"/>
                </a:cubicBezTo>
                <a:cubicBezTo>
                  <a:pt x="316" y="52"/>
                  <a:pt x="316" y="52"/>
                  <a:pt x="316" y="52"/>
                </a:cubicBezTo>
                <a:cubicBezTo>
                  <a:pt x="317" y="52"/>
                  <a:pt x="317" y="52"/>
                  <a:pt x="317" y="52"/>
                </a:cubicBezTo>
                <a:cubicBezTo>
                  <a:pt x="318" y="53"/>
                  <a:pt x="318" y="53"/>
                  <a:pt x="318" y="53"/>
                </a:cubicBezTo>
                <a:cubicBezTo>
                  <a:pt x="321" y="53"/>
                  <a:pt x="321" y="53"/>
                  <a:pt x="321" y="53"/>
                </a:cubicBezTo>
                <a:cubicBezTo>
                  <a:pt x="321" y="54"/>
                  <a:pt x="321" y="54"/>
                  <a:pt x="321" y="54"/>
                </a:cubicBezTo>
                <a:cubicBezTo>
                  <a:pt x="319" y="54"/>
                  <a:pt x="319" y="54"/>
                  <a:pt x="319" y="54"/>
                </a:cubicBezTo>
                <a:cubicBezTo>
                  <a:pt x="318" y="54"/>
                  <a:pt x="318" y="54"/>
                  <a:pt x="318" y="54"/>
                </a:cubicBezTo>
                <a:cubicBezTo>
                  <a:pt x="317" y="53"/>
                  <a:pt x="317" y="53"/>
                  <a:pt x="317" y="53"/>
                </a:cubicBezTo>
                <a:cubicBezTo>
                  <a:pt x="315" y="53"/>
                  <a:pt x="315" y="53"/>
                  <a:pt x="315" y="53"/>
                </a:cubicBezTo>
                <a:cubicBezTo>
                  <a:pt x="315" y="54"/>
                  <a:pt x="315" y="54"/>
                  <a:pt x="315" y="54"/>
                </a:cubicBezTo>
                <a:cubicBezTo>
                  <a:pt x="317" y="55"/>
                  <a:pt x="317" y="55"/>
                  <a:pt x="317" y="55"/>
                </a:cubicBezTo>
                <a:cubicBezTo>
                  <a:pt x="319" y="55"/>
                  <a:pt x="319" y="55"/>
                  <a:pt x="319" y="55"/>
                </a:cubicBezTo>
                <a:cubicBezTo>
                  <a:pt x="321" y="55"/>
                  <a:pt x="321" y="55"/>
                  <a:pt x="321" y="55"/>
                </a:cubicBezTo>
                <a:cubicBezTo>
                  <a:pt x="321" y="55"/>
                  <a:pt x="321" y="55"/>
                  <a:pt x="321" y="55"/>
                </a:cubicBezTo>
                <a:cubicBezTo>
                  <a:pt x="319" y="56"/>
                  <a:pt x="319" y="56"/>
                  <a:pt x="319" y="56"/>
                </a:cubicBezTo>
                <a:cubicBezTo>
                  <a:pt x="319" y="55"/>
                  <a:pt x="319" y="55"/>
                  <a:pt x="319" y="55"/>
                </a:cubicBezTo>
                <a:cubicBezTo>
                  <a:pt x="317" y="55"/>
                  <a:pt x="317" y="55"/>
                  <a:pt x="317" y="55"/>
                </a:cubicBezTo>
                <a:cubicBezTo>
                  <a:pt x="315" y="55"/>
                  <a:pt x="315" y="55"/>
                  <a:pt x="315" y="55"/>
                </a:cubicBezTo>
                <a:cubicBezTo>
                  <a:pt x="315" y="54"/>
                  <a:pt x="315" y="54"/>
                  <a:pt x="315" y="54"/>
                </a:cubicBezTo>
                <a:cubicBezTo>
                  <a:pt x="314" y="54"/>
                  <a:pt x="314" y="54"/>
                  <a:pt x="314" y="54"/>
                </a:cubicBezTo>
                <a:cubicBezTo>
                  <a:pt x="312" y="53"/>
                  <a:pt x="312" y="53"/>
                  <a:pt x="312" y="53"/>
                </a:cubicBezTo>
                <a:cubicBezTo>
                  <a:pt x="312" y="53"/>
                  <a:pt x="312" y="53"/>
                  <a:pt x="312" y="53"/>
                </a:cubicBezTo>
                <a:cubicBezTo>
                  <a:pt x="311" y="54"/>
                  <a:pt x="311" y="54"/>
                  <a:pt x="311" y="54"/>
                </a:cubicBezTo>
                <a:cubicBezTo>
                  <a:pt x="310" y="54"/>
                  <a:pt x="310" y="54"/>
                  <a:pt x="310" y="54"/>
                </a:cubicBezTo>
                <a:cubicBezTo>
                  <a:pt x="309" y="55"/>
                  <a:pt x="309" y="55"/>
                  <a:pt x="309" y="55"/>
                </a:cubicBezTo>
                <a:cubicBezTo>
                  <a:pt x="309" y="56"/>
                  <a:pt x="309" y="56"/>
                  <a:pt x="309" y="56"/>
                </a:cubicBezTo>
                <a:cubicBezTo>
                  <a:pt x="310" y="57"/>
                  <a:pt x="310" y="57"/>
                  <a:pt x="310" y="57"/>
                </a:cubicBezTo>
                <a:cubicBezTo>
                  <a:pt x="310" y="59"/>
                  <a:pt x="310" y="59"/>
                  <a:pt x="310" y="59"/>
                </a:cubicBezTo>
                <a:cubicBezTo>
                  <a:pt x="309" y="59"/>
                  <a:pt x="309" y="59"/>
                  <a:pt x="309" y="59"/>
                </a:cubicBezTo>
                <a:cubicBezTo>
                  <a:pt x="309" y="57"/>
                  <a:pt x="309" y="57"/>
                  <a:pt x="309" y="57"/>
                </a:cubicBezTo>
                <a:cubicBezTo>
                  <a:pt x="308" y="57"/>
                  <a:pt x="308" y="57"/>
                  <a:pt x="308" y="57"/>
                </a:cubicBezTo>
                <a:cubicBezTo>
                  <a:pt x="307" y="60"/>
                  <a:pt x="307" y="60"/>
                  <a:pt x="307" y="60"/>
                </a:cubicBezTo>
                <a:cubicBezTo>
                  <a:pt x="308" y="61"/>
                  <a:pt x="308" y="61"/>
                  <a:pt x="308" y="61"/>
                </a:cubicBezTo>
                <a:cubicBezTo>
                  <a:pt x="308" y="61"/>
                  <a:pt x="308" y="61"/>
                  <a:pt x="308" y="61"/>
                </a:cubicBezTo>
                <a:cubicBezTo>
                  <a:pt x="309" y="61"/>
                  <a:pt x="309" y="61"/>
                  <a:pt x="309" y="61"/>
                </a:cubicBezTo>
                <a:cubicBezTo>
                  <a:pt x="309" y="61"/>
                  <a:pt x="309" y="61"/>
                  <a:pt x="309" y="61"/>
                </a:cubicBezTo>
                <a:cubicBezTo>
                  <a:pt x="310" y="62"/>
                  <a:pt x="310" y="62"/>
                  <a:pt x="310" y="62"/>
                </a:cubicBezTo>
                <a:cubicBezTo>
                  <a:pt x="311" y="62"/>
                  <a:pt x="311" y="62"/>
                  <a:pt x="311" y="62"/>
                </a:cubicBezTo>
                <a:cubicBezTo>
                  <a:pt x="310" y="62"/>
                  <a:pt x="310" y="62"/>
                  <a:pt x="310" y="62"/>
                </a:cubicBezTo>
                <a:cubicBezTo>
                  <a:pt x="309" y="63"/>
                  <a:pt x="309" y="63"/>
                  <a:pt x="309" y="63"/>
                </a:cubicBezTo>
                <a:cubicBezTo>
                  <a:pt x="308" y="62"/>
                  <a:pt x="308" y="62"/>
                  <a:pt x="308" y="62"/>
                </a:cubicBezTo>
                <a:cubicBezTo>
                  <a:pt x="307" y="62"/>
                  <a:pt x="307" y="62"/>
                  <a:pt x="307" y="62"/>
                </a:cubicBezTo>
                <a:cubicBezTo>
                  <a:pt x="307" y="64"/>
                  <a:pt x="307" y="64"/>
                  <a:pt x="307" y="64"/>
                </a:cubicBezTo>
                <a:cubicBezTo>
                  <a:pt x="307" y="64"/>
                  <a:pt x="307" y="64"/>
                  <a:pt x="307" y="64"/>
                </a:cubicBezTo>
                <a:cubicBezTo>
                  <a:pt x="308" y="64"/>
                  <a:pt x="308" y="64"/>
                  <a:pt x="308" y="64"/>
                </a:cubicBezTo>
                <a:cubicBezTo>
                  <a:pt x="308" y="65"/>
                  <a:pt x="308" y="65"/>
                  <a:pt x="308" y="65"/>
                </a:cubicBezTo>
                <a:cubicBezTo>
                  <a:pt x="308" y="67"/>
                  <a:pt x="308" y="67"/>
                  <a:pt x="308" y="67"/>
                </a:cubicBezTo>
                <a:cubicBezTo>
                  <a:pt x="308" y="66"/>
                  <a:pt x="308" y="66"/>
                  <a:pt x="308" y="66"/>
                </a:cubicBezTo>
                <a:cubicBezTo>
                  <a:pt x="309" y="67"/>
                  <a:pt x="309" y="67"/>
                  <a:pt x="309" y="67"/>
                </a:cubicBezTo>
                <a:cubicBezTo>
                  <a:pt x="309" y="68"/>
                  <a:pt x="309" y="68"/>
                  <a:pt x="309" y="68"/>
                </a:cubicBezTo>
                <a:cubicBezTo>
                  <a:pt x="310" y="69"/>
                  <a:pt x="310" y="69"/>
                  <a:pt x="310" y="69"/>
                </a:cubicBezTo>
                <a:cubicBezTo>
                  <a:pt x="312" y="70"/>
                  <a:pt x="312" y="70"/>
                  <a:pt x="312" y="70"/>
                </a:cubicBezTo>
                <a:cubicBezTo>
                  <a:pt x="313" y="70"/>
                  <a:pt x="313" y="70"/>
                  <a:pt x="313" y="70"/>
                </a:cubicBezTo>
                <a:cubicBezTo>
                  <a:pt x="314" y="69"/>
                  <a:pt x="314" y="69"/>
                  <a:pt x="314" y="69"/>
                </a:cubicBezTo>
                <a:cubicBezTo>
                  <a:pt x="314" y="68"/>
                  <a:pt x="314" y="68"/>
                  <a:pt x="314" y="68"/>
                </a:cubicBezTo>
                <a:cubicBezTo>
                  <a:pt x="315" y="68"/>
                  <a:pt x="315" y="68"/>
                  <a:pt x="315" y="68"/>
                </a:cubicBezTo>
                <a:cubicBezTo>
                  <a:pt x="315" y="69"/>
                  <a:pt x="315" y="69"/>
                  <a:pt x="315" y="69"/>
                </a:cubicBezTo>
                <a:cubicBezTo>
                  <a:pt x="315" y="70"/>
                  <a:pt x="315" y="70"/>
                  <a:pt x="315" y="70"/>
                </a:cubicBezTo>
                <a:cubicBezTo>
                  <a:pt x="315" y="71"/>
                  <a:pt x="315" y="71"/>
                  <a:pt x="315" y="71"/>
                </a:cubicBezTo>
                <a:cubicBezTo>
                  <a:pt x="316" y="70"/>
                  <a:pt x="316" y="70"/>
                  <a:pt x="316" y="70"/>
                </a:cubicBezTo>
                <a:cubicBezTo>
                  <a:pt x="316" y="68"/>
                  <a:pt x="316" y="68"/>
                  <a:pt x="316" y="68"/>
                </a:cubicBezTo>
                <a:cubicBezTo>
                  <a:pt x="316" y="66"/>
                  <a:pt x="316" y="66"/>
                  <a:pt x="316" y="66"/>
                </a:cubicBezTo>
                <a:cubicBezTo>
                  <a:pt x="317" y="65"/>
                  <a:pt x="317" y="65"/>
                  <a:pt x="317" y="65"/>
                </a:cubicBezTo>
                <a:cubicBezTo>
                  <a:pt x="318" y="63"/>
                  <a:pt x="318" y="63"/>
                  <a:pt x="318" y="63"/>
                </a:cubicBezTo>
                <a:cubicBezTo>
                  <a:pt x="318" y="62"/>
                  <a:pt x="318" y="62"/>
                  <a:pt x="318" y="62"/>
                </a:cubicBezTo>
                <a:cubicBezTo>
                  <a:pt x="318" y="64"/>
                  <a:pt x="318" y="64"/>
                  <a:pt x="318" y="64"/>
                </a:cubicBezTo>
                <a:cubicBezTo>
                  <a:pt x="317" y="66"/>
                  <a:pt x="317" y="66"/>
                  <a:pt x="317" y="66"/>
                </a:cubicBezTo>
                <a:cubicBezTo>
                  <a:pt x="317" y="67"/>
                  <a:pt x="317" y="67"/>
                  <a:pt x="317" y="67"/>
                </a:cubicBezTo>
                <a:cubicBezTo>
                  <a:pt x="317" y="68"/>
                  <a:pt x="317" y="68"/>
                  <a:pt x="317" y="68"/>
                </a:cubicBezTo>
                <a:cubicBezTo>
                  <a:pt x="317" y="70"/>
                  <a:pt x="317" y="70"/>
                  <a:pt x="317" y="70"/>
                </a:cubicBezTo>
                <a:cubicBezTo>
                  <a:pt x="317" y="71"/>
                  <a:pt x="317" y="71"/>
                  <a:pt x="317" y="71"/>
                </a:cubicBezTo>
                <a:cubicBezTo>
                  <a:pt x="317" y="71"/>
                  <a:pt x="317" y="71"/>
                  <a:pt x="317" y="71"/>
                </a:cubicBezTo>
                <a:cubicBezTo>
                  <a:pt x="317" y="72"/>
                  <a:pt x="317" y="72"/>
                  <a:pt x="317" y="72"/>
                </a:cubicBezTo>
                <a:close/>
                <a:moveTo>
                  <a:pt x="320" y="27"/>
                </a:moveTo>
                <a:cubicBezTo>
                  <a:pt x="320" y="27"/>
                  <a:pt x="320" y="27"/>
                  <a:pt x="320" y="27"/>
                </a:cubicBezTo>
                <a:cubicBezTo>
                  <a:pt x="321" y="27"/>
                  <a:pt x="321" y="27"/>
                  <a:pt x="321" y="27"/>
                </a:cubicBezTo>
                <a:cubicBezTo>
                  <a:pt x="321" y="27"/>
                  <a:pt x="321" y="27"/>
                  <a:pt x="321" y="27"/>
                </a:cubicBezTo>
                <a:cubicBezTo>
                  <a:pt x="322" y="27"/>
                  <a:pt x="322" y="27"/>
                  <a:pt x="322" y="27"/>
                </a:cubicBezTo>
                <a:cubicBezTo>
                  <a:pt x="322" y="28"/>
                  <a:pt x="322" y="28"/>
                  <a:pt x="322" y="28"/>
                </a:cubicBezTo>
                <a:cubicBezTo>
                  <a:pt x="322" y="28"/>
                  <a:pt x="322" y="28"/>
                  <a:pt x="322" y="28"/>
                </a:cubicBezTo>
                <a:cubicBezTo>
                  <a:pt x="321" y="28"/>
                  <a:pt x="321" y="28"/>
                  <a:pt x="321" y="28"/>
                </a:cubicBezTo>
                <a:cubicBezTo>
                  <a:pt x="320" y="28"/>
                  <a:pt x="320" y="28"/>
                  <a:pt x="320" y="28"/>
                </a:cubicBezTo>
                <a:cubicBezTo>
                  <a:pt x="320" y="27"/>
                  <a:pt x="320" y="27"/>
                  <a:pt x="320" y="27"/>
                </a:cubicBezTo>
                <a:close/>
                <a:moveTo>
                  <a:pt x="321" y="71"/>
                </a:moveTo>
                <a:cubicBezTo>
                  <a:pt x="321" y="70"/>
                  <a:pt x="321" y="70"/>
                  <a:pt x="321" y="70"/>
                </a:cubicBezTo>
                <a:cubicBezTo>
                  <a:pt x="321" y="70"/>
                  <a:pt x="321" y="70"/>
                  <a:pt x="321" y="70"/>
                </a:cubicBezTo>
                <a:cubicBezTo>
                  <a:pt x="321" y="69"/>
                  <a:pt x="321" y="69"/>
                  <a:pt x="321" y="69"/>
                </a:cubicBezTo>
                <a:cubicBezTo>
                  <a:pt x="322" y="69"/>
                  <a:pt x="322" y="69"/>
                  <a:pt x="322" y="69"/>
                </a:cubicBezTo>
                <a:cubicBezTo>
                  <a:pt x="322" y="69"/>
                  <a:pt x="322" y="69"/>
                  <a:pt x="322" y="69"/>
                </a:cubicBezTo>
                <a:cubicBezTo>
                  <a:pt x="322" y="70"/>
                  <a:pt x="322" y="70"/>
                  <a:pt x="322" y="70"/>
                </a:cubicBezTo>
                <a:cubicBezTo>
                  <a:pt x="322" y="70"/>
                  <a:pt x="322" y="70"/>
                  <a:pt x="322" y="70"/>
                </a:cubicBezTo>
                <a:cubicBezTo>
                  <a:pt x="321" y="71"/>
                  <a:pt x="321" y="71"/>
                  <a:pt x="321" y="71"/>
                </a:cubicBezTo>
                <a:cubicBezTo>
                  <a:pt x="321" y="71"/>
                  <a:pt x="321" y="71"/>
                  <a:pt x="321" y="71"/>
                </a:cubicBezTo>
                <a:close/>
                <a:moveTo>
                  <a:pt x="331" y="62"/>
                </a:moveTo>
                <a:cubicBezTo>
                  <a:pt x="332" y="60"/>
                  <a:pt x="332" y="60"/>
                  <a:pt x="332" y="60"/>
                </a:cubicBezTo>
                <a:cubicBezTo>
                  <a:pt x="333" y="60"/>
                  <a:pt x="333" y="60"/>
                  <a:pt x="333" y="60"/>
                </a:cubicBezTo>
                <a:cubicBezTo>
                  <a:pt x="334" y="59"/>
                  <a:pt x="334" y="59"/>
                  <a:pt x="334" y="59"/>
                </a:cubicBezTo>
                <a:cubicBezTo>
                  <a:pt x="335" y="60"/>
                  <a:pt x="335" y="60"/>
                  <a:pt x="335" y="60"/>
                </a:cubicBezTo>
                <a:cubicBezTo>
                  <a:pt x="336" y="61"/>
                  <a:pt x="336" y="61"/>
                  <a:pt x="336" y="61"/>
                </a:cubicBezTo>
                <a:cubicBezTo>
                  <a:pt x="335" y="61"/>
                  <a:pt x="335" y="61"/>
                  <a:pt x="335" y="61"/>
                </a:cubicBezTo>
                <a:cubicBezTo>
                  <a:pt x="334" y="61"/>
                  <a:pt x="334" y="61"/>
                  <a:pt x="334" y="61"/>
                </a:cubicBezTo>
                <a:cubicBezTo>
                  <a:pt x="333" y="62"/>
                  <a:pt x="333" y="62"/>
                  <a:pt x="333" y="62"/>
                </a:cubicBezTo>
                <a:cubicBezTo>
                  <a:pt x="332" y="62"/>
                  <a:pt x="332" y="62"/>
                  <a:pt x="332" y="62"/>
                </a:cubicBezTo>
                <a:cubicBezTo>
                  <a:pt x="331" y="62"/>
                  <a:pt x="331" y="62"/>
                  <a:pt x="331" y="62"/>
                </a:cubicBezTo>
                <a:cubicBezTo>
                  <a:pt x="331" y="62"/>
                  <a:pt x="331" y="62"/>
                  <a:pt x="331" y="62"/>
                </a:cubicBezTo>
                <a:close/>
                <a:moveTo>
                  <a:pt x="407" y="2"/>
                </a:moveTo>
                <a:cubicBezTo>
                  <a:pt x="407" y="1"/>
                  <a:pt x="407" y="1"/>
                  <a:pt x="407" y="1"/>
                </a:cubicBezTo>
                <a:cubicBezTo>
                  <a:pt x="408" y="1"/>
                  <a:pt x="408" y="1"/>
                  <a:pt x="408" y="1"/>
                </a:cubicBezTo>
                <a:cubicBezTo>
                  <a:pt x="409" y="2"/>
                  <a:pt x="409" y="2"/>
                  <a:pt x="409" y="2"/>
                </a:cubicBezTo>
                <a:cubicBezTo>
                  <a:pt x="408" y="2"/>
                  <a:pt x="408" y="2"/>
                  <a:pt x="408" y="2"/>
                </a:cubicBezTo>
                <a:cubicBezTo>
                  <a:pt x="407" y="2"/>
                  <a:pt x="407" y="2"/>
                  <a:pt x="407" y="2"/>
                </a:cubicBezTo>
                <a:close/>
                <a:moveTo>
                  <a:pt x="370" y="73"/>
                </a:moveTo>
                <a:cubicBezTo>
                  <a:pt x="370" y="74"/>
                  <a:pt x="370" y="74"/>
                  <a:pt x="370" y="74"/>
                </a:cubicBezTo>
                <a:cubicBezTo>
                  <a:pt x="371" y="74"/>
                  <a:pt x="371" y="74"/>
                  <a:pt x="371" y="74"/>
                </a:cubicBezTo>
                <a:cubicBezTo>
                  <a:pt x="372" y="74"/>
                  <a:pt x="372" y="74"/>
                  <a:pt x="372" y="74"/>
                </a:cubicBezTo>
                <a:cubicBezTo>
                  <a:pt x="372" y="74"/>
                  <a:pt x="372" y="74"/>
                  <a:pt x="372" y="74"/>
                </a:cubicBezTo>
                <a:cubicBezTo>
                  <a:pt x="371" y="73"/>
                  <a:pt x="371" y="73"/>
                  <a:pt x="371" y="73"/>
                </a:cubicBezTo>
                <a:cubicBezTo>
                  <a:pt x="371" y="73"/>
                  <a:pt x="371" y="73"/>
                  <a:pt x="370" y="73"/>
                </a:cubicBezTo>
                <a:close/>
                <a:moveTo>
                  <a:pt x="352" y="85"/>
                </a:moveTo>
                <a:cubicBezTo>
                  <a:pt x="353" y="85"/>
                  <a:pt x="353" y="85"/>
                  <a:pt x="353" y="85"/>
                </a:cubicBezTo>
                <a:cubicBezTo>
                  <a:pt x="354" y="85"/>
                  <a:pt x="354" y="85"/>
                  <a:pt x="354" y="85"/>
                </a:cubicBezTo>
                <a:cubicBezTo>
                  <a:pt x="353" y="84"/>
                  <a:pt x="353" y="84"/>
                  <a:pt x="353" y="84"/>
                </a:cubicBezTo>
                <a:cubicBezTo>
                  <a:pt x="352" y="85"/>
                  <a:pt x="352" y="85"/>
                  <a:pt x="352" y="85"/>
                </a:cubicBezTo>
                <a:close/>
                <a:moveTo>
                  <a:pt x="327" y="84"/>
                </a:moveTo>
                <a:cubicBezTo>
                  <a:pt x="326" y="83"/>
                  <a:pt x="326" y="83"/>
                  <a:pt x="326" y="83"/>
                </a:cubicBezTo>
                <a:cubicBezTo>
                  <a:pt x="326" y="82"/>
                  <a:pt x="326" y="82"/>
                  <a:pt x="326" y="82"/>
                </a:cubicBezTo>
                <a:cubicBezTo>
                  <a:pt x="327" y="82"/>
                  <a:pt x="327" y="82"/>
                  <a:pt x="327" y="82"/>
                </a:cubicBezTo>
                <a:cubicBezTo>
                  <a:pt x="327" y="83"/>
                  <a:pt x="327" y="83"/>
                  <a:pt x="327" y="83"/>
                </a:cubicBezTo>
                <a:cubicBezTo>
                  <a:pt x="327" y="84"/>
                  <a:pt x="327" y="84"/>
                  <a:pt x="327" y="84"/>
                </a:cubicBezTo>
                <a:cubicBezTo>
                  <a:pt x="327" y="84"/>
                  <a:pt x="327" y="84"/>
                  <a:pt x="327" y="84"/>
                </a:cubicBezTo>
                <a:cubicBezTo>
                  <a:pt x="327" y="84"/>
                  <a:pt x="327" y="84"/>
                  <a:pt x="327" y="84"/>
                </a:cubicBezTo>
                <a:close/>
                <a:moveTo>
                  <a:pt x="320" y="99"/>
                </a:moveTo>
                <a:cubicBezTo>
                  <a:pt x="319" y="99"/>
                  <a:pt x="319" y="99"/>
                  <a:pt x="319" y="99"/>
                </a:cubicBezTo>
                <a:cubicBezTo>
                  <a:pt x="319" y="98"/>
                  <a:pt x="319" y="98"/>
                  <a:pt x="319" y="98"/>
                </a:cubicBezTo>
                <a:cubicBezTo>
                  <a:pt x="319" y="97"/>
                  <a:pt x="319" y="97"/>
                  <a:pt x="319" y="97"/>
                </a:cubicBezTo>
                <a:cubicBezTo>
                  <a:pt x="319" y="96"/>
                  <a:pt x="319" y="96"/>
                  <a:pt x="319" y="96"/>
                </a:cubicBezTo>
                <a:cubicBezTo>
                  <a:pt x="318" y="97"/>
                  <a:pt x="318" y="97"/>
                  <a:pt x="318" y="97"/>
                </a:cubicBezTo>
                <a:cubicBezTo>
                  <a:pt x="318" y="98"/>
                  <a:pt x="318" y="98"/>
                  <a:pt x="318" y="98"/>
                </a:cubicBezTo>
                <a:cubicBezTo>
                  <a:pt x="318" y="100"/>
                  <a:pt x="318" y="100"/>
                  <a:pt x="318" y="100"/>
                </a:cubicBezTo>
                <a:cubicBezTo>
                  <a:pt x="319" y="101"/>
                  <a:pt x="319" y="101"/>
                  <a:pt x="319" y="101"/>
                </a:cubicBezTo>
                <a:cubicBezTo>
                  <a:pt x="319" y="101"/>
                  <a:pt x="319" y="101"/>
                  <a:pt x="319" y="101"/>
                </a:cubicBezTo>
                <a:cubicBezTo>
                  <a:pt x="318" y="101"/>
                  <a:pt x="318" y="101"/>
                  <a:pt x="318" y="101"/>
                </a:cubicBezTo>
                <a:cubicBezTo>
                  <a:pt x="318" y="101"/>
                  <a:pt x="318" y="101"/>
                  <a:pt x="318" y="101"/>
                </a:cubicBezTo>
                <a:cubicBezTo>
                  <a:pt x="316" y="101"/>
                  <a:pt x="316" y="101"/>
                  <a:pt x="316" y="101"/>
                </a:cubicBezTo>
                <a:cubicBezTo>
                  <a:pt x="316" y="100"/>
                  <a:pt x="316" y="100"/>
                  <a:pt x="316" y="100"/>
                </a:cubicBezTo>
                <a:cubicBezTo>
                  <a:pt x="315" y="100"/>
                  <a:pt x="315" y="100"/>
                  <a:pt x="315" y="100"/>
                </a:cubicBezTo>
                <a:cubicBezTo>
                  <a:pt x="314" y="99"/>
                  <a:pt x="314" y="99"/>
                  <a:pt x="314" y="99"/>
                </a:cubicBezTo>
                <a:cubicBezTo>
                  <a:pt x="313" y="99"/>
                  <a:pt x="313" y="99"/>
                  <a:pt x="313" y="99"/>
                </a:cubicBezTo>
                <a:cubicBezTo>
                  <a:pt x="313" y="99"/>
                  <a:pt x="313" y="99"/>
                  <a:pt x="313" y="99"/>
                </a:cubicBezTo>
                <a:cubicBezTo>
                  <a:pt x="312" y="99"/>
                  <a:pt x="312" y="99"/>
                  <a:pt x="312" y="99"/>
                </a:cubicBezTo>
                <a:cubicBezTo>
                  <a:pt x="312" y="99"/>
                  <a:pt x="312" y="99"/>
                  <a:pt x="312" y="99"/>
                </a:cubicBezTo>
                <a:cubicBezTo>
                  <a:pt x="312" y="98"/>
                  <a:pt x="312" y="98"/>
                  <a:pt x="312" y="98"/>
                </a:cubicBezTo>
                <a:cubicBezTo>
                  <a:pt x="312" y="97"/>
                  <a:pt x="312" y="97"/>
                  <a:pt x="312" y="97"/>
                </a:cubicBezTo>
                <a:cubicBezTo>
                  <a:pt x="313" y="97"/>
                  <a:pt x="313" y="97"/>
                  <a:pt x="313" y="97"/>
                </a:cubicBezTo>
                <a:cubicBezTo>
                  <a:pt x="313" y="96"/>
                  <a:pt x="313" y="96"/>
                  <a:pt x="313" y="96"/>
                </a:cubicBezTo>
                <a:cubicBezTo>
                  <a:pt x="313" y="96"/>
                  <a:pt x="313" y="96"/>
                  <a:pt x="313" y="96"/>
                </a:cubicBezTo>
                <a:cubicBezTo>
                  <a:pt x="312" y="94"/>
                  <a:pt x="312" y="94"/>
                  <a:pt x="312" y="94"/>
                </a:cubicBezTo>
                <a:cubicBezTo>
                  <a:pt x="312" y="94"/>
                  <a:pt x="312" y="94"/>
                  <a:pt x="312" y="94"/>
                </a:cubicBezTo>
                <a:cubicBezTo>
                  <a:pt x="312" y="95"/>
                  <a:pt x="312" y="95"/>
                  <a:pt x="312" y="95"/>
                </a:cubicBezTo>
                <a:cubicBezTo>
                  <a:pt x="313" y="95"/>
                  <a:pt x="313" y="95"/>
                  <a:pt x="313" y="95"/>
                </a:cubicBezTo>
                <a:cubicBezTo>
                  <a:pt x="313" y="96"/>
                  <a:pt x="313" y="96"/>
                  <a:pt x="313" y="96"/>
                </a:cubicBezTo>
                <a:cubicBezTo>
                  <a:pt x="312" y="96"/>
                  <a:pt x="312" y="96"/>
                  <a:pt x="312" y="96"/>
                </a:cubicBezTo>
                <a:cubicBezTo>
                  <a:pt x="312" y="96"/>
                  <a:pt x="312" y="96"/>
                  <a:pt x="312" y="96"/>
                </a:cubicBezTo>
                <a:cubicBezTo>
                  <a:pt x="311" y="97"/>
                  <a:pt x="311" y="97"/>
                  <a:pt x="311" y="97"/>
                </a:cubicBezTo>
                <a:cubicBezTo>
                  <a:pt x="311" y="97"/>
                  <a:pt x="311" y="97"/>
                  <a:pt x="311" y="97"/>
                </a:cubicBezTo>
                <a:cubicBezTo>
                  <a:pt x="311" y="98"/>
                  <a:pt x="311" y="98"/>
                  <a:pt x="311" y="98"/>
                </a:cubicBezTo>
                <a:cubicBezTo>
                  <a:pt x="311" y="98"/>
                  <a:pt x="311" y="98"/>
                  <a:pt x="311" y="98"/>
                </a:cubicBezTo>
                <a:cubicBezTo>
                  <a:pt x="310" y="98"/>
                  <a:pt x="310" y="98"/>
                  <a:pt x="310" y="98"/>
                </a:cubicBezTo>
                <a:cubicBezTo>
                  <a:pt x="310" y="97"/>
                  <a:pt x="310" y="97"/>
                  <a:pt x="310" y="97"/>
                </a:cubicBezTo>
                <a:cubicBezTo>
                  <a:pt x="310" y="97"/>
                  <a:pt x="310" y="97"/>
                  <a:pt x="310" y="97"/>
                </a:cubicBezTo>
                <a:cubicBezTo>
                  <a:pt x="310" y="96"/>
                  <a:pt x="310" y="96"/>
                  <a:pt x="310" y="96"/>
                </a:cubicBezTo>
                <a:cubicBezTo>
                  <a:pt x="310" y="95"/>
                  <a:pt x="310" y="95"/>
                  <a:pt x="310" y="95"/>
                </a:cubicBezTo>
                <a:cubicBezTo>
                  <a:pt x="310" y="94"/>
                  <a:pt x="310" y="94"/>
                  <a:pt x="310" y="94"/>
                </a:cubicBezTo>
                <a:cubicBezTo>
                  <a:pt x="310" y="94"/>
                  <a:pt x="310" y="94"/>
                  <a:pt x="310" y="94"/>
                </a:cubicBezTo>
                <a:cubicBezTo>
                  <a:pt x="310" y="94"/>
                  <a:pt x="310" y="94"/>
                  <a:pt x="310" y="94"/>
                </a:cubicBezTo>
                <a:cubicBezTo>
                  <a:pt x="309" y="95"/>
                  <a:pt x="309" y="95"/>
                  <a:pt x="309" y="95"/>
                </a:cubicBezTo>
                <a:cubicBezTo>
                  <a:pt x="309" y="96"/>
                  <a:pt x="309" y="96"/>
                  <a:pt x="309" y="96"/>
                </a:cubicBezTo>
                <a:cubicBezTo>
                  <a:pt x="309" y="96"/>
                  <a:pt x="309" y="96"/>
                  <a:pt x="309" y="96"/>
                </a:cubicBezTo>
                <a:cubicBezTo>
                  <a:pt x="309" y="97"/>
                  <a:pt x="309" y="97"/>
                  <a:pt x="309" y="97"/>
                </a:cubicBezTo>
                <a:cubicBezTo>
                  <a:pt x="308" y="97"/>
                  <a:pt x="308" y="97"/>
                  <a:pt x="308" y="97"/>
                </a:cubicBezTo>
                <a:cubicBezTo>
                  <a:pt x="307" y="96"/>
                  <a:pt x="307" y="96"/>
                  <a:pt x="307" y="96"/>
                </a:cubicBezTo>
                <a:cubicBezTo>
                  <a:pt x="307" y="96"/>
                  <a:pt x="307" y="96"/>
                  <a:pt x="307" y="96"/>
                </a:cubicBezTo>
                <a:cubicBezTo>
                  <a:pt x="306" y="96"/>
                  <a:pt x="306" y="96"/>
                  <a:pt x="306" y="96"/>
                </a:cubicBezTo>
                <a:cubicBezTo>
                  <a:pt x="307" y="95"/>
                  <a:pt x="307" y="95"/>
                  <a:pt x="307" y="95"/>
                </a:cubicBezTo>
                <a:cubicBezTo>
                  <a:pt x="307" y="94"/>
                  <a:pt x="307" y="94"/>
                  <a:pt x="307" y="94"/>
                </a:cubicBezTo>
                <a:cubicBezTo>
                  <a:pt x="307" y="93"/>
                  <a:pt x="307" y="93"/>
                  <a:pt x="307" y="93"/>
                </a:cubicBezTo>
                <a:cubicBezTo>
                  <a:pt x="307" y="93"/>
                  <a:pt x="307" y="93"/>
                  <a:pt x="307" y="93"/>
                </a:cubicBezTo>
                <a:cubicBezTo>
                  <a:pt x="308" y="91"/>
                  <a:pt x="308" y="91"/>
                  <a:pt x="308" y="91"/>
                </a:cubicBezTo>
                <a:cubicBezTo>
                  <a:pt x="308" y="91"/>
                  <a:pt x="308" y="91"/>
                  <a:pt x="308" y="91"/>
                </a:cubicBezTo>
                <a:cubicBezTo>
                  <a:pt x="307" y="91"/>
                  <a:pt x="307" y="91"/>
                  <a:pt x="307" y="91"/>
                </a:cubicBezTo>
                <a:cubicBezTo>
                  <a:pt x="306" y="93"/>
                  <a:pt x="306" y="93"/>
                  <a:pt x="306" y="93"/>
                </a:cubicBezTo>
                <a:cubicBezTo>
                  <a:pt x="306" y="95"/>
                  <a:pt x="306" y="95"/>
                  <a:pt x="306" y="95"/>
                </a:cubicBezTo>
                <a:cubicBezTo>
                  <a:pt x="306" y="95"/>
                  <a:pt x="306" y="95"/>
                  <a:pt x="306" y="95"/>
                </a:cubicBezTo>
                <a:cubicBezTo>
                  <a:pt x="305" y="95"/>
                  <a:pt x="305" y="95"/>
                  <a:pt x="305" y="95"/>
                </a:cubicBezTo>
                <a:cubicBezTo>
                  <a:pt x="306" y="94"/>
                  <a:pt x="306" y="94"/>
                  <a:pt x="306" y="94"/>
                </a:cubicBezTo>
                <a:cubicBezTo>
                  <a:pt x="306" y="94"/>
                  <a:pt x="306" y="94"/>
                  <a:pt x="306" y="94"/>
                </a:cubicBezTo>
                <a:cubicBezTo>
                  <a:pt x="306" y="94"/>
                  <a:pt x="306" y="94"/>
                  <a:pt x="306" y="94"/>
                </a:cubicBezTo>
                <a:cubicBezTo>
                  <a:pt x="305" y="95"/>
                  <a:pt x="305" y="95"/>
                  <a:pt x="305" y="95"/>
                </a:cubicBezTo>
                <a:cubicBezTo>
                  <a:pt x="304" y="95"/>
                  <a:pt x="304" y="95"/>
                  <a:pt x="304" y="95"/>
                </a:cubicBezTo>
                <a:cubicBezTo>
                  <a:pt x="304" y="95"/>
                  <a:pt x="304" y="95"/>
                  <a:pt x="304" y="95"/>
                </a:cubicBezTo>
                <a:cubicBezTo>
                  <a:pt x="304" y="93"/>
                  <a:pt x="304" y="93"/>
                  <a:pt x="304" y="93"/>
                </a:cubicBezTo>
                <a:cubicBezTo>
                  <a:pt x="303" y="93"/>
                  <a:pt x="303" y="93"/>
                  <a:pt x="303" y="93"/>
                </a:cubicBezTo>
                <a:cubicBezTo>
                  <a:pt x="304" y="92"/>
                  <a:pt x="304" y="92"/>
                  <a:pt x="304" y="92"/>
                </a:cubicBezTo>
                <a:cubicBezTo>
                  <a:pt x="305" y="91"/>
                  <a:pt x="305" y="91"/>
                  <a:pt x="305" y="91"/>
                </a:cubicBezTo>
                <a:cubicBezTo>
                  <a:pt x="305" y="91"/>
                  <a:pt x="305" y="91"/>
                  <a:pt x="305" y="91"/>
                </a:cubicBezTo>
                <a:cubicBezTo>
                  <a:pt x="305" y="90"/>
                  <a:pt x="305" y="90"/>
                  <a:pt x="305" y="90"/>
                </a:cubicBezTo>
                <a:cubicBezTo>
                  <a:pt x="305" y="89"/>
                  <a:pt x="305" y="89"/>
                  <a:pt x="305" y="89"/>
                </a:cubicBezTo>
                <a:cubicBezTo>
                  <a:pt x="306" y="89"/>
                  <a:pt x="306" y="89"/>
                  <a:pt x="306" y="89"/>
                </a:cubicBezTo>
                <a:cubicBezTo>
                  <a:pt x="307" y="89"/>
                  <a:pt x="307" y="89"/>
                  <a:pt x="307" y="89"/>
                </a:cubicBezTo>
                <a:cubicBezTo>
                  <a:pt x="307" y="88"/>
                  <a:pt x="307" y="88"/>
                  <a:pt x="307" y="88"/>
                </a:cubicBezTo>
                <a:cubicBezTo>
                  <a:pt x="309" y="88"/>
                  <a:pt x="309" y="88"/>
                  <a:pt x="309" y="88"/>
                </a:cubicBezTo>
                <a:cubicBezTo>
                  <a:pt x="309" y="87"/>
                  <a:pt x="309" y="87"/>
                  <a:pt x="309" y="87"/>
                </a:cubicBezTo>
                <a:cubicBezTo>
                  <a:pt x="310" y="87"/>
                  <a:pt x="310" y="87"/>
                  <a:pt x="310" y="87"/>
                </a:cubicBezTo>
                <a:cubicBezTo>
                  <a:pt x="311" y="87"/>
                  <a:pt x="311" y="87"/>
                  <a:pt x="311" y="87"/>
                </a:cubicBezTo>
                <a:cubicBezTo>
                  <a:pt x="311" y="86"/>
                  <a:pt x="311" y="86"/>
                  <a:pt x="311" y="86"/>
                </a:cubicBezTo>
                <a:cubicBezTo>
                  <a:pt x="311" y="86"/>
                  <a:pt x="311" y="86"/>
                  <a:pt x="311" y="86"/>
                </a:cubicBezTo>
                <a:cubicBezTo>
                  <a:pt x="312" y="86"/>
                  <a:pt x="312" y="86"/>
                  <a:pt x="312" y="86"/>
                </a:cubicBezTo>
                <a:cubicBezTo>
                  <a:pt x="313" y="86"/>
                  <a:pt x="313" y="86"/>
                  <a:pt x="313" y="86"/>
                </a:cubicBezTo>
                <a:cubicBezTo>
                  <a:pt x="315" y="86"/>
                  <a:pt x="315" y="86"/>
                  <a:pt x="315" y="86"/>
                </a:cubicBezTo>
                <a:cubicBezTo>
                  <a:pt x="315" y="86"/>
                  <a:pt x="315" y="86"/>
                  <a:pt x="315" y="86"/>
                </a:cubicBezTo>
                <a:cubicBezTo>
                  <a:pt x="316" y="86"/>
                  <a:pt x="316" y="86"/>
                  <a:pt x="316" y="86"/>
                </a:cubicBezTo>
                <a:cubicBezTo>
                  <a:pt x="317" y="87"/>
                  <a:pt x="317" y="87"/>
                  <a:pt x="317" y="87"/>
                </a:cubicBezTo>
                <a:cubicBezTo>
                  <a:pt x="317" y="87"/>
                  <a:pt x="317" y="87"/>
                  <a:pt x="317" y="87"/>
                </a:cubicBezTo>
                <a:cubicBezTo>
                  <a:pt x="317" y="87"/>
                  <a:pt x="317" y="87"/>
                  <a:pt x="317" y="87"/>
                </a:cubicBezTo>
                <a:cubicBezTo>
                  <a:pt x="318" y="87"/>
                  <a:pt x="318" y="87"/>
                  <a:pt x="318" y="87"/>
                </a:cubicBezTo>
                <a:cubicBezTo>
                  <a:pt x="319" y="87"/>
                  <a:pt x="319" y="87"/>
                  <a:pt x="319" y="87"/>
                </a:cubicBezTo>
                <a:cubicBezTo>
                  <a:pt x="319" y="87"/>
                  <a:pt x="319" y="87"/>
                  <a:pt x="319" y="87"/>
                </a:cubicBezTo>
                <a:cubicBezTo>
                  <a:pt x="320" y="87"/>
                  <a:pt x="320" y="87"/>
                  <a:pt x="320" y="87"/>
                </a:cubicBezTo>
                <a:cubicBezTo>
                  <a:pt x="321" y="87"/>
                  <a:pt x="321" y="87"/>
                  <a:pt x="321" y="87"/>
                </a:cubicBezTo>
                <a:cubicBezTo>
                  <a:pt x="320" y="86"/>
                  <a:pt x="320" y="86"/>
                  <a:pt x="320" y="86"/>
                </a:cubicBezTo>
                <a:cubicBezTo>
                  <a:pt x="320" y="87"/>
                  <a:pt x="320" y="87"/>
                  <a:pt x="320" y="87"/>
                </a:cubicBezTo>
                <a:cubicBezTo>
                  <a:pt x="319" y="86"/>
                  <a:pt x="319" y="86"/>
                  <a:pt x="319" y="86"/>
                </a:cubicBezTo>
                <a:cubicBezTo>
                  <a:pt x="319" y="86"/>
                  <a:pt x="319" y="86"/>
                  <a:pt x="319" y="86"/>
                </a:cubicBezTo>
                <a:cubicBezTo>
                  <a:pt x="319" y="85"/>
                  <a:pt x="319" y="85"/>
                  <a:pt x="319" y="85"/>
                </a:cubicBezTo>
                <a:cubicBezTo>
                  <a:pt x="319" y="85"/>
                  <a:pt x="319" y="85"/>
                  <a:pt x="319" y="85"/>
                </a:cubicBezTo>
                <a:cubicBezTo>
                  <a:pt x="319" y="85"/>
                  <a:pt x="319" y="85"/>
                  <a:pt x="319" y="85"/>
                </a:cubicBezTo>
                <a:cubicBezTo>
                  <a:pt x="319" y="84"/>
                  <a:pt x="319" y="84"/>
                  <a:pt x="319" y="84"/>
                </a:cubicBezTo>
                <a:cubicBezTo>
                  <a:pt x="319" y="84"/>
                  <a:pt x="319" y="84"/>
                  <a:pt x="319" y="84"/>
                </a:cubicBezTo>
                <a:cubicBezTo>
                  <a:pt x="320" y="84"/>
                  <a:pt x="320" y="84"/>
                  <a:pt x="320" y="84"/>
                </a:cubicBezTo>
                <a:cubicBezTo>
                  <a:pt x="320" y="84"/>
                  <a:pt x="320" y="84"/>
                  <a:pt x="320" y="84"/>
                </a:cubicBezTo>
                <a:cubicBezTo>
                  <a:pt x="319" y="83"/>
                  <a:pt x="319" y="83"/>
                  <a:pt x="319" y="83"/>
                </a:cubicBezTo>
                <a:cubicBezTo>
                  <a:pt x="319" y="84"/>
                  <a:pt x="319" y="84"/>
                  <a:pt x="319" y="84"/>
                </a:cubicBezTo>
                <a:cubicBezTo>
                  <a:pt x="318" y="84"/>
                  <a:pt x="318" y="84"/>
                  <a:pt x="318" y="84"/>
                </a:cubicBezTo>
                <a:cubicBezTo>
                  <a:pt x="317" y="83"/>
                  <a:pt x="317" y="83"/>
                  <a:pt x="317" y="83"/>
                </a:cubicBezTo>
                <a:cubicBezTo>
                  <a:pt x="317" y="82"/>
                  <a:pt x="317" y="82"/>
                  <a:pt x="317" y="82"/>
                </a:cubicBezTo>
                <a:cubicBezTo>
                  <a:pt x="318" y="82"/>
                  <a:pt x="318" y="82"/>
                  <a:pt x="318" y="82"/>
                </a:cubicBezTo>
                <a:cubicBezTo>
                  <a:pt x="318" y="81"/>
                  <a:pt x="318" y="81"/>
                  <a:pt x="318" y="81"/>
                </a:cubicBezTo>
                <a:cubicBezTo>
                  <a:pt x="318" y="81"/>
                  <a:pt x="318" y="81"/>
                  <a:pt x="318" y="81"/>
                </a:cubicBezTo>
                <a:cubicBezTo>
                  <a:pt x="318" y="80"/>
                  <a:pt x="318" y="80"/>
                  <a:pt x="318" y="80"/>
                </a:cubicBezTo>
                <a:cubicBezTo>
                  <a:pt x="318" y="79"/>
                  <a:pt x="318" y="79"/>
                  <a:pt x="318" y="79"/>
                </a:cubicBezTo>
                <a:cubicBezTo>
                  <a:pt x="318" y="78"/>
                  <a:pt x="318" y="78"/>
                  <a:pt x="318" y="78"/>
                </a:cubicBezTo>
                <a:cubicBezTo>
                  <a:pt x="318" y="77"/>
                  <a:pt x="318" y="77"/>
                  <a:pt x="318" y="77"/>
                </a:cubicBezTo>
                <a:cubicBezTo>
                  <a:pt x="318" y="76"/>
                  <a:pt x="318" y="76"/>
                  <a:pt x="318" y="76"/>
                </a:cubicBezTo>
                <a:cubicBezTo>
                  <a:pt x="319" y="76"/>
                  <a:pt x="319" y="76"/>
                  <a:pt x="319" y="76"/>
                </a:cubicBezTo>
                <a:cubicBezTo>
                  <a:pt x="319" y="76"/>
                  <a:pt x="319" y="76"/>
                  <a:pt x="319" y="76"/>
                </a:cubicBezTo>
                <a:cubicBezTo>
                  <a:pt x="321" y="76"/>
                  <a:pt x="321" y="76"/>
                  <a:pt x="321" y="76"/>
                </a:cubicBezTo>
                <a:cubicBezTo>
                  <a:pt x="321" y="76"/>
                  <a:pt x="321" y="76"/>
                  <a:pt x="321" y="76"/>
                </a:cubicBezTo>
                <a:cubicBezTo>
                  <a:pt x="322" y="76"/>
                  <a:pt x="322" y="76"/>
                  <a:pt x="322" y="76"/>
                </a:cubicBezTo>
                <a:cubicBezTo>
                  <a:pt x="323" y="76"/>
                  <a:pt x="323" y="76"/>
                  <a:pt x="323" y="76"/>
                </a:cubicBezTo>
                <a:cubicBezTo>
                  <a:pt x="324" y="78"/>
                  <a:pt x="324" y="78"/>
                  <a:pt x="324" y="78"/>
                </a:cubicBezTo>
                <a:cubicBezTo>
                  <a:pt x="325" y="80"/>
                  <a:pt x="325" y="80"/>
                  <a:pt x="325" y="80"/>
                </a:cubicBezTo>
                <a:cubicBezTo>
                  <a:pt x="325" y="82"/>
                  <a:pt x="325" y="82"/>
                  <a:pt x="325" y="82"/>
                </a:cubicBezTo>
                <a:cubicBezTo>
                  <a:pt x="324" y="84"/>
                  <a:pt x="324" y="84"/>
                  <a:pt x="324" y="84"/>
                </a:cubicBezTo>
                <a:cubicBezTo>
                  <a:pt x="325" y="84"/>
                  <a:pt x="325" y="84"/>
                  <a:pt x="325" y="84"/>
                </a:cubicBezTo>
                <a:cubicBezTo>
                  <a:pt x="325" y="84"/>
                  <a:pt x="325" y="84"/>
                  <a:pt x="325" y="84"/>
                </a:cubicBezTo>
                <a:cubicBezTo>
                  <a:pt x="327" y="85"/>
                  <a:pt x="327" y="85"/>
                  <a:pt x="327" y="85"/>
                </a:cubicBezTo>
                <a:cubicBezTo>
                  <a:pt x="328" y="86"/>
                  <a:pt x="328" y="86"/>
                  <a:pt x="328" y="86"/>
                </a:cubicBezTo>
                <a:cubicBezTo>
                  <a:pt x="328" y="86"/>
                  <a:pt x="328" y="86"/>
                  <a:pt x="328" y="86"/>
                </a:cubicBezTo>
                <a:cubicBezTo>
                  <a:pt x="328" y="86"/>
                  <a:pt x="328" y="86"/>
                  <a:pt x="328" y="86"/>
                </a:cubicBezTo>
                <a:cubicBezTo>
                  <a:pt x="330" y="86"/>
                  <a:pt x="330" y="86"/>
                  <a:pt x="330" y="86"/>
                </a:cubicBezTo>
                <a:cubicBezTo>
                  <a:pt x="332" y="87"/>
                  <a:pt x="332" y="87"/>
                  <a:pt x="332" y="87"/>
                </a:cubicBezTo>
                <a:cubicBezTo>
                  <a:pt x="332" y="86"/>
                  <a:pt x="332" y="86"/>
                  <a:pt x="332" y="86"/>
                </a:cubicBezTo>
                <a:cubicBezTo>
                  <a:pt x="332" y="86"/>
                  <a:pt x="332" y="86"/>
                  <a:pt x="332" y="86"/>
                </a:cubicBezTo>
                <a:cubicBezTo>
                  <a:pt x="332" y="85"/>
                  <a:pt x="332" y="85"/>
                  <a:pt x="332" y="85"/>
                </a:cubicBezTo>
                <a:cubicBezTo>
                  <a:pt x="334" y="84"/>
                  <a:pt x="334" y="84"/>
                  <a:pt x="334" y="84"/>
                </a:cubicBezTo>
                <a:cubicBezTo>
                  <a:pt x="335" y="83"/>
                  <a:pt x="335" y="83"/>
                  <a:pt x="335" y="83"/>
                </a:cubicBezTo>
                <a:cubicBezTo>
                  <a:pt x="337" y="82"/>
                  <a:pt x="337" y="82"/>
                  <a:pt x="337" y="82"/>
                </a:cubicBezTo>
                <a:cubicBezTo>
                  <a:pt x="338" y="80"/>
                  <a:pt x="338" y="80"/>
                  <a:pt x="338" y="80"/>
                </a:cubicBezTo>
                <a:cubicBezTo>
                  <a:pt x="338" y="79"/>
                  <a:pt x="338" y="79"/>
                  <a:pt x="338" y="79"/>
                </a:cubicBezTo>
                <a:cubicBezTo>
                  <a:pt x="339" y="79"/>
                  <a:pt x="339" y="79"/>
                  <a:pt x="339" y="79"/>
                </a:cubicBezTo>
                <a:cubicBezTo>
                  <a:pt x="338" y="78"/>
                  <a:pt x="338" y="78"/>
                  <a:pt x="338" y="78"/>
                </a:cubicBezTo>
                <a:cubicBezTo>
                  <a:pt x="338" y="79"/>
                  <a:pt x="338" y="79"/>
                  <a:pt x="338" y="79"/>
                </a:cubicBezTo>
                <a:cubicBezTo>
                  <a:pt x="338" y="80"/>
                  <a:pt x="338" y="80"/>
                  <a:pt x="338" y="80"/>
                </a:cubicBezTo>
                <a:cubicBezTo>
                  <a:pt x="336" y="82"/>
                  <a:pt x="336" y="82"/>
                  <a:pt x="336" y="82"/>
                </a:cubicBezTo>
                <a:cubicBezTo>
                  <a:pt x="335" y="82"/>
                  <a:pt x="335" y="82"/>
                  <a:pt x="335" y="82"/>
                </a:cubicBezTo>
                <a:cubicBezTo>
                  <a:pt x="335" y="83"/>
                  <a:pt x="335" y="83"/>
                  <a:pt x="335" y="83"/>
                </a:cubicBezTo>
                <a:cubicBezTo>
                  <a:pt x="334" y="84"/>
                  <a:pt x="334" y="84"/>
                  <a:pt x="334" y="84"/>
                </a:cubicBezTo>
                <a:cubicBezTo>
                  <a:pt x="332" y="85"/>
                  <a:pt x="332" y="85"/>
                  <a:pt x="332" y="85"/>
                </a:cubicBezTo>
                <a:cubicBezTo>
                  <a:pt x="331" y="84"/>
                  <a:pt x="331" y="84"/>
                  <a:pt x="331" y="84"/>
                </a:cubicBezTo>
                <a:cubicBezTo>
                  <a:pt x="331" y="84"/>
                  <a:pt x="331" y="84"/>
                  <a:pt x="331" y="84"/>
                </a:cubicBezTo>
                <a:cubicBezTo>
                  <a:pt x="331" y="84"/>
                  <a:pt x="331" y="84"/>
                  <a:pt x="331" y="84"/>
                </a:cubicBezTo>
                <a:cubicBezTo>
                  <a:pt x="329" y="84"/>
                  <a:pt x="329" y="84"/>
                  <a:pt x="329" y="84"/>
                </a:cubicBezTo>
                <a:cubicBezTo>
                  <a:pt x="328" y="84"/>
                  <a:pt x="328" y="84"/>
                  <a:pt x="328" y="84"/>
                </a:cubicBezTo>
                <a:cubicBezTo>
                  <a:pt x="328" y="83"/>
                  <a:pt x="328" y="83"/>
                  <a:pt x="328" y="83"/>
                </a:cubicBezTo>
                <a:cubicBezTo>
                  <a:pt x="329" y="82"/>
                  <a:pt x="329" y="82"/>
                  <a:pt x="329" y="82"/>
                </a:cubicBezTo>
                <a:cubicBezTo>
                  <a:pt x="330" y="82"/>
                  <a:pt x="330" y="82"/>
                  <a:pt x="330" y="82"/>
                </a:cubicBezTo>
                <a:cubicBezTo>
                  <a:pt x="330" y="81"/>
                  <a:pt x="330" y="81"/>
                  <a:pt x="330" y="81"/>
                </a:cubicBezTo>
                <a:cubicBezTo>
                  <a:pt x="329" y="82"/>
                  <a:pt x="329" y="82"/>
                  <a:pt x="329" y="82"/>
                </a:cubicBezTo>
                <a:cubicBezTo>
                  <a:pt x="329" y="82"/>
                  <a:pt x="329" y="82"/>
                  <a:pt x="329" y="82"/>
                </a:cubicBezTo>
                <a:cubicBezTo>
                  <a:pt x="328" y="82"/>
                  <a:pt x="328" y="82"/>
                  <a:pt x="328" y="82"/>
                </a:cubicBezTo>
                <a:cubicBezTo>
                  <a:pt x="327" y="81"/>
                  <a:pt x="327" y="81"/>
                  <a:pt x="327" y="81"/>
                </a:cubicBezTo>
                <a:cubicBezTo>
                  <a:pt x="327" y="81"/>
                  <a:pt x="327" y="81"/>
                  <a:pt x="327" y="81"/>
                </a:cubicBezTo>
                <a:cubicBezTo>
                  <a:pt x="328" y="80"/>
                  <a:pt x="328" y="80"/>
                  <a:pt x="328" y="80"/>
                </a:cubicBezTo>
                <a:cubicBezTo>
                  <a:pt x="329" y="80"/>
                  <a:pt x="329" y="80"/>
                  <a:pt x="329" y="80"/>
                </a:cubicBezTo>
                <a:cubicBezTo>
                  <a:pt x="329" y="80"/>
                  <a:pt x="329" y="80"/>
                  <a:pt x="329" y="80"/>
                </a:cubicBezTo>
                <a:cubicBezTo>
                  <a:pt x="328" y="80"/>
                  <a:pt x="328" y="80"/>
                  <a:pt x="328" y="80"/>
                </a:cubicBezTo>
                <a:cubicBezTo>
                  <a:pt x="328" y="79"/>
                  <a:pt x="328" y="79"/>
                  <a:pt x="328" y="79"/>
                </a:cubicBezTo>
                <a:cubicBezTo>
                  <a:pt x="328" y="79"/>
                  <a:pt x="328" y="79"/>
                  <a:pt x="328" y="79"/>
                </a:cubicBezTo>
                <a:cubicBezTo>
                  <a:pt x="329" y="79"/>
                  <a:pt x="329" y="79"/>
                  <a:pt x="329" y="79"/>
                </a:cubicBezTo>
                <a:cubicBezTo>
                  <a:pt x="330" y="79"/>
                  <a:pt x="330" y="79"/>
                  <a:pt x="330" y="79"/>
                </a:cubicBezTo>
                <a:cubicBezTo>
                  <a:pt x="330" y="78"/>
                  <a:pt x="330" y="78"/>
                  <a:pt x="330" y="78"/>
                </a:cubicBezTo>
                <a:cubicBezTo>
                  <a:pt x="329" y="78"/>
                  <a:pt x="329" y="78"/>
                  <a:pt x="329" y="78"/>
                </a:cubicBezTo>
                <a:cubicBezTo>
                  <a:pt x="328" y="78"/>
                  <a:pt x="328" y="78"/>
                  <a:pt x="328" y="78"/>
                </a:cubicBezTo>
                <a:cubicBezTo>
                  <a:pt x="328" y="79"/>
                  <a:pt x="328" y="79"/>
                  <a:pt x="328" y="79"/>
                </a:cubicBezTo>
                <a:cubicBezTo>
                  <a:pt x="327" y="79"/>
                  <a:pt x="327" y="79"/>
                  <a:pt x="327" y="79"/>
                </a:cubicBezTo>
                <a:cubicBezTo>
                  <a:pt x="327" y="78"/>
                  <a:pt x="327" y="78"/>
                  <a:pt x="327" y="78"/>
                </a:cubicBezTo>
                <a:cubicBezTo>
                  <a:pt x="327" y="77"/>
                  <a:pt x="327" y="77"/>
                  <a:pt x="327" y="77"/>
                </a:cubicBezTo>
                <a:cubicBezTo>
                  <a:pt x="328" y="77"/>
                  <a:pt x="328" y="77"/>
                  <a:pt x="328" y="77"/>
                </a:cubicBezTo>
                <a:cubicBezTo>
                  <a:pt x="329" y="77"/>
                  <a:pt x="329" y="77"/>
                  <a:pt x="329" y="77"/>
                </a:cubicBezTo>
                <a:cubicBezTo>
                  <a:pt x="330" y="77"/>
                  <a:pt x="330" y="77"/>
                  <a:pt x="330" y="77"/>
                </a:cubicBezTo>
                <a:cubicBezTo>
                  <a:pt x="331" y="77"/>
                  <a:pt x="331" y="77"/>
                  <a:pt x="331" y="77"/>
                </a:cubicBezTo>
                <a:cubicBezTo>
                  <a:pt x="332" y="77"/>
                  <a:pt x="332" y="77"/>
                  <a:pt x="332" y="77"/>
                </a:cubicBezTo>
                <a:cubicBezTo>
                  <a:pt x="330" y="77"/>
                  <a:pt x="330" y="77"/>
                  <a:pt x="330" y="77"/>
                </a:cubicBezTo>
                <a:cubicBezTo>
                  <a:pt x="330" y="76"/>
                  <a:pt x="330" y="76"/>
                  <a:pt x="330" y="76"/>
                </a:cubicBezTo>
                <a:cubicBezTo>
                  <a:pt x="331" y="75"/>
                  <a:pt x="331" y="75"/>
                  <a:pt x="331" y="75"/>
                </a:cubicBezTo>
                <a:cubicBezTo>
                  <a:pt x="332" y="75"/>
                  <a:pt x="332" y="75"/>
                  <a:pt x="332" y="75"/>
                </a:cubicBezTo>
                <a:cubicBezTo>
                  <a:pt x="332" y="75"/>
                  <a:pt x="332" y="75"/>
                  <a:pt x="332" y="75"/>
                </a:cubicBezTo>
                <a:cubicBezTo>
                  <a:pt x="331" y="75"/>
                  <a:pt x="331" y="75"/>
                  <a:pt x="331" y="75"/>
                </a:cubicBezTo>
                <a:cubicBezTo>
                  <a:pt x="331" y="74"/>
                  <a:pt x="331" y="74"/>
                  <a:pt x="331" y="74"/>
                </a:cubicBezTo>
                <a:cubicBezTo>
                  <a:pt x="332" y="73"/>
                  <a:pt x="332" y="73"/>
                  <a:pt x="332" y="73"/>
                </a:cubicBezTo>
                <a:cubicBezTo>
                  <a:pt x="333" y="73"/>
                  <a:pt x="333" y="73"/>
                  <a:pt x="333" y="73"/>
                </a:cubicBezTo>
                <a:cubicBezTo>
                  <a:pt x="332" y="72"/>
                  <a:pt x="332" y="72"/>
                  <a:pt x="332" y="72"/>
                </a:cubicBezTo>
                <a:cubicBezTo>
                  <a:pt x="334" y="70"/>
                  <a:pt x="334" y="70"/>
                  <a:pt x="334" y="70"/>
                </a:cubicBezTo>
                <a:cubicBezTo>
                  <a:pt x="334" y="70"/>
                  <a:pt x="334" y="70"/>
                  <a:pt x="334" y="70"/>
                </a:cubicBezTo>
                <a:cubicBezTo>
                  <a:pt x="335" y="69"/>
                  <a:pt x="335" y="69"/>
                  <a:pt x="335" y="69"/>
                </a:cubicBezTo>
                <a:cubicBezTo>
                  <a:pt x="334" y="69"/>
                  <a:pt x="334" y="69"/>
                  <a:pt x="334" y="69"/>
                </a:cubicBezTo>
                <a:cubicBezTo>
                  <a:pt x="332" y="71"/>
                  <a:pt x="332" y="71"/>
                  <a:pt x="332" y="71"/>
                </a:cubicBezTo>
                <a:cubicBezTo>
                  <a:pt x="331" y="73"/>
                  <a:pt x="331" y="73"/>
                  <a:pt x="331" y="73"/>
                </a:cubicBezTo>
                <a:cubicBezTo>
                  <a:pt x="330" y="74"/>
                  <a:pt x="330" y="74"/>
                  <a:pt x="330" y="74"/>
                </a:cubicBezTo>
                <a:cubicBezTo>
                  <a:pt x="329" y="76"/>
                  <a:pt x="329" y="76"/>
                  <a:pt x="329" y="76"/>
                </a:cubicBezTo>
                <a:cubicBezTo>
                  <a:pt x="328" y="75"/>
                  <a:pt x="328" y="75"/>
                  <a:pt x="328" y="75"/>
                </a:cubicBezTo>
                <a:cubicBezTo>
                  <a:pt x="326" y="75"/>
                  <a:pt x="326" y="75"/>
                  <a:pt x="326" y="75"/>
                </a:cubicBezTo>
                <a:cubicBezTo>
                  <a:pt x="326" y="75"/>
                  <a:pt x="326" y="75"/>
                  <a:pt x="326" y="75"/>
                </a:cubicBezTo>
                <a:cubicBezTo>
                  <a:pt x="327" y="74"/>
                  <a:pt x="327" y="74"/>
                  <a:pt x="327" y="74"/>
                </a:cubicBezTo>
                <a:cubicBezTo>
                  <a:pt x="328" y="73"/>
                  <a:pt x="328" y="73"/>
                  <a:pt x="328" y="73"/>
                </a:cubicBezTo>
                <a:cubicBezTo>
                  <a:pt x="328" y="72"/>
                  <a:pt x="328" y="72"/>
                  <a:pt x="328" y="72"/>
                </a:cubicBezTo>
                <a:cubicBezTo>
                  <a:pt x="327" y="73"/>
                  <a:pt x="327" y="73"/>
                  <a:pt x="327" y="73"/>
                </a:cubicBezTo>
                <a:cubicBezTo>
                  <a:pt x="325" y="73"/>
                  <a:pt x="325" y="73"/>
                  <a:pt x="325" y="73"/>
                </a:cubicBezTo>
                <a:cubicBezTo>
                  <a:pt x="325" y="74"/>
                  <a:pt x="325" y="74"/>
                  <a:pt x="325" y="74"/>
                </a:cubicBezTo>
                <a:cubicBezTo>
                  <a:pt x="325" y="74"/>
                  <a:pt x="325" y="74"/>
                  <a:pt x="325" y="74"/>
                </a:cubicBezTo>
                <a:cubicBezTo>
                  <a:pt x="323" y="74"/>
                  <a:pt x="323" y="74"/>
                  <a:pt x="323" y="74"/>
                </a:cubicBezTo>
                <a:cubicBezTo>
                  <a:pt x="322" y="73"/>
                  <a:pt x="322" y="73"/>
                  <a:pt x="322" y="73"/>
                </a:cubicBezTo>
                <a:cubicBezTo>
                  <a:pt x="323" y="73"/>
                  <a:pt x="323" y="73"/>
                  <a:pt x="323" y="73"/>
                </a:cubicBezTo>
                <a:cubicBezTo>
                  <a:pt x="324" y="73"/>
                  <a:pt x="324" y="73"/>
                  <a:pt x="324" y="73"/>
                </a:cubicBezTo>
                <a:cubicBezTo>
                  <a:pt x="323" y="72"/>
                  <a:pt x="323" y="72"/>
                  <a:pt x="323" y="72"/>
                </a:cubicBezTo>
                <a:cubicBezTo>
                  <a:pt x="323" y="72"/>
                  <a:pt x="323" y="72"/>
                  <a:pt x="323" y="72"/>
                </a:cubicBezTo>
                <a:cubicBezTo>
                  <a:pt x="323" y="71"/>
                  <a:pt x="323" y="71"/>
                  <a:pt x="323" y="71"/>
                </a:cubicBezTo>
                <a:cubicBezTo>
                  <a:pt x="324" y="70"/>
                  <a:pt x="324" y="70"/>
                  <a:pt x="324" y="70"/>
                </a:cubicBezTo>
                <a:cubicBezTo>
                  <a:pt x="324" y="69"/>
                  <a:pt x="324" y="69"/>
                  <a:pt x="324" y="69"/>
                </a:cubicBezTo>
                <a:cubicBezTo>
                  <a:pt x="325" y="69"/>
                  <a:pt x="325" y="69"/>
                  <a:pt x="325" y="69"/>
                </a:cubicBezTo>
                <a:cubicBezTo>
                  <a:pt x="326" y="68"/>
                  <a:pt x="326" y="68"/>
                  <a:pt x="326" y="68"/>
                </a:cubicBezTo>
                <a:cubicBezTo>
                  <a:pt x="327" y="68"/>
                  <a:pt x="327" y="68"/>
                  <a:pt x="327" y="68"/>
                </a:cubicBezTo>
                <a:cubicBezTo>
                  <a:pt x="327" y="67"/>
                  <a:pt x="327" y="67"/>
                  <a:pt x="327" y="67"/>
                </a:cubicBezTo>
                <a:cubicBezTo>
                  <a:pt x="328" y="65"/>
                  <a:pt x="328" y="65"/>
                  <a:pt x="328" y="65"/>
                </a:cubicBezTo>
                <a:cubicBezTo>
                  <a:pt x="329" y="64"/>
                  <a:pt x="329" y="64"/>
                  <a:pt x="329" y="64"/>
                </a:cubicBezTo>
                <a:cubicBezTo>
                  <a:pt x="330" y="64"/>
                  <a:pt x="330" y="64"/>
                  <a:pt x="330" y="64"/>
                </a:cubicBezTo>
                <a:cubicBezTo>
                  <a:pt x="332" y="64"/>
                  <a:pt x="332" y="64"/>
                  <a:pt x="332" y="64"/>
                </a:cubicBezTo>
                <a:cubicBezTo>
                  <a:pt x="334" y="64"/>
                  <a:pt x="334" y="64"/>
                  <a:pt x="334" y="64"/>
                </a:cubicBezTo>
                <a:cubicBezTo>
                  <a:pt x="334" y="64"/>
                  <a:pt x="334" y="64"/>
                  <a:pt x="334" y="64"/>
                </a:cubicBezTo>
                <a:cubicBezTo>
                  <a:pt x="335" y="64"/>
                  <a:pt x="335" y="64"/>
                  <a:pt x="335" y="64"/>
                </a:cubicBezTo>
                <a:cubicBezTo>
                  <a:pt x="336" y="63"/>
                  <a:pt x="336" y="63"/>
                  <a:pt x="336" y="63"/>
                </a:cubicBezTo>
                <a:cubicBezTo>
                  <a:pt x="337" y="63"/>
                  <a:pt x="337" y="63"/>
                  <a:pt x="337" y="63"/>
                </a:cubicBezTo>
                <a:cubicBezTo>
                  <a:pt x="337" y="63"/>
                  <a:pt x="337" y="63"/>
                  <a:pt x="337" y="63"/>
                </a:cubicBezTo>
                <a:cubicBezTo>
                  <a:pt x="338" y="64"/>
                  <a:pt x="338" y="64"/>
                  <a:pt x="338" y="64"/>
                </a:cubicBezTo>
                <a:cubicBezTo>
                  <a:pt x="339" y="64"/>
                  <a:pt x="339" y="64"/>
                  <a:pt x="339" y="64"/>
                </a:cubicBezTo>
                <a:cubicBezTo>
                  <a:pt x="341" y="66"/>
                  <a:pt x="341" y="66"/>
                  <a:pt x="341" y="66"/>
                </a:cubicBezTo>
                <a:cubicBezTo>
                  <a:pt x="341" y="67"/>
                  <a:pt x="341" y="67"/>
                  <a:pt x="341" y="67"/>
                </a:cubicBezTo>
                <a:cubicBezTo>
                  <a:pt x="342" y="68"/>
                  <a:pt x="342" y="68"/>
                  <a:pt x="342" y="68"/>
                </a:cubicBezTo>
                <a:cubicBezTo>
                  <a:pt x="343" y="68"/>
                  <a:pt x="343" y="68"/>
                  <a:pt x="343" y="68"/>
                </a:cubicBezTo>
                <a:cubicBezTo>
                  <a:pt x="344" y="70"/>
                  <a:pt x="344" y="70"/>
                  <a:pt x="344" y="70"/>
                </a:cubicBezTo>
                <a:cubicBezTo>
                  <a:pt x="344" y="68"/>
                  <a:pt x="344" y="68"/>
                  <a:pt x="344" y="68"/>
                </a:cubicBezTo>
                <a:cubicBezTo>
                  <a:pt x="345" y="68"/>
                  <a:pt x="345" y="68"/>
                  <a:pt x="345" y="68"/>
                </a:cubicBezTo>
                <a:cubicBezTo>
                  <a:pt x="345" y="67"/>
                  <a:pt x="345" y="67"/>
                  <a:pt x="345" y="67"/>
                </a:cubicBezTo>
                <a:cubicBezTo>
                  <a:pt x="344" y="67"/>
                  <a:pt x="344" y="67"/>
                  <a:pt x="344" y="67"/>
                </a:cubicBezTo>
                <a:cubicBezTo>
                  <a:pt x="343" y="67"/>
                  <a:pt x="343" y="67"/>
                  <a:pt x="343" y="67"/>
                </a:cubicBezTo>
                <a:cubicBezTo>
                  <a:pt x="343" y="66"/>
                  <a:pt x="343" y="66"/>
                  <a:pt x="343" y="66"/>
                </a:cubicBezTo>
                <a:cubicBezTo>
                  <a:pt x="344" y="66"/>
                  <a:pt x="344" y="66"/>
                  <a:pt x="344" y="66"/>
                </a:cubicBezTo>
                <a:cubicBezTo>
                  <a:pt x="346" y="66"/>
                  <a:pt x="346" y="66"/>
                  <a:pt x="346" y="66"/>
                </a:cubicBezTo>
                <a:cubicBezTo>
                  <a:pt x="347" y="67"/>
                  <a:pt x="347" y="67"/>
                  <a:pt x="347" y="67"/>
                </a:cubicBezTo>
                <a:cubicBezTo>
                  <a:pt x="347" y="66"/>
                  <a:pt x="347" y="66"/>
                  <a:pt x="347" y="66"/>
                </a:cubicBezTo>
                <a:cubicBezTo>
                  <a:pt x="347" y="65"/>
                  <a:pt x="347" y="65"/>
                  <a:pt x="347" y="65"/>
                </a:cubicBezTo>
                <a:cubicBezTo>
                  <a:pt x="348" y="64"/>
                  <a:pt x="348" y="64"/>
                  <a:pt x="348" y="64"/>
                </a:cubicBezTo>
                <a:cubicBezTo>
                  <a:pt x="348" y="63"/>
                  <a:pt x="348" y="63"/>
                  <a:pt x="348" y="63"/>
                </a:cubicBezTo>
                <a:cubicBezTo>
                  <a:pt x="347" y="64"/>
                  <a:pt x="347" y="64"/>
                  <a:pt x="347" y="64"/>
                </a:cubicBezTo>
                <a:cubicBezTo>
                  <a:pt x="347" y="64"/>
                  <a:pt x="347" y="64"/>
                  <a:pt x="347" y="64"/>
                </a:cubicBezTo>
                <a:cubicBezTo>
                  <a:pt x="346" y="65"/>
                  <a:pt x="346" y="65"/>
                  <a:pt x="346" y="65"/>
                </a:cubicBezTo>
                <a:cubicBezTo>
                  <a:pt x="345" y="66"/>
                  <a:pt x="345" y="66"/>
                  <a:pt x="345" y="66"/>
                </a:cubicBezTo>
                <a:cubicBezTo>
                  <a:pt x="344" y="65"/>
                  <a:pt x="344" y="65"/>
                  <a:pt x="344" y="65"/>
                </a:cubicBezTo>
                <a:cubicBezTo>
                  <a:pt x="342" y="65"/>
                  <a:pt x="342" y="65"/>
                  <a:pt x="342" y="65"/>
                </a:cubicBezTo>
                <a:cubicBezTo>
                  <a:pt x="341" y="64"/>
                  <a:pt x="341" y="64"/>
                  <a:pt x="341" y="64"/>
                </a:cubicBezTo>
                <a:cubicBezTo>
                  <a:pt x="341" y="64"/>
                  <a:pt x="341" y="64"/>
                  <a:pt x="341" y="64"/>
                </a:cubicBezTo>
                <a:cubicBezTo>
                  <a:pt x="339" y="64"/>
                  <a:pt x="339" y="64"/>
                  <a:pt x="339" y="64"/>
                </a:cubicBezTo>
                <a:cubicBezTo>
                  <a:pt x="338" y="62"/>
                  <a:pt x="338" y="62"/>
                  <a:pt x="338" y="62"/>
                </a:cubicBezTo>
                <a:cubicBezTo>
                  <a:pt x="338" y="60"/>
                  <a:pt x="338" y="60"/>
                  <a:pt x="338" y="60"/>
                </a:cubicBezTo>
                <a:cubicBezTo>
                  <a:pt x="338" y="59"/>
                  <a:pt x="338" y="59"/>
                  <a:pt x="338" y="59"/>
                </a:cubicBezTo>
                <a:cubicBezTo>
                  <a:pt x="340" y="60"/>
                  <a:pt x="340" y="60"/>
                  <a:pt x="340" y="60"/>
                </a:cubicBezTo>
                <a:cubicBezTo>
                  <a:pt x="340" y="61"/>
                  <a:pt x="340" y="61"/>
                  <a:pt x="340" y="61"/>
                </a:cubicBezTo>
                <a:cubicBezTo>
                  <a:pt x="340" y="62"/>
                  <a:pt x="340" y="62"/>
                  <a:pt x="340" y="62"/>
                </a:cubicBezTo>
                <a:cubicBezTo>
                  <a:pt x="341" y="61"/>
                  <a:pt x="341" y="61"/>
                  <a:pt x="341" y="61"/>
                </a:cubicBezTo>
                <a:cubicBezTo>
                  <a:pt x="341" y="59"/>
                  <a:pt x="341" y="59"/>
                  <a:pt x="341" y="59"/>
                </a:cubicBezTo>
                <a:cubicBezTo>
                  <a:pt x="340" y="59"/>
                  <a:pt x="340" y="59"/>
                  <a:pt x="340" y="59"/>
                </a:cubicBezTo>
                <a:cubicBezTo>
                  <a:pt x="340" y="59"/>
                  <a:pt x="340" y="59"/>
                  <a:pt x="340" y="59"/>
                </a:cubicBezTo>
                <a:cubicBezTo>
                  <a:pt x="340" y="58"/>
                  <a:pt x="340" y="58"/>
                  <a:pt x="340" y="58"/>
                </a:cubicBezTo>
                <a:cubicBezTo>
                  <a:pt x="341" y="56"/>
                  <a:pt x="341" y="56"/>
                  <a:pt x="341" y="56"/>
                </a:cubicBezTo>
                <a:cubicBezTo>
                  <a:pt x="341" y="55"/>
                  <a:pt x="341" y="55"/>
                  <a:pt x="341" y="55"/>
                </a:cubicBezTo>
                <a:cubicBezTo>
                  <a:pt x="342" y="54"/>
                  <a:pt x="342" y="54"/>
                  <a:pt x="342" y="54"/>
                </a:cubicBezTo>
                <a:cubicBezTo>
                  <a:pt x="341" y="51"/>
                  <a:pt x="341" y="51"/>
                  <a:pt x="341" y="51"/>
                </a:cubicBezTo>
                <a:cubicBezTo>
                  <a:pt x="341" y="49"/>
                  <a:pt x="341" y="49"/>
                  <a:pt x="341" y="49"/>
                </a:cubicBezTo>
                <a:cubicBezTo>
                  <a:pt x="340" y="49"/>
                  <a:pt x="340" y="49"/>
                  <a:pt x="340" y="49"/>
                </a:cubicBezTo>
                <a:cubicBezTo>
                  <a:pt x="340" y="48"/>
                  <a:pt x="340" y="48"/>
                  <a:pt x="340" y="48"/>
                </a:cubicBezTo>
                <a:cubicBezTo>
                  <a:pt x="340" y="47"/>
                  <a:pt x="340" y="47"/>
                  <a:pt x="340" y="47"/>
                </a:cubicBezTo>
                <a:cubicBezTo>
                  <a:pt x="341" y="47"/>
                  <a:pt x="341" y="47"/>
                  <a:pt x="341" y="47"/>
                </a:cubicBezTo>
                <a:cubicBezTo>
                  <a:pt x="341" y="47"/>
                  <a:pt x="341" y="47"/>
                  <a:pt x="341" y="47"/>
                </a:cubicBezTo>
                <a:cubicBezTo>
                  <a:pt x="342" y="47"/>
                  <a:pt x="342" y="47"/>
                  <a:pt x="342" y="47"/>
                </a:cubicBezTo>
                <a:cubicBezTo>
                  <a:pt x="342" y="47"/>
                  <a:pt x="342" y="47"/>
                  <a:pt x="342" y="47"/>
                </a:cubicBezTo>
                <a:cubicBezTo>
                  <a:pt x="343" y="49"/>
                  <a:pt x="343" y="49"/>
                  <a:pt x="343" y="49"/>
                </a:cubicBezTo>
                <a:cubicBezTo>
                  <a:pt x="343" y="48"/>
                  <a:pt x="343" y="48"/>
                  <a:pt x="343" y="48"/>
                </a:cubicBezTo>
                <a:cubicBezTo>
                  <a:pt x="343" y="48"/>
                  <a:pt x="343" y="48"/>
                  <a:pt x="343" y="48"/>
                </a:cubicBezTo>
                <a:cubicBezTo>
                  <a:pt x="343" y="46"/>
                  <a:pt x="343" y="46"/>
                  <a:pt x="343" y="46"/>
                </a:cubicBezTo>
                <a:cubicBezTo>
                  <a:pt x="342" y="46"/>
                  <a:pt x="342" y="46"/>
                  <a:pt x="342" y="46"/>
                </a:cubicBezTo>
                <a:cubicBezTo>
                  <a:pt x="341" y="46"/>
                  <a:pt x="341" y="46"/>
                  <a:pt x="341" y="46"/>
                </a:cubicBezTo>
                <a:cubicBezTo>
                  <a:pt x="341" y="45"/>
                  <a:pt x="341" y="45"/>
                  <a:pt x="341" y="45"/>
                </a:cubicBezTo>
                <a:cubicBezTo>
                  <a:pt x="342" y="44"/>
                  <a:pt x="342" y="44"/>
                  <a:pt x="342" y="44"/>
                </a:cubicBezTo>
                <a:cubicBezTo>
                  <a:pt x="345" y="40"/>
                  <a:pt x="345" y="40"/>
                  <a:pt x="345" y="40"/>
                </a:cubicBezTo>
                <a:cubicBezTo>
                  <a:pt x="346" y="40"/>
                  <a:pt x="346" y="40"/>
                  <a:pt x="346" y="40"/>
                </a:cubicBezTo>
                <a:cubicBezTo>
                  <a:pt x="347" y="40"/>
                  <a:pt x="347" y="40"/>
                  <a:pt x="347" y="40"/>
                </a:cubicBezTo>
                <a:cubicBezTo>
                  <a:pt x="347" y="41"/>
                  <a:pt x="347" y="41"/>
                  <a:pt x="347" y="41"/>
                </a:cubicBezTo>
                <a:cubicBezTo>
                  <a:pt x="349" y="42"/>
                  <a:pt x="349" y="42"/>
                  <a:pt x="349" y="42"/>
                </a:cubicBezTo>
                <a:cubicBezTo>
                  <a:pt x="349" y="42"/>
                  <a:pt x="349" y="42"/>
                  <a:pt x="349" y="42"/>
                </a:cubicBezTo>
                <a:cubicBezTo>
                  <a:pt x="352" y="44"/>
                  <a:pt x="352" y="44"/>
                  <a:pt x="352" y="44"/>
                </a:cubicBezTo>
                <a:cubicBezTo>
                  <a:pt x="352" y="45"/>
                  <a:pt x="352" y="45"/>
                  <a:pt x="352" y="45"/>
                </a:cubicBezTo>
                <a:cubicBezTo>
                  <a:pt x="353" y="46"/>
                  <a:pt x="353" y="46"/>
                  <a:pt x="353" y="46"/>
                </a:cubicBezTo>
                <a:cubicBezTo>
                  <a:pt x="353" y="48"/>
                  <a:pt x="353" y="48"/>
                  <a:pt x="353" y="48"/>
                </a:cubicBezTo>
                <a:cubicBezTo>
                  <a:pt x="353" y="50"/>
                  <a:pt x="353" y="50"/>
                  <a:pt x="353" y="50"/>
                </a:cubicBezTo>
                <a:cubicBezTo>
                  <a:pt x="353" y="52"/>
                  <a:pt x="353" y="52"/>
                  <a:pt x="353" y="52"/>
                </a:cubicBezTo>
                <a:cubicBezTo>
                  <a:pt x="354" y="53"/>
                  <a:pt x="354" y="53"/>
                  <a:pt x="354" y="53"/>
                </a:cubicBezTo>
                <a:cubicBezTo>
                  <a:pt x="354" y="52"/>
                  <a:pt x="354" y="52"/>
                  <a:pt x="354" y="52"/>
                </a:cubicBezTo>
                <a:cubicBezTo>
                  <a:pt x="355" y="52"/>
                  <a:pt x="355" y="52"/>
                  <a:pt x="355" y="52"/>
                </a:cubicBezTo>
                <a:cubicBezTo>
                  <a:pt x="356" y="53"/>
                  <a:pt x="356" y="53"/>
                  <a:pt x="356" y="53"/>
                </a:cubicBezTo>
                <a:cubicBezTo>
                  <a:pt x="356" y="54"/>
                  <a:pt x="356" y="54"/>
                  <a:pt x="356" y="54"/>
                </a:cubicBezTo>
                <a:cubicBezTo>
                  <a:pt x="356" y="53"/>
                  <a:pt x="356" y="53"/>
                  <a:pt x="356" y="53"/>
                </a:cubicBezTo>
                <a:cubicBezTo>
                  <a:pt x="357" y="53"/>
                  <a:pt x="357" y="53"/>
                  <a:pt x="357" y="53"/>
                </a:cubicBezTo>
                <a:cubicBezTo>
                  <a:pt x="358" y="53"/>
                  <a:pt x="358" y="53"/>
                  <a:pt x="358" y="53"/>
                </a:cubicBezTo>
                <a:cubicBezTo>
                  <a:pt x="357" y="53"/>
                  <a:pt x="357" y="53"/>
                  <a:pt x="357" y="53"/>
                </a:cubicBezTo>
                <a:cubicBezTo>
                  <a:pt x="356" y="52"/>
                  <a:pt x="356" y="52"/>
                  <a:pt x="356" y="52"/>
                </a:cubicBezTo>
                <a:cubicBezTo>
                  <a:pt x="355" y="52"/>
                  <a:pt x="355" y="52"/>
                  <a:pt x="355" y="52"/>
                </a:cubicBezTo>
                <a:cubicBezTo>
                  <a:pt x="355" y="51"/>
                  <a:pt x="355" y="51"/>
                  <a:pt x="355" y="51"/>
                </a:cubicBezTo>
                <a:cubicBezTo>
                  <a:pt x="355" y="50"/>
                  <a:pt x="355" y="50"/>
                  <a:pt x="355" y="50"/>
                </a:cubicBezTo>
                <a:cubicBezTo>
                  <a:pt x="355" y="49"/>
                  <a:pt x="355" y="49"/>
                  <a:pt x="355" y="49"/>
                </a:cubicBezTo>
                <a:cubicBezTo>
                  <a:pt x="355" y="49"/>
                  <a:pt x="355" y="49"/>
                  <a:pt x="355" y="49"/>
                </a:cubicBezTo>
                <a:cubicBezTo>
                  <a:pt x="355" y="45"/>
                  <a:pt x="355" y="45"/>
                  <a:pt x="355" y="45"/>
                </a:cubicBezTo>
                <a:cubicBezTo>
                  <a:pt x="355" y="44"/>
                  <a:pt x="355" y="44"/>
                  <a:pt x="355" y="44"/>
                </a:cubicBezTo>
                <a:cubicBezTo>
                  <a:pt x="355" y="43"/>
                  <a:pt x="355" y="43"/>
                  <a:pt x="355" y="43"/>
                </a:cubicBezTo>
                <a:cubicBezTo>
                  <a:pt x="357" y="43"/>
                  <a:pt x="357" y="43"/>
                  <a:pt x="357" y="43"/>
                </a:cubicBezTo>
                <a:cubicBezTo>
                  <a:pt x="358" y="43"/>
                  <a:pt x="358" y="43"/>
                  <a:pt x="358" y="43"/>
                </a:cubicBezTo>
                <a:cubicBezTo>
                  <a:pt x="359" y="44"/>
                  <a:pt x="359" y="44"/>
                  <a:pt x="359" y="44"/>
                </a:cubicBezTo>
                <a:cubicBezTo>
                  <a:pt x="361" y="44"/>
                  <a:pt x="361" y="44"/>
                  <a:pt x="361" y="44"/>
                </a:cubicBezTo>
                <a:cubicBezTo>
                  <a:pt x="362" y="44"/>
                  <a:pt x="362" y="44"/>
                  <a:pt x="362" y="44"/>
                </a:cubicBezTo>
                <a:cubicBezTo>
                  <a:pt x="364" y="44"/>
                  <a:pt x="364" y="44"/>
                  <a:pt x="364" y="44"/>
                </a:cubicBezTo>
                <a:cubicBezTo>
                  <a:pt x="366" y="44"/>
                  <a:pt x="366" y="44"/>
                  <a:pt x="366" y="44"/>
                </a:cubicBezTo>
                <a:cubicBezTo>
                  <a:pt x="367" y="44"/>
                  <a:pt x="367" y="44"/>
                  <a:pt x="367" y="44"/>
                </a:cubicBezTo>
                <a:cubicBezTo>
                  <a:pt x="368" y="45"/>
                  <a:pt x="368" y="45"/>
                  <a:pt x="368" y="45"/>
                </a:cubicBezTo>
                <a:cubicBezTo>
                  <a:pt x="370" y="45"/>
                  <a:pt x="370" y="45"/>
                  <a:pt x="370" y="45"/>
                </a:cubicBezTo>
                <a:cubicBezTo>
                  <a:pt x="371" y="45"/>
                  <a:pt x="371" y="45"/>
                  <a:pt x="371" y="45"/>
                </a:cubicBezTo>
                <a:cubicBezTo>
                  <a:pt x="372" y="45"/>
                  <a:pt x="372" y="45"/>
                  <a:pt x="372" y="45"/>
                </a:cubicBezTo>
                <a:cubicBezTo>
                  <a:pt x="372" y="45"/>
                  <a:pt x="372" y="45"/>
                  <a:pt x="372" y="45"/>
                </a:cubicBezTo>
                <a:cubicBezTo>
                  <a:pt x="371" y="44"/>
                  <a:pt x="371" y="44"/>
                  <a:pt x="371" y="44"/>
                </a:cubicBezTo>
                <a:cubicBezTo>
                  <a:pt x="369" y="44"/>
                  <a:pt x="369" y="44"/>
                  <a:pt x="369" y="44"/>
                </a:cubicBezTo>
                <a:cubicBezTo>
                  <a:pt x="368" y="44"/>
                  <a:pt x="368" y="44"/>
                  <a:pt x="368" y="44"/>
                </a:cubicBezTo>
                <a:cubicBezTo>
                  <a:pt x="367" y="43"/>
                  <a:pt x="367" y="43"/>
                  <a:pt x="367" y="43"/>
                </a:cubicBezTo>
                <a:cubicBezTo>
                  <a:pt x="368" y="43"/>
                  <a:pt x="368" y="43"/>
                  <a:pt x="368" y="43"/>
                </a:cubicBezTo>
                <a:cubicBezTo>
                  <a:pt x="368" y="43"/>
                  <a:pt x="368" y="43"/>
                  <a:pt x="368" y="43"/>
                </a:cubicBezTo>
                <a:cubicBezTo>
                  <a:pt x="370" y="42"/>
                  <a:pt x="370" y="42"/>
                  <a:pt x="370" y="42"/>
                </a:cubicBezTo>
                <a:cubicBezTo>
                  <a:pt x="373" y="42"/>
                  <a:pt x="373" y="42"/>
                  <a:pt x="373" y="42"/>
                </a:cubicBezTo>
                <a:cubicBezTo>
                  <a:pt x="376" y="42"/>
                  <a:pt x="376" y="42"/>
                  <a:pt x="376" y="42"/>
                </a:cubicBezTo>
                <a:cubicBezTo>
                  <a:pt x="377" y="42"/>
                  <a:pt x="377" y="42"/>
                  <a:pt x="377" y="42"/>
                </a:cubicBezTo>
                <a:cubicBezTo>
                  <a:pt x="379" y="43"/>
                  <a:pt x="379" y="43"/>
                  <a:pt x="379" y="43"/>
                </a:cubicBezTo>
                <a:cubicBezTo>
                  <a:pt x="379" y="43"/>
                  <a:pt x="379" y="43"/>
                  <a:pt x="379" y="43"/>
                </a:cubicBezTo>
                <a:cubicBezTo>
                  <a:pt x="381" y="43"/>
                  <a:pt x="381" y="43"/>
                  <a:pt x="381" y="43"/>
                </a:cubicBezTo>
                <a:cubicBezTo>
                  <a:pt x="380" y="42"/>
                  <a:pt x="380" y="42"/>
                  <a:pt x="380" y="42"/>
                </a:cubicBezTo>
                <a:cubicBezTo>
                  <a:pt x="379" y="42"/>
                  <a:pt x="379" y="42"/>
                  <a:pt x="379" y="42"/>
                </a:cubicBezTo>
                <a:cubicBezTo>
                  <a:pt x="379" y="42"/>
                  <a:pt x="379" y="42"/>
                  <a:pt x="379" y="42"/>
                </a:cubicBezTo>
                <a:cubicBezTo>
                  <a:pt x="379" y="41"/>
                  <a:pt x="379" y="41"/>
                  <a:pt x="379" y="41"/>
                </a:cubicBezTo>
                <a:cubicBezTo>
                  <a:pt x="378" y="40"/>
                  <a:pt x="378" y="40"/>
                  <a:pt x="378" y="40"/>
                </a:cubicBezTo>
                <a:cubicBezTo>
                  <a:pt x="376" y="40"/>
                  <a:pt x="376" y="40"/>
                  <a:pt x="376" y="40"/>
                </a:cubicBezTo>
                <a:cubicBezTo>
                  <a:pt x="376" y="40"/>
                  <a:pt x="376" y="40"/>
                  <a:pt x="376" y="40"/>
                </a:cubicBezTo>
                <a:cubicBezTo>
                  <a:pt x="373" y="40"/>
                  <a:pt x="373" y="40"/>
                  <a:pt x="373" y="40"/>
                </a:cubicBezTo>
                <a:cubicBezTo>
                  <a:pt x="373" y="40"/>
                  <a:pt x="373" y="40"/>
                  <a:pt x="373" y="40"/>
                </a:cubicBezTo>
                <a:cubicBezTo>
                  <a:pt x="374" y="39"/>
                  <a:pt x="374" y="39"/>
                  <a:pt x="374" y="39"/>
                </a:cubicBezTo>
                <a:cubicBezTo>
                  <a:pt x="374" y="38"/>
                  <a:pt x="374" y="38"/>
                  <a:pt x="374" y="38"/>
                </a:cubicBezTo>
                <a:cubicBezTo>
                  <a:pt x="375" y="38"/>
                  <a:pt x="375" y="38"/>
                  <a:pt x="375" y="38"/>
                </a:cubicBezTo>
                <a:cubicBezTo>
                  <a:pt x="376" y="37"/>
                  <a:pt x="376" y="37"/>
                  <a:pt x="376" y="37"/>
                </a:cubicBezTo>
                <a:cubicBezTo>
                  <a:pt x="377" y="36"/>
                  <a:pt x="377" y="36"/>
                  <a:pt x="377" y="36"/>
                </a:cubicBezTo>
                <a:cubicBezTo>
                  <a:pt x="380" y="34"/>
                  <a:pt x="380" y="34"/>
                  <a:pt x="380" y="34"/>
                </a:cubicBezTo>
                <a:cubicBezTo>
                  <a:pt x="381" y="34"/>
                  <a:pt x="381" y="34"/>
                  <a:pt x="381" y="34"/>
                </a:cubicBezTo>
                <a:cubicBezTo>
                  <a:pt x="383" y="33"/>
                  <a:pt x="383" y="33"/>
                  <a:pt x="383" y="33"/>
                </a:cubicBezTo>
                <a:cubicBezTo>
                  <a:pt x="383" y="32"/>
                  <a:pt x="383" y="32"/>
                  <a:pt x="383" y="32"/>
                </a:cubicBezTo>
                <a:cubicBezTo>
                  <a:pt x="381" y="33"/>
                  <a:pt x="381" y="33"/>
                  <a:pt x="381" y="33"/>
                </a:cubicBezTo>
                <a:cubicBezTo>
                  <a:pt x="379" y="33"/>
                  <a:pt x="379" y="33"/>
                  <a:pt x="379" y="33"/>
                </a:cubicBezTo>
                <a:cubicBezTo>
                  <a:pt x="376" y="35"/>
                  <a:pt x="376" y="35"/>
                  <a:pt x="376" y="35"/>
                </a:cubicBezTo>
                <a:cubicBezTo>
                  <a:pt x="376" y="37"/>
                  <a:pt x="376" y="37"/>
                  <a:pt x="376" y="37"/>
                </a:cubicBezTo>
                <a:cubicBezTo>
                  <a:pt x="375" y="37"/>
                  <a:pt x="375" y="37"/>
                  <a:pt x="375" y="37"/>
                </a:cubicBezTo>
                <a:cubicBezTo>
                  <a:pt x="375" y="36"/>
                  <a:pt x="375" y="36"/>
                  <a:pt x="375" y="36"/>
                </a:cubicBezTo>
                <a:cubicBezTo>
                  <a:pt x="375" y="35"/>
                  <a:pt x="375" y="35"/>
                  <a:pt x="375" y="35"/>
                </a:cubicBezTo>
                <a:cubicBezTo>
                  <a:pt x="374" y="36"/>
                  <a:pt x="374" y="36"/>
                  <a:pt x="374" y="36"/>
                </a:cubicBezTo>
                <a:cubicBezTo>
                  <a:pt x="373" y="37"/>
                  <a:pt x="373" y="37"/>
                  <a:pt x="373" y="37"/>
                </a:cubicBezTo>
                <a:cubicBezTo>
                  <a:pt x="372" y="38"/>
                  <a:pt x="372" y="38"/>
                  <a:pt x="372" y="38"/>
                </a:cubicBezTo>
                <a:cubicBezTo>
                  <a:pt x="372" y="38"/>
                  <a:pt x="372" y="38"/>
                  <a:pt x="372" y="38"/>
                </a:cubicBezTo>
                <a:cubicBezTo>
                  <a:pt x="373" y="39"/>
                  <a:pt x="373" y="39"/>
                  <a:pt x="373" y="39"/>
                </a:cubicBezTo>
                <a:cubicBezTo>
                  <a:pt x="371" y="40"/>
                  <a:pt x="371" y="40"/>
                  <a:pt x="371" y="40"/>
                </a:cubicBezTo>
                <a:cubicBezTo>
                  <a:pt x="370" y="40"/>
                  <a:pt x="370" y="40"/>
                  <a:pt x="370" y="40"/>
                </a:cubicBezTo>
                <a:cubicBezTo>
                  <a:pt x="366" y="42"/>
                  <a:pt x="366" y="42"/>
                  <a:pt x="366" y="42"/>
                </a:cubicBezTo>
                <a:cubicBezTo>
                  <a:pt x="365" y="42"/>
                  <a:pt x="365" y="42"/>
                  <a:pt x="365" y="42"/>
                </a:cubicBezTo>
                <a:cubicBezTo>
                  <a:pt x="364" y="42"/>
                  <a:pt x="364" y="42"/>
                  <a:pt x="364" y="42"/>
                </a:cubicBezTo>
                <a:cubicBezTo>
                  <a:pt x="361" y="42"/>
                  <a:pt x="361" y="42"/>
                  <a:pt x="361" y="42"/>
                </a:cubicBezTo>
                <a:cubicBezTo>
                  <a:pt x="360" y="40"/>
                  <a:pt x="360" y="40"/>
                  <a:pt x="360" y="40"/>
                </a:cubicBezTo>
                <a:cubicBezTo>
                  <a:pt x="358" y="41"/>
                  <a:pt x="358" y="41"/>
                  <a:pt x="358" y="41"/>
                </a:cubicBezTo>
                <a:cubicBezTo>
                  <a:pt x="358" y="40"/>
                  <a:pt x="358" y="40"/>
                  <a:pt x="358" y="40"/>
                </a:cubicBezTo>
                <a:cubicBezTo>
                  <a:pt x="357" y="40"/>
                  <a:pt x="357" y="40"/>
                  <a:pt x="357" y="40"/>
                </a:cubicBezTo>
                <a:cubicBezTo>
                  <a:pt x="359" y="38"/>
                  <a:pt x="359" y="38"/>
                  <a:pt x="359" y="38"/>
                </a:cubicBezTo>
                <a:cubicBezTo>
                  <a:pt x="360" y="38"/>
                  <a:pt x="360" y="38"/>
                  <a:pt x="360" y="38"/>
                </a:cubicBezTo>
                <a:cubicBezTo>
                  <a:pt x="361" y="38"/>
                  <a:pt x="361" y="38"/>
                  <a:pt x="361" y="38"/>
                </a:cubicBezTo>
                <a:cubicBezTo>
                  <a:pt x="363" y="38"/>
                  <a:pt x="363" y="38"/>
                  <a:pt x="363" y="38"/>
                </a:cubicBezTo>
                <a:cubicBezTo>
                  <a:pt x="364" y="37"/>
                  <a:pt x="364" y="37"/>
                  <a:pt x="364" y="37"/>
                </a:cubicBezTo>
                <a:cubicBezTo>
                  <a:pt x="363" y="37"/>
                  <a:pt x="363" y="37"/>
                  <a:pt x="363" y="37"/>
                </a:cubicBezTo>
                <a:cubicBezTo>
                  <a:pt x="362" y="37"/>
                  <a:pt x="362" y="37"/>
                  <a:pt x="362" y="37"/>
                </a:cubicBezTo>
                <a:cubicBezTo>
                  <a:pt x="361" y="37"/>
                  <a:pt x="361" y="37"/>
                  <a:pt x="361" y="37"/>
                </a:cubicBezTo>
                <a:cubicBezTo>
                  <a:pt x="359" y="38"/>
                  <a:pt x="359" y="38"/>
                  <a:pt x="359" y="38"/>
                </a:cubicBezTo>
                <a:cubicBezTo>
                  <a:pt x="358" y="37"/>
                  <a:pt x="358" y="37"/>
                  <a:pt x="358" y="37"/>
                </a:cubicBezTo>
                <a:cubicBezTo>
                  <a:pt x="358" y="37"/>
                  <a:pt x="358" y="37"/>
                  <a:pt x="358" y="37"/>
                </a:cubicBezTo>
                <a:cubicBezTo>
                  <a:pt x="359" y="36"/>
                  <a:pt x="359" y="36"/>
                  <a:pt x="359" y="36"/>
                </a:cubicBezTo>
                <a:cubicBezTo>
                  <a:pt x="359" y="36"/>
                  <a:pt x="359" y="36"/>
                  <a:pt x="359" y="36"/>
                </a:cubicBezTo>
                <a:cubicBezTo>
                  <a:pt x="357" y="36"/>
                  <a:pt x="357" y="36"/>
                  <a:pt x="357" y="36"/>
                </a:cubicBezTo>
                <a:cubicBezTo>
                  <a:pt x="357" y="38"/>
                  <a:pt x="357" y="38"/>
                  <a:pt x="357" y="38"/>
                </a:cubicBezTo>
                <a:cubicBezTo>
                  <a:pt x="355" y="39"/>
                  <a:pt x="355" y="39"/>
                  <a:pt x="355" y="39"/>
                </a:cubicBezTo>
                <a:cubicBezTo>
                  <a:pt x="354" y="39"/>
                  <a:pt x="354" y="39"/>
                  <a:pt x="354" y="39"/>
                </a:cubicBezTo>
                <a:cubicBezTo>
                  <a:pt x="352" y="39"/>
                  <a:pt x="352" y="39"/>
                  <a:pt x="352" y="39"/>
                </a:cubicBezTo>
                <a:cubicBezTo>
                  <a:pt x="350" y="39"/>
                  <a:pt x="350" y="39"/>
                  <a:pt x="350" y="39"/>
                </a:cubicBezTo>
                <a:cubicBezTo>
                  <a:pt x="349" y="38"/>
                  <a:pt x="349" y="38"/>
                  <a:pt x="349" y="38"/>
                </a:cubicBezTo>
                <a:cubicBezTo>
                  <a:pt x="349" y="37"/>
                  <a:pt x="349" y="37"/>
                  <a:pt x="349" y="37"/>
                </a:cubicBezTo>
                <a:cubicBezTo>
                  <a:pt x="348" y="37"/>
                  <a:pt x="348" y="37"/>
                  <a:pt x="348" y="37"/>
                </a:cubicBezTo>
                <a:cubicBezTo>
                  <a:pt x="347" y="36"/>
                  <a:pt x="347" y="36"/>
                  <a:pt x="347" y="36"/>
                </a:cubicBezTo>
                <a:cubicBezTo>
                  <a:pt x="347" y="35"/>
                  <a:pt x="347" y="35"/>
                  <a:pt x="347" y="35"/>
                </a:cubicBezTo>
                <a:cubicBezTo>
                  <a:pt x="348" y="35"/>
                  <a:pt x="348" y="35"/>
                  <a:pt x="348" y="35"/>
                </a:cubicBezTo>
                <a:cubicBezTo>
                  <a:pt x="348" y="34"/>
                  <a:pt x="348" y="34"/>
                  <a:pt x="348" y="34"/>
                </a:cubicBezTo>
                <a:cubicBezTo>
                  <a:pt x="350" y="33"/>
                  <a:pt x="350" y="33"/>
                  <a:pt x="350" y="33"/>
                </a:cubicBezTo>
                <a:cubicBezTo>
                  <a:pt x="351" y="32"/>
                  <a:pt x="351" y="32"/>
                  <a:pt x="351" y="32"/>
                </a:cubicBezTo>
                <a:cubicBezTo>
                  <a:pt x="352" y="31"/>
                  <a:pt x="352" y="31"/>
                  <a:pt x="352" y="31"/>
                </a:cubicBezTo>
                <a:cubicBezTo>
                  <a:pt x="353" y="30"/>
                  <a:pt x="353" y="30"/>
                  <a:pt x="353" y="30"/>
                </a:cubicBezTo>
                <a:cubicBezTo>
                  <a:pt x="354" y="30"/>
                  <a:pt x="354" y="30"/>
                  <a:pt x="354" y="30"/>
                </a:cubicBezTo>
                <a:cubicBezTo>
                  <a:pt x="356" y="31"/>
                  <a:pt x="356" y="31"/>
                  <a:pt x="356" y="31"/>
                </a:cubicBezTo>
                <a:cubicBezTo>
                  <a:pt x="356" y="30"/>
                  <a:pt x="356" y="30"/>
                  <a:pt x="356" y="30"/>
                </a:cubicBezTo>
                <a:cubicBezTo>
                  <a:pt x="357" y="30"/>
                  <a:pt x="357" y="30"/>
                  <a:pt x="357" y="30"/>
                </a:cubicBezTo>
                <a:cubicBezTo>
                  <a:pt x="359" y="31"/>
                  <a:pt x="359" y="31"/>
                  <a:pt x="359" y="31"/>
                </a:cubicBezTo>
                <a:cubicBezTo>
                  <a:pt x="361" y="31"/>
                  <a:pt x="361" y="31"/>
                  <a:pt x="361" y="31"/>
                </a:cubicBezTo>
                <a:cubicBezTo>
                  <a:pt x="362" y="32"/>
                  <a:pt x="362" y="32"/>
                  <a:pt x="362" y="32"/>
                </a:cubicBezTo>
                <a:cubicBezTo>
                  <a:pt x="363" y="31"/>
                  <a:pt x="363" y="31"/>
                  <a:pt x="363" y="31"/>
                </a:cubicBezTo>
                <a:cubicBezTo>
                  <a:pt x="364" y="31"/>
                  <a:pt x="364" y="31"/>
                  <a:pt x="364" y="31"/>
                </a:cubicBezTo>
                <a:cubicBezTo>
                  <a:pt x="363" y="31"/>
                  <a:pt x="363" y="31"/>
                  <a:pt x="363" y="31"/>
                </a:cubicBezTo>
                <a:cubicBezTo>
                  <a:pt x="361" y="31"/>
                  <a:pt x="361" y="31"/>
                  <a:pt x="361" y="31"/>
                </a:cubicBezTo>
                <a:cubicBezTo>
                  <a:pt x="359" y="30"/>
                  <a:pt x="359" y="30"/>
                  <a:pt x="359" y="30"/>
                </a:cubicBezTo>
                <a:cubicBezTo>
                  <a:pt x="358" y="30"/>
                  <a:pt x="358" y="30"/>
                  <a:pt x="358" y="30"/>
                </a:cubicBezTo>
                <a:cubicBezTo>
                  <a:pt x="356" y="30"/>
                  <a:pt x="356" y="30"/>
                  <a:pt x="356" y="30"/>
                </a:cubicBezTo>
                <a:cubicBezTo>
                  <a:pt x="354" y="30"/>
                  <a:pt x="354" y="30"/>
                  <a:pt x="354" y="30"/>
                </a:cubicBezTo>
                <a:cubicBezTo>
                  <a:pt x="352" y="29"/>
                  <a:pt x="352" y="29"/>
                  <a:pt x="352" y="29"/>
                </a:cubicBezTo>
                <a:cubicBezTo>
                  <a:pt x="352" y="29"/>
                  <a:pt x="352" y="29"/>
                  <a:pt x="352" y="29"/>
                </a:cubicBezTo>
                <a:cubicBezTo>
                  <a:pt x="351" y="30"/>
                  <a:pt x="351" y="30"/>
                  <a:pt x="351" y="30"/>
                </a:cubicBezTo>
                <a:cubicBezTo>
                  <a:pt x="350" y="31"/>
                  <a:pt x="350" y="31"/>
                  <a:pt x="350" y="31"/>
                </a:cubicBezTo>
                <a:cubicBezTo>
                  <a:pt x="348" y="32"/>
                  <a:pt x="348" y="32"/>
                  <a:pt x="348" y="32"/>
                </a:cubicBezTo>
                <a:cubicBezTo>
                  <a:pt x="346" y="33"/>
                  <a:pt x="346" y="33"/>
                  <a:pt x="346" y="33"/>
                </a:cubicBezTo>
                <a:cubicBezTo>
                  <a:pt x="345" y="35"/>
                  <a:pt x="345" y="35"/>
                  <a:pt x="345" y="35"/>
                </a:cubicBezTo>
                <a:cubicBezTo>
                  <a:pt x="345" y="35"/>
                  <a:pt x="345" y="35"/>
                  <a:pt x="345" y="35"/>
                </a:cubicBezTo>
                <a:cubicBezTo>
                  <a:pt x="344" y="34"/>
                  <a:pt x="344" y="34"/>
                  <a:pt x="344" y="34"/>
                </a:cubicBezTo>
                <a:cubicBezTo>
                  <a:pt x="343" y="33"/>
                  <a:pt x="343" y="33"/>
                  <a:pt x="343" y="33"/>
                </a:cubicBezTo>
                <a:cubicBezTo>
                  <a:pt x="342" y="32"/>
                  <a:pt x="342" y="32"/>
                  <a:pt x="342" y="32"/>
                </a:cubicBezTo>
                <a:cubicBezTo>
                  <a:pt x="341" y="32"/>
                  <a:pt x="341" y="32"/>
                  <a:pt x="341" y="32"/>
                </a:cubicBezTo>
                <a:cubicBezTo>
                  <a:pt x="341" y="31"/>
                  <a:pt x="341" y="31"/>
                  <a:pt x="341" y="31"/>
                </a:cubicBezTo>
                <a:cubicBezTo>
                  <a:pt x="341" y="29"/>
                  <a:pt x="341" y="29"/>
                  <a:pt x="341" y="29"/>
                </a:cubicBezTo>
                <a:cubicBezTo>
                  <a:pt x="341" y="29"/>
                  <a:pt x="341" y="29"/>
                  <a:pt x="341" y="29"/>
                </a:cubicBezTo>
                <a:cubicBezTo>
                  <a:pt x="340" y="27"/>
                  <a:pt x="340" y="27"/>
                  <a:pt x="340" y="27"/>
                </a:cubicBezTo>
                <a:cubicBezTo>
                  <a:pt x="341" y="27"/>
                  <a:pt x="341" y="27"/>
                  <a:pt x="341" y="27"/>
                </a:cubicBezTo>
                <a:cubicBezTo>
                  <a:pt x="342" y="27"/>
                  <a:pt x="342" y="27"/>
                  <a:pt x="342" y="27"/>
                </a:cubicBezTo>
                <a:cubicBezTo>
                  <a:pt x="343" y="27"/>
                  <a:pt x="343" y="27"/>
                  <a:pt x="343" y="27"/>
                </a:cubicBezTo>
                <a:cubicBezTo>
                  <a:pt x="343" y="27"/>
                  <a:pt x="343" y="27"/>
                  <a:pt x="343" y="27"/>
                </a:cubicBezTo>
                <a:cubicBezTo>
                  <a:pt x="346" y="27"/>
                  <a:pt x="346" y="27"/>
                  <a:pt x="346" y="27"/>
                </a:cubicBezTo>
                <a:cubicBezTo>
                  <a:pt x="348" y="28"/>
                  <a:pt x="348" y="28"/>
                  <a:pt x="348" y="28"/>
                </a:cubicBezTo>
                <a:cubicBezTo>
                  <a:pt x="349" y="28"/>
                  <a:pt x="349" y="28"/>
                  <a:pt x="349" y="28"/>
                </a:cubicBezTo>
                <a:cubicBezTo>
                  <a:pt x="349" y="29"/>
                  <a:pt x="349" y="29"/>
                  <a:pt x="349" y="29"/>
                </a:cubicBezTo>
                <a:cubicBezTo>
                  <a:pt x="350" y="29"/>
                  <a:pt x="350" y="29"/>
                  <a:pt x="350" y="29"/>
                </a:cubicBezTo>
                <a:cubicBezTo>
                  <a:pt x="351" y="28"/>
                  <a:pt x="351" y="28"/>
                  <a:pt x="351" y="28"/>
                </a:cubicBezTo>
                <a:cubicBezTo>
                  <a:pt x="353" y="29"/>
                  <a:pt x="353" y="29"/>
                  <a:pt x="353" y="29"/>
                </a:cubicBezTo>
                <a:cubicBezTo>
                  <a:pt x="353" y="28"/>
                  <a:pt x="353" y="28"/>
                  <a:pt x="353" y="28"/>
                </a:cubicBezTo>
                <a:cubicBezTo>
                  <a:pt x="354" y="28"/>
                  <a:pt x="354" y="28"/>
                  <a:pt x="354" y="28"/>
                </a:cubicBezTo>
                <a:cubicBezTo>
                  <a:pt x="355" y="28"/>
                  <a:pt x="355" y="28"/>
                  <a:pt x="355" y="28"/>
                </a:cubicBezTo>
                <a:cubicBezTo>
                  <a:pt x="357" y="27"/>
                  <a:pt x="357" y="27"/>
                  <a:pt x="357" y="27"/>
                </a:cubicBezTo>
                <a:cubicBezTo>
                  <a:pt x="358" y="27"/>
                  <a:pt x="358" y="27"/>
                  <a:pt x="358" y="27"/>
                </a:cubicBezTo>
                <a:cubicBezTo>
                  <a:pt x="359" y="26"/>
                  <a:pt x="359" y="26"/>
                  <a:pt x="359" y="26"/>
                </a:cubicBezTo>
                <a:cubicBezTo>
                  <a:pt x="359" y="26"/>
                  <a:pt x="359" y="26"/>
                  <a:pt x="359" y="26"/>
                </a:cubicBezTo>
                <a:cubicBezTo>
                  <a:pt x="358" y="26"/>
                  <a:pt x="358" y="26"/>
                  <a:pt x="358" y="26"/>
                </a:cubicBezTo>
                <a:cubicBezTo>
                  <a:pt x="358" y="26"/>
                  <a:pt x="358" y="26"/>
                  <a:pt x="358" y="26"/>
                </a:cubicBezTo>
                <a:cubicBezTo>
                  <a:pt x="357" y="26"/>
                  <a:pt x="357" y="26"/>
                  <a:pt x="357" y="26"/>
                </a:cubicBezTo>
                <a:cubicBezTo>
                  <a:pt x="356" y="27"/>
                  <a:pt x="356" y="27"/>
                  <a:pt x="356" y="27"/>
                </a:cubicBezTo>
                <a:cubicBezTo>
                  <a:pt x="354" y="27"/>
                  <a:pt x="354" y="27"/>
                  <a:pt x="354" y="27"/>
                </a:cubicBezTo>
                <a:cubicBezTo>
                  <a:pt x="352" y="27"/>
                  <a:pt x="352" y="27"/>
                  <a:pt x="352" y="27"/>
                </a:cubicBezTo>
                <a:cubicBezTo>
                  <a:pt x="351" y="28"/>
                  <a:pt x="351" y="28"/>
                  <a:pt x="351" y="28"/>
                </a:cubicBezTo>
                <a:cubicBezTo>
                  <a:pt x="350" y="27"/>
                  <a:pt x="350" y="27"/>
                  <a:pt x="350" y="27"/>
                </a:cubicBezTo>
                <a:cubicBezTo>
                  <a:pt x="349" y="28"/>
                  <a:pt x="349" y="28"/>
                  <a:pt x="349" y="28"/>
                </a:cubicBezTo>
                <a:cubicBezTo>
                  <a:pt x="349" y="28"/>
                  <a:pt x="349" y="28"/>
                  <a:pt x="349" y="28"/>
                </a:cubicBezTo>
                <a:cubicBezTo>
                  <a:pt x="347" y="27"/>
                  <a:pt x="347" y="27"/>
                  <a:pt x="347" y="27"/>
                </a:cubicBezTo>
                <a:cubicBezTo>
                  <a:pt x="347" y="27"/>
                  <a:pt x="347" y="27"/>
                  <a:pt x="347" y="27"/>
                </a:cubicBezTo>
                <a:cubicBezTo>
                  <a:pt x="346" y="26"/>
                  <a:pt x="346" y="26"/>
                  <a:pt x="346" y="26"/>
                </a:cubicBezTo>
                <a:cubicBezTo>
                  <a:pt x="345" y="26"/>
                  <a:pt x="345" y="26"/>
                  <a:pt x="345" y="26"/>
                </a:cubicBezTo>
                <a:cubicBezTo>
                  <a:pt x="343" y="25"/>
                  <a:pt x="343" y="25"/>
                  <a:pt x="343" y="25"/>
                </a:cubicBezTo>
                <a:cubicBezTo>
                  <a:pt x="342" y="26"/>
                  <a:pt x="342" y="26"/>
                  <a:pt x="342" y="26"/>
                </a:cubicBezTo>
                <a:cubicBezTo>
                  <a:pt x="341" y="25"/>
                  <a:pt x="341" y="25"/>
                  <a:pt x="341" y="25"/>
                </a:cubicBezTo>
                <a:cubicBezTo>
                  <a:pt x="341" y="25"/>
                  <a:pt x="341" y="25"/>
                  <a:pt x="341" y="25"/>
                </a:cubicBezTo>
                <a:cubicBezTo>
                  <a:pt x="341" y="24"/>
                  <a:pt x="341" y="24"/>
                  <a:pt x="341" y="24"/>
                </a:cubicBezTo>
                <a:cubicBezTo>
                  <a:pt x="341" y="23"/>
                  <a:pt x="341" y="23"/>
                  <a:pt x="341" y="23"/>
                </a:cubicBezTo>
                <a:cubicBezTo>
                  <a:pt x="342" y="22"/>
                  <a:pt x="342" y="22"/>
                  <a:pt x="342" y="22"/>
                </a:cubicBezTo>
                <a:cubicBezTo>
                  <a:pt x="343" y="22"/>
                  <a:pt x="343" y="22"/>
                  <a:pt x="343" y="22"/>
                </a:cubicBezTo>
                <a:cubicBezTo>
                  <a:pt x="343" y="23"/>
                  <a:pt x="343" y="23"/>
                  <a:pt x="343" y="23"/>
                </a:cubicBezTo>
                <a:cubicBezTo>
                  <a:pt x="345" y="23"/>
                  <a:pt x="345" y="23"/>
                  <a:pt x="345" y="23"/>
                </a:cubicBezTo>
                <a:cubicBezTo>
                  <a:pt x="346" y="23"/>
                  <a:pt x="346" y="23"/>
                  <a:pt x="346" y="23"/>
                </a:cubicBezTo>
                <a:cubicBezTo>
                  <a:pt x="345" y="22"/>
                  <a:pt x="345" y="22"/>
                  <a:pt x="345" y="22"/>
                </a:cubicBezTo>
                <a:cubicBezTo>
                  <a:pt x="344" y="22"/>
                  <a:pt x="344" y="22"/>
                  <a:pt x="344" y="22"/>
                </a:cubicBezTo>
                <a:cubicBezTo>
                  <a:pt x="343" y="21"/>
                  <a:pt x="343" y="21"/>
                  <a:pt x="343" y="21"/>
                </a:cubicBezTo>
                <a:cubicBezTo>
                  <a:pt x="343" y="21"/>
                  <a:pt x="343" y="21"/>
                  <a:pt x="343" y="21"/>
                </a:cubicBezTo>
                <a:cubicBezTo>
                  <a:pt x="345" y="21"/>
                  <a:pt x="345" y="21"/>
                  <a:pt x="345" y="21"/>
                </a:cubicBezTo>
                <a:cubicBezTo>
                  <a:pt x="346" y="20"/>
                  <a:pt x="346" y="20"/>
                  <a:pt x="346" y="20"/>
                </a:cubicBezTo>
                <a:cubicBezTo>
                  <a:pt x="348" y="20"/>
                  <a:pt x="348" y="20"/>
                  <a:pt x="348" y="20"/>
                </a:cubicBezTo>
                <a:cubicBezTo>
                  <a:pt x="349" y="19"/>
                  <a:pt x="349" y="19"/>
                  <a:pt x="349" y="19"/>
                </a:cubicBezTo>
                <a:cubicBezTo>
                  <a:pt x="350" y="19"/>
                  <a:pt x="350" y="19"/>
                  <a:pt x="350" y="19"/>
                </a:cubicBezTo>
                <a:cubicBezTo>
                  <a:pt x="350" y="19"/>
                  <a:pt x="350" y="19"/>
                  <a:pt x="350" y="19"/>
                </a:cubicBezTo>
                <a:cubicBezTo>
                  <a:pt x="351" y="19"/>
                  <a:pt x="351" y="19"/>
                  <a:pt x="351" y="19"/>
                </a:cubicBezTo>
                <a:cubicBezTo>
                  <a:pt x="351" y="19"/>
                  <a:pt x="351" y="19"/>
                  <a:pt x="351" y="19"/>
                </a:cubicBezTo>
                <a:cubicBezTo>
                  <a:pt x="350" y="18"/>
                  <a:pt x="350" y="18"/>
                  <a:pt x="350" y="18"/>
                </a:cubicBezTo>
                <a:cubicBezTo>
                  <a:pt x="348" y="19"/>
                  <a:pt x="348" y="19"/>
                  <a:pt x="348" y="19"/>
                </a:cubicBezTo>
                <a:cubicBezTo>
                  <a:pt x="347" y="19"/>
                  <a:pt x="347" y="19"/>
                  <a:pt x="347" y="19"/>
                </a:cubicBezTo>
                <a:cubicBezTo>
                  <a:pt x="345" y="19"/>
                  <a:pt x="345" y="19"/>
                  <a:pt x="345" y="19"/>
                </a:cubicBezTo>
                <a:cubicBezTo>
                  <a:pt x="344" y="19"/>
                  <a:pt x="344" y="19"/>
                  <a:pt x="344" y="19"/>
                </a:cubicBezTo>
                <a:cubicBezTo>
                  <a:pt x="344" y="20"/>
                  <a:pt x="344" y="20"/>
                  <a:pt x="344" y="20"/>
                </a:cubicBezTo>
                <a:cubicBezTo>
                  <a:pt x="343" y="20"/>
                  <a:pt x="343" y="20"/>
                  <a:pt x="343" y="20"/>
                </a:cubicBezTo>
                <a:cubicBezTo>
                  <a:pt x="343" y="19"/>
                  <a:pt x="343" y="19"/>
                  <a:pt x="343" y="19"/>
                </a:cubicBezTo>
                <a:cubicBezTo>
                  <a:pt x="343" y="18"/>
                  <a:pt x="343" y="18"/>
                  <a:pt x="343" y="18"/>
                </a:cubicBezTo>
                <a:cubicBezTo>
                  <a:pt x="344" y="18"/>
                  <a:pt x="344" y="18"/>
                  <a:pt x="344" y="18"/>
                </a:cubicBezTo>
                <a:cubicBezTo>
                  <a:pt x="345" y="17"/>
                  <a:pt x="345" y="17"/>
                  <a:pt x="345" y="17"/>
                </a:cubicBezTo>
                <a:cubicBezTo>
                  <a:pt x="347" y="17"/>
                  <a:pt x="347" y="17"/>
                  <a:pt x="347" y="17"/>
                </a:cubicBezTo>
                <a:cubicBezTo>
                  <a:pt x="348" y="16"/>
                  <a:pt x="348" y="16"/>
                  <a:pt x="348" y="16"/>
                </a:cubicBezTo>
                <a:cubicBezTo>
                  <a:pt x="347" y="16"/>
                  <a:pt x="347" y="16"/>
                  <a:pt x="347" y="16"/>
                </a:cubicBezTo>
                <a:cubicBezTo>
                  <a:pt x="346" y="16"/>
                  <a:pt x="346" y="16"/>
                  <a:pt x="346" y="16"/>
                </a:cubicBezTo>
                <a:cubicBezTo>
                  <a:pt x="346" y="14"/>
                  <a:pt x="346" y="14"/>
                  <a:pt x="346" y="14"/>
                </a:cubicBezTo>
                <a:cubicBezTo>
                  <a:pt x="346" y="14"/>
                  <a:pt x="346" y="14"/>
                  <a:pt x="346" y="14"/>
                </a:cubicBezTo>
                <a:cubicBezTo>
                  <a:pt x="346" y="15"/>
                  <a:pt x="346" y="15"/>
                  <a:pt x="346" y="15"/>
                </a:cubicBezTo>
                <a:cubicBezTo>
                  <a:pt x="345" y="16"/>
                  <a:pt x="345" y="16"/>
                  <a:pt x="345" y="16"/>
                </a:cubicBezTo>
                <a:cubicBezTo>
                  <a:pt x="345" y="15"/>
                  <a:pt x="345" y="15"/>
                  <a:pt x="345" y="15"/>
                </a:cubicBezTo>
                <a:cubicBezTo>
                  <a:pt x="344" y="15"/>
                  <a:pt x="344" y="15"/>
                  <a:pt x="344" y="15"/>
                </a:cubicBezTo>
                <a:cubicBezTo>
                  <a:pt x="344" y="15"/>
                  <a:pt x="344" y="15"/>
                  <a:pt x="344" y="15"/>
                </a:cubicBezTo>
                <a:cubicBezTo>
                  <a:pt x="343" y="16"/>
                  <a:pt x="343" y="16"/>
                  <a:pt x="343" y="16"/>
                </a:cubicBezTo>
                <a:cubicBezTo>
                  <a:pt x="343" y="16"/>
                  <a:pt x="343" y="16"/>
                  <a:pt x="343" y="16"/>
                </a:cubicBezTo>
                <a:cubicBezTo>
                  <a:pt x="342" y="17"/>
                  <a:pt x="342" y="17"/>
                  <a:pt x="342" y="17"/>
                </a:cubicBezTo>
                <a:cubicBezTo>
                  <a:pt x="341" y="17"/>
                  <a:pt x="341" y="17"/>
                  <a:pt x="341" y="17"/>
                </a:cubicBezTo>
                <a:cubicBezTo>
                  <a:pt x="341" y="16"/>
                  <a:pt x="341" y="16"/>
                  <a:pt x="341" y="16"/>
                </a:cubicBezTo>
                <a:cubicBezTo>
                  <a:pt x="341" y="15"/>
                  <a:pt x="341" y="15"/>
                  <a:pt x="341" y="15"/>
                </a:cubicBezTo>
                <a:cubicBezTo>
                  <a:pt x="341" y="15"/>
                  <a:pt x="341" y="15"/>
                  <a:pt x="341" y="15"/>
                </a:cubicBezTo>
                <a:cubicBezTo>
                  <a:pt x="340" y="14"/>
                  <a:pt x="340" y="14"/>
                  <a:pt x="340" y="14"/>
                </a:cubicBezTo>
                <a:cubicBezTo>
                  <a:pt x="341" y="14"/>
                  <a:pt x="341" y="14"/>
                  <a:pt x="341" y="14"/>
                </a:cubicBezTo>
                <a:cubicBezTo>
                  <a:pt x="341" y="14"/>
                  <a:pt x="341" y="14"/>
                  <a:pt x="341" y="14"/>
                </a:cubicBezTo>
                <a:cubicBezTo>
                  <a:pt x="342" y="13"/>
                  <a:pt x="342" y="13"/>
                  <a:pt x="342" y="13"/>
                </a:cubicBezTo>
                <a:cubicBezTo>
                  <a:pt x="342" y="13"/>
                  <a:pt x="342" y="13"/>
                  <a:pt x="342" y="13"/>
                </a:cubicBezTo>
                <a:cubicBezTo>
                  <a:pt x="344" y="13"/>
                  <a:pt x="344" y="13"/>
                  <a:pt x="344" y="13"/>
                </a:cubicBezTo>
                <a:cubicBezTo>
                  <a:pt x="344" y="12"/>
                  <a:pt x="344" y="12"/>
                  <a:pt x="344" y="12"/>
                </a:cubicBezTo>
                <a:cubicBezTo>
                  <a:pt x="345" y="11"/>
                  <a:pt x="345" y="11"/>
                  <a:pt x="345" y="11"/>
                </a:cubicBezTo>
                <a:cubicBezTo>
                  <a:pt x="346" y="12"/>
                  <a:pt x="346" y="12"/>
                  <a:pt x="346" y="12"/>
                </a:cubicBezTo>
                <a:cubicBezTo>
                  <a:pt x="348" y="11"/>
                  <a:pt x="348" y="11"/>
                  <a:pt x="348" y="11"/>
                </a:cubicBezTo>
                <a:cubicBezTo>
                  <a:pt x="350" y="11"/>
                  <a:pt x="350" y="11"/>
                  <a:pt x="350" y="11"/>
                </a:cubicBezTo>
                <a:cubicBezTo>
                  <a:pt x="350" y="10"/>
                  <a:pt x="350" y="10"/>
                  <a:pt x="350" y="10"/>
                </a:cubicBezTo>
                <a:cubicBezTo>
                  <a:pt x="351" y="10"/>
                  <a:pt x="351" y="10"/>
                  <a:pt x="351" y="10"/>
                </a:cubicBezTo>
                <a:cubicBezTo>
                  <a:pt x="351" y="11"/>
                  <a:pt x="351" y="11"/>
                  <a:pt x="351" y="11"/>
                </a:cubicBezTo>
                <a:cubicBezTo>
                  <a:pt x="351" y="12"/>
                  <a:pt x="351" y="12"/>
                  <a:pt x="351" y="12"/>
                </a:cubicBezTo>
                <a:cubicBezTo>
                  <a:pt x="351" y="14"/>
                  <a:pt x="351" y="14"/>
                  <a:pt x="351" y="14"/>
                </a:cubicBezTo>
                <a:cubicBezTo>
                  <a:pt x="351" y="14"/>
                  <a:pt x="351" y="14"/>
                  <a:pt x="351" y="14"/>
                </a:cubicBezTo>
                <a:cubicBezTo>
                  <a:pt x="352" y="12"/>
                  <a:pt x="352" y="12"/>
                  <a:pt x="352" y="12"/>
                </a:cubicBezTo>
                <a:cubicBezTo>
                  <a:pt x="352" y="12"/>
                  <a:pt x="352" y="12"/>
                  <a:pt x="352" y="12"/>
                </a:cubicBezTo>
                <a:cubicBezTo>
                  <a:pt x="353" y="12"/>
                  <a:pt x="353" y="12"/>
                  <a:pt x="353" y="12"/>
                </a:cubicBezTo>
                <a:cubicBezTo>
                  <a:pt x="352" y="13"/>
                  <a:pt x="352" y="13"/>
                  <a:pt x="352" y="13"/>
                </a:cubicBezTo>
                <a:cubicBezTo>
                  <a:pt x="353" y="13"/>
                  <a:pt x="353" y="13"/>
                  <a:pt x="353" y="13"/>
                </a:cubicBezTo>
                <a:cubicBezTo>
                  <a:pt x="353" y="13"/>
                  <a:pt x="353" y="13"/>
                  <a:pt x="353" y="13"/>
                </a:cubicBezTo>
                <a:cubicBezTo>
                  <a:pt x="353" y="12"/>
                  <a:pt x="353" y="12"/>
                  <a:pt x="353" y="12"/>
                </a:cubicBezTo>
                <a:cubicBezTo>
                  <a:pt x="353" y="12"/>
                  <a:pt x="353" y="12"/>
                  <a:pt x="353" y="12"/>
                </a:cubicBezTo>
                <a:cubicBezTo>
                  <a:pt x="353" y="11"/>
                  <a:pt x="353" y="11"/>
                  <a:pt x="353" y="11"/>
                </a:cubicBezTo>
                <a:cubicBezTo>
                  <a:pt x="354" y="10"/>
                  <a:pt x="354" y="10"/>
                  <a:pt x="354" y="10"/>
                </a:cubicBezTo>
                <a:cubicBezTo>
                  <a:pt x="354" y="10"/>
                  <a:pt x="354" y="10"/>
                  <a:pt x="354" y="10"/>
                </a:cubicBezTo>
                <a:cubicBezTo>
                  <a:pt x="355" y="9"/>
                  <a:pt x="355" y="9"/>
                  <a:pt x="355" y="9"/>
                </a:cubicBezTo>
                <a:cubicBezTo>
                  <a:pt x="356" y="9"/>
                  <a:pt x="356" y="9"/>
                  <a:pt x="356" y="9"/>
                </a:cubicBezTo>
                <a:cubicBezTo>
                  <a:pt x="356" y="10"/>
                  <a:pt x="356" y="10"/>
                  <a:pt x="356" y="10"/>
                </a:cubicBezTo>
                <a:cubicBezTo>
                  <a:pt x="356" y="11"/>
                  <a:pt x="356" y="11"/>
                  <a:pt x="356" y="11"/>
                </a:cubicBezTo>
                <a:cubicBezTo>
                  <a:pt x="357" y="11"/>
                  <a:pt x="357" y="11"/>
                  <a:pt x="357" y="11"/>
                </a:cubicBezTo>
                <a:cubicBezTo>
                  <a:pt x="357" y="13"/>
                  <a:pt x="357" y="13"/>
                  <a:pt x="357" y="13"/>
                </a:cubicBezTo>
                <a:cubicBezTo>
                  <a:pt x="357" y="13"/>
                  <a:pt x="357" y="13"/>
                  <a:pt x="357" y="13"/>
                </a:cubicBezTo>
                <a:cubicBezTo>
                  <a:pt x="357" y="14"/>
                  <a:pt x="357" y="14"/>
                  <a:pt x="357" y="14"/>
                </a:cubicBezTo>
                <a:cubicBezTo>
                  <a:pt x="357" y="15"/>
                  <a:pt x="357" y="15"/>
                  <a:pt x="357" y="15"/>
                </a:cubicBezTo>
                <a:cubicBezTo>
                  <a:pt x="358" y="15"/>
                  <a:pt x="358" y="15"/>
                  <a:pt x="358" y="15"/>
                </a:cubicBezTo>
                <a:cubicBezTo>
                  <a:pt x="358" y="15"/>
                  <a:pt x="358" y="15"/>
                  <a:pt x="358" y="15"/>
                </a:cubicBezTo>
                <a:cubicBezTo>
                  <a:pt x="358" y="14"/>
                  <a:pt x="358" y="14"/>
                  <a:pt x="358" y="14"/>
                </a:cubicBezTo>
                <a:cubicBezTo>
                  <a:pt x="358" y="13"/>
                  <a:pt x="358" y="13"/>
                  <a:pt x="358" y="13"/>
                </a:cubicBezTo>
                <a:cubicBezTo>
                  <a:pt x="358" y="13"/>
                  <a:pt x="358" y="13"/>
                  <a:pt x="358" y="13"/>
                </a:cubicBezTo>
                <a:cubicBezTo>
                  <a:pt x="359" y="11"/>
                  <a:pt x="359" y="11"/>
                  <a:pt x="359" y="11"/>
                </a:cubicBezTo>
                <a:cubicBezTo>
                  <a:pt x="360" y="11"/>
                  <a:pt x="360" y="11"/>
                  <a:pt x="360" y="11"/>
                </a:cubicBezTo>
                <a:cubicBezTo>
                  <a:pt x="361" y="13"/>
                  <a:pt x="361" y="13"/>
                  <a:pt x="361" y="13"/>
                </a:cubicBezTo>
                <a:cubicBezTo>
                  <a:pt x="361" y="14"/>
                  <a:pt x="361" y="14"/>
                  <a:pt x="361" y="14"/>
                </a:cubicBezTo>
                <a:cubicBezTo>
                  <a:pt x="361" y="15"/>
                  <a:pt x="361" y="15"/>
                  <a:pt x="361" y="15"/>
                </a:cubicBezTo>
                <a:cubicBezTo>
                  <a:pt x="361" y="15"/>
                  <a:pt x="361" y="15"/>
                  <a:pt x="361" y="15"/>
                </a:cubicBezTo>
                <a:cubicBezTo>
                  <a:pt x="361" y="16"/>
                  <a:pt x="361" y="16"/>
                  <a:pt x="361" y="16"/>
                </a:cubicBezTo>
                <a:cubicBezTo>
                  <a:pt x="362" y="15"/>
                  <a:pt x="362" y="15"/>
                  <a:pt x="362" y="15"/>
                </a:cubicBezTo>
                <a:cubicBezTo>
                  <a:pt x="362" y="14"/>
                  <a:pt x="362" y="14"/>
                  <a:pt x="362" y="14"/>
                </a:cubicBezTo>
                <a:cubicBezTo>
                  <a:pt x="362" y="14"/>
                  <a:pt x="362" y="14"/>
                  <a:pt x="362" y="14"/>
                </a:cubicBezTo>
                <a:cubicBezTo>
                  <a:pt x="363" y="14"/>
                  <a:pt x="363" y="14"/>
                  <a:pt x="363" y="14"/>
                </a:cubicBezTo>
                <a:cubicBezTo>
                  <a:pt x="363" y="14"/>
                  <a:pt x="363" y="14"/>
                  <a:pt x="363" y="14"/>
                </a:cubicBezTo>
                <a:cubicBezTo>
                  <a:pt x="363" y="15"/>
                  <a:pt x="363" y="15"/>
                  <a:pt x="363" y="15"/>
                </a:cubicBezTo>
                <a:cubicBezTo>
                  <a:pt x="363" y="15"/>
                  <a:pt x="363" y="15"/>
                  <a:pt x="363" y="15"/>
                </a:cubicBezTo>
                <a:cubicBezTo>
                  <a:pt x="363" y="16"/>
                  <a:pt x="363" y="16"/>
                  <a:pt x="363" y="16"/>
                </a:cubicBezTo>
                <a:cubicBezTo>
                  <a:pt x="364" y="15"/>
                  <a:pt x="364" y="15"/>
                  <a:pt x="364" y="15"/>
                </a:cubicBezTo>
                <a:cubicBezTo>
                  <a:pt x="365" y="15"/>
                  <a:pt x="365" y="15"/>
                  <a:pt x="365" y="15"/>
                </a:cubicBezTo>
                <a:cubicBezTo>
                  <a:pt x="364" y="16"/>
                  <a:pt x="364" y="16"/>
                  <a:pt x="364" y="16"/>
                </a:cubicBezTo>
                <a:cubicBezTo>
                  <a:pt x="365" y="16"/>
                  <a:pt x="365" y="16"/>
                  <a:pt x="365" y="16"/>
                </a:cubicBezTo>
                <a:cubicBezTo>
                  <a:pt x="365" y="14"/>
                  <a:pt x="365" y="14"/>
                  <a:pt x="365" y="14"/>
                </a:cubicBezTo>
                <a:cubicBezTo>
                  <a:pt x="364" y="13"/>
                  <a:pt x="364" y="13"/>
                  <a:pt x="364" y="13"/>
                </a:cubicBezTo>
                <a:cubicBezTo>
                  <a:pt x="364" y="13"/>
                  <a:pt x="364" y="13"/>
                  <a:pt x="364" y="13"/>
                </a:cubicBezTo>
                <a:cubicBezTo>
                  <a:pt x="363" y="12"/>
                  <a:pt x="363" y="12"/>
                  <a:pt x="363" y="12"/>
                </a:cubicBezTo>
                <a:cubicBezTo>
                  <a:pt x="363" y="11"/>
                  <a:pt x="363" y="11"/>
                  <a:pt x="363" y="11"/>
                </a:cubicBezTo>
                <a:cubicBezTo>
                  <a:pt x="362" y="10"/>
                  <a:pt x="362" y="10"/>
                  <a:pt x="362" y="10"/>
                </a:cubicBezTo>
                <a:cubicBezTo>
                  <a:pt x="362" y="10"/>
                  <a:pt x="362" y="10"/>
                  <a:pt x="362" y="10"/>
                </a:cubicBezTo>
                <a:cubicBezTo>
                  <a:pt x="362" y="9"/>
                  <a:pt x="362" y="9"/>
                  <a:pt x="362" y="9"/>
                </a:cubicBezTo>
                <a:cubicBezTo>
                  <a:pt x="362" y="8"/>
                  <a:pt x="362" y="8"/>
                  <a:pt x="362" y="8"/>
                </a:cubicBezTo>
                <a:cubicBezTo>
                  <a:pt x="363" y="8"/>
                  <a:pt x="363" y="8"/>
                  <a:pt x="363" y="8"/>
                </a:cubicBezTo>
                <a:cubicBezTo>
                  <a:pt x="363" y="9"/>
                  <a:pt x="363" y="9"/>
                  <a:pt x="363" y="9"/>
                </a:cubicBezTo>
                <a:cubicBezTo>
                  <a:pt x="365" y="8"/>
                  <a:pt x="365" y="8"/>
                  <a:pt x="365" y="8"/>
                </a:cubicBezTo>
                <a:cubicBezTo>
                  <a:pt x="365" y="9"/>
                  <a:pt x="365" y="9"/>
                  <a:pt x="365" y="9"/>
                </a:cubicBezTo>
                <a:cubicBezTo>
                  <a:pt x="366" y="8"/>
                  <a:pt x="366" y="8"/>
                  <a:pt x="366" y="8"/>
                </a:cubicBezTo>
                <a:cubicBezTo>
                  <a:pt x="366" y="6"/>
                  <a:pt x="366" y="6"/>
                  <a:pt x="366" y="6"/>
                </a:cubicBezTo>
                <a:cubicBezTo>
                  <a:pt x="365" y="5"/>
                  <a:pt x="365" y="5"/>
                  <a:pt x="365" y="5"/>
                </a:cubicBezTo>
                <a:cubicBezTo>
                  <a:pt x="365" y="5"/>
                  <a:pt x="365" y="5"/>
                  <a:pt x="365" y="5"/>
                </a:cubicBezTo>
                <a:cubicBezTo>
                  <a:pt x="367" y="4"/>
                  <a:pt x="367" y="4"/>
                  <a:pt x="367" y="4"/>
                </a:cubicBezTo>
                <a:cubicBezTo>
                  <a:pt x="367" y="5"/>
                  <a:pt x="367" y="5"/>
                  <a:pt x="367" y="5"/>
                </a:cubicBezTo>
                <a:cubicBezTo>
                  <a:pt x="369" y="5"/>
                  <a:pt x="369" y="5"/>
                  <a:pt x="369" y="5"/>
                </a:cubicBezTo>
                <a:cubicBezTo>
                  <a:pt x="370" y="5"/>
                  <a:pt x="370" y="5"/>
                  <a:pt x="370" y="5"/>
                </a:cubicBezTo>
                <a:cubicBezTo>
                  <a:pt x="370" y="6"/>
                  <a:pt x="370" y="6"/>
                  <a:pt x="370" y="6"/>
                </a:cubicBezTo>
                <a:cubicBezTo>
                  <a:pt x="369" y="7"/>
                  <a:pt x="369" y="7"/>
                  <a:pt x="369" y="7"/>
                </a:cubicBezTo>
                <a:cubicBezTo>
                  <a:pt x="369" y="7"/>
                  <a:pt x="369" y="7"/>
                  <a:pt x="369" y="7"/>
                </a:cubicBezTo>
                <a:cubicBezTo>
                  <a:pt x="371" y="8"/>
                  <a:pt x="371" y="8"/>
                  <a:pt x="371" y="8"/>
                </a:cubicBezTo>
                <a:cubicBezTo>
                  <a:pt x="371" y="9"/>
                  <a:pt x="371" y="9"/>
                  <a:pt x="371" y="9"/>
                </a:cubicBezTo>
                <a:cubicBezTo>
                  <a:pt x="371" y="10"/>
                  <a:pt x="371" y="10"/>
                  <a:pt x="371" y="10"/>
                </a:cubicBezTo>
                <a:cubicBezTo>
                  <a:pt x="371" y="12"/>
                  <a:pt x="371" y="12"/>
                  <a:pt x="371" y="12"/>
                </a:cubicBezTo>
                <a:cubicBezTo>
                  <a:pt x="372" y="12"/>
                  <a:pt x="372" y="12"/>
                  <a:pt x="372" y="12"/>
                </a:cubicBezTo>
                <a:cubicBezTo>
                  <a:pt x="372" y="11"/>
                  <a:pt x="372" y="11"/>
                  <a:pt x="372" y="11"/>
                </a:cubicBezTo>
                <a:cubicBezTo>
                  <a:pt x="373" y="11"/>
                  <a:pt x="373" y="11"/>
                  <a:pt x="373" y="11"/>
                </a:cubicBezTo>
                <a:cubicBezTo>
                  <a:pt x="373" y="12"/>
                  <a:pt x="373" y="12"/>
                  <a:pt x="373" y="12"/>
                </a:cubicBezTo>
                <a:cubicBezTo>
                  <a:pt x="373" y="12"/>
                  <a:pt x="373" y="12"/>
                  <a:pt x="373" y="12"/>
                </a:cubicBezTo>
                <a:cubicBezTo>
                  <a:pt x="374" y="12"/>
                  <a:pt x="374" y="12"/>
                  <a:pt x="374" y="12"/>
                </a:cubicBezTo>
                <a:cubicBezTo>
                  <a:pt x="374" y="11"/>
                  <a:pt x="374" y="11"/>
                  <a:pt x="374" y="11"/>
                </a:cubicBezTo>
                <a:cubicBezTo>
                  <a:pt x="375" y="10"/>
                  <a:pt x="375" y="10"/>
                  <a:pt x="375" y="10"/>
                </a:cubicBezTo>
                <a:cubicBezTo>
                  <a:pt x="376" y="10"/>
                  <a:pt x="376" y="10"/>
                  <a:pt x="376" y="10"/>
                </a:cubicBezTo>
                <a:cubicBezTo>
                  <a:pt x="375" y="8"/>
                  <a:pt x="375" y="8"/>
                  <a:pt x="375" y="8"/>
                </a:cubicBezTo>
                <a:cubicBezTo>
                  <a:pt x="376" y="7"/>
                  <a:pt x="376" y="7"/>
                  <a:pt x="376" y="7"/>
                </a:cubicBezTo>
                <a:cubicBezTo>
                  <a:pt x="376" y="7"/>
                  <a:pt x="376" y="7"/>
                  <a:pt x="376" y="7"/>
                </a:cubicBezTo>
                <a:cubicBezTo>
                  <a:pt x="377" y="8"/>
                  <a:pt x="377" y="8"/>
                  <a:pt x="377" y="8"/>
                </a:cubicBezTo>
                <a:cubicBezTo>
                  <a:pt x="378" y="8"/>
                  <a:pt x="378" y="8"/>
                  <a:pt x="378" y="8"/>
                </a:cubicBezTo>
                <a:cubicBezTo>
                  <a:pt x="378" y="7"/>
                  <a:pt x="378" y="7"/>
                  <a:pt x="378" y="7"/>
                </a:cubicBezTo>
                <a:cubicBezTo>
                  <a:pt x="377" y="6"/>
                  <a:pt x="377" y="6"/>
                  <a:pt x="377" y="6"/>
                </a:cubicBezTo>
                <a:cubicBezTo>
                  <a:pt x="377" y="5"/>
                  <a:pt x="377" y="5"/>
                  <a:pt x="377" y="5"/>
                </a:cubicBezTo>
                <a:cubicBezTo>
                  <a:pt x="377" y="4"/>
                  <a:pt x="377" y="4"/>
                  <a:pt x="377" y="4"/>
                </a:cubicBezTo>
                <a:cubicBezTo>
                  <a:pt x="377" y="3"/>
                  <a:pt x="377" y="3"/>
                  <a:pt x="377" y="3"/>
                </a:cubicBezTo>
                <a:cubicBezTo>
                  <a:pt x="378" y="3"/>
                  <a:pt x="378" y="3"/>
                  <a:pt x="378" y="3"/>
                </a:cubicBezTo>
                <a:cubicBezTo>
                  <a:pt x="380" y="4"/>
                  <a:pt x="380" y="4"/>
                  <a:pt x="380" y="4"/>
                </a:cubicBezTo>
                <a:cubicBezTo>
                  <a:pt x="380" y="6"/>
                  <a:pt x="380" y="6"/>
                  <a:pt x="380" y="6"/>
                </a:cubicBezTo>
                <a:cubicBezTo>
                  <a:pt x="380" y="7"/>
                  <a:pt x="380" y="7"/>
                  <a:pt x="380" y="7"/>
                </a:cubicBezTo>
                <a:cubicBezTo>
                  <a:pt x="380" y="8"/>
                  <a:pt x="380" y="8"/>
                  <a:pt x="380" y="8"/>
                </a:cubicBezTo>
                <a:cubicBezTo>
                  <a:pt x="380" y="9"/>
                  <a:pt x="380" y="9"/>
                  <a:pt x="380" y="9"/>
                </a:cubicBezTo>
                <a:cubicBezTo>
                  <a:pt x="381" y="10"/>
                  <a:pt x="381" y="10"/>
                  <a:pt x="381" y="10"/>
                </a:cubicBezTo>
                <a:cubicBezTo>
                  <a:pt x="381" y="11"/>
                  <a:pt x="381" y="11"/>
                  <a:pt x="381" y="11"/>
                </a:cubicBezTo>
                <a:cubicBezTo>
                  <a:pt x="382" y="10"/>
                  <a:pt x="382" y="10"/>
                  <a:pt x="382" y="10"/>
                </a:cubicBezTo>
                <a:cubicBezTo>
                  <a:pt x="382" y="9"/>
                  <a:pt x="382" y="9"/>
                  <a:pt x="382" y="9"/>
                </a:cubicBezTo>
                <a:cubicBezTo>
                  <a:pt x="382" y="8"/>
                  <a:pt x="382" y="8"/>
                  <a:pt x="382" y="8"/>
                </a:cubicBezTo>
                <a:cubicBezTo>
                  <a:pt x="381" y="7"/>
                  <a:pt x="381" y="7"/>
                  <a:pt x="381" y="7"/>
                </a:cubicBezTo>
                <a:cubicBezTo>
                  <a:pt x="381" y="6"/>
                  <a:pt x="381" y="6"/>
                  <a:pt x="381" y="6"/>
                </a:cubicBezTo>
                <a:cubicBezTo>
                  <a:pt x="381" y="4"/>
                  <a:pt x="381" y="4"/>
                  <a:pt x="381" y="4"/>
                </a:cubicBezTo>
                <a:cubicBezTo>
                  <a:pt x="381" y="2"/>
                  <a:pt x="381" y="2"/>
                  <a:pt x="381" y="2"/>
                </a:cubicBezTo>
                <a:cubicBezTo>
                  <a:pt x="381" y="1"/>
                  <a:pt x="381" y="1"/>
                  <a:pt x="381" y="1"/>
                </a:cubicBezTo>
                <a:cubicBezTo>
                  <a:pt x="382" y="1"/>
                  <a:pt x="382" y="1"/>
                  <a:pt x="382" y="1"/>
                </a:cubicBezTo>
                <a:cubicBezTo>
                  <a:pt x="383" y="2"/>
                  <a:pt x="383" y="2"/>
                  <a:pt x="383" y="2"/>
                </a:cubicBezTo>
                <a:cubicBezTo>
                  <a:pt x="384" y="2"/>
                  <a:pt x="384" y="2"/>
                  <a:pt x="384" y="2"/>
                </a:cubicBezTo>
                <a:cubicBezTo>
                  <a:pt x="384" y="2"/>
                  <a:pt x="384" y="2"/>
                  <a:pt x="384" y="2"/>
                </a:cubicBezTo>
                <a:cubicBezTo>
                  <a:pt x="384" y="4"/>
                  <a:pt x="384" y="4"/>
                  <a:pt x="384" y="4"/>
                </a:cubicBezTo>
                <a:cubicBezTo>
                  <a:pt x="385" y="5"/>
                  <a:pt x="385" y="5"/>
                  <a:pt x="385" y="5"/>
                </a:cubicBezTo>
                <a:cubicBezTo>
                  <a:pt x="384" y="6"/>
                  <a:pt x="384" y="6"/>
                  <a:pt x="384" y="6"/>
                </a:cubicBezTo>
                <a:cubicBezTo>
                  <a:pt x="385" y="8"/>
                  <a:pt x="385" y="8"/>
                  <a:pt x="385" y="8"/>
                </a:cubicBezTo>
                <a:cubicBezTo>
                  <a:pt x="385" y="8"/>
                  <a:pt x="385" y="8"/>
                  <a:pt x="385" y="8"/>
                </a:cubicBezTo>
                <a:cubicBezTo>
                  <a:pt x="385" y="7"/>
                  <a:pt x="385" y="7"/>
                  <a:pt x="385" y="7"/>
                </a:cubicBezTo>
                <a:cubicBezTo>
                  <a:pt x="385" y="6"/>
                  <a:pt x="385" y="6"/>
                  <a:pt x="385" y="6"/>
                </a:cubicBezTo>
                <a:cubicBezTo>
                  <a:pt x="386" y="6"/>
                  <a:pt x="386" y="6"/>
                  <a:pt x="386" y="6"/>
                </a:cubicBezTo>
                <a:cubicBezTo>
                  <a:pt x="387" y="8"/>
                  <a:pt x="387" y="8"/>
                  <a:pt x="387" y="8"/>
                </a:cubicBezTo>
                <a:cubicBezTo>
                  <a:pt x="388" y="8"/>
                  <a:pt x="388" y="8"/>
                  <a:pt x="388" y="8"/>
                </a:cubicBezTo>
                <a:cubicBezTo>
                  <a:pt x="388" y="8"/>
                  <a:pt x="388" y="8"/>
                  <a:pt x="388" y="8"/>
                </a:cubicBezTo>
                <a:cubicBezTo>
                  <a:pt x="389" y="7"/>
                  <a:pt x="389" y="7"/>
                  <a:pt x="389" y="7"/>
                </a:cubicBezTo>
                <a:cubicBezTo>
                  <a:pt x="388" y="7"/>
                  <a:pt x="388" y="7"/>
                  <a:pt x="388" y="7"/>
                </a:cubicBezTo>
                <a:cubicBezTo>
                  <a:pt x="387" y="6"/>
                  <a:pt x="387" y="6"/>
                  <a:pt x="387" y="6"/>
                </a:cubicBezTo>
                <a:cubicBezTo>
                  <a:pt x="387" y="6"/>
                  <a:pt x="387" y="6"/>
                  <a:pt x="387" y="6"/>
                </a:cubicBezTo>
                <a:cubicBezTo>
                  <a:pt x="387" y="5"/>
                  <a:pt x="387" y="5"/>
                  <a:pt x="387" y="5"/>
                </a:cubicBezTo>
                <a:cubicBezTo>
                  <a:pt x="386" y="4"/>
                  <a:pt x="386" y="4"/>
                  <a:pt x="386" y="4"/>
                </a:cubicBezTo>
                <a:cubicBezTo>
                  <a:pt x="386" y="3"/>
                  <a:pt x="386" y="3"/>
                  <a:pt x="386" y="3"/>
                </a:cubicBezTo>
                <a:cubicBezTo>
                  <a:pt x="386" y="3"/>
                  <a:pt x="386" y="3"/>
                  <a:pt x="386" y="3"/>
                </a:cubicBezTo>
                <a:cubicBezTo>
                  <a:pt x="387" y="3"/>
                  <a:pt x="387" y="3"/>
                  <a:pt x="387" y="3"/>
                </a:cubicBezTo>
                <a:cubicBezTo>
                  <a:pt x="387" y="2"/>
                  <a:pt x="387" y="2"/>
                  <a:pt x="387" y="2"/>
                </a:cubicBezTo>
                <a:cubicBezTo>
                  <a:pt x="386" y="2"/>
                  <a:pt x="386" y="2"/>
                  <a:pt x="386" y="2"/>
                </a:cubicBezTo>
                <a:cubicBezTo>
                  <a:pt x="385" y="1"/>
                  <a:pt x="385" y="1"/>
                  <a:pt x="385" y="1"/>
                </a:cubicBezTo>
                <a:cubicBezTo>
                  <a:pt x="386" y="1"/>
                  <a:pt x="386" y="1"/>
                  <a:pt x="386" y="1"/>
                </a:cubicBezTo>
                <a:cubicBezTo>
                  <a:pt x="387" y="1"/>
                  <a:pt x="387" y="1"/>
                  <a:pt x="387" y="1"/>
                </a:cubicBezTo>
                <a:cubicBezTo>
                  <a:pt x="388" y="0"/>
                  <a:pt x="388" y="0"/>
                  <a:pt x="388" y="0"/>
                </a:cubicBezTo>
                <a:cubicBezTo>
                  <a:pt x="390" y="0"/>
                  <a:pt x="390" y="0"/>
                  <a:pt x="390" y="0"/>
                </a:cubicBezTo>
                <a:cubicBezTo>
                  <a:pt x="390" y="1"/>
                  <a:pt x="390" y="1"/>
                  <a:pt x="390" y="1"/>
                </a:cubicBezTo>
                <a:cubicBezTo>
                  <a:pt x="390" y="2"/>
                  <a:pt x="390" y="2"/>
                  <a:pt x="390" y="2"/>
                </a:cubicBezTo>
                <a:cubicBezTo>
                  <a:pt x="390" y="3"/>
                  <a:pt x="390" y="3"/>
                  <a:pt x="390" y="3"/>
                </a:cubicBezTo>
                <a:cubicBezTo>
                  <a:pt x="390" y="3"/>
                  <a:pt x="390" y="3"/>
                  <a:pt x="390" y="3"/>
                </a:cubicBezTo>
                <a:cubicBezTo>
                  <a:pt x="391" y="3"/>
                  <a:pt x="391" y="3"/>
                  <a:pt x="391" y="3"/>
                </a:cubicBezTo>
                <a:cubicBezTo>
                  <a:pt x="391" y="2"/>
                  <a:pt x="391" y="2"/>
                  <a:pt x="391" y="2"/>
                </a:cubicBezTo>
                <a:cubicBezTo>
                  <a:pt x="392" y="2"/>
                  <a:pt x="392" y="2"/>
                  <a:pt x="392" y="2"/>
                </a:cubicBezTo>
                <a:cubicBezTo>
                  <a:pt x="392" y="2"/>
                  <a:pt x="392" y="2"/>
                  <a:pt x="392" y="2"/>
                </a:cubicBezTo>
                <a:cubicBezTo>
                  <a:pt x="392" y="4"/>
                  <a:pt x="392" y="4"/>
                  <a:pt x="392" y="4"/>
                </a:cubicBezTo>
                <a:cubicBezTo>
                  <a:pt x="392" y="4"/>
                  <a:pt x="392" y="4"/>
                  <a:pt x="392" y="4"/>
                </a:cubicBezTo>
                <a:cubicBezTo>
                  <a:pt x="393" y="4"/>
                  <a:pt x="393" y="4"/>
                  <a:pt x="393" y="4"/>
                </a:cubicBezTo>
                <a:cubicBezTo>
                  <a:pt x="393" y="4"/>
                  <a:pt x="393" y="4"/>
                  <a:pt x="393" y="4"/>
                </a:cubicBezTo>
                <a:cubicBezTo>
                  <a:pt x="394" y="2"/>
                  <a:pt x="394" y="2"/>
                  <a:pt x="394" y="2"/>
                </a:cubicBezTo>
                <a:cubicBezTo>
                  <a:pt x="395" y="3"/>
                  <a:pt x="395" y="3"/>
                  <a:pt x="395" y="3"/>
                </a:cubicBezTo>
                <a:cubicBezTo>
                  <a:pt x="395" y="4"/>
                  <a:pt x="395" y="4"/>
                  <a:pt x="395" y="4"/>
                </a:cubicBezTo>
                <a:cubicBezTo>
                  <a:pt x="394" y="5"/>
                  <a:pt x="394" y="5"/>
                  <a:pt x="394" y="5"/>
                </a:cubicBezTo>
                <a:cubicBezTo>
                  <a:pt x="395" y="7"/>
                  <a:pt x="395" y="7"/>
                  <a:pt x="395" y="7"/>
                </a:cubicBezTo>
                <a:cubicBezTo>
                  <a:pt x="394" y="7"/>
                  <a:pt x="394" y="7"/>
                  <a:pt x="394" y="7"/>
                </a:cubicBezTo>
                <a:cubicBezTo>
                  <a:pt x="395" y="8"/>
                  <a:pt x="395" y="8"/>
                  <a:pt x="395" y="8"/>
                </a:cubicBezTo>
                <a:cubicBezTo>
                  <a:pt x="396" y="7"/>
                  <a:pt x="396" y="7"/>
                  <a:pt x="396" y="7"/>
                </a:cubicBezTo>
                <a:cubicBezTo>
                  <a:pt x="396" y="8"/>
                  <a:pt x="396" y="8"/>
                  <a:pt x="396" y="8"/>
                </a:cubicBezTo>
                <a:cubicBezTo>
                  <a:pt x="397" y="7"/>
                  <a:pt x="397" y="7"/>
                  <a:pt x="397" y="7"/>
                </a:cubicBezTo>
                <a:cubicBezTo>
                  <a:pt x="397" y="6"/>
                  <a:pt x="397" y="6"/>
                  <a:pt x="397" y="6"/>
                </a:cubicBezTo>
                <a:cubicBezTo>
                  <a:pt x="397" y="4"/>
                  <a:pt x="397" y="4"/>
                  <a:pt x="397" y="4"/>
                </a:cubicBezTo>
                <a:cubicBezTo>
                  <a:pt x="397" y="2"/>
                  <a:pt x="397" y="2"/>
                  <a:pt x="397" y="2"/>
                </a:cubicBezTo>
                <a:cubicBezTo>
                  <a:pt x="397" y="0"/>
                  <a:pt x="397" y="0"/>
                  <a:pt x="397" y="0"/>
                </a:cubicBezTo>
                <a:cubicBezTo>
                  <a:pt x="397" y="0"/>
                  <a:pt x="397" y="0"/>
                  <a:pt x="397" y="0"/>
                </a:cubicBezTo>
                <a:cubicBezTo>
                  <a:pt x="398" y="1"/>
                  <a:pt x="398" y="1"/>
                  <a:pt x="398" y="1"/>
                </a:cubicBezTo>
                <a:cubicBezTo>
                  <a:pt x="399" y="1"/>
                  <a:pt x="399" y="1"/>
                  <a:pt x="399" y="1"/>
                </a:cubicBezTo>
                <a:cubicBezTo>
                  <a:pt x="400" y="1"/>
                  <a:pt x="400" y="1"/>
                  <a:pt x="400" y="1"/>
                </a:cubicBezTo>
                <a:cubicBezTo>
                  <a:pt x="401" y="0"/>
                  <a:pt x="401" y="0"/>
                  <a:pt x="401" y="0"/>
                </a:cubicBezTo>
                <a:cubicBezTo>
                  <a:pt x="402" y="1"/>
                  <a:pt x="402" y="1"/>
                  <a:pt x="402" y="1"/>
                </a:cubicBezTo>
                <a:cubicBezTo>
                  <a:pt x="403" y="2"/>
                  <a:pt x="403" y="2"/>
                  <a:pt x="403" y="2"/>
                </a:cubicBezTo>
                <a:cubicBezTo>
                  <a:pt x="404" y="2"/>
                  <a:pt x="404" y="2"/>
                  <a:pt x="404" y="2"/>
                </a:cubicBezTo>
                <a:cubicBezTo>
                  <a:pt x="405" y="2"/>
                  <a:pt x="405" y="2"/>
                  <a:pt x="405" y="2"/>
                </a:cubicBezTo>
                <a:cubicBezTo>
                  <a:pt x="406" y="2"/>
                  <a:pt x="406" y="2"/>
                  <a:pt x="406" y="2"/>
                </a:cubicBezTo>
                <a:cubicBezTo>
                  <a:pt x="407" y="3"/>
                  <a:pt x="407" y="3"/>
                  <a:pt x="407" y="3"/>
                </a:cubicBezTo>
                <a:cubicBezTo>
                  <a:pt x="407" y="4"/>
                  <a:pt x="407" y="4"/>
                  <a:pt x="407" y="4"/>
                </a:cubicBezTo>
                <a:cubicBezTo>
                  <a:pt x="407" y="5"/>
                  <a:pt x="407" y="5"/>
                  <a:pt x="407" y="5"/>
                </a:cubicBezTo>
                <a:cubicBezTo>
                  <a:pt x="407" y="6"/>
                  <a:pt x="407" y="6"/>
                  <a:pt x="407" y="6"/>
                </a:cubicBezTo>
                <a:cubicBezTo>
                  <a:pt x="407" y="7"/>
                  <a:pt x="407" y="7"/>
                  <a:pt x="407" y="7"/>
                </a:cubicBezTo>
                <a:cubicBezTo>
                  <a:pt x="408" y="7"/>
                  <a:pt x="408" y="7"/>
                  <a:pt x="408" y="7"/>
                </a:cubicBezTo>
                <a:cubicBezTo>
                  <a:pt x="409" y="5"/>
                  <a:pt x="409" y="5"/>
                  <a:pt x="409" y="5"/>
                </a:cubicBezTo>
                <a:cubicBezTo>
                  <a:pt x="410" y="4"/>
                  <a:pt x="410" y="4"/>
                  <a:pt x="410" y="4"/>
                </a:cubicBezTo>
                <a:cubicBezTo>
                  <a:pt x="411" y="3"/>
                  <a:pt x="411" y="3"/>
                  <a:pt x="411" y="3"/>
                </a:cubicBezTo>
                <a:cubicBezTo>
                  <a:pt x="412" y="3"/>
                  <a:pt x="412" y="3"/>
                  <a:pt x="412" y="3"/>
                </a:cubicBezTo>
                <a:cubicBezTo>
                  <a:pt x="413" y="4"/>
                  <a:pt x="413" y="4"/>
                  <a:pt x="413" y="4"/>
                </a:cubicBezTo>
                <a:cubicBezTo>
                  <a:pt x="414" y="4"/>
                  <a:pt x="414" y="4"/>
                  <a:pt x="414" y="4"/>
                </a:cubicBezTo>
                <a:cubicBezTo>
                  <a:pt x="414" y="5"/>
                  <a:pt x="414" y="5"/>
                  <a:pt x="414" y="5"/>
                </a:cubicBezTo>
                <a:cubicBezTo>
                  <a:pt x="413" y="6"/>
                  <a:pt x="413" y="6"/>
                  <a:pt x="413" y="6"/>
                </a:cubicBezTo>
                <a:cubicBezTo>
                  <a:pt x="414" y="7"/>
                  <a:pt x="414" y="7"/>
                  <a:pt x="414" y="7"/>
                </a:cubicBezTo>
                <a:cubicBezTo>
                  <a:pt x="414" y="6"/>
                  <a:pt x="414" y="6"/>
                  <a:pt x="414" y="6"/>
                </a:cubicBezTo>
                <a:cubicBezTo>
                  <a:pt x="414" y="6"/>
                  <a:pt x="414" y="6"/>
                  <a:pt x="414" y="6"/>
                </a:cubicBezTo>
                <a:cubicBezTo>
                  <a:pt x="416" y="5"/>
                  <a:pt x="416" y="5"/>
                  <a:pt x="416" y="5"/>
                </a:cubicBezTo>
                <a:cubicBezTo>
                  <a:pt x="416" y="4"/>
                  <a:pt x="416" y="4"/>
                  <a:pt x="416" y="4"/>
                </a:cubicBezTo>
                <a:cubicBezTo>
                  <a:pt x="418" y="5"/>
                  <a:pt x="418" y="5"/>
                  <a:pt x="418" y="5"/>
                </a:cubicBezTo>
                <a:cubicBezTo>
                  <a:pt x="420" y="5"/>
                  <a:pt x="420" y="5"/>
                  <a:pt x="420" y="5"/>
                </a:cubicBezTo>
                <a:cubicBezTo>
                  <a:pt x="421" y="6"/>
                  <a:pt x="421" y="6"/>
                  <a:pt x="421" y="6"/>
                </a:cubicBezTo>
                <a:cubicBezTo>
                  <a:pt x="420" y="7"/>
                  <a:pt x="420" y="7"/>
                  <a:pt x="420" y="7"/>
                </a:cubicBezTo>
                <a:cubicBezTo>
                  <a:pt x="420" y="7"/>
                  <a:pt x="420" y="7"/>
                  <a:pt x="420" y="7"/>
                </a:cubicBezTo>
                <a:cubicBezTo>
                  <a:pt x="420" y="7"/>
                  <a:pt x="420" y="7"/>
                  <a:pt x="420" y="7"/>
                </a:cubicBezTo>
                <a:cubicBezTo>
                  <a:pt x="419" y="8"/>
                  <a:pt x="419" y="8"/>
                  <a:pt x="419" y="8"/>
                </a:cubicBezTo>
                <a:cubicBezTo>
                  <a:pt x="420" y="9"/>
                  <a:pt x="420" y="9"/>
                  <a:pt x="420" y="9"/>
                </a:cubicBezTo>
                <a:cubicBezTo>
                  <a:pt x="420" y="8"/>
                  <a:pt x="420" y="8"/>
                  <a:pt x="420" y="8"/>
                </a:cubicBezTo>
                <a:cubicBezTo>
                  <a:pt x="421" y="8"/>
                  <a:pt x="421" y="8"/>
                  <a:pt x="421" y="8"/>
                </a:cubicBezTo>
                <a:cubicBezTo>
                  <a:pt x="421" y="9"/>
                  <a:pt x="421" y="9"/>
                  <a:pt x="421" y="9"/>
                </a:cubicBezTo>
                <a:cubicBezTo>
                  <a:pt x="422" y="9"/>
                  <a:pt x="422" y="9"/>
                  <a:pt x="422" y="9"/>
                </a:cubicBezTo>
                <a:cubicBezTo>
                  <a:pt x="423" y="8"/>
                  <a:pt x="423" y="8"/>
                  <a:pt x="423" y="8"/>
                </a:cubicBezTo>
                <a:cubicBezTo>
                  <a:pt x="424" y="8"/>
                  <a:pt x="424" y="8"/>
                  <a:pt x="424" y="8"/>
                </a:cubicBezTo>
                <a:cubicBezTo>
                  <a:pt x="424" y="9"/>
                  <a:pt x="424" y="9"/>
                  <a:pt x="424" y="9"/>
                </a:cubicBezTo>
                <a:cubicBezTo>
                  <a:pt x="424" y="9"/>
                  <a:pt x="424" y="9"/>
                  <a:pt x="424" y="9"/>
                </a:cubicBezTo>
                <a:cubicBezTo>
                  <a:pt x="424" y="10"/>
                  <a:pt x="424" y="10"/>
                  <a:pt x="424" y="10"/>
                </a:cubicBezTo>
                <a:cubicBezTo>
                  <a:pt x="425" y="10"/>
                  <a:pt x="425" y="10"/>
                  <a:pt x="425" y="10"/>
                </a:cubicBezTo>
                <a:cubicBezTo>
                  <a:pt x="425" y="10"/>
                  <a:pt x="425" y="10"/>
                  <a:pt x="425" y="10"/>
                </a:cubicBezTo>
                <a:cubicBezTo>
                  <a:pt x="426" y="9"/>
                  <a:pt x="426" y="9"/>
                  <a:pt x="426" y="9"/>
                </a:cubicBezTo>
                <a:cubicBezTo>
                  <a:pt x="426" y="9"/>
                  <a:pt x="426" y="9"/>
                  <a:pt x="426" y="9"/>
                </a:cubicBezTo>
                <a:cubicBezTo>
                  <a:pt x="427" y="10"/>
                  <a:pt x="427" y="10"/>
                  <a:pt x="427" y="10"/>
                </a:cubicBezTo>
                <a:cubicBezTo>
                  <a:pt x="428" y="11"/>
                  <a:pt x="428" y="11"/>
                  <a:pt x="428" y="11"/>
                </a:cubicBezTo>
                <a:cubicBezTo>
                  <a:pt x="429" y="11"/>
                  <a:pt x="429" y="11"/>
                  <a:pt x="429" y="11"/>
                </a:cubicBezTo>
                <a:cubicBezTo>
                  <a:pt x="430" y="12"/>
                  <a:pt x="430" y="12"/>
                  <a:pt x="430" y="12"/>
                </a:cubicBezTo>
                <a:cubicBezTo>
                  <a:pt x="429" y="12"/>
                  <a:pt x="429" y="12"/>
                  <a:pt x="429" y="12"/>
                </a:cubicBezTo>
                <a:cubicBezTo>
                  <a:pt x="427" y="13"/>
                  <a:pt x="427" y="13"/>
                  <a:pt x="427" y="13"/>
                </a:cubicBezTo>
                <a:cubicBezTo>
                  <a:pt x="426" y="14"/>
                  <a:pt x="426" y="14"/>
                  <a:pt x="426" y="14"/>
                </a:cubicBezTo>
                <a:cubicBezTo>
                  <a:pt x="425" y="14"/>
                  <a:pt x="425" y="14"/>
                  <a:pt x="425" y="14"/>
                </a:cubicBezTo>
                <a:cubicBezTo>
                  <a:pt x="424" y="15"/>
                  <a:pt x="424" y="15"/>
                  <a:pt x="424" y="15"/>
                </a:cubicBezTo>
                <a:cubicBezTo>
                  <a:pt x="423" y="15"/>
                  <a:pt x="423" y="15"/>
                  <a:pt x="423" y="15"/>
                </a:cubicBezTo>
                <a:cubicBezTo>
                  <a:pt x="422" y="15"/>
                  <a:pt x="422" y="15"/>
                  <a:pt x="422" y="15"/>
                </a:cubicBezTo>
                <a:cubicBezTo>
                  <a:pt x="422" y="15"/>
                  <a:pt x="422" y="15"/>
                  <a:pt x="422" y="15"/>
                </a:cubicBezTo>
                <a:cubicBezTo>
                  <a:pt x="420" y="16"/>
                  <a:pt x="420" y="16"/>
                  <a:pt x="420" y="16"/>
                </a:cubicBezTo>
                <a:cubicBezTo>
                  <a:pt x="422" y="16"/>
                  <a:pt x="422" y="16"/>
                  <a:pt x="422" y="16"/>
                </a:cubicBezTo>
                <a:cubicBezTo>
                  <a:pt x="424" y="16"/>
                  <a:pt x="424" y="16"/>
                  <a:pt x="424" y="16"/>
                </a:cubicBezTo>
                <a:cubicBezTo>
                  <a:pt x="425" y="16"/>
                  <a:pt x="425" y="16"/>
                  <a:pt x="425" y="16"/>
                </a:cubicBezTo>
                <a:cubicBezTo>
                  <a:pt x="426" y="16"/>
                  <a:pt x="426" y="16"/>
                  <a:pt x="426" y="16"/>
                </a:cubicBezTo>
                <a:cubicBezTo>
                  <a:pt x="426" y="16"/>
                  <a:pt x="426" y="16"/>
                  <a:pt x="426" y="16"/>
                </a:cubicBezTo>
                <a:cubicBezTo>
                  <a:pt x="427" y="15"/>
                  <a:pt x="427" y="15"/>
                  <a:pt x="427" y="15"/>
                </a:cubicBezTo>
                <a:cubicBezTo>
                  <a:pt x="428" y="15"/>
                  <a:pt x="428" y="15"/>
                  <a:pt x="428" y="15"/>
                </a:cubicBezTo>
                <a:cubicBezTo>
                  <a:pt x="428" y="14"/>
                  <a:pt x="428" y="14"/>
                  <a:pt x="428" y="14"/>
                </a:cubicBezTo>
                <a:cubicBezTo>
                  <a:pt x="430" y="14"/>
                  <a:pt x="430" y="14"/>
                  <a:pt x="430" y="14"/>
                </a:cubicBezTo>
                <a:cubicBezTo>
                  <a:pt x="431" y="13"/>
                  <a:pt x="431" y="13"/>
                  <a:pt x="431" y="13"/>
                </a:cubicBezTo>
                <a:cubicBezTo>
                  <a:pt x="431" y="14"/>
                  <a:pt x="431" y="14"/>
                  <a:pt x="431" y="14"/>
                </a:cubicBezTo>
                <a:cubicBezTo>
                  <a:pt x="431" y="15"/>
                  <a:pt x="431" y="15"/>
                  <a:pt x="431" y="15"/>
                </a:cubicBezTo>
                <a:cubicBezTo>
                  <a:pt x="431" y="16"/>
                  <a:pt x="431" y="16"/>
                  <a:pt x="431" y="16"/>
                </a:cubicBezTo>
                <a:cubicBezTo>
                  <a:pt x="432" y="16"/>
                  <a:pt x="432" y="16"/>
                  <a:pt x="432" y="16"/>
                </a:cubicBezTo>
                <a:cubicBezTo>
                  <a:pt x="432" y="14"/>
                  <a:pt x="432" y="14"/>
                  <a:pt x="432" y="14"/>
                </a:cubicBezTo>
                <a:cubicBezTo>
                  <a:pt x="433" y="14"/>
                  <a:pt x="433" y="14"/>
                  <a:pt x="433" y="14"/>
                </a:cubicBezTo>
                <a:cubicBezTo>
                  <a:pt x="434" y="14"/>
                  <a:pt x="434" y="14"/>
                  <a:pt x="434" y="14"/>
                </a:cubicBezTo>
                <a:cubicBezTo>
                  <a:pt x="433" y="15"/>
                  <a:pt x="433" y="15"/>
                  <a:pt x="433" y="15"/>
                </a:cubicBezTo>
                <a:cubicBezTo>
                  <a:pt x="433" y="16"/>
                  <a:pt x="433" y="16"/>
                  <a:pt x="433" y="16"/>
                </a:cubicBezTo>
                <a:cubicBezTo>
                  <a:pt x="433" y="16"/>
                  <a:pt x="433" y="16"/>
                  <a:pt x="433" y="16"/>
                </a:cubicBezTo>
                <a:cubicBezTo>
                  <a:pt x="433" y="17"/>
                  <a:pt x="433" y="17"/>
                  <a:pt x="433" y="17"/>
                </a:cubicBezTo>
                <a:cubicBezTo>
                  <a:pt x="434" y="16"/>
                  <a:pt x="434" y="16"/>
                  <a:pt x="434" y="16"/>
                </a:cubicBezTo>
                <a:cubicBezTo>
                  <a:pt x="434" y="16"/>
                  <a:pt x="434" y="16"/>
                  <a:pt x="434" y="16"/>
                </a:cubicBezTo>
                <a:cubicBezTo>
                  <a:pt x="434" y="15"/>
                  <a:pt x="434" y="15"/>
                  <a:pt x="434" y="15"/>
                </a:cubicBezTo>
                <a:cubicBezTo>
                  <a:pt x="435" y="15"/>
                  <a:pt x="435" y="15"/>
                  <a:pt x="435" y="15"/>
                </a:cubicBezTo>
                <a:cubicBezTo>
                  <a:pt x="436" y="15"/>
                  <a:pt x="436" y="15"/>
                  <a:pt x="436" y="15"/>
                </a:cubicBezTo>
                <a:cubicBezTo>
                  <a:pt x="436" y="17"/>
                  <a:pt x="436" y="17"/>
                  <a:pt x="436" y="17"/>
                </a:cubicBezTo>
                <a:cubicBezTo>
                  <a:pt x="435" y="18"/>
                  <a:pt x="435" y="18"/>
                  <a:pt x="435" y="18"/>
                </a:cubicBezTo>
                <a:cubicBezTo>
                  <a:pt x="436" y="18"/>
                  <a:pt x="436" y="18"/>
                  <a:pt x="436" y="18"/>
                </a:cubicBezTo>
                <a:cubicBezTo>
                  <a:pt x="436" y="19"/>
                  <a:pt x="436" y="19"/>
                  <a:pt x="436" y="19"/>
                </a:cubicBezTo>
                <a:cubicBezTo>
                  <a:pt x="436" y="20"/>
                  <a:pt x="436" y="20"/>
                  <a:pt x="436" y="20"/>
                </a:cubicBezTo>
                <a:cubicBezTo>
                  <a:pt x="435" y="21"/>
                  <a:pt x="435" y="21"/>
                  <a:pt x="435" y="21"/>
                </a:cubicBezTo>
                <a:cubicBezTo>
                  <a:pt x="435" y="22"/>
                  <a:pt x="435" y="22"/>
                  <a:pt x="435" y="22"/>
                </a:cubicBezTo>
                <a:cubicBezTo>
                  <a:pt x="433" y="23"/>
                  <a:pt x="433" y="23"/>
                  <a:pt x="433" y="23"/>
                </a:cubicBezTo>
                <a:cubicBezTo>
                  <a:pt x="434" y="24"/>
                  <a:pt x="434" y="24"/>
                  <a:pt x="434" y="24"/>
                </a:cubicBezTo>
                <a:cubicBezTo>
                  <a:pt x="434" y="23"/>
                  <a:pt x="434" y="23"/>
                  <a:pt x="434" y="23"/>
                </a:cubicBezTo>
                <a:cubicBezTo>
                  <a:pt x="435" y="22"/>
                  <a:pt x="435" y="22"/>
                  <a:pt x="435" y="22"/>
                </a:cubicBezTo>
                <a:cubicBezTo>
                  <a:pt x="436" y="22"/>
                  <a:pt x="436" y="22"/>
                  <a:pt x="436" y="22"/>
                </a:cubicBezTo>
                <a:cubicBezTo>
                  <a:pt x="436" y="22"/>
                  <a:pt x="436" y="22"/>
                  <a:pt x="436" y="22"/>
                </a:cubicBezTo>
                <a:cubicBezTo>
                  <a:pt x="437" y="22"/>
                  <a:pt x="437" y="22"/>
                  <a:pt x="437" y="22"/>
                </a:cubicBezTo>
                <a:cubicBezTo>
                  <a:pt x="438" y="23"/>
                  <a:pt x="438" y="23"/>
                  <a:pt x="438" y="23"/>
                </a:cubicBezTo>
                <a:cubicBezTo>
                  <a:pt x="439" y="24"/>
                  <a:pt x="439" y="24"/>
                  <a:pt x="439" y="24"/>
                </a:cubicBezTo>
                <a:cubicBezTo>
                  <a:pt x="439" y="25"/>
                  <a:pt x="439" y="25"/>
                  <a:pt x="439" y="25"/>
                </a:cubicBezTo>
                <a:cubicBezTo>
                  <a:pt x="438" y="28"/>
                  <a:pt x="438" y="28"/>
                  <a:pt x="438" y="28"/>
                </a:cubicBezTo>
                <a:cubicBezTo>
                  <a:pt x="437" y="30"/>
                  <a:pt x="437" y="30"/>
                  <a:pt x="437" y="30"/>
                </a:cubicBezTo>
                <a:cubicBezTo>
                  <a:pt x="435" y="31"/>
                  <a:pt x="435" y="31"/>
                  <a:pt x="435" y="31"/>
                </a:cubicBezTo>
                <a:cubicBezTo>
                  <a:pt x="435" y="32"/>
                  <a:pt x="435" y="32"/>
                  <a:pt x="435" y="32"/>
                </a:cubicBezTo>
                <a:cubicBezTo>
                  <a:pt x="434" y="31"/>
                  <a:pt x="434" y="31"/>
                  <a:pt x="434" y="31"/>
                </a:cubicBezTo>
                <a:cubicBezTo>
                  <a:pt x="433" y="32"/>
                  <a:pt x="433" y="32"/>
                  <a:pt x="433" y="32"/>
                </a:cubicBezTo>
                <a:cubicBezTo>
                  <a:pt x="433" y="32"/>
                  <a:pt x="433" y="32"/>
                  <a:pt x="433" y="32"/>
                </a:cubicBezTo>
                <a:cubicBezTo>
                  <a:pt x="432" y="33"/>
                  <a:pt x="432" y="33"/>
                  <a:pt x="432" y="33"/>
                </a:cubicBezTo>
                <a:cubicBezTo>
                  <a:pt x="429" y="34"/>
                  <a:pt x="429" y="34"/>
                  <a:pt x="429" y="34"/>
                </a:cubicBezTo>
                <a:cubicBezTo>
                  <a:pt x="428" y="35"/>
                  <a:pt x="428" y="35"/>
                  <a:pt x="428" y="35"/>
                </a:cubicBezTo>
                <a:cubicBezTo>
                  <a:pt x="427" y="35"/>
                  <a:pt x="427" y="35"/>
                  <a:pt x="427" y="35"/>
                </a:cubicBezTo>
                <a:cubicBezTo>
                  <a:pt x="426" y="36"/>
                  <a:pt x="426" y="36"/>
                  <a:pt x="426" y="36"/>
                </a:cubicBezTo>
                <a:cubicBezTo>
                  <a:pt x="424" y="36"/>
                  <a:pt x="424" y="36"/>
                  <a:pt x="424" y="36"/>
                </a:cubicBezTo>
                <a:cubicBezTo>
                  <a:pt x="424" y="35"/>
                  <a:pt x="424" y="35"/>
                  <a:pt x="424" y="35"/>
                </a:cubicBezTo>
                <a:cubicBezTo>
                  <a:pt x="423" y="36"/>
                  <a:pt x="423" y="36"/>
                  <a:pt x="423" y="36"/>
                </a:cubicBezTo>
                <a:cubicBezTo>
                  <a:pt x="423" y="36"/>
                  <a:pt x="423" y="36"/>
                  <a:pt x="423" y="36"/>
                </a:cubicBezTo>
                <a:cubicBezTo>
                  <a:pt x="422" y="36"/>
                  <a:pt x="422" y="36"/>
                  <a:pt x="422" y="36"/>
                </a:cubicBezTo>
                <a:cubicBezTo>
                  <a:pt x="420" y="35"/>
                  <a:pt x="420" y="35"/>
                  <a:pt x="420" y="35"/>
                </a:cubicBezTo>
                <a:cubicBezTo>
                  <a:pt x="419" y="35"/>
                  <a:pt x="419" y="35"/>
                  <a:pt x="419" y="35"/>
                </a:cubicBezTo>
                <a:cubicBezTo>
                  <a:pt x="419" y="36"/>
                  <a:pt x="419" y="36"/>
                  <a:pt x="419" y="36"/>
                </a:cubicBezTo>
                <a:cubicBezTo>
                  <a:pt x="420" y="36"/>
                  <a:pt x="420" y="36"/>
                  <a:pt x="420" y="36"/>
                </a:cubicBezTo>
                <a:cubicBezTo>
                  <a:pt x="421" y="36"/>
                  <a:pt x="421" y="36"/>
                  <a:pt x="421" y="36"/>
                </a:cubicBezTo>
                <a:cubicBezTo>
                  <a:pt x="420" y="37"/>
                  <a:pt x="420" y="37"/>
                  <a:pt x="420" y="37"/>
                </a:cubicBezTo>
                <a:cubicBezTo>
                  <a:pt x="419" y="36"/>
                  <a:pt x="419" y="36"/>
                  <a:pt x="419" y="36"/>
                </a:cubicBezTo>
                <a:cubicBezTo>
                  <a:pt x="418" y="36"/>
                  <a:pt x="418" y="36"/>
                  <a:pt x="418" y="36"/>
                </a:cubicBezTo>
                <a:cubicBezTo>
                  <a:pt x="417" y="36"/>
                  <a:pt x="417" y="36"/>
                  <a:pt x="417" y="36"/>
                </a:cubicBezTo>
                <a:cubicBezTo>
                  <a:pt x="415" y="36"/>
                  <a:pt x="415" y="36"/>
                  <a:pt x="415" y="36"/>
                </a:cubicBezTo>
                <a:cubicBezTo>
                  <a:pt x="415" y="35"/>
                  <a:pt x="415" y="35"/>
                  <a:pt x="415" y="35"/>
                </a:cubicBezTo>
                <a:cubicBezTo>
                  <a:pt x="414" y="35"/>
                  <a:pt x="414" y="35"/>
                  <a:pt x="414" y="35"/>
                </a:cubicBezTo>
                <a:cubicBezTo>
                  <a:pt x="414" y="36"/>
                  <a:pt x="414" y="36"/>
                  <a:pt x="414" y="36"/>
                </a:cubicBezTo>
                <a:cubicBezTo>
                  <a:pt x="412" y="34"/>
                  <a:pt x="412" y="34"/>
                  <a:pt x="412" y="34"/>
                </a:cubicBezTo>
                <a:cubicBezTo>
                  <a:pt x="411" y="33"/>
                  <a:pt x="411" y="33"/>
                  <a:pt x="411" y="33"/>
                </a:cubicBezTo>
                <a:cubicBezTo>
                  <a:pt x="411" y="34"/>
                  <a:pt x="411" y="34"/>
                  <a:pt x="411" y="34"/>
                </a:cubicBezTo>
                <a:cubicBezTo>
                  <a:pt x="412" y="35"/>
                  <a:pt x="412" y="35"/>
                  <a:pt x="412" y="35"/>
                </a:cubicBezTo>
                <a:cubicBezTo>
                  <a:pt x="413" y="35"/>
                  <a:pt x="413" y="35"/>
                  <a:pt x="413" y="35"/>
                </a:cubicBezTo>
                <a:cubicBezTo>
                  <a:pt x="412" y="36"/>
                  <a:pt x="412" y="36"/>
                  <a:pt x="412" y="36"/>
                </a:cubicBezTo>
                <a:cubicBezTo>
                  <a:pt x="410" y="35"/>
                  <a:pt x="410" y="35"/>
                  <a:pt x="410" y="35"/>
                </a:cubicBezTo>
                <a:cubicBezTo>
                  <a:pt x="411" y="36"/>
                  <a:pt x="411" y="36"/>
                  <a:pt x="411" y="36"/>
                </a:cubicBezTo>
                <a:cubicBezTo>
                  <a:pt x="414" y="36"/>
                  <a:pt x="414" y="36"/>
                  <a:pt x="414" y="36"/>
                </a:cubicBezTo>
                <a:cubicBezTo>
                  <a:pt x="416" y="37"/>
                  <a:pt x="416" y="37"/>
                  <a:pt x="416" y="37"/>
                </a:cubicBezTo>
                <a:cubicBezTo>
                  <a:pt x="417" y="37"/>
                  <a:pt x="417" y="37"/>
                  <a:pt x="417" y="37"/>
                </a:cubicBezTo>
                <a:cubicBezTo>
                  <a:pt x="416" y="38"/>
                  <a:pt x="416" y="38"/>
                  <a:pt x="416" y="38"/>
                </a:cubicBezTo>
                <a:cubicBezTo>
                  <a:pt x="412" y="40"/>
                  <a:pt x="412" y="40"/>
                  <a:pt x="412" y="40"/>
                </a:cubicBezTo>
                <a:cubicBezTo>
                  <a:pt x="409" y="40"/>
                  <a:pt x="409" y="40"/>
                  <a:pt x="409" y="40"/>
                </a:cubicBezTo>
                <a:cubicBezTo>
                  <a:pt x="408" y="40"/>
                  <a:pt x="408" y="40"/>
                  <a:pt x="408" y="40"/>
                </a:cubicBezTo>
                <a:cubicBezTo>
                  <a:pt x="406" y="40"/>
                  <a:pt x="406" y="40"/>
                  <a:pt x="406" y="40"/>
                </a:cubicBezTo>
                <a:cubicBezTo>
                  <a:pt x="405" y="40"/>
                  <a:pt x="405" y="40"/>
                  <a:pt x="405" y="40"/>
                </a:cubicBezTo>
                <a:cubicBezTo>
                  <a:pt x="405" y="40"/>
                  <a:pt x="405" y="40"/>
                  <a:pt x="405" y="40"/>
                </a:cubicBezTo>
                <a:cubicBezTo>
                  <a:pt x="404" y="40"/>
                  <a:pt x="404" y="40"/>
                  <a:pt x="404" y="40"/>
                </a:cubicBezTo>
                <a:cubicBezTo>
                  <a:pt x="403" y="40"/>
                  <a:pt x="403" y="40"/>
                  <a:pt x="403" y="40"/>
                </a:cubicBezTo>
                <a:cubicBezTo>
                  <a:pt x="402" y="40"/>
                  <a:pt x="402" y="40"/>
                  <a:pt x="402" y="40"/>
                </a:cubicBezTo>
                <a:cubicBezTo>
                  <a:pt x="401" y="41"/>
                  <a:pt x="401" y="41"/>
                  <a:pt x="401" y="41"/>
                </a:cubicBezTo>
                <a:cubicBezTo>
                  <a:pt x="402" y="41"/>
                  <a:pt x="402" y="41"/>
                  <a:pt x="402" y="41"/>
                </a:cubicBezTo>
                <a:cubicBezTo>
                  <a:pt x="403" y="42"/>
                  <a:pt x="403" y="42"/>
                  <a:pt x="403" y="42"/>
                </a:cubicBezTo>
                <a:cubicBezTo>
                  <a:pt x="404" y="41"/>
                  <a:pt x="404" y="41"/>
                  <a:pt x="404" y="41"/>
                </a:cubicBezTo>
                <a:cubicBezTo>
                  <a:pt x="407" y="41"/>
                  <a:pt x="407" y="41"/>
                  <a:pt x="407" y="41"/>
                </a:cubicBezTo>
                <a:cubicBezTo>
                  <a:pt x="408" y="41"/>
                  <a:pt x="408" y="41"/>
                  <a:pt x="408" y="41"/>
                </a:cubicBezTo>
                <a:cubicBezTo>
                  <a:pt x="412" y="41"/>
                  <a:pt x="412" y="41"/>
                  <a:pt x="412" y="41"/>
                </a:cubicBezTo>
                <a:cubicBezTo>
                  <a:pt x="414" y="41"/>
                  <a:pt x="414" y="41"/>
                  <a:pt x="414" y="41"/>
                </a:cubicBezTo>
                <a:cubicBezTo>
                  <a:pt x="416" y="39"/>
                  <a:pt x="416" y="39"/>
                  <a:pt x="416" y="39"/>
                </a:cubicBezTo>
                <a:cubicBezTo>
                  <a:pt x="417" y="39"/>
                  <a:pt x="417" y="39"/>
                  <a:pt x="417" y="39"/>
                </a:cubicBezTo>
                <a:cubicBezTo>
                  <a:pt x="418" y="39"/>
                  <a:pt x="418" y="39"/>
                  <a:pt x="418" y="39"/>
                </a:cubicBezTo>
                <a:cubicBezTo>
                  <a:pt x="419" y="39"/>
                  <a:pt x="419" y="39"/>
                  <a:pt x="419" y="39"/>
                </a:cubicBezTo>
                <a:cubicBezTo>
                  <a:pt x="421" y="39"/>
                  <a:pt x="421" y="39"/>
                  <a:pt x="421" y="39"/>
                </a:cubicBezTo>
                <a:cubicBezTo>
                  <a:pt x="420" y="40"/>
                  <a:pt x="420" y="40"/>
                  <a:pt x="420" y="40"/>
                </a:cubicBezTo>
                <a:cubicBezTo>
                  <a:pt x="419" y="42"/>
                  <a:pt x="419" y="42"/>
                  <a:pt x="419" y="42"/>
                </a:cubicBezTo>
                <a:cubicBezTo>
                  <a:pt x="418" y="43"/>
                  <a:pt x="418" y="43"/>
                  <a:pt x="418" y="43"/>
                </a:cubicBezTo>
                <a:cubicBezTo>
                  <a:pt x="417" y="43"/>
                  <a:pt x="417" y="43"/>
                  <a:pt x="417" y="43"/>
                </a:cubicBezTo>
                <a:cubicBezTo>
                  <a:pt x="415" y="43"/>
                  <a:pt x="415" y="43"/>
                  <a:pt x="415" y="43"/>
                </a:cubicBezTo>
                <a:cubicBezTo>
                  <a:pt x="414" y="45"/>
                  <a:pt x="414" y="45"/>
                  <a:pt x="414" y="45"/>
                </a:cubicBezTo>
                <a:cubicBezTo>
                  <a:pt x="414" y="45"/>
                  <a:pt x="414" y="45"/>
                  <a:pt x="414" y="45"/>
                </a:cubicBezTo>
                <a:cubicBezTo>
                  <a:pt x="412" y="46"/>
                  <a:pt x="412" y="46"/>
                  <a:pt x="412" y="46"/>
                </a:cubicBezTo>
                <a:cubicBezTo>
                  <a:pt x="411" y="46"/>
                  <a:pt x="411" y="46"/>
                  <a:pt x="411" y="46"/>
                </a:cubicBezTo>
                <a:cubicBezTo>
                  <a:pt x="410" y="47"/>
                  <a:pt x="410" y="47"/>
                  <a:pt x="410" y="47"/>
                </a:cubicBezTo>
                <a:cubicBezTo>
                  <a:pt x="409" y="47"/>
                  <a:pt x="409" y="47"/>
                  <a:pt x="409" y="47"/>
                </a:cubicBezTo>
                <a:cubicBezTo>
                  <a:pt x="408" y="47"/>
                  <a:pt x="408" y="47"/>
                  <a:pt x="408" y="47"/>
                </a:cubicBezTo>
                <a:cubicBezTo>
                  <a:pt x="407" y="48"/>
                  <a:pt x="407" y="48"/>
                  <a:pt x="407" y="48"/>
                </a:cubicBezTo>
                <a:cubicBezTo>
                  <a:pt x="405" y="48"/>
                  <a:pt x="405" y="48"/>
                  <a:pt x="405" y="48"/>
                </a:cubicBezTo>
                <a:cubicBezTo>
                  <a:pt x="405" y="49"/>
                  <a:pt x="405" y="49"/>
                  <a:pt x="405" y="49"/>
                </a:cubicBezTo>
                <a:cubicBezTo>
                  <a:pt x="403" y="49"/>
                  <a:pt x="403" y="49"/>
                  <a:pt x="403" y="49"/>
                </a:cubicBezTo>
                <a:cubicBezTo>
                  <a:pt x="402" y="50"/>
                  <a:pt x="402" y="50"/>
                  <a:pt x="402" y="50"/>
                </a:cubicBezTo>
                <a:cubicBezTo>
                  <a:pt x="401" y="50"/>
                  <a:pt x="401" y="50"/>
                  <a:pt x="401" y="50"/>
                </a:cubicBezTo>
                <a:cubicBezTo>
                  <a:pt x="400" y="50"/>
                  <a:pt x="400" y="50"/>
                  <a:pt x="400" y="50"/>
                </a:cubicBezTo>
                <a:cubicBezTo>
                  <a:pt x="399" y="50"/>
                  <a:pt x="399" y="50"/>
                  <a:pt x="399" y="50"/>
                </a:cubicBezTo>
                <a:cubicBezTo>
                  <a:pt x="399" y="51"/>
                  <a:pt x="399" y="51"/>
                  <a:pt x="399" y="51"/>
                </a:cubicBezTo>
                <a:cubicBezTo>
                  <a:pt x="399" y="52"/>
                  <a:pt x="399" y="52"/>
                  <a:pt x="399" y="52"/>
                </a:cubicBezTo>
                <a:cubicBezTo>
                  <a:pt x="398" y="53"/>
                  <a:pt x="398" y="53"/>
                  <a:pt x="398" y="53"/>
                </a:cubicBezTo>
                <a:cubicBezTo>
                  <a:pt x="397" y="54"/>
                  <a:pt x="397" y="54"/>
                  <a:pt x="397" y="54"/>
                </a:cubicBezTo>
                <a:cubicBezTo>
                  <a:pt x="395" y="54"/>
                  <a:pt x="395" y="54"/>
                  <a:pt x="395" y="54"/>
                </a:cubicBezTo>
                <a:cubicBezTo>
                  <a:pt x="394" y="54"/>
                  <a:pt x="394" y="54"/>
                  <a:pt x="394" y="54"/>
                </a:cubicBezTo>
                <a:cubicBezTo>
                  <a:pt x="394" y="54"/>
                  <a:pt x="394" y="54"/>
                  <a:pt x="394" y="54"/>
                </a:cubicBezTo>
                <a:cubicBezTo>
                  <a:pt x="393" y="53"/>
                  <a:pt x="393" y="53"/>
                  <a:pt x="393" y="53"/>
                </a:cubicBezTo>
                <a:cubicBezTo>
                  <a:pt x="394" y="53"/>
                  <a:pt x="394" y="53"/>
                  <a:pt x="394" y="53"/>
                </a:cubicBezTo>
                <a:cubicBezTo>
                  <a:pt x="394" y="52"/>
                  <a:pt x="394" y="52"/>
                  <a:pt x="394" y="52"/>
                </a:cubicBezTo>
                <a:cubicBezTo>
                  <a:pt x="393" y="51"/>
                  <a:pt x="393" y="51"/>
                  <a:pt x="393" y="51"/>
                </a:cubicBezTo>
                <a:cubicBezTo>
                  <a:pt x="393" y="53"/>
                  <a:pt x="393" y="53"/>
                  <a:pt x="393" y="53"/>
                </a:cubicBezTo>
                <a:cubicBezTo>
                  <a:pt x="393" y="53"/>
                  <a:pt x="393" y="53"/>
                  <a:pt x="393" y="53"/>
                </a:cubicBezTo>
                <a:cubicBezTo>
                  <a:pt x="393" y="54"/>
                  <a:pt x="393" y="54"/>
                  <a:pt x="393" y="54"/>
                </a:cubicBezTo>
                <a:cubicBezTo>
                  <a:pt x="394" y="55"/>
                  <a:pt x="394" y="55"/>
                  <a:pt x="394" y="55"/>
                </a:cubicBezTo>
                <a:cubicBezTo>
                  <a:pt x="394" y="55"/>
                  <a:pt x="394" y="55"/>
                  <a:pt x="394" y="55"/>
                </a:cubicBezTo>
                <a:cubicBezTo>
                  <a:pt x="393" y="56"/>
                  <a:pt x="393" y="56"/>
                  <a:pt x="393" y="56"/>
                </a:cubicBezTo>
                <a:cubicBezTo>
                  <a:pt x="392" y="56"/>
                  <a:pt x="392" y="56"/>
                  <a:pt x="392" y="56"/>
                </a:cubicBezTo>
                <a:cubicBezTo>
                  <a:pt x="391" y="56"/>
                  <a:pt x="391" y="56"/>
                  <a:pt x="391" y="56"/>
                </a:cubicBezTo>
                <a:cubicBezTo>
                  <a:pt x="391" y="56"/>
                  <a:pt x="391" y="56"/>
                  <a:pt x="391" y="56"/>
                </a:cubicBezTo>
                <a:cubicBezTo>
                  <a:pt x="389" y="55"/>
                  <a:pt x="389" y="55"/>
                  <a:pt x="389" y="55"/>
                </a:cubicBezTo>
                <a:cubicBezTo>
                  <a:pt x="388" y="56"/>
                  <a:pt x="388" y="56"/>
                  <a:pt x="388" y="56"/>
                </a:cubicBezTo>
                <a:cubicBezTo>
                  <a:pt x="388" y="56"/>
                  <a:pt x="388" y="56"/>
                  <a:pt x="388" y="56"/>
                </a:cubicBezTo>
                <a:cubicBezTo>
                  <a:pt x="388" y="55"/>
                  <a:pt x="388" y="55"/>
                  <a:pt x="388" y="55"/>
                </a:cubicBezTo>
                <a:cubicBezTo>
                  <a:pt x="387" y="55"/>
                  <a:pt x="387" y="55"/>
                  <a:pt x="387" y="55"/>
                </a:cubicBezTo>
                <a:cubicBezTo>
                  <a:pt x="387" y="56"/>
                  <a:pt x="387" y="56"/>
                  <a:pt x="387" y="56"/>
                </a:cubicBezTo>
                <a:cubicBezTo>
                  <a:pt x="386" y="56"/>
                  <a:pt x="386" y="56"/>
                  <a:pt x="386" y="56"/>
                </a:cubicBezTo>
                <a:cubicBezTo>
                  <a:pt x="386" y="56"/>
                  <a:pt x="386" y="56"/>
                  <a:pt x="386" y="56"/>
                </a:cubicBezTo>
                <a:cubicBezTo>
                  <a:pt x="388" y="57"/>
                  <a:pt x="388" y="57"/>
                  <a:pt x="388" y="57"/>
                </a:cubicBezTo>
                <a:cubicBezTo>
                  <a:pt x="390" y="57"/>
                  <a:pt x="390" y="57"/>
                  <a:pt x="390" y="57"/>
                </a:cubicBezTo>
                <a:cubicBezTo>
                  <a:pt x="391" y="58"/>
                  <a:pt x="391" y="58"/>
                  <a:pt x="391" y="58"/>
                </a:cubicBezTo>
                <a:cubicBezTo>
                  <a:pt x="391" y="58"/>
                  <a:pt x="391" y="58"/>
                  <a:pt x="391" y="58"/>
                </a:cubicBezTo>
                <a:cubicBezTo>
                  <a:pt x="390" y="59"/>
                  <a:pt x="390" y="59"/>
                  <a:pt x="390" y="59"/>
                </a:cubicBezTo>
                <a:cubicBezTo>
                  <a:pt x="388" y="59"/>
                  <a:pt x="388" y="59"/>
                  <a:pt x="388" y="59"/>
                </a:cubicBezTo>
                <a:cubicBezTo>
                  <a:pt x="387" y="59"/>
                  <a:pt x="387" y="59"/>
                  <a:pt x="387" y="59"/>
                </a:cubicBezTo>
                <a:cubicBezTo>
                  <a:pt x="387" y="59"/>
                  <a:pt x="387" y="59"/>
                  <a:pt x="387" y="59"/>
                </a:cubicBezTo>
                <a:cubicBezTo>
                  <a:pt x="387" y="60"/>
                  <a:pt x="387" y="60"/>
                  <a:pt x="387" y="60"/>
                </a:cubicBezTo>
                <a:cubicBezTo>
                  <a:pt x="388" y="60"/>
                  <a:pt x="388" y="60"/>
                  <a:pt x="388" y="60"/>
                </a:cubicBezTo>
                <a:cubicBezTo>
                  <a:pt x="388" y="60"/>
                  <a:pt x="388" y="60"/>
                  <a:pt x="388" y="60"/>
                </a:cubicBezTo>
                <a:cubicBezTo>
                  <a:pt x="388" y="61"/>
                  <a:pt x="388" y="61"/>
                  <a:pt x="388" y="61"/>
                </a:cubicBezTo>
                <a:cubicBezTo>
                  <a:pt x="387" y="62"/>
                  <a:pt x="387" y="62"/>
                  <a:pt x="387" y="62"/>
                </a:cubicBezTo>
                <a:cubicBezTo>
                  <a:pt x="385" y="62"/>
                  <a:pt x="385" y="62"/>
                  <a:pt x="385" y="62"/>
                </a:cubicBezTo>
                <a:cubicBezTo>
                  <a:pt x="383" y="62"/>
                  <a:pt x="383" y="62"/>
                  <a:pt x="383" y="62"/>
                </a:cubicBezTo>
                <a:cubicBezTo>
                  <a:pt x="382" y="62"/>
                  <a:pt x="382" y="62"/>
                  <a:pt x="382" y="62"/>
                </a:cubicBezTo>
                <a:cubicBezTo>
                  <a:pt x="381" y="62"/>
                  <a:pt x="381" y="62"/>
                  <a:pt x="381" y="62"/>
                </a:cubicBezTo>
                <a:cubicBezTo>
                  <a:pt x="381" y="61"/>
                  <a:pt x="381" y="61"/>
                  <a:pt x="381" y="61"/>
                </a:cubicBezTo>
                <a:cubicBezTo>
                  <a:pt x="381" y="59"/>
                  <a:pt x="381" y="59"/>
                  <a:pt x="381" y="59"/>
                </a:cubicBezTo>
                <a:cubicBezTo>
                  <a:pt x="380" y="59"/>
                  <a:pt x="380" y="59"/>
                  <a:pt x="380" y="59"/>
                </a:cubicBezTo>
                <a:cubicBezTo>
                  <a:pt x="379" y="59"/>
                  <a:pt x="379" y="59"/>
                  <a:pt x="379" y="59"/>
                </a:cubicBezTo>
                <a:cubicBezTo>
                  <a:pt x="379" y="58"/>
                  <a:pt x="379" y="58"/>
                  <a:pt x="379" y="58"/>
                </a:cubicBezTo>
                <a:cubicBezTo>
                  <a:pt x="379" y="57"/>
                  <a:pt x="379" y="57"/>
                  <a:pt x="379" y="57"/>
                </a:cubicBezTo>
                <a:cubicBezTo>
                  <a:pt x="378" y="58"/>
                  <a:pt x="378" y="58"/>
                  <a:pt x="378" y="58"/>
                </a:cubicBezTo>
                <a:cubicBezTo>
                  <a:pt x="377" y="57"/>
                  <a:pt x="377" y="57"/>
                  <a:pt x="377" y="57"/>
                </a:cubicBezTo>
                <a:cubicBezTo>
                  <a:pt x="376" y="57"/>
                  <a:pt x="376" y="57"/>
                  <a:pt x="376" y="57"/>
                </a:cubicBezTo>
                <a:cubicBezTo>
                  <a:pt x="376" y="58"/>
                  <a:pt x="376" y="58"/>
                  <a:pt x="376" y="58"/>
                </a:cubicBezTo>
                <a:cubicBezTo>
                  <a:pt x="376" y="58"/>
                  <a:pt x="376" y="58"/>
                  <a:pt x="376" y="58"/>
                </a:cubicBezTo>
                <a:cubicBezTo>
                  <a:pt x="377" y="58"/>
                  <a:pt x="377" y="58"/>
                  <a:pt x="377" y="58"/>
                </a:cubicBezTo>
                <a:cubicBezTo>
                  <a:pt x="377" y="58"/>
                  <a:pt x="377" y="58"/>
                  <a:pt x="377" y="58"/>
                </a:cubicBezTo>
                <a:cubicBezTo>
                  <a:pt x="380" y="60"/>
                  <a:pt x="380" y="60"/>
                  <a:pt x="380" y="60"/>
                </a:cubicBezTo>
                <a:cubicBezTo>
                  <a:pt x="379" y="63"/>
                  <a:pt x="379" y="63"/>
                  <a:pt x="379" y="63"/>
                </a:cubicBezTo>
                <a:cubicBezTo>
                  <a:pt x="379" y="64"/>
                  <a:pt x="379" y="64"/>
                  <a:pt x="379" y="64"/>
                </a:cubicBezTo>
                <a:cubicBezTo>
                  <a:pt x="378" y="63"/>
                  <a:pt x="378" y="63"/>
                  <a:pt x="378" y="63"/>
                </a:cubicBezTo>
                <a:cubicBezTo>
                  <a:pt x="377" y="63"/>
                  <a:pt x="377" y="63"/>
                  <a:pt x="377" y="63"/>
                </a:cubicBezTo>
                <a:cubicBezTo>
                  <a:pt x="377" y="63"/>
                  <a:pt x="377" y="63"/>
                  <a:pt x="377" y="63"/>
                </a:cubicBezTo>
                <a:cubicBezTo>
                  <a:pt x="377" y="64"/>
                  <a:pt x="377" y="64"/>
                  <a:pt x="377" y="64"/>
                </a:cubicBezTo>
                <a:cubicBezTo>
                  <a:pt x="376" y="64"/>
                  <a:pt x="376" y="64"/>
                  <a:pt x="376" y="64"/>
                </a:cubicBezTo>
                <a:cubicBezTo>
                  <a:pt x="375" y="63"/>
                  <a:pt x="375" y="63"/>
                  <a:pt x="375" y="63"/>
                </a:cubicBezTo>
                <a:cubicBezTo>
                  <a:pt x="374" y="63"/>
                  <a:pt x="374" y="63"/>
                  <a:pt x="374" y="63"/>
                </a:cubicBezTo>
                <a:cubicBezTo>
                  <a:pt x="374" y="64"/>
                  <a:pt x="374" y="64"/>
                  <a:pt x="374" y="64"/>
                </a:cubicBezTo>
                <a:cubicBezTo>
                  <a:pt x="373" y="64"/>
                  <a:pt x="373" y="64"/>
                  <a:pt x="373" y="64"/>
                </a:cubicBezTo>
                <a:cubicBezTo>
                  <a:pt x="373" y="63"/>
                  <a:pt x="373" y="63"/>
                  <a:pt x="373" y="63"/>
                </a:cubicBezTo>
                <a:cubicBezTo>
                  <a:pt x="372" y="63"/>
                  <a:pt x="372" y="63"/>
                  <a:pt x="372" y="63"/>
                </a:cubicBezTo>
                <a:cubicBezTo>
                  <a:pt x="371" y="62"/>
                  <a:pt x="371" y="62"/>
                  <a:pt x="371" y="62"/>
                </a:cubicBezTo>
                <a:cubicBezTo>
                  <a:pt x="371" y="62"/>
                  <a:pt x="371" y="62"/>
                  <a:pt x="371" y="62"/>
                </a:cubicBezTo>
                <a:cubicBezTo>
                  <a:pt x="370" y="61"/>
                  <a:pt x="370" y="61"/>
                  <a:pt x="370" y="61"/>
                </a:cubicBezTo>
                <a:cubicBezTo>
                  <a:pt x="370" y="61"/>
                  <a:pt x="370" y="61"/>
                  <a:pt x="370" y="61"/>
                </a:cubicBezTo>
                <a:cubicBezTo>
                  <a:pt x="368" y="60"/>
                  <a:pt x="368" y="60"/>
                  <a:pt x="368" y="60"/>
                </a:cubicBezTo>
                <a:cubicBezTo>
                  <a:pt x="368" y="60"/>
                  <a:pt x="368" y="60"/>
                  <a:pt x="368" y="60"/>
                </a:cubicBezTo>
                <a:cubicBezTo>
                  <a:pt x="367" y="60"/>
                  <a:pt x="367" y="60"/>
                  <a:pt x="367" y="60"/>
                </a:cubicBezTo>
                <a:cubicBezTo>
                  <a:pt x="367" y="61"/>
                  <a:pt x="367" y="61"/>
                  <a:pt x="367" y="61"/>
                </a:cubicBezTo>
                <a:cubicBezTo>
                  <a:pt x="368" y="61"/>
                  <a:pt x="368" y="61"/>
                  <a:pt x="368" y="61"/>
                </a:cubicBezTo>
                <a:cubicBezTo>
                  <a:pt x="370" y="62"/>
                  <a:pt x="370" y="62"/>
                  <a:pt x="370" y="62"/>
                </a:cubicBezTo>
                <a:cubicBezTo>
                  <a:pt x="371" y="63"/>
                  <a:pt x="371" y="63"/>
                  <a:pt x="371" y="63"/>
                </a:cubicBezTo>
                <a:cubicBezTo>
                  <a:pt x="370" y="64"/>
                  <a:pt x="370" y="64"/>
                  <a:pt x="370" y="64"/>
                </a:cubicBezTo>
                <a:cubicBezTo>
                  <a:pt x="368" y="63"/>
                  <a:pt x="368" y="63"/>
                  <a:pt x="368" y="63"/>
                </a:cubicBezTo>
                <a:cubicBezTo>
                  <a:pt x="367" y="63"/>
                  <a:pt x="367" y="63"/>
                  <a:pt x="367" y="63"/>
                </a:cubicBezTo>
                <a:cubicBezTo>
                  <a:pt x="367" y="62"/>
                  <a:pt x="367" y="62"/>
                  <a:pt x="367" y="62"/>
                </a:cubicBezTo>
                <a:cubicBezTo>
                  <a:pt x="366" y="61"/>
                  <a:pt x="366" y="61"/>
                  <a:pt x="366" y="61"/>
                </a:cubicBezTo>
                <a:cubicBezTo>
                  <a:pt x="366" y="62"/>
                  <a:pt x="366" y="62"/>
                  <a:pt x="366" y="62"/>
                </a:cubicBezTo>
                <a:cubicBezTo>
                  <a:pt x="366" y="62"/>
                  <a:pt x="366" y="62"/>
                  <a:pt x="366" y="62"/>
                </a:cubicBezTo>
                <a:cubicBezTo>
                  <a:pt x="366" y="63"/>
                  <a:pt x="366" y="63"/>
                  <a:pt x="366" y="63"/>
                </a:cubicBezTo>
                <a:cubicBezTo>
                  <a:pt x="365" y="62"/>
                  <a:pt x="365" y="62"/>
                  <a:pt x="365" y="62"/>
                </a:cubicBezTo>
                <a:cubicBezTo>
                  <a:pt x="364" y="62"/>
                  <a:pt x="364" y="62"/>
                  <a:pt x="364" y="62"/>
                </a:cubicBezTo>
                <a:cubicBezTo>
                  <a:pt x="363" y="62"/>
                  <a:pt x="363" y="62"/>
                  <a:pt x="363" y="62"/>
                </a:cubicBezTo>
                <a:cubicBezTo>
                  <a:pt x="363" y="63"/>
                  <a:pt x="363" y="63"/>
                  <a:pt x="363" y="63"/>
                </a:cubicBezTo>
                <a:cubicBezTo>
                  <a:pt x="365" y="63"/>
                  <a:pt x="365" y="63"/>
                  <a:pt x="365" y="63"/>
                </a:cubicBezTo>
                <a:cubicBezTo>
                  <a:pt x="365" y="64"/>
                  <a:pt x="365" y="64"/>
                  <a:pt x="365" y="64"/>
                </a:cubicBezTo>
                <a:cubicBezTo>
                  <a:pt x="365" y="64"/>
                  <a:pt x="365" y="64"/>
                  <a:pt x="365" y="64"/>
                </a:cubicBezTo>
                <a:cubicBezTo>
                  <a:pt x="366" y="64"/>
                  <a:pt x="366" y="64"/>
                  <a:pt x="366" y="64"/>
                </a:cubicBezTo>
                <a:cubicBezTo>
                  <a:pt x="367" y="64"/>
                  <a:pt x="367" y="64"/>
                  <a:pt x="367" y="64"/>
                </a:cubicBezTo>
                <a:cubicBezTo>
                  <a:pt x="367" y="65"/>
                  <a:pt x="367" y="65"/>
                  <a:pt x="367" y="65"/>
                </a:cubicBezTo>
                <a:cubicBezTo>
                  <a:pt x="368" y="65"/>
                  <a:pt x="368" y="65"/>
                  <a:pt x="368" y="65"/>
                </a:cubicBezTo>
                <a:cubicBezTo>
                  <a:pt x="369" y="66"/>
                  <a:pt x="369" y="66"/>
                  <a:pt x="369" y="66"/>
                </a:cubicBezTo>
                <a:cubicBezTo>
                  <a:pt x="370" y="66"/>
                  <a:pt x="370" y="66"/>
                  <a:pt x="370" y="66"/>
                </a:cubicBezTo>
                <a:cubicBezTo>
                  <a:pt x="371" y="66"/>
                  <a:pt x="371" y="66"/>
                  <a:pt x="371" y="66"/>
                </a:cubicBezTo>
                <a:cubicBezTo>
                  <a:pt x="373" y="66"/>
                  <a:pt x="373" y="66"/>
                  <a:pt x="373" y="66"/>
                </a:cubicBezTo>
                <a:cubicBezTo>
                  <a:pt x="374" y="67"/>
                  <a:pt x="374" y="67"/>
                  <a:pt x="374" y="67"/>
                </a:cubicBezTo>
                <a:cubicBezTo>
                  <a:pt x="373" y="67"/>
                  <a:pt x="373" y="67"/>
                  <a:pt x="373" y="67"/>
                </a:cubicBezTo>
                <a:cubicBezTo>
                  <a:pt x="373" y="68"/>
                  <a:pt x="373" y="68"/>
                  <a:pt x="373" y="68"/>
                </a:cubicBezTo>
                <a:cubicBezTo>
                  <a:pt x="373" y="69"/>
                  <a:pt x="373" y="69"/>
                  <a:pt x="373" y="69"/>
                </a:cubicBezTo>
                <a:cubicBezTo>
                  <a:pt x="373" y="70"/>
                  <a:pt x="373" y="70"/>
                  <a:pt x="373" y="70"/>
                </a:cubicBezTo>
                <a:cubicBezTo>
                  <a:pt x="373" y="70"/>
                  <a:pt x="373" y="70"/>
                  <a:pt x="373" y="70"/>
                </a:cubicBezTo>
                <a:cubicBezTo>
                  <a:pt x="372" y="70"/>
                  <a:pt x="372" y="70"/>
                  <a:pt x="372" y="70"/>
                </a:cubicBezTo>
                <a:cubicBezTo>
                  <a:pt x="372" y="70"/>
                  <a:pt x="372" y="70"/>
                  <a:pt x="372" y="70"/>
                </a:cubicBezTo>
                <a:cubicBezTo>
                  <a:pt x="370" y="69"/>
                  <a:pt x="370" y="69"/>
                  <a:pt x="370" y="69"/>
                </a:cubicBezTo>
                <a:cubicBezTo>
                  <a:pt x="369" y="68"/>
                  <a:pt x="369" y="68"/>
                  <a:pt x="369" y="68"/>
                </a:cubicBezTo>
                <a:cubicBezTo>
                  <a:pt x="369" y="68"/>
                  <a:pt x="369" y="68"/>
                  <a:pt x="369" y="68"/>
                </a:cubicBezTo>
                <a:cubicBezTo>
                  <a:pt x="369" y="66"/>
                  <a:pt x="369" y="66"/>
                  <a:pt x="369" y="66"/>
                </a:cubicBezTo>
                <a:cubicBezTo>
                  <a:pt x="368" y="66"/>
                  <a:pt x="368" y="66"/>
                  <a:pt x="368" y="66"/>
                </a:cubicBezTo>
                <a:cubicBezTo>
                  <a:pt x="367" y="65"/>
                  <a:pt x="367" y="65"/>
                  <a:pt x="367" y="65"/>
                </a:cubicBezTo>
                <a:cubicBezTo>
                  <a:pt x="365" y="65"/>
                  <a:pt x="365" y="65"/>
                  <a:pt x="365" y="65"/>
                </a:cubicBezTo>
                <a:cubicBezTo>
                  <a:pt x="364" y="65"/>
                  <a:pt x="364" y="65"/>
                  <a:pt x="364" y="65"/>
                </a:cubicBezTo>
                <a:cubicBezTo>
                  <a:pt x="363" y="65"/>
                  <a:pt x="363" y="65"/>
                  <a:pt x="363" y="65"/>
                </a:cubicBezTo>
                <a:cubicBezTo>
                  <a:pt x="363" y="65"/>
                  <a:pt x="363" y="65"/>
                  <a:pt x="363" y="65"/>
                </a:cubicBezTo>
                <a:cubicBezTo>
                  <a:pt x="364" y="66"/>
                  <a:pt x="364" y="66"/>
                  <a:pt x="364" y="66"/>
                </a:cubicBezTo>
                <a:cubicBezTo>
                  <a:pt x="366" y="66"/>
                  <a:pt x="366" y="66"/>
                  <a:pt x="366" y="66"/>
                </a:cubicBezTo>
                <a:cubicBezTo>
                  <a:pt x="368" y="67"/>
                  <a:pt x="368" y="67"/>
                  <a:pt x="368" y="67"/>
                </a:cubicBezTo>
                <a:cubicBezTo>
                  <a:pt x="368" y="68"/>
                  <a:pt x="368" y="68"/>
                  <a:pt x="368" y="68"/>
                </a:cubicBezTo>
                <a:cubicBezTo>
                  <a:pt x="368" y="68"/>
                  <a:pt x="368" y="68"/>
                  <a:pt x="368" y="68"/>
                </a:cubicBezTo>
                <a:cubicBezTo>
                  <a:pt x="367" y="67"/>
                  <a:pt x="367" y="67"/>
                  <a:pt x="367" y="67"/>
                </a:cubicBezTo>
                <a:cubicBezTo>
                  <a:pt x="365" y="67"/>
                  <a:pt x="365" y="67"/>
                  <a:pt x="365" y="67"/>
                </a:cubicBezTo>
                <a:cubicBezTo>
                  <a:pt x="363" y="67"/>
                  <a:pt x="363" y="67"/>
                  <a:pt x="363" y="67"/>
                </a:cubicBezTo>
                <a:cubicBezTo>
                  <a:pt x="363" y="67"/>
                  <a:pt x="363" y="67"/>
                  <a:pt x="363" y="67"/>
                </a:cubicBezTo>
                <a:cubicBezTo>
                  <a:pt x="363" y="66"/>
                  <a:pt x="363" y="66"/>
                  <a:pt x="363" y="66"/>
                </a:cubicBezTo>
                <a:cubicBezTo>
                  <a:pt x="361" y="66"/>
                  <a:pt x="361" y="66"/>
                  <a:pt x="361" y="66"/>
                </a:cubicBezTo>
                <a:cubicBezTo>
                  <a:pt x="360" y="66"/>
                  <a:pt x="360" y="66"/>
                  <a:pt x="360" y="66"/>
                </a:cubicBezTo>
                <a:cubicBezTo>
                  <a:pt x="360" y="66"/>
                  <a:pt x="360" y="66"/>
                  <a:pt x="360" y="66"/>
                </a:cubicBezTo>
                <a:cubicBezTo>
                  <a:pt x="362" y="67"/>
                  <a:pt x="362" y="67"/>
                  <a:pt x="362" y="67"/>
                </a:cubicBezTo>
                <a:cubicBezTo>
                  <a:pt x="362" y="67"/>
                  <a:pt x="362" y="67"/>
                  <a:pt x="362" y="67"/>
                </a:cubicBezTo>
                <a:cubicBezTo>
                  <a:pt x="362" y="68"/>
                  <a:pt x="362" y="68"/>
                  <a:pt x="362" y="68"/>
                </a:cubicBezTo>
                <a:cubicBezTo>
                  <a:pt x="363" y="68"/>
                  <a:pt x="363" y="68"/>
                  <a:pt x="363" y="68"/>
                </a:cubicBezTo>
                <a:cubicBezTo>
                  <a:pt x="363" y="68"/>
                  <a:pt x="363" y="68"/>
                  <a:pt x="363" y="68"/>
                </a:cubicBezTo>
                <a:cubicBezTo>
                  <a:pt x="363" y="68"/>
                  <a:pt x="363" y="68"/>
                  <a:pt x="363" y="68"/>
                </a:cubicBezTo>
                <a:cubicBezTo>
                  <a:pt x="364" y="68"/>
                  <a:pt x="364" y="68"/>
                  <a:pt x="364" y="68"/>
                </a:cubicBezTo>
                <a:cubicBezTo>
                  <a:pt x="364" y="68"/>
                  <a:pt x="364" y="68"/>
                  <a:pt x="364" y="68"/>
                </a:cubicBezTo>
                <a:cubicBezTo>
                  <a:pt x="365" y="68"/>
                  <a:pt x="365" y="68"/>
                  <a:pt x="365" y="68"/>
                </a:cubicBezTo>
                <a:cubicBezTo>
                  <a:pt x="366" y="68"/>
                  <a:pt x="366" y="68"/>
                  <a:pt x="366" y="68"/>
                </a:cubicBezTo>
                <a:cubicBezTo>
                  <a:pt x="367" y="68"/>
                  <a:pt x="367" y="68"/>
                  <a:pt x="367" y="68"/>
                </a:cubicBezTo>
                <a:cubicBezTo>
                  <a:pt x="368" y="69"/>
                  <a:pt x="368" y="69"/>
                  <a:pt x="368" y="69"/>
                </a:cubicBezTo>
                <a:cubicBezTo>
                  <a:pt x="368" y="70"/>
                  <a:pt x="368" y="70"/>
                  <a:pt x="368" y="70"/>
                </a:cubicBezTo>
                <a:cubicBezTo>
                  <a:pt x="367" y="70"/>
                  <a:pt x="367" y="70"/>
                  <a:pt x="367" y="70"/>
                </a:cubicBezTo>
                <a:cubicBezTo>
                  <a:pt x="366" y="70"/>
                  <a:pt x="366" y="70"/>
                  <a:pt x="366" y="70"/>
                </a:cubicBezTo>
                <a:cubicBezTo>
                  <a:pt x="366" y="71"/>
                  <a:pt x="366" y="71"/>
                  <a:pt x="366" y="71"/>
                </a:cubicBezTo>
                <a:cubicBezTo>
                  <a:pt x="366" y="71"/>
                  <a:pt x="366" y="71"/>
                  <a:pt x="366" y="71"/>
                </a:cubicBezTo>
                <a:cubicBezTo>
                  <a:pt x="367" y="71"/>
                  <a:pt x="367" y="71"/>
                  <a:pt x="367" y="71"/>
                </a:cubicBezTo>
                <a:cubicBezTo>
                  <a:pt x="368" y="71"/>
                  <a:pt x="368" y="71"/>
                  <a:pt x="368" y="71"/>
                </a:cubicBezTo>
                <a:cubicBezTo>
                  <a:pt x="369" y="71"/>
                  <a:pt x="369" y="71"/>
                  <a:pt x="369" y="71"/>
                </a:cubicBezTo>
                <a:cubicBezTo>
                  <a:pt x="370" y="72"/>
                  <a:pt x="370" y="72"/>
                  <a:pt x="370" y="72"/>
                </a:cubicBezTo>
                <a:cubicBezTo>
                  <a:pt x="370" y="73"/>
                  <a:pt x="370" y="73"/>
                  <a:pt x="370" y="73"/>
                </a:cubicBezTo>
                <a:cubicBezTo>
                  <a:pt x="369" y="75"/>
                  <a:pt x="369" y="75"/>
                  <a:pt x="369" y="75"/>
                </a:cubicBezTo>
                <a:cubicBezTo>
                  <a:pt x="368" y="76"/>
                  <a:pt x="368" y="76"/>
                  <a:pt x="368" y="76"/>
                </a:cubicBezTo>
                <a:cubicBezTo>
                  <a:pt x="368" y="76"/>
                  <a:pt x="368" y="76"/>
                  <a:pt x="368" y="76"/>
                </a:cubicBezTo>
                <a:cubicBezTo>
                  <a:pt x="367" y="77"/>
                  <a:pt x="367" y="77"/>
                  <a:pt x="367" y="77"/>
                </a:cubicBezTo>
                <a:cubicBezTo>
                  <a:pt x="366" y="77"/>
                  <a:pt x="366" y="77"/>
                  <a:pt x="366" y="77"/>
                </a:cubicBezTo>
                <a:cubicBezTo>
                  <a:pt x="365" y="77"/>
                  <a:pt x="365" y="77"/>
                  <a:pt x="365" y="77"/>
                </a:cubicBezTo>
                <a:cubicBezTo>
                  <a:pt x="364" y="77"/>
                  <a:pt x="364" y="77"/>
                  <a:pt x="364" y="77"/>
                </a:cubicBezTo>
                <a:cubicBezTo>
                  <a:pt x="364" y="76"/>
                  <a:pt x="364" y="76"/>
                  <a:pt x="364" y="76"/>
                </a:cubicBezTo>
                <a:cubicBezTo>
                  <a:pt x="363" y="76"/>
                  <a:pt x="363" y="76"/>
                  <a:pt x="363" y="76"/>
                </a:cubicBezTo>
                <a:cubicBezTo>
                  <a:pt x="362" y="76"/>
                  <a:pt x="362" y="76"/>
                  <a:pt x="362" y="76"/>
                </a:cubicBezTo>
                <a:cubicBezTo>
                  <a:pt x="362" y="76"/>
                  <a:pt x="362" y="76"/>
                  <a:pt x="362" y="76"/>
                </a:cubicBezTo>
                <a:cubicBezTo>
                  <a:pt x="364" y="77"/>
                  <a:pt x="364" y="77"/>
                  <a:pt x="364" y="77"/>
                </a:cubicBezTo>
                <a:cubicBezTo>
                  <a:pt x="364" y="77"/>
                  <a:pt x="364" y="77"/>
                  <a:pt x="364" y="77"/>
                </a:cubicBezTo>
                <a:cubicBezTo>
                  <a:pt x="364" y="77"/>
                  <a:pt x="364" y="77"/>
                  <a:pt x="364" y="77"/>
                </a:cubicBezTo>
                <a:cubicBezTo>
                  <a:pt x="366" y="78"/>
                  <a:pt x="366" y="78"/>
                  <a:pt x="366" y="78"/>
                </a:cubicBezTo>
                <a:cubicBezTo>
                  <a:pt x="366" y="79"/>
                  <a:pt x="366" y="79"/>
                  <a:pt x="366" y="79"/>
                </a:cubicBezTo>
                <a:cubicBezTo>
                  <a:pt x="365" y="80"/>
                  <a:pt x="365" y="80"/>
                  <a:pt x="365" y="80"/>
                </a:cubicBezTo>
                <a:cubicBezTo>
                  <a:pt x="365" y="80"/>
                  <a:pt x="365" y="80"/>
                  <a:pt x="365" y="80"/>
                </a:cubicBezTo>
                <a:cubicBezTo>
                  <a:pt x="364" y="81"/>
                  <a:pt x="364" y="81"/>
                  <a:pt x="364" y="81"/>
                </a:cubicBezTo>
                <a:cubicBezTo>
                  <a:pt x="363" y="81"/>
                  <a:pt x="363" y="81"/>
                  <a:pt x="363" y="81"/>
                </a:cubicBezTo>
                <a:cubicBezTo>
                  <a:pt x="361" y="80"/>
                  <a:pt x="361" y="80"/>
                  <a:pt x="361" y="80"/>
                </a:cubicBezTo>
                <a:cubicBezTo>
                  <a:pt x="360" y="80"/>
                  <a:pt x="360" y="80"/>
                  <a:pt x="360" y="80"/>
                </a:cubicBezTo>
                <a:cubicBezTo>
                  <a:pt x="360" y="80"/>
                  <a:pt x="360" y="80"/>
                  <a:pt x="360" y="80"/>
                </a:cubicBezTo>
                <a:cubicBezTo>
                  <a:pt x="359" y="80"/>
                  <a:pt x="359" y="80"/>
                  <a:pt x="359" y="80"/>
                </a:cubicBezTo>
                <a:cubicBezTo>
                  <a:pt x="358" y="80"/>
                  <a:pt x="358" y="80"/>
                  <a:pt x="358" y="80"/>
                </a:cubicBezTo>
                <a:cubicBezTo>
                  <a:pt x="359" y="81"/>
                  <a:pt x="359" y="81"/>
                  <a:pt x="359" y="81"/>
                </a:cubicBezTo>
                <a:cubicBezTo>
                  <a:pt x="362" y="82"/>
                  <a:pt x="362" y="82"/>
                  <a:pt x="362" y="82"/>
                </a:cubicBezTo>
                <a:cubicBezTo>
                  <a:pt x="363" y="82"/>
                  <a:pt x="363" y="82"/>
                  <a:pt x="363" y="82"/>
                </a:cubicBezTo>
                <a:cubicBezTo>
                  <a:pt x="363" y="83"/>
                  <a:pt x="363" y="83"/>
                  <a:pt x="363" y="83"/>
                </a:cubicBezTo>
                <a:cubicBezTo>
                  <a:pt x="362" y="83"/>
                  <a:pt x="362" y="83"/>
                  <a:pt x="362" y="83"/>
                </a:cubicBezTo>
                <a:cubicBezTo>
                  <a:pt x="361" y="84"/>
                  <a:pt x="361" y="84"/>
                  <a:pt x="361" y="84"/>
                </a:cubicBezTo>
                <a:cubicBezTo>
                  <a:pt x="360" y="85"/>
                  <a:pt x="360" y="85"/>
                  <a:pt x="360" y="85"/>
                </a:cubicBezTo>
                <a:cubicBezTo>
                  <a:pt x="359" y="84"/>
                  <a:pt x="359" y="84"/>
                  <a:pt x="359" y="84"/>
                </a:cubicBezTo>
                <a:cubicBezTo>
                  <a:pt x="359" y="84"/>
                  <a:pt x="359" y="84"/>
                  <a:pt x="359" y="84"/>
                </a:cubicBezTo>
                <a:cubicBezTo>
                  <a:pt x="358" y="84"/>
                  <a:pt x="358" y="84"/>
                  <a:pt x="358" y="84"/>
                </a:cubicBezTo>
                <a:cubicBezTo>
                  <a:pt x="356" y="84"/>
                  <a:pt x="356" y="84"/>
                  <a:pt x="356" y="84"/>
                </a:cubicBezTo>
                <a:cubicBezTo>
                  <a:pt x="355" y="84"/>
                  <a:pt x="355" y="84"/>
                  <a:pt x="355" y="84"/>
                </a:cubicBezTo>
                <a:cubicBezTo>
                  <a:pt x="353" y="83"/>
                  <a:pt x="353" y="83"/>
                  <a:pt x="353" y="83"/>
                </a:cubicBezTo>
                <a:cubicBezTo>
                  <a:pt x="352" y="83"/>
                  <a:pt x="352" y="83"/>
                  <a:pt x="352" y="83"/>
                </a:cubicBezTo>
                <a:cubicBezTo>
                  <a:pt x="352" y="85"/>
                  <a:pt x="352" y="85"/>
                  <a:pt x="352" y="85"/>
                </a:cubicBezTo>
                <a:cubicBezTo>
                  <a:pt x="351" y="86"/>
                  <a:pt x="351" y="86"/>
                  <a:pt x="351" y="86"/>
                </a:cubicBezTo>
                <a:cubicBezTo>
                  <a:pt x="352" y="86"/>
                  <a:pt x="352" y="86"/>
                  <a:pt x="352" y="86"/>
                </a:cubicBezTo>
                <a:cubicBezTo>
                  <a:pt x="352" y="86"/>
                  <a:pt x="352" y="86"/>
                  <a:pt x="352" y="86"/>
                </a:cubicBezTo>
                <a:cubicBezTo>
                  <a:pt x="352" y="87"/>
                  <a:pt x="352" y="87"/>
                  <a:pt x="352" y="87"/>
                </a:cubicBezTo>
                <a:cubicBezTo>
                  <a:pt x="351" y="88"/>
                  <a:pt x="351" y="88"/>
                  <a:pt x="351" y="88"/>
                </a:cubicBezTo>
                <a:cubicBezTo>
                  <a:pt x="351" y="89"/>
                  <a:pt x="351" y="89"/>
                  <a:pt x="351" y="89"/>
                </a:cubicBezTo>
                <a:cubicBezTo>
                  <a:pt x="350" y="90"/>
                  <a:pt x="350" y="90"/>
                  <a:pt x="350" y="90"/>
                </a:cubicBezTo>
                <a:cubicBezTo>
                  <a:pt x="349" y="90"/>
                  <a:pt x="349" y="90"/>
                  <a:pt x="349" y="90"/>
                </a:cubicBezTo>
                <a:cubicBezTo>
                  <a:pt x="349" y="90"/>
                  <a:pt x="349" y="90"/>
                  <a:pt x="349" y="90"/>
                </a:cubicBezTo>
                <a:cubicBezTo>
                  <a:pt x="349" y="91"/>
                  <a:pt x="349" y="91"/>
                  <a:pt x="349" y="91"/>
                </a:cubicBezTo>
                <a:cubicBezTo>
                  <a:pt x="348" y="91"/>
                  <a:pt x="348" y="91"/>
                  <a:pt x="348" y="91"/>
                </a:cubicBezTo>
                <a:cubicBezTo>
                  <a:pt x="347" y="91"/>
                  <a:pt x="347" y="91"/>
                  <a:pt x="347" y="91"/>
                </a:cubicBezTo>
                <a:cubicBezTo>
                  <a:pt x="347" y="90"/>
                  <a:pt x="347" y="90"/>
                  <a:pt x="347" y="90"/>
                </a:cubicBezTo>
                <a:cubicBezTo>
                  <a:pt x="347" y="90"/>
                  <a:pt x="347" y="90"/>
                  <a:pt x="347" y="90"/>
                </a:cubicBezTo>
                <a:cubicBezTo>
                  <a:pt x="346" y="91"/>
                  <a:pt x="346" y="91"/>
                  <a:pt x="346" y="91"/>
                </a:cubicBezTo>
                <a:cubicBezTo>
                  <a:pt x="346" y="92"/>
                  <a:pt x="346" y="92"/>
                  <a:pt x="346" y="92"/>
                </a:cubicBezTo>
                <a:cubicBezTo>
                  <a:pt x="345" y="92"/>
                  <a:pt x="345" y="92"/>
                  <a:pt x="345" y="92"/>
                </a:cubicBezTo>
                <a:cubicBezTo>
                  <a:pt x="343" y="91"/>
                  <a:pt x="343" y="91"/>
                  <a:pt x="343" y="91"/>
                </a:cubicBezTo>
                <a:cubicBezTo>
                  <a:pt x="341" y="91"/>
                  <a:pt x="341" y="91"/>
                  <a:pt x="341" y="91"/>
                </a:cubicBezTo>
                <a:cubicBezTo>
                  <a:pt x="341" y="92"/>
                  <a:pt x="341" y="92"/>
                  <a:pt x="341" y="92"/>
                </a:cubicBezTo>
                <a:cubicBezTo>
                  <a:pt x="340" y="91"/>
                  <a:pt x="340" y="91"/>
                  <a:pt x="340" y="91"/>
                </a:cubicBezTo>
                <a:cubicBezTo>
                  <a:pt x="338" y="89"/>
                  <a:pt x="338" y="89"/>
                  <a:pt x="338" y="89"/>
                </a:cubicBezTo>
                <a:cubicBezTo>
                  <a:pt x="337" y="87"/>
                  <a:pt x="337" y="87"/>
                  <a:pt x="337" y="87"/>
                </a:cubicBezTo>
                <a:cubicBezTo>
                  <a:pt x="338" y="86"/>
                  <a:pt x="338" y="86"/>
                  <a:pt x="338" y="86"/>
                </a:cubicBezTo>
                <a:cubicBezTo>
                  <a:pt x="338" y="85"/>
                  <a:pt x="338" y="85"/>
                  <a:pt x="338" y="85"/>
                </a:cubicBezTo>
                <a:cubicBezTo>
                  <a:pt x="338" y="85"/>
                  <a:pt x="338" y="85"/>
                  <a:pt x="338" y="85"/>
                </a:cubicBezTo>
                <a:cubicBezTo>
                  <a:pt x="338" y="84"/>
                  <a:pt x="338" y="84"/>
                  <a:pt x="338" y="84"/>
                </a:cubicBezTo>
                <a:cubicBezTo>
                  <a:pt x="337" y="85"/>
                  <a:pt x="337" y="85"/>
                  <a:pt x="337" y="85"/>
                </a:cubicBezTo>
                <a:cubicBezTo>
                  <a:pt x="337" y="86"/>
                  <a:pt x="337" y="86"/>
                  <a:pt x="337" y="86"/>
                </a:cubicBezTo>
                <a:cubicBezTo>
                  <a:pt x="337" y="87"/>
                  <a:pt x="337" y="87"/>
                  <a:pt x="337" y="87"/>
                </a:cubicBezTo>
                <a:cubicBezTo>
                  <a:pt x="336" y="88"/>
                  <a:pt x="336" y="88"/>
                  <a:pt x="336" y="88"/>
                </a:cubicBezTo>
                <a:cubicBezTo>
                  <a:pt x="337" y="89"/>
                  <a:pt x="337" y="89"/>
                  <a:pt x="337" y="89"/>
                </a:cubicBezTo>
                <a:cubicBezTo>
                  <a:pt x="337" y="90"/>
                  <a:pt x="337" y="90"/>
                  <a:pt x="337" y="90"/>
                </a:cubicBezTo>
                <a:cubicBezTo>
                  <a:pt x="336" y="90"/>
                  <a:pt x="336" y="90"/>
                  <a:pt x="336" y="90"/>
                </a:cubicBezTo>
                <a:cubicBezTo>
                  <a:pt x="335" y="90"/>
                  <a:pt x="335" y="90"/>
                  <a:pt x="335" y="90"/>
                </a:cubicBezTo>
                <a:cubicBezTo>
                  <a:pt x="335" y="90"/>
                  <a:pt x="335" y="90"/>
                  <a:pt x="335" y="90"/>
                </a:cubicBezTo>
                <a:cubicBezTo>
                  <a:pt x="334" y="90"/>
                  <a:pt x="334" y="90"/>
                  <a:pt x="334" y="90"/>
                </a:cubicBezTo>
                <a:cubicBezTo>
                  <a:pt x="335" y="91"/>
                  <a:pt x="335" y="91"/>
                  <a:pt x="335" y="91"/>
                </a:cubicBezTo>
                <a:cubicBezTo>
                  <a:pt x="334" y="92"/>
                  <a:pt x="334" y="92"/>
                  <a:pt x="334" y="92"/>
                </a:cubicBezTo>
                <a:cubicBezTo>
                  <a:pt x="335" y="92"/>
                  <a:pt x="335" y="92"/>
                  <a:pt x="335" y="92"/>
                </a:cubicBezTo>
                <a:cubicBezTo>
                  <a:pt x="336" y="91"/>
                  <a:pt x="336" y="91"/>
                  <a:pt x="336" y="91"/>
                </a:cubicBezTo>
                <a:cubicBezTo>
                  <a:pt x="336" y="91"/>
                  <a:pt x="336" y="91"/>
                  <a:pt x="336" y="91"/>
                </a:cubicBezTo>
                <a:cubicBezTo>
                  <a:pt x="337" y="90"/>
                  <a:pt x="337" y="90"/>
                  <a:pt x="337" y="90"/>
                </a:cubicBezTo>
                <a:cubicBezTo>
                  <a:pt x="338" y="90"/>
                  <a:pt x="338" y="90"/>
                  <a:pt x="338" y="90"/>
                </a:cubicBezTo>
                <a:cubicBezTo>
                  <a:pt x="339" y="91"/>
                  <a:pt x="339" y="91"/>
                  <a:pt x="339" y="91"/>
                </a:cubicBezTo>
                <a:cubicBezTo>
                  <a:pt x="339" y="92"/>
                  <a:pt x="339" y="92"/>
                  <a:pt x="339" y="92"/>
                </a:cubicBezTo>
                <a:cubicBezTo>
                  <a:pt x="339" y="93"/>
                  <a:pt x="339" y="93"/>
                  <a:pt x="339" y="93"/>
                </a:cubicBezTo>
                <a:cubicBezTo>
                  <a:pt x="340" y="92"/>
                  <a:pt x="340" y="92"/>
                  <a:pt x="340" y="92"/>
                </a:cubicBezTo>
                <a:cubicBezTo>
                  <a:pt x="342" y="92"/>
                  <a:pt x="342" y="92"/>
                  <a:pt x="342" y="92"/>
                </a:cubicBezTo>
                <a:cubicBezTo>
                  <a:pt x="343" y="92"/>
                  <a:pt x="343" y="92"/>
                  <a:pt x="343" y="92"/>
                </a:cubicBezTo>
                <a:cubicBezTo>
                  <a:pt x="343" y="93"/>
                  <a:pt x="343" y="93"/>
                  <a:pt x="343" y="93"/>
                </a:cubicBezTo>
                <a:cubicBezTo>
                  <a:pt x="343" y="94"/>
                  <a:pt x="343" y="94"/>
                  <a:pt x="343" y="94"/>
                </a:cubicBezTo>
                <a:cubicBezTo>
                  <a:pt x="342" y="96"/>
                  <a:pt x="342" y="96"/>
                  <a:pt x="342" y="96"/>
                </a:cubicBezTo>
                <a:cubicBezTo>
                  <a:pt x="342" y="96"/>
                  <a:pt x="342" y="96"/>
                  <a:pt x="342" y="96"/>
                </a:cubicBezTo>
                <a:cubicBezTo>
                  <a:pt x="341" y="96"/>
                  <a:pt x="341" y="96"/>
                  <a:pt x="341" y="96"/>
                </a:cubicBezTo>
                <a:cubicBezTo>
                  <a:pt x="342" y="97"/>
                  <a:pt x="342" y="97"/>
                  <a:pt x="342" y="97"/>
                </a:cubicBezTo>
                <a:cubicBezTo>
                  <a:pt x="343" y="97"/>
                  <a:pt x="343" y="97"/>
                  <a:pt x="343" y="97"/>
                </a:cubicBezTo>
                <a:cubicBezTo>
                  <a:pt x="343" y="97"/>
                  <a:pt x="343" y="97"/>
                  <a:pt x="343" y="97"/>
                </a:cubicBezTo>
                <a:cubicBezTo>
                  <a:pt x="342" y="98"/>
                  <a:pt x="342" y="98"/>
                  <a:pt x="342" y="98"/>
                </a:cubicBezTo>
                <a:cubicBezTo>
                  <a:pt x="343" y="98"/>
                  <a:pt x="343" y="98"/>
                  <a:pt x="343" y="98"/>
                </a:cubicBezTo>
                <a:cubicBezTo>
                  <a:pt x="343" y="97"/>
                  <a:pt x="343" y="97"/>
                  <a:pt x="343" y="97"/>
                </a:cubicBezTo>
                <a:cubicBezTo>
                  <a:pt x="344" y="97"/>
                  <a:pt x="344" y="97"/>
                  <a:pt x="344" y="97"/>
                </a:cubicBezTo>
                <a:cubicBezTo>
                  <a:pt x="345" y="97"/>
                  <a:pt x="345" y="97"/>
                  <a:pt x="345" y="97"/>
                </a:cubicBezTo>
                <a:cubicBezTo>
                  <a:pt x="346" y="96"/>
                  <a:pt x="346" y="96"/>
                  <a:pt x="346" y="96"/>
                </a:cubicBezTo>
                <a:cubicBezTo>
                  <a:pt x="346" y="97"/>
                  <a:pt x="346" y="97"/>
                  <a:pt x="346" y="97"/>
                </a:cubicBezTo>
                <a:cubicBezTo>
                  <a:pt x="346" y="98"/>
                  <a:pt x="346" y="98"/>
                  <a:pt x="346" y="98"/>
                </a:cubicBezTo>
                <a:cubicBezTo>
                  <a:pt x="346" y="98"/>
                  <a:pt x="346" y="98"/>
                  <a:pt x="346" y="98"/>
                </a:cubicBezTo>
                <a:cubicBezTo>
                  <a:pt x="346" y="100"/>
                  <a:pt x="346" y="100"/>
                  <a:pt x="346" y="100"/>
                </a:cubicBezTo>
                <a:cubicBezTo>
                  <a:pt x="345" y="102"/>
                  <a:pt x="345" y="102"/>
                  <a:pt x="345" y="102"/>
                </a:cubicBezTo>
                <a:cubicBezTo>
                  <a:pt x="344" y="102"/>
                  <a:pt x="344" y="102"/>
                  <a:pt x="344" y="102"/>
                </a:cubicBezTo>
                <a:cubicBezTo>
                  <a:pt x="343" y="103"/>
                  <a:pt x="343" y="103"/>
                  <a:pt x="343" y="103"/>
                </a:cubicBezTo>
                <a:cubicBezTo>
                  <a:pt x="342" y="104"/>
                  <a:pt x="342" y="104"/>
                  <a:pt x="342" y="104"/>
                </a:cubicBezTo>
                <a:cubicBezTo>
                  <a:pt x="341" y="105"/>
                  <a:pt x="341" y="105"/>
                  <a:pt x="341" y="105"/>
                </a:cubicBezTo>
                <a:cubicBezTo>
                  <a:pt x="341" y="104"/>
                  <a:pt x="341" y="104"/>
                  <a:pt x="341" y="104"/>
                </a:cubicBezTo>
                <a:cubicBezTo>
                  <a:pt x="341" y="103"/>
                  <a:pt x="341" y="103"/>
                  <a:pt x="341" y="103"/>
                </a:cubicBezTo>
                <a:cubicBezTo>
                  <a:pt x="341" y="102"/>
                  <a:pt x="341" y="102"/>
                  <a:pt x="341" y="102"/>
                </a:cubicBezTo>
                <a:cubicBezTo>
                  <a:pt x="341" y="102"/>
                  <a:pt x="341" y="102"/>
                  <a:pt x="341" y="102"/>
                </a:cubicBezTo>
                <a:cubicBezTo>
                  <a:pt x="340" y="102"/>
                  <a:pt x="340" y="102"/>
                  <a:pt x="340" y="102"/>
                </a:cubicBezTo>
                <a:cubicBezTo>
                  <a:pt x="340" y="103"/>
                  <a:pt x="340" y="103"/>
                  <a:pt x="340" y="103"/>
                </a:cubicBezTo>
                <a:cubicBezTo>
                  <a:pt x="339" y="104"/>
                  <a:pt x="339" y="104"/>
                  <a:pt x="339" y="104"/>
                </a:cubicBezTo>
                <a:cubicBezTo>
                  <a:pt x="337" y="105"/>
                  <a:pt x="337" y="105"/>
                  <a:pt x="337" y="105"/>
                </a:cubicBezTo>
                <a:cubicBezTo>
                  <a:pt x="337" y="105"/>
                  <a:pt x="337" y="105"/>
                  <a:pt x="337" y="105"/>
                </a:cubicBezTo>
                <a:cubicBezTo>
                  <a:pt x="336" y="105"/>
                  <a:pt x="336" y="105"/>
                  <a:pt x="336" y="105"/>
                </a:cubicBezTo>
                <a:cubicBezTo>
                  <a:pt x="334" y="106"/>
                  <a:pt x="334" y="106"/>
                  <a:pt x="334" y="106"/>
                </a:cubicBezTo>
                <a:cubicBezTo>
                  <a:pt x="334" y="106"/>
                  <a:pt x="334" y="106"/>
                  <a:pt x="334" y="106"/>
                </a:cubicBezTo>
                <a:cubicBezTo>
                  <a:pt x="333" y="106"/>
                  <a:pt x="333" y="106"/>
                  <a:pt x="333" y="106"/>
                </a:cubicBezTo>
                <a:cubicBezTo>
                  <a:pt x="332" y="106"/>
                  <a:pt x="332" y="106"/>
                  <a:pt x="332" y="106"/>
                </a:cubicBezTo>
                <a:cubicBezTo>
                  <a:pt x="332" y="105"/>
                  <a:pt x="332" y="105"/>
                  <a:pt x="332" y="105"/>
                </a:cubicBezTo>
                <a:cubicBezTo>
                  <a:pt x="331" y="105"/>
                  <a:pt x="331" y="105"/>
                  <a:pt x="331" y="105"/>
                </a:cubicBezTo>
                <a:cubicBezTo>
                  <a:pt x="332" y="104"/>
                  <a:pt x="332" y="104"/>
                  <a:pt x="332" y="104"/>
                </a:cubicBezTo>
                <a:cubicBezTo>
                  <a:pt x="333" y="103"/>
                  <a:pt x="333" y="103"/>
                  <a:pt x="333" y="103"/>
                </a:cubicBezTo>
                <a:cubicBezTo>
                  <a:pt x="333" y="103"/>
                  <a:pt x="333" y="103"/>
                  <a:pt x="333" y="103"/>
                </a:cubicBezTo>
                <a:cubicBezTo>
                  <a:pt x="332" y="101"/>
                  <a:pt x="332" y="101"/>
                  <a:pt x="332" y="101"/>
                </a:cubicBezTo>
                <a:cubicBezTo>
                  <a:pt x="331" y="102"/>
                  <a:pt x="331" y="102"/>
                  <a:pt x="331" y="102"/>
                </a:cubicBezTo>
                <a:cubicBezTo>
                  <a:pt x="330" y="101"/>
                  <a:pt x="330" y="101"/>
                  <a:pt x="330" y="101"/>
                </a:cubicBezTo>
                <a:cubicBezTo>
                  <a:pt x="330" y="101"/>
                  <a:pt x="330" y="101"/>
                  <a:pt x="330" y="101"/>
                </a:cubicBezTo>
                <a:cubicBezTo>
                  <a:pt x="330" y="99"/>
                  <a:pt x="330" y="99"/>
                  <a:pt x="330" y="99"/>
                </a:cubicBezTo>
                <a:cubicBezTo>
                  <a:pt x="331" y="99"/>
                  <a:pt x="331" y="99"/>
                  <a:pt x="331" y="99"/>
                </a:cubicBezTo>
                <a:cubicBezTo>
                  <a:pt x="330" y="99"/>
                  <a:pt x="330" y="99"/>
                  <a:pt x="330" y="99"/>
                </a:cubicBezTo>
                <a:cubicBezTo>
                  <a:pt x="330" y="99"/>
                  <a:pt x="330" y="99"/>
                  <a:pt x="330" y="99"/>
                </a:cubicBezTo>
                <a:cubicBezTo>
                  <a:pt x="329" y="97"/>
                  <a:pt x="329" y="97"/>
                  <a:pt x="329" y="97"/>
                </a:cubicBezTo>
                <a:cubicBezTo>
                  <a:pt x="329" y="96"/>
                  <a:pt x="329" y="96"/>
                  <a:pt x="329" y="96"/>
                </a:cubicBezTo>
                <a:cubicBezTo>
                  <a:pt x="329" y="96"/>
                  <a:pt x="329" y="96"/>
                  <a:pt x="329" y="96"/>
                </a:cubicBezTo>
                <a:cubicBezTo>
                  <a:pt x="329" y="95"/>
                  <a:pt x="329" y="95"/>
                  <a:pt x="329" y="95"/>
                </a:cubicBezTo>
                <a:cubicBezTo>
                  <a:pt x="329" y="96"/>
                  <a:pt x="329" y="96"/>
                  <a:pt x="329" y="96"/>
                </a:cubicBezTo>
                <a:cubicBezTo>
                  <a:pt x="328" y="97"/>
                  <a:pt x="328" y="97"/>
                  <a:pt x="328" y="97"/>
                </a:cubicBezTo>
                <a:cubicBezTo>
                  <a:pt x="329" y="99"/>
                  <a:pt x="329" y="99"/>
                  <a:pt x="329" y="99"/>
                </a:cubicBezTo>
                <a:cubicBezTo>
                  <a:pt x="329" y="100"/>
                  <a:pt x="329" y="100"/>
                  <a:pt x="329" y="100"/>
                </a:cubicBezTo>
                <a:cubicBezTo>
                  <a:pt x="329" y="100"/>
                  <a:pt x="329" y="100"/>
                  <a:pt x="329" y="100"/>
                </a:cubicBezTo>
                <a:cubicBezTo>
                  <a:pt x="329" y="101"/>
                  <a:pt x="329" y="101"/>
                  <a:pt x="329" y="101"/>
                </a:cubicBezTo>
                <a:cubicBezTo>
                  <a:pt x="328" y="102"/>
                  <a:pt x="328" y="102"/>
                  <a:pt x="328" y="102"/>
                </a:cubicBezTo>
                <a:cubicBezTo>
                  <a:pt x="327" y="101"/>
                  <a:pt x="327" y="101"/>
                  <a:pt x="327" y="101"/>
                </a:cubicBezTo>
                <a:cubicBezTo>
                  <a:pt x="326" y="102"/>
                  <a:pt x="326" y="102"/>
                  <a:pt x="326" y="102"/>
                </a:cubicBezTo>
                <a:cubicBezTo>
                  <a:pt x="326" y="101"/>
                  <a:pt x="326" y="101"/>
                  <a:pt x="326" y="101"/>
                </a:cubicBezTo>
                <a:cubicBezTo>
                  <a:pt x="325" y="100"/>
                  <a:pt x="325" y="100"/>
                  <a:pt x="325" y="100"/>
                </a:cubicBezTo>
                <a:cubicBezTo>
                  <a:pt x="326" y="98"/>
                  <a:pt x="326" y="98"/>
                  <a:pt x="326" y="98"/>
                </a:cubicBezTo>
                <a:cubicBezTo>
                  <a:pt x="326" y="97"/>
                  <a:pt x="326" y="97"/>
                  <a:pt x="326" y="97"/>
                </a:cubicBezTo>
                <a:cubicBezTo>
                  <a:pt x="326" y="97"/>
                  <a:pt x="326" y="97"/>
                  <a:pt x="326" y="97"/>
                </a:cubicBezTo>
                <a:cubicBezTo>
                  <a:pt x="327" y="96"/>
                  <a:pt x="327" y="96"/>
                  <a:pt x="327" y="96"/>
                </a:cubicBezTo>
                <a:cubicBezTo>
                  <a:pt x="326" y="96"/>
                  <a:pt x="326" y="96"/>
                  <a:pt x="326" y="96"/>
                </a:cubicBezTo>
                <a:cubicBezTo>
                  <a:pt x="325" y="97"/>
                  <a:pt x="325" y="97"/>
                  <a:pt x="325" y="97"/>
                </a:cubicBezTo>
                <a:cubicBezTo>
                  <a:pt x="325" y="98"/>
                  <a:pt x="325" y="98"/>
                  <a:pt x="325" y="98"/>
                </a:cubicBezTo>
                <a:cubicBezTo>
                  <a:pt x="325" y="99"/>
                  <a:pt x="325" y="99"/>
                  <a:pt x="325" y="99"/>
                </a:cubicBezTo>
                <a:cubicBezTo>
                  <a:pt x="324" y="100"/>
                  <a:pt x="324" y="100"/>
                  <a:pt x="324" y="100"/>
                </a:cubicBezTo>
                <a:cubicBezTo>
                  <a:pt x="324" y="101"/>
                  <a:pt x="324" y="101"/>
                  <a:pt x="324" y="101"/>
                </a:cubicBezTo>
                <a:cubicBezTo>
                  <a:pt x="323" y="100"/>
                  <a:pt x="323" y="100"/>
                  <a:pt x="323" y="100"/>
                </a:cubicBezTo>
                <a:cubicBezTo>
                  <a:pt x="323" y="99"/>
                  <a:pt x="323" y="99"/>
                  <a:pt x="323" y="99"/>
                </a:cubicBezTo>
                <a:cubicBezTo>
                  <a:pt x="322" y="99"/>
                  <a:pt x="322" y="99"/>
                  <a:pt x="322" y="99"/>
                </a:cubicBezTo>
                <a:cubicBezTo>
                  <a:pt x="322" y="98"/>
                  <a:pt x="322" y="98"/>
                  <a:pt x="322" y="98"/>
                </a:cubicBezTo>
                <a:cubicBezTo>
                  <a:pt x="323" y="97"/>
                  <a:pt x="323" y="97"/>
                  <a:pt x="323" y="97"/>
                </a:cubicBezTo>
                <a:cubicBezTo>
                  <a:pt x="323" y="97"/>
                  <a:pt x="323" y="97"/>
                  <a:pt x="323" y="97"/>
                </a:cubicBezTo>
                <a:cubicBezTo>
                  <a:pt x="323" y="96"/>
                  <a:pt x="323" y="96"/>
                  <a:pt x="323" y="96"/>
                </a:cubicBezTo>
                <a:cubicBezTo>
                  <a:pt x="322" y="96"/>
                  <a:pt x="322" y="96"/>
                  <a:pt x="322" y="96"/>
                </a:cubicBezTo>
                <a:cubicBezTo>
                  <a:pt x="322" y="96"/>
                  <a:pt x="322" y="96"/>
                  <a:pt x="322" y="96"/>
                </a:cubicBezTo>
                <a:cubicBezTo>
                  <a:pt x="322" y="97"/>
                  <a:pt x="322" y="97"/>
                  <a:pt x="322" y="97"/>
                </a:cubicBezTo>
                <a:cubicBezTo>
                  <a:pt x="322" y="98"/>
                  <a:pt x="322" y="98"/>
                  <a:pt x="322" y="98"/>
                </a:cubicBezTo>
                <a:cubicBezTo>
                  <a:pt x="321" y="98"/>
                  <a:pt x="321" y="98"/>
                  <a:pt x="321" y="98"/>
                </a:cubicBezTo>
                <a:cubicBezTo>
                  <a:pt x="321" y="99"/>
                  <a:pt x="321" y="99"/>
                  <a:pt x="321" y="99"/>
                </a:cubicBezTo>
                <a:cubicBezTo>
                  <a:pt x="320" y="99"/>
                  <a:pt x="320" y="99"/>
                  <a:pt x="320" y="99"/>
                </a:cubicBezTo>
                <a:cubicBezTo>
                  <a:pt x="320" y="99"/>
                  <a:pt x="320" y="99"/>
                  <a:pt x="320" y="99"/>
                </a:cubicBezTo>
                <a:cubicBezTo>
                  <a:pt x="320" y="99"/>
                  <a:pt x="320" y="99"/>
                  <a:pt x="320" y="99"/>
                </a:cubicBezTo>
                <a:close/>
                <a:moveTo>
                  <a:pt x="347" y="249"/>
                </a:moveTo>
                <a:cubicBezTo>
                  <a:pt x="347" y="251"/>
                  <a:pt x="347" y="251"/>
                  <a:pt x="347" y="251"/>
                </a:cubicBezTo>
                <a:cubicBezTo>
                  <a:pt x="346" y="252"/>
                  <a:pt x="346" y="252"/>
                  <a:pt x="346" y="252"/>
                </a:cubicBezTo>
                <a:cubicBezTo>
                  <a:pt x="347" y="253"/>
                  <a:pt x="347" y="253"/>
                  <a:pt x="347" y="253"/>
                </a:cubicBezTo>
                <a:cubicBezTo>
                  <a:pt x="347" y="252"/>
                  <a:pt x="347" y="252"/>
                  <a:pt x="347" y="252"/>
                </a:cubicBezTo>
                <a:cubicBezTo>
                  <a:pt x="347" y="252"/>
                  <a:pt x="347" y="252"/>
                  <a:pt x="347" y="252"/>
                </a:cubicBezTo>
                <a:cubicBezTo>
                  <a:pt x="347" y="250"/>
                  <a:pt x="347" y="250"/>
                  <a:pt x="347" y="250"/>
                </a:cubicBezTo>
                <a:cubicBezTo>
                  <a:pt x="347" y="249"/>
                  <a:pt x="347" y="249"/>
                  <a:pt x="347" y="249"/>
                </a:cubicBezTo>
                <a:cubicBezTo>
                  <a:pt x="347" y="249"/>
                  <a:pt x="347" y="249"/>
                  <a:pt x="347" y="249"/>
                </a:cubicBezTo>
                <a:close/>
                <a:moveTo>
                  <a:pt x="346" y="244"/>
                </a:moveTo>
                <a:cubicBezTo>
                  <a:pt x="346" y="243"/>
                  <a:pt x="346" y="243"/>
                  <a:pt x="346" y="243"/>
                </a:cubicBezTo>
                <a:cubicBezTo>
                  <a:pt x="346" y="243"/>
                  <a:pt x="346" y="243"/>
                  <a:pt x="346" y="243"/>
                </a:cubicBezTo>
                <a:cubicBezTo>
                  <a:pt x="346" y="243"/>
                  <a:pt x="346" y="243"/>
                  <a:pt x="346" y="243"/>
                </a:cubicBezTo>
                <a:cubicBezTo>
                  <a:pt x="346" y="244"/>
                  <a:pt x="346" y="244"/>
                  <a:pt x="346" y="244"/>
                </a:cubicBezTo>
                <a:cubicBezTo>
                  <a:pt x="346" y="244"/>
                  <a:pt x="346" y="244"/>
                  <a:pt x="346" y="244"/>
                </a:cubicBezTo>
                <a:close/>
                <a:moveTo>
                  <a:pt x="344" y="241"/>
                </a:moveTo>
                <a:cubicBezTo>
                  <a:pt x="345" y="239"/>
                  <a:pt x="345" y="239"/>
                  <a:pt x="345" y="239"/>
                </a:cubicBezTo>
                <a:cubicBezTo>
                  <a:pt x="346" y="239"/>
                  <a:pt x="346" y="239"/>
                  <a:pt x="346" y="239"/>
                </a:cubicBezTo>
                <a:cubicBezTo>
                  <a:pt x="346" y="240"/>
                  <a:pt x="346" y="240"/>
                  <a:pt x="346" y="240"/>
                </a:cubicBezTo>
                <a:cubicBezTo>
                  <a:pt x="345" y="240"/>
                  <a:pt x="345" y="240"/>
                  <a:pt x="345" y="240"/>
                </a:cubicBezTo>
                <a:cubicBezTo>
                  <a:pt x="345" y="241"/>
                  <a:pt x="345" y="241"/>
                  <a:pt x="345" y="241"/>
                </a:cubicBezTo>
                <a:cubicBezTo>
                  <a:pt x="344" y="241"/>
                  <a:pt x="344" y="241"/>
                  <a:pt x="344" y="241"/>
                </a:cubicBezTo>
                <a:close/>
                <a:moveTo>
                  <a:pt x="336" y="165"/>
                </a:moveTo>
                <a:cubicBezTo>
                  <a:pt x="336" y="164"/>
                  <a:pt x="336" y="164"/>
                  <a:pt x="336" y="164"/>
                </a:cubicBezTo>
                <a:cubicBezTo>
                  <a:pt x="337" y="164"/>
                  <a:pt x="337" y="164"/>
                  <a:pt x="337" y="164"/>
                </a:cubicBezTo>
                <a:cubicBezTo>
                  <a:pt x="337" y="165"/>
                  <a:pt x="337" y="165"/>
                  <a:pt x="337" y="165"/>
                </a:cubicBezTo>
                <a:cubicBezTo>
                  <a:pt x="336" y="165"/>
                  <a:pt x="336" y="165"/>
                  <a:pt x="336" y="165"/>
                </a:cubicBezTo>
                <a:close/>
                <a:moveTo>
                  <a:pt x="338" y="166"/>
                </a:moveTo>
                <a:cubicBezTo>
                  <a:pt x="338" y="165"/>
                  <a:pt x="338" y="165"/>
                  <a:pt x="338" y="165"/>
                </a:cubicBezTo>
                <a:cubicBezTo>
                  <a:pt x="338" y="165"/>
                  <a:pt x="338" y="165"/>
                  <a:pt x="338" y="165"/>
                </a:cubicBezTo>
                <a:cubicBezTo>
                  <a:pt x="338" y="164"/>
                  <a:pt x="338" y="164"/>
                  <a:pt x="338" y="164"/>
                </a:cubicBezTo>
                <a:cubicBezTo>
                  <a:pt x="338" y="165"/>
                  <a:pt x="338" y="165"/>
                  <a:pt x="338" y="165"/>
                </a:cubicBezTo>
                <a:cubicBezTo>
                  <a:pt x="338" y="166"/>
                  <a:pt x="338" y="166"/>
                  <a:pt x="338" y="166"/>
                </a:cubicBezTo>
                <a:cubicBezTo>
                  <a:pt x="338" y="166"/>
                  <a:pt x="338" y="166"/>
                  <a:pt x="338" y="166"/>
                </a:cubicBezTo>
                <a:close/>
                <a:moveTo>
                  <a:pt x="336" y="169"/>
                </a:moveTo>
                <a:cubicBezTo>
                  <a:pt x="336" y="168"/>
                  <a:pt x="336" y="168"/>
                  <a:pt x="336" y="168"/>
                </a:cubicBezTo>
                <a:cubicBezTo>
                  <a:pt x="336" y="167"/>
                  <a:pt x="336" y="167"/>
                  <a:pt x="336" y="167"/>
                </a:cubicBezTo>
                <a:cubicBezTo>
                  <a:pt x="336" y="166"/>
                  <a:pt x="336" y="166"/>
                  <a:pt x="336" y="166"/>
                </a:cubicBezTo>
                <a:cubicBezTo>
                  <a:pt x="336" y="166"/>
                  <a:pt x="336" y="166"/>
                  <a:pt x="336" y="166"/>
                </a:cubicBezTo>
                <a:cubicBezTo>
                  <a:pt x="337" y="167"/>
                  <a:pt x="337" y="167"/>
                  <a:pt x="337" y="167"/>
                </a:cubicBezTo>
                <a:cubicBezTo>
                  <a:pt x="337" y="167"/>
                  <a:pt x="337" y="167"/>
                  <a:pt x="337" y="167"/>
                </a:cubicBezTo>
                <a:cubicBezTo>
                  <a:pt x="338" y="167"/>
                  <a:pt x="338" y="167"/>
                  <a:pt x="338" y="167"/>
                </a:cubicBezTo>
                <a:cubicBezTo>
                  <a:pt x="337" y="168"/>
                  <a:pt x="337" y="168"/>
                  <a:pt x="337" y="168"/>
                </a:cubicBezTo>
                <a:cubicBezTo>
                  <a:pt x="336" y="168"/>
                  <a:pt x="336" y="168"/>
                  <a:pt x="336" y="168"/>
                </a:cubicBezTo>
                <a:cubicBezTo>
                  <a:pt x="336" y="169"/>
                  <a:pt x="336" y="169"/>
                  <a:pt x="336" y="169"/>
                </a:cubicBezTo>
                <a:close/>
                <a:moveTo>
                  <a:pt x="351" y="191"/>
                </a:moveTo>
                <a:cubicBezTo>
                  <a:pt x="352" y="190"/>
                  <a:pt x="352" y="190"/>
                  <a:pt x="352" y="190"/>
                </a:cubicBezTo>
                <a:cubicBezTo>
                  <a:pt x="353" y="191"/>
                  <a:pt x="353" y="191"/>
                  <a:pt x="353" y="191"/>
                </a:cubicBezTo>
                <a:cubicBezTo>
                  <a:pt x="352" y="191"/>
                  <a:pt x="352" y="191"/>
                  <a:pt x="352" y="191"/>
                </a:cubicBezTo>
                <a:cubicBezTo>
                  <a:pt x="352" y="191"/>
                  <a:pt x="352" y="191"/>
                  <a:pt x="352" y="191"/>
                </a:cubicBezTo>
                <a:cubicBezTo>
                  <a:pt x="351" y="191"/>
                  <a:pt x="351" y="191"/>
                  <a:pt x="351" y="191"/>
                </a:cubicBezTo>
                <a:close/>
                <a:moveTo>
                  <a:pt x="349" y="191"/>
                </a:moveTo>
                <a:cubicBezTo>
                  <a:pt x="349" y="190"/>
                  <a:pt x="349" y="190"/>
                  <a:pt x="349" y="190"/>
                </a:cubicBezTo>
                <a:cubicBezTo>
                  <a:pt x="351" y="190"/>
                  <a:pt x="351" y="190"/>
                  <a:pt x="351" y="190"/>
                </a:cubicBezTo>
                <a:cubicBezTo>
                  <a:pt x="351" y="190"/>
                  <a:pt x="351" y="190"/>
                  <a:pt x="351" y="190"/>
                </a:cubicBezTo>
                <a:cubicBezTo>
                  <a:pt x="351" y="190"/>
                  <a:pt x="351" y="190"/>
                  <a:pt x="351" y="190"/>
                </a:cubicBezTo>
                <a:cubicBezTo>
                  <a:pt x="350" y="191"/>
                  <a:pt x="350" y="191"/>
                  <a:pt x="350" y="191"/>
                </a:cubicBezTo>
                <a:cubicBezTo>
                  <a:pt x="350" y="191"/>
                  <a:pt x="350" y="191"/>
                  <a:pt x="350" y="191"/>
                </a:cubicBezTo>
                <a:cubicBezTo>
                  <a:pt x="349" y="191"/>
                  <a:pt x="349" y="191"/>
                  <a:pt x="349" y="191"/>
                </a:cubicBezTo>
                <a:close/>
                <a:moveTo>
                  <a:pt x="347" y="201"/>
                </a:moveTo>
                <a:cubicBezTo>
                  <a:pt x="347" y="202"/>
                  <a:pt x="347" y="202"/>
                  <a:pt x="347" y="202"/>
                </a:cubicBezTo>
                <a:cubicBezTo>
                  <a:pt x="348" y="201"/>
                  <a:pt x="348" y="201"/>
                  <a:pt x="348" y="201"/>
                </a:cubicBezTo>
                <a:cubicBezTo>
                  <a:pt x="347" y="201"/>
                  <a:pt x="347" y="201"/>
                  <a:pt x="347" y="201"/>
                </a:cubicBezTo>
                <a:cubicBezTo>
                  <a:pt x="347" y="201"/>
                  <a:pt x="347" y="201"/>
                  <a:pt x="347" y="201"/>
                </a:cubicBezTo>
                <a:close/>
                <a:moveTo>
                  <a:pt x="351" y="206"/>
                </a:moveTo>
                <a:cubicBezTo>
                  <a:pt x="352" y="206"/>
                  <a:pt x="352" y="206"/>
                  <a:pt x="352" y="206"/>
                </a:cubicBezTo>
                <a:cubicBezTo>
                  <a:pt x="352" y="206"/>
                  <a:pt x="352" y="206"/>
                  <a:pt x="352" y="206"/>
                </a:cubicBezTo>
                <a:cubicBezTo>
                  <a:pt x="352" y="205"/>
                  <a:pt x="352" y="205"/>
                  <a:pt x="352" y="205"/>
                </a:cubicBezTo>
                <a:cubicBezTo>
                  <a:pt x="351" y="205"/>
                  <a:pt x="351" y="205"/>
                  <a:pt x="351" y="205"/>
                </a:cubicBezTo>
                <a:cubicBezTo>
                  <a:pt x="351" y="205"/>
                  <a:pt x="351" y="206"/>
                  <a:pt x="351" y="206"/>
                </a:cubicBezTo>
                <a:close/>
                <a:moveTo>
                  <a:pt x="358" y="213"/>
                </a:moveTo>
                <a:cubicBezTo>
                  <a:pt x="358" y="212"/>
                  <a:pt x="358" y="212"/>
                  <a:pt x="358" y="212"/>
                </a:cubicBezTo>
                <a:cubicBezTo>
                  <a:pt x="359" y="212"/>
                  <a:pt x="359" y="212"/>
                  <a:pt x="359" y="212"/>
                </a:cubicBezTo>
                <a:cubicBezTo>
                  <a:pt x="359" y="212"/>
                  <a:pt x="359" y="212"/>
                  <a:pt x="359" y="212"/>
                </a:cubicBezTo>
                <a:cubicBezTo>
                  <a:pt x="360" y="213"/>
                  <a:pt x="360" y="213"/>
                  <a:pt x="360" y="213"/>
                </a:cubicBezTo>
                <a:cubicBezTo>
                  <a:pt x="359" y="213"/>
                  <a:pt x="359" y="213"/>
                  <a:pt x="359" y="213"/>
                </a:cubicBezTo>
                <a:cubicBezTo>
                  <a:pt x="358" y="213"/>
                  <a:pt x="358" y="213"/>
                  <a:pt x="358" y="213"/>
                </a:cubicBezTo>
                <a:close/>
                <a:moveTo>
                  <a:pt x="362" y="218"/>
                </a:moveTo>
                <a:cubicBezTo>
                  <a:pt x="362" y="217"/>
                  <a:pt x="362" y="217"/>
                  <a:pt x="362" y="217"/>
                </a:cubicBezTo>
                <a:cubicBezTo>
                  <a:pt x="363" y="217"/>
                  <a:pt x="363" y="217"/>
                  <a:pt x="363" y="217"/>
                </a:cubicBezTo>
                <a:cubicBezTo>
                  <a:pt x="364" y="217"/>
                  <a:pt x="364" y="217"/>
                  <a:pt x="364" y="217"/>
                </a:cubicBezTo>
                <a:cubicBezTo>
                  <a:pt x="364" y="217"/>
                  <a:pt x="364" y="217"/>
                  <a:pt x="364" y="217"/>
                </a:cubicBezTo>
                <a:cubicBezTo>
                  <a:pt x="363" y="218"/>
                  <a:pt x="363" y="218"/>
                  <a:pt x="363" y="218"/>
                </a:cubicBezTo>
                <a:cubicBezTo>
                  <a:pt x="363" y="218"/>
                  <a:pt x="363" y="218"/>
                  <a:pt x="363" y="218"/>
                </a:cubicBezTo>
                <a:cubicBezTo>
                  <a:pt x="363" y="218"/>
                  <a:pt x="362" y="218"/>
                  <a:pt x="362" y="218"/>
                </a:cubicBezTo>
                <a:close/>
                <a:moveTo>
                  <a:pt x="334" y="110"/>
                </a:moveTo>
                <a:cubicBezTo>
                  <a:pt x="334" y="109"/>
                  <a:pt x="334" y="109"/>
                  <a:pt x="334" y="109"/>
                </a:cubicBezTo>
                <a:cubicBezTo>
                  <a:pt x="335" y="109"/>
                  <a:pt x="335" y="109"/>
                  <a:pt x="335" y="109"/>
                </a:cubicBezTo>
                <a:cubicBezTo>
                  <a:pt x="336" y="108"/>
                  <a:pt x="336" y="108"/>
                  <a:pt x="336" y="108"/>
                </a:cubicBezTo>
                <a:cubicBezTo>
                  <a:pt x="338" y="107"/>
                  <a:pt x="338" y="107"/>
                  <a:pt x="338" y="107"/>
                </a:cubicBezTo>
                <a:cubicBezTo>
                  <a:pt x="339" y="106"/>
                  <a:pt x="339" y="106"/>
                  <a:pt x="339" y="106"/>
                </a:cubicBezTo>
                <a:cubicBezTo>
                  <a:pt x="338" y="107"/>
                  <a:pt x="338" y="107"/>
                  <a:pt x="338" y="107"/>
                </a:cubicBezTo>
                <a:cubicBezTo>
                  <a:pt x="337" y="109"/>
                  <a:pt x="337" y="109"/>
                  <a:pt x="337" y="109"/>
                </a:cubicBezTo>
                <a:cubicBezTo>
                  <a:pt x="336" y="109"/>
                  <a:pt x="336" y="109"/>
                  <a:pt x="336" y="109"/>
                </a:cubicBezTo>
                <a:cubicBezTo>
                  <a:pt x="337" y="110"/>
                  <a:pt x="337" y="110"/>
                  <a:pt x="337" y="110"/>
                </a:cubicBezTo>
                <a:cubicBezTo>
                  <a:pt x="337" y="110"/>
                  <a:pt x="337" y="110"/>
                  <a:pt x="337" y="110"/>
                </a:cubicBezTo>
                <a:cubicBezTo>
                  <a:pt x="336" y="110"/>
                  <a:pt x="336" y="110"/>
                  <a:pt x="336" y="110"/>
                </a:cubicBezTo>
                <a:cubicBezTo>
                  <a:pt x="336" y="110"/>
                  <a:pt x="336" y="110"/>
                  <a:pt x="336" y="110"/>
                </a:cubicBezTo>
                <a:cubicBezTo>
                  <a:pt x="335" y="110"/>
                  <a:pt x="335" y="110"/>
                  <a:pt x="335" y="110"/>
                </a:cubicBezTo>
                <a:cubicBezTo>
                  <a:pt x="335" y="111"/>
                  <a:pt x="335" y="111"/>
                  <a:pt x="335" y="111"/>
                </a:cubicBezTo>
                <a:cubicBezTo>
                  <a:pt x="334" y="110"/>
                  <a:pt x="334" y="110"/>
                  <a:pt x="334" y="110"/>
                </a:cubicBezTo>
                <a:close/>
                <a:moveTo>
                  <a:pt x="330" y="106"/>
                </a:moveTo>
                <a:cubicBezTo>
                  <a:pt x="329" y="106"/>
                  <a:pt x="330" y="106"/>
                  <a:pt x="330" y="106"/>
                </a:cubicBezTo>
                <a:cubicBezTo>
                  <a:pt x="330" y="106"/>
                  <a:pt x="330" y="106"/>
                  <a:pt x="330" y="106"/>
                </a:cubicBezTo>
                <a:cubicBezTo>
                  <a:pt x="331" y="106"/>
                  <a:pt x="331" y="106"/>
                  <a:pt x="331" y="106"/>
                </a:cubicBezTo>
                <a:cubicBezTo>
                  <a:pt x="330" y="105"/>
                  <a:pt x="330" y="105"/>
                  <a:pt x="330" y="105"/>
                </a:cubicBezTo>
                <a:cubicBezTo>
                  <a:pt x="330" y="106"/>
                  <a:pt x="330" y="106"/>
                  <a:pt x="330" y="106"/>
                </a:cubicBezTo>
                <a:close/>
                <a:moveTo>
                  <a:pt x="302" y="94"/>
                </a:moveTo>
                <a:cubicBezTo>
                  <a:pt x="301" y="93"/>
                  <a:pt x="301" y="93"/>
                  <a:pt x="301" y="93"/>
                </a:cubicBezTo>
                <a:cubicBezTo>
                  <a:pt x="301" y="92"/>
                  <a:pt x="301" y="92"/>
                  <a:pt x="301" y="92"/>
                </a:cubicBezTo>
                <a:cubicBezTo>
                  <a:pt x="301" y="90"/>
                  <a:pt x="301" y="90"/>
                  <a:pt x="301" y="90"/>
                </a:cubicBezTo>
                <a:cubicBezTo>
                  <a:pt x="301" y="90"/>
                  <a:pt x="301" y="90"/>
                  <a:pt x="301" y="90"/>
                </a:cubicBezTo>
                <a:cubicBezTo>
                  <a:pt x="301" y="89"/>
                  <a:pt x="301" y="89"/>
                  <a:pt x="301" y="89"/>
                </a:cubicBezTo>
                <a:cubicBezTo>
                  <a:pt x="301" y="88"/>
                  <a:pt x="301" y="88"/>
                  <a:pt x="301" y="88"/>
                </a:cubicBezTo>
                <a:cubicBezTo>
                  <a:pt x="302" y="88"/>
                  <a:pt x="302" y="88"/>
                  <a:pt x="302" y="88"/>
                </a:cubicBezTo>
                <a:cubicBezTo>
                  <a:pt x="303" y="89"/>
                  <a:pt x="303" y="89"/>
                  <a:pt x="303" y="89"/>
                </a:cubicBezTo>
                <a:cubicBezTo>
                  <a:pt x="303" y="90"/>
                  <a:pt x="303" y="90"/>
                  <a:pt x="303" y="90"/>
                </a:cubicBezTo>
                <a:cubicBezTo>
                  <a:pt x="303" y="92"/>
                  <a:pt x="303" y="92"/>
                  <a:pt x="303" y="92"/>
                </a:cubicBezTo>
                <a:cubicBezTo>
                  <a:pt x="302" y="92"/>
                  <a:pt x="302" y="92"/>
                  <a:pt x="302" y="92"/>
                </a:cubicBezTo>
                <a:cubicBezTo>
                  <a:pt x="303" y="93"/>
                  <a:pt x="303" y="93"/>
                  <a:pt x="303" y="93"/>
                </a:cubicBezTo>
                <a:cubicBezTo>
                  <a:pt x="303" y="94"/>
                  <a:pt x="303" y="94"/>
                  <a:pt x="303" y="94"/>
                </a:cubicBezTo>
                <a:cubicBezTo>
                  <a:pt x="302" y="94"/>
                  <a:pt x="302" y="94"/>
                  <a:pt x="302" y="94"/>
                </a:cubicBezTo>
                <a:close/>
                <a:moveTo>
                  <a:pt x="302" y="38"/>
                </a:moveTo>
                <a:cubicBezTo>
                  <a:pt x="303" y="37"/>
                  <a:pt x="303" y="37"/>
                  <a:pt x="303" y="37"/>
                </a:cubicBezTo>
                <a:cubicBezTo>
                  <a:pt x="304" y="35"/>
                  <a:pt x="304" y="35"/>
                  <a:pt x="304" y="35"/>
                </a:cubicBezTo>
                <a:cubicBezTo>
                  <a:pt x="304" y="35"/>
                  <a:pt x="304" y="35"/>
                  <a:pt x="304" y="35"/>
                </a:cubicBezTo>
                <a:cubicBezTo>
                  <a:pt x="305" y="34"/>
                  <a:pt x="305" y="34"/>
                  <a:pt x="305" y="34"/>
                </a:cubicBezTo>
                <a:cubicBezTo>
                  <a:pt x="306" y="32"/>
                  <a:pt x="306" y="32"/>
                  <a:pt x="306" y="32"/>
                </a:cubicBezTo>
                <a:cubicBezTo>
                  <a:pt x="305" y="32"/>
                  <a:pt x="305" y="32"/>
                  <a:pt x="305" y="32"/>
                </a:cubicBezTo>
                <a:cubicBezTo>
                  <a:pt x="304" y="32"/>
                  <a:pt x="304" y="32"/>
                  <a:pt x="304" y="32"/>
                </a:cubicBezTo>
                <a:cubicBezTo>
                  <a:pt x="303" y="31"/>
                  <a:pt x="303" y="31"/>
                  <a:pt x="303" y="31"/>
                </a:cubicBezTo>
                <a:cubicBezTo>
                  <a:pt x="304" y="30"/>
                  <a:pt x="304" y="30"/>
                  <a:pt x="304" y="30"/>
                </a:cubicBezTo>
                <a:cubicBezTo>
                  <a:pt x="304" y="30"/>
                  <a:pt x="304" y="30"/>
                  <a:pt x="304" y="30"/>
                </a:cubicBezTo>
                <a:cubicBezTo>
                  <a:pt x="302" y="31"/>
                  <a:pt x="302" y="31"/>
                  <a:pt x="302" y="31"/>
                </a:cubicBezTo>
                <a:cubicBezTo>
                  <a:pt x="301" y="32"/>
                  <a:pt x="301" y="32"/>
                  <a:pt x="301" y="32"/>
                </a:cubicBezTo>
                <a:cubicBezTo>
                  <a:pt x="301" y="33"/>
                  <a:pt x="301" y="33"/>
                  <a:pt x="301" y="33"/>
                </a:cubicBezTo>
                <a:cubicBezTo>
                  <a:pt x="300" y="33"/>
                  <a:pt x="300" y="33"/>
                  <a:pt x="300" y="33"/>
                </a:cubicBezTo>
                <a:cubicBezTo>
                  <a:pt x="300" y="34"/>
                  <a:pt x="300" y="34"/>
                  <a:pt x="300" y="34"/>
                </a:cubicBezTo>
                <a:cubicBezTo>
                  <a:pt x="301" y="34"/>
                  <a:pt x="301" y="34"/>
                  <a:pt x="301" y="34"/>
                </a:cubicBezTo>
                <a:cubicBezTo>
                  <a:pt x="302" y="34"/>
                  <a:pt x="302" y="34"/>
                  <a:pt x="302" y="34"/>
                </a:cubicBezTo>
                <a:cubicBezTo>
                  <a:pt x="302" y="35"/>
                  <a:pt x="302" y="35"/>
                  <a:pt x="302" y="35"/>
                </a:cubicBezTo>
                <a:cubicBezTo>
                  <a:pt x="301" y="36"/>
                  <a:pt x="301" y="36"/>
                  <a:pt x="301" y="36"/>
                </a:cubicBezTo>
                <a:cubicBezTo>
                  <a:pt x="301" y="37"/>
                  <a:pt x="301" y="37"/>
                  <a:pt x="301" y="37"/>
                </a:cubicBezTo>
                <a:cubicBezTo>
                  <a:pt x="302" y="37"/>
                  <a:pt x="302" y="37"/>
                  <a:pt x="302" y="37"/>
                </a:cubicBezTo>
                <a:cubicBezTo>
                  <a:pt x="302" y="38"/>
                  <a:pt x="302" y="38"/>
                  <a:pt x="302" y="38"/>
                </a:cubicBezTo>
                <a:close/>
                <a:moveTo>
                  <a:pt x="289" y="68"/>
                </a:moveTo>
                <a:cubicBezTo>
                  <a:pt x="289" y="67"/>
                  <a:pt x="289" y="67"/>
                  <a:pt x="289" y="67"/>
                </a:cubicBezTo>
                <a:cubicBezTo>
                  <a:pt x="289" y="66"/>
                  <a:pt x="289" y="66"/>
                  <a:pt x="289" y="66"/>
                </a:cubicBezTo>
                <a:cubicBezTo>
                  <a:pt x="289" y="66"/>
                  <a:pt x="289" y="66"/>
                  <a:pt x="289" y="66"/>
                </a:cubicBezTo>
                <a:cubicBezTo>
                  <a:pt x="289" y="64"/>
                  <a:pt x="289" y="64"/>
                  <a:pt x="289" y="64"/>
                </a:cubicBezTo>
                <a:cubicBezTo>
                  <a:pt x="288" y="64"/>
                  <a:pt x="288" y="64"/>
                  <a:pt x="288" y="64"/>
                </a:cubicBezTo>
                <a:cubicBezTo>
                  <a:pt x="288" y="63"/>
                  <a:pt x="288" y="63"/>
                  <a:pt x="288" y="63"/>
                </a:cubicBezTo>
                <a:cubicBezTo>
                  <a:pt x="289" y="62"/>
                  <a:pt x="289" y="62"/>
                  <a:pt x="289" y="62"/>
                </a:cubicBezTo>
                <a:cubicBezTo>
                  <a:pt x="290" y="63"/>
                  <a:pt x="290" y="63"/>
                  <a:pt x="290" y="63"/>
                </a:cubicBezTo>
                <a:cubicBezTo>
                  <a:pt x="291" y="63"/>
                  <a:pt x="291" y="63"/>
                  <a:pt x="291" y="63"/>
                </a:cubicBezTo>
                <a:cubicBezTo>
                  <a:pt x="291" y="64"/>
                  <a:pt x="291" y="64"/>
                  <a:pt x="291" y="64"/>
                </a:cubicBezTo>
                <a:cubicBezTo>
                  <a:pt x="291" y="63"/>
                  <a:pt x="291" y="63"/>
                  <a:pt x="291" y="63"/>
                </a:cubicBezTo>
                <a:cubicBezTo>
                  <a:pt x="290" y="61"/>
                  <a:pt x="290" y="61"/>
                  <a:pt x="290" y="61"/>
                </a:cubicBezTo>
                <a:cubicBezTo>
                  <a:pt x="289" y="61"/>
                  <a:pt x="289" y="61"/>
                  <a:pt x="289" y="61"/>
                </a:cubicBezTo>
                <a:cubicBezTo>
                  <a:pt x="289" y="60"/>
                  <a:pt x="289" y="60"/>
                  <a:pt x="289" y="60"/>
                </a:cubicBezTo>
                <a:cubicBezTo>
                  <a:pt x="290" y="60"/>
                  <a:pt x="290" y="60"/>
                  <a:pt x="290" y="60"/>
                </a:cubicBezTo>
                <a:cubicBezTo>
                  <a:pt x="290" y="59"/>
                  <a:pt x="290" y="59"/>
                  <a:pt x="290" y="59"/>
                </a:cubicBezTo>
                <a:cubicBezTo>
                  <a:pt x="290" y="58"/>
                  <a:pt x="290" y="58"/>
                  <a:pt x="290" y="58"/>
                </a:cubicBezTo>
                <a:cubicBezTo>
                  <a:pt x="290" y="56"/>
                  <a:pt x="290" y="56"/>
                  <a:pt x="290" y="56"/>
                </a:cubicBezTo>
                <a:cubicBezTo>
                  <a:pt x="291" y="55"/>
                  <a:pt x="291" y="55"/>
                  <a:pt x="291" y="55"/>
                </a:cubicBezTo>
                <a:cubicBezTo>
                  <a:pt x="291" y="55"/>
                  <a:pt x="291" y="55"/>
                  <a:pt x="291" y="55"/>
                </a:cubicBezTo>
                <a:cubicBezTo>
                  <a:pt x="292" y="55"/>
                  <a:pt x="292" y="55"/>
                  <a:pt x="292" y="55"/>
                </a:cubicBezTo>
                <a:cubicBezTo>
                  <a:pt x="292" y="53"/>
                  <a:pt x="292" y="53"/>
                  <a:pt x="292" y="53"/>
                </a:cubicBezTo>
                <a:cubicBezTo>
                  <a:pt x="293" y="53"/>
                  <a:pt x="293" y="53"/>
                  <a:pt x="293" y="53"/>
                </a:cubicBezTo>
                <a:cubicBezTo>
                  <a:pt x="294" y="52"/>
                  <a:pt x="294" y="52"/>
                  <a:pt x="294" y="52"/>
                </a:cubicBezTo>
                <a:cubicBezTo>
                  <a:pt x="295" y="52"/>
                  <a:pt x="295" y="52"/>
                  <a:pt x="295" y="52"/>
                </a:cubicBezTo>
                <a:cubicBezTo>
                  <a:pt x="296" y="53"/>
                  <a:pt x="296" y="53"/>
                  <a:pt x="296" y="53"/>
                </a:cubicBezTo>
                <a:cubicBezTo>
                  <a:pt x="297" y="54"/>
                  <a:pt x="297" y="54"/>
                  <a:pt x="297" y="54"/>
                </a:cubicBezTo>
                <a:cubicBezTo>
                  <a:pt x="297" y="55"/>
                  <a:pt x="297" y="55"/>
                  <a:pt x="297" y="55"/>
                </a:cubicBezTo>
                <a:cubicBezTo>
                  <a:pt x="297" y="56"/>
                  <a:pt x="297" y="56"/>
                  <a:pt x="297" y="56"/>
                </a:cubicBezTo>
                <a:cubicBezTo>
                  <a:pt x="298" y="56"/>
                  <a:pt x="298" y="56"/>
                  <a:pt x="298" y="56"/>
                </a:cubicBezTo>
                <a:cubicBezTo>
                  <a:pt x="298" y="57"/>
                  <a:pt x="298" y="57"/>
                  <a:pt x="298" y="57"/>
                </a:cubicBezTo>
                <a:cubicBezTo>
                  <a:pt x="298" y="57"/>
                  <a:pt x="298" y="57"/>
                  <a:pt x="298" y="57"/>
                </a:cubicBezTo>
                <a:cubicBezTo>
                  <a:pt x="298" y="58"/>
                  <a:pt x="298" y="58"/>
                  <a:pt x="298" y="58"/>
                </a:cubicBezTo>
                <a:cubicBezTo>
                  <a:pt x="299" y="59"/>
                  <a:pt x="299" y="59"/>
                  <a:pt x="299" y="59"/>
                </a:cubicBezTo>
                <a:cubicBezTo>
                  <a:pt x="300" y="59"/>
                  <a:pt x="300" y="59"/>
                  <a:pt x="300" y="59"/>
                </a:cubicBezTo>
                <a:cubicBezTo>
                  <a:pt x="300" y="60"/>
                  <a:pt x="300" y="60"/>
                  <a:pt x="300" y="60"/>
                </a:cubicBezTo>
                <a:cubicBezTo>
                  <a:pt x="300" y="60"/>
                  <a:pt x="300" y="60"/>
                  <a:pt x="300" y="60"/>
                </a:cubicBezTo>
                <a:cubicBezTo>
                  <a:pt x="301" y="62"/>
                  <a:pt x="301" y="62"/>
                  <a:pt x="301" y="62"/>
                </a:cubicBezTo>
                <a:cubicBezTo>
                  <a:pt x="300" y="63"/>
                  <a:pt x="300" y="63"/>
                  <a:pt x="300" y="63"/>
                </a:cubicBezTo>
                <a:cubicBezTo>
                  <a:pt x="299" y="64"/>
                  <a:pt x="299" y="64"/>
                  <a:pt x="299" y="64"/>
                </a:cubicBezTo>
                <a:cubicBezTo>
                  <a:pt x="298" y="64"/>
                  <a:pt x="298" y="64"/>
                  <a:pt x="298" y="64"/>
                </a:cubicBezTo>
                <a:cubicBezTo>
                  <a:pt x="298" y="64"/>
                  <a:pt x="298" y="64"/>
                  <a:pt x="298" y="64"/>
                </a:cubicBezTo>
                <a:cubicBezTo>
                  <a:pt x="298" y="64"/>
                  <a:pt x="298" y="64"/>
                  <a:pt x="298" y="64"/>
                </a:cubicBezTo>
                <a:cubicBezTo>
                  <a:pt x="299" y="64"/>
                  <a:pt x="299" y="64"/>
                  <a:pt x="299" y="64"/>
                </a:cubicBezTo>
                <a:cubicBezTo>
                  <a:pt x="299" y="66"/>
                  <a:pt x="299" y="66"/>
                  <a:pt x="299" y="66"/>
                </a:cubicBezTo>
                <a:cubicBezTo>
                  <a:pt x="299" y="67"/>
                  <a:pt x="299" y="67"/>
                  <a:pt x="299" y="67"/>
                </a:cubicBezTo>
                <a:cubicBezTo>
                  <a:pt x="297" y="68"/>
                  <a:pt x="297" y="68"/>
                  <a:pt x="297" y="68"/>
                </a:cubicBezTo>
                <a:cubicBezTo>
                  <a:pt x="296" y="69"/>
                  <a:pt x="296" y="69"/>
                  <a:pt x="296" y="69"/>
                </a:cubicBezTo>
                <a:cubicBezTo>
                  <a:pt x="296" y="68"/>
                  <a:pt x="296" y="68"/>
                  <a:pt x="296" y="68"/>
                </a:cubicBezTo>
                <a:cubicBezTo>
                  <a:pt x="296" y="68"/>
                  <a:pt x="296" y="68"/>
                  <a:pt x="296" y="68"/>
                </a:cubicBezTo>
                <a:cubicBezTo>
                  <a:pt x="295" y="67"/>
                  <a:pt x="295" y="67"/>
                  <a:pt x="295" y="67"/>
                </a:cubicBezTo>
                <a:cubicBezTo>
                  <a:pt x="294" y="68"/>
                  <a:pt x="294" y="68"/>
                  <a:pt x="294" y="68"/>
                </a:cubicBezTo>
                <a:cubicBezTo>
                  <a:pt x="293" y="68"/>
                  <a:pt x="293" y="68"/>
                  <a:pt x="293" y="68"/>
                </a:cubicBezTo>
                <a:cubicBezTo>
                  <a:pt x="292" y="68"/>
                  <a:pt x="292" y="68"/>
                  <a:pt x="292" y="68"/>
                </a:cubicBezTo>
                <a:cubicBezTo>
                  <a:pt x="291" y="68"/>
                  <a:pt x="291" y="68"/>
                  <a:pt x="291" y="68"/>
                </a:cubicBezTo>
                <a:cubicBezTo>
                  <a:pt x="291" y="67"/>
                  <a:pt x="291" y="67"/>
                  <a:pt x="291" y="67"/>
                </a:cubicBezTo>
                <a:cubicBezTo>
                  <a:pt x="290" y="67"/>
                  <a:pt x="290" y="67"/>
                  <a:pt x="290" y="67"/>
                </a:cubicBezTo>
                <a:cubicBezTo>
                  <a:pt x="290" y="68"/>
                  <a:pt x="290" y="68"/>
                  <a:pt x="290" y="68"/>
                </a:cubicBezTo>
                <a:cubicBezTo>
                  <a:pt x="289" y="68"/>
                  <a:pt x="289" y="68"/>
                  <a:pt x="289" y="68"/>
                </a:cubicBezTo>
                <a:close/>
                <a:moveTo>
                  <a:pt x="300" y="66"/>
                </a:moveTo>
                <a:cubicBezTo>
                  <a:pt x="301" y="66"/>
                  <a:pt x="301" y="66"/>
                  <a:pt x="301" y="66"/>
                </a:cubicBezTo>
                <a:cubicBezTo>
                  <a:pt x="301" y="66"/>
                  <a:pt x="301" y="66"/>
                  <a:pt x="301" y="66"/>
                </a:cubicBezTo>
                <a:cubicBezTo>
                  <a:pt x="301" y="64"/>
                  <a:pt x="301" y="64"/>
                  <a:pt x="301" y="64"/>
                </a:cubicBezTo>
                <a:cubicBezTo>
                  <a:pt x="300" y="64"/>
                  <a:pt x="300" y="64"/>
                  <a:pt x="300" y="64"/>
                </a:cubicBezTo>
                <a:cubicBezTo>
                  <a:pt x="300" y="64"/>
                  <a:pt x="300" y="64"/>
                  <a:pt x="300" y="64"/>
                </a:cubicBezTo>
                <a:cubicBezTo>
                  <a:pt x="300" y="66"/>
                  <a:pt x="300" y="66"/>
                  <a:pt x="300" y="66"/>
                </a:cubicBezTo>
                <a:cubicBezTo>
                  <a:pt x="300" y="66"/>
                  <a:pt x="300" y="66"/>
                  <a:pt x="300" y="66"/>
                </a:cubicBezTo>
                <a:close/>
                <a:moveTo>
                  <a:pt x="304" y="82"/>
                </a:moveTo>
                <a:cubicBezTo>
                  <a:pt x="304" y="83"/>
                  <a:pt x="304" y="83"/>
                  <a:pt x="304" y="83"/>
                </a:cubicBezTo>
                <a:cubicBezTo>
                  <a:pt x="305" y="83"/>
                  <a:pt x="305" y="83"/>
                  <a:pt x="305" y="83"/>
                </a:cubicBezTo>
                <a:cubicBezTo>
                  <a:pt x="306" y="83"/>
                  <a:pt x="306" y="83"/>
                  <a:pt x="306" y="83"/>
                </a:cubicBezTo>
                <a:cubicBezTo>
                  <a:pt x="307" y="83"/>
                  <a:pt x="307" y="83"/>
                  <a:pt x="307" y="83"/>
                </a:cubicBezTo>
                <a:cubicBezTo>
                  <a:pt x="308" y="81"/>
                  <a:pt x="308" y="81"/>
                  <a:pt x="308" y="81"/>
                </a:cubicBezTo>
                <a:cubicBezTo>
                  <a:pt x="308" y="81"/>
                  <a:pt x="308" y="81"/>
                  <a:pt x="308" y="81"/>
                </a:cubicBezTo>
                <a:cubicBezTo>
                  <a:pt x="308" y="80"/>
                  <a:pt x="308" y="80"/>
                  <a:pt x="308" y="80"/>
                </a:cubicBezTo>
                <a:cubicBezTo>
                  <a:pt x="308" y="80"/>
                  <a:pt x="308" y="80"/>
                  <a:pt x="308" y="80"/>
                </a:cubicBezTo>
                <a:cubicBezTo>
                  <a:pt x="308" y="79"/>
                  <a:pt x="308" y="79"/>
                  <a:pt x="308" y="79"/>
                </a:cubicBezTo>
                <a:cubicBezTo>
                  <a:pt x="307" y="79"/>
                  <a:pt x="307" y="79"/>
                  <a:pt x="307" y="79"/>
                </a:cubicBezTo>
                <a:cubicBezTo>
                  <a:pt x="306" y="78"/>
                  <a:pt x="306" y="78"/>
                  <a:pt x="306" y="78"/>
                </a:cubicBezTo>
                <a:cubicBezTo>
                  <a:pt x="306" y="78"/>
                  <a:pt x="306" y="78"/>
                  <a:pt x="306" y="78"/>
                </a:cubicBezTo>
                <a:cubicBezTo>
                  <a:pt x="305" y="79"/>
                  <a:pt x="305" y="79"/>
                  <a:pt x="305" y="79"/>
                </a:cubicBezTo>
                <a:cubicBezTo>
                  <a:pt x="304" y="80"/>
                  <a:pt x="304" y="80"/>
                  <a:pt x="304" y="80"/>
                </a:cubicBezTo>
                <a:cubicBezTo>
                  <a:pt x="304" y="81"/>
                  <a:pt x="304" y="81"/>
                  <a:pt x="304" y="81"/>
                </a:cubicBezTo>
                <a:cubicBezTo>
                  <a:pt x="304" y="82"/>
                  <a:pt x="304" y="82"/>
                  <a:pt x="304" y="82"/>
                </a:cubicBezTo>
                <a:close/>
                <a:moveTo>
                  <a:pt x="303" y="82"/>
                </a:moveTo>
                <a:cubicBezTo>
                  <a:pt x="303" y="83"/>
                  <a:pt x="303" y="83"/>
                  <a:pt x="303" y="83"/>
                </a:cubicBezTo>
                <a:cubicBezTo>
                  <a:pt x="303" y="84"/>
                  <a:pt x="303" y="84"/>
                  <a:pt x="303" y="84"/>
                </a:cubicBezTo>
                <a:cubicBezTo>
                  <a:pt x="304" y="84"/>
                  <a:pt x="304" y="84"/>
                  <a:pt x="304" y="84"/>
                </a:cubicBezTo>
                <a:cubicBezTo>
                  <a:pt x="304" y="84"/>
                  <a:pt x="304" y="84"/>
                  <a:pt x="304" y="84"/>
                </a:cubicBezTo>
                <a:cubicBezTo>
                  <a:pt x="304" y="83"/>
                  <a:pt x="304" y="83"/>
                  <a:pt x="304" y="83"/>
                </a:cubicBezTo>
                <a:cubicBezTo>
                  <a:pt x="303" y="83"/>
                  <a:pt x="303" y="83"/>
                  <a:pt x="303" y="83"/>
                </a:cubicBezTo>
                <a:cubicBezTo>
                  <a:pt x="303" y="82"/>
                  <a:pt x="303" y="82"/>
                  <a:pt x="303" y="82"/>
                </a:cubicBezTo>
                <a:cubicBezTo>
                  <a:pt x="303" y="82"/>
                  <a:pt x="303" y="82"/>
                  <a:pt x="303" y="82"/>
                </a:cubicBezTo>
                <a:close/>
                <a:moveTo>
                  <a:pt x="288" y="74"/>
                </a:moveTo>
                <a:cubicBezTo>
                  <a:pt x="288" y="73"/>
                  <a:pt x="288" y="73"/>
                  <a:pt x="288" y="73"/>
                </a:cubicBezTo>
                <a:cubicBezTo>
                  <a:pt x="289" y="71"/>
                  <a:pt x="289" y="71"/>
                  <a:pt x="289" y="71"/>
                </a:cubicBezTo>
                <a:cubicBezTo>
                  <a:pt x="289" y="70"/>
                  <a:pt x="289" y="70"/>
                  <a:pt x="289" y="70"/>
                </a:cubicBezTo>
                <a:cubicBezTo>
                  <a:pt x="290" y="70"/>
                  <a:pt x="290" y="70"/>
                  <a:pt x="290" y="70"/>
                </a:cubicBezTo>
                <a:cubicBezTo>
                  <a:pt x="291" y="70"/>
                  <a:pt x="291" y="70"/>
                  <a:pt x="291" y="70"/>
                </a:cubicBezTo>
                <a:cubicBezTo>
                  <a:pt x="292" y="71"/>
                  <a:pt x="292" y="71"/>
                  <a:pt x="292" y="71"/>
                </a:cubicBezTo>
                <a:cubicBezTo>
                  <a:pt x="293" y="70"/>
                  <a:pt x="293" y="70"/>
                  <a:pt x="293" y="70"/>
                </a:cubicBezTo>
                <a:cubicBezTo>
                  <a:pt x="293" y="71"/>
                  <a:pt x="293" y="71"/>
                  <a:pt x="293" y="71"/>
                </a:cubicBezTo>
                <a:cubicBezTo>
                  <a:pt x="293" y="71"/>
                  <a:pt x="293" y="71"/>
                  <a:pt x="293" y="71"/>
                </a:cubicBezTo>
                <a:cubicBezTo>
                  <a:pt x="294" y="71"/>
                  <a:pt x="294" y="71"/>
                  <a:pt x="294" y="71"/>
                </a:cubicBezTo>
                <a:cubicBezTo>
                  <a:pt x="294" y="71"/>
                  <a:pt x="294" y="71"/>
                  <a:pt x="294" y="71"/>
                </a:cubicBezTo>
                <a:cubicBezTo>
                  <a:pt x="295" y="71"/>
                  <a:pt x="295" y="71"/>
                  <a:pt x="295" y="71"/>
                </a:cubicBezTo>
                <a:cubicBezTo>
                  <a:pt x="296" y="71"/>
                  <a:pt x="296" y="71"/>
                  <a:pt x="296" y="71"/>
                </a:cubicBezTo>
                <a:cubicBezTo>
                  <a:pt x="297" y="73"/>
                  <a:pt x="297" y="73"/>
                  <a:pt x="297" y="73"/>
                </a:cubicBezTo>
                <a:cubicBezTo>
                  <a:pt x="298" y="73"/>
                  <a:pt x="298" y="73"/>
                  <a:pt x="298" y="73"/>
                </a:cubicBezTo>
                <a:cubicBezTo>
                  <a:pt x="297" y="74"/>
                  <a:pt x="297" y="74"/>
                  <a:pt x="297" y="74"/>
                </a:cubicBezTo>
                <a:cubicBezTo>
                  <a:pt x="298" y="74"/>
                  <a:pt x="298" y="74"/>
                  <a:pt x="298" y="74"/>
                </a:cubicBezTo>
                <a:cubicBezTo>
                  <a:pt x="298" y="74"/>
                  <a:pt x="298" y="74"/>
                  <a:pt x="298" y="74"/>
                </a:cubicBezTo>
                <a:cubicBezTo>
                  <a:pt x="299" y="74"/>
                  <a:pt x="299" y="74"/>
                  <a:pt x="299" y="74"/>
                </a:cubicBezTo>
                <a:cubicBezTo>
                  <a:pt x="300" y="74"/>
                  <a:pt x="300" y="74"/>
                  <a:pt x="300" y="74"/>
                </a:cubicBezTo>
                <a:cubicBezTo>
                  <a:pt x="300" y="75"/>
                  <a:pt x="300" y="75"/>
                  <a:pt x="300" y="75"/>
                </a:cubicBezTo>
                <a:cubicBezTo>
                  <a:pt x="300" y="76"/>
                  <a:pt x="300" y="76"/>
                  <a:pt x="300" y="76"/>
                </a:cubicBezTo>
                <a:cubicBezTo>
                  <a:pt x="300" y="76"/>
                  <a:pt x="300" y="76"/>
                  <a:pt x="300" y="76"/>
                </a:cubicBezTo>
                <a:cubicBezTo>
                  <a:pt x="300" y="76"/>
                  <a:pt x="300" y="76"/>
                  <a:pt x="300" y="76"/>
                </a:cubicBezTo>
                <a:cubicBezTo>
                  <a:pt x="299" y="76"/>
                  <a:pt x="299" y="76"/>
                  <a:pt x="299" y="76"/>
                </a:cubicBezTo>
                <a:cubicBezTo>
                  <a:pt x="298" y="77"/>
                  <a:pt x="298" y="77"/>
                  <a:pt x="298" y="77"/>
                </a:cubicBezTo>
                <a:cubicBezTo>
                  <a:pt x="297" y="78"/>
                  <a:pt x="297" y="78"/>
                  <a:pt x="297" y="78"/>
                </a:cubicBezTo>
                <a:cubicBezTo>
                  <a:pt x="295" y="77"/>
                  <a:pt x="295" y="77"/>
                  <a:pt x="295" y="77"/>
                </a:cubicBezTo>
                <a:cubicBezTo>
                  <a:pt x="294" y="77"/>
                  <a:pt x="294" y="77"/>
                  <a:pt x="294" y="77"/>
                </a:cubicBezTo>
                <a:cubicBezTo>
                  <a:pt x="293" y="76"/>
                  <a:pt x="293" y="76"/>
                  <a:pt x="293" y="76"/>
                </a:cubicBezTo>
                <a:cubicBezTo>
                  <a:pt x="291" y="76"/>
                  <a:pt x="291" y="76"/>
                  <a:pt x="291" y="76"/>
                </a:cubicBezTo>
                <a:cubicBezTo>
                  <a:pt x="290" y="75"/>
                  <a:pt x="290" y="75"/>
                  <a:pt x="290" y="75"/>
                </a:cubicBezTo>
                <a:cubicBezTo>
                  <a:pt x="290" y="74"/>
                  <a:pt x="290" y="74"/>
                  <a:pt x="290" y="74"/>
                </a:cubicBezTo>
                <a:cubicBezTo>
                  <a:pt x="289" y="74"/>
                  <a:pt x="289" y="74"/>
                  <a:pt x="289" y="74"/>
                </a:cubicBezTo>
                <a:cubicBezTo>
                  <a:pt x="288" y="74"/>
                  <a:pt x="288" y="74"/>
                  <a:pt x="288" y="74"/>
                </a:cubicBezTo>
                <a:close/>
                <a:moveTo>
                  <a:pt x="276" y="58"/>
                </a:moveTo>
                <a:cubicBezTo>
                  <a:pt x="276" y="57"/>
                  <a:pt x="276" y="57"/>
                  <a:pt x="276" y="57"/>
                </a:cubicBezTo>
                <a:cubicBezTo>
                  <a:pt x="277" y="57"/>
                  <a:pt x="277" y="57"/>
                  <a:pt x="277" y="57"/>
                </a:cubicBezTo>
                <a:cubicBezTo>
                  <a:pt x="277" y="57"/>
                  <a:pt x="277" y="57"/>
                  <a:pt x="277" y="57"/>
                </a:cubicBezTo>
                <a:cubicBezTo>
                  <a:pt x="277" y="58"/>
                  <a:pt x="277" y="58"/>
                  <a:pt x="277" y="58"/>
                </a:cubicBezTo>
                <a:cubicBezTo>
                  <a:pt x="276" y="58"/>
                  <a:pt x="276" y="58"/>
                  <a:pt x="276" y="58"/>
                </a:cubicBezTo>
                <a:cubicBezTo>
                  <a:pt x="276" y="58"/>
                  <a:pt x="276" y="58"/>
                  <a:pt x="276" y="58"/>
                </a:cubicBezTo>
                <a:close/>
                <a:moveTo>
                  <a:pt x="277" y="63"/>
                </a:moveTo>
                <a:cubicBezTo>
                  <a:pt x="277" y="65"/>
                  <a:pt x="277" y="65"/>
                  <a:pt x="277" y="65"/>
                </a:cubicBezTo>
                <a:cubicBezTo>
                  <a:pt x="278" y="66"/>
                  <a:pt x="278" y="66"/>
                  <a:pt x="278" y="66"/>
                </a:cubicBezTo>
                <a:cubicBezTo>
                  <a:pt x="278" y="66"/>
                  <a:pt x="278" y="66"/>
                  <a:pt x="278" y="66"/>
                </a:cubicBezTo>
                <a:cubicBezTo>
                  <a:pt x="279" y="66"/>
                  <a:pt x="279" y="66"/>
                  <a:pt x="279" y="66"/>
                </a:cubicBezTo>
                <a:cubicBezTo>
                  <a:pt x="280" y="66"/>
                  <a:pt x="280" y="66"/>
                  <a:pt x="280" y="66"/>
                </a:cubicBezTo>
                <a:cubicBezTo>
                  <a:pt x="280" y="66"/>
                  <a:pt x="280" y="66"/>
                  <a:pt x="280" y="66"/>
                </a:cubicBezTo>
                <a:cubicBezTo>
                  <a:pt x="282" y="65"/>
                  <a:pt x="282" y="65"/>
                  <a:pt x="282" y="65"/>
                </a:cubicBezTo>
                <a:cubicBezTo>
                  <a:pt x="282" y="64"/>
                  <a:pt x="282" y="64"/>
                  <a:pt x="282" y="64"/>
                </a:cubicBezTo>
                <a:cubicBezTo>
                  <a:pt x="283" y="64"/>
                  <a:pt x="283" y="64"/>
                  <a:pt x="283" y="64"/>
                </a:cubicBezTo>
                <a:cubicBezTo>
                  <a:pt x="283" y="63"/>
                  <a:pt x="283" y="63"/>
                  <a:pt x="283" y="63"/>
                </a:cubicBezTo>
                <a:cubicBezTo>
                  <a:pt x="283" y="62"/>
                  <a:pt x="283" y="62"/>
                  <a:pt x="283" y="62"/>
                </a:cubicBezTo>
                <a:cubicBezTo>
                  <a:pt x="284" y="60"/>
                  <a:pt x="284" y="60"/>
                  <a:pt x="284" y="60"/>
                </a:cubicBezTo>
                <a:cubicBezTo>
                  <a:pt x="285" y="59"/>
                  <a:pt x="285" y="59"/>
                  <a:pt x="285" y="59"/>
                </a:cubicBezTo>
                <a:cubicBezTo>
                  <a:pt x="284" y="58"/>
                  <a:pt x="284" y="58"/>
                  <a:pt x="284" y="58"/>
                </a:cubicBezTo>
                <a:cubicBezTo>
                  <a:pt x="284" y="58"/>
                  <a:pt x="284" y="58"/>
                  <a:pt x="284" y="58"/>
                </a:cubicBezTo>
                <a:cubicBezTo>
                  <a:pt x="285" y="57"/>
                  <a:pt x="285" y="57"/>
                  <a:pt x="285" y="57"/>
                </a:cubicBezTo>
                <a:cubicBezTo>
                  <a:pt x="285" y="56"/>
                  <a:pt x="285" y="56"/>
                  <a:pt x="285" y="56"/>
                </a:cubicBezTo>
                <a:cubicBezTo>
                  <a:pt x="286" y="56"/>
                  <a:pt x="286" y="56"/>
                  <a:pt x="286" y="56"/>
                </a:cubicBezTo>
                <a:cubicBezTo>
                  <a:pt x="287" y="55"/>
                  <a:pt x="287" y="55"/>
                  <a:pt x="287" y="55"/>
                </a:cubicBezTo>
                <a:cubicBezTo>
                  <a:pt x="288" y="54"/>
                  <a:pt x="288" y="54"/>
                  <a:pt x="288" y="54"/>
                </a:cubicBezTo>
                <a:cubicBezTo>
                  <a:pt x="288" y="53"/>
                  <a:pt x="288" y="53"/>
                  <a:pt x="288" y="53"/>
                </a:cubicBezTo>
                <a:cubicBezTo>
                  <a:pt x="288" y="52"/>
                  <a:pt x="288" y="52"/>
                  <a:pt x="288" y="52"/>
                </a:cubicBezTo>
                <a:cubicBezTo>
                  <a:pt x="289" y="51"/>
                  <a:pt x="289" y="51"/>
                  <a:pt x="289" y="51"/>
                </a:cubicBezTo>
                <a:cubicBezTo>
                  <a:pt x="289" y="51"/>
                  <a:pt x="289" y="51"/>
                  <a:pt x="289" y="51"/>
                </a:cubicBezTo>
                <a:cubicBezTo>
                  <a:pt x="289" y="50"/>
                  <a:pt x="289" y="50"/>
                  <a:pt x="289" y="50"/>
                </a:cubicBezTo>
                <a:cubicBezTo>
                  <a:pt x="288" y="49"/>
                  <a:pt x="288" y="49"/>
                  <a:pt x="288" y="49"/>
                </a:cubicBezTo>
                <a:cubicBezTo>
                  <a:pt x="288" y="49"/>
                  <a:pt x="288" y="49"/>
                  <a:pt x="288" y="49"/>
                </a:cubicBezTo>
                <a:cubicBezTo>
                  <a:pt x="287" y="48"/>
                  <a:pt x="287" y="48"/>
                  <a:pt x="287" y="48"/>
                </a:cubicBezTo>
                <a:cubicBezTo>
                  <a:pt x="286" y="48"/>
                  <a:pt x="286" y="48"/>
                  <a:pt x="286" y="48"/>
                </a:cubicBezTo>
                <a:cubicBezTo>
                  <a:pt x="286" y="48"/>
                  <a:pt x="286" y="48"/>
                  <a:pt x="286" y="48"/>
                </a:cubicBezTo>
                <a:cubicBezTo>
                  <a:pt x="286" y="47"/>
                  <a:pt x="286" y="47"/>
                  <a:pt x="286" y="47"/>
                </a:cubicBezTo>
                <a:cubicBezTo>
                  <a:pt x="287" y="46"/>
                  <a:pt x="287" y="46"/>
                  <a:pt x="287" y="46"/>
                </a:cubicBezTo>
                <a:cubicBezTo>
                  <a:pt x="287" y="46"/>
                  <a:pt x="287" y="46"/>
                  <a:pt x="287" y="46"/>
                </a:cubicBezTo>
                <a:cubicBezTo>
                  <a:pt x="287" y="45"/>
                  <a:pt x="287" y="45"/>
                  <a:pt x="287" y="45"/>
                </a:cubicBezTo>
                <a:cubicBezTo>
                  <a:pt x="287" y="44"/>
                  <a:pt x="287" y="44"/>
                  <a:pt x="287" y="44"/>
                </a:cubicBezTo>
                <a:cubicBezTo>
                  <a:pt x="287" y="43"/>
                  <a:pt x="287" y="43"/>
                  <a:pt x="287" y="43"/>
                </a:cubicBezTo>
                <a:cubicBezTo>
                  <a:pt x="286" y="42"/>
                  <a:pt x="286" y="42"/>
                  <a:pt x="286" y="42"/>
                </a:cubicBezTo>
                <a:cubicBezTo>
                  <a:pt x="286" y="42"/>
                  <a:pt x="286" y="42"/>
                  <a:pt x="286" y="42"/>
                </a:cubicBezTo>
                <a:cubicBezTo>
                  <a:pt x="284" y="43"/>
                  <a:pt x="284" y="43"/>
                  <a:pt x="284" y="43"/>
                </a:cubicBezTo>
                <a:cubicBezTo>
                  <a:pt x="283" y="43"/>
                  <a:pt x="283" y="43"/>
                  <a:pt x="283" y="43"/>
                </a:cubicBezTo>
                <a:cubicBezTo>
                  <a:pt x="283" y="44"/>
                  <a:pt x="283" y="44"/>
                  <a:pt x="283" y="44"/>
                </a:cubicBezTo>
                <a:cubicBezTo>
                  <a:pt x="282" y="45"/>
                  <a:pt x="282" y="45"/>
                  <a:pt x="282" y="45"/>
                </a:cubicBezTo>
                <a:cubicBezTo>
                  <a:pt x="281" y="45"/>
                  <a:pt x="281" y="45"/>
                  <a:pt x="281" y="45"/>
                </a:cubicBezTo>
                <a:cubicBezTo>
                  <a:pt x="281" y="44"/>
                  <a:pt x="281" y="44"/>
                  <a:pt x="281" y="44"/>
                </a:cubicBezTo>
                <a:cubicBezTo>
                  <a:pt x="282" y="43"/>
                  <a:pt x="282" y="43"/>
                  <a:pt x="282" y="43"/>
                </a:cubicBezTo>
                <a:cubicBezTo>
                  <a:pt x="283" y="42"/>
                  <a:pt x="283" y="42"/>
                  <a:pt x="283" y="42"/>
                </a:cubicBezTo>
                <a:cubicBezTo>
                  <a:pt x="283" y="41"/>
                  <a:pt x="283" y="41"/>
                  <a:pt x="283" y="41"/>
                </a:cubicBezTo>
                <a:cubicBezTo>
                  <a:pt x="283" y="39"/>
                  <a:pt x="283" y="39"/>
                  <a:pt x="283" y="39"/>
                </a:cubicBezTo>
                <a:cubicBezTo>
                  <a:pt x="283" y="38"/>
                  <a:pt x="283" y="38"/>
                  <a:pt x="283" y="38"/>
                </a:cubicBezTo>
                <a:cubicBezTo>
                  <a:pt x="282" y="38"/>
                  <a:pt x="282" y="38"/>
                  <a:pt x="282" y="38"/>
                </a:cubicBezTo>
                <a:cubicBezTo>
                  <a:pt x="282" y="37"/>
                  <a:pt x="282" y="37"/>
                  <a:pt x="282" y="37"/>
                </a:cubicBezTo>
                <a:cubicBezTo>
                  <a:pt x="281" y="36"/>
                  <a:pt x="281" y="36"/>
                  <a:pt x="281" y="36"/>
                </a:cubicBezTo>
                <a:cubicBezTo>
                  <a:pt x="280" y="36"/>
                  <a:pt x="280" y="36"/>
                  <a:pt x="280" y="36"/>
                </a:cubicBezTo>
                <a:cubicBezTo>
                  <a:pt x="279" y="36"/>
                  <a:pt x="279" y="36"/>
                  <a:pt x="279" y="36"/>
                </a:cubicBezTo>
                <a:cubicBezTo>
                  <a:pt x="277" y="37"/>
                  <a:pt x="277" y="37"/>
                  <a:pt x="277" y="37"/>
                </a:cubicBezTo>
                <a:cubicBezTo>
                  <a:pt x="277" y="37"/>
                  <a:pt x="277" y="37"/>
                  <a:pt x="277" y="37"/>
                </a:cubicBezTo>
                <a:cubicBezTo>
                  <a:pt x="276" y="35"/>
                  <a:pt x="276" y="35"/>
                  <a:pt x="276" y="35"/>
                </a:cubicBezTo>
                <a:cubicBezTo>
                  <a:pt x="276" y="35"/>
                  <a:pt x="276" y="35"/>
                  <a:pt x="276" y="35"/>
                </a:cubicBezTo>
                <a:cubicBezTo>
                  <a:pt x="275" y="36"/>
                  <a:pt x="275" y="36"/>
                  <a:pt x="275" y="36"/>
                </a:cubicBezTo>
                <a:cubicBezTo>
                  <a:pt x="275" y="37"/>
                  <a:pt x="275" y="37"/>
                  <a:pt x="275" y="37"/>
                </a:cubicBezTo>
                <a:cubicBezTo>
                  <a:pt x="274" y="37"/>
                  <a:pt x="274" y="37"/>
                  <a:pt x="274" y="37"/>
                </a:cubicBezTo>
                <a:cubicBezTo>
                  <a:pt x="274" y="38"/>
                  <a:pt x="274" y="38"/>
                  <a:pt x="274" y="38"/>
                </a:cubicBezTo>
                <a:cubicBezTo>
                  <a:pt x="273" y="40"/>
                  <a:pt x="273" y="40"/>
                  <a:pt x="273" y="40"/>
                </a:cubicBezTo>
                <a:cubicBezTo>
                  <a:pt x="273" y="40"/>
                  <a:pt x="273" y="40"/>
                  <a:pt x="273" y="40"/>
                </a:cubicBezTo>
                <a:cubicBezTo>
                  <a:pt x="273" y="41"/>
                  <a:pt x="273" y="41"/>
                  <a:pt x="273" y="41"/>
                </a:cubicBezTo>
                <a:cubicBezTo>
                  <a:pt x="274" y="40"/>
                  <a:pt x="274" y="40"/>
                  <a:pt x="274" y="40"/>
                </a:cubicBezTo>
                <a:cubicBezTo>
                  <a:pt x="275" y="40"/>
                  <a:pt x="275" y="40"/>
                  <a:pt x="275" y="40"/>
                </a:cubicBezTo>
                <a:cubicBezTo>
                  <a:pt x="275" y="41"/>
                  <a:pt x="275" y="41"/>
                  <a:pt x="275" y="41"/>
                </a:cubicBezTo>
                <a:cubicBezTo>
                  <a:pt x="274" y="42"/>
                  <a:pt x="274" y="42"/>
                  <a:pt x="274" y="42"/>
                </a:cubicBezTo>
                <a:cubicBezTo>
                  <a:pt x="273" y="42"/>
                  <a:pt x="273" y="42"/>
                  <a:pt x="273" y="42"/>
                </a:cubicBezTo>
                <a:cubicBezTo>
                  <a:pt x="272" y="44"/>
                  <a:pt x="272" y="44"/>
                  <a:pt x="272" y="44"/>
                </a:cubicBezTo>
                <a:cubicBezTo>
                  <a:pt x="272" y="44"/>
                  <a:pt x="272" y="44"/>
                  <a:pt x="272" y="44"/>
                </a:cubicBezTo>
                <a:cubicBezTo>
                  <a:pt x="274" y="44"/>
                  <a:pt x="274" y="44"/>
                  <a:pt x="274" y="44"/>
                </a:cubicBezTo>
                <a:cubicBezTo>
                  <a:pt x="275" y="42"/>
                  <a:pt x="275" y="42"/>
                  <a:pt x="275" y="42"/>
                </a:cubicBezTo>
                <a:cubicBezTo>
                  <a:pt x="275" y="42"/>
                  <a:pt x="275" y="42"/>
                  <a:pt x="275" y="42"/>
                </a:cubicBezTo>
                <a:cubicBezTo>
                  <a:pt x="276" y="42"/>
                  <a:pt x="276" y="42"/>
                  <a:pt x="276" y="42"/>
                </a:cubicBezTo>
                <a:cubicBezTo>
                  <a:pt x="277" y="43"/>
                  <a:pt x="277" y="43"/>
                  <a:pt x="277" y="43"/>
                </a:cubicBezTo>
                <a:cubicBezTo>
                  <a:pt x="276" y="44"/>
                  <a:pt x="276" y="44"/>
                  <a:pt x="276" y="44"/>
                </a:cubicBezTo>
                <a:cubicBezTo>
                  <a:pt x="276" y="44"/>
                  <a:pt x="276" y="44"/>
                  <a:pt x="276" y="44"/>
                </a:cubicBezTo>
                <a:cubicBezTo>
                  <a:pt x="275" y="45"/>
                  <a:pt x="275" y="45"/>
                  <a:pt x="275" y="45"/>
                </a:cubicBezTo>
                <a:cubicBezTo>
                  <a:pt x="274" y="46"/>
                  <a:pt x="274" y="46"/>
                  <a:pt x="274" y="46"/>
                </a:cubicBezTo>
                <a:cubicBezTo>
                  <a:pt x="275" y="46"/>
                  <a:pt x="275" y="46"/>
                  <a:pt x="275" y="46"/>
                </a:cubicBezTo>
                <a:cubicBezTo>
                  <a:pt x="276" y="46"/>
                  <a:pt x="276" y="46"/>
                  <a:pt x="276" y="46"/>
                </a:cubicBezTo>
                <a:cubicBezTo>
                  <a:pt x="277" y="47"/>
                  <a:pt x="277" y="47"/>
                  <a:pt x="277" y="47"/>
                </a:cubicBezTo>
                <a:cubicBezTo>
                  <a:pt x="276" y="47"/>
                  <a:pt x="276" y="47"/>
                  <a:pt x="276" y="47"/>
                </a:cubicBezTo>
                <a:cubicBezTo>
                  <a:pt x="274" y="48"/>
                  <a:pt x="274" y="48"/>
                  <a:pt x="274" y="48"/>
                </a:cubicBezTo>
                <a:cubicBezTo>
                  <a:pt x="274" y="48"/>
                  <a:pt x="274" y="48"/>
                  <a:pt x="274" y="48"/>
                </a:cubicBezTo>
                <a:cubicBezTo>
                  <a:pt x="273" y="48"/>
                  <a:pt x="273" y="48"/>
                  <a:pt x="273" y="48"/>
                </a:cubicBezTo>
                <a:cubicBezTo>
                  <a:pt x="275" y="49"/>
                  <a:pt x="275" y="49"/>
                  <a:pt x="275" y="49"/>
                </a:cubicBezTo>
                <a:cubicBezTo>
                  <a:pt x="275" y="49"/>
                  <a:pt x="275" y="49"/>
                  <a:pt x="275" y="49"/>
                </a:cubicBezTo>
                <a:cubicBezTo>
                  <a:pt x="273" y="51"/>
                  <a:pt x="273" y="51"/>
                  <a:pt x="273" y="51"/>
                </a:cubicBezTo>
                <a:cubicBezTo>
                  <a:pt x="273" y="51"/>
                  <a:pt x="273" y="51"/>
                  <a:pt x="273" y="51"/>
                </a:cubicBezTo>
                <a:cubicBezTo>
                  <a:pt x="272" y="49"/>
                  <a:pt x="272" y="49"/>
                  <a:pt x="272" y="49"/>
                </a:cubicBezTo>
                <a:cubicBezTo>
                  <a:pt x="271" y="49"/>
                  <a:pt x="271" y="49"/>
                  <a:pt x="271" y="49"/>
                </a:cubicBezTo>
                <a:cubicBezTo>
                  <a:pt x="270" y="48"/>
                  <a:pt x="270" y="48"/>
                  <a:pt x="270" y="48"/>
                </a:cubicBezTo>
                <a:cubicBezTo>
                  <a:pt x="268" y="49"/>
                  <a:pt x="268" y="49"/>
                  <a:pt x="268" y="49"/>
                </a:cubicBezTo>
                <a:cubicBezTo>
                  <a:pt x="268" y="49"/>
                  <a:pt x="268" y="49"/>
                  <a:pt x="268" y="49"/>
                </a:cubicBezTo>
                <a:cubicBezTo>
                  <a:pt x="267" y="51"/>
                  <a:pt x="267" y="51"/>
                  <a:pt x="267" y="51"/>
                </a:cubicBezTo>
                <a:cubicBezTo>
                  <a:pt x="268" y="52"/>
                  <a:pt x="268" y="52"/>
                  <a:pt x="268" y="52"/>
                </a:cubicBezTo>
                <a:cubicBezTo>
                  <a:pt x="268" y="53"/>
                  <a:pt x="268" y="53"/>
                  <a:pt x="268" y="53"/>
                </a:cubicBezTo>
                <a:cubicBezTo>
                  <a:pt x="269" y="53"/>
                  <a:pt x="269" y="53"/>
                  <a:pt x="269" y="53"/>
                </a:cubicBezTo>
                <a:cubicBezTo>
                  <a:pt x="270" y="53"/>
                  <a:pt x="270" y="53"/>
                  <a:pt x="270" y="53"/>
                </a:cubicBezTo>
                <a:cubicBezTo>
                  <a:pt x="271" y="53"/>
                  <a:pt x="271" y="53"/>
                  <a:pt x="271" y="53"/>
                </a:cubicBezTo>
                <a:cubicBezTo>
                  <a:pt x="272" y="53"/>
                  <a:pt x="272" y="53"/>
                  <a:pt x="272" y="53"/>
                </a:cubicBezTo>
                <a:cubicBezTo>
                  <a:pt x="274" y="53"/>
                  <a:pt x="274" y="53"/>
                  <a:pt x="274" y="53"/>
                </a:cubicBezTo>
                <a:cubicBezTo>
                  <a:pt x="274" y="54"/>
                  <a:pt x="274" y="54"/>
                  <a:pt x="274" y="54"/>
                </a:cubicBezTo>
                <a:cubicBezTo>
                  <a:pt x="276" y="53"/>
                  <a:pt x="276" y="53"/>
                  <a:pt x="276" y="53"/>
                </a:cubicBezTo>
                <a:cubicBezTo>
                  <a:pt x="275" y="54"/>
                  <a:pt x="275" y="54"/>
                  <a:pt x="275" y="54"/>
                </a:cubicBezTo>
                <a:cubicBezTo>
                  <a:pt x="275" y="54"/>
                  <a:pt x="275" y="54"/>
                  <a:pt x="275" y="54"/>
                </a:cubicBezTo>
                <a:cubicBezTo>
                  <a:pt x="274" y="55"/>
                  <a:pt x="274" y="55"/>
                  <a:pt x="274" y="55"/>
                </a:cubicBezTo>
                <a:cubicBezTo>
                  <a:pt x="274" y="56"/>
                  <a:pt x="274" y="56"/>
                  <a:pt x="274" y="56"/>
                </a:cubicBezTo>
                <a:cubicBezTo>
                  <a:pt x="276" y="56"/>
                  <a:pt x="276" y="56"/>
                  <a:pt x="276" y="56"/>
                </a:cubicBezTo>
                <a:cubicBezTo>
                  <a:pt x="277" y="56"/>
                  <a:pt x="277" y="56"/>
                  <a:pt x="277" y="56"/>
                </a:cubicBezTo>
                <a:cubicBezTo>
                  <a:pt x="278" y="58"/>
                  <a:pt x="278" y="58"/>
                  <a:pt x="278" y="58"/>
                </a:cubicBezTo>
                <a:cubicBezTo>
                  <a:pt x="278" y="58"/>
                  <a:pt x="278" y="58"/>
                  <a:pt x="278" y="58"/>
                </a:cubicBezTo>
                <a:cubicBezTo>
                  <a:pt x="279" y="58"/>
                  <a:pt x="279" y="58"/>
                  <a:pt x="279" y="58"/>
                </a:cubicBezTo>
                <a:cubicBezTo>
                  <a:pt x="278" y="59"/>
                  <a:pt x="278" y="59"/>
                  <a:pt x="278" y="59"/>
                </a:cubicBezTo>
                <a:cubicBezTo>
                  <a:pt x="278" y="60"/>
                  <a:pt x="278" y="60"/>
                  <a:pt x="278" y="60"/>
                </a:cubicBezTo>
                <a:cubicBezTo>
                  <a:pt x="277" y="63"/>
                  <a:pt x="277" y="63"/>
                  <a:pt x="277" y="63"/>
                </a:cubicBezTo>
                <a:close/>
                <a:moveTo>
                  <a:pt x="271" y="56"/>
                </a:moveTo>
                <a:cubicBezTo>
                  <a:pt x="272" y="55"/>
                  <a:pt x="272" y="55"/>
                  <a:pt x="272" y="55"/>
                </a:cubicBezTo>
                <a:cubicBezTo>
                  <a:pt x="273" y="54"/>
                  <a:pt x="273" y="54"/>
                  <a:pt x="273" y="54"/>
                </a:cubicBezTo>
                <a:cubicBezTo>
                  <a:pt x="274" y="54"/>
                  <a:pt x="274" y="54"/>
                  <a:pt x="274" y="54"/>
                </a:cubicBezTo>
                <a:cubicBezTo>
                  <a:pt x="273" y="55"/>
                  <a:pt x="273" y="55"/>
                  <a:pt x="273" y="55"/>
                </a:cubicBezTo>
                <a:cubicBezTo>
                  <a:pt x="273" y="55"/>
                  <a:pt x="273" y="55"/>
                  <a:pt x="273" y="55"/>
                </a:cubicBezTo>
                <a:cubicBezTo>
                  <a:pt x="272" y="56"/>
                  <a:pt x="272" y="56"/>
                  <a:pt x="272" y="56"/>
                </a:cubicBezTo>
                <a:cubicBezTo>
                  <a:pt x="271" y="56"/>
                  <a:pt x="271" y="56"/>
                  <a:pt x="271" y="56"/>
                </a:cubicBezTo>
                <a:close/>
                <a:moveTo>
                  <a:pt x="269" y="62"/>
                </a:moveTo>
                <a:cubicBezTo>
                  <a:pt x="270" y="61"/>
                  <a:pt x="270" y="61"/>
                  <a:pt x="270" y="61"/>
                </a:cubicBezTo>
                <a:cubicBezTo>
                  <a:pt x="271" y="60"/>
                  <a:pt x="271" y="60"/>
                  <a:pt x="271" y="60"/>
                </a:cubicBezTo>
                <a:cubicBezTo>
                  <a:pt x="273" y="61"/>
                  <a:pt x="273" y="61"/>
                  <a:pt x="273" y="61"/>
                </a:cubicBezTo>
                <a:cubicBezTo>
                  <a:pt x="274" y="63"/>
                  <a:pt x="274" y="63"/>
                  <a:pt x="274" y="63"/>
                </a:cubicBezTo>
                <a:cubicBezTo>
                  <a:pt x="274" y="63"/>
                  <a:pt x="274" y="63"/>
                  <a:pt x="274" y="63"/>
                </a:cubicBezTo>
                <a:cubicBezTo>
                  <a:pt x="274" y="65"/>
                  <a:pt x="274" y="65"/>
                  <a:pt x="274" y="65"/>
                </a:cubicBezTo>
                <a:cubicBezTo>
                  <a:pt x="274" y="65"/>
                  <a:pt x="274" y="65"/>
                  <a:pt x="274" y="65"/>
                </a:cubicBezTo>
                <a:cubicBezTo>
                  <a:pt x="273" y="65"/>
                  <a:pt x="273" y="65"/>
                  <a:pt x="273" y="65"/>
                </a:cubicBezTo>
                <a:cubicBezTo>
                  <a:pt x="272" y="65"/>
                  <a:pt x="272" y="65"/>
                  <a:pt x="272" y="65"/>
                </a:cubicBezTo>
                <a:cubicBezTo>
                  <a:pt x="271" y="65"/>
                  <a:pt x="271" y="65"/>
                  <a:pt x="271" y="65"/>
                </a:cubicBezTo>
                <a:cubicBezTo>
                  <a:pt x="270" y="64"/>
                  <a:pt x="270" y="64"/>
                  <a:pt x="270" y="64"/>
                </a:cubicBezTo>
                <a:cubicBezTo>
                  <a:pt x="269" y="63"/>
                  <a:pt x="269" y="63"/>
                  <a:pt x="269" y="63"/>
                </a:cubicBezTo>
                <a:cubicBezTo>
                  <a:pt x="269" y="62"/>
                  <a:pt x="269" y="62"/>
                  <a:pt x="269" y="62"/>
                </a:cubicBezTo>
                <a:close/>
                <a:moveTo>
                  <a:pt x="257" y="70"/>
                </a:moveTo>
                <a:cubicBezTo>
                  <a:pt x="257" y="69"/>
                  <a:pt x="257" y="69"/>
                  <a:pt x="257" y="69"/>
                </a:cubicBezTo>
                <a:cubicBezTo>
                  <a:pt x="259" y="69"/>
                  <a:pt x="259" y="69"/>
                  <a:pt x="259" y="69"/>
                </a:cubicBezTo>
                <a:cubicBezTo>
                  <a:pt x="258" y="70"/>
                  <a:pt x="258" y="70"/>
                  <a:pt x="258" y="70"/>
                </a:cubicBezTo>
                <a:cubicBezTo>
                  <a:pt x="257" y="70"/>
                  <a:pt x="257" y="70"/>
                  <a:pt x="257" y="70"/>
                </a:cubicBezTo>
                <a:cubicBezTo>
                  <a:pt x="257" y="70"/>
                  <a:pt x="257" y="70"/>
                  <a:pt x="257" y="70"/>
                </a:cubicBezTo>
                <a:close/>
                <a:moveTo>
                  <a:pt x="256" y="69"/>
                </a:moveTo>
                <a:cubicBezTo>
                  <a:pt x="255" y="67"/>
                  <a:pt x="255" y="67"/>
                  <a:pt x="255" y="67"/>
                </a:cubicBezTo>
                <a:cubicBezTo>
                  <a:pt x="256" y="66"/>
                  <a:pt x="256" y="66"/>
                  <a:pt x="256" y="66"/>
                </a:cubicBezTo>
                <a:cubicBezTo>
                  <a:pt x="256" y="65"/>
                  <a:pt x="256" y="65"/>
                  <a:pt x="256" y="65"/>
                </a:cubicBezTo>
                <a:cubicBezTo>
                  <a:pt x="256" y="64"/>
                  <a:pt x="256" y="64"/>
                  <a:pt x="256" y="64"/>
                </a:cubicBezTo>
                <a:cubicBezTo>
                  <a:pt x="257" y="63"/>
                  <a:pt x="257" y="63"/>
                  <a:pt x="257" y="63"/>
                </a:cubicBezTo>
                <a:cubicBezTo>
                  <a:pt x="257" y="63"/>
                  <a:pt x="257" y="63"/>
                  <a:pt x="257" y="63"/>
                </a:cubicBezTo>
                <a:cubicBezTo>
                  <a:pt x="257" y="62"/>
                  <a:pt x="257" y="62"/>
                  <a:pt x="257" y="62"/>
                </a:cubicBezTo>
                <a:cubicBezTo>
                  <a:pt x="257" y="62"/>
                  <a:pt x="257" y="62"/>
                  <a:pt x="257" y="62"/>
                </a:cubicBezTo>
                <a:cubicBezTo>
                  <a:pt x="258" y="60"/>
                  <a:pt x="258" y="60"/>
                  <a:pt x="258" y="60"/>
                </a:cubicBezTo>
                <a:cubicBezTo>
                  <a:pt x="258" y="59"/>
                  <a:pt x="258" y="59"/>
                  <a:pt x="258" y="59"/>
                </a:cubicBezTo>
                <a:cubicBezTo>
                  <a:pt x="259" y="59"/>
                  <a:pt x="259" y="59"/>
                  <a:pt x="259" y="59"/>
                </a:cubicBezTo>
                <a:cubicBezTo>
                  <a:pt x="259" y="59"/>
                  <a:pt x="259" y="59"/>
                  <a:pt x="259" y="59"/>
                </a:cubicBezTo>
                <a:cubicBezTo>
                  <a:pt x="260" y="61"/>
                  <a:pt x="260" y="61"/>
                  <a:pt x="260" y="61"/>
                </a:cubicBezTo>
                <a:cubicBezTo>
                  <a:pt x="260" y="61"/>
                  <a:pt x="260" y="61"/>
                  <a:pt x="260" y="61"/>
                </a:cubicBezTo>
                <a:cubicBezTo>
                  <a:pt x="259" y="63"/>
                  <a:pt x="259" y="63"/>
                  <a:pt x="259" y="63"/>
                </a:cubicBezTo>
                <a:cubicBezTo>
                  <a:pt x="259" y="64"/>
                  <a:pt x="259" y="64"/>
                  <a:pt x="259" y="64"/>
                </a:cubicBezTo>
                <a:cubicBezTo>
                  <a:pt x="259" y="65"/>
                  <a:pt x="259" y="65"/>
                  <a:pt x="259" y="65"/>
                </a:cubicBezTo>
                <a:cubicBezTo>
                  <a:pt x="259" y="66"/>
                  <a:pt x="259" y="66"/>
                  <a:pt x="259" y="66"/>
                </a:cubicBezTo>
                <a:cubicBezTo>
                  <a:pt x="258" y="68"/>
                  <a:pt x="258" y="68"/>
                  <a:pt x="258" y="68"/>
                </a:cubicBezTo>
                <a:cubicBezTo>
                  <a:pt x="257" y="69"/>
                  <a:pt x="257" y="69"/>
                  <a:pt x="257" y="69"/>
                </a:cubicBezTo>
                <a:cubicBezTo>
                  <a:pt x="256" y="69"/>
                  <a:pt x="256" y="69"/>
                  <a:pt x="256" y="69"/>
                </a:cubicBezTo>
                <a:close/>
                <a:moveTo>
                  <a:pt x="244" y="46"/>
                </a:moveTo>
                <a:cubicBezTo>
                  <a:pt x="244" y="45"/>
                  <a:pt x="244" y="45"/>
                  <a:pt x="244" y="45"/>
                </a:cubicBezTo>
                <a:cubicBezTo>
                  <a:pt x="243" y="44"/>
                  <a:pt x="243" y="44"/>
                  <a:pt x="243" y="44"/>
                </a:cubicBezTo>
                <a:cubicBezTo>
                  <a:pt x="244" y="43"/>
                  <a:pt x="244" y="43"/>
                  <a:pt x="244" y="43"/>
                </a:cubicBezTo>
                <a:cubicBezTo>
                  <a:pt x="243" y="42"/>
                  <a:pt x="243" y="42"/>
                  <a:pt x="243" y="42"/>
                </a:cubicBezTo>
                <a:cubicBezTo>
                  <a:pt x="242" y="42"/>
                  <a:pt x="242" y="42"/>
                  <a:pt x="242" y="42"/>
                </a:cubicBezTo>
                <a:cubicBezTo>
                  <a:pt x="242" y="42"/>
                  <a:pt x="242" y="42"/>
                  <a:pt x="242" y="42"/>
                </a:cubicBezTo>
                <a:cubicBezTo>
                  <a:pt x="241" y="43"/>
                  <a:pt x="241" y="43"/>
                  <a:pt x="241" y="43"/>
                </a:cubicBezTo>
                <a:cubicBezTo>
                  <a:pt x="240" y="42"/>
                  <a:pt x="240" y="42"/>
                  <a:pt x="240" y="42"/>
                </a:cubicBezTo>
                <a:cubicBezTo>
                  <a:pt x="239" y="43"/>
                  <a:pt x="239" y="43"/>
                  <a:pt x="239" y="43"/>
                </a:cubicBezTo>
                <a:cubicBezTo>
                  <a:pt x="239" y="42"/>
                  <a:pt x="239" y="42"/>
                  <a:pt x="239" y="42"/>
                </a:cubicBezTo>
                <a:cubicBezTo>
                  <a:pt x="240" y="41"/>
                  <a:pt x="240" y="41"/>
                  <a:pt x="240" y="41"/>
                </a:cubicBezTo>
                <a:cubicBezTo>
                  <a:pt x="240" y="40"/>
                  <a:pt x="240" y="40"/>
                  <a:pt x="240" y="40"/>
                </a:cubicBezTo>
                <a:cubicBezTo>
                  <a:pt x="241" y="40"/>
                  <a:pt x="241" y="40"/>
                  <a:pt x="241" y="40"/>
                </a:cubicBezTo>
                <a:cubicBezTo>
                  <a:pt x="242" y="40"/>
                  <a:pt x="242" y="40"/>
                  <a:pt x="242" y="40"/>
                </a:cubicBezTo>
                <a:cubicBezTo>
                  <a:pt x="245" y="39"/>
                  <a:pt x="245" y="39"/>
                  <a:pt x="245" y="39"/>
                </a:cubicBezTo>
                <a:cubicBezTo>
                  <a:pt x="246" y="39"/>
                  <a:pt x="246" y="39"/>
                  <a:pt x="246" y="39"/>
                </a:cubicBezTo>
                <a:cubicBezTo>
                  <a:pt x="247" y="40"/>
                  <a:pt x="247" y="40"/>
                  <a:pt x="247" y="40"/>
                </a:cubicBezTo>
                <a:cubicBezTo>
                  <a:pt x="247" y="40"/>
                  <a:pt x="247" y="40"/>
                  <a:pt x="247" y="40"/>
                </a:cubicBezTo>
                <a:cubicBezTo>
                  <a:pt x="249" y="40"/>
                  <a:pt x="249" y="40"/>
                  <a:pt x="249" y="40"/>
                </a:cubicBezTo>
                <a:cubicBezTo>
                  <a:pt x="250" y="39"/>
                  <a:pt x="250" y="39"/>
                  <a:pt x="250" y="39"/>
                </a:cubicBezTo>
                <a:cubicBezTo>
                  <a:pt x="252" y="39"/>
                  <a:pt x="252" y="39"/>
                  <a:pt x="252" y="39"/>
                </a:cubicBezTo>
                <a:cubicBezTo>
                  <a:pt x="252" y="39"/>
                  <a:pt x="252" y="39"/>
                  <a:pt x="252" y="39"/>
                </a:cubicBezTo>
                <a:cubicBezTo>
                  <a:pt x="253" y="39"/>
                  <a:pt x="253" y="39"/>
                  <a:pt x="253" y="39"/>
                </a:cubicBezTo>
                <a:cubicBezTo>
                  <a:pt x="253" y="39"/>
                  <a:pt x="253" y="39"/>
                  <a:pt x="253" y="39"/>
                </a:cubicBezTo>
                <a:cubicBezTo>
                  <a:pt x="253" y="40"/>
                  <a:pt x="253" y="40"/>
                  <a:pt x="253" y="40"/>
                </a:cubicBezTo>
                <a:cubicBezTo>
                  <a:pt x="254" y="41"/>
                  <a:pt x="254" y="41"/>
                  <a:pt x="254" y="41"/>
                </a:cubicBezTo>
                <a:cubicBezTo>
                  <a:pt x="254" y="42"/>
                  <a:pt x="254" y="42"/>
                  <a:pt x="254" y="42"/>
                </a:cubicBezTo>
                <a:cubicBezTo>
                  <a:pt x="253" y="43"/>
                  <a:pt x="253" y="43"/>
                  <a:pt x="253" y="43"/>
                </a:cubicBezTo>
                <a:cubicBezTo>
                  <a:pt x="254" y="44"/>
                  <a:pt x="254" y="44"/>
                  <a:pt x="254" y="44"/>
                </a:cubicBezTo>
                <a:cubicBezTo>
                  <a:pt x="253" y="46"/>
                  <a:pt x="253" y="46"/>
                  <a:pt x="253" y="46"/>
                </a:cubicBezTo>
                <a:cubicBezTo>
                  <a:pt x="252" y="47"/>
                  <a:pt x="252" y="47"/>
                  <a:pt x="252" y="47"/>
                </a:cubicBezTo>
                <a:cubicBezTo>
                  <a:pt x="251" y="48"/>
                  <a:pt x="251" y="48"/>
                  <a:pt x="251" y="48"/>
                </a:cubicBezTo>
                <a:cubicBezTo>
                  <a:pt x="250" y="48"/>
                  <a:pt x="250" y="48"/>
                  <a:pt x="250" y="48"/>
                </a:cubicBezTo>
                <a:cubicBezTo>
                  <a:pt x="249" y="48"/>
                  <a:pt x="249" y="48"/>
                  <a:pt x="249" y="48"/>
                </a:cubicBezTo>
                <a:cubicBezTo>
                  <a:pt x="249" y="47"/>
                  <a:pt x="249" y="47"/>
                  <a:pt x="249" y="47"/>
                </a:cubicBezTo>
                <a:cubicBezTo>
                  <a:pt x="248" y="47"/>
                  <a:pt x="248" y="47"/>
                  <a:pt x="248" y="47"/>
                </a:cubicBezTo>
                <a:cubicBezTo>
                  <a:pt x="246" y="46"/>
                  <a:pt x="246" y="46"/>
                  <a:pt x="246" y="46"/>
                </a:cubicBezTo>
                <a:cubicBezTo>
                  <a:pt x="246" y="45"/>
                  <a:pt x="246" y="45"/>
                  <a:pt x="246" y="45"/>
                </a:cubicBezTo>
                <a:cubicBezTo>
                  <a:pt x="246" y="44"/>
                  <a:pt x="246" y="44"/>
                  <a:pt x="246" y="44"/>
                </a:cubicBezTo>
                <a:cubicBezTo>
                  <a:pt x="245" y="44"/>
                  <a:pt x="245" y="44"/>
                  <a:pt x="245" y="44"/>
                </a:cubicBezTo>
                <a:cubicBezTo>
                  <a:pt x="245" y="45"/>
                  <a:pt x="245" y="45"/>
                  <a:pt x="245" y="45"/>
                </a:cubicBezTo>
                <a:cubicBezTo>
                  <a:pt x="244" y="46"/>
                  <a:pt x="244" y="46"/>
                  <a:pt x="244" y="46"/>
                </a:cubicBezTo>
                <a:close/>
                <a:moveTo>
                  <a:pt x="230" y="53"/>
                </a:moveTo>
                <a:cubicBezTo>
                  <a:pt x="231" y="52"/>
                  <a:pt x="231" y="52"/>
                  <a:pt x="231" y="52"/>
                </a:cubicBezTo>
                <a:cubicBezTo>
                  <a:pt x="231" y="52"/>
                  <a:pt x="231" y="52"/>
                  <a:pt x="231" y="52"/>
                </a:cubicBezTo>
                <a:cubicBezTo>
                  <a:pt x="232" y="51"/>
                  <a:pt x="232" y="51"/>
                  <a:pt x="232" y="51"/>
                </a:cubicBezTo>
                <a:cubicBezTo>
                  <a:pt x="232" y="50"/>
                  <a:pt x="232" y="50"/>
                  <a:pt x="232" y="50"/>
                </a:cubicBezTo>
                <a:cubicBezTo>
                  <a:pt x="234" y="49"/>
                  <a:pt x="234" y="49"/>
                  <a:pt x="234" y="49"/>
                </a:cubicBezTo>
                <a:cubicBezTo>
                  <a:pt x="234" y="48"/>
                  <a:pt x="234" y="48"/>
                  <a:pt x="234" y="48"/>
                </a:cubicBezTo>
                <a:cubicBezTo>
                  <a:pt x="235" y="48"/>
                  <a:pt x="235" y="48"/>
                  <a:pt x="235" y="48"/>
                </a:cubicBezTo>
                <a:cubicBezTo>
                  <a:pt x="238" y="48"/>
                  <a:pt x="238" y="48"/>
                  <a:pt x="238" y="48"/>
                </a:cubicBezTo>
                <a:cubicBezTo>
                  <a:pt x="238" y="48"/>
                  <a:pt x="238" y="48"/>
                  <a:pt x="238" y="48"/>
                </a:cubicBezTo>
                <a:cubicBezTo>
                  <a:pt x="239" y="48"/>
                  <a:pt x="239" y="48"/>
                  <a:pt x="239" y="48"/>
                </a:cubicBezTo>
                <a:cubicBezTo>
                  <a:pt x="240" y="49"/>
                  <a:pt x="240" y="49"/>
                  <a:pt x="240" y="49"/>
                </a:cubicBezTo>
                <a:cubicBezTo>
                  <a:pt x="241" y="49"/>
                  <a:pt x="241" y="49"/>
                  <a:pt x="241" y="49"/>
                </a:cubicBezTo>
                <a:cubicBezTo>
                  <a:pt x="241" y="48"/>
                  <a:pt x="241" y="48"/>
                  <a:pt x="241" y="48"/>
                </a:cubicBezTo>
                <a:cubicBezTo>
                  <a:pt x="243" y="49"/>
                  <a:pt x="243" y="49"/>
                  <a:pt x="243" y="49"/>
                </a:cubicBezTo>
                <a:cubicBezTo>
                  <a:pt x="243" y="49"/>
                  <a:pt x="243" y="49"/>
                  <a:pt x="243" y="49"/>
                </a:cubicBezTo>
                <a:cubicBezTo>
                  <a:pt x="244" y="49"/>
                  <a:pt x="244" y="49"/>
                  <a:pt x="244" y="49"/>
                </a:cubicBezTo>
                <a:cubicBezTo>
                  <a:pt x="246" y="49"/>
                  <a:pt x="246" y="49"/>
                  <a:pt x="246" y="49"/>
                </a:cubicBezTo>
                <a:cubicBezTo>
                  <a:pt x="246" y="50"/>
                  <a:pt x="246" y="50"/>
                  <a:pt x="246" y="50"/>
                </a:cubicBezTo>
                <a:cubicBezTo>
                  <a:pt x="247" y="50"/>
                  <a:pt x="247" y="50"/>
                  <a:pt x="247" y="50"/>
                </a:cubicBezTo>
                <a:cubicBezTo>
                  <a:pt x="247" y="50"/>
                  <a:pt x="247" y="50"/>
                  <a:pt x="247" y="50"/>
                </a:cubicBezTo>
                <a:cubicBezTo>
                  <a:pt x="246" y="52"/>
                  <a:pt x="246" y="52"/>
                  <a:pt x="246" y="52"/>
                </a:cubicBezTo>
                <a:cubicBezTo>
                  <a:pt x="246" y="52"/>
                  <a:pt x="246" y="52"/>
                  <a:pt x="246" y="52"/>
                </a:cubicBezTo>
                <a:cubicBezTo>
                  <a:pt x="243" y="53"/>
                  <a:pt x="243" y="53"/>
                  <a:pt x="243" y="53"/>
                </a:cubicBezTo>
                <a:cubicBezTo>
                  <a:pt x="242" y="53"/>
                  <a:pt x="242" y="53"/>
                  <a:pt x="242" y="53"/>
                </a:cubicBezTo>
                <a:cubicBezTo>
                  <a:pt x="241" y="54"/>
                  <a:pt x="241" y="54"/>
                  <a:pt x="241" y="54"/>
                </a:cubicBezTo>
                <a:cubicBezTo>
                  <a:pt x="241" y="54"/>
                  <a:pt x="241" y="54"/>
                  <a:pt x="241" y="54"/>
                </a:cubicBezTo>
                <a:cubicBezTo>
                  <a:pt x="242" y="55"/>
                  <a:pt x="242" y="55"/>
                  <a:pt x="242" y="55"/>
                </a:cubicBezTo>
                <a:cubicBezTo>
                  <a:pt x="243" y="54"/>
                  <a:pt x="243" y="54"/>
                  <a:pt x="243" y="54"/>
                </a:cubicBezTo>
                <a:cubicBezTo>
                  <a:pt x="243" y="55"/>
                  <a:pt x="243" y="55"/>
                  <a:pt x="243" y="55"/>
                </a:cubicBezTo>
                <a:cubicBezTo>
                  <a:pt x="242" y="57"/>
                  <a:pt x="242" y="57"/>
                  <a:pt x="242" y="57"/>
                </a:cubicBezTo>
                <a:cubicBezTo>
                  <a:pt x="241" y="57"/>
                  <a:pt x="241" y="57"/>
                  <a:pt x="241" y="57"/>
                </a:cubicBezTo>
                <a:cubicBezTo>
                  <a:pt x="240" y="58"/>
                  <a:pt x="240" y="58"/>
                  <a:pt x="240" y="58"/>
                </a:cubicBezTo>
                <a:cubicBezTo>
                  <a:pt x="240" y="58"/>
                  <a:pt x="240" y="58"/>
                  <a:pt x="240" y="58"/>
                </a:cubicBezTo>
                <a:cubicBezTo>
                  <a:pt x="240" y="59"/>
                  <a:pt x="240" y="59"/>
                  <a:pt x="240" y="59"/>
                </a:cubicBezTo>
                <a:cubicBezTo>
                  <a:pt x="239" y="59"/>
                  <a:pt x="239" y="59"/>
                  <a:pt x="239" y="59"/>
                </a:cubicBezTo>
                <a:cubicBezTo>
                  <a:pt x="238" y="59"/>
                  <a:pt x="238" y="59"/>
                  <a:pt x="238" y="59"/>
                </a:cubicBezTo>
                <a:cubicBezTo>
                  <a:pt x="236" y="59"/>
                  <a:pt x="236" y="59"/>
                  <a:pt x="236" y="59"/>
                </a:cubicBezTo>
                <a:cubicBezTo>
                  <a:pt x="236" y="59"/>
                  <a:pt x="236" y="59"/>
                  <a:pt x="236" y="59"/>
                </a:cubicBezTo>
                <a:cubicBezTo>
                  <a:pt x="235" y="59"/>
                  <a:pt x="235" y="59"/>
                  <a:pt x="235" y="59"/>
                </a:cubicBezTo>
                <a:cubicBezTo>
                  <a:pt x="234" y="59"/>
                  <a:pt x="234" y="59"/>
                  <a:pt x="234" y="59"/>
                </a:cubicBezTo>
                <a:cubicBezTo>
                  <a:pt x="233" y="59"/>
                  <a:pt x="233" y="59"/>
                  <a:pt x="233" y="59"/>
                </a:cubicBezTo>
                <a:cubicBezTo>
                  <a:pt x="233" y="58"/>
                  <a:pt x="233" y="58"/>
                  <a:pt x="233" y="58"/>
                </a:cubicBezTo>
                <a:cubicBezTo>
                  <a:pt x="233" y="58"/>
                  <a:pt x="233" y="58"/>
                  <a:pt x="233" y="58"/>
                </a:cubicBezTo>
                <a:cubicBezTo>
                  <a:pt x="232" y="57"/>
                  <a:pt x="232" y="57"/>
                  <a:pt x="232" y="57"/>
                </a:cubicBezTo>
                <a:cubicBezTo>
                  <a:pt x="231" y="56"/>
                  <a:pt x="231" y="56"/>
                  <a:pt x="231" y="56"/>
                </a:cubicBezTo>
                <a:cubicBezTo>
                  <a:pt x="231" y="56"/>
                  <a:pt x="231" y="56"/>
                  <a:pt x="231" y="56"/>
                </a:cubicBezTo>
                <a:cubicBezTo>
                  <a:pt x="231" y="54"/>
                  <a:pt x="231" y="54"/>
                  <a:pt x="231" y="54"/>
                </a:cubicBezTo>
                <a:cubicBezTo>
                  <a:pt x="230" y="53"/>
                  <a:pt x="230" y="53"/>
                  <a:pt x="230" y="53"/>
                </a:cubicBezTo>
                <a:close/>
                <a:moveTo>
                  <a:pt x="229" y="50"/>
                </a:moveTo>
                <a:cubicBezTo>
                  <a:pt x="230" y="50"/>
                  <a:pt x="230" y="50"/>
                  <a:pt x="230" y="50"/>
                </a:cubicBezTo>
                <a:cubicBezTo>
                  <a:pt x="231" y="50"/>
                  <a:pt x="231" y="50"/>
                  <a:pt x="231" y="50"/>
                </a:cubicBezTo>
                <a:cubicBezTo>
                  <a:pt x="232" y="49"/>
                  <a:pt x="232" y="49"/>
                  <a:pt x="232" y="49"/>
                </a:cubicBezTo>
                <a:cubicBezTo>
                  <a:pt x="232" y="47"/>
                  <a:pt x="232" y="47"/>
                  <a:pt x="232" y="47"/>
                </a:cubicBezTo>
                <a:cubicBezTo>
                  <a:pt x="232" y="47"/>
                  <a:pt x="232" y="47"/>
                  <a:pt x="232" y="47"/>
                </a:cubicBezTo>
                <a:cubicBezTo>
                  <a:pt x="232" y="46"/>
                  <a:pt x="232" y="46"/>
                  <a:pt x="232" y="46"/>
                </a:cubicBezTo>
                <a:cubicBezTo>
                  <a:pt x="232" y="45"/>
                  <a:pt x="232" y="45"/>
                  <a:pt x="232" y="45"/>
                </a:cubicBezTo>
                <a:cubicBezTo>
                  <a:pt x="232" y="45"/>
                  <a:pt x="232" y="45"/>
                  <a:pt x="232" y="45"/>
                </a:cubicBezTo>
                <a:cubicBezTo>
                  <a:pt x="231" y="45"/>
                  <a:pt x="231" y="45"/>
                  <a:pt x="231" y="45"/>
                </a:cubicBezTo>
                <a:cubicBezTo>
                  <a:pt x="230" y="45"/>
                  <a:pt x="230" y="45"/>
                  <a:pt x="230" y="45"/>
                </a:cubicBezTo>
                <a:cubicBezTo>
                  <a:pt x="229" y="45"/>
                  <a:pt x="229" y="45"/>
                  <a:pt x="229" y="45"/>
                </a:cubicBezTo>
                <a:cubicBezTo>
                  <a:pt x="229" y="45"/>
                  <a:pt x="229" y="45"/>
                  <a:pt x="229" y="45"/>
                </a:cubicBezTo>
                <a:cubicBezTo>
                  <a:pt x="228" y="46"/>
                  <a:pt x="228" y="46"/>
                  <a:pt x="228" y="46"/>
                </a:cubicBezTo>
                <a:cubicBezTo>
                  <a:pt x="229" y="47"/>
                  <a:pt x="229" y="47"/>
                  <a:pt x="229" y="47"/>
                </a:cubicBezTo>
                <a:cubicBezTo>
                  <a:pt x="228" y="48"/>
                  <a:pt x="228" y="48"/>
                  <a:pt x="228" y="48"/>
                </a:cubicBezTo>
                <a:cubicBezTo>
                  <a:pt x="229" y="50"/>
                  <a:pt x="229" y="50"/>
                  <a:pt x="229" y="50"/>
                </a:cubicBezTo>
                <a:close/>
                <a:moveTo>
                  <a:pt x="314" y="124"/>
                </a:moveTo>
                <a:cubicBezTo>
                  <a:pt x="314" y="124"/>
                  <a:pt x="315" y="125"/>
                  <a:pt x="315" y="125"/>
                </a:cubicBezTo>
                <a:cubicBezTo>
                  <a:pt x="316" y="124"/>
                  <a:pt x="316" y="124"/>
                  <a:pt x="316" y="124"/>
                </a:cubicBezTo>
                <a:cubicBezTo>
                  <a:pt x="316" y="125"/>
                  <a:pt x="316" y="125"/>
                  <a:pt x="316" y="125"/>
                </a:cubicBezTo>
                <a:cubicBezTo>
                  <a:pt x="317" y="125"/>
                  <a:pt x="317" y="125"/>
                  <a:pt x="317" y="125"/>
                </a:cubicBezTo>
                <a:cubicBezTo>
                  <a:pt x="318" y="126"/>
                  <a:pt x="318" y="126"/>
                  <a:pt x="318" y="126"/>
                </a:cubicBezTo>
                <a:cubicBezTo>
                  <a:pt x="318" y="126"/>
                  <a:pt x="318" y="126"/>
                  <a:pt x="318" y="126"/>
                </a:cubicBezTo>
                <a:cubicBezTo>
                  <a:pt x="320" y="124"/>
                  <a:pt x="320" y="124"/>
                  <a:pt x="320" y="124"/>
                </a:cubicBezTo>
                <a:cubicBezTo>
                  <a:pt x="321" y="124"/>
                  <a:pt x="321" y="124"/>
                  <a:pt x="321" y="124"/>
                </a:cubicBezTo>
                <a:cubicBezTo>
                  <a:pt x="323" y="125"/>
                  <a:pt x="323" y="125"/>
                  <a:pt x="323" y="125"/>
                </a:cubicBezTo>
                <a:cubicBezTo>
                  <a:pt x="324" y="125"/>
                  <a:pt x="324" y="125"/>
                  <a:pt x="324" y="125"/>
                </a:cubicBezTo>
                <a:cubicBezTo>
                  <a:pt x="324" y="125"/>
                  <a:pt x="324" y="125"/>
                  <a:pt x="324" y="125"/>
                </a:cubicBezTo>
                <a:cubicBezTo>
                  <a:pt x="325" y="125"/>
                  <a:pt x="325" y="125"/>
                  <a:pt x="325" y="125"/>
                </a:cubicBezTo>
                <a:cubicBezTo>
                  <a:pt x="325" y="124"/>
                  <a:pt x="325" y="124"/>
                  <a:pt x="325" y="124"/>
                </a:cubicBezTo>
                <a:cubicBezTo>
                  <a:pt x="325" y="123"/>
                  <a:pt x="325" y="123"/>
                  <a:pt x="325" y="123"/>
                </a:cubicBezTo>
                <a:cubicBezTo>
                  <a:pt x="326" y="123"/>
                  <a:pt x="326" y="123"/>
                  <a:pt x="326" y="123"/>
                </a:cubicBezTo>
                <a:cubicBezTo>
                  <a:pt x="326" y="122"/>
                  <a:pt x="326" y="122"/>
                  <a:pt x="326" y="122"/>
                </a:cubicBezTo>
                <a:cubicBezTo>
                  <a:pt x="325" y="121"/>
                  <a:pt x="325" y="121"/>
                  <a:pt x="325" y="121"/>
                </a:cubicBezTo>
                <a:cubicBezTo>
                  <a:pt x="325" y="120"/>
                  <a:pt x="325" y="120"/>
                  <a:pt x="325" y="120"/>
                </a:cubicBezTo>
                <a:cubicBezTo>
                  <a:pt x="326" y="121"/>
                  <a:pt x="326" y="121"/>
                  <a:pt x="326" y="121"/>
                </a:cubicBezTo>
                <a:cubicBezTo>
                  <a:pt x="326" y="121"/>
                  <a:pt x="326" y="121"/>
                  <a:pt x="326" y="121"/>
                </a:cubicBezTo>
                <a:cubicBezTo>
                  <a:pt x="327" y="123"/>
                  <a:pt x="327" y="123"/>
                  <a:pt x="327" y="123"/>
                </a:cubicBezTo>
                <a:cubicBezTo>
                  <a:pt x="327" y="122"/>
                  <a:pt x="327" y="122"/>
                  <a:pt x="327" y="122"/>
                </a:cubicBezTo>
                <a:cubicBezTo>
                  <a:pt x="328" y="122"/>
                  <a:pt x="328" y="122"/>
                  <a:pt x="328" y="122"/>
                </a:cubicBezTo>
                <a:cubicBezTo>
                  <a:pt x="329" y="122"/>
                  <a:pt x="329" y="122"/>
                  <a:pt x="329" y="122"/>
                </a:cubicBezTo>
                <a:cubicBezTo>
                  <a:pt x="329" y="122"/>
                  <a:pt x="329" y="122"/>
                  <a:pt x="329" y="122"/>
                </a:cubicBezTo>
                <a:cubicBezTo>
                  <a:pt x="329" y="122"/>
                  <a:pt x="329" y="122"/>
                  <a:pt x="329" y="122"/>
                </a:cubicBezTo>
                <a:cubicBezTo>
                  <a:pt x="329" y="120"/>
                  <a:pt x="329" y="120"/>
                  <a:pt x="329" y="120"/>
                </a:cubicBezTo>
                <a:cubicBezTo>
                  <a:pt x="329" y="120"/>
                  <a:pt x="329" y="120"/>
                  <a:pt x="329" y="120"/>
                </a:cubicBezTo>
                <a:cubicBezTo>
                  <a:pt x="328" y="119"/>
                  <a:pt x="328" y="119"/>
                  <a:pt x="328" y="119"/>
                </a:cubicBezTo>
                <a:cubicBezTo>
                  <a:pt x="327" y="120"/>
                  <a:pt x="327" y="120"/>
                  <a:pt x="327" y="120"/>
                </a:cubicBezTo>
                <a:cubicBezTo>
                  <a:pt x="326" y="120"/>
                  <a:pt x="326" y="120"/>
                  <a:pt x="326" y="120"/>
                </a:cubicBezTo>
                <a:cubicBezTo>
                  <a:pt x="326" y="119"/>
                  <a:pt x="326" y="119"/>
                  <a:pt x="326" y="119"/>
                </a:cubicBezTo>
                <a:cubicBezTo>
                  <a:pt x="326" y="119"/>
                  <a:pt x="326" y="119"/>
                  <a:pt x="326" y="119"/>
                </a:cubicBezTo>
                <a:cubicBezTo>
                  <a:pt x="327" y="119"/>
                  <a:pt x="327" y="119"/>
                  <a:pt x="327" y="119"/>
                </a:cubicBezTo>
                <a:cubicBezTo>
                  <a:pt x="328" y="119"/>
                  <a:pt x="328" y="119"/>
                  <a:pt x="328" y="119"/>
                </a:cubicBezTo>
                <a:cubicBezTo>
                  <a:pt x="329" y="118"/>
                  <a:pt x="329" y="118"/>
                  <a:pt x="329" y="118"/>
                </a:cubicBezTo>
                <a:cubicBezTo>
                  <a:pt x="329" y="118"/>
                  <a:pt x="329" y="118"/>
                  <a:pt x="329" y="118"/>
                </a:cubicBezTo>
                <a:cubicBezTo>
                  <a:pt x="330" y="118"/>
                  <a:pt x="330" y="118"/>
                  <a:pt x="330" y="118"/>
                </a:cubicBezTo>
                <a:cubicBezTo>
                  <a:pt x="330" y="117"/>
                  <a:pt x="330" y="117"/>
                  <a:pt x="330" y="117"/>
                </a:cubicBezTo>
                <a:cubicBezTo>
                  <a:pt x="330" y="117"/>
                  <a:pt x="330" y="117"/>
                  <a:pt x="330" y="117"/>
                </a:cubicBezTo>
                <a:cubicBezTo>
                  <a:pt x="331" y="116"/>
                  <a:pt x="331" y="116"/>
                  <a:pt x="331" y="116"/>
                </a:cubicBezTo>
                <a:cubicBezTo>
                  <a:pt x="330" y="115"/>
                  <a:pt x="330" y="115"/>
                  <a:pt x="330" y="115"/>
                </a:cubicBezTo>
                <a:cubicBezTo>
                  <a:pt x="331" y="115"/>
                  <a:pt x="331" y="115"/>
                  <a:pt x="331" y="115"/>
                </a:cubicBezTo>
                <a:cubicBezTo>
                  <a:pt x="331" y="114"/>
                  <a:pt x="331" y="114"/>
                  <a:pt x="331" y="114"/>
                </a:cubicBezTo>
                <a:cubicBezTo>
                  <a:pt x="330" y="114"/>
                  <a:pt x="330" y="114"/>
                  <a:pt x="330" y="114"/>
                </a:cubicBezTo>
                <a:cubicBezTo>
                  <a:pt x="329" y="114"/>
                  <a:pt x="329" y="114"/>
                  <a:pt x="329" y="114"/>
                </a:cubicBezTo>
                <a:cubicBezTo>
                  <a:pt x="329" y="113"/>
                  <a:pt x="329" y="113"/>
                  <a:pt x="329" y="113"/>
                </a:cubicBezTo>
                <a:cubicBezTo>
                  <a:pt x="330" y="113"/>
                  <a:pt x="330" y="113"/>
                  <a:pt x="330" y="113"/>
                </a:cubicBezTo>
                <a:cubicBezTo>
                  <a:pt x="330" y="112"/>
                  <a:pt x="330" y="112"/>
                  <a:pt x="330" y="112"/>
                </a:cubicBezTo>
                <a:cubicBezTo>
                  <a:pt x="329" y="112"/>
                  <a:pt x="329" y="112"/>
                  <a:pt x="329" y="112"/>
                </a:cubicBezTo>
                <a:cubicBezTo>
                  <a:pt x="327" y="112"/>
                  <a:pt x="327" y="112"/>
                  <a:pt x="327" y="112"/>
                </a:cubicBezTo>
                <a:cubicBezTo>
                  <a:pt x="327" y="111"/>
                  <a:pt x="327" y="111"/>
                  <a:pt x="327" y="111"/>
                </a:cubicBezTo>
                <a:cubicBezTo>
                  <a:pt x="327" y="111"/>
                  <a:pt x="327" y="111"/>
                  <a:pt x="327" y="111"/>
                </a:cubicBezTo>
                <a:cubicBezTo>
                  <a:pt x="327" y="110"/>
                  <a:pt x="327" y="110"/>
                  <a:pt x="327" y="110"/>
                </a:cubicBezTo>
                <a:cubicBezTo>
                  <a:pt x="327" y="109"/>
                  <a:pt x="327" y="109"/>
                  <a:pt x="327" y="109"/>
                </a:cubicBezTo>
                <a:cubicBezTo>
                  <a:pt x="326" y="108"/>
                  <a:pt x="326" y="108"/>
                  <a:pt x="326" y="108"/>
                </a:cubicBezTo>
                <a:cubicBezTo>
                  <a:pt x="325" y="108"/>
                  <a:pt x="325" y="108"/>
                  <a:pt x="325" y="108"/>
                </a:cubicBezTo>
                <a:cubicBezTo>
                  <a:pt x="324" y="109"/>
                  <a:pt x="324" y="109"/>
                  <a:pt x="324" y="109"/>
                </a:cubicBezTo>
                <a:cubicBezTo>
                  <a:pt x="323" y="109"/>
                  <a:pt x="323" y="109"/>
                  <a:pt x="323" y="109"/>
                </a:cubicBezTo>
                <a:cubicBezTo>
                  <a:pt x="321" y="109"/>
                  <a:pt x="321" y="109"/>
                  <a:pt x="321" y="109"/>
                </a:cubicBezTo>
                <a:cubicBezTo>
                  <a:pt x="319" y="108"/>
                  <a:pt x="319" y="108"/>
                  <a:pt x="319" y="108"/>
                </a:cubicBezTo>
                <a:cubicBezTo>
                  <a:pt x="319" y="107"/>
                  <a:pt x="319" y="107"/>
                  <a:pt x="319" y="107"/>
                </a:cubicBezTo>
                <a:cubicBezTo>
                  <a:pt x="319" y="107"/>
                  <a:pt x="319" y="107"/>
                  <a:pt x="319" y="107"/>
                </a:cubicBezTo>
                <a:cubicBezTo>
                  <a:pt x="318" y="107"/>
                  <a:pt x="318" y="107"/>
                  <a:pt x="318" y="107"/>
                </a:cubicBezTo>
                <a:cubicBezTo>
                  <a:pt x="317" y="107"/>
                  <a:pt x="317" y="107"/>
                  <a:pt x="317" y="107"/>
                </a:cubicBezTo>
                <a:cubicBezTo>
                  <a:pt x="316" y="107"/>
                  <a:pt x="316" y="107"/>
                  <a:pt x="316" y="107"/>
                </a:cubicBezTo>
                <a:cubicBezTo>
                  <a:pt x="315" y="108"/>
                  <a:pt x="315" y="108"/>
                  <a:pt x="315" y="108"/>
                </a:cubicBezTo>
                <a:cubicBezTo>
                  <a:pt x="315" y="108"/>
                  <a:pt x="315" y="108"/>
                  <a:pt x="315" y="108"/>
                </a:cubicBezTo>
                <a:cubicBezTo>
                  <a:pt x="314" y="108"/>
                  <a:pt x="314" y="108"/>
                  <a:pt x="314" y="108"/>
                </a:cubicBezTo>
                <a:cubicBezTo>
                  <a:pt x="314" y="107"/>
                  <a:pt x="314" y="107"/>
                  <a:pt x="314" y="107"/>
                </a:cubicBezTo>
                <a:cubicBezTo>
                  <a:pt x="313" y="108"/>
                  <a:pt x="313" y="108"/>
                  <a:pt x="313" y="108"/>
                </a:cubicBezTo>
                <a:cubicBezTo>
                  <a:pt x="312" y="108"/>
                  <a:pt x="312" y="108"/>
                  <a:pt x="312" y="108"/>
                </a:cubicBezTo>
                <a:cubicBezTo>
                  <a:pt x="312" y="109"/>
                  <a:pt x="312" y="109"/>
                  <a:pt x="312" y="109"/>
                </a:cubicBezTo>
                <a:cubicBezTo>
                  <a:pt x="311" y="109"/>
                  <a:pt x="311" y="109"/>
                  <a:pt x="311" y="109"/>
                </a:cubicBezTo>
                <a:cubicBezTo>
                  <a:pt x="311" y="108"/>
                  <a:pt x="311" y="108"/>
                  <a:pt x="311" y="108"/>
                </a:cubicBezTo>
                <a:cubicBezTo>
                  <a:pt x="311" y="108"/>
                  <a:pt x="311" y="108"/>
                  <a:pt x="311" y="108"/>
                </a:cubicBezTo>
                <a:cubicBezTo>
                  <a:pt x="310" y="108"/>
                  <a:pt x="310" y="108"/>
                  <a:pt x="310" y="108"/>
                </a:cubicBezTo>
                <a:cubicBezTo>
                  <a:pt x="308" y="108"/>
                  <a:pt x="308" y="108"/>
                  <a:pt x="308" y="108"/>
                </a:cubicBezTo>
                <a:cubicBezTo>
                  <a:pt x="307" y="108"/>
                  <a:pt x="307" y="108"/>
                  <a:pt x="307" y="108"/>
                </a:cubicBezTo>
                <a:cubicBezTo>
                  <a:pt x="308" y="109"/>
                  <a:pt x="308" y="109"/>
                  <a:pt x="308" y="109"/>
                </a:cubicBezTo>
                <a:cubicBezTo>
                  <a:pt x="308" y="109"/>
                  <a:pt x="308" y="109"/>
                  <a:pt x="308" y="109"/>
                </a:cubicBezTo>
                <a:cubicBezTo>
                  <a:pt x="309" y="110"/>
                  <a:pt x="309" y="110"/>
                  <a:pt x="309" y="110"/>
                </a:cubicBezTo>
                <a:cubicBezTo>
                  <a:pt x="308" y="110"/>
                  <a:pt x="308" y="110"/>
                  <a:pt x="308" y="110"/>
                </a:cubicBezTo>
                <a:cubicBezTo>
                  <a:pt x="307" y="109"/>
                  <a:pt x="307" y="109"/>
                  <a:pt x="307" y="109"/>
                </a:cubicBezTo>
                <a:cubicBezTo>
                  <a:pt x="307" y="109"/>
                  <a:pt x="307" y="109"/>
                  <a:pt x="307" y="109"/>
                </a:cubicBezTo>
                <a:cubicBezTo>
                  <a:pt x="305" y="109"/>
                  <a:pt x="305" y="109"/>
                  <a:pt x="305" y="109"/>
                </a:cubicBezTo>
                <a:cubicBezTo>
                  <a:pt x="305" y="109"/>
                  <a:pt x="305" y="109"/>
                  <a:pt x="305" y="109"/>
                </a:cubicBezTo>
                <a:cubicBezTo>
                  <a:pt x="306" y="109"/>
                  <a:pt x="306" y="109"/>
                  <a:pt x="306" y="109"/>
                </a:cubicBezTo>
                <a:cubicBezTo>
                  <a:pt x="306" y="108"/>
                  <a:pt x="306" y="108"/>
                  <a:pt x="306" y="108"/>
                </a:cubicBezTo>
                <a:cubicBezTo>
                  <a:pt x="305" y="107"/>
                  <a:pt x="305" y="107"/>
                  <a:pt x="305" y="107"/>
                </a:cubicBezTo>
                <a:cubicBezTo>
                  <a:pt x="305" y="106"/>
                  <a:pt x="305" y="106"/>
                  <a:pt x="305" y="106"/>
                </a:cubicBezTo>
                <a:cubicBezTo>
                  <a:pt x="305" y="106"/>
                  <a:pt x="305" y="106"/>
                  <a:pt x="305" y="106"/>
                </a:cubicBezTo>
                <a:cubicBezTo>
                  <a:pt x="303" y="106"/>
                  <a:pt x="303" y="106"/>
                  <a:pt x="303" y="106"/>
                </a:cubicBezTo>
                <a:cubicBezTo>
                  <a:pt x="304" y="107"/>
                  <a:pt x="304" y="107"/>
                  <a:pt x="304" y="107"/>
                </a:cubicBezTo>
                <a:cubicBezTo>
                  <a:pt x="303" y="108"/>
                  <a:pt x="303" y="108"/>
                  <a:pt x="303" y="108"/>
                </a:cubicBezTo>
                <a:cubicBezTo>
                  <a:pt x="302" y="107"/>
                  <a:pt x="302" y="107"/>
                  <a:pt x="302" y="107"/>
                </a:cubicBezTo>
                <a:cubicBezTo>
                  <a:pt x="303" y="107"/>
                  <a:pt x="303" y="107"/>
                  <a:pt x="303" y="107"/>
                </a:cubicBezTo>
                <a:cubicBezTo>
                  <a:pt x="303" y="106"/>
                  <a:pt x="303" y="106"/>
                  <a:pt x="303" y="106"/>
                </a:cubicBezTo>
                <a:cubicBezTo>
                  <a:pt x="302" y="106"/>
                  <a:pt x="302" y="106"/>
                  <a:pt x="302" y="106"/>
                </a:cubicBezTo>
                <a:cubicBezTo>
                  <a:pt x="301" y="106"/>
                  <a:pt x="301" y="106"/>
                  <a:pt x="301" y="106"/>
                </a:cubicBezTo>
                <a:cubicBezTo>
                  <a:pt x="300" y="106"/>
                  <a:pt x="300" y="106"/>
                  <a:pt x="300" y="106"/>
                </a:cubicBezTo>
                <a:cubicBezTo>
                  <a:pt x="301" y="105"/>
                  <a:pt x="301" y="105"/>
                  <a:pt x="301" y="105"/>
                </a:cubicBezTo>
                <a:cubicBezTo>
                  <a:pt x="301" y="105"/>
                  <a:pt x="301" y="105"/>
                  <a:pt x="301" y="105"/>
                </a:cubicBezTo>
                <a:cubicBezTo>
                  <a:pt x="301" y="104"/>
                  <a:pt x="301" y="104"/>
                  <a:pt x="301" y="104"/>
                </a:cubicBezTo>
                <a:cubicBezTo>
                  <a:pt x="300" y="104"/>
                  <a:pt x="300" y="104"/>
                  <a:pt x="300" y="104"/>
                </a:cubicBezTo>
                <a:cubicBezTo>
                  <a:pt x="299" y="105"/>
                  <a:pt x="299" y="105"/>
                  <a:pt x="299" y="105"/>
                </a:cubicBezTo>
                <a:cubicBezTo>
                  <a:pt x="299" y="106"/>
                  <a:pt x="299" y="106"/>
                  <a:pt x="299" y="106"/>
                </a:cubicBezTo>
                <a:cubicBezTo>
                  <a:pt x="298" y="106"/>
                  <a:pt x="298" y="106"/>
                  <a:pt x="298" y="106"/>
                </a:cubicBezTo>
                <a:cubicBezTo>
                  <a:pt x="298" y="106"/>
                  <a:pt x="298" y="106"/>
                  <a:pt x="298" y="106"/>
                </a:cubicBezTo>
                <a:cubicBezTo>
                  <a:pt x="298" y="105"/>
                  <a:pt x="298" y="105"/>
                  <a:pt x="298" y="105"/>
                </a:cubicBezTo>
                <a:cubicBezTo>
                  <a:pt x="298" y="104"/>
                  <a:pt x="298" y="104"/>
                  <a:pt x="298" y="104"/>
                </a:cubicBezTo>
                <a:cubicBezTo>
                  <a:pt x="299" y="103"/>
                  <a:pt x="299" y="103"/>
                  <a:pt x="299" y="103"/>
                </a:cubicBezTo>
                <a:cubicBezTo>
                  <a:pt x="298" y="102"/>
                  <a:pt x="298" y="102"/>
                  <a:pt x="298" y="102"/>
                </a:cubicBezTo>
                <a:cubicBezTo>
                  <a:pt x="297" y="102"/>
                  <a:pt x="297" y="102"/>
                  <a:pt x="297" y="102"/>
                </a:cubicBezTo>
                <a:cubicBezTo>
                  <a:pt x="297" y="102"/>
                  <a:pt x="297" y="102"/>
                  <a:pt x="297" y="102"/>
                </a:cubicBezTo>
                <a:cubicBezTo>
                  <a:pt x="297" y="101"/>
                  <a:pt x="297" y="101"/>
                  <a:pt x="297" y="101"/>
                </a:cubicBezTo>
                <a:cubicBezTo>
                  <a:pt x="298" y="100"/>
                  <a:pt x="298" y="100"/>
                  <a:pt x="298" y="100"/>
                </a:cubicBezTo>
                <a:cubicBezTo>
                  <a:pt x="298" y="100"/>
                  <a:pt x="298" y="100"/>
                  <a:pt x="298" y="100"/>
                </a:cubicBezTo>
                <a:cubicBezTo>
                  <a:pt x="297" y="100"/>
                  <a:pt x="297" y="100"/>
                  <a:pt x="297" y="100"/>
                </a:cubicBezTo>
                <a:cubicBezTo>
                  <a:pt x="296" y="100"/>
                  <a:pt x="296" y="100"/>
                  <a:pt x="296" y="100"/>
                </a:cubicBezTo>
                <a:cubicBezTo>
                  <a:pt x="296" y="100"/>
                  <a:pt x="296" y="100"/>
                  <a:pt x="296" y="100"/>
                </a:cubicBezTo>
                <a:cubicBezTo>
                  <a:pt x="295" y="100"/>
                  <a:pt x="295" y="100"/>
                  <a:pt x="295" y="100"/>
                </a:cubicBezTo>
                <a:cubicBezTo>
                  <a:pt x="296" y="99"/>
                  <a:pt x="296" y="99"/>
                  <a:pt x="296" y="99"/>
                </a:cubicBezTo>
                <a:cubicBezTo>
                  <a:pt x="295" y="99"/>
                  <a:pt x="295" y="99"/>
                  <a:pt x="295" y="99"/>
                </a:cubicBezTo>
                <a:cubicBezTo>
                  <a:pt x="295" y="99"/>
                  <a:pt x="295" y="99"/>
                  <a:pt x="295" y="99"/>
                </a:cubicBezTo>
                <a:cubicBezTo>
                  <a:pt x="294" y="100"/>
                  <a:pt x="294" y="100"/>
                  <a:pt x="294" y="100"/>
                </a:cubicBezTo>
                <a:cubicBezTo>
                  <a:pt x="293" y="100"/>
                  <a:pt x="293" y="100"/>
                  <a:pt x="293" y="100"/>
                </a:cubicBezTo>
                <a:cubicBezTo>
                  <a:pt x="293" y="99"/>
                  <a:pt x="293" y="99"/>
                  <a:pt x="293" y="99"/>
                </a:cubicBezTo>
                <a:cubicBezTo>
                  <a:pt x="293" y="99"/>
                  <a:pt x="293" y="99"/>
                  <a:pt x="293" y="99"/>
                </a:cubicBezTo>
                <a:cubicBezTo>
                  <a:pt x="294" y="98"/>
                  <a:pt x="294" y="98"/>
                  <a:pt x="294" y="98"/>
                </a:cubicBezTo>
                <a:cubicBezTo>
                  <a:pt x="294" y="97"/>
                  <a:pt x="294" y="97"/>
                  <a:pt x="294" y="97"/>
                </a:cubicBezTo>
                <a:cubicBezTo>
                  <a:pt x="295" y="97"/>
                  <a:pt x="295" y="97"/>
                  <a:pt x="295" y="97"/>
                </a:cubicBezTo>
                <a:cubicBezTo>
                  <a:pt x="296" y="98"/>
                  <a:pt x="296" y="98"/>
                  <a:pt x="296" y="98"/>
                </a:cubicBezTo>
                <a:cubicBezTo>
                  <a:pt x="297" y="98"/>
                  <a:pt x="297" y="98"/>
                  <a:pt x="297" y="98"/>
                </a:cubicBezTo>
                <a:cubicBezTo>
                  <a:pt x="297" y="98"/>
                  <a:pt x="297" y="98"/>
                  <a:pt x="297" y="98"/>
                </a:cubicBezTo>
                <a:cubicBezTo>
                  <a:pt x="296" y="97"/>
                  <a:pt x="296" y="97"/>
                  <a:pt x="296" y="97"/>
                </a:cubicBezTo>
                <a:cubicBezTo>
                  <a:pt x="295" y="97"/>
                  <a:pt x="295" y="97"/>
                  <a:pt x="295" y="97"/>
                </a:cubicBezTo>
                <a:cubicBezTo>
                  <a:pt x="296" y="96"/>
                  <a:pt x="296" y="96"/>
                  <a:pt x="296" y="96"/>
                </a:cubicBezTo>
                <a:cubicBezTo>
                  <a:pt x="294" y="95"/>
                  <a:pt x="294" y="95"/>
                  <a:pt x="294" y="95"/>
                </a:cubicBezTo>
                <a:cubicBezTo>
                  <a:pt x="293" y="95"/>
                  <a:pt x="293" y="95"/>
                  <a:pt x="293" y="95"/>
                </a:cubicBezTo>
                <a:cubicBezTo>
                  <a:pt x="294" y="94"/>
                  <a:pt x="294" y="94"/>
                  <a:pt x="294" y="94"/>
                </a:cubicBezTo>
                <a:cubicBezTo>
                  <a:pt x="294" y="94"/>
                  <a:pt x="294" y="94"/>
                  <a:pt x="294" y="94"/>
                </a:cubicBezTo>
                <a:cubicBezTo>
                  <a:pt x="295" y="94"/>
                  <a:pt x="295" y="94"/>
                  <a:pt x="295" y="94"/>
                </a:cubicBezTo>
                <a:cubicBezTo>
                  <a:pt x="295" y="95"/>
                  <a:pt x="295" y="95"/>
                  <a:pt x="295" y="95"/>
                </a:cubicBezTo>
                <a:cubicBezTo>
                  <a:pt x="296" y="96"/>
                  <a:pt x="296" y="96"/>
                  <a:pt x="296" y="96"/>
                </a:cubicBezTo>
                <a:cubicBezTo>
                  <a:pt x="297" y="96"/>
                  <a:pt x="297" y="96"/>
                  <a:pt x="297" y="96"/>
                </a:cubicBezTo>
                <a:cubicBezTo>
                  <a:pt x="298" y="97"/>
                  <a:pt x="298" y="97"/>
                  <a:pt x="298" y="97"/>
                </a:cubicBezTo>
                <a:cubicBezTo>
                  <a:pt x="299" y="96"/>
                  <a:pt x="299" y="96"/>
                  <a:pt x="299" y="96"/>
                </a:cubicBezTo>
                <a:cubicBezTo>
                  <a:pt x="299" y="97"/>
                  <a:pt x="299" y="97"/>
                  <a:pt x="299" y="97"/>
                </a:cubicBezTo>
                <a:cubicBezTo>
                  <a:pt x="301" y="97"/>
                  <a:pt x="301" y="97"/>
                  <a:pt x="301" y="97"/>
                </a:cubicBezTo>
                <a:cubicBezTo>
                  <a:pt x="302" y="97"/>
                  <a:pt x="302" y="97"/>
                  <a:pt x="302" y="97"/>
                </a:cubicBezTo>
                <a:cubicBezTo>
                  <a:pt x="302" y="97"/>
                  <a:pt x="302" y="97"/>
                  <a:pt x="302" y="97"/>
                </a:cubicBezTo>
                <a:cubicBezTo>
                  <a:pt x="302" y="95"/>
                  <a:pt x="302" y="95"/>
                  <a:pt x="302" y="95"/>
                </a:cubicBezTo>
                <a:cubicBezTo>
                  <a:pt x="300" y="94"/>
                  <a:pt x="300" y="94"/>
                  <a:pt x="300" y="94"/>
                </a:cubicBezTo>
                <a:cubicBezTo>
                  <a:pt x="299" y="93"/>
                  <a:pt x="299" y="93"/>
                  <a:pt x="299" y="93"/>
                </a:cubicBezTo>
                <a:cubicBezTo>
                  <a:pt x="298" y="93"/>
                  <a:pt x="298" y="93"/>
                  <a:pt x="298" y="93"/>
                </a:cubicBezTo>
                <a:cubicBezTo>
                  <a:pt x="298" y="92"/>
                  <a:pt x="298" y="92"/>
                  <a:pt x="298" y="92"/>
                </a:cubicBezTo>
                <a:cubicBezTo>
                  <a:pt x="297" y="91"/>
                  <a:pt x="297" y="91"/>
                  <a:pt x="297" y="91"/>
                </a:cubicBezTo>
                <a:cubicBezTo>
                  <a:pt x="297" y="91"/>
                  <a:pt x="297" y="91"/>
                  <a:pt x="297" y="91"/>
                </a:cubicBezTo>
                <a:cubicBezTo>
                  <a:pt x="296" y="91"/>
                  <a:pt x="296" y="91"/>
                  <a:pt x="296" y="91"/>
                </a:cubicBezTo>
                <a:cubicBezTo>
                  <a:pt x="297" y="90"/>
                  <a:pt x="297" y="90"/>
                  <a:pt x="297" y="90"/>
                </a:cubicBezTo>
                <a:cubicBezTo>
                  <a:pt x="297" y="90"/>
                  <a:pt x="297" y="90"/>
                  <a:pt x="297" y="90"/>
                </a:cubicBezTo>
                <a:cubicBezTo>
                  <a:pt x="298" y="91"/>
                  <a:pt x="298" y="91"/>
                  <a:pt x="298" y="91"/>
                </a:cubicBezTo>
                <a:cubicBezTo>
                  <a:pt x="299" y="91"/>
                  <a:pt x="299" y="91"/>
                  <a:pt x="299" y="91"/>
                </a:cubicBezTo>
                <a:cubicBezTo>
                  <a:pt x="299" y="92"/>
                  <a:pt x="299" y="92"/>
                  <a:pt x="299" y="92"/>
                </a:cubicBezTo>
                <a:cubicBezTo>
                  <a:pt x="300" y="92"/>
                  <a:pt x="300" y="92"/>
                  <a:pt x="300" y="92"/>
                </a:cubicBezTo>
                <a:cubicBezTo>
                  <a:pt x="300" y="92"/>
                  <a:pt x="300" y="92"/>
                  <a:pt x="300" y="92"/>
                </a:cubicBezTo>
                <a:cubicBezTo>
                  <a:pt x="299" y="90"/>
                  <a:pt x="299" y="90"/>
                  <a:pt x="299" y="90"/>
                </a:cubicBezTo>
                <a:cubicBezTo>
                  <a:pt x="298" y="88"/>
                  <a:pt x="298" y="88"/>
                  <a:pt x="298" y="88"/>
                </a:cubicBezTo>
                <a:cubicBezTo>
                  <a:pt x="298" y="88"/>
                  <a:pt x="298" y="88"/>
                  <a:pt x="298" y="88"/>
                </a:cubicBezTo>
                <a:cubicBezTo>
                  <a:pt x="297" y="88"/>
                  <a:pt x="297" y="88"/>
                  <a:pt x="297" y="88"/>
                </a:cubicBezTo>
                <a:cubicBezTo>
                  <a:pt x="296" y="88"/>
                  <a:pt x="296" y="88"/>
                  <a:pt x="296" y="88"/>
                </a:cubicBezTo>
                <a:cubicBezTo>
                  <a:pt x="295" y="89"/>
                  <a:pt x="295" y="89"/>
                  <a:pt x="295" y="89"/>
                </a:cubicBezTo>
                <a:cubicBezTo>
                  <a:pt x="294" y="89"/>
                  <a:pt x="294" y="89"/>
                  <a:pt x="294" y="89"/>
                </a:cubicBezTo>
                <a:cubicBezTo>
                  <a:pt x="293" y="88"/>
                  <a:pt x="293" y="88"/>
                  <a:pt x="293" y="88"/>
                </a:cubicBezTo>
                <a:cubicBezTo>
                  <a:pt x="293" y="88"/>
                  <a:pt x="293" y="88"/>
                  <a:pt x="293" y="88"/>
                </a:cubicBezTo>
                <a:cubicBezTo>
                  <a:pt x="292" y="88"/>
                  <a:pt x="292" y="88"/>
                  <a:pt x="292" y="88"/>
                </a:cubicBezTo>
                <a:cubicBezTo>
                  <a:pt x="291" y="89"/>
                  <a:pt x="291" y="89"/>
                  <a:pt x="291" y="89"/>
                </a:cubicBezTo>
                <a:cubicBezTo>
                  <a:pt x="290" y="90"/>
                  <a:pt x="290" y="90"/>
                  <a:pt x="290" y="90"/>
                </a:cubicBezTo>
                <a:cubicBezTo>
                  <a:pt x="289" y="91"/>
                  <a:pt x="289" y="91"/>
                  <a:pt x="289" y="91"/>
                </a:cubicBezTo>
                <a:cubicBezTo>
                  <a:pt x="289" y="91"/>
                  <a:pt x="289" y="91"/>
                  <a:pt x="289" y="91"/>
                </a:cubicBezTo>
                <a:cubicBezTo>
                  <a:pt x="289" y="90"/>
                  <a:pt x="289" y="90"/>
                  <a:pt x="289" y="90"/>
                </a:cubicBezTo>
                <a:cubicBezTo>
                  <a:pt x="289" y="90"/>
                  <a:pt x="289" y="90"/>
                  <a:pt x="289" y="90"/>
                </a:cubicBezTo>
                <a:cubicBezTo>
                  <a:pt x="290" y="89"/>
                  <a:pt x="290" y="89"/>
                  <a:pt x="290" y="89"/>
                </a:cubicBezTo>
                <a:cubicBezTo>
                  <a:pt x="292" y="87"/>
                  <a:pt x="292" y="87"/>
                  <a:pt x="292" y="87"/>
                </a:cubicBezTo>
                <a:cubicBezTo>
                  <a:pt x="292" y="87"/>
                  <a:pt x="292" y="87"/>
                  <a:pt x="292" y="87"/>
                </a:cubicBezTo>
                <a:cubicBezTo>
                  <a:pt x="292" y="86"/>
                  <a:pt x="292" y="86"/>
                  <a:pt x="292" y="86"/>
                </a:cubicBezTo>
                <a:cubicBezTo>
                  <a:pt x="292" y="84"/>
                  <a:pt x="292" y="84"/>
                  <a:pt x="292" y="84"/>
                </a:cubicBezTo>
                <a:cubicBezTo>
                  <a:pt x="292" y="83"/>
                  <a:pt x="292" y="83"/>
                  <a:pt x="292" y="83"/>
                </a:cubicBezTo>
                <a:cubicBezTo>
                  <a:pt x="291" y="82"/>
                  <a:pt x="291" y="82"/>
                  <a:pt x="291" y="82"/>
                </a:cubicBezTo>
                <a:cubicBezTo>
                  <a:pt x="291" y="83"/>
                  <a:pt x="291" y="83"/>
                  <a:pt x="291" y="83"/>
                </a:cubicBezTo>
                <a:cubicBezTo>
                  <a:pt x="290" y="83"/>
                  <a:pt x="290" y="83"/>
                  <a:pt x="290" y="83"/>
                </a:cubicBezTo>
                <a:cubicBezTo>
                  <a:pt x="289" y="82"/>
                  <a:pt x="289" y="82"/>
                  <a:pt x="289" y="82"/>
                </a:cubicBezTo>
                <a:cubicBezTo>
                  <a:pt x="289" y="81"/>
                  <a:pt x="289" y="81"/>
                  <a:pt x="289" y="81"/>
                </a:cubicBezTo>
                <a:cubicBezTo>
                  <a:pt x="289" y="81"/>
                  <a:pt x="289" y="81"/>
                  <a:pt x="289" y="81"/>
                </a:cubicBezTo>
                <a:cubicBezTo>
                  <a:pt x="287" y="80"/>
                  <a:pt x="287" y="80"/>
                  <a:pt x="287" y="80"/>
                </a:cubicBezTo>
                <a:cubicBezTo>
                  <a:pt x="287" y="79"/>
                  <a:pt x="287" y="79"/>
                  <a:pt x="287" y="79"/>
                </a:cubicBezTo>
                <a:cubicBezTo>
                  <a:pt x="286" y="79"/>
                  <a:pt x="286" y="79"/>
                  <a:pt x="286" y="79"/>
                </a:cubicBezTo>
                <a:cubicBezTo>
                  <a:pt x="284" y="79"/>
                  <a:pt x="284" y="79"/>
                  <a:pt x="284" y="79"/>
                </a:cubicBezTo>
                <a:cubicBezTo>
                  <a:pt x="284" y="79"/>
                  <a:pt x="284" y="79"/>
                  <a:pt x="284" y="79"/>
                </a:cubicBezTo>
                <a:cubicBezTo>
                  <a:pt x="282" y="79"/>
                  <a:pt x="282" y="79"/>
                  <a:pt x="282" y="79"/>
                </a:cubicBezTo>
                <a:cubicBezTo>
                  <a:pt x="282" y="80"/>
                  <a:pt x="282" y="80"/>
                  <a:pt x="282" y="80"/>
                </a:cubicBezTo>
                <a:cubicBezTo>
                  <a:pt x="281" y="80"/>
                  <a:pt x="281" y="80"/>
                  <a:pt x="281" y="80"/>
                </a:cubicBezTo>
                <a:cubicBezTo>
                  <a:pt x="281" y="81"/>
                  <a:pt x="281" y="81"/>
                  <a:pt x="281" y="81"/>
                </a:cubicBezTo>
                <a:cubicBezTo>
                  <a:pt x="282" y="82"/>
                  <a:pt x="282" y="82"/>
                  <a:pt x="282" y="82"/>
                </a:cubicBezTo>
                <a:cubicBezTo>
                  <a:pt x="282" y="83"/>
                  <a:pt x="282" y="83"/>
                  <a:pt x="282" y="83"/>
                </a:cubicBezTo>
                <a:cubicBezTo>
                  <a:pt x="281" y="83"/>
                  <a:pt x="281" y="83"/>
                  <a:pt x="281" y="83"/>
                </a:cubicBezTo>
                <a:cubicBezTo>
                  <a:pt x="280" y="81"/>
                  <a:pt x="280" y="81"/>
                  <a:pt x="280" y="81"/>
                </a:cubicBezTo>
                <a:cubicBezTo>
                  <a:pt x="280" y="82"/>
                  <a:pt x="280" y="82"/>
                  <a:pt x="280" y="82"/>
                </a:cubicBezTo>
                <a:cubicBezTo>
                  <a:pt x="280" y="83"/>
                  <a:pt x="280" y="83"/>
                  <a:pt x="280" y="83"/>
                </a:cubicBezTo>
                <a:cubicBezTo>
                  <a:pt x="281" y="83"/>
                  <a:pt x="281" y="83"/>
                  <a:pt x="281" y="83"/>
                </a:cubicBezTo>
                <a:cubicBezTo>
                  <a:pt x="282" y="85"/>
                  <a:pt x="282" y="85"/>
                  <a:pt x="282" y="85"/>
                </a:cubicBezTo>
                <a:cubicBezTo>
                  <a:pt x="283" y="85"/>
                  <a:pt x="283" y="85"/>
                  <a:pt x="283" y="85"/>
                </a:cubicBezTo>
                <a:cubicBezTo>
                  <a:pt x="283" y="86"/>
                  <a:pt x="283" y="86"/>
                  <a:pt x="283" y="86"/>
                </a:cubicBezTo>
                <a:cubicBezTo>
                  <a:pt x="282" y="86"/>
                  <a:pt x="282" y="86"/>
                  <a:pt x="282" y="86"/>
                </a:cubicBezTo>
                <a:cubicBezTo>
                  <a:pt x="282" y="87"/>
                  <a:pt x="282" y="87"/>
                  <a:pt x="282" y="87"/>
                </a:cubicBezTo>
                <a:cubicBezTo>
                  <a:pt x="283" y="88"/>
                  <a:pt x="283" y="88"/>
                  <a:pt x="283" y="88"/>
                </a:cubicBezTo>
                <a:cubicBezTo>
                  <a:pt x="284" y="89"/>
                  <a:pt x="284" y="89"/>
                  <a:pt x="284" y="89"/>
                </a:cubicBezTo>
                <a:cubicBezTo>
                  <a:pt x="284" y="89"/>
                  <a:pt x="284" y="89"/>
                  <a:pt x="284" y="89"/>
                </a:cubicBezTo>
                <a:cubicBezTo>
                  <a:pt x="284" y="89"/>
                  <a:pt x="284" y="89"/>
                  <a:pt x="284" y="89"/>
                </a:cubicBezTo>
                <a:cubicBezTo>
                  <a:pt x="282" y="89"/>
                  <a:pt x="282" y="89"/>
                  <a:pt x="282" y="89"/>
                </a:cubicBezTo>
                <a:cubicBezTo>
                  <a:pt x="282" y="89"/>
                  <a:pt x="282" y="89"/>
                  <a:pt x="282" y="89"/>
                </a:cubicBezTo>
                <a:cubicBezTo>
                  <a:pt x="281" y="90"/>
                  <a:pt x="281" y="90"/>
                  <a:pt x="281" y="90"/>
                </a:cubicBezTo>
                <a:cubicBezTo>
                  <a:pt x="281" y="91"/>
                  <a:pt x="281" y="91"/>
                  <a:pt x="281" y="91"/>
                </a:cubicBezTo>
                <a:cubicBezTo>
                  <a:pt x="282" y="90"/>
                  <a:pt x="282" y="90"/>
                  <a:pt x="282" y="90"/>
                </a:cubicBezTo>
                <a:cubicBezTo>
                  <a:pt x="283" y="91"/>
                  <a:pt x="283" y="91"/>
                  <a:pt x="283" y="91"/>
                </a:cubicBezTo>
                <a:cubicBezTo>
                  <a:pt x="285" y="90"/>
                  <a:pt x="285" y="90"/>
                  <a:pt x="285" y="90"/>
                </a:cubicBezTo>
                <a:cubicBezTo>
                  <a:pt x="285" y="91"/>
                  <a:pt x="285" y="91"/>
                  <a:pt x="285" y="91"/>
                </a:cubicBezTo>
                <a:cubicBezTo>
                  <a:pt x="286" y="91"/>
                  <a:pt x="286" y="91"/>
                  <a:pt x="286" y="91"/>
                </a:cubicBezTo>
                <a:cubicBezTo>
                  <a:pt x="286" y="91"/>
                  <a:pt x="286" y="91"/>
                  <a:pt x="286" y="91"/>
                </a:cubicBezTo>
                <a:cubicBezTo>
                  <a:pt x="287" y="93"/>
                  <a:pt x="287" y="93"/>
                  <a:pt x="287" y="93"/>
                </a:cubicBezTo>
                <a:cubicBezTo>
                  <a:pt x="288" y="93"/>
                  <a:pt x="288" y="93"/>
                  <a:pt x="288" y="93"/>
                </a:cubicBezTo>
                <a:cubicBezTo>
                  <a:pt x="288" y="92"/>
                  <a:pt x="288" y="92"/>
                  <a:pt x="288" y="92"/>
                </a:cubicBezTo>
                <a:cubicBezTo>
                  <a:pt x="288" y="92"/>
                  <a:pt x="288" y="92"/>
                  <a:pt x="288" y="92"/>
                </a:cubicBezTo>
                <a:cubicBezTo>
                  <a:pt x="289" y="92"/>
                  <a:pt x="289" y="92"/>
                  <a:pt x="289" y="92"/>
                </a:cubicBezTo>
                <a:cubicBezTo>
                  <a:pt x="290" y="92"/>
                  <a:pt x="290" y="92"/>
                  <a:pt x="290" y="92"/>
                </a:cubicBezTo>
                <a:cubicBezTo>
                  <a:pt x="290" y="93"/>
                  <a:pt x="290" y="93"/>
                  <a:pt x="290" y="93"/>
                </a:cubicBezTo>
                <a:cubicBezTo>
                  <a:pt x="290" y="93"/>
                  <a:pt x="290" y="93"/>
                  <a:pt x="290" y="93"/>
                </a:cubicBezTo>
                <a:cubicBezTo>
                  <a:pt x="290" y="95"/>
                  <a:pt x="290" y="95"/>
                  <a:pt x="290" y="95"/>
                </a:cubicBezTo>
                <a:cubicBezTo>
                  <a:pt x="289" y="96"/>
                  <a:pt x="289" y="96"/>
                  <a:pt x="289" y="96"/>
                </a:cubicBezTo>
                <a:cubicBezTo>
                  <a:pt x="289" y="97"/>
                  <a:pt x="289" y="97"/>
                  <a:pt x="289" y="97"/>
                </a:cubicBezTo>
                <a:cubicBezTo>
                  <a:pt x="290" y="98"/>
                  <a:pt x="290" y="98"/>
                  <a:pt x="290" y="98"/>
                </a:cubicBezTo>
                <a:cubicBezTo>
                  <a:pt x="290" y="99"/>
                  <a:pt x="290" y="99"/>
                  <a:pt x="290" y="99"/>
                </a:cubicBezTo>
                <a:cubicBezTo>
                  <a:pt x="290" y="100"/>
                  <a:pt x="290" y="100"/>
                  <a:pt x="290" y="100"/>
                </a:cubicBezTo>
                <a:cubicBezTo>
                  <a:pt x="289" y="101"/>
                  <a:pt x="289" y="101"/>
                  <a:pt x="289" y="101"/>
                </a:cubicBezTo>
                <a:cubicBezTo>
                  <a:pt x="288" y="102"/>
                  <a:pt x="288" y="102"/>
                  <a:pt x="288" y="102"/>
                </a:cubicBezTo>
                <a:cubicBezTo>
                  <a:pt x="287" y="103"/>
                  <a:pt x="287" y="103"/>
                  <a:pt x="287" y="103"/>
                </a:cubicBezTo>
                <a:cubicBezTo>
                  <a:pt x="287" y="103"/>
                  <a:pt x="287" y="103"/>
                  <a:pt x="287" y="103"/>
                </a:cubicBezTo>
                <a:cubicBezTo>
                  <a:pt x="286" y="105"/>
                  <a:pt x="286" y="105"/>
                  <a:pt x="286" y="105"/>
                </a:cubicBezTo>
                <a:cubicBezTo>
                  <a:pt x="286" y="105"/>
                  <a:pt x="286" y="105"/>
                  <a:pt x="286" y="105"/>
                </a:cubicBezTo>
                <a:cubicBezTo>
                  <a:pt x="285" y="106"/>
                  <a:pt x="285" y="106"/>
                  <a:pt x="285" y="106"/>
                </a:cubicBezTo>
                <a:cubicBezTo>
                  <a:pt x="284" y="107"/>
                  <a:pt x="284" y="107"/>
                  <a:pt x="284" y="107"/>
                </a:cubicBezTo>
                <a:cubicBezTo>
                  <a:pt x="284" y="108"/>
                  <a:pt x="284" y="108"/>
                  <a:pt x="284" y="108"/>
                </a:cubicBezTo>
                <a:cubicBezTo>
                  <a:pt x="285" y="108"/>
                  <a:pt x="285" y="108"/>
                  <a:pt x="285" y="108"/>
                </a:cubicBezTo>
                <a:cubicBezTo>
                  <a:pt x="285" y="109"/>
                  <a:pt x="285" y="109"/>
                  <a:pt x="285" y="109"/>
                </a:cubicBezTo>
                <a:cubicBezTo>
                  <a:pt x="284" y="109"/>
                  <a:pt x="284" y="109"/>
                  <a:pt x="284" y="109"/>
                </a:cubicBezTo>
                <a:cubicBezTo>
                  <a:pt x="284" y="110"/>
                  <a:pt x="284" y="110"/>
                  <a:pt x="284" y="110"/>
                </a:cubicBezTo>
                <a:cubicBezTo>
                  <a:pt x="284" y="110"/>
                  <a:pt x="284" y="110"/>
                  <a:pt x="284" y="110"/>
                </a:cubicBezTo>
                <a:cubicBezTo>
                  <a:pt x="284" y="111"/>
                  <a:pt x="284" y="111"/>
                  <a:pt x="284" y="111"/>
                </a:cubicBezTo>
                <a:cubicBezTo>
                  <a:pt x="283" y="112"/>
                  <a:pt x="283" y="112"/>
                  <a:pt x="283" y="112"/>
                </a:cubicBezTo>
                <a:cubicBezTo>
                  <a:pt x="284" y="113"/>
                  <a:pt x="284" y="113"/>
                  <a:pt x="284" y="113"/>
                </a:cubicBezTo>
                <a:cubicBezTo>
                  <a:pt x="284" y="113"/>
                  <a:pt x="284" y="113"/>
                  <a:pt x="284" y="113"/>
                </a:cubicBezTo>
                <a:cubicBezTo>
                  <a:pt x="284" y="114"/>
                  <a:pt x="284" y="114"/>
                  <a:pt x="284" y="114"/>
                </a:cubicBezTo>
                <a:cubicBezTo>
                  <a:pt x="285" y="115"/>
                  <a:pt x="285" y="115"/>
                  <a:pt x="285" y="115"/>
                </a:cubicBezTo>
                <a:cubicBezTo>
                  <a:pt x="286" y="115"/>
                  <a:pt x="286" y="115"/>
                  <a:pt x="286" y="115"/>
                </a:cubicBezTo>
                <a:cubicBezTo>
                  <a:pt x="286" y="114"/>
                  <a:pt x="286" y="114"/>
                  <a:pt x="286" y="114"/>
                </a:cubicBezTo>
                <a:cubicBezTo>
                  <a:pt x="286" y="113"/>
                  <a:pt x="286" y="113"/>
                  <a:pt x="286" y="113"/>
                </a:cubicBezTo>
                <a:cubicBezTo>
                  <a:pt x="287" y="114"/>
                  <a:pt x="287" y="114"/>
                  <a:pt x="287" y="114"/>
                </a:cubicBezTo>
                <a:cubicBezTo>
                  <a:pt x="287" y="114"/>
                  <a:pt x="287" y="114"/>
                  <a:pt x="287" y="114"/>
                </a:cubicBezTo>
                <a:cubicBezTo>
                  <a:pt x="288" y="112"/>
                  <a:pt x="288" y="112"/>
                  <a:pt x="288" y="112"/>
                </a:cubicBezTo>
                <a:cubicBezTo>
                  <a:pt x="288" y="113"/>
                  <a:pt x="288" y="113"/>
                  <a:pt x="288" y="113"/>
                </a:cubicBezTo>
                <a:cubicBezTo>
                  <a:pt x="288" y="114"/>
                  <a:pt x="288" y="114"/>
                  <a:pt x="288" y="114"/>
                </a:cubicBezTo>
                <a:cubicBezTo>
                  <a:pt x="287" y="114"/>
                  <a:pt x="287" y="114"/>
                  <a:pt x="287" y="114"/>
                </a:cubicBezTo>
                <a:cubicBezTo>
                  <a:pt x="287" y="115"/>
                  <a:pt x="287" y="115"/>
                  <a:pt x="287" y="115"/>
                </a:cubicBezTo>
                <a:cubicBezTo>
                  <a:pt x="287" y="115"/>
                  <a:pt x="287" y="115"/>
                  <a:pt x="287" y="115"/>
                </a:cubicBezTo>
                <a:cubicBezTo>
                  <a:pt x="287" y="116"/>
                  <a:pt x="287" y="116"/>
                  <a:pt x="287" y="116"/>
                </a:cubicBezTo>
                <a:cubicBezTo>
                  <a:pt x="288" y="117"/>
                  <a:pt x="288" y="117"/>
                  <a:pt x="288" y="117"/>
                </a:cubicBezTo>
                <a:cubicBezTo>
                  <a:pt x="289" y="117"/>
                  <a:pt x="289" y="117"/>
                  <a:pt x="289" y="117"/>
                </a:cubicBezTo>
                <a:cubicBezTo>
                  <a:pt x="289" y="117"/>
                  <a:pt x="289" y="117"/>
                  <a:pt x="289" y="117"/>
                </a:cubicBezTo>
                <a:cubicBezTo>
                  <a:pt x="291" y="117"/>
                  <a:pt x="291" y="117"/>
                  <a:pt x="291" y="117"/>
                </a:cubicBezTo>
                <a:cubicBezTo>
                  <a:pt x="291" y="117"/>
                  <a:pt x="291" y="117"/>
                  <a:pt x="291" y="117"/>
                </a:cubicBezTo>
                <a:cubicBezTo>
                  <a:pt x="292" y="116"/>
                  <a:pt x="292" y="116"/>
                  <a:pt x="292" y="116"/>
                </a:cubicBezTo>
                <a:cubicBezTo>
                  <a:pt x="292" y="115"/>
                  <a:pt x="292" y="115"/>
                  <a:pt x="292" y="115"/>
                </a:cubicBezTo>
                <a:cubicBezTo>
                  <a:pt x="293" y="115"/>
                  <a:pt x="293" y="115"/>
                  <a:pt x="293" y="115"/>
                </a:cubicBezTo>
                <a:cubicBezTo>
                  <a:pt x="293" y="115"/>
                  <a:pt x="293" y="115"/>
                  <a:pt x="293" y="115"/>
                </a:cubicBezTo>
                <a:cubicBezTo>
                  <a:pt x="294" y="115"/>
                  <a:pt x="294" y="115"/>
                  <a:pt x="294" y="115"/>
                </a:cubicBezTo>
                <a:cubicBezTo>
                  <a:pt x="293" y="116"/>
                  <a:pt x="293" y="116"/>
                  <a:pt x="293" y="116"/>
                </a:cubicBezTo>
                <a:cubicBezTo>
                  <a:pt x="293" y="116"/>
                  <a:pt x="293" y="116"/>
                  <a:pt x="293" y="116"/>
                </a:cubicBezTo>
                <a:cubicBezTo>
                  <a:pt x="294" y="116"/>
                  <a:pt x="294" y="116"/>
                  <a:pt x="294" y="116"/>
                </a:cubicBezTo>
                <a:cubicBezTo>
                  <a:pt x="294" y="115"/>
                  <a:pt x="294" y="115"/>
                  <a:pt x="294" y="115"/>
                </a:cubicBezTo>
                <a:cubicBezTo>
                  <a:pt x="295" y="114"/>
                  <a:pt x="295" y="114"/>
                  <a:pt x="295" y="114"/>
                </a:cubicBezTo>
                <a:cubicBezTo>
                  <a:pt x="295" y="115"/>
                  <a:pt x="295" y="115"/>
                  <a:pt x="295" y="115"/>
                </a:cubicBezTo>
                <a:cubicBezTo>
                  <a:pt x="295" y="116"/>
                  <a:pt x="295" y="116"/>
                  <a:pt x="295" y="116"/>
                </a:cubicBezTo>
                <a:cubicBezTo>
                  <a:pt x="294" y="118"/>
                  <a:pt x="294" y="118"/>
                  <a:pt x="294" y="118"/>
                </a:cubicBezTo>
                <a:cubicBezTo>
                  <a:pt x="293" y="118"/>
                  <a:pt x="293" y="118"/>
                  <a:pt x="293" y="118"/>
                </a:cubicBezTo>
                <a:cubicBezTo>
                  <a:pt x="293" y="119"/>
                  <a:pt x="293" y="119"/>
                  <a:pt x="293" y="119"/>
                </a:cubicBezTo>
                <a:cubicBezTo>
                  <a:pt x="294" y="119"/>
                  <a:pt x="294" y="119"/>
                  <a:pt x="294" y="119"/>
                </a:cubicBezTo>
                <a:cubicBezTo>
                  <a:pt x="295" y="120"/>
                  <a:pt x="295" y="120"/>
                  <a:pt x="295" y="120"/>
                </a:cubicBezTo>
                <a:cubicBezTo>
                  <a:pt x="296" y="120"/>
                  <a:pt x="296" y="120"/>
                  <a:pt x="296" y="120"/>
                </a:cubicBezTo>
                <a:cubicBezTo>
                  <a:pt x="296" y="120"/>
                  <a:pt x="296" y="120"/>
                  <a:pt x="296" y="120"/>
                </a:cubicBezTo>
                <a:cubicBezTo>
                  <a:pt x="297" y="121"/>
                  <a:pt x="297" y="121"/>
                  <a:pt x="297" y="121"/>
                </a:cubicBezTo>
                <a:cubicBezTo>
                  <a:pt x="298" y="120"/>
                  <a:pt x="298" y="120"/>
                  <a:pt x="298" y="120"/>
                </a:cubicBezTo>
                <a:cubicBezTo>
                  <a:pt x="299" y="120"/>
                  <a:pt x="299" y="120"/>
                  <a:pt x="299" y="120"/>
                </a:cubicBezTo>
                <a:cubicBezTo>
                  <a:pt x="298" y="120"/>
                  <a:pt x="298" y="120"/>
                  <a:pt x="298" y="120"/>
                </a:cubicBezTo>
                <a:cubicBezTo>
                  <a:pt x="298" y="121"/>
                  <a:pt x="298" y="121"/>
                  <a:pt x="298" y="121"/>
                </a:cubicBezTo>
                <a:cubicBezTo>
                  <a:pt x="299" y="121"/>
                  <a:pt x="299" y="121"/>
                  <a:pt x="299" y="121"/>
                </a:cubicBezTo>
                <a:cubicBezTo>
                  <a:pt x="300" y="122"/>
                  <a:pt x="300" y="122"/>
                  <a:pt x="300" y="122"/>
                </a:cubicBezTo>
                <a:cubicBezTo>
                  <a:pt x="300" y="121"/>
                  <a:pt x="300" y="121"/>
                  <a:pt x="300" y="121"/>
                </a:cubicBezTo>
                <a:cubicBezTo>
                  <a:pt x="300" y="121"/>
                  <a:pt x="300" y="121"/>
                  <a:pt x="300" y="121"/>
                </a:cubicBezTo>
                <a:cubicBezTo>
                  <a:pt x="300" y="120"/>
                  <a:pt x="300" y="120"/>
                  <a:pt x="300" y="120"/>
                </a:cubicBezTo>
                <a:cubicBezTo>
                  <a:pt x="301" y="119"/>
                  <a:pt x="301" y="119"/>
                  <a:pt x="301" y="119"/>
                </a:cubicBezTo>
                <a:cubicBezTo>
                  <a:pt x="301" y="120"/>
                  <a:pt x="301" y="120"/>
                  <a:pt x="301" y="120"/>
                </a:cubicBezTo>
                <a:cubicBezTo>
                  <a:pt x="301" y="121"/>
                  <a:pt x="301" y="121"/>
                  <a:pt x="301" y="121"/>
                </a:cubicBezTo>
                <a:cubicBezTo>
                  <a:pt x="301" y="122"/>
                  <a:pt x="301" y="122"/>
                  <a:pt x="301" y="122"/>
                </a:cubicBezTo>
                <a:cubicBezTo>
                  <a:pt x="302" y="122"/>
                  <a:pt x="302" y="122"/>
                  <a:pt x="302" y="122"/>
                </a:cubicBezTo>
                <a:cubicBezTo>
                  <a:pt x="302" y="121"/>
                  <a:pt x="302" y="121"/>
                  <a:pt x="302" y="121"/>
                </a:cubicBezTo>
                <a:cubicBezTo>
                  <a:pt x="302" y="120"/>
                  <a:pt x="302" y="120"/>
                  <a:pt x="302" y="120"/>
                </a:cubicBezTo>
                <a:cubicBezTo>
                  <a:pt x="303" y="120"/>
                  <a:pt x="303" y="120"/>
                  <a:pt x="303" y="120"/>
                </a:cubicBezTo>
                <a:cubicBezTo>
                  <a:pt x="303" y="121"/>
                  <a:pt x="303" y="121"/>
                  <a:pt x="303" y="121"/>
                </a:cubicBezTo>
                <a:cubicBezTo>
                  <a:pt x="303" y="121"/>
                  <a:pt x="303" y="121"/>
                  <a:pt x="303" y="121"/>
                </a:cubicBezTo>
                <a:cubicBezTo>
                  <a:pt x="303" y="122"/>
                  <a:pt x="303" y="122"/>
                  <a:pt x="303" y="122"/>
                </a:cubicBezTo>
                <a:cubicBezTo>
                  <a:pt x="304" y="122"/>
                  <a:pt x="304" y="122"/>
                  <a:pt x="304" y="122"/>
                </a:cubicBezTo>
                <a:cubicBezTo>
                  <a:pt x="305" y="121"/>
                  <a:pt x="305" y="121"/>
                  <a:pt x="305" y="121"/>
                </a:cubicBezTo>
                <a:cubicBezTo>
                  <a:pt x="305" y="120"/>
                  <a:pt x="305" y="120"/>
                  <a:pt x="305" y="120"/>
                </a:cubicBezTo>
                <a:cubicBezTo>
                  <a:pt x="305" y="121"/>
                  <a:pt x="305" y="121"/>
                  <a:pt x="305" y="121"/>
                </a:cubicBezTo>
                <a:cubicBezTo>
                  <a:pt x="305" y="121"/>
                  <a:pt x="305" y="121"/>
                  <a:pt x="305" y="121"/>
                </a:cubicBezTo>
                <a:cubicBezTo>
                  <a:pt x="305" y="122"/>
                  <a:pt x="305" y="122"/>
                  <a:pt x="305" y="122"/>
                </a:cubicBezTo>
                <a:cubicBezTo>
                  <a:pt x="306" y="122"/>
                  <a:pt x="306" y="122"/>
                  <a:pt x="306" y="122"/>
                </a:cubicBezTo>
                <a:cubicBezTo>
                  <a:pt x="307" y="120"/>
                  <a:pt x="307" y="120"/>
                  <a:pt x="307" y="120"/>
                </a:cubicBezTo>
                <a:cubicBezTo>
                  <a:pt x="307" y="120"/>
                  <a:pt x="307" y="120"/>
                  <a:pt x="307" y="120"/>
                </a:cubicBezTo>
                <a:cubicBezTo>
                  <a:pt x="307" y="122"/>
                  <a:pt x="307" y="122"/>
                  <a:pt x="307" y="122"/>
                </a:cubicBezTo>
                <a:cubicBezTo>
                  <a:pt x="307" y="122"/>
                  <a:pt x="307" y="122"/>
                  <a:pt x="307" y="122"/>
                </a:cubicBezTo>
                <a:cubicBezTo>
                  <a:pt x="308" y="122"/>
                  <a:pt x="308" y="122"/>
                  <a:pt x="308" y="122"/>
                </a:cubicBezTo>
                <a:cubicBezTo>
                  <a:pt x="309" y="123"/>
                  <a:pt x="309" y="123"/>
                  <a:pt x="309" y="123"/>
                </a:cubicBezTo>
                <a:cubicBezTo>
                  <a:pt x="310" y="123"/>
                  <a:pt x="310" y="123"/>
                  <a:pt x="310" y="123"/>
                </a:cubicBezTo>
                <a:cubicBezTo>
                  <a:pt x="311" y="123"/>
                  <a:pt x="311" y="123"/>
                  <a:pt x="311" y="123"/>
                </a:cubicBezTo>
                <a:cubicBezTo>
                  <a:pt x="311" y="123"/>
                  <a:pt x="311" y="123"/>
                  <a:pt x="311" y="123"/>
                </a:cubicBezTo>
                <a:cubicBezTo>
                  <a:pt x="312" y="123"/>
                  <a:pt x="312" y="123"/>
                  <a:pt x="312" y="123"/>
                </a:cubicBezTo>
                <a:cubicBezTo>
                  <a:pt x="313" y="123"/>
                  <a:pt x="313" y="123"/>
                  <a:pt x="313" y="123"/>
                </a:cubicBezTo>
                <a:cubicBezTo>
                  <a:pt x="313" y="122"/>
                  <a:pt x="313" y="122"/>
                  <a:pt x="313" y="122"/>
                </a:cubicBezTo>
                <a:cubicBezTo>
                  <a:pt x="314" y="121"/>
                  <a:pt x="314" y="121"/>
                  <a:pt x="314" y="121"/>
                </a:cubicBezTo>
                <a:cubicBezTo>
                  <a:pt x="314" y="120"/>
                  <a:pt x="314" y="120"/>
                  <a:pt x="314" y="120"/>
                </a:cubicBezTo>
                <a:cubicBezTo>
                  <a:pt x="314" y="119"/>
                  <a:pt x="314" y="119"/>
                  <a:pt x="314" y="119"/>
                </a:cubicBezTo>
                <a:cubicBezTo>
                  <a:pt x="314" y="118"/>
                  <a:pt x="314" y="118"/>
                  <a:pt x="314" y="118"/>
                </a:cubicBezTo>
                <a:cubicBezTo>
                  <a:pt x="315" y="118"/>
                  <a:pt x="315" y="118"/>
                  <a:pt x="315" y="118"/>
                </a:cubicBezTo>
                <a:cubicBezTo>
                  <a:pt x="315" y="120"/>
                  <a:pt x="315" y="120"/>
                  <a:pt x="315" y="120"/>
                </a:cubicBezTo>
                <a:cubicBezTo>
                  <a:pt x="315" y="120"/>
                  <a:pt x="315" y="120"/>
                  <a:pt x="315" y="120"/>
                </a:cubicBezTo>
                <a:cubicBezTo>
                  <a:pt x="315" y="120"/>
                  <a:pt x="315" y="120"/>
                  <a:pt x="315" y="120"/>
                </a:cubicBezTo>
                <a:cubicBezTo>
                  <a:pt x="315" y="121"/>
                  <a:pt x="315" y="121"/>
                  <a:pt x="315" y="121"/>
                </a:cubicBezTo>
                <a:cubicBezTo>
                  <a:pt x="314" y="122"/>
                  <a:pt x="314" y="122"/>
                  <a:pt x="314" y="122"/>
                </a:cubicBezTo>
                <a:cubicBezTo>
                  <a:pt x="314" y="124"/>
                  <a:pt x="314" y="124"/>
                  <a:pt x="314" y="124"/>
                </a:cubicBezTo>
                <a:close/>
                <a:moveTo>
                  <a:pt x="280" y="79"/>
                </a:moveTo>
                <a:cubicBezTo>
                  <a:pt x="280" y="78"/>
                  <a:pt x="280" y="78"/>
                  <a:pt x="280" y="78"/>
                </a:cubicBezTo>
                <a:cubicBezTo>
                  <a:pt x="280" y="78"/>
                  <a:pt x="280" y="78"/>
                  <a:pt x="280" y="78"/>
                </a:cubicBezTo>
                <a:cubicBezTo>
                  <a:pt x="280" y="78"/>
                  <a:pt x="280" y="78"/>
                  <a:pt x="280" y="78"/>
                </a:cubicBezTo>
                <a:cubicBezTo>
                  <a:pt x="279" y="78"/>
                  <a:pt x="279" y="78"/>
                  <a:pt x="279" y="78"/>
                </a:cubicBezTo>
                <a:cubicBezTo>
                  <a:pt x="280" y="79"/>
                  <a:pt x="280" y="79"/>
                  <a:pt x="280" y="79"/>
                </a:cubicBezTo>
                <a:close/>
                <a:moveTo>
                  <a:pt x="278" y="85"/>
                </a:moveTo>
                <a:cubicBezTo>
                  <a:pt x="278" y="84"/>
                  <a:pt x="278" y="84"/>
                  <a:pt x="278" y="84"/>
                </a:cubicBezTo>
                <a:cubicBezTo>
                  <a:pt x="279" y="83"/>
                  <a:pt x="279" y="83"/>
                  <a:pt x="279" y="83"/>
                </a:cubicBezTo>
                <a:cubicBezTo>
                  <a:pt x="279" y="84"/>
                  <a:pt x="279" y="84"/>
                  <a:pt x="279" y="84"/>
                </a:cubicBezTo>
                <a:cubicBezTo>
                  <a:pt x="278" y="85"/>
                  <a:pt x="278" y="85"/>
                  <a:pt x="278" y="85"/>
                </a:cubicBezTo>
                <a:cubicBezTo>
                  <a:pt x="278" y="85"/>
                  <a:pt x="278" y="85"/>
                  <a:pt x="278" y="85"/>
                </a:cubicBezTo>
                <a:close/>
                <a:moveTo>
                  <a:pt x="254" y="93"/>
                </a:moveTo>
                <a:cubicBezTo>
                  <a:pt x="253" y="94"/>
                  <a:pt x="253" y="94"/>
                  <a:pt x="253" y="94"/>
                </a:cubicBezTo>
                <a:cubicBezTo>
                  <a:pt x="254" y="94"/>
                  <a:pt x="254" y="94"/>
                  <a:pt x="254" y="94"/>
                </a:cubicBezTo>
                <a:cubicBezTo>
                  <a:pt x="254" y="94"/>
                  <a:pt x="254" y="94"/>
                  <a:pt x="254" y="94"/>
                </a:cubicBezTo>
                <a:cubicBezTo>
                  <a:pt x="254" y="93"/>
                  <a:pt x="254" y="93"/>
                  <a:pt x="254" y="93"/>
                </a:cubicBezTo>
                <a:close/>
                <a:moveTo>
                  <a:pt x="269" y="78"/>
                </a:moveTo>
                <a:cubicBezTo>
                  <a:pt x="269" y="79"/>
                  <a:pt x="269" y="79"/>
                  <a:pt x="269" y="79"/>
                </a:cubicBezTo>
                <a:cubicBezTo>
                  <a:pt x="270" y="79"/>
                  <a:pt x="270" y="79"/>
                  <a:pt x="270" y="79"/>
                </a:cubicBezTo>
                <a:cubicBezTo>
                  <a:pt x="270" y="80"/>
                  <a:pt x="270" y="80"/>
                  <a:pt x="270" y="80"/>
                </a:cubicBezTo>
                <a:cubicBezTo>
                  <a:pt x="271" y="80"/>
                  <a:pt x="271" y="80"/>
                  <a:pt x="271" y="80"/>
                </a:cubicBezTo>
                <a:cubicBezTo>
                  <a:pt x="270" y="79"/>
                  <a:pt x="270" y="79"/>
                  <a:pt x="270" y="79"/>
                </a:cubicBezTo>
                <a:cubicBezTo>
                  <a:pt x="270" y="78"/>
                  <a:pt x="270" y="78"/>
                  <a:pt x="270" y="78"/>
                </a:cubicBezTo>
                <a:cubicBezTo>
                  <a:pt x="269" y="78"/>
                  <a:pt x="269" y="78"/>
                  <a:pt x="269" y="78"/>
                </a:cubicBezTo>
                <a:close/>
                <a:moveTo>
                  <a:pt x="262" y="79"/>
                </a:moveTo>
                <a:cubicBezTo>
                  <a:pt x="262" y="79"/>
                  <a:pt x="262" y="79"/>
                  <a:pt x="262" y="79"/>
                </a:cubicBezTo>
                <a:cubicBezTo>
                  <a:pt x="262" y="80"/>
                  <a:pt x="262" y="80"/>
                  <a:pt x="262" y="80"/>
                </a:cubicBezTo>
                <a:cubicBezTo>
                  <a:pt x="263" y="79"/>
                  <a:pt x="263" y="79"/>
                  <a:pt x="263" y="79"/>
                </a:cubicBezTo>
                <a:cubicBezTo>
                  <a:pt x="264" y="79"/>
                  <a:pt x="264" y="79"/>
                  <a:pt x="264" y="79"/>
                </a:cubicBezTo>
                <a:cubicBezTo>
                  <a:pt x="265" y="79"/>
                  <a:pt x="265" y="79"/>
                  <a:pt x="265" y="79"/>
                </a:cubicBezTo>
                <a:cubicBezTo>
                  <a:pt x="266" y="78"/>
                  <a:pt x="266" y="78"/>
                  <a:pt x="266" y="78"/>
                </a:cubicBezTo>
                <a:cubicBezTo>
                  <a:pt x="267" y="78"/>
                  <a:pt x="267" y="78"/>
                  <a:pt x="267" y="78"/>
                </a:cubicBezTo>
                <a:cubicBezTo>
                  <a:pt x="268" y="78"/>
                  <a:pt x="268" y="78"/>
                  <a:pt x="268" y="78"/>
                </a:cubicBezTo>
                <a:cubicBezTo>
                  <a:pt x="267" y="77"/>
                  <a:pt x="267" y="77"/>
                  <a:pt x="267" y="77"/>
                </a:cubicBezTo>
                <a:cubicBezTo>
                  <a:pt x="266" y="77"/>
                  <a:pt x="266" y="77"/>
                  <a:pt x="266" y="77"/>
                </a:cubicBezTo>
                <a:cubicBezTo>
                  <a:pt x="265" y="78"/>
                  <a:pt x="265" y="78"/>
                  <a:pt x="265" y="78"/>
                </a:cubicBezTo>
                <a:cubicBezTo>
                  <a:pt x="265" y="78"/>
                  <a:pt x="264" y="78"/>
                  <a:pt x="264" y="78"/>
                </a:cubicBezTo>
                <a:cubicBezTo>
                  <a:pt x="264" y="78"/>
                  <a:pt x="263" y="78"/>
                  <a:pt x="263" y="78"/>
                </a:cubicBezTo>
                <a:cubicBezTo>
                  <a:pt x="262" y="78"/>
                  <a:pt x="262" y="78"/>
                  <a:pt x="262" y="78"/>
                </a:cubicBezTo>
                <a:cubicBezTo>
                  <a:pt x="262" y="79"/>
                  <a:pt x="262" y="79"/>
                  <a:pt x="262" y="79"/>
                </a:cubicBezTo>
                <a:close/>
                <a:moveTo>
                  <a:pt x="254" y="81"/>
                </a:moveTo>
                <a:cubicBezTo>
                  <a:pt x="253" y="81"/>
                  <a:pt x="253" y="81"/>
                  <a:pt x="253" y="81"/>
                </a:cubicBezTo>
                <a:cubicBezTo>
                  <a:pt x="252" y="80"/>
                  <a:pt x="252" y="80"/>
                  <a:pt x="252" y="80"/>
                </a:cubicBezTo>
                <a:cubicBezTo>
                  <a:pt x="251" y="80"/>
                  <a:pt x="251" y="80"/>
                  <a:pt x="251" y="80"/>
                </a:cubicBezTo>
                <a:cubicBezTo>
                  <a:pt x="251" y="79"/>
                  <a:pt x="251" y="79"/>
                  <a:pt x="251" y="79"/>
                </a:cubicBezTo>
                <a:cubicBezTo>
                  <a:pt x="252" y="78"/>
                  <a:pt x="252" y="78"/>
                  <a:pt x="252" y="78"/>
                </a:cubicBezTo>
                <a:cubicBezTo>
                  <a:pt x="252" y="77"/>
                  <a:pt x="252" y="77"/>
                  <a:pt x="252" y="77"/>
                </a:cubicBezTo>
                <a:cubicBezTo>
                  <a:pt x="251" y="77"/>
                  <a:pt x="251" y="77"/>
                  <a:pt x="251" y="77"/>
                </a:cubicBezTo>
                <a:cubicBezTo>
                  <a:pt x="252" y="76"/>
                  <a:pt x="252" y="76"/>
                  <a:pt x="252" y="76"/>
                </a:cubicBezTo>
                <a:cubicBezTo>
                  <a:pt x="252" y="75"/>
                  <a:pt x="252" y="75"/>
                  <a:pt x="252" y="75"/>
                </a:cubicBezTo>
                <a:cubicBezTo>
                  <a:pt x="254" y="75"/>
                  <a:pt x="254" y="75"/>
                  <a:pt x="254" y="75"/>
                </a:cubicBezTo>
                <a:cubicBezTo>
                  <a:pt x="254" y="76"/>
                  <a:pt x="254" y="76"/>
                  <a:pt x="254" y="76"/>
                </a:cubicBezTo>
                <a:cubicBezTo>
                  <a:pt x="254" y="76"/>
                  <a:pt x="254" y="76"/>
                  <a:pt x="254" y="76"/>
                </a:cubicBezTo>
                <a:cubicBezTo>
                  <a:pt x="255" y="76"/>
                  <a:pt x="255" y="76"/>
                  <a:pt x="255" y="76"/>
                </a:cubicBezTo>
                <a:cubicBezTo>
                  <a:pt x="254" y="77"/>
                  <a:pt x="254" y="77"/>
                  <a:pt x="254" y="77"/>
                </a:cubicBezTo>
                <a:cubicBezTo>
                  <a:pt x="254" y="77"/>
                  <a:pt x="254" y="77"/>
                  <a:pt x="254" y="77"/>
                </a:cubicBezTo>
                <a:cubicBezTo>
                  <a:pt x="254" y="77"/>
                  <a:pt x="254" y="77"/>
                  <a:pt x="254" y="77"/>
                </a:cubicBezTo>
                <a:cubicBezTo>
                  <a:pt x="255" y="77"/>
                  <a:pt x="255" y="77"/>
                  <a:pt x="255" y="77"/>
                </a:cubicBezTo>
                <a:cubicBezTo>
                  <a:pt x="255" y="78"/>
                  <a:pt x="255" y="78"/>
                  <a:pt x="255" y="78"/>
                </a:cubicBezTo>
                <a:cubicBezTo>
                  <a:pt x="255" y="78"/>
                  <a:pt x="255" y="78"/>
                  <a:pt x="255" y="78"/>
                </a:cubicBezTo>
                <a:cubicBezTo>
                  <a:pt x="255" y="79"/>
                  <a:pt x="255" y="79"/>
                  <a:pt x="255" y="79"/>
                </a:cubicBezTo>
                <a:cubicBezTo>
                  <a:pt x="255" y="80"/>
                  <a:pt x="255" y="80"/>
                  <a:pt x="255" y="80"/>
                </a:cubicBezTo>
                <a:cubicBezTo>
                  <a:pt x="255" y="81"/>
                  <a:pt x="255" y="81"/>
                  <a:pt x="255" y="81"/>
                </a:cubicBezTo>
                <a:cubicBezTo>
                  <a:pt x="254" y="81"/>
                  <a:pt x="254" y="81"/>
                  <a:pt x="254" y="81"/>
                </a:cubicBezTo>
                <a:close/>
                <a:moveTo>
                  <a:pt x="253" y="85"/>
                </a:moveTo>
                <a:cubicBezTo>
                  <a:pt x="255" y="85"/>
                  <a:pt x="255" y="85"/>
                  <a:pt x="255" y="85"/>
                </a:cubicBezTo>
                <a:cubicBezTo>
                  <a:pt x="255" y="84"/>
                  <a:pt x="255" y="84"/>
                  <a:pt x="255" y="84"/>
                </a:cubicBezTo>
                <a:cubicBezTo>
                  <a:pt x="256" y="83"/>
                  <a:pt x="256" y="83"/>
                  <a:pt x="256" y="83"/>
                </a:cubicBezTo>
                <a:cubicBezTo>
                  <a:pt x="255" y="82"/>
                  <a:pt x="255" y="82"/>
                  <a:pt x="255" y="82"/>
                </a:cubicBezTo>
                <a:cubicBezTo>
                  <a:pt x="254" y="82"/>
                  <a:pt x="254" y="82"/>
                  <a:pt x="254" y="82"/>
                </a:cubicBezTo>
                <a:cubicBezTo>
                  <a:pt x="253" y="82"/>
                  <a:pt x="253" y="82"/>
                  <a:pt x="253" y="82"/>
                </a:cubicBezTo>
                <a:cubicBezTo>
                  <a:pt x="252" y="82"/>
                  <a:pt x="252" y="82"/>
                  <a:pt x="252" y="82"/>
                </a:cubicBezTo>
                <a:cubicBezTo>
                  <a:pt x="251" y="82"/>
                  <a:pt x="251" y="82"/>
                  <a:pt x="251" y="82"/>
                </a:cubicBezTo>
                <a:cubicBezTo>
                  <a:pt x="250" y="82"/>
                  <a:pt x="250" y="82"/>
                  <a:pt x="250" y="82"/>
                </a:cubicBezTo>
                <a:cubicBezTo>
                  <a:pt x="250" y="82"/>
                  <a:pt x="250" y="82"/>
                  <a:pt x="250" y="82"/>
                </a:cubicBezTo>
                <a:cubicBezTo>
                  <a:pt x="249" y="82"/>
                  <a:pt x="249" y="82"/>
                  <a:pt x="249" y="82"/>
                </a:cubicBezTo>
                <a:cubicBezTo>
                  <a:pt x="249" y="83"/>
                  <a:pt x="249" y="83"/>
                  <a:pt x="249" y="83"/>
                </a:cubicBezTo>
                <a:cubicBezTo>
                  <a:pt x="249" y="83"/>
                  <a:pt x="249" y="83"/>
                  <a:pt x="249" y="83"/>
                </a:cubicBezTo>
                <a:cubicBezTo>
                  <a:pt x="250" y="84"/>
                  <a:pt x="250" y="84"/>
                  <a:pt x="250" y="84"/>
                </a:cubicBezTo>
                <a:cubicBezTo>
                  <a:pt x="250" y="84"/>
                  <a:pt x="250" y="84"/>
                  <a:pt x="250" y="84"/>
                </a:cubicBezTo>
                <a:cubicBezTo>
                  <a:pt x="251" y="84"/>
                  <a:pt x="251" y="84"/>
                  <a:pt x="251" y="84"/>
                </a:cubicBezTo>
                <a:cubicBezTo>
                  <a:pt x="251" y="85"/>
                  <a:pt x="251" y="85"/>
                  <a:pt x="251" y="85"/>
                </a:cubicBezTo>
                <a:cubicBezTo>
                  <a:pt x="253" y="85"/>
                  <a:pt x="253" y="85"/>
                  <a:pt x="253" y="85"/>
                </a:cubicBezTo>
                <a:close/>
                <a:moveTo>
                  <a:pt x="249" y="86"/>
                </a:moveTo>
                <a:cubicBezTo>
                  <a:pt x="251" y="87"/>
                  <a:pt x="251" y="87"/>
                  <a:pt x="251" y="87"/>
                </a:cubicBezTo>
                <a:cubicBezTo>
                  <a:pt x="252" y="87"/>
                  <a:pt x="252" y="87"/>
                  <a:pt x="252" y="87"/>
                </a:cubicBezTo>
                <a:cubicBezTo>
                  <a:pt x="253" y="87"/>
                  <a:pt x="253" y="87"/>
                  <a:pt x="253" y="87"/>
                </a:cubicBezTo>
                <a:cubicBezTo>
                  <a:pt x="253" y="87"/>
                  <a:pt x="253" y="87"/>
                  <a:pt x="253" y="87"/>
                </a:cubicBezTo>
                <a:cubicBezTo>
                  <a:pt x="254" y="86"/>
                  <a:pt x="254" y="86"/>
                  <a:pt x="254" y="86"/>
                </a:cubicBezTo>
                <a:cubicBezTo>
                  <a:pt x="255" y="86"/>
                  <a:pt x="255" y="86"/>
                  <a:pt x="255" y="86"/>
                </a:cubicBezTo>
                <a:cubicBezTo>
                  <a:pt x="255" y="86"/>
                  <a:pt x="255" y="86"/>
                  <a:pt x="255" y="86"/>
                </a:cubicBezTo>
                <a:cubicBezTo>
                  <a:pt x="254" y="86"/>
                  <a:pt x="254" y="86"/>
                  <a:pt x="254" y="86"/>
                </a:cubicBezTo>
                <a:cubicBezTo>
                  <a:pt x="252" y="86"/>
                  <a:pt x="252" y="86"/>
                  <a:pt x="252" y="86"/>
                </a:cubicBezTo>
                <a:cubicBezTo>
                  <a:pt x="251" y="86"/>
                  <a:pt x="251" y="86"/>
                  <a:pt x="251" y="86"/>
                </a:cubicBezTo>
                <a:cubicBezTo>
                  <a:pt x="251" y="86"/>
                  <a:pt x="251" y="86"/>
                  <a:pt x="251" y="86"/>
                </a:cubicBezTo>
                <a:cubicBezTo>
                  <a:pt x="250" y="86"/>
                  <a:pt x="250" y="86"/>
                  <a:pt x="250" y="86"/>
                </a:cubicBezTo>
                <a:cubicBezTo>
                  <a:pt x="249" y="86"/>
                  <a:pt x="249" y="86"/>
                  <a:pt x="249" y="86"/>
                </a:cubicBezTo>
                <a:cubicBezTo>
                  <a:pt x="249" y="86"/>
                  <a:pt x="249" y="86"/>
                  <a:pt x="249" y="86"/>
                </a:cubicBezTo>
                <a:close/>
                <a:moveTo>
                  <a:pt x="249" y="89"/>
                </a:moveTo>
                <a:cubicBezTo>
                  <a:pt x="249" y="89"/>
                  <a:pt x="249" y="89"/>
                  <a:pt x="249" y="89"/>
                </a:cubicBezTo>
                <a:cubicBezTo>
                  <a:pt x="250" y="89"/>
                  <a:pt x="250" y="89"/>
                  <a:pt x="250" y="89"/>
                </a:cubicBezTo>
                <a:cubicBezTo>
                  <a:pt x="251" y="88"/>
                  <a:pt x="251" y="88"/>
                  <a:pt x="251" y="88"/>
                </a:cubicBezTo>
                <a:cubicBezTo>
                  <a:pt x="253" y="87"/>
                  <a:pt x="253" y="87"/>
                  <a:pt x="253" y="87"/>
                </a:cubicBezTo>
                <a:cubicBezTo>
                  <a:pt x="254" y="88"/>
                  <a:pt x="254" y="88"/>
                  <a:pt x="254" y="88"/>
                </a:cubicBezTo>
                <a:cubicBezTo>
                  <a:pt x="254" y="87"/>
                  <a:pt x="254" y="87"/>
                  <a:pt x="254" y="87"/>
                </a:cubicBezTo>
                <a:cubicBezTo>
                  <a:pt x="255" y="87"/>
                  <a:pt x="255" y="87"/>
                  <a:pt x="255" y="87"/>
                </a:cubicBezTo>
                <a:cubicBezTo>
                  <a:pt x="255" y="88"/>
                  <a:pt x="255" y="88"/>
                  <a:pt x="255" y="88"/>
                </a:cubicBezTo>
                <a:cubicBezTo>
                  <a:pt x="254" y="88"/>
                  <a:pt x="254" y="88"/>
                  <a:pt x="254" y="88"/>
                </a:cubicBezTo>
                <a:cubicBezTo>
                  <a:pt x="254" y="89"/>
                  <a:pt x="254" y="89"/>
                  <a:pt x="254" y="89"/>
                </a:cubicBezTo>
                <a:cubicBezTo>
                  <a:pt x="253" y="89"/>
                  <a:pt x="253" y="89"/>
                  <a:pt x="253" y="89"/>
                </a:cubicBezTo>
                <a:cubicBezTo>
                  <a:pt x="252" y="89"/>
                  <a:pt x="252" y="89"/>
                  <a:pt x="252" y="89"/>
                </a:cubicBezTo>
                <a:cubicBezTo>
                  <a:pt x="251" y="90"/>
                  <a:pt x="251" y="90"/>
                  <a:pt x="251" y="90"/>
                </a:cubicBezTo>
                <a:cubicBezTo>
                  <a:pt x="250" y="89"/>
                  <a:pt x="250" y="89"/>
                  <a:pt x="250" y="89"/>
                </a:cubicBezTo>
                <a:cubicBezTo>
                  <a:pt x="249" y="89"/>
                  <a:pt x="249" y="89"/>
                  <a:pt x="249" y="89"/>
                </a:cubicBezTo>
                <a:cubicBezTo>
                  <a:pt x="249" y="90"/>
                  <a:pt x="249" y="90"/>
                  <a:pt x="249" y="90"/>
                </a:cubicBezTo>
                <a:cubicBezTo>
                  <a:pt x="249" y="89"/>
                  <a:pt x="249" y="89"/>
                  <a:pt x="249" y="89"/>
                </a:cubicBezTo>
                <a:cubicBezTo>
                  <a:pt x="249" y="89"/>
                  <a:pt x="249" y="89"/>
                  <a:pt x="249" y="89"/>
                </a:cubicBezTo>
                <a:close/>
                <a:moveTo>
                  <a:pt x="225" y="59"/>
                </a:moveTo>
                <a:cubicBezTo>
                  <a:pt x="224" y="58"/>
                  <a:pt x="224" y="58"/>
                  <a:pt x="224" y="58"/>
                </a:cubicBezTo>
                <a:cubicBezTo>
                  <a:pt x="225" y="58"/>
                  <a:pt x="225" y="58"/>
                  <a:pt x="225" y="58"/>
                </a:cubicBezTo>
                <a:cubicBezTo>
                  <a:pt x="226" y="57"/>
                  <a:pt x="226" y="57"/>
                  <a:pt x="226" y="57"/>
                </a:cubicBezTo>
                <a:cubicBezTo>
                  <a:pt x="225" y="58"/>
                  <a:pt x="225" y="58"/>
                  <a:pt x="225" y="58"/>
                </a:cubicBezTo>
                <a:cubicBezTo>
                  <a:pt x="225" y="59"/>
                  <a:pt x="225" y="59"/>
                  <a:pt x="225" y="59"/>
                </a:cubicBezTo>
                <a:close/>
                <a:moveTo>
                  <a:pt x="218" y="62"/>
                </a:moveTo>
                <a:cubicBezTo>
                  <a:pt x="219" y="61"/>
                  <a:pt x="219" y="61"/>
                  <a:pt x="219" y="61"/>
                </a:cubicBezTo>
                <a:cubicBezTo>
                  <a:pt x="220" y="61"/>
                  <a:pt x="220" y="61"/>
                  <a:pt x="220" y="61"/>
                </a:cubicBezTo>
                <a:cubicBezTo>
                  <a:pt x="221" y="62"/>
                  <a:pt x="221" y="62"/>
                  <a:pt x="221" y="62"/>
                </a:cubicBezTo>
                <a:cubicBezTo>
                  <a:pt x="222" y="61"/>
                  <a:pt x="222" y="61"/>
                  <a:pt x="222" y="61"/>
                </a:cubicBezTo>
                <a:cubicBezTo>
                  <a:pt x="222" y="62"/>
                  <a:pt x="222" y="62"/>
                  <a:pt x="222" y="62"/>
                </a:cubicBezTo>
                <a:cubicBezTo>
                  <a:pt x="222" y="62"/>
                  <a:pt x="222" y="62"/>
                  <a:pt x="222" y="62"/>
                </a:cubicBezTo>
                <a:cubicBezTo>
                  <a:pt x="223" y="63"/>
                  <a:pt x="223" y="63"/>
                  <a:pt x="223" y="63"/>
                </a:cubicBezTo>
                <a:cubicBezTo>
                  <a:pt x="222" y="64"/>
                  <a:pt x="222" y="64"/>
                  <a:pt x="222" y="64"/>
                </a:cubicBezTo>
                <a:cubicBezTo>
                  <a:pt x="221" y="64"/>
                  <a:pt x="221" y="64"/>
                  <a:pt x="221" y="64"/>
                </a:cubicBezTo>
                <a:cubicBezTo>
                  <a:pt x="221" y="64"/>
                  <a:pt x="221" y="64"/>
                  <a:pt x="221" y="64"/>
                </a:cubicBezTo>
                <a:cubicBezTo>
                  <a:pt x="220" y="64"/>
                  <a:pt x="220" y="64"/>
                  <a:pt x="220" y="64"/>
                </a:cubicBezTo>
                <a:cubicBezTo>
                  <a:pt x="219" y="63"/>
                  <a:pt x="219" y="63"/>
                  <a:pt x="219" y="63"/>
                </a:cubicBezTo>
                <a:cubicBezTo>
                  <a:pt x="219" y="62"/>
                  <a:pt x="219" y="62"/>
                  <a:pt x="219" y="62"/>
                </a:cubicBezTo>
                <a:cubicBezTo>
                  <a:pt x="218" y="62"/>
                  <a:pt x="218" y="62"/>
                  <a:pt x="218" y="62"/>
                </a:cubicBezTo>
                <a:cubicBezTo>
                  <a:pt x="218" y="62"/>
                  <a:pt x="218" y="62"/>
                  <a:pt x="218" y="62"/>
                </a:cubicBezTo>
                <a:close/>
                <a:moveTo>
                  <a:pt x="183" y="63"/>
                </a:moveTo>
                <a:cubicBezTo>
                  <a:pt x="182" y="63"/>
                  <a:pt x="182" y="63"/>
                  <a:pt x="182" y="63"/>
                </a:cubicBezTo>
                <a:cubicBezTo>
                  <a:pt x="181" y="63"/>
                  <a:pt x="181" y="63"/>
                  <a:pt x="181" y="63"/>
                </a:cubicBezTo>
                <a:cubicBezTo>
                  <a:pt x="182" y="62"/>
                  <a:pt x="182" y="62"/>
                  <a:pt x="182" y="62"/>
                </a:cubicBezTo>
                <a:cubicBezTo>
                  <a:pt x="183" y="63"/>
                  <a:pt x="183" y="63"/>
                  <a:pt x="183" y="63"/>
                </a:cubicBezTo>
                <a:cubicBezTo>
                  <a:pt x="183" y="63"/>
                  <a:pt x="183" y="63"/>
                  <a:pt x="183" y="63"/>
                </a:cubicBezTo>
                <a:cubicBezTo>
                  <a:pt x="183" y="63"/>
                  <a:pt x="183" y="63"/>
                  <a:pt x="183" y="63"/>
                </a:cubicBezTo>
                <a:close/>
                <a:moveTo>
                  <a:pt x="186" y="68"/>
                </a:moveTo>
                <a:cubicBezTo>
                  <a:pt x="187" y="68"/>
                  <a:pt x="187" y="68"/>
                  <a:pt x="187" y="68"/>
                </a:cubicBezTo>
                <a:cubicBezTo>
                  <a:pt x="187" y="68"/>
                  <a:pt x="187" y="68"/>
                  <a:pt x="187" y="68"/>
                </a:cubicBezTo>
                <a:cubicBezTo>
                  <a:pt x="186" y="69"/>
                  <a:pt x="186" y="69"/>
                  <a:pt x="186" y="69"/>
                </a:cubicBezTo>
                <a:cubicBezTo>
                  <a:pt x="186" y="69"/>
                  <a:pt x="186" y="68"/>
                  <a:pt x="186" y="68"/>
                </a:cubicBezTo>
                <a:close/>
                <a:moveTo>
                  <a:pt x="188" y="67"/>
                </a:moveTo>
                <a:cubicBezTo>
                  <a:pt x="189" y="67"/>
                  <a:pt x="189" y="67"/>
                  <a:pt x="189" y="67"/>
                </a:cubicBezTo>
                <a:cubicBezTo>
                  <a:pt x="189" y="66"/>
                  <a:pt x="189" y="66"/>
                  <a:pt x="189" y="66"/>
                </a:cubicBezTo>
                <a:cubicBezTo>
                  <a:pt x="189" y="65"/>
                  <a:pt x="189" y="65"/>
                  <a:pt x="189" y="65"/>
                </a:cubicBezTo>
                <a:cubicBezTo>
                  <a:pt x="189" y="64"/>
                  <a:pt x="189" y="64"/>
                  <a:pt x="189" y="64"/>
                </a:cubicBezTo>
                <a:cubicBezTo>
                  <a:pt x="190" y="64"/>
                  <a:pt x="190" y="64"/>
                  <a:pt x="190" y="64"/>
                </a:cubicBezTo>
                <a:cubicBezTo>
                  <a:pt x="191" y="63"/>
                  <a:pt x="191" y="63"/>
                  <a:pt x="191" y="63"/>
                </a:cubicBezTo>
                <a:cubicBezTo>
                  <a:pt x="192" y="64"/>
                  <a:pt x="192" y="64"/>
                  <a:pt x="192" y="64"/>
                </a:cubicBezTo>
                <a:cubicBezTo>
                  <a:pt x="192" y="64"/>
                  <a:pt x="192" y="64"/>
                  <a:pt x="192" y="64"/>
                </a:cubicBezTo>
                <a:cubicBezTo>
                  <a:pt x="191" y="65"/>
                  <a:pt x="191" y="65"/>
                  <a:pt x="191" y="65"/>
                </a:cubicBezTo>
                <a:cubicBezTo>
                  <a:pt x="190" y="66"/>
                  <a:pt x="190" y="66"/>
                  <a:pt x="190" y="66"/>
                </a:cubicBezTo>
                <a:cubicBezTo>
                  <a:pt x="190" y="67"/>
                  <a:pt x="190" y="67"/>
                  <a:pt x="190" y="67"/>
                </a:cubicBezTo>
                <a:cubicBezTo>
                  <a:pt x="190" y="68"/>
                  <a:pt x="190" y="68"/>
                  <a:pt x="190" y="68"/>
                </a:cubicBezTo>
                <a:cubicBezTo>
                  <a:pt x="189" y="68"/>
                  <a:pt x="189" y="68"/>
                  <a:pt x="189" y="68"/>
                </a:cubicBezTo>
                <a:cubicBezTo>
                  <a:pt x="190" y="69"/>
                  <a:pt x="190" y="69"/>
                  <a:pt x="190" y="69"/>
                </a:cubicBezTo>
                <a:cubicBezTo>
                  <a:pt x="190" y="68"/>
                  <a:pt x="190" y="68"/>
                  <a:pt x="190" y="68"/>
                </a:cubicBezTo>
                <a:cubicBezTo>
                  <a:pt x="191" y="69"/>
                  <a:pt x="191" y="69"/>
                  <a:pt x="191" y="69"/>
                </a:cubicBezTo>
                <a:cubicBezTo>
                  <a:pt x="191" y="69"/>
                  <a:pt x="191" y="69"/>
                  <a:pt x="191" y="69"/>
                </a:cubicBezTo>
                <a:cubicBezTo>
                  <a:pt x="191" y="69"/>
                  <a:pt x="191" y="69"/>
                  <a:pt x="191" y="69"/>
                </a:cubicBezTo>
                <a:cubicBezTo>
                  <a:pt x="193" y="68"/>
                  <a:pt x="193" y="68"/>
                  <a:pt x="193" y="68"/>
                </a:cubicBezTo>
                <a:cubicBezTo>
                  <a:pt x="194" y="67"/>
                  <a:pt x="194" y="67"/>
                  <a:pt x="194" y="67"/>
                </a:cubicBezTo>
                <a:cubicBezTo>
                  <a:pt x="194" y="68"/>
                  <a:pt x="194" y="68"/>
                  <a:pt x="194" y="68"/>
                </a:cubicBezTo>
                <a:cubicBezTo>
                  <a:pt x="195" y="67"/>
                  <a:pt x="195" y="67"/>
                  <a:pt x="195" y="67"/>
                </a:cubicBezTo>
                <a:cubicBezTo>
                  <a:pt x="195" y="66"/>
                  <a:pt x="195" y="66"/>
                  <a:pt x="195" y="66"/>
                </a:cubicBezTo>
                <a:cubicBezTo>
                  <a:pt x="196" y="66"/>
                  <a:pt x="196" y="66"/>
                  <a:pt x="196" y="66"/>
                </a:cubicBezTo>
                <a:cubicBezTo>
                  <a:pt x="196" y="65"/>
                  <a:pt x="196" y="65"/>
                  <a:pt x="196" y="65"/>
                </a:cubicBezTo>
                <a:cubicBezTo>
                  <a:pt x="196" y="63"/>
                  <a:pt x="196" y="63"/>
                  <a:pt x="196" y="63"/>
                </a:cubicBezTo>
                <a:cubicBezTo>
                  <a:pt x="197" y="63"/>
                  <a:pt x="197" y="63"/>
                  <a:pt x="197" y="63"/>
                </a:cubicBezTo>
                <a:cubicBezTo>
                  <a:pt x="197" y="63"/>
                  <a:pt x="197" y="63"/>
                  <a:pt x="197" y="63"/>
                </a:cubicBezTo>
                <a:cubicBezTo>
                  <a:pt x="197" y="64"/>
                  <a:pt x="197" y="64"/>
                  <a:pt x="197" y="64"/>
                </a:cubicBezTo>
                <a:cubicBezTo>
                  <a:pt x="197" y="65"/>
                  <a:pt x="197" y="65"/>
                  <a:pt x="197" y="65"/>
                </a:cubicBezTo>
                <a:cubicBezTo>
                  <a:pt x="197" y="66"/>
                  <a:pt x="197" y="66"/>
                  <a:pt x="197" y="66"/>
                </a:cubicBezTo>
                <a:cubicBezTo>
                  <a:pt x="197" y="67"/>
                  <a:pt x="197" y="67"/>
                  <a:pt x="197" y="67"/>
                </a:cubicBezTo>
                <a:cubicBezTo>
                  <a:pt x="198" y="67"/>
                  <a:pt x="198" y="67"/>
                  <a:pt x="198" y="67"/>
                </a:cubicBezTo>
                <a:cubicBezTo>
                  <a:pt x="198" y="66"/>
                  <a:pt x="198" y="66"/>
                  <a:pt x="198" y="66"/>
                </a:cubicBezTo>
                <a:cubicBezTo>
                  <a:pt x="199" y="65"/>
                  <a:pt x="199" y="65"/>
                  <a:pt x="199" y="65"/>
                </a:cubicBezTo>
                <a:cubicBezTo>
                  <a:pt x="199" y="64"/>
                  <a:pt x="199" y="64"/>
                  <a:pt x="199" y="64"/>
                </a:cubicBezTo>
                <a:cubicBezTo>
                  <a:pt x="199" y="64"/>
                  <a:pt x="199" y="64"/>
                  <a:pt x="199" y="64"/>
                </a:cubicBezTo>
                <a:cubicBezTo>
                  <a:pt x="201" y="63"/>
                  <a:pt x="201" y="63"/>
                  <a:pt x="201" y="63"/>
                </a:cubicBezTo>
                <a:cubicBezTo>
                  <a:pt x="201" y="62"/>
                  <a:pt x="201" y="62"/>
                  <a:pt x="201" y="62"/>
                </a:cubicBezTo>
                <a:cubicBezTo>
                  <a:pt x="201" y="61"/>
                  <a:pt x="201" y="61"/>
                  <a:pt x="201" y="61"/>
                </a:cubicBezTo>
                <a:cubicBezTo>
                  <a:pt x="201" y="60"/>
                  <a:pt x="201" y="60"/>
                  <a:pt x="201" y="60"/>
                </a:cubicBezTo>
                <a:cubicBezTo>
                  <a:pt x="202" y="61"/>
                  <a:pt x="202" y="61"/>
                  <a:pt x="202" y="61"/>
                </a:cubicBezTo>
                <a:cubicBezTo>
                  <a:pt x="203" y="60"/>
                  <a:pt x="203" y="60"/>
                  <a:pt x="203" y="60"/>
                </a:cubicBezTo>
                <a:cubicBezTo>
                  <a:pt x="204" y="59"/>
                  <a:pt x="204" y="59"/>
                  <a:pt x="204" y="59"/>
                </a:cubicBezTo>
                <a:cubicBezTo>
                  <a:pt x="204" y="58"/>
                  <a:pt x="204" y="58"/>
                  <a:pt x="204" y="58"/>
                </a:cubicBezTo>
                <a:cubicBezTo>
                  <a:pt x="205" y="57"/>
                  <a:pt x="205" y="57"/>
                  <a:pt x="205" y="57"/>
                </a:cubicBezTo>
                <a:cubicBezTo>
                  <a:pt x="205" y="57"/>
                  <a:pt x="205" y="57"/>
                  <a:pt x="205" y="57"/>
                </a:cubicBezTo>
                <a:cubicBezTo>
                  <a:pt x="206" y="58"/>
                  <a:pt x="206" y="58"/>
                  <a:pt x="206" y="58"/>
                </a:cubicBezTo>
                <a:cubicBezTo>
                  <a:pt x="207" y="57"/>
                  <a:pt x="207" y="57"/>
                  <a:pt x="207" y="57"/>
                </a:cubicBezTo>
                <a:cubicBezTo>
                  <a:pt x="207" y="57"/>
                  <a:pt x="207" y="57"/>
                  <a:pt x="207" y="57"/>
                </a:cubicBezTo>
                <a:cubicBezTo>
                  <a:pt x="207" y="59"/>
                  <a:pt x="207" y="59"/>
                  <a:pt x="207" y="59"/>
                </a:cubicBezTo>
                <a:cubicBezTo>
                  <a:pt x="206" y="60"/>
                  <a:pt x="206" y="60"/>
                  <a:pt x="206" y="60"/>
                </a:cubicBezTo>
                <a:cubicBezTo>
                  <a:pt x="205" y="61"/>
                  <a:pt x="205" y="61"/>
                  <a:pt x="205" y="61"/>
                </a:cubicBezTo>
                <a:cubicBezTo>
                  <a:pt x="205" y="62"/>
                  <a:pt x="205" y="62"/>
                  <a:pt x="205" y="62"/>
                </a:cubicBezTo>
                <a:cubicBezTo>
                  <a:pt x="205" y="62"/>
                  <a:pt x="205" y="62"/>
                  <a:pt x="205" y="62"/>
                </a:cubicBezTo>
                <a:cubicBezTo>
                  <a:pt x="204" y="63"/>
                  <a:pt x="204" y="63"/>
                  <a:pt x="204" y="63"/>
                </a:cubicBezTo>
                <a:cubicBezTo>
                  <a:pt x="203" y="65"/>
                  <a:pt x="203" y="65"/>
                  <a:pt x="203" y="65"/>
                </a:cubicBezTo>
                <a:cubicBezTo>
                  <a:pt x="203" y="65"/>
                  <a:pt x="203" y="65"/>
                  <a:pt x="203" y="65"/>
                </a:cubicBezTo>
                <a:cubicBezTo>
                  <a:pt x="203" y="66"/>
                  <a:pt x="203" y="66"/>
                  <a:pt x="203" y="66"/>
                </a:cubicBezTo>
                <a:cubicBezTo>
                  <a:pt x="203" y="67"/>
                  <a:pt x="203" y="67"/>
                  <a:pt x="203" y="67"/>
                </a:cubicBezTo>
                <a:cubicBezTo>
                  <a:pt x="204" y="67"/>
                  <a:pt x="204" y="67"/>
                  <a:pt x="204" y="67"/>
                </a:cubicBezTo>
                <a:cubicBezTo>
                  <a:pt x="205" y="68"/>
                  <a:pt x="205" y="68"/>
                  <a:pt x="205" y="68"/>
                </a:cubicBezTo>
                <a:cubicBezTo>
                  <a:pt x="205" y="67"/>
                  <a:pt x="205" y="67"/>
                  <a:pt x="205" y="67"/>
                </a:cubicBezTo>
                <a:cubicBezTo>
                  <a:pt x="206" y="67"/>
                  <a:pt x="206" y="67"/>
                  <a:pt x="206" y="67"/>
                </a:cubicBezTo>
                <a:cubicBezTo>
                  <a:pt x="206" y="66"/>
                  <a:pt x="206" y="66"/>
                  <a:pt x="206" y="66"/>
                </a:cubicBezTo>
                <a:cubicBezTo>
                  <a:pt x="206" y="65"/>
                  <a:pt x="206" y="65"/>
                  <a:pt x="206" y="65"/>
                </a:cubicBezTo>
                <a:cubicBezTo>
                  <a:pt x="207" y="64"/>
                  <a:pt x="207" y="64"/>
                  <a:pt x="207" y="64"/>
                </a:cubicBezTo>
                <a:cubicBezTo>
                  <a:pt x="208" y="63"/>
                  <a:pt x="208" y="63"/>
                  <a:pt x="208" y="63"/>
                </a:cubicBezTo>
                <a:cubicBezTo>
                  <a:pt x="208" y="63"/>
                  <a:pt x="208" y="63"/>
                  <a:pt x="208" y="63"/>
                </a:cubicBezTo>
                <a:cubicBezTo>
                  <a:pt x="209" y="63"/>
                  <a:pt x="209" y="63"/>
                  <a:pt x="209" y="63"/>
                </a:cubicBezTo>
                <a:cubicBezTo>
                  <a:pt x="209" y="64"/>
                  <a:pt x="209" y="64"/>
                  <a:pt x="209" y="64"/>
                </a:cubicBezTo>
                <a:cubicBezTo>
                  <a:pt x="210" y="64"/>
                  <a:pt x="210" y="64"/>
                  <a:pt x="210" y="64"/>
                </a:cubicBezTo>
                <a:cubicBezTo>
                  <a:pt x="211" y="63"/>
                  <a:pt x="211" y="63"/>
                  <a:pt x="211" y="63"/>
                </a:cubicBezTo>
                <a:cubicBezTo>
                  <a:pt x="212" y="63"/>
                  <a:pt x="212" y="63"/>
                  <a:pt x="212" y="63"/>
                </a:cubicBezTo>
                <a:cubicBezTo>
                  <a:pt x="213" y="62"/>
                  <a:pt x="213" y="62"/>
                  <a:pt x="213" y="62"/>
                </a:cubicBezTo>
                <a:cubicBezTo>
                  <a:pt x="213" y="60"/>
                  <a:pt x="213" y="60"/>
                  <a:pt x="213" y="60"/>
                </a:cubicBezTo>
                <a:cubicBezTo>
                  <a:pt x="214" y="59"/>
                  <a:pt x="214" y="59"/>
                  <a:pt x="214" y="59"/>
                </a:cubicBezTo>
                <a:cubicBezTo>
                  <a:pt x="214" y="58"/>
                  <a:pt x="214" y="58"/>
                  <a:pt x="214" y="58"/>
                </a:cubicBezTo>
                <a:cubicBezTo>
                  <a:pt x="215" y="58"/>
                  <a:pt x="215" y="58"/>
                  <a:pt x="215" y="58"/>
                </a:cubicBezTo>
                <a:cubicBezTo>
                  <a:pt x="215" y="59"/>
                  <a:pt x="215" y="59"/>
                  <a:pt x="215" y="59"/>
                </a:cubicBezTo>
                <a:cubicBezTo>
                  <a:pt x="216" y="59"/>
                  <a:pt x="216" y="59"/>
                  <a:pt x="216" y="59"/>
                </a:cubicBezTo>
                <a:cubicBezTo>
                  <a:pt x="217" y="58"/>
                  <a:pt x="217" y="58"/>
                  <a:pt x="217" y="58"/>
                </a:cubicBezTo>
                <a:cubicBezTo>
                  <a:pt x="216" y="58"/>
                  <a:pt x="216" y="58"/>
                  <a:pt x="216" y="58"/>
                </a:cubicBezTo>
                <a:cubicBezTo>
                  <a:pt x="216" y="56"/>
                  <a:pt x="216" y="56"/>
                  <a:pt x="216" y="56"/>
                </a:cubicBezTo>
                <a:cubicBezTo>
                  <a:pt x="216" y="56"/>
                  <a:pt x="216" y="56"/>
                  <a:pt x="216" y="56"/>
                </a:cubicBezTo>
                <a:cubicBezTo>
                  <a:pt x="217" y="55"/>
                  <a:pt x="217" y="55"/>
                  <a:pt x="217" y="55"/>
                </a:cubicBezTo>
                <a:cubicBezTo>
                  <a:pt x="218" y="55"/>
                  <a:pt x="218" y="55"/>
                  <a:pt x="218" y="55"/>
                </a:cubicBezTo>
                <a:cubicBezTo>
                  <a:pt x="219" y="54"/>
                  <a:pt x="219" y="54"/>
                  <a:pt x="219" y="54"/>
                </a:cubicBezTo>
                <a:cubicBezTo>
                  <a:pt x="219" y="54"/>
                  <a:pt x="219" y="54"/>
                  <a:pt x="219" y="54"/>
                </a:cubicBezTo>
                <a:cubicBezTo>
                  <a:pt x="220" y="54"/>
                  <a:pt x="220" y="54"/>
                  <a:pt x="220" y="54"/>
                </a:cubicBezTo>
                <a:cubicBezTo>
                  <a:pt x="221" y="53"/>
                  <a:pt x="221" y="53"/>
                  <a:pt x="221" y="53"/>
                </a:cubicBezTo>
                <a:cubicBezTo>
                  <a:pt x="221" y="52"/>
                  <a:pt x="221" y="52"/>
                  <a:pt x="221" y="52"/>
                </a:cubicBezTo>
                <a:cubicBezTo>
                  <a:pt x="220" y="50"/>
                  <a:pt x="220" y="50"/>
                  <a:pt x="220" y="50"/>
                </a:cubicBezTo>
                <a:cubicBezTo>
                  <a:pt x="221" y="50"/>
                  <a:pt x="221" y="50"/>
                  <a:pt x="221" y="50"/>
                </a:cubicBezTo>
                <a:cubicBezTo>
                  <a:pt x="220" y="49"/>
                  <a:pt x="220" y="49"/>
                  <a:pt x="220" y="49"/>
                </a:cubicBezTo>
                <a:cubicBezTo>
                  <a:pt x="220" y="48"/>
                  <a:pt x="220" y="48"/>
                  <a:pt x="220" y="48"/>
                </a:cubicBezTo>
                <a:cubicBezTo>
                  <a:pt x="220" y="48"/>
                  <a:pt x="220" y="48"/>
                  <a:pt x="220" y="48"/>
                </a:cubicBezTo>
                <a:cubicBezTo>
                  <a:pt x="219" y="48"/>
                  <a:pt x="219" y="48"/>
                  <a:pt x="219" y="48"/>
                </a:cubicBezTo>
                <a:cubicBezTo>
                  <a:pt x="218" y="49"/>
                  <a:pt x="218" y="49"/>
                  <a:pt x="218" y="49"/>
                </a:cubicBezTo>
                <a:cubicBezTo>
                  <a:pt x="218" y="50"/>
                  <a:pt x="218" y="50"/>
                  <a:pt x="218" y="50"/>
                </a:cubicBezTo>
                <a:cubicBezTo>
                  <a:pt x="218" y="51"/>
                  <a:pt x="218" y="51"/>
                  <a:pt x="218" y="51"/>
                </a:cubicBezTo>
                <a:cubicBezTo>
                  <a:pt x="218" y="51"/>
                  <a:pt x="218" y="51"/>
                  <a:pt x="218" y="51"/>
                </a:cubicBezTo>
                <a:cubicBezTo>
                  <a:pt x="217" y="52"/>
                  <a:pt x="217" y="52"/>
                  <a:pt x="217" y="52"/>
                </a:cubicBezTo>
                <a:cubicBezTo>
                  <a:pt x="217" y="51"/>
                  <a:pt x="217" y="51"/>
                  <a:pt x="217" y="51"/>
                </a:cubicBezTo>
                <a:cubicBezTo>
                  <a:pt x="216" y="51"/>
                  <a:pt x="216" y="51"/>
                  <a:pt x="216" y="51"/>
                </a:cubicBezTo>
                <a:cubicBezTo>
                  <a:pt x="216" y="51"/>
                  <a:pt x="216" y="51"/>
                  <a:pt x="216" y="51"/>
                </a:cubicBezTo>
                <a:cubicBezTo>
                  <a:pt x="216" y="52"/>
                  <a:pt x="216" y="52"/>
                  <a:pt x="216" y="52"/>
                </a:cubicBezTo>
                <a:cubicBezTo>
                  <a:pt x="215" y="51"/>
                  <a:pt x="215" y="51"/>
                  <a:pt x="215" y="51"/>
                </a:cubicBezTo>
                <a:cubicBezTo>
                  <a:pt x="215" y="50"/>
                  <a:pt x="215" y="50"/>
                  <a:pt x="215" y="50"/>
                </a:cubicBezTo>
                <a:cubicBezTo>
                  <a:pt x="214" y="49"/>
                  <a:pt x="214" y="49"/>
                  <a:pt x="214" y="49"/>
                </a:cubicBezTo>
                <a:cubicBezTo>
                  <a:pt x="214" y="49"/>
                  <a:pt x="214" y="49"/>
                  <a:pt x="214" y="49"/>
                </a:cubicBezTo>
                <a:cubicBezTo>
                  <a:pt x="213" y="49"/>
                  <a:pt x="213" y="49"/>
                  <a:pt x="213" y="49"/>
                </a:cubicBezTo>
                <a:cubicBezTo>
                  <a:pt x="212" y="49"/>
                  <a:pt x="212" y="49"/>
                  <a:pt x="212" y="49"/>
                </a:cubicBezTo>
                <a:cubicBezTo>
                  <a:pt x="211" y="49"/>
                  <a:pt x="211" y="49"/>
                  <a:pt x="211" y="49"/>
                </a:cubicBezTo>
                <a:cubicBezTo>
                  <a:pt x="211" y="49"/>
                  <a:pt x="211" y="49"/>
                  <a:pt x="211" y="49"/>
                </a:cubicBezTo>
                <a:cubicBezTo>
                  <a:pt x="208" y="48"/>
                  <a:pt x="208" y="48"/>
                  <a:pt x="208" y="48"/>
                </a:cubicBezTo>
                <a:cubicBezTo>
                  <a:pt x="207" y="49"/>
                  <a:pt x="207" y="49"/>
                  <a:pt x="207" y="49"/>
                </a:cubicBezTo>
                <a:cubicBezTo>
                  <a:pt x="207" y="50"/>
                  <a:pt x="207" y="50"/>
                  <a:pt x="207" y="50"/>
                </a:cubicBezTo>
                <a:cubicBezTo>
                  <a:pt x="206" y="51"/>
                  <a:pt x="206" y="51"/>
                  <a:pt x="206" y="51"/>
                </a:cubicBezTo>
                <a:cubicBezTo>
                  <a:pt x="206" y="50"/>
                  <a:pt x="206" y="50"/>
                  <a:pt x="206" y="50"/>
                </a:cubicBezTo>
                <a:cubicBezTo>
                  <a:pt x="205" y="50"/>
                  <a:pt x="205" y="50"/>
                  <a:pt x="205" y="50"/>
                </a:cubicBezTo>
                <a:cubicBezTo>
                  <a:pt x="203" y="52"/>
                  <a:pt x="203" y="52"/>
                  <a:pt x="203" y="52"/>
                </a:cubicBezTo>
                <a:cubicBezTo>
                  <a:pt x="202" y="53"/>
                  <a:pt x="202" y="53"/>
                  <a:pt x="202" y="53"/>
                </a:cubicBezTo>
                <a:cubicBezTo>
                  <a:pt x="201" y="53"/>
                  <a:pt x="201" y="53"/>
                  <a:pt x="201" y="53"/>
                </a:cubicBezTo>
                <a:cubicBezTo>
                  <a:pt x="200" y="54"/>
                  <a:pt x="200" y="54"/>
                  <a:pt x="200" y="54"/>
                </a:cubicBezTo>
                <a:cubicBezTo>
                  <a:pt x="199" y="54"/>
                  <a:pt x="199" y="54"/>
                  <a:pt x="199" y="54"/>
                </a:cubicBezTo>
                <a:cubicBezTo>
                  <a:pt x="199" y="55"/>
                  <a:pt x="199" y="55"/>
                  <a:pt x="199" y="55"/>
                </a:cubicBezTo>
                <a:cubicBezTo>
                  <a:pt x="198" y="55"/>
                  <a:pt x="198" y="55"/>
                  <a:pt x="198" y="55"/>
                </a:cubicBezTo>
                <a:cubicBezTo>
                  <a:pt x="197" y="55"/>
                  <a:pt x="197" y="55"/>
                  <a:pt x="197" y="55"/>
                </a:cubicBezTo>
                <a:cubicBezTo>
                  <a:pt x="196" y="56"/>
                  <a:pt x="196" y="56"/>
                  <a:pt x="196" y="56"/>
                </a:cubicBezTo>
                <a:cubicBezTo>
                  <a:pt x="195" y="56"/>
                  <a:pt x="195" y="56"/>
                  <a:pt x="195" y="56"/>
                </a:cubicBezTo>
                <a:cubicBezTo>
                  <a:pt x="195" y="56"/>
                  <a:pt x="195" y="56"/>
                  <a:pt x="195" y="56"/>
                </a:cubicBezTo>
                <a:cubicBezTo>
                  <a:pt x="194" y="56"/>
                  <a:pt x="194" y="56"/>
                  <a:pt x="194" y="56"/>
                </a:cubicBezTo>
                <a:cubicBezTo>
                  <a:pt x="192" y="57"/>
                  <a:pt x="192" y="57"/>
                  <a:pt x="192" y="57"/>
                </a:cubicBezTo>
                <a:cubicBezTo>
                  <a:pt x="191" y="58"/>
                  <a:pt x="191" y="58"/>
                  <a:pt x="191" y="58"/>
                </a:cubicBezTo>
                <a:cubicBezTo>
                  <a:pt x="190" y="58"/>
                  <a:pt x="190" y="58"/>
                  <a:pt x="190" y="58"/>
                </a:cubicBezTo>
                <a:cubicBezTo>
                  <a:pt x="189" y="58"/>
                  <a:pt x="189" y="58"/>
                  <a:pt x="189" y="58"/>
                </a:cubicBezTo>
                <a:cubicBezTo>
                  <a:pt x="187" y="58"/>
                  <a:pt x="187" y="58"/>
                  <a:pt x="187" y="58"/>
                </a:cubicBezTo>
                <a:cubicBezTo>
                  <a:pt x="186" y="60"/>
                  <a:pt x="186" y="60"/>
                  <a:pt x="186" y="60"/>
                </a:cubicBezTo>
                <a:cubicBezTo>
                  <a:pt x="185" y="60"/>
                  <a:pt x="185" y="60"/>
                  <a:pt x="185" y="60"/>
                </a:cubicBezTo>
                <a:cubicBezTo>
                  <a:pt x="184" y="60"/>
                  <a:pt x="184" y="60"/>
                  <a:pt x="184" y="60"/>
                </a:cubicBezTo>
                <a:cubicBezTo>
                  <a:pt x="183" y="61"/>
                  <a:pt x="183" y="61"/>
                  <a:pt x="183" y="61"/>
                </a:cubicBezTo>
                <a:cubicBezTo>
                  <a:pt x="184" y="61"/>
                  <a:pt x="184" y="61"/>
                  <a:pt x="184" y="61"/>
                </a:cubicBezTo>
                <a:cubicBezTo>
                  <a:pt x="185" y="62"/>
                  <a:pt x="185" y="62"/>
                  <a:pt x="185" y="62"/>
                </a:cubicBezTo>
                <a:cubicBezTo>
                  <a:pt x="184" y="62"/>
                  <a:pt x="184" y="62"/>
                  <a:pt x="184" y="62"/>
                </a:cubicBezTo>
                <a:cubicBezTo>
                  <a:pt x="183" y="62"/>
                  <a:pt x="183" y="62"/>
                  <a:pt x="183" y="62"/>
                </a:cubicBezTo>
                <a:cubicBezTo>
                  <a:pt x="184" y="63"/>
                  <a:pt x="184" y="63"/>
                  <a:pt x="184" y="63"/>
                </a:cubicBezTo>
                <a:cubicBezTo>
                  <a:pt x="184" y="64"/>
                  <a:pt x="184" y="64"/>
                  <a:pt x="184" y="64"/>
                </a:cubicBezTo>
                <a:cubicBezTo>
                  <a:pt x="182" y="64"/>
                  <a:pt x="182" y="64"/>
                  <a:pt x="182" y="64"/>
                </a:cubicBezTo>
                <a:cubicBezTo>
                  <a:pt x="182" y="65"/>
                  <a:pt x="182" y="65"/>
                  <a:pt x="182" y="65"/>
                </a:cubicBezTo>
                <a:cubicBezTo>
                  <a:pt x="183" y="65"/>
                  <a:pt x="183" y="65"/>
                  <a:pt x="183" y="65"/>
                </a:cubicBezTo>
                <a:cubicBezTo>
                  <a:pt x="184" y="65"/>
                  <a:pt x="184" y="65"/>
                  <a:pt x="184" y="65"/>
                </a:cubicBezTo>
                <a:cubicBezTo>
                  <a:pt x="185" y="64"/>
                  <a:pt x="185" y="64"/>
                  <a:pt x="185" y="64"/>
                </a:cubicBezTo>
                <a:cubicBezTo>
                  <a:pt x="186" y="64"/>
                  <a:pt x="186" y="64"/>
                  <a:pt x="186" y="64"/>
                </a:cubicBezTo>
                <a:cubicBezTo>
                  <a:pt x="187" y="64"/>
                  <a:pt x="187" y="64"/>
                  <a:pt x="187" y="64"/>
                </a:cubicBezTo>
                <a:cubicBezTo>
                  <a:pt x="187" y="65"/>
                  <a:pt x="187" y="65"/>
                  <a:pt x="187" y="65"/>
                </a:cubicBezTo>
                <a:cubicBezTo>
                  <a:pt x="187" y="66"/>
                  <a:pt x="187" y="66"/>
                  <a:pt x="187" y="66"/>
                </a:cubicBezTo>
                <a:cubicBezTo>
                  <a:pt x="188" y="67"/>
                  <a:pt x="188" y="67"/>
                  <a:pt x="188" y="67"/>
                </a:cubicBezTo>
                <a:close/>
                <a:moveTo>
                  <a:pt x="284" y="123"/>
                </a:moveTo>
                <a:cubicBezTo>
                  <a:pt x="285" y="123"/>
                  <a:pt x="285" y="123"/>
                  <a:pt x="285" y="123"/>
                </a:cubicBezTo>
                <a:cubicBezTo>
                  <a:pt x="286" y="123"/>
                  <a:pt x="286" y="123"/>
                  <a:pt x="286" y="123"/>
                </a:cubicBezTo>
                <a:cubicBezTo>
                  <a:pt x="286" y="124"/>
                  <a:pt x="286" y="124"/>
                  <a:pt x="286" y="124"/>
                </a:cubicBezTo>
                <a:cubicBezTo>
                  <a:pt x="286" y="124"/>
                  <a:pt x="286" y="124"/>
                  <a:pt x="286" y="124"/>
                </a:cubicBezTo>
                <a:cubicBezTo>
                  <a:pt x="285" y="124"/>
                  <a:pt x="285" y="124"/>
                  <a:pt x="285" y="124"/>
                </a:cubicBezTo>
                <a:cubicBezTo>
                  <a:pt x="284" y="123"/>
                  <a:pt x="284" y="123"/>
                  <a:pt x="284" y="123"/>
                </a:cubicBezTo>
                <a:close/>
                <a:moveTo>
                  <a:pt x="273" y="101"/>
                </a:moveTo>
                <a:cubicBezTo>
                  <a:pt x="272" y="101"/>
                  <a:pt x="272" y="101"/>
                  <a:pt x="272" y="101"/>
                </a:cubicBezTo>
                <a:cubicBezTo>
                  <a:pt x="272" y="101"/>
                  <a:pt x="272" y="101"/>
                  <a:pt x="272" y="101"/>
                </a:cubicBezTo>
                <a:cubicBezTo>
                  <a:pt x="271" y="101"/>
                  <a:pt x="271" y="101"/>
                  <a:pt x="271" y="101"/>
                </a:cubicBezTo>
                <a:cubicBezTo>
                  <a:pt x="272" y="101"/>
                  <a:pt x="272" y="101"/>
                  <a:pt x="272" y="101"/>
                </a:cubicBezTo>
                <a:cubicBezTo>
                  <a:pt x="273" y="102"/>
                  <a:pt x="273" y="102"/>
                  <a:pt x="273" y="102"/>
                </a:cubicBezTo>
                <a:cubicBezTo>
                  <a:pt x="272" y="102"/>
                  <a:pt x="272" y="102"/>
                  <a:pt x="272" y="102"/>
                </a:cubicBezTo>
                <a:cubicBezTo>
                  <a:pt x="271" y="102"/>
                  <a:pt x="271" y="102"/>
                  <a:pt x="271" y="102"/>
                </a:cubicBezTo>
                <a:cubicBezTo>
                  <a:pt x="271" y="103"/>
                  <a:pt x="271" y="103"/>
                  <a:pt x="271" y="103"/>
                </a:cubicBezTo>
                <a:cubicBezTo>
                  <a:pt x="271" y="103"/>
                  <a:pt x="271" y="103"/>
                  <a:pt x="271" y="103"/>
                </a:cubicBezTo>
                <a:cubicBezTo>
                  <a:pt x="271" y="104"/>
                  <a:pt x="271" y="104"/>
                  <a:pt x="271" y="104"/>
                </a:cubicBezTo>
                <a:cubicBezTo>
                  <a:pt x="271" y="104"/>
                  <a:pt x="271" y="104"/>
                  <a:pt x="271" y="104"/>
                </a:cubicBezTo>
                <a:cubicBezTo>
                  <a:pt x="270" y="104"/>
                  <a:pt x="270" y="104"/>
                  <a:pt x="270" y="104"/>
                </a:cubicBezTo>
                <a:cubicBezTo>
                  <a:pt x="269" y="104"/>
                  <a:pt x="269" y="104"/>
                  <a:pt x="269" y="104"/>
                </a:cubicBezTo>
                <a:cubicBezTo>
                  <a:pt x="268" y="105"/>
                  <a:pt x="268" y="105"/>
                  <a:pt x="268" y="105"/>
                </a:cubicBezTo>
                <a:cubicBezTo>
                  <a:pt x="268" y="106"/>
                  <a:pt x="268" y="106"/>
                  <a:pt x="268" y="106"/>
                </a:cubicBezTo>
                <a:cubicBezTo>
                  <a:pt x="268" y="106"/>
                  <a:pt x="268" y="106"/>
                  <a:pt x="268" y="106"/>
                </a:cubicBezTo>
                <a:cubicBezTo>
                  <a:pt x="268" y="106"/>
                  <a:pt x="268" y="106"/>
                  <a:pt x="268" y="106"/>
                </a:cubicBezTo>
                <a:cubicBezTo>
                  <a:pt x="268" y="106"/>
                  <a:pt x="268" y="106"/>
                  <a:pt x="268" y="106"/>
                </a:cubicBezTo>
                <a:cubicBezTo>
                  <a:pt x="268" y="107"/>
                  <a:pt x="268" y="107"/>
                  <a:pt x="268" y="107"/>
                </a:cubicBezTo>
                <a:cubicBezTo>
                  <a:pt x="268" y="107"/>
                  <a:pt x="268" y="107"/>
                  <a:pt x="268" y="107"/>
                </a:cubicBezTo>
                <a:cubicBezTo>
                  <a:pt x="268" y="107"/>
                  <a:pt x="268" y="107"/>
                  <a:pt x="268" y="107"/>
                </a:cubicBezTo>
                <a:cubicBezTo>
                  <a:pt x="269" y="107"/>
                  <a:pt x="269" y="107"/>
                  <a:pt x="269" y="107"/>
                </a:cubicBezTo>
                <a:cubicBezTo>
                  <a:pt x="269" y="107"/>
                  <a:pt x="269" y="107"/>
                  <a:pt x="269" y="107"/>
                </a:cubicBezTo>
                <a:cubicBezTo>
                  <a:pt x="269" y="108"/>
                  <a:pt x="269" y="108"/>
                  <a:pt x="269" y="108"/>
                </a:cubicBezTo>
                <a:cubicBezTo>
                  <a:pt x="269" y="108"/>
                  <a:pt x="269" y="108"/>
                  <a:pt x="269" y="108"/>
                </a:cubicBezTo>
                <a:cubicBezTo>
                  <a:pt x="270" y="109"/>
                  <a:pt x="270" y="109"/>
                  <a:pt x="270" y="109"/>
                </a:cubicBezTo>
                <a:cubicBezTo>
                  <a:pt x="270" y="109"/>
                  <a:pt x="270" y="109"/>
                  <a:pt x="270" y="109"/>
                </a:cubicBezTo>
                <a:cubicBezTo>
                  <a:pt x="270" y="109"/>
                  <a:pt x="270" y="109"/>
                  <a:pt x="270" y="109"/>
                </a:cubicBezTo>
                <a:cubicBezTo>
                  <a:pt x="270" y="110"/>
                  <a:pt x="270" y="110"/>
                  <a:pt x="270" y="110"/>
                </a:cubicBezTo>
                <a:cubicBezTo>
                  <a:pt x="271" y="110"/>
                  <a:pt x="271" y="110"/>
                  <a:pt x="271" y="110"/>
                </a:cubicBezTo>
                <a:cubicBezTo>
                  <a:pt x="271" y="109"/>
                  <a:pt x="271" y="109"/>
                  <a:pt x="271" y="109"/>
                </a:cubicBezTo>
                <a:cubicBezTo>
                  <a:pt x="272" y="109"/>
                  <a:pt x="272" y="109"/>
                  <a:pt x="272" y="109"/>
                </a:cubicBezTo>
                <a:cubicBezTo>
                  <a:pt x="272" y="111"/>
                  <a:pt x="272" y="111"/>
                  <a:pt x="272" y="111"/>
                </a:cubicBezTo>
                <a:cubicBezTo>
                  <a:pt x="272" y="111"/>
                  <a:pt x="272" y="111"/>
                  <a:pt x="272" y="111"/>
                </a:cubicBezTo>
                <a:cubicBezTo>
                  <a:pt x="273" y="111"/>
                  <a:pt x="273" y="111"/>
                  <a:pt x="273" y="111"/>
                </a:cubicBezTo>
                <a:cubicBezTo>
                  <a:pt x="273" y="112"/>
                  <a:pt x="273" y="112"/>
                  <a:pt x="273" y="112"/>
                </a:cubicBezTo>
                <a:cubicBezTo>
                  <a:pt x="274" y="112"/>
                  <a:pt x="274" y="112"/>
                  <a:pt x="274" y="112"/>
                </a:cubicBezTo>
                <a:cubicBezTo>
                  <a:pt x="275" y="113"/>
                  <a:pt x="275" y="113"/>
                  <a:pt x="275" y="113"/>
                </a:cubicBezTo>
                <a:cubicBezTo>
                  <a:pt x="276" y="113"/>
                  <a:pt x="276" y="113"/>
                  <a:pt x="276" y="113"/>
                </a:cubicBezTo>
                <a:cubicBezTo>
                  <a:pt x="276" y="113"/>
                  <a:pt x="276" y="113"/>
                  <a:pt x="276" y="113"/>
                </a:cubicBezTo>
                <a:cubicBezTo>
                  <a:pt x="277" y="113"/>
                  <a:pt x="277" y="113"/>
                  <a:pt x="277" y="113"/>
                </a:cubicBezTo>
                <a:cubicBezTo>
                  <a:pt x="276" y="112"/>
                  <a:pt x="276" y="112"/>
                  <a:pt x="276" y="112"/>
                </a:cubicBezTo>
                <a:cubicBezTo>
                  <a:pt x="277" y="112"/>
                  <a:pt x="277" y="112"/>
                  <a:pt x="277" y="112"/>
                </a:cubicBezTo>
                <a:cubicBezTo>
                  <a:pt x="278" y="110"/>
                  <a:pt x="278" y="110"/>
                  <a:pt x="278" y="110"/>
                </a:cubicBezTo>
                <a:cubicBezTo>
                  <a:pt x="278" y="109"/>
                  <a:pt x="278" y="109"/>
                  <a:pt x="278" y="109"/>
                </a:cubicBezTo>
                <a:cubicBezTo>
                  <a:pt x="278" y="108"/>
                  <a:pt x="278" y="108"/>
                  <a:pt x="278" y="108"/>
                </a:cubicBezTo>
                <a:cubicBezTo>
                  <a:pt x="279" y="107"/>
                  <a:pt x="279" y="107"/>
                  <a:pt x="279" y="107"/>
                </a:cubicBezTo>
                <a:cubicBezTo>
                  <a:pt x="279" y="106"/>
                  <a:pt x="279" y="106"/>
                  <a:pt x="279" y="106"/>
                </a:cubicBezTo>
                <a:cubicBezTo>
                  <a:pt x="279" y="104"/>
                  <a:pt x="279" y="104"/>
                  <a:pt x="279" y="104"/>
                </a:cubicBezTo>
                <a:cubicBezTo>
                  <a:pt x="280" y="104"/>
                  <a:pt x="280" y="104"/>
                  <a:pt x="280" y="104"/>
                </a:cubicBezTo>
                <a:cubicBezTo>
                  <a:pt x="279" y="103"/>
                  <a:pt x="279" y="103"/>
                  <a:pt x="279" y="103"/>
                </a:cubicBezTo>
                <a:cubicBezTo>
                  <a:pt x="278" y="102"/>
                  <a:pt x="278" y="102"/>
                  <a:pt x="278" y="102"/>
                </a:cubicBezTo>
                <a:cubicBezTo>
                  <a:pt x="278" y="101"/>
                  <a:pt x="278" y="101"/>
                  <a:pt x="278" y="101"/>
                </a:cubicBezTo>
                <a:cubicBezTo>
                  <a:pt x="278" y="101"/>
                  <a:pt x="278" y="101"/>
                  <a:pt x="278" y="101"/>
                </a:cubicBezTo>
                <a:cubicBezTo>
                  <a:pt x="278" y="100"/>
                  <a:pt x="278" y="100"/>
                  <a:pt x="278" y="100"/>
                </a:cubicBezTo>
                <a:cubicBezTo>
                  <a:pt x="276" y="99"/>
                  <a:pt x="276" y="99"/>
                  <a:pt x="276" y="99"/>
                </a:cubicBezTo>
                <a:cubicBezTo>
                  <a:pt x="275" y="100"/>
                  <a:pt x="275" y="100"/>
                  <a:pt x="275" y="100"/>
                </a:cubicBezTo>
                <a:cubicBezTo>
                  <a:pt x="275" y="100"/>
                  <a:pt x="275" y="100"/>
                  <a:pt x="275" y="100"/>
                </a:cubicBezTo>
                <a:cubicBezTo>
                  <a:pt x="273" y="100"/>
                  <a:pt x="273" y="100"/>
                  <a:pt x="273" y="100"/>
                </a:cubicBezTo>
                <a:cubicBezTo>
                  <a:pt x="273" y="100"/>
                  <a:pt x="273" y="100"/>
                  <a:pt x="273" y="100"/>
                </a:cubicBezTo>
                <a:cubicBezTo>
                  <a:pt x="274" y="101"/>
                  <a:pt x="274" y="101"/>
                  <a:pt x="274" y="101"/>
                </a:cubicBezTo>
                <a:cubicBezTo>
                  <a:pt x="274" y="101"/>
                  <a:pt x="274" y="101"/>
                  <a:pt x="274" y="101"/>
                </a:cubicBezTo>
                <a:cubicBezTo>
                  <a:pt x="273" y="101"/>
                  <a:pt x="273" y="101"/>
                  <a:pt x="273" y="101"/>
                </a:cubicBezTo>
                <a:close/>
                <a:moveTo>
                  <a:pt x="280" y="93"/>
                </a:moveTo>
                <a:cubicBezTo>
                  <a:pt x="279" y="93"/>
                  <a:pt x="279" y="93"/>
                  <a:pt x="279" y="93"/>
                </a:cubicBezTo>
                <a:cubicBezTo>
                  <a:pt x="279" y="93"/>
                  <a:pt x="279" y="93"/>
                  <a:pt x="279" y="93"/>
                </a:cubicBezTo>
                <a:cubicBezTo>
                  <a:pt x="280" y="93"/>
                  <a:pt x="280" y="93"/>
                  <a:pt x="280" y="93"/>
                </a:cubicBezTo>
                <a:cubicBezTo>
                  <a:pt x="280" y="93"/>
                  <a:pt x="280" y="93"/>
                  <a:pt x="280" y="93"/>
                </a:cubicBezTo>
                <a:close/>
                <a:moveTo>
                  <a:pt x="279" y="99"/>
                </a:moveTo>
                <a:cubicBezTo>
                  <a:pt x="278" y="98"/>
                  <a:pt x="278" y="98"/>
                  <a:pt x="278" y="98"/>
                </a:cubicBezTo>
                <a:cubicBezTo>
                  <a:pt x="278" y="98"/>
                  <a:pt x="278" y="98"/>
                  <a:pt x="278" y="98"/>
                </a:cubicBezTo>
                <a:cubicBezTo>
                  <a:pt x="278" y="97"/>
                  <a:pt x="278" y="97"/>
                  <a:pt x="278" y="97"/>
                </a:cubicBezTo>
                <a:cubicBezTo>
                  <a:pt x="279" y="97"/>
                  <a:pt x="279" y="97"/>
                  <a:pt x="279" y="97"/>
                </a:cubicBezTo>
                <a:cubicBezTo>
                  <a:pt x="278" y="96"/>
                  <a:pt x="278" y="96"/>
                  <a:pt x="278" y="96"/>
                </a:cubicBezTo>
                <a:cubicBezTo>
                  <a:pt x="279" y="95"/>
                  <a:pt x="279" y="95"/>
                  <a:pt x="279" y="95"/>
                </a:cubicBezTo>
                <a:cubicBezTo>
                  <a:pt x="280" y="95"/>
                  <a:pt x="280" y="95"/>
                  <a:pt x="280" y="95"/>
                </a:cubicBezTo>
                <a:cubicBezTo>
                  <a:pt x="279" y="97"/>
                  <a:pt x="279" y="97"/>
                  <a:pt x="279" y="97"/>
                </a:cubicBezTo>
                <a:cubicBezTo>
                  <a:pt x="279" y="98"/>
                  <a:pt x="279" y="98"/>
                  <a:pt x="279" y="98"/>
                </a:cubicBezTo>
                <a:cubicBezTo>
                  <a:pt x="279" y="98"/>
                  <a:pt x="279" y="99"/>
                  <a:pt x="279" y="99"/>
                </a:cubicBezTo>
                <a:close/>
                <a:moveTo>
                  <a:pt x="272" y="96"/>
                </a:moveTo>
                <a:cubicBezTo>
                  <a:pt x="271" y="96"/>
                  <a:pt x="271" y="96"/>
                  <a:pt x="271" y="96"/>
                </a:cubicBezTo>
                <a:cubicBezTo>
                  <a:pt x="272" y="95"/>
                  <a:pt x="272" y="95"/>
                  <a:pt x="272" y="95"/>
                </a:cubicBezTo>
                <a:cubicBezTo>
                  <a:pt x="273" y="95"/>
                  <a:pt x="273" y="95"/>
                  <a:pt x="273" y="95"/>
                </a:cubicBezTo>
                <a:cubicBezTo>
                  <a:pt x="273" y="96"/>
                  <a:pt x="273" y="96"/>
                  <a:pt x="273" y="96"/>
                </a:cubicBezTo>
                <a:cubicBezTo>
                  <a:pt x="272" y="96"/>
                  <a:pt x="272" y="96"/>
                  <a:pt x="272" y="96"/>
                </a:cubicBezTo>
                <a:cubicBezTo>
                  <a:pt x="272" y="96"/>
                  <a:pt x="272" y="96"/>
                  <a:pt x="272" y="96"/>
                </a:cubicBezTo>
                <a:cubicBezTo>
                  <a:pt x="272" y="96"/>
                  <a:pt x="272" y="96"/>
                  <a:pt x="272" y="96"/>
                </a:cubicBezTo>
                <a:close/>
                <a:moveTo>
                  <a:pt x="270" y="98"/>
                </a:moveTo>
                <a:cubicBezTo>
                  <a:pt x="270" y="97"/>
                  <a:pt x="270" y="97"/>
                  <a:pt x="270" y="97"/>
                </a:cubicBezTo>
                <a:cubicBezTo>
                  <a:pt x="270" y="97"/>
                  <a:pt x="270" y="97"/>
                  <a:pt x="270" y="97"/>
                </a:cubicBezTo>
                <a:cubicBezTo>
                  <a:pt x="271" y="97"/>
                  <a:pt x="271" y="97"/>
                  <a:pt x="271" y="97"/>
                </a:cubicBezTo>
                <a:cubicBezTo>
                  <a:pt x="270" y="97"/>
                  <a:pt x="270" y="97"/>
                  <a:pt x="270" y="97"/>
                </a:cubicBezTo>
                <a:cubicBezTo>
                  <a:pt x="270" y="98"/>
                  <a:pt x="270" y="98"/>
                  <a:pt x="270" y="98"/>
                </a:cubicBezTo>
                <a:close/>
                <a:moveTo>
                  <a:pt x="271" y="100"/>
                </a:moveTo>
                <a:cubicBezTo>
                  <a:pt x="271" y="99"/>
                  <a:pt x="271" y="99"/>
                  <a:pt x="271" y="99"/>
                </a:cubicBezTo>
                <a:cubicBezTo>
                  <a:pt x="271" y="99"/>
                  <a:pt x="271" y="99"/>
                  <a:pt x="271" y="99"/>
                </a:cubicBezTo>
                <a:cubicBezTo>
                  <a:pt x="271" y="98"/>
                  <a:pt x="271" y="98"/>
                  <a:pt x="271" y="98"/>
                </a:cubicBezTo>
                <a:cubicBezTo>
                  <a:pt x="272" y="98"/>
                  <a:pt x="272" y="98"/>
                  <a:pt x="272" y="98"/>
                </a:cubicBezTo>
                <a:cubicBezTo>
                  <a:pt x="272" y="98"/>
                  <a:pt x="272" y="98"/>
                  <a:pt x="272" y="98"/>
                </a:cubicBezTo>
                <a:cubicBezTo>
                  <a:pt x="272" y="99"/>
                  <a:pt x="272" y="99"/>
                  <a:pt x="272" y="99"/>
                </a:cubicBezTo>
                <a:cubicBezTo>
                  <a:pt x="272" y="100"/>
                  <a:pt x="272" y="100"/>
                  <a:pt x="272" y="100"/>
                </a:cubicBezTo>
                <a:cubicBezTo>
                  <a:pt x="271" y="100"/>
                  <a:pt x="271" y="100"/>
                  <a:pt x="271" y="100"/>
                </a:cubicBezTo>
                <a:close/>
                <a:moveTo>
                  <a:pt x="269" y="101"/>
                </a:moveTo>
                <a:cubicBezTo>
                  <a:pt x="269" y="100"/>
                  <a:pt x="269" y="100"/>
                  <a:pt x="269" y="100"/>
                </a:cubicBezTo>
                <a:cubicBezTo>
                  <a:pt x="268" y="99"/>
                  <a:pt x="268" y="99"/>
                  <a:pt x="268" y="99"/>
                </a:cubicBezTo>
                <a:cubicBezTo>
                  <a:pt x="269" y="99"/>
                  <a:pt x="269" y="99"/>
                  <a:pt x="269" y="99"/>
                </a:cubicBezTo>
                <a:cubicBezTo>
                  <a:pt x="269" y="98"/>
                  <a:pt x="269" y="98"/>
                  <a:pt x="269" y="98"/>
                </a:cubicBezTo>
                <a:cubicBezTo>
                  <a:pt x="270" y="98"/>
                  <a:pt x="270" y="98"/>
                  <a:pt x="270" y="98"/>
                </a:cubicBezTo>
                <a:cubicBezTo>
                  <a:pt x="270" y="99"/>
                  <a:pt x="270" y="99"/>
                  <a:pt x="270" y="99"/>
                </a:cubicBezTo>
                <a:cubicBezTo>
                  <a:pt x="271" y="99"/>
                  <a:pt x="271" y="99"/>
                  <a:pt x="271" y="99"/>
                </a:cubicBezTo>
                <a:cubicBezTo>
                  <a:pt x="270" y="99"/>
                  <a:pt x="270" y="99"/>
                  <a:pt x="270" y="99"/>
                </a:cubicBezTo>
                <a:cubicBezTo>
                  <a:pt x="270" y="100"/>
                  <a:pt x="270" y="100"/>
                  <a:pt x="270" y="100"/>
                </a:cubicBezTo>
                <a:cubicBezTo>
                  <a:pt x="270" y="100"/>
                  <a:pt x="270" y="100"/>
                  <a:pt x="270" y="100"/>
                </a:cubicBezTo>
                <a:cubicBezTo>
                  <a:pt x="270" y="101"/>
                  <a:pt x="270" y="101"/>
                  <a:pt x="270" y="101"/>
                </a:cubicBezTo>
                <a:cubicBezTo>
                  <a:pt x="269" y="101"/>
                  <a:pt x="269" y="101"/>
                  <a:pt x="269" y="101"/>
                </a:cubicBezTo>
                <a:close/>
                <a:moveTo>
                  <a:pt x="267" y="101"/>
                </a:moveTo>
                <a:cubicBezTo>
                  <a:pt x="266" y="101"/>
                  <a:pt x="266" y="101"/>
                  <a:pt x="266" y="101"/>
                </a:cubicBezTo>
                <a:cubicBezTo>
                  <a:pt x="267" y="100"/>
                  <a:pt x="267" y="100"/>
                  <a:pt x="267" y="100"/>
                </a:cubicBezTo>
                <a:cubicBezTo>
                  <a:pt x="267" y="101"/>
                  <a:pt x="267" y="101"/>
                  <a:pt x="267" y="101"/>
                </a:cubicBezTo>
                <a:cubicBezTo>
                  <a:pt x="267" y="101"/>
                  <a:pt x="267" y="101"/>
                  <a:pt x="267" y="101"/>
                </a:cubicBezTo>
                <a:cubicBezTo>
                  <a:pt x="267" y="101"/>
                  <a:pt x="267" y="101"/>
                  <a:pt x="267" y="101"/>
                </a:cubicBezTo>
                <a:close/>
                <a:moveTo>
                  <a:pt x="256" y="103"/>
                </a:moveTo>
                <a:cubicBezTo>
                  <a:pt x="256" y="102"/>
                  <a:pt x="256" y="102"/>
                  <a:pt x="256" y="102"/>
                </a:cubicBezTo>
                <a:cubicBezTo>
                  <a:pt x="255" y="102"/>
                  <a:pt x="255" y="102"/>
                  <a:pt x="255" y="102"/>
                </a:cubicBezTo>
                <a:cubicBezTo>
                  <a:pt x="254" y="102"/>
                  <a:pt x="254" y="102"/>
                  <a:pt x="254" y="102"/>
                </a:cubicBezTo>
                <a:cubicBezTo>
                  <a:pt x="254" y="101"/>
                  <a:pt x="254" y="101"/>
                  <a:pt x="254" y="101"/>
                </a:cubicBezTo>
                <a:cubicBezTo>
                  <a:pt x="255" y="100"/>
                  <a:pt x="255" y="100"/>
                  <a:pt x="255" y="100"/>
                </a:cubicBezTo>
                <a:cubicBezTo>
                  <a:pt x="254" y="100"/>
                  <a:pt x="254" y="100"/>
                  <a:pt x="254" y="100"/>
                </a:cubicBezTo>
                <a:cubicBezTo>
                  <a:pt x="255" y="99"/>
                  <a:pt x="255" y="99"/>
                  <a:pt x="255" y="99"/>
                </a:cubicBezTo>
                <a:cubicBezTo>
                  <a:pt x="255" y="99"/>
                  <a:pt x="255" y="99"/>
                  <a:pt x="255" y="99"/>
                </a:cubicBezTo>
                <a:cubicBezTo>
                  <a:pt x="256" y="100"/>
                  <a:pt x="256" y="100"/>
                  <a:pt x="256" y="100"/>
                </a:cubicBezTo>
                <a:cubicBezTo>
                  <a:pt x="256" y="99"/>
                  <a:pt x="256" y="99"/>
                  <a:pt x="256" y="99"/>
                </a:cubicBezTo>
                <a:cubicBezTo>
                  <a:pt x="256" y="99"/>
                  <a:pt x="256" y="99"/>
                  <a:pt x="256" y="99"/>
                </a:cubicBezTo>
                <a:cubicBezTo>
                  <a:pt x="256" y="98"/>
                  <a:pt x="256" y="98"/>
                  <a:pt x="256" y="98"/>
                </a:cubicBezTo>
                <a:cubicBezTo>
                  <a:pt x="255" y="98"/>
                  <a:pt x="255" y="98"/>
                  <a:pt x="255" y="98"/>
                </a:cubicBezTo>
                <a:cubicBezTo>
                  <a:pt x="255" y="97"/>
                  <a:pt x="255" y="97"/>
                  <a:pt x="255" y="97"/>
                </a:cubicBezTo>
                <a:cubicBezTo>
                  <a:pt x="255" y="97"/>
                  <a:pt x="255" y="97"/>
                  <a:pt x="255" y="97"/>
                </a:cubicBezTo>
                <a:cubicBezTo>
                  <a:pt x="254" y="97"/>
                  <a:pt x="254" y="97"/>
                  <a:pt x="254" y="97"/>
                </a:cubicBezTo>
                <a:cubicBezTo>
                  <a:pt x="255" y="97"/>
                  <a:pt x="255" y="97"/>
                  <a:pt x="255" y="97"/>
                </a:cubicBezTo>
                <a:cubicBezTo>
                  <a:pt x="255" y="97"/>
                  <a:pt x="255" y="97"/>
                  <a:pt x="255" y="97"/>
                </a:cubicBezTo>
                <a:cubicBezTo>
                  <a:pt x="256" y="97"/>
                  <a:pt x="256" y="97"/>
                  <a:pt x="256" y="97"/>
                </a:cubicBezTo>
                <a:cubicBezTo>
                  <a:pt x="255" y="96"/>
                  <a:pt x="255" y="96"/>
                  <a:pt x="255" y="96"/>
                </a:cubicBezTo>
                <a:cubicBezTo>
                  <a:pt x="256" y="96"/>
                  <a:pt x="256" y="96"/>
                  <a:pt x="256" y="96"/>
                </a:cubicBezTo>
                <a:cubicBezTo>
                  <a:pt x="257" y="96"/>
                  <a:pt x="257" y="96"/>
                  <a:pt x="257" y="96"/>
                </a:cubicBezTo>
                <a:cubicBezTo>
                  <a:pt x="258" y="97"/>
                  <a:pt x="258" y="97"/>
                  <a:pt x="258" y="97"/>
                </a:cubicBezTo>
                <a:cubicBezTo>
                  <a:pt x="259" y="96"/>
                  <a:pt x="259" y="96"/>
                  <a:pt x="259" y="96"/>
                </a:cubicBezTo>
                <a:cubicBezTo>
                  <a:pt x="258" y="96"/>
                  <a:pt x="258" y="96"/>
                  <a:pt x="258" y="96"/>
                </a:cubicBezTo>
                <a:cubicBezTo>
                  <a:pt x="257" y="96"/>
                  <a:pt x="257" y="96"/>
                  <a:pt x="257" y="96"/>
                </a:cubicBezTo>
                <a:cubicBezTo>
                  <a:pt x="258" y="96"/>
                  <a:pt x="258" y="96"/>
                  <a:pt x="258" y="96"/>
                </a:cubicBezTo>
                <a:cubicBezTo>
                  <a:pt x="259" y="95"/>
                  <a:pt x="259" y="95"/>
                  <a:pt x="259" y="95"/>
                </a:cubicBezTo>
                <a:cubicBezTo>
                  <a:pt x="260" y="95"/>
                  <a:pt x="260" y="95"/>
                  <a:pt x="260" y="95"/>
                </a:cubicBezTo>
                <a:cubicBezTo>
                  <a:pt x="262" y="95"/>
                  <a:pt x="262" y="95"/>
                  <a:pt x="262" y="95"/>
                </a:cubicBezTo>
                <a:cubicBezTo>
                  <a:pt x="263" y="95"/>
                  <a:pt x="263" y="95"/>
                  <a:pt x="263" y="95"/>
                </a:cubicBezTo>
                <a:cubicBezTo>
                  <a:pt x="264" y="94"/>
                  <a:pt x="264" y="94"/>
                  <a:pt x="264" y="94"/>
                </a:cubicBezTo>
                <a:cubicBezTo>
                  <a:pt x="263" y="94"/>
                  <a:pt x="263" y="94"/>
                  <a:pt x="263" y="94"/>
                </a:cubicBezTo>
                <a:cubicBezTo>
                  <a:pt x="259" y="93"/>
                  <a:pt x="259" y="93"/>
                  <a:pt x="259" y="93"/>
                </a:cubicBezTo>
                <a:cubicBezTo>
                  <a:pt x="258" y="93"/>
                  <a:pt x="258" y="93"/>
                  <a:pt x="258" y="93"/>
                </a:cubicBezTo>
                <a:cubicBezTo>
                  <a:pt x="257" y="93"/>
                  <a:pt x="257" y="93"/>
                  <a:pt x="257" y="93"/>
                </a:cubicBezTo>
                <a:cubicBezTo>
                  <a:pt x="256" y="93"/>
                  <a:pt x="256" y="93"/>
                  <a:pt x="256" y="93"/>
                </a:cubicBezTo>
                <a:cubicBezTo>
                  <a:pt x="255" y="93"/>
                  <a:pt x="255" y="93"/>
                  <a:pt x="255" y="93"/>
                </a:cubicBezTo>
                <a:cubicBezTo>
                  <a:pt x="254" y="93"/>
                  <a:pt x="254" y="93"/>
                  <a:pt x="254" y="93"/>
                </a:cubicBezTo>
                <a:cubicBezTo>
                  <a:pt x="253" y="92"/>
                  <a:pt x="253" y="92"/>
                  <a:pt x="253" y="92"/>
                </a:cubicBezTo>
                <a:cubicBezTo>
                  <a:pt x="253" y="92"/>
                  <a:pt x="253" y="92"/>
                  <a:pt x="253" y="92"/>
                </a:cubicBezTo>
                <a:cubicBezTo>
                  <a:pt x="252" y="93"/>
                  <a:pt x="252" y="93"/>
                  <a:pt x="252" y="93"/>
                </a:cubicBezTo>
                <a:cubicBezTo>
                  <a:pt x="252" y="93"/>
                  <a:pt x="252" y="93"/>
                  <a:pt x="252" y="93"/>
                </a:cubicBezTo>
                <a:cubicBezTo>
                  <a:pt x="251" y="93"/>
                  <a:pt x="251" y="93"/>
                  <a:pt x="251" y="93"/>
                </a:cubicBezTo>
                <a:cubicBezTo>
                  <a:pt x="251" y="92"/>
                  <a:pt x="251" y="92"/>
                  <a:pt x="251" y="92"/>
                </a:cubicBezTo>
                <a:cubicBezTo>
                  <a:pt x="251" y="91"/>
                  <a:pt x="251" y="91"/>
                  <a:pt x="251" y="91"/>
                </a:cubicBezTo>
                <a:cubicBezTo>
                  <a:pt x="251" y="91"/>
                  <a:pt x="251" y="91"/>
                  <a:pt x="251" y="91"/>
                </a:cubicBezTo>
                <a:cubicBezTo>
                  <a:pt x="252" y="91"/>
                  <a:pt x="252" y="91"/>
                  <a:pt x="252" y="91"/>
                </a:cubicBezTo>
                <a:cubicBezTo>
                  <a:pt x="253" y="91"/>
                  <a:pt x="253" y="91"/>
                  <a:pt x="253" y="91"/>
                </a:cubicBezTo>
                <a:cubicBezTo>
                  <a:pt x="253" y="91"/>
                  <a:pt x="253" y="91"/>
                  <a:pt x="253" y="91"/>
                </a:cubicBezTo>
                <a:cubicBezTo>
                  <a:pt x="253" y="90"/>
                  <a:pt x="253" y="90"/>
                  <a:pt x="253" y="90"/>
                </a:cubicBezTo>
                <a:cubicBezTo>
                  <a:pt x="253" y="90"/>
                  <a:pt x="253" y="90"/>
                  <a:pt x="253" y="90"/>
                </a:cubicBezTo>
                <a:cubicBezTo>
                  <a:pt x="254" y="89"/>
                  <a:pt x="254" y="89"/>
                  <a:pt x="254" y="89"/>
                </a:cubicBezTo>
                <a:cubicBezTo>
                  <a:pt x="255" y="89"/>
                  <a:pt x="255" y="89"/>
                  <a:pt x="255" y="89"/>
                </a:cubicBezTo>
                <a:cubicBezTo>
                  <a:pt x="255" y="89"/>
                  <a:pt x="255" y="89"/>
                  <a:pt x="255" y="89"/>
                </a:cubicBezTo>
                <a:cubicBezTo>
                  <a:pt x="255" y="90"/>
                  <a:pt x="255" y="90"/>
                  <a:pt x="255" y="90"/>
                </a:cubicBezTo>
                <a:cubicBezTo>
                  <a:pt x="256" y="90"/>
                  <a:pt x="256" y="90"/>
                  <a:pt x="256" y="90"/>
                </a:cubicBezTo>
                <a:cubicBezTo>
                  <a:pt x="256" y="92"/>
                  <a:pt x="256" y="92"/>
                  <a:pt x="256" y="92"/>
                </a:cubicBezTo>
                <a:cubicBezTo>
                  <a:pt x="256" y="92"/>
                  <a:pt x="256" y="92"/>
                  <a:pt x="256" y="92"/>
                </a:cubicBezTo>
                <a:cubicBezTo>
                  <a:pt x="256" y="91"/>
                  <a:pt x="256" y="91"/>
                  <a:pt x="256" y="91"/>
                </a:cubicBezTo>
                <a:cubicBezTo>
                  <a:pt x="256" y="90"/>
                  <a:pt x="256" y="90"/>
                  <a:pt x="256" y="90"/>
                </a:cubicBezTo>
                <a:cubicBezTo>
                  <a:pt x="256" y="90"/>
                  <a:pt x="256" y="90"/>
                  <a:pt x="256" y="90"/>
                </a:cubicBezTo>
                <a:cubicBezTo>
                  <a:pt x="256" y="89"/>
                  <a:pt x="256" y="89"/>
                  <a:pt x="256" y="89"/>
                </a:cubicBezTo>
                <a:cubicBezTo>
                  <a:pt x="257" y="88"/>
                  <a:pt x="257" y="88"/>
                  <a:pt x="257" y="88"/>
                </a:cubicBezTo>
                <a:cubicBezTo>
                  <a:pt x="257" y="88"/>
                  <a:pt x="257" y="88"/>
                  <a:pt x="257" y="88"/>
                </a:cubicBezTo>
                <a:cubicBezTo>
                  <a:pt x="256" y="87"/>
                  <a:pt x="256" y="87"/>
                  <a:pt x="256" y="87"/>
                </a:cubicBezTo>
                <a:cubicBezTo>
                  <a:pt x="257" y="86"/>
                  <a:pt x="257" y="86"/>
                  <a:pt x="257" y="86"/>
                </a:cubicBezTo>
                <a:cubicBezTo>
                  <a:pt x="258" y="86"/>
                  <a:pt x="258" y="86"/>
                  <a:pt x="258" y="86"/>
                </a:cubicBezTo>
                <a:cubicBezTo>
                  <a:pt x="258" y="85"/>
                  <a:pt x="258" y="85"/>
                  <a:pt x="258" y="85"/>
                </a:cubicBezTo>
                <a:cubicBezTo>
                  <a:pt x="259" y="85"/>
                  <a:pt x="259" y="85"/>
                  <a:pt x="259" y="85"/>
                </a:cubicBezTo>
                <a:cubicBezTo>
                  <a:pt x="258" y="84"/>
                  <a:pt x="258" y="84"/>
                  <a:pt x="258" y="84"/>
                </a:cubicBezTo>
                <a:cubicBezTo>
                  <a:pt x="258" y="84"/>
                  <a:pt x="258" y="84"/>
                  <a:pt x="258" y="84"/>
                </a:cubicBezTo>
                <a:cubicBezTo>
                  <a:pt x="257" y="84"/>
                  <a:pt x="257" y="84"/>
                  <a:pt x="257" y="84"/>
                </a:cubicBezTo>
                <a:cubicBezTo>
                  <a:pt x="258" y="83"/>
                  <a:pt x="258" y="83"/>
                  <a:pt x="258" y="83"/>
                </a:cubicBezTo>
                <a:cubicBezTo>
                  <a:pt x="258" y="83"/>
                  <a:pt x="258" y="83"/>
                  <a:pt x="258" y="83"/>
                </a:cubicBezTo>
                <a:cubicBezTo>
                  <a:pt x="259" y="82"/>
                  <a:pt x="259" y="82"/>
                  <a:pt x="259" y="82"/>
                </a:cubicBezTo>
                <a:cubicBezTo>
                  <a:pt x="260" y="82"/>
                  <a:pt x="260" y="82"/>
                  <a:pt x="260" y="82"/>
                </a:cubicBezTo>
                <a:cubicBezTo>
                  <a:pt x="260" y="82"/>
                  <a:pt x="260" y="82"/>
                  <a:pt x="260" y="82"/>
                </a:cubicBezTo>
                <a:cubicBezTo>
                  <a:pt x="260" y="83"/>
                  <a:pt x="260" y="83"/>
                  <a:pt x="260" y="83"/>
                </a:cubicBezTo>
                <a:cubicBezTo>
                  <a:pt x="261" y="83"/>
                  <a:pt x="261" y="83"/>
                  <a:pt x="261" y="83"/>
                </a:cubicBezTo>
                <a:cubicBezTo>
                  <a:pt x="261" y="84"/>
                  <a:pt x="261" y="84"/>
                  <a:pt x="261" y="84"/>
                </a:cubicBezTo>
                <a:cubicBezTo>
                  <a:pt x="261" y="85"/>
                  <a:pt x="261" y="85"/>
                  <a:pt x="261" y="85"/>
                </a:cubicBezTo>
                <a:cubicBezTo>
                  <a:pt x="261" y="85"/>
                  <a:pt x="261" y="85"/>
                  <a:pt x="261" y="85"/>
                </a:cubicBezTo>
                <a:cubicBezTo>
                  <a:pt x="261" y="86"/>
                  <a:pt x="261" y="86"/>
                  <a:pt x="261" y="86"/>
                </a:cubicBezTo>
                <a:cubicBezTo>
                  <a:pt x="262" y="89"/>
                  <a:pt x="262" y="89"/>
                  <a:pt x="262" y="89"/>
                </a:cubicBezTo>
                <a:cubicBezTo>
                  <a:pt x="262" y="90"/>
                  <a:pt x="262" y="90"/>
                  <a:pt x="262" y="90"/>
                </a:cubicBezTo>
                <a:cubicBezTo>
                  <a:pt x="262" y="90"/>
                  <a:pt x="262" y="90"/>
                  <a:pt x="262" y="90"/>
                </a:cubicBezTo>
                <a:cubicBezTo>
                  <a:pt x="262" y="91"/>
                  <a:pt x="262" y="91"/>
                  <a:pt x="262" y="91"/>
                </a:cubicBezTo>
                <a:cubicBezTo>
                  <a:pt x="263" y="90"/>
                  <a:pt x="263" y="90"/>
                  <a:pt x="263" y="90"/>
                </a:cubicBezTo>
                <a:cubicBezTo>
                  <a:pt x="263" y="89"/>
                  <a:pt x="263" y="89"/>
                  <a:pt x="263" y="89"/>
                </a:cubicBezTo>
                <a:cubicBezTo>
                  <a:pt x="263" y="88"/>
                  <a:pt x="263" y="88"/>
                  <a:pt x="263" y="88"/>
                </a:cubicBezTo>
                <a:cubicBezTo>
                  <a:pt x="264" y="88"/>
                  <a:pt x="264" y="88"/>
                  <a:pt x="264" y="88"/>
                </a:cubicBezTo>
                <a:cubicBezTo>
                  <a:pt x="264" y="87"/>
                  <a:pt x="264" y="87"/>
                  <a:pt x="264" y="87"/>
                </a:cubicBezTo>
                <a:cubicBezTo>
                  <a:pt x="263" y="86"/>
                  <a:pt x="263" y="86"/>
                  <a:pt x="263" y="86"/>
                </a:cubicBezTo>
                <a:cubicBezTo>
                  <a:pt x="263" y="85"/>
                  <a:pt x="263" y="85"/>
                  <a:pt x="263" y="85"/>
                </a:cubicBezTo>
                <a:cubicBezTo>
                  <a:pt x="264" y="85"/>
                  <a:pt x="264" y="85"/>
                  <a:pt x="264" y="85"/>
                </a:cubicBezTo>
                <a:cubicBezTo>
                  <a:pt x="264" y="86"/>
                  <a:pt x="264" y="86"/>
                  <a:pt x="264" y="86"/>
                </a:cubicBezTo>
                <a:cubicBezTo>
                  <a:pt x="264" y="85"/>
                  <a:pt x="264" y="85"/>
                  <a:pt x="264" y="85"/>
                </a:cubicBezTo>
                <a:cubicBezTo>
                  <a:pt x="263" y="84"/>
                  <a:pt x="263" y="84"/>
                  <a:pt x="263" y="84"/>
                </a:cubicBezTo>
                <a:cubicBezTo>
                  <a:pt x="263" y="83"/>
                  <a:pt x="263" y="83"/>
                  <a:pt x="263" y="83"/>
                </a:cubicBezTo>
                <a:cubicBezTo>
                  <a:pt x="263" y="82"/>
                  <a:pt x="263" y="82"/>
                  <a:pt x="263" y="82"/>
                </a:cubicBezTo>
                <a:cubicBezTo>
                  <a:pt x="263" y="81"/>
                  <a:pt x="263" y="81"/>
                  <a:pt x="263" y="81"/>
                </a:cubicBezTo>
                <a:cubicBezTo>
                  <a:pt x="264" y="81"/>
                  <a:pt x="264" y="81"/>
                  <a:pt x="264" y="81"/>
                </a:cubicBezTo>
                <a:cubicBezTo>
                  <a:pt x="265" y="81"/>
                  <a:pt x="265" y="81"/>
                  <a:pt x="265" y="81"/>
                </a:cubicBezTo>
                <a:cubicBezTo>
                  <a:pt x="265" y="80"/>
                  <a:pt x="265" y="80"/>
                  <a:pt x="265" y="80"/>
                </a:cubicBezTo>
                <a:cubicBezTo>
                  <a:pt x="266" y="80"/>
                  <a:pt x="266" y="80"/>
                  <a:pt x="266" y="80"/>
                </a:cubicBezTo>
                <a:cubicBezTo>
                  <a:pt x="266" y="80"/>
                  <a:pt x="267" y="79"/>
                  <a:pt x="267" y="79"/>
                </a:cubicBezTo>
                <a:cubicBezTo>
                  <a:pt x="267" y="79"/>
                  <a:pt x="268" y="80"/>
                  <a:pt x="268" y="80"/>
                </a:cubicBezTo>
                <a:cubicBezTo>
                  <a:pt x="268" y="80"/>
                  <a:pt x="268" y="80"/>
                  <a:pt x="268" y="80"/>
                </a:cubicBezTo>
                <a:cubicBezTo>
                  <a:pt x="269" y="81"/>
                  <a:pt x="269" y="81"/>
                  <a:pt x="269" y="81"/>
                </a:cubicBezTo>
                <a:cubicBezTo>
                  <a:pt x="269" y="80"/>
                  <a:pt x="269" y="80"/>
                  <a:pt x="269" y="80"/>
                </a:cubicBezTo>
                <a:cubicBezTo>
                  <a:pt x="270" y="81"/>
                  <a:pt x="270" y="81"/>
                  <a:pt x="270" y="81"/>
                </a:cubicBezTo>
                <a:cubicBezTo>
                  <a:pt x="270" y="83"/>
                  <a:pt x="270" y="83"/>
                  <a:pt x="270" y="83"/>
                </a:cubicBezTo>
                <a:cubicBezTo>
                  <a:pt x="269" y="84"/>
                  <a:pt x="269" y="84"/>
                  <a:pt x="269" y="84"/>
                </a:cubicBezTo>
                <a:cubicBezTo>
                  <a:pt x="269" y="84"/>
                  <a:pt x="269" y="84"/>
                  <a:pt x="269" y="84"/>
                </a:cubicBezTo>
                <a:cubicBezTo>
                  <a:pt x="270" y="84"/>
                  <a:pt x="270" y="84"/>
                  <a:pt x="270" y="84"/>
                </a:cubicBezTo>
                <a:cubicBezTo>
                  <a:pt x="270" y="84"/>
                  <a:pt x="270" y="84"/>
                  <a:pt x="270" y="84"/>
                </a:cubicBezTo>
                <a:cubicBezTo>
                  <a:pt x="270" y="84"/>
                  <a:pt x="270" y="84"/>
                  <a:pt x="270" y="84"/>
                </a:cubicBezTo>
                <a:cubicBezTo>
                  <a:pt x="271" y="84"/>
                  <a:pt x="271" y="84"/>
                  <a:pt x="271" y="84"/>
                </a:cubicBezTo>
                <a:cubicBezTo>
                  <a:pt x="271" y="82"/>
                  <a:pt x="271" y="82"/>
                  <a:pt x="271" y="82"/>
                </a:cubicBezTo>
                <a:cubicBezTo>
                  <a:pt x="272" y="81"/>
                  <a:pt x="272" y="81"/>
                  <a:pt x="272" y="81"/>
                </a:cubicBezTo>
                <a:cubicBezTo>
                  <a:pt x="273" y="82"/>
                  <a:pt x="273" y="82"/>
                  <a:pt x="273" y="82"/>
                </a:cubicBezTo>
                <a:cubicBezTo>
                  <a:pt x="273" y="82"/>
                  <a:pt x="273" y="82"/>
                  <a:pt x="273" y="82"/>
                </a:cubicBezTo>
                <a:cubicBezTo>
                  <a:pt x="273" y="81"/>
                  <a:pt x="273" y="81"/>
                  <a:pt x="273" y="81"/>
                </a:cubicBezTo>
                <a:cubicBezTo>
                  <a:pt x="273" y="81"/>
                  <a:pt x="273" y="81"/>
                  <a:pt x="273" y="81"/>
                </a:cubicBezTo>
                <a:cubicBezTo>
                  <a:pt x="274" y="81"/>
                  <a:pt x="274" y="81"/>
                  <a:pt x="274" y="81"/>
                </a:cubicBezTo>
                <a:cubicBezTo>
                  <a:pt x="274" y="81"/>
                  <a:pt x="274" y="81"/>
                  <a:pt x="274" y="81"/>
                </a:cubicBezTo>
                <a:cubicBezTo>
                  <a:pt x="274" y="82"/>
                  <a:pt x="274" y="82"/>
                  <a:pt x="274" y="82"/>
                </a:cubicBezTo>
                <a:cubicBezTo>
                  <a:pt x="274" y="82"/>
                  <a:pt x="274" y="82"/>
                  <a:pt x="274" y="82"/>
                </a:cubicBezTo>
                <a:cubicBezTo>
                  <a:pt x="274" y="83"/>
                  <a:pt x="274" y="83"/>
                  <a:pt x="274" y="83"/>
                </a:cubicBezTo>
                <a:cubicBezTo>
                  <a:pt x="273" y="83"/>
                  <a:pt x="273" y="83"/>
                  <a:pt x="273" y="83"/>
                </a:cubicBezTo>
                <a:cubicBezTo>
                  <a:pt x="274" y="84"/>
                  <a:pt x="274" y="84"/>
                  <a:pt x="274" y="84"/>
                </a:cubicBezTo>
                <a:cubicBezTo>
                  <a:pt x="275" y="84"/>
                  <a:pt x="275" y="84"/>
                  <a:pt x="275" y="84"/>
                </a:cubicBezTo>
                <a:cubicBezTo>
                  <a:pt x="275" y="85"/>
                  <a:pt x="275" y="85"/>
                  <a:pt x="275" y="85"/>
                </a:cubicBezTo>
                <a:cubicBezTo>
                  <a:pt x="275" y="86"/>
                  <a:pt x="275" y="86"/>
                  <a:pt x="275" y="86"/>
                </a:cubicBezTo>
                <a:cubicBezTo>
                  <a:pt x="274" y="86"/>
                  <a:pt x="274" y="86"/>
                  <a:pt x="274" y="86"/>
                </a:cubicBezTo>
                <a:cubicBezTo>
                  <a:pt x="273" y="88"/>
                  <a:pt x="273" y="88"/>
                  <a:pt x="273" y="88"/>
                </a:cubicBezTo>
                <a:cubicBezTo>
                  <a:pt x="273" y="89"/>
                  <a:pt x="273" y="89"/>
                  <a:pt x="273" y="89"/>
                </a:cubicBezTo>
                <a:cubicBezTo>
                  <a:pt x="273" y="90"/>
                  <a:pt x="273" y="90"/>
                  <a:pt x="273" y="90"/>
                </a:cubicBezTo>
                <a:cubicBezTo>
                  <a:pt x="272" y="90"/>
                  <a:pt x="272" y="90"/>
                  <a:pt x="272" y="90"/>
                </a:cubicBezTo>
                <a:cubicBezTo>
                  <a:pt x="271" y="92"/>
                  <a:pt x="271" y="92"/>
                  <a:pt x="271" y="92"/>
                </a:cubicBezTo>
                <a:cubicBezTo>
                  <a:pt x="271" y="92"/>
                  <a:pt x="271" y="92"/>
                  <a:pt x="271" y="92"/>
                </a:cubicBezTo>
                <a:cubicBezTo>
                  <a:pt x="270" y="93"/>
                  <a:pt x="270" y="93"/>
                  <a:pt x="270" y="93"/>
                </a:cubicBezTo>
                <a:cubicBezTo>
                  <a:pt x="270" y="94"/>
                  <a:pt x="270" y="94"/>
                  <a:pt x="270" y="94"/>
                </a:cubicBezTo>
                <a:cubicBezTo>
                  <a:pt x="269" y="95"/>
                  <a:pt x="269" y="95"/>
                  <a:pt x="269" y="95"/>
                </a:cubicBezTo>
                <a:cubicBezTo>
                  <a:pt x="269" y="95"/>
                  <a:pt x="269" y="95"/>
                  <a:pt x="269" y="95"/>
                </a:cubicBezTo>
                <a:cubicBezTo>
                  <a:pt x="268" y="94"/>
                  <a:pt x="268" y="94"/>
                  <a:pt x="268" y="94"/>
                </a:cubicBezTo>
                <a:cubicBezTo>
                  <a:pt x="268" y="95"/>
                  <a:pt x="268" y="95"/>
                  <a:pt x="268" y="95"/>
                </a:cubicBezTo>
                <a:cubicBezTo>
                  <a:pt x="268" y="95"/>
                  <a:pt x="268" y="95"/>
                  <a:pt x="268" y="95"/>
                </a:cubicBezTo>
                <a:cubicBezTo>
                  <a:pt x="269" y="96"/>
                  <a:pt x="269" y="96"/>
                  <a:pt x="269" y="96"/>
                </a:cubicBezTo>
                <a:cubicBezTo>
                  <a:pt x="269" y="96"/>
                  <a:pt x="269" y="96"/>
                  <a:pt x="269" y="96"/>
                </a:cubicBezTo>
                <a:cubicBezTo>
                  <a:pt x="268" y="98"/>
                  <a:pt x="268" y="98"/>
                  <a:pt x="268" y="98"/>
                </a:cubicBezTo>
                <a:cubicBezTo>
                  <a:pt x="267" y="99"/>
                  <a:pt x="267" y="99"/>
                  <a:pt x="267" y="99"/>
                </a:cubicBezTo>
                <a:cubicBezTo>
                  <a:pt x="267" y="98"/>
                  <a:pt x="267" y="98"/>
                  <a:pt x="267" y="98"/>
                </a:cubicBezTo>
                <a:cubicBezTo>
                  <a:pt x="267" y="97"/>
                  <a:pt x="267" y="97"/>
                  <a:pt x="267" y="97"/>
                </a:cubicBezTo>
                <a:cubicBezTo>
                  <a:pt x="266" y="97"/>
                  <a:pt x="266" y="97"/>
                  <a:pt x="266" y="97"/>
                </a:cubicBezTo>
                <a:cubicBezTo>
                  <a:pt x="266" y="97"/>
                  <a:pt x="266" y="97"/>
                  <a:pt x="266" y="97"/>
                </a:cubicBezTo>
                <a:cubicBezTo>
                  <a:pt x="266" y="98"/>
                  <a:pt x="266" y="98"/>
                  <a:pt x="266" y="98"/>
                </a:cubicBezTo>
                <a:cubicBezTo>
                  <a:pt x="265" y="98"/>
                  <a:pt x="265" y="98"/>
                  <a:pt x="265" y="98"/>
                </a:cubicBezTo>
                <a:cubicBezTo>
                  <a:pt x="265" y="99"/>
                  <a:pt x="265" y="99"/>
                  <a:pt x="265" y="99"/>
                </a:cubicBezTo>
                <a:cubicBezTo>
                  <a:pt x="264" y="99"/>
                  <a:pt x="264" y="99"/>
                  <a:pt x="264" y="99"/>
                </a:cubicBezTo>
                <a:cubicBezTo>
                  <a:pt x="263" y="100"/>
                  <a:pt x="263" y="100"/>
                  <a:pt x="263" y="100"/>
                </a:cubicBezTo>
                <a:cubicBezTo>
                  <a:pt x="264" y="100"/>
                  <a:pt x="264" y="100"/>
                  <a:pt x="264" y="100"/>
                </a:cubicBezTo>
                <a:cubicBezTo>
                  <a:pt x="265" y="100"/>
                  <a:pt x="265" y="100"/>
                  <a:pt x="265" y="100"/>
                </a:cubicBezTo>
                <a:cubicBezTo>
                  <a:pt x="265" y="101"/>
                  <a:pt x="265" y="101"/>
                  <a:pt x="265" y="101"/>
                </a:cubicBezTo>
                <a:cubicBezTo>
                  <a:pt x="264" y="101"/>
                  <a:pt x="264" y="101"/>
                  <a:pt x="264" y="101"/>
                </a:cubicBezTo>
                <a:cubicBezTo>
                  <a:pt x="264" y="102"/>
                  <a:pt x="264" y="102"/>
                  <a:pt x="264" y="102"/>
                </a:cubicBezTo>
                <a:cubicBezTo>
                  <a:pt x="264" y="103"/>
                  <a:pt x="264" y="103"/>
                  <a:pt x="264" y="103"/>
                </a:cubicBezTo>
                <a:cubicBezTo>
                  <a:pt x="264" y="103"/>
                  <a:pt x="264" y="103"/>
                  <a:pt x="264" y="103"/>
                </a:cubicBezTo>
                <a:cubicBezTo>
                  <a:pt x="263" y="102"/>
                  <a:pt x="263" y="102"/>
                  <a:pt x="263" y="102"/>
                </a:cubicBezTo>
                <a:cubicBezTo>
                  <a:pt x="263" y="101"/>
                  <a:pt x="263" y="101"/>
                  <a:pt x="263" y="101"/>
                </a:cubicBezTo>
                <a:cubicBezTo>
                  <a:pt x="263" y="101"/>
                  <a:pt x="263" y="101"/>
                  <a:pt x="263" y="101"/>
                </a:cubicBezTo>
                <a:cubicBezTo>
                  <a:pt x="263" y="101"/>
                  <a:pt x="263" y="101"/>
                  <a:pt x="263" y="101"/>
                </a:cubicBezTo>
                <a:cubicBezTo>
                  <a:pt x="263" y="102"/>
                  <a:pt x="263" y="102"/>
                  <a:pt x="263" y="102"/>
                </a:cubicBezTo>
                <a:cubicBezTo>
                  <a:pt x="263" y="103"/>
                  <a:pt x="263" y="103"/>
                  <a:pt x="263" y="103"/>
                </a:cubicBezTo>
                <a:cubicBezTo>
                  <a:pt x="262" y="104"/>
                  <a:pt x="262" y="104"/>
                  <a:pt x="262" y="104"/>
                </a:cubicBezTo>
                <a:cubicBezTo>
                  <a:pt x="259" y="103"/>
                  <a:pt x="259" y="103"/>
                  <a:pt x="259" y="103"/>
                </a:cubicBezTo>
                <a:cubicBezTo>
                  <a:pt x="259" y="103"/>
                  <a:pt x="259" y="103"/>
                  <a:pt x="259" y="103"/>
                </a:cubicBezTo>
                <a:cubicBezTo>
                  <a:pt x="259" y="102"/>
                  <a:pt x="259" y="102"/>
                  <a:pt x="259" y="102"/>
                </a:cubicBezTo>
                <a:cubicBezTo>
                  <a:pt x="258" y="103"/>
                  <a:pt x="258" y="103"/>
                  <a:pt x="258" y="103"/>
                </a:cubicBezTo>
                <a:cubicBezTo>
                  <a:pt x="258" y="103"/>
                  <a:pt x="258" y="103"/>
                  <a:pt x="258" y="103"/>
                </a:cubicBezTo>
                <a:cubicBezTo>
                  <a:pt x="257" y="102"/>
                  <a:pt x="257" y="102"/>
                  <a:pt x="257" y="102"/>
                </a:cubicBezTo>
                <a:cubicBezTo>
                  <a:pt x="258" y="101"/>
                  <a:pt x="258" y="101"/>
                  <a:pt x="258" y="101"/>
                </a:cubicBezTo>
                <a:cubicBezTo>
                  <a:pt x="257" y="102"/>
                  <a:pt x="257" y="102"/>
                  <a:pt x="257" y="102"/>
                </a:cubicBezTo>
                <a:cubicBezTo>
                  <a:pt x="257" y="103"/>
                  <a:pt x="257" y="103"/>
                  <a:pt x="257" y="103"/>
                </a:cubicBezTo>
                <a:cubicBezTo>
                  <a:pt x="256" y="103"/>
                  <a:pt x="256" y="103"/>
                  <a:pt x="256" y="103"/>
                </a:cubicBezTo>
                <a:close/>
                <a:moveTo>
                  <a:pt x="191" y="75"/>
                </a:moveTo>
                <a:cubicBezTo>
                  <a:pt x="190" y="75"/>
                  <a:pt x="190" y="75"/>
                  <a:pt x="190" y="75"/>
                </a:cubicBezTo>
                <a:cubicBezTo>
                  <a:pt x="191" y="74"/>
                  <a:pt x="191" y="74"/>
                  <a:pt x="191" y="74"/>
                </a:cubicBezTo>
                <a:cubicBezTo>
                  <a:pt x="193" y="72"/>
                  <a:pt x="193" y="72"/>
                  <a:pt x="193" y="72"/>
                </a:cubicBezTo>
                <a:cubicBezTo>
                  <a:pt x="194" y="71"/>
                  <a:pt x="194" y="71"/>
                  <a:pt x="194" y="71"/>
                </a:cubicBezTo>
                <a:cubicBezTo>
                  <a:pt x="195" y="71"/>
                  <a:pt x="195" y="71"/>
                  <a:pt x="195" y="71"/>
                </a:cubicBezTo>
                <a:cubicBezTo>
                  <a:pt x="196" y="71"/>
                  <a:pt x="196" y="71"/>
                  <a:pt x="196" y="71"/>
                </a:cubicBezTo>
                <a:cubicBezTo>
                  <a:pt x="197" y="70"/>
                  <a:pt x="197" y="70"/>
                  <a:pt x="197" y="70"/>
                </a:cubicBezTo>
                <a:cubicBezTo>
                  <a:pt x="198" y="69"/>
                  <a:pt x="198" y="69"/>
                  <a:pt x="198" y="69"/>
                </a:cubicBezTo>
                <a:cubicBezTo>
                  <a:pt x="199" y="69"/>
                  <a:pt x="199" y="69"/>
                  <a:pt x="199" y="69"/>
                </a:cubicBezTo>
                <a:cubicBezTo>
                  <a:pt x="200" y="69"/>
                  <a:pt x="200" y="69"/>
                  <a:pt x="200" y="69"/>
                </a:cubicBezTo>
                <a:cubicBezTo>
                  <a:pt x="201" y="69"/>
                  <a:pt x="201" y="69"/>
                  <a:pt x="201" y="69"/>
                </a:cubicBezTo>
                <a:cubicBezTo>
                  <a:pt x="202" y="69"/>
                  <a:pt x="202" y="69"/>
                  <a:pt x="202" y="69"/>
                </a:cubicBezTo>
                <a:cubicBezTo>
                  <a:pt x="201" y="70"/>
                  <a:pt x="201" y="70"/>
                  <a:pt x="201" y="70"/>
                </a:cubicBezTo>
                <a:cubicBezTo>
                  <a:pt x="200" y="71"/>
                  <a:pt x="200" y="71"/>
                  <a:pt x="200" y="71"/>
                </a:cubicBezTo>
                <a:cubicBezTo>
                  <a:pt x="198" y="72"/>
                  <a:pt x="198" y="72"/>
                  <a:pt x="198" y="72"/>
                </a:cubicBezTo>
                <a:cubicBezTo>
                  <a:pt x="195" y="74"/>
                  <a:pt x="195" y="74"/>
                  <a:pt x="195" y="74"/>
                </a:cubicBezTo>
                <a:cubicBezTo>
                  <a:pt x="194" y="75"/>
                  <a:pt x="194" y="75"/>
                  <a:pt x="194" y="75"/>
                </a:cubicBezTo>
                <a:cubicBezTo>
                  <a:pt x="194" y="75"/>
                  <a:pt x="194" y="75"/>
                  <a:pt x="194" y="75"/>
                </a:cubicBezTo>
                <a:cubicBezTo>
                  <a:pt x="193" y="75"/>
                  <a:pt x="193" y="75"/>
                  <a:pt x="193" y="75"/>
                </a:cubicBezTo>
                <a:cubicBezTo>
                  <a:pt x="193" y="76"/>
                  <a:pt x="193" y="76"/>
                  <a:pt x="193" y="76"/>
                </a:cubicBezTo>
                <a:cubicBezTo>
                  <a:pt x="192" y="76"/>
                  <a:pt x="192" y="76"/>
                  <a:pt x="192" y="76"/>
                </a:cubicBezTo>
                <a:cubicBezTo>
                  <a:pt x="192" y="75"/>
                  <a:pt x="192" y="75"/>
                  <a:pt x="192" y="75"/>
                </a:cubicBezTo>
                <a:cubicBezTo>
                  <a:pt x="191" y="75"/>
                  <a:pt x="191" y="75"/>
                  <a:pt x="191" y="75"/>
                </a:cubicBezTo>
                <a:cubicBezTo>
                  <a:pt x="191" y="75"/>
                  <a:pt x="191" y="75"/>
                  <a:pt x="191" y="75"/>
                </a:cubicBezTo>
                <a:close/>
                <a:moveTo>
                  <a:pt x="239" y="96"/>
                </a:moveTo>
                <a:cubicBezTo>
                  <a:pt x="239" y="95"/>
                  <a:pt x="239" y="95"/>
                  <a:pt x="239" y="95"/>
                </a:cubicBezTo>
                <a:cubicBezTo>
                  <a:pt x="239" y="95"/>
                  <a:pt x="239" y="95"/>
                  <a:pt x="239" y="95"/>
                </a:cubicBezTo>
                <a:cubicBezTo>
                  <a:pt x="240" y="95"/>
                  <a:pt x="240" y="95"/>
                  <a:pt x="240" y="95"/>
                </a:cubicBezTo>
                <a:cubicBezTo>
                  <a:pt x="241" y="94"/>
                  <a:pt x="241" y="94"/>
                  <a:pt x="241" y="94"/>
                </a:cubicBezTo>
                <a:cubicBezTo>
                  <a:pt x="241" y="93"/>
                  <a:pt x="241" y="93"/>
                  <a:pt x="241" y="93"/>
                </a:cubicBezTo>
                <a:cubicBezTo>
                  <a:pt x="242" y="92"/>
                  <a:pt x="242" y="92"/>
                  <a:pt x="242" y="92"/>
                </a:cubicBezTo>
                <a:cubicBezTo>
                  <a:pt x="242" y="92"/>
                  <a:pt x="242" y="92"/>
                  <a:pt x="242" y="92"/>
                </a:cubicBezTo>
                <a:cubicBezTo>
                  <a:pt x="243" y="92"/>
                  <a:pt x="243" y="92"/>
                  <a:pt x="243" y="92"/>
                </a:cubicBezTo>
                <a:cubicBezTo>
                  <a:pt x="243" y="93"/>
                  <a:pt x="243" y="93"/>
                  <a:pt x="243" y="93"/>
                </a:cubicBezTo>
                <a:cubicBezTo>
                  <a:pt x="244" y="94"/>
                  <a:pt x="244" y="94"/>
                  <a:pt x="244" y="94"/>
                </a:cubicBezTo>
                <a:cubicBezTo>
                  <a:pt x="244" y="95"/>
                  <a:pt x="244" y="95"/>
                  <a:pt x="244" y="95"/>
                </a:cubicBezTo>
                <a:cubicBezTo>
                  <a:pt x="243" y="96"/>
                  <a:pt x="243" y="96"/>
                  <a:pt x="243" y="96"/>
                </a:cubicBezTo>
                <a:cubicBezTo>
                  <a:pt x="242" y="97"/>
                  <a:pt x="242" y="97"/>
                  <a:pt x="242" y="97"/>
                </a:cubicBezTo>
                <a:cubicBezTo>
                  <a:pt x="241" y="97"/>
                  <a:pt x="241" y="97"/>
                  <a:pt x="241" y="97"/>
                </a:cubicBezTo>
                <a:cubicBezTo>
                  <a:pt x="241" y="97"/>
                  <a:pt x="241" y="97"/>
                  <a:pt x="241" y="97"/>
                </a:cubicBezTo>
                <a:cubicBezTo>
                  <a:pt x="240" y="97"/>
                  <a:pt x="240" y="97"/>
                  <a:pt x="240" y="97"/>
                </a:cubicBezTo>
                <a:cubicBezTo>
                  <a:pt x="240" y="96"/>
                  <a:pt x="240" y="96"/>
                  <a:pt x="240" y="96"/>
                </a:cubicBezTo>
                <a:cubicBezTo>
                  <a:pt x="239" y="96"/>
                  <a:pt x="239" y="96"/>
                  <a:pt x="239" y="96"/>
                </a:cubicBezTo>
                <a:close/>
                <a:moveTo>
                  <a:pt x="200" y="94"/>
                </a:moveTo>
                <a:cubicBezTo>
                  <a:pt x="201" y="93"/>
                  <a:pt x="201" y="93"/>
                  <a:pt x="201" y="93"/>
                </a:cubicBezTo>
                <a:cubicBezTo>
                  <a:pt x="200" y="92"/>
                  <a:pt x="200" y="92"/>
                  <a:pt x="200" y="92"/>
                </a:cubicBezTo>
                <a:cubicBezTo>
                  <a:pt x="201" y="91"/>
                  <a:pt x="201" y="91"/>
                  <a:pt x="201" y="91"/>
                </a:cubicBezTo>
                <a:cubicBezTo>
                  <a:pt x="202" y="90"/>
                  <a:pt x="202" y="90"/>
                  <a:pt x="202" y="90"/>
                </a:cubicBezTo>
                <a:cubicBezTo>
                  <a:pt x="204" y="91"/>
                  <a:pt x="204" y="91"/>
                  <a:pt x="204" y="91"/>
                </a:cubicBezTo>
                <a:cubicBezTo>
                  <a:pt x="204" y="90"/>
                  <a:pt x="204" y="90"/>
                  <a:pt x="204" y="90"/>
                </a:cubicBezTo>
                <a:cubicBezTo>
                  <a:pt x="206" y="91"/>
                  <a:pt x="206" y="91"/>
                  <a:pt x="206" y="91"/>
                </a:cubicBezTo>
                <a:cubicBezTo>
                  <a:pt x="206" y="91"/>
                  <a:pt x="206" y="91"/>
                  <a:pt x="206" y="91"/>
                </a:cubicBezTo>
                <a:cubicBezTo>
                  <a:pt x="208" y="90"/>
                  <a:pt x="208" y="90"/>
                  <a:pt x="208" y="90"/>
                </a:cubicBezTo>
                <a:cubicBezTo>
                  <a:pt x="209" y="90"/>
                  <a:pt x="209" y="90"/>
                  <a:pt x="209" y="90"/>
                </a:cubicBezTo>
                <a:cubicBezTo>
                  <a:pt x="211" y="90"/>
                  <a:pt x="211" y="90"/>
                  <a:pt x="211" y="90"/>
                </a:cubicBezTo>
                <a:cubicBezTo>
                  <a:pt x="212" y="90"/>
                  <a:pt x="212" y="90"/>
                  <a:pt x="212" y="90"/>
                </a:cubicBezTo>
                <a:cubicBezTo>
                  <a:pt x="213" y="91"/>
                  <a:pt x="213" y="91"/>
                  <a:pt x="213" y="91"/>
                </a:cubicBezTo>
                <a:cubicBezTo>
                  <a:pt x="214" y="90"/>
                  <a:pt x="214" y="90"/>
                  <a:pt x="214" y="90"/>
                </a:cubicBezTo>
                <a:cubicBezTo>
                  <a:pt x="216" y="90"/>
                  <a:pt x="216" y="90"/>
                  <a:pt x="216" y="90"/>
                </a:cubicBezTo>
                <a:cubicBezTo>
                  <a:pt x="216" y="89"/>
                  <a:pt x="216" y="89"/>
                  <a:pt x="216" y="89"/>
                </a:cubicBezTo>
                <a:cubicBezTo>
                  <a:pt x="217" y="89"/>
                  <a:pt x="217" y="89"/>
                  <a:pt x="217" y="89"/>
                </a:cubicBezTo>
                <a:cubicBezTo>
                  <a:pt x="217" y="88"/>
                  <a:pt x="217" y="88"/>
                  <a:pt x="217" y="88"/>
                </a:cubicBezTo>
                <a:cubicBezTo>
                  <a:pt x="216" y="89"/>
                  <a:pt x="216" y="89"/>
                  <a:pt x="216" y="89"/>
                </a:cubicBezTo>
                <a:cubicBezTo>
                  <a:pt x="214" y="89"/>
                  <a:pt x="214" y="89"/>
                  <a:pt x="214" y="89"/>
                </a:cubicBezTo>
                <a:cubicBezTo>
                  <a:pt x="214" y="88"/>
                  <a:pt x="214" y="88"/>
                  <a:pt x="214" y="88"/>
                </a:cubicBezTo>
                <a:cubicBezTo>
                  <a:pt x="213" y="89"/>
                  <a:pt x="213" y="89"/>
                  <a:pt x="213" y="89"/>
                </a:cubicBezTo>
                <a:cubicBezTo>
                  <a:pt x="212" y="89"/>
                  <a:pt x="212" y="89"/>
                  <a:pt x="212" y="89"/>
                </a:cubicBezTo>
                <a:cubicBezTo>
                  <a:pt x="212" y="88"/>
                  <a:pt x="212" y="88"/>
                  <a:pt x="212" y="88"/>
                </a:cubicBezTo>
                <a:cubicBezTo>
                  <a:pt x="211" y="88"/>
                  <a:pt x="211" y="88"/>
                  <a:pt x="211" y="88"/>
                </a:cubicBezTo>
                <a:cubicBezTo>
                  <a:pt x="210" y="88"/>
                  <a:pt x="210" y="88"/>
                  <a:pt x="210" y="88"/>
                </a:cubicBezTo>
                <a:cubicBezTo>
                  <a:pt x="209" y="88"/>
                  <a:pt x="209" y="88"/>
                  <a:pt x="209" y="88"/>
                </a:cubicBezTo>
                <a:cubicBezTo>
                  <a:pt x="208" y="89"/>
                  <a:pt x="208" y="89"/>
                  <a:pt x="208" y="89"/>
                </a:cubicBezTo>
                <a:cubicBezTo>
                  <a:pt x="208" y="88"/>
                  <a:pt x="208" y="88"/>
                  <a:pt x="208" y="88"/>
                </a:cubicBezTo>
                <a:cubicBezTo>
                  <a:pt x="207" y="88"/>
                  <a:pt x="207" y="88"/>
                  <a:pt x="207" y="88"/>
                </a:cubicBezTo>
                <a:cubicBezTo>
                  <a:pt x="206" y="88"/>
                  <a:pt x="206" y="88"/>
                  <a:pt x="206" y="88"/>
                </a:cubicBezTo>
                <a:cubicBezTo>
                  <a:pt x="206" y="87"/>
                  <a:pt x="206" y="87"/>
                  <a:pt x="206" y="87"/>
                </a:cubicBezTo>
                <a:cubicBezTo>
                  <a:pt x="207" y="86"/>
                  <a:pt x="207" y="86"/>
                  <a:pt x="207" y="86"/>
                </a:cubicBezTo>
                <a:cubicBezTo>
                  <a:pt x="208" y="86"/>
                  <a:pt x="208" y="86"/>
                  <a:pt x="208" y="86"/>
                </a:cubicBezTo>
                <a:cubicBezTo>
                  <a:pt x="207" y="85"/>
                  <a:pt x="207" y="85"/>
                  <a:pt x="207" y="85"/>
                </a:cubicBezTo>
                <a:cubicBezTo>
                  <a:pt x="206" y="86"/>
                  <a:pt x="206" y="86"/>
                  <a:pt x="206" y="86"/>
                </a:cubicBezTo>
                <a:cubicBezTo>
                  <a:pt x="206" y="87"/>
                  <a:pt x="206" y="87"/>
                  <a:pt x="206" y="87"/>
                </a:cubicBezTo>
                <a:cubicBezTo>
                  <a:pt x="205" y="85"/>
                  <a:pt x="205" y="85"/>
                  <a:pt x="205" y="85"/>
                </a:cubicBezTo>
                <a:cubicBezTo>
                  <a:pt x="205" y="86"/>
                  <a:pt x="205" y="86"/>
                  <a:pt x="205" y="86"/>
                </a:cubicBezTo>
                <a:cubicBezTo>
                  <a:pt x="205" y="87"/>
                  <a:pt x="205" y="87"/>
                  <a:pt x="205" y="87"/>
                </a:cubicBezTo>
                <a:cubicBezTo>
                  <a:pt x="203" y="88"/>
                  <a:pt x="203" y="88"/>
                  <a:pt x="203" y="88"/>
                </a:cubicBezTo>
                <a:cubicBezTo>
                  <a:pt x="203" y="88"/>
                  <a:pt x="203" y="88"/>
                  <a:pt x="203" y="88"/>
                </a:cubicBezTo>
                <a:cubicBezTo>
                  <a:pt x="202" y="89"/>
                  <a:pt x="202" y="89"/>
                  <a:pt x="202" y="89"/>
                </a:cubicBezTo>
                <a:cubicBezTo>
                  <a:pt x="201" y="88"/>
                  <a:pt x="201" y="88"/>
                  <a:pt x="201" y="88"/>
                </a:cubicBezTo>
                <a:cubicBezTo>
                  <a:pt x="201" y="87"/>
                  <a:pt x="201" y="87"/>
                  <a:pt x="201" y="87"/>
                </a:cubicBezTo>
                <a:cubicBezTo>
                  <a:pt x="201" y="86"/>
                  <a:pt x="201" y="86"/>
                  <a:pt x="201" y="86"/>
                </a:cubicBezTo>
                <a:cubicBezTo>
                  <a:pt x="200" y="86"/>
                  <a:pt x="200" y="86"/>
                  <a:pt x="200" y="86"/>
                </a:cubicBezTo>
                <a:cubicBezTo>
                  <a:pt x="200" y="86"/>
                  <a:pt x="200" y="86"/>
                  <a:pt x="200" y="86"/>
                </a:cubicBezTo>
                <a:cubicBezTo>
                  <a:pt x="200" y="87"/>
                  <a:pt x="200" y="87"/>
                  <a:pt x="200" y="87"/>
                </a:cubicBezTo>
                <a:cubicBezTo>
                  <a:pt x="199" y="88"/>
                  <a:pt x="199" y="88"/>
                  <a:pt x="199" y="88"/>
                </a:cubicBezTo>
                <a:cubicBezTo>
                  <a:pt x="198" y="87"/>
                  <a:pt x="198" y="87"/>
                  <a:pt x="198" y="87"/>
                </a:cubicBezTo>
                <a:cubicBezTo>
                  <a:pt x="198" y="86"/>
                  <a:pt x="198" y="86"/>
                  <a:pt x="198" y="86"/>
                </a:cubicBezTo>
                <a:cubicBezTo>
                  <a:pt x="197" y="85"/>
                  <a:pt x="197" y="85"/>
                  <a:pt x="197" y="85"/>
                </a:cubicBezTo>
                <a:cubicBezTo>
                  <a:pt x="197" y="85"/>
                  <a:pt x="197" y="85"/>
                  <a:pt x="197" y="85"/>
                </a:cubicBezTo>
                <a:cubicBezTo>
                  <a:pt x="197" y="84"/>
                  <a:pt x="197" y="84"/>
                  <a:pt x="197" y="84"/>
                </a:cubicBezTo>
                <a:cubicBezTo>
                  <a:pt x="197" y="85"/>
                  <a:pt x="197" y="85"/>
                  <a:pt x="197" y="85"/>
                </a:cubicBezTo>
                <a:cubicBezTo>
                  <a:pt x="196" y="85"/>
                  <a:pt x="196" y="85"/>
                  <a:pt x="196" y="85"/>
                </a:cubicBezTo>
                <a:cubicBezTo>
                  <a:pt x="195" y="84"/>
                  <a:pt x="195" y="84"/>
                  <a:pt x="195" y="84"/>
                </a:cubicBezTo>
                <a:cubicBezTo>
                  <a:pt x="193" y="83"/>
                  <a:pt x="193" y="83"/>
                  <a:pt x="193" y="83"/>
                </a:cubicBezTo>
                <a:cubicBezTo>
                  <a:pt x="193" y="82"/>
                  <a:pt x="193" y="82"/>
                  <a:pt x="193" y="82"/>
                </a:cubicBezTo>
                <a:cubicBezTo>
                  <a:pt x="194" y="82"/>
                  <a:pt x="194" y="82"/>
                  <a:pt x="194" y="82"/>
                </a:cubicBezTo>
                <a:cubicBezTo>
                  <a:pt x="194" y="81"/>
                  <a:pt x="194" y="81"/>
                  <a:pt x="194" y="81"/>
                </a:cubicBezTo>
                <a:cubicBezTo>
                  <a:pt x="194" y="81"/>
                  <a:pt x="194" y="81"/>
                  <a:pt x="194" y="81"/>
                </a:cubicBezTo>
                <a:cubicBezTo>
                  <a:pt x="196" y="79"/>
                  <a:pt x="196" y="79"/>
                  <a:pt x="196" y="79"/>
                </a:cubicBezTo>
                <a:cubicBezTo>
                  <a:pt x="197" y="79"/>
                  <a:pt x="197" y="79"/>
                  <a:pt x="197" y="79"/>
                </a:cubicBezTo>
                <a:cubicBezTo>
                  <a:pt x="198" y="79"/>
                  <a:pt x="198" y="79"/>
                  <a:pt x="198" y="79"/>
                </a:cubicBezTo>
                <a:cubicBezTo>
                  <a:pt x="199" y="79"/>
                  <a:pt x="199" y="79"/>
                  <a:pt x="199" y="79"/>
                </a:cubicBezTo>
                <a:cubicBezTo>
                  <a:pt x="201" y="80"/>
                  <a:pt x="201" y="80"/>
                  <a:pt x="201" y="80"/>
                </a:cubicBezTo>
                <a:cubicBezTo>
                  <a:pt x="202" y="80"/>
                  <a:pt x="202" y="80"/>
                  <a:pt x="202" y="80"/>
                </a:cubicBezTo>
                <a:cubicBezTo>
                  <a:pt x="203" y="80"/>
                  <a:pt x="203" y="80"/>
                  <a:pt x="203" y="80"/>
                </a:cubicBezTo>
                <a:cubicBezTo>
                  <a:pt x="204" y="80"/>
                  <a:pt x="204" y="80"/>
                  <a:pt x="204" y="80"/>
                </a:cubicBezTo>
                <a:cubicBezTo>
                  <a:pt x="205" y="79"/>
                  <a:pt x="205" y="79"/>
                  <a:pt x="205" y="79"/>
                </a:cubicBezTo>
                <a:cubicBezTo>
                  <a:pt x="204" y="78"/>
                  <a:pt x="204" y="78"/>
                  <a:pt x="204" y="78"/>
                </a:cubicBezTo>
                <a:cubicBezTo>
                  <a:pt x="204" y="78"/>
                  <a:pt x="204" y="78"/>
                  <a:pt x="204" y="78"/>
                </a:cubicBezTo>
                <a:cubicBezTo>
                  <a:pt x="203" y="78"/>
                  <a:pt x="203" y="78"/>
                  <a:pt x="203" y="78"/>
                </a:cubicBezTo>
                <a:cubicBezTo>
                  <a:pt x="202" y="78"/>
                  <a:pt x="202" y="78"/>
                  <a:pt x="202" y="78"/>
                </a:cubicBezTo>
                <a:cubicBezTo>
                  <a:pt x="200" y="77"/>
                  <a:pt x="200" y="77"/>
                  <a:pt x="200" y="77"/>
                </a:cubicBezTo>
                <a:cubicBezTo>
                  <a:pt x="199" y="77"/>
                  <a:pt x="199" y="77"/>
                  <a:pt x="199" y="77"/>
                </a:cubicBezTo>
                <a:cubicBezTo>
                  <a:pt x="199" y="77"/>
                  <a:pt x="199" y="77"/>
                  <a:pt x="199" y="77"/>
                </a:cubicBezTo>
                <a:cubicBezTo>
                  <a:pt x="200" y="76"/>
                  <a:pt x="200" y="76"/>
                  <a:pt x="200" y="76"/>
                </a:cubicBezTo>
                <a:cubicBezTo>
                  <a:pt x="201" y="74"/>
                  <a:pt x="201" y="74"/>
                  <a:pt x="201" y="74"/>
                </a:cubicBezTo>
                <a:cubicBezTo>
                  <a:pt x="202" y="74"/>
                  <a:pt x="202" y="74"/>
                  <a:pt x="202" y="74"/>
                </a:cubicBezTo>
                <a:cubicBezTo>
                  <a:pt x="203" y="74"/>
                  <a:pt x="203" y="74"/>
                  <a:pt x="203" y="74"/>
                </a:cubicBezTo>
                <a:cubicBezTo>
                  <a:pt x="205" y="74"/>
                  <a:pt x="205" y="74"/>
                  <a:pt x="205" y="74"/>
                </a:cubicBezTo>
                <a:cubicBezTo>
                  <a:pt x="207" y="74"/>
                  <a:pt x="207" y="74"/>
                  <a:pt x="207" y="74"/>
                </a:cubicBezTo>
                <a:cubicBezTo>
                  <a:pt x="208" y="75"/>
                  <a:pt x="208" y="75"/>
                  <a:pt x="208" y="75"/>
                </a:cubicBezTo>
                <a:cubicBezTo>
                  <a:pt x="209" y="74"/>
                  <a:pt x="209" y="74"/>
                  <a:pt x="209" y="74"/>
                </a:cubicBezTo>
                <a:cubicBezTo>
                  <a:pt x="208" y="74"/>
                  <a:pt x="208" y="74"/>
                  <a:pt x="208" y="74"/>
                </a:cubicBezTo>
                <a:cubicBezTo>
                  <a:pt x="208" y="74"/>
                  <a:pt x="208" y="74"/>
                  <a:pt x="208" y="74"/>
                </a:cubicBezTo>
                <a:cubicBezTo>
                  <a:pt x="207" y="73"/>
                  <a:pt x="207" y="73"/>
                  <a:pt x="207" y="73"/>
                </a:cubicBezTo>
                <a:cubicBezTo>
                  <a:pt x="206" y="73"/>
                  <a:pt x="206" y="73"/>
                  <a:pt x="206" y="73"/>
                </a:cubicBezTo>
                <a:cubicBezTo>
                  <a:pt x="204" y="73"/>
                  <a:pt x="204" y="73"/>
                  <a:pt x="204" y="73"/>
                </a:cubicBezTo>
                <a:cubicBezTo>
                  <a:pt x="203" y="72"/>
                  <a:pt x="203" y="72"/>
                  <a:pt x="203" y="72"/>
                </a:cubicBezTo>
                <a:cubicBezTo>
                  <a:pt x="204" y="71"/>
                  <a:pt x="204" y="71"/>
                  <a:pt x="204" y="71"/>
                </a:cubicBezTo>
                <a:cubicBezTo>
                  <a:pt x="205" y="70"/>
                  <a:pt x="205" y="70"/>
                  <a:pt x="205" y="70"/>
                </a:cubicBezTo>
                <a:cubicBezTo>
                  <a:pt x="206" y="70"/>
                  <a:pt x="206" y="70"/>
                  <a:pt x="206" y="70"/>
                </a:cubicBezTo>
                <a:cubicBezTo>
                  <a:pt x="206" y="70"/>
                  <a:pt x="206" y="70"/>
                  <a:pt x="206" y="70"/>
                </a:cubicBezTo>
                <a:cubicBezTo>
                  <a:pt x="207" y="69"/>
                  <a:pt x="207" y="69"/>
                  <a:pt x="207" y="69"/>
                </a:cubicBezTo>
                <a:cubicBezTo>
                  <a:pt x="208" y="69"/>
                  <a:pt x="208" y="69"/>
                  <a:pt x="208" y="69"/>
                </a:cubicBezTo>
                <a:cubicBezTo>
                  <a:pt x="209" y="69"/>
                  <a:pt x="209" y="69"/>
                  <a:pt x="209" y="69"/>
                </a:cubicBezTo>
                <a:cubicBezTo>
                  <a:pt x="209" y="69"/>
                  <a:pt x="209" y="69"/>
                  <a:pt x="209" y="69"/>
                </a:cubicBezTo>
                <a:cubicBezTo>
                  <a:pt x="211" y="70"/>
                  <a:pt x="211" y="70"/>
                  <a:pt x="211" y="70"/>
                </a:cubicBezTo>
                <a:cubicBezTo>
                  <a:pt x="211" y="71"/>
                  <a:pt x="211" y="71"/>
                  <a:pt x="211" y="71"/>
                </a:cubicBezTo>
                <a:cubicBezTo>
                  <a:pt x="211" y="70"/>
                  <a:pt x="211" y="70"/>
                  <a:pt x="211" y="70"/>
                </a:cubicBezTo>
                <a:cubicBezTo>
                  <a:pt x="210" y="69"/>
                  <a:pt x="210" y="69"/>
                  <a:pt x="210" y="69"/>
                </a:cubicBezTo>
                <a:cubicBezTo>
                  <a:pt x="210" y="68"/>
                  <a:pt x="210" y="68"/>
                  <a:pt x="210" y="68"/>
                </a:cubicBezTo>
                <a:cubicBezTo>
                  <a:pt x="209" y="68"/>
                  <a:pt x="209" y="68"/>
                  <a:pt x="209" y="68"/>
                </a:cubicBezTo>
                <a:cubicBezTo>
                  <a:pt x="210" y="67"/>
                  <a:pt x="210" y="67"/>
                  <a:pt x="210" y="67"/>
                </a:cubicBezTo>
                <a:cubicBezTo>
                  <a:pt x="212" y="67"/>
                  <a:pt x="212" y="67"/>
                  <a:pt x="212" y="67"/>
                </a:cubicBezTo>
                <a:cubicBezTo>
                  <a:pt x="213" y="67"/>
                  <a:pt x="213" y="67"/>
                  <a:pt x="213" y="67"/>
                </a:cubicBezTo>
                <a:cubicBezTo>
                  <a:pt x="215" y="67"/>
                  <a:pt x="215" y="67"/>
                  <a:pt x="215" y="67"/>
                </a:cubicBezTo>
                <a:cubicBezTo>
                  <a:pt x="216" y="68"/>
                  <a:pt x="216" y="68"/>
                  <a:pt x="216" y="68"/>
                </a:cubicBezTo>
                <a:cubicBezTo>
                  <a:pt x="216" y="69"/>
                  <a:pt x="216" y="69"/>
                  <a:pt x="216" y="69"/>
                </a:cubicBezTo>
                <a:cubicBezTo>
                  <a:pt x="216" y="70"/>
                  <a:pt x="216" y="70"/>
                  <a:pt x="216" y="70"/>
                </a:cubicBezTo>
                <a:cubicBezTo>
                  <a:pt x="215" y="71"/>
                  <a:pt x="215" y="71"/>
                  <a:pt x="215" y="71"/>
                </a:cubicBezTo>
                <a:cubicBezTo>
                  <a:pt x="215" y="72"/>
                  <a:pt x="215" y="72"/>
                  <a:pt x="215" y="72"/>
                </a:cubicBezTo>
                <a:cubicBezTo>
                  <a:pt x="217" y="72"/>
                  <a:pt x="217" y="72"/>
                  <a:pt x="217" y="72"/>
                </a:cubicBezTo>
                <a:cubicBezTo>
                  <a:pt x="218" y="71"/>
                  <a:pt x="218" y="71"/>
                  <a:pt x="218" y="71"/>
                </a:cubicBezTo>
                <a:cubicBezTo>
                  <a:pt x="218" y="72"/>
                  <a:pt x="218" y="72"/>
                  <a:pt x="218" y="72"/>
                </a:cubicBezTo>
                <a:cubicBezTo>
                  <a:pt x="219" y="72"/>
                  <a:pt x="219" y="72"/>
                  <a:pt x="219" y="72"/>
                </a:cubicBezTo>
                <a:cubicBezTo>
                  <a:pt x="219" y="72"/>
                  <a:pt x="219" y="72"/>
                  <a:pt x="219" y="72"/>
                </a:cubicBezTo>
                <a:cubicBezTo>
                  <a:pt x="219" y="73"/>
                  <a:pt x="219" y="73"/>
                  <a:pt x="219" y="73"/>
                </a:cubicBezTo>
                <a:cubicBezTo>
                  <a:pt x="220" y="73"/>
                  <a:pt x="220" y="73"/>
                  <a:pt x="220" y="73"/>
                </a:cubicBezTo>
                <a:cubicBezTo>
                  <a:pt x="220" y="74"/>
                  <a:pt x="220" y="74"/>
                  <a:pt x="220" y="74"/>
                </a:cubicBezTo>
                <a:cubicBezTo>
                  <a:pt x="219" y="74"/>
                  <a:pt x="219" y="74"/>
                  <a:pt x="219" y="74"/>
                </a:cubicBezTo>
                <a:cubicBezTo>
                  <a:pt x="219" y="75"/>
                  <a:pt x="219" y="75"/>
                  <a:pt x="219" y="75"/>
                </a:cubicBezTo>
                <a:cubicBezTo>
                  <a:pt x="220" y="76"/>
                  <a:pt x="220" y="76"/>
                  <a:pt x="220" y="76"/>
                </a:cubicBezTo>
                <a:cubicBezTo>
                  <a:pt x="220" y="78"/>
                  <a:pt x="220" y="78"/>
                  <a:pt x="220" y="78"/>
                </a:cubicBezTo>
                <a:cubicBezTo>
                  <a:pt x="219" y="79"/>
                  <a:pt x="219" y="79"/>
                  <a:pt x="219" y="79"/>
                </a:cubicBezTo>
                <a:cubicBezTo>
                  <a:pt x="218" y="79"/>
                  <a:pt x="218" y="79"/>
                  <a:pt x="218" y="79"/>
                </a:cubicBezTo>
                <a:cubicBezTo>
                  <a:pt x="218" y="79"/>
                  <a:pt x="218" y="79"/>
                  <a:pt x="218" y="79"/>
                </a:cubicBezTo>
                <a:cubicBezTo>
                  <a:pt x="218" y="80"/>
                  <a:pt x="218" y="80"/>
                  <a:pt x="218" y="80"/>
                </a:cubicBezTo>
                <a:cubicBezTo>
                  <a:pt x="219" y="79"/>
                  <a:pt x="219" y="79"/>
                  <a:pt x="219" y="79"/>
                </a:cubicBezTo>
                <a:cubicBezTo>
                  <a:pt x="220" y="80"/>
                  <a:pt x="220" y="80"/>
                  <a:pt x="220" y="80"/>
                </a:cubicBezTo>
                <a:cubicBezTo>
                  <a:pt x="220" y="80"/>
                  <a:pt x="220" y="80"/>
                  <a:pt x="220" y="80"/>
                </a:cubicBezTo>
                <a:cubicBezTo>
                  <a:pt x="220" y="82"/>
                  <a:pt x="220" y="82"/>
                  <a:pt x="220" y="82"/>
                </a:cubicBezTo>
                <a:cubicBezTo>
                  <a:pt x="219" y="83"/>
                  <a:pt x="219" y="83"/>
                  <a:pt x="219" y="83"/>
                </a:cubicBezTo>
                <a:cubicBezTo>
                  <a:pt x="219" y="84"/>
                  <a:pt x="219" y="84"/>
                  <a:pt x="219" y="84"/>
                </a:cubicBezTo>
                <a:cubicBezTo>
                  <a:pt x="220" y="85"/>
                  <a:pt x="220" y="85"/>
                  <a:pt x="220" y="85"/>
                </a:cubicBezTo>
                <a:cubicBezTo>
                  <a:pt x="221" y="84"/>
                  <a:pt x="221" y="84"/>
                  <a:pt x="221" y="84"/>
                </a:cubicBezTo>
                <a:cubicBezTo>
                  <a:pt x="221" y="84"/>
                  <a:pt x="221" y="84"/>
                  <a:pt x="221" y="84"/>
                </a:cubicBezTo>
                <a:cubicBezTo>
                  <a:pt x="222" y="84"/>
                  <a:pt x="222" y="84"/>
                  <a:pt x="222" y="84"/>
                </a:cubicBezTo>
                <a:cubicBezTo>
                  <a:pt x="222" y="85"/>
                  <a:pt x="222" y="85"/>
                  <a:pt x="222" y="85"/>
                </a:cubicBezTo>
                <a:cubicBezTo>
                  <a:pt x="223" y="85"/>
                  <a:pt x="223" y="85"/>
                  <a:pt x="223" y="85"/>
                </a:cubicBezTo>
                <a:cubicBezTo>
                  <a:pt x="224" y="85"/>
                  <a:pt x="224" y="85"/>
                  <a:pt x="224" y="85"/>
                </a:cubicBezTo>
                <a:cubicBezTo>
                  <a:pt x="225" y="85"/>
                  <a:pt x="225" y="85"/>
                  <a:pt x="225" y="85"/>
                </a:cubicBezTo>
                <a:cubicBezTo>
                  <a:pt x="226" y="87"/>
                  <a:pt x="226" y="87"/>
                  <a:pt x="226" y="87"/>
                </a:cubicBezTo>
                <a:cubicBezTo>
                  <a:pt x="227" y="86"/>
                  <a:pt x="227" y="86"/>
                  <a:pt x="227" y="86"/>
                </a:cubicBezTo>
                <a:cubicBezTo>
                  <a:pt x="227" y="86"/>
                  <a:pt x="227" y="86"/>
                  <a:pt x="227" y="86"/>
                </a:cubicBezTo>
                <a:cubicBezTo>
                  <a:pt x="226" y="85"/>
                  <a:pt x="226" y="85"/>
                  <a:pt x="226" y="85"/>
                </a:cubicBezTo>
                <a:cubicBezTo>
                  <a:pt x="228" y="85"/>
                  <a:pt x="228" y="85"/>
                  <a:pt x="228" y="85"/>
                </a:cubicBezTo>
                <a:cubicBezTo>
                  <a:pt x="227" y="83"/>
                  <a:pt x="227" y="83"/>
                  <a:pt x="227" y="83"/>
                </a:cubicBezTo>
                <a:cubicBezTo>
                  <a:pt x="227" y="82"/>
                  <a:pt x="227" y="82"/>
                  <a:pt x="227" y="82"/>
                </a:cubicBezTo>
                <a:cubicBezTo>
                  <a:pt x="227" y="81"/>
                  <a:pt x="227" y="81"/>
                  <a:pt x="227" y="81"/>
                </a:cubicBezTo>
                <a:cubicBezTo>
                  <a:pt x="226" y="80"/>
                  <a:pt x="226" y="80"/>
                  <a:pt x="226" y="80"/>
                </a:cubicBezTo>
                <a:cubicBezTo>
                  <a:pt x="226" y="80"/>
                  <a:pt x="226" y="80"/>
                  <a:pt x="226" y="80"/>
                </a:cubicBezTo>
                <a:cubicBezTo>
                  <a:pt x="227" y="80"/>
                  <a:pt x="227" y="80"/>
                  <a:pt x="227" y="80"/>
                </a:cubicBezTo>
                <a:cubicBezTo>
                  <a:pt x="229" y="79"/>
                  <a:pt x="229" y="79"/>
                  <a:pt x="229" y="79"/>
                </a:cubicBezTo>
                <a:cubicBezTo>
                  <a:pt x="230" y="79"/>
                  <a:pt x="230" y="79"/>
                  <a:pt x="230" y="79"/>
                </a:cubicBezTo>
                <a:cubicBezTo>
                  <a:pt x="230" y="78"/>
                  <a:pt x="230" y="78"/>
                  <a:pt x="230" y="78"/>
                </a:cubicBezTo>
                <a:cubicBezTo>
                  <a:pt x="229" y="76"/>
                  <a:pt x="229" y="76"/>
                  <a:pt x="229" y="76"/>
                </a:cubicBezTo>
                <a:cubicBezTo>
                  <a:pt x="229" y="76"/>
                  <a:pt x="229" y="76"/>
                  <a:pt x="229" y="76"/>
                </a:cubicBezTo>
                <a:cubicBezTo>
                  <a:pt x="229" y="75"/>
                  <a:pt x="229" y="75"/>
                  <a:pt x="229" y="75"/>
                </a:cubicBezTo>
                <a:cubicBezTo>
                  <a:pt x="229" y="74"/>
                  <a:pt x="229" y="74"/>
                  <a:pt x="229" y="74"/>
                </a:cubicBezTo>
                <a:cubicBezTo>
                  <a:pt x="230" y="72"/>
                  <a:pt x="230" y="72"/>
                  <a:pt x="230" y="72"/>
                </a:cubicBezTo>
                <a:cubicBezTo>
                  <a:pt x="230" y="72"/>
                  <a:pt x="230" y="72"/>
                  <a:pt x="230" y="72"/>
                </a:cubicBezTo>
                <a:cubicBezTo>
                  <a:pt x="231" y="72"/>
                  <a:pt x="231" y="72"/>
                  <a:pt x="231" y="72"/>
                </a:cubicBezTo>
                <a:cubicBezTo>
                  <a:pt x="232" y="72"/>
                  <a:pt x="232" y="72"/>
                  <a:pt x="232" y="72"/>
                </a:cubicBezTo>
                <a:cubicBezTo>
                  <a:pt x="232" y="71"/>
                  <a:pt x="232" y="71"/>
                  <a:pt x="232" y="71"/>
                </a:cubicBezTo>
                <a:cubicBezTo>
                  <a:pt x="232" y="71"/>
                  <a:pt x="232" y="71"/>
                  <a:pt x="232" y="71"/>
                </a:cubicBezTo>
                <a:cubicBezTo>
                  <a:pt x="233" y="70"/>
                  <a:pt x="233" y="70"/>
                  <a:pt x="233" y="70"/>
                </a:cubicBezTo>
                <a:cubicBezTo>
                  <a:pt x="235" y="68"/>
                  <a:pt x="235" y="68"/>
                  <a:pt x="235" y="68"/>
                </a:cubicBezTo>
                <a:cubicBezTo>
                  <a:pt x="236" y="68"/>
                  <a:pt x="236" y="68"/>
                  <a:pt x="236" y="68"/>
                </a:cubicBezTo>
                <a:cubicBezTo>
                  <a:pt x="238" y="69"/>
                  <a:pt x="238" y="69"/>
                  <a:pt x="238" y="69"/>
                </a:cubicBezTo>
                <a:cubicBezTo>
                  <a:pt x="237" y="69"/>
                  <a:pt x="237" y="69"/>
                  <a:pt x="237" y="69"/>
                </a:cubicBezTo>
                <a:cubicBezTo>
                  <a:pt x="238" y="70"/>
                  <a:pt x="238" y="70"/>
                  <a:pt x="238" y="70"/>
                </a:cubicBezTo>
                <a:cubicBezTo>
                  <a:pt x="237" y="71"/>
                  <a:pt x="237" y="71"/>
                  <a:pt x="237" y="71"/>
                </a:cubicBezTo>
                <a:cubicBezTo>
                  <a:pt x="236" y="71"/>
                  <a:pt x="236" y="71"/>
                  <a:pt x="236" y="71"/>
                </a:cubicBezTo>
                <a:cubicBezTo>
                  <a:pt x="236" y="71"/>
                  <a:pt x="236" y="71"/>
                  <a:pt x="236" y="71"/>
                </a:cubicBezTo>
                <a:cubicBezTo>
                  <a:pt x="236" y="72"/>
                  <a:pt x="236" y="72"/>
                  <a:pt x="236" y="72"/>
                </a:cubicBezTo>
                <a:cubicBezTo>
                  <a:pt x="236" y="73"/>
                  <a:pt x="236" y="73"/>
                  <a:pt x="236" y="73"/>
                </a:cubicBezTo>
                <a:cubicBezTo>
                  <a:pt x="236" y="74"/>
                  <a:pt x="236" y="74"/>
                  <a:pt x="236" y="74"/>
                </a:cubicBezTo>
                <a:cubicBezTo>
                  <a:pt x="236" y="75"/>
                  <a:pt x="236" y="75"/>
                  <a:pt x="236" y="75"/>
                </a:cubicBezTo>
                <a:cubicBezTo>
                  <a:pt x="236" y="77"/>
                  <a:pt x="236" y="77"/>
                  <a:pt x="236" y="77"/>
                </a:cubicBezTo>
                <a:cubicBezTo>
                  <a:pt x="235" y="78"/>
                  <a:pt x="235" y="78"/>
                  <a:pt x="235" y="78"/>
                </a:cubicBezTo>
                <a:cubicBezTo>
                  <a:pt x="235" y="78"/>
                  <a:pt x="235" y="78"/>
                  <a:pt x="235" y="78"/>
                </a:cubicBezTo>
                <a:cubicBezTo>
                  <a:pt x="234" y="79"/>
                  <a:pt x="234" y="79"/>
                  <a:pt x="234" y="79"/>
                </a:cubicBezTo>
                <a:cubicBezTo>
                  <a:pt x="233" y="80"/>
                  <a:pt x="233" y="80"/>
                  <a:pt x="233" y="80"/>
                </a:cubicBezTo>
                <a:cubicBezTo>
                  <a:pt x="233" y="80"/>
                  <a:pt x="233" y="80"/>
                  <a:pt x="233" y="80"/>
                </a:cubicBezTo>
                <a:cubicBezTo>
                  <a:pt x="233" y="80"/>
                  <a:pt x="233" y="80"/>
                  <a:pt x="233" y="80"/>
                </a:cubicBezTo>
                <a:cubicBezTo>
                  <a:pt x="234" y="80"/>
                  <a:pt x="234" y="80"/>
                  <a:pt x="234" y="80"/>
                </a:cubicBezTo>
                <a:cubicBezTo>
                  <a:pt x="236" y="80"/>
                  <a:pt x="236" y="80"/>
                  <a:pt x="236" y="80"/>
                </a:cubicBezTo>
                <a:cubicBezTo>
                  <a:pt x="236" y="80"/>
                  <a:pt x="236" y="80"/>
                  <a:pt x="236" y="80"/>
                </a:cubicBezTo>
                <a:cubicBezTo>
                  <a:pt x="235" y="81"/>
                  <a:pt x="235" y="81"/>
                  <a:pt x="235" y="81"/>
                </a:cubicBezTo>
                <a:cubicBezTo>
                  <a:pt x="233" y="82"/>
                  <a:pt x="233" y="82"/>
                  <a:pt x="233" y="82"/>
                </a:cubicBezTo>
                <a:cubicBezTo>
                  <a:pt x="232" y="84"/>
                  <a:pt x="232" y="84"/>
                  <a:pt x="232" y="84"/>
                </a:cubicBezTo>
                <a:cubicBezTo>
                  <a:pt x="232" y="84"/>
                  <a:pt x="232" y="84"/>
                  <a:pt x="232" y="84"/>
                </a:cubicBezTo>
                <a:cubicBezTo>
                  <a:pt x="232" y="85"/>
                  <a:pt x="232" y="85"/>
                  <a:pt x="232" y="85"/>
                </a:cubicBezTo>
                <a:cubicBezTo>
                  <a:pt x="233" y="84"/>
                  <a:pt x="233" y="84"/>
                  <a:pt x="233" y="84"/>
                </a:cubicBezTo>
                <a:cubicBezTo>
                  <a:pt x="234" y="83"/>
                  <a:pt x="234" y="83"/>
                  <a:pt x="234" y="83"/>
                </a:cubicBezTo>
                <a:cubicBezTo>
                  <a:pt x="235" y="83"/>
                  <a:pt x="235" y="83"/>
                  <a:pt x="235" y="83"/>
                </a:cubicBezTo>
                <a:cubicBezTo>
                  <a:pt x="236" y="82"/>
                  <a:pt x="236" y="82"/>
                  <a:pt x="236" y="82"/>
                </a:cubicBezTo>
                <a:cubicBezTo>
                  <a:pt x="237" y="83"/>
                  <a:pt x="237" y="83"/>
                  <a:pt x="237" y="83"/>
                </a:cubicBezTo>
                <a:cubicBezTo>
                  <a:pt x="237" y="84"/>
                  <a:pt x="237" y="84"/>
                  <a:pt x="237" y="84"/>
                </a:cubicBezTo>
                <a:cubicBezTo>
                  <a:pt x="236" y="86"/>
                  <a:pt x="236" y="86"/>
                  <a:pt x="236" y="86"/>
                </a:cubicBezTo>
                <a:cubicBezTo>
                  <a:pt x="236" y="86"/>
                  <a:pt x="236" y="86"/>
                  <a:pt x="236" y="86"/>
                </a:cubicBezTo>
                <a:cubicBezTo>
                  <a:pt x="237" y="85"/>
                  <a:pt x="237" y="85"/>
                  <a:pt x="237" y="85"/>
                </a:cubicBezTo>
                <a:cubicBezTo>
                  <a:pt x="238" y="85"/>
                  <a:pt x="238" y="85"/>
                  <a:pt x="238" y="85"/>
                </a:cubicBezTo>
                <a:cubicBezTo>
                  <a:pt x="238" y="85"/>
                  <a:pt x="238" y="85"/>
                  <a:pt x="238" y="85"/>
                </a:cubicBezTo>
                <a:cubicBezTo>
                  <a:pt x="238" y="85"/>
                  <a:pt x="238" y="85"/>
                  <a:pt x="238" y="85"/>
                </a:cubicBezTo>
                <a:cubicBezTo>
                  <a:pt x="239" y="84"/>
                  <a:pt x="239" y="84"/>
                  <a:pt x="239" y="84"/>
                </a:cubicBezTo>
                <a:cubicBezTo>
                  <a:pt x="239" y="83"/>
                  <a:pt x="239" y="83"/>
                  <a:pt x="239" y="83"/>
                </a:cubicBezTo>
                <a:cubicBezTo>
                  <a:pt x="240" y="81"/>
                  <a:pt x="240" y="81"/>
                  <a:pt x="240" y="81"/>
                </a:cubicBezTo>
                <a:cubicBezTo>
                  <a:pt x="241" y="81"/>
                  <a:pt x="241" y="81"/>
                  <a:pt x="241" y="81"/>
                </a:cubicBezTo>
                <a:cubicBezTo>
                  <a:pt x="242" y="82"/>
                  <a:pt x="242" y="82"/>
                  <a:pt x="242" y="82"/>
                </a:cubicBezTo>
                <a:cubicBezTo>
                  <a:pt x="243" y="84"/>
                  <a:pt x="243" y="84"/>
                  <a:pt x="243" y="84"/>
                </a:cubicBezTo>
                <a:cubicBezTo>
                  <a:pt x="243" y="85"/>
                  <a:pt x="243" y="85"/>
                  <a:pt x="243" y="85"/>
                </a:cubicBezTo>
                <a:cubicBezTo>
                  <a:pt x="243" y="86"/>
                  <a:pt x="243" y="86"/>
                  <a:pt x="243" y="86"/>
                </a:cubicBezTo>
                <a:cubicBezTo>
                  <a:pt x="242" y="88"/>
                  <a:pt x="242" y="88"/>
                  <a:pt x="242" y="88"/>
                </a:cubicBezTo>
                <a:cubicBezTo>
                  <a:pt x="240" y="89"/>
                  <a:pt x="240" y="89"/>
                  <a:pt x="240" y="89"/>
                </a:cubicBezTo>
                <a:cubicBezTo>
                  <a:pt x="240" y="90"/>
                  <a:pt x="240" y="90"/>
                  <a:pt x="240" y="90"/>
                </a:cubicBezTo>
                <a:cubicBezTo>
                  <a:pt x="239" y="90"/>
                  <a:pt x="239" y="90"/>
                  <a:pt x="239" y="90"/>
                </a:cubicBezTo>
                <a:cubicBezTo>
                  <a:pt x="239" y="90"/>
                  <a:pt x="239" y="90"/>
                  <a:pt x="239" y="90"/>
                </a:cubicBezTo>
                <a:cubicBezTo>
                  <a:pt x="239" y="91"/>
                  <a:pt x="239" y="91"/>
                  <a:pt x="239" y="91"/>
                </a:cubicBezTo>
                <a:cubicBezTo>
                  <a:pt x="238" y="93"/>
                  <a:pt x="238" y="93"/>
                  <a:pt x="238" y="93"/>
                </a:cubicBezTo>
                <a:cubicBezTo>
                  <a:pt x="237" y="93"/>
                  <a:pt x="237" y="93"/>
                  <a:pt x="237" y="93"/>
                </a:cubicBezTo>
                <a:cubicBezTo>
                  <a:pt x="236" y="93"/>
                  <a:pt x="236" y="93"/>
                  <a:pt x="236" y="93"/>
                </a:cubicBezTo>
                <a:cubicBezTo>
                  <a:pt x="236" y="94"/>
                  <a:pt x="236" y="94"/>
                  <a:pt x="236" y="94"/>
                </a:cubicBezTo>
                <a:cubicBezTo>
                  <a:pt x="236" y="95"/>
                  <a:pt x="236" y="95"/>
                  <a:pt x="236" y="95"/>
                </a:cubicBezTo>
                <a:cubicBezTo>
                  <a:pt x="235" y="95"/>
                  <a:pt x="235" y="95"/>
                  <a:pt x="235" y="95"/>
                </a:cubicBezTo>
                <a:cubicBezTo>
                  <a:pt x="235" y="95"/>
                  <a:pt x="235" y="95"/>
                  <a:pt x="235" y="95"/>
                </a:cubicBezTo>
                <a:cubicBezTo>
                  <a:pt x="235" y="95"/>
                  <a:pt x="235" y="95"/>
                  <a:pt x="235" y="95"/>
                </a:cubicBezTo>
                <a:cubicBezTo>
                  <a:pt x="234" y="96"/>
                  <a:pt x="234" y="96"/>
                  <a:pt x="234" y="96"/>
                </a:cubicBezTo>
                <a:cubicBezTo>
                  <a:pt x="233" y="95"/>
                  <a:pt x="233" y="95"/>
                  <a:pt x="233" y="95"/>
                </a:cubicBezTo>
                <a:cubicBezTo>
                  <a:pt x="232" y="95"/>
                  <a:pt x="232" y="95"/>
                  <a:pt x="232" y="95"/>
                </a:cubicBezTo>
                <a:cubicBezTo>
                  <a:pt x="232" y="95"/>
                  <a:pt x="232" y="95"/>
                  <a:pt x="232" y="95"/>
                </a:cubicBezTo>
                <a:cubicBezTo>
                  <a:pt x="230" y="96"/>
                  <a:pt x="230" y="96"/>
                  <a:pt x="230" y="96"/>
                </a:cubicBezTo>
                <a:cubicBezTo>
                  <a:pt x="229" y="96"/>
                  <a:pt x="229" y="96"/>
                  <a:pt x="229" y="96"/>
                </a:cubicBezTo>
                <a:cubicBezTo>
                  <a:pt x="227" y="96"/>
                  <a:pt x="227" y="96"/>
                  <a:pt x="227" y="96"/>
                </a:cubicBezTo>
                <a:cubicBezTo>
                  <a:pt x="227" y="95"/>
                  <a:pt x="227" y="95"/>
                  <a:pt x="227" y="95"/>
                </a:cubicBezTo>
                <a:cubicBezTo>
                  <a:pt x="228" y="94"/>
                  <a:pt x="228" y="94"/>
                  <a:pt x="228" y="94"/>
                </a:cubicBezTo>
                <a:cubicBezTo>
                  <a:pt x="228" y="94"/>
                  <a:pt x="228" y="94"/>
                  <a:pt x="228" y="94"/>
                </a:cubicBezTo>
                <a:cubicBezTo>
                  <a:pt x="227" y="94"/>
                  <a:pt x="227" y="94"/>
                  <a:pt x="227" y="94"/>
                </a:cubicBezTo>
                <a:cubicBezTo>
                  <a:pt x="226" y="94"/>
                  <a:pt x="226" y="94"/>
                  <a:pt x="226" y="94"/>
                </a:cubicBezTo>
                <a:cubicBezTo>
                  <a:pt x="226" y="95"/>
                  <a:pt x="226" y="95"/>
                  <a:pt x="226" y="95"/>
                </a:cubicBezTo>
                <a:cubicBezTo>
                  <a:pt x="225" y="95"/>
                  <a:pt x="225" y="95"/>
                  <a:pt x="225" y="95"/>
                </a:cubicBezTo>
                <a:cubicBezTo>
                  <a:pt x="224" y="95"/>
                  <a:pt x="224" y="95"/>
                  <a:pt x="224" y="95"/>
                </a:cubicBezTo>
                <a:cubicBezTo>
                  <a:pt x="224" y="94"/>
                  <a:pt x="224" y="94"/>
                  <a:pt x="224" y="94"/>
                </a:cubicBezTo>
                <a:cubicBezTo>
                  <a:pt x="224" y="94"/>
                  <a:pt x="224" y="94"/>
                  <a:pt x="224" y="94"/>
                </a:cubicBezTo>
                <a:cubicBezTo>
                  <a:pt x="224" y="93"/>
                  <a:pt x="224" y="93"/>
                  <a:pt x="224" y="93"/>
                </a:cubicBezTo>
                <a:cubicBezTo>
                  <a:pt x="224" y="93"/>
                  <a:pt x="224" y="93"/>
                  <a:pt x="224" y="93"/>
                </a:cubicBezTo>
                <a:cubicBezTo>
                  <a:pt x="223" y="93"/>
                  <a:pt x="223" y="93"/>
                  <a:pt x="223" y="93"/>
                </a:cubicBezTo>
                <a:cubicBezTo>
                  <a:pt x="223" y="94"/>
                  <a:pt x="223" y="94"/>
                  <a:pt x="223" y="94"/>
                </a:cubicBezTo>
                <a:cubicBezTo>
                  <a:pt x="222" y="94"/>
                  <a:pt x="222" y="94"/>
                  <a:pt x="222" y="94"/>
                </a:cubicBezTo>
                <a:cubicBezTo>
                  <a:pt x="221" y="94"/>
                  <a:pt x="221" y="94"/>
                  <a:pt x="221" y="94"/>
                </a:cubicBezTo>
                <a:cubicBezTo>
                  <a:pt x="220" y="95"/>
                  <a:pt x="220" y="95"/>
                  <a:pt x="220" y="95"/>
                </a:cubicBezTo>
                <a:cubicBezTo>
                  <a:pt x="219" y="95"/>
                  <a:pt x="219" y="95"/>
                  <a:pt x="219" y="95"/>
                </a:cubicBezTo>
                <a:cubicBezTo>
                  <a:pt x="219" y="94"/>
                  <a:pt x="219" y="94"/>
                  <a:pt x="219" y="94"/>
                </a:cubicBezTo>
                <a:cubicBezTo>
                  <a:pt x="217" y="94"/>
                  <a:pt x="217" y="94"/>
                  <a:pt x="217" y="94"/>
                </a:cubicBezTo>
                <a:cubicBezTo>
                  <a:pt x="217" y="94"/>
                  <a:pt x="217" y="94"/>
                  <a:pt x="217" y="94"/>
                </a:cubicBezTo>
                <a:cubicBezTo>
                  <a:pt x="216" y="95"/>
                  <a:pt x="216" y="95"/>
                  <a:pt x="216" y="95"/>
                </a:cubicBezTo>
                <a:cubicBezTo>
                  <a:pt x="216" y="95"/>
                  <a:pt x="216" y="95"/>
                  <a:pt x="216" y="95"/>
                </a:cubicBezTo>
                <a:cubicBezTo>
                  <a:pt x="215" y="95"/>
                  <a:pt x="215" y="95"/>
                  <a:pt x="215" y="95"/>
                </a:cubicBezTo>
                <a:cubicBezTo>
                  <a:pt x="215" y="96"/>
                  <a:pt x="215" y="96"/>
                  <a:pt x="215" y="96"/>
                </a:cubicBezTo>
                <a:cubicBezTo>
                  <a:pt x="214" y="96"/>
                  <a:pt x="214" y="96"/>
                  <a:pt x="214" y="96"/>
                </a:cubicBezTo>
                <a:cubicBezTo>
                  <a:pt x="213" y="96"/>
                  <a:pt x="213" y="96"/>
                  <a:pt x="213" y="96"/>
                </a:cubicBezTo>
                <a:cubicBezTo>
                  <a:pt x="213" y="97"/>
                  <a:pt x="213" y="97"/>
                  <a:pt x="213" y="97"/>
                </a:cubicBezTo>
                <a:cubicBezTo>
                  <a:pt x="212" y="97"/>
                  <a:pt x="212" y="97"/>
                  <a:pt x="212" y="97"/>
                </a:cubicBezTo>
                <a:cubicBezTo>
                  <a:pt x="211" y="97"/>
                  <a:pt x="211" y="97"/>
                  <a:pt x="211" y="97"/>
                </a:cubicBezTo>
                <a:cubicBezTo>
                  <a:pt x="210" y="97"/>
                  <a:pt x="210" y="97"/>
                  <a:pt x="210" y="97"/>
                </a:cubicBezTo>
                <a:cubicBezTo>
                  <a:pt x="209" y="97"/>
                  <a:pt x="209" y="97"/>
                  <a:pt x="209" y="97"/>
                </a:cubicBezTo>
                <a:cubicBezTo>
                  <a:pt x="209" y="97"/>
                  <a:pt x="209" y="97"/>
                  <a:pt x="209" y="97"/>
                </a:cubicBezTo>
                <a:cubicBezTo>
                  <a:pt x="208" y="97"/>
                  <a:pt x="208" y="97"/>
                  <a:pt x="208" y="97"/>
                </a:cubicBezTo>
                <a:cubicBezTo>
                  <a:pt x="206" y="97"/>
                  <a:pt x="206" y="97"/>
                  <a:pt x="206" y="97"/>
                </a:cubicBezTo>
                <a:cubicBezTo>
                  <a:pt x="205" y="97"/>
                  <a:pt x="205" y="97"/>
                  <a:pt x="205" y="97"/>
                </a:cubicBezTo>
                <a:cubicBezTo>
                  <a:pt x="203" y="96"/>
                  <a:pt x="203" y="96"/>
                  <a:pt x="203" y="96"/>
                </a:cubicBezTo>
                <a:cubicBezTo>
                  <a:pt x="202" y="96"/>
                  <a:pt x="202" y="96"/>
                  <a:pt x="202" y="96"/>
                </a:cubicBezTo>
                <a:cubicBezTo>
                  <a:pt x="201" y="95"/>
                  <a:pt x="201" y="95"/>
                  <a:pt x="201" y="95"/>
                </a:cubicBezTo>
                <a:cubicBezTo>
                  <a:pt x="200" y="94"/>
                  <a:pt x="200" y="94"/>
                  <a:pt x="200" y="94"/>
                </a:cubicBezTo>
                <a:close/>
                <a:moveTo>
                  <a:pt x="140" y="126"/>
                </a:moveTo>
                <a:cubicBezTo>
                  <a:pt x="140" y="124"/>
                  <a:pt x="140" y="124"/>
                  <a:pt x="140" y="124"/>
                </a:cubicBezTo>
                <a:cubicBezTo>
                  <a:pt x="141" y="122"/>
                  <a:pt x="141" y="122"/>
                  <a:pt x="141" y="122"/>
                </a:cubicBezTo>
                <a:cubicBezTo>
                  <a:pt x="141" y="121"/>
                  <a:pt x="141" y="121"/>
                  <a:pt x="141" y="121"/>
                </a:cubicBezTo>
                <a:cubicBezTo>
                  <a:pt x="141" y="120"/>
                  <a:pt x="141" y="120"/>
                  <a:pt x="141" y="120"/>
                </a:cubicBezTo>
                <a:cubicBezTo>
                  <a:pt x="141" y="118"/>
                  <a:pt x="141" y="118"/>
                  <a:pt x="141" y="118"/>
                </a:cubicBezTo>
                <a:cubicBezTo>
                  <a:pt x="140" y="118"/>
                  <a:pt x="140" y="118"/>
                  <a:pt x="140" y="118"/>
                </a:cubicBezTo>
                <a:cubicBezTo>
                  <a:pt x="140" y="115"/>
                  <a:pt x="140" y="115"/>
                  <a:pt x="140" y="115"/>
                </a:cubicBezTo>
                <a:cubicBezTo>
                  <a:pt x="141" y="116"/>
                  <a:pt x="141" y="116"/>
                  <a:pt x="141" y="116"/>
                </a:cubicBezTo>
                <a:cubicBezTo>
                  <a:pt x="141" y="115"/>
                  <a:pt x="141" y="115"/>
                  <a:pt x="141" y="115"/>
                </a:cubicBezTo>
                <a:cubicBezTo>
                  <a:pt x="139" y="115"/>
                  <a:pt x="139" y="115"/>
                  <a:pt x="139" y="115"/>
                </a:cubicBezTo>
                <a:cubicBezTo>
                  <a:pt x="137" y="114"/>
                  <a:pt x="137" y="114"/>
                  <a:pt x="137" y="114"/>
                </a:cubicBezTo>
                <a:cubicBezTo>
                  <a:pt x="137" y="113"/>
                  <a:pt x="137" y="113"/>
                  <a:pt x="137" y="113"/>
                </a:cubicBezTo>
                <a:cubicBezTo>
                  <a:pt x="138" y="114"/>
                  <a:pt x="138" y="114"/>
                  <a:pt x="138" y="114"/>
                </a:cubicBezTo>
                <a:cubicBezTo>
                  <a:pt x="139" y="113"/>
                  <a:pt x="139" y="113"/>
                  <a:pt x="139" y="113"/>
                </a:cubicBezTo>
                <a:cubicBezTo>
                  <a:pt x="140" y="112"/>
                  <a:pt x="140" y="112"/>
                  <a:pt x="140" y="112"/>
                </a:cubicBezTo>
                <a:cubicBezTo>
                  <a:pt x="141" y="111"/>
                  <a:pt x="141" y="111"/>
                  <a:pt x="141" y="111"/>
                </a:cubicBezTo>
                <a:cubicBezTo>
                  <a:pt x="141" y="111"/>
                  <a:pt x="141" y="111"/>
                  <a:pt x="141" y="111"/>
                </a:cubicBezTo>
                <a:cubicBezTo>
                  <a:pt x="142" y="110"/>
                  <a:pt x="142" y="110"/>
                  <a:pt x="142" y="110"/>
                </a:cubicBezTo>
                <a:cubicBezTo>
                  <a:pt x="143" y="110"/>
                  <a:pt x="143" y="110"/>
                  <a:pt x="143" y="110"/>
                </a:cubicBezTo>
                <a:cubicBezTo>
                  <a:pt x="143" y="109"/>
                  <a:pt x="143" y="109"/>
                  <a:pt x="143" y="109"/>
                </a:cubicBezTo>
                <a:cubicBezTo>
                  <a:pt x="145" y="108"/>
                  <a:pt x="145" y="108"/>
                  <a:pt x="145" y="108"/>
                </a:cubicBezTo>
                <a:cubicBezTo>
                  <a:pt x="145" y="108"/>
                  <a:pt x="145" y="108"/>
                  <a:pt x="145" y="108"/>
                </a:cubicBezTo>
                <a:cubicBezTo>
                  <a:pt x="146" y="108"/>
                  <a:pt x="146" y="108"/>
                  <a:pt x="146" y="108"/>
                </a:cubicBezTo>
                <a:cubicBezTo>
                  <a:pt x="147" y="106"/>
                  <a:pt x="147" y="106"/>
                  <a:pt x="147" y="106"/>
                </a:cubicBezTo>
                <a:cubicBezTo>
                  <a:pt x="147" y="105"/>
                  <a:pt x="147" y="105"/>
                  <a:pt x="147" y="105"/>
                </a:cubicBezTo>
                <a:cubicBezTo>
                  <a:pt x="147" y="105"/>
                  <a:pt x="147" y="105"/>
                  <a:pt x="147" y="105"/>
                </a:cubicBezTo>
                <a:cubicBezTo>
                  <a:pt x="150" y="106"/>
                  <a:pt x="150" y="106"/>
                  <a:pt x="150" y="106"/>
                </a:cubicBezTo>
                <a:cubicBezTo>
                  <a:pt x="150" y="104"/>
                  <a:pt x="150" y="104"/>
                  <a:pt x="150" y="104"/>
                </a:cubicBezTo>
                <a:cubicBezTo>
                  <a:pt x="150" y="103"/>
                  <a:pt x="150" y="103"/>
                  <a:pt x="150" y="103"/>
                </a:cubicBezTo>
                <a:cubicBezTo>
                  <a:pt x="150" y="102"/>
                  <a:pt x="150" y="102"/>
                  <a:pt x="150" y="102"/>
                </a:cubicBezTo>
                <a:cubicBezTo>
                  <a:pt x="151" y="102"/>
                  <a:pt x="151" y="102"/>
                  <a:pt x="151" y="102"/>
                </a:cubicBezTo>
                <a:cubicBezTo>
                  <a:pt x="153" y="100"/>
                  <a:pt x="153" y="100"/>
                  <a:pt x="153" y="100"/>
                </a:cubicBezTo>
                <a:cubicBezTo>
                  <a:pt x="154" y="99"/>
                  <a:pt x="154" y="99"/>
                  <a:pt x="154" y="99"/>
                </a:cubicBezTo>
                <a:cubicBezTo>
                  <a:pt x="156" y="98"/>
                  <a:pt x="156" y="98"/>
                  <a:pt x="156" y="98"/>
                </a:cubicBezTo>
                <a:cubicBezTo>
                  <a:pt x="156" y="97"/>
                  <a:pt x="156" y="97"/>
                  <a:pt x="156" y="97"/>
                </a:cubicBezTo>
                <a:cubicBezTo>
                  <a:pt x="158" y="96"/>
                  <a:pt x="158" y="96"/>
                  <a:pt x="158" y="96"/>
                </a:cubicBezTo>
                <a:cubicBezTo>
                  <a:pt x="159" y="96"/>
                  <a:pt x="159" y="96"/>
                  <a:pt x="159" y="96"/>
                </a:cubicBezTo>
                <a:cubicBezTo>
                  <a:pt x="160" y="95"/>
                  <a:pt x="160" y="95"/>
                  <a:pt x="160" y="95"/>
                </a:cubicBezTo>
                <a:cubicBezTo>
                  <a:pt x="159" y="94"/>
                  <a:pt x="159" y="94"/>
                  <a:pt x="159" y="94"/>
                </a:cubicBezTo>
                <a:cubicBezTo>
                  <a:pt x="159" y="92"/>
                  <a:pt x="159" y="92"/>
                  <a:pt x="159" y="92"/>
                </a:cubicBezTo>
                <a:cubicBezTo>
                  <a:pt x="159" y="90"/>
                  <a:pt x="159" y="90"/>
                  <a:pt x="159" y="90"/>
                </a:cubicBezTo>
                <a:cubicBezTo>
                  <a:pt x="160" y="89"/>
                  <a:pt x="160" y="89"/>
                  <a:pt x="160" y="89"/>
                </a:cubicBezTo>
                <a:cubicBezTo>
                  <a:pt x="159" y="89"/>
                  <a:pt x="159" y="89"/>
                  <a:pt x="159" y="89"/>
                </a:cubicBezTo>
                <a:cubicBezTo>
                  <a:pt x="160" y="88"/>
                  <a:pt x="160" y="88"/>
                  <a:pt x="160" y="88"/>
                </a:cubicBezTo>
                <a:cubicBezTo>
                  <a:pt x="161" y="88"/>
                  <a:pt x="161" y="88"/>
                  <a:pt x="161" y="88"/>
                </a:cubicBezTo>
                <a:cubicBezTo>
                  <a:pt x="162" y="88"/>
                  <a:pt x="162" y="88"/>
                  <a:pt x="162" y="88"/>
                </a:cubicBezTo>
                <a:cubicBezTo>
                  <a:pt x="165" y="88"/>
                  <a:pt x="165" y="88"/>
                  <a:pt x="165" y="88"/>
                </a:cubicBezTo>
                <a:cubicBezTo>
                  <a:pt x="166" y="88"/>
                  <a:pt x="166" y="88"/>
                  <a:pt x="166" y="88"/>
                </a:cubicBezTo>
                <a:cubicBezTo>
                  <a:pt x="169" y="88"/>
                  <a:pt x="169" y="88"/>
                  <a:pt x="169" y="88"/>
                </a:cubicBezTo>
                <a:cubicBezTo>
                  <a:pt x="171" y="87"/>
                  <a:pt x="171" y="87"/>
                  <a:pt x="171" y="87"/>
                </a:cubicBezTo>
                <a:cubicBezTo>
                  <a:pt x="174" y="88"/>
                  <a:pt x="174" y="88"/>
                  <a:pt x="174" y="88"/>
                </a:cubicBezTo>
                <a:cubicBezTo>
                  <a:pt x="174" y="89"/>
                  <a:pt x="174" y="89"/>
                  <a:pt x="174" y="89"/>
                </a:cubicBezTo>
                <a:cubicBezTo>
                  <a:pt x="174" y="89"/>
                  <a:pt x="174" y="89"/>
                  <a:pt x="174" y="89"/>
                </a:cubicBezTo>
                <a:cubicBezTo>
                  <a:pt x="175" y="91"/>
                  <a:pt x="175" y="91"/>
                  <a:pt x="175" y="91"/>
                </a:cubicBezTo>
                <a:cubicBezTo>
                  <a:pt x="178" y="92"/>
                  <a:pt x="178" y="92"/>
                  <a:pt x="178" y="92"/>
                </a:cubicBezTo>
                <a:cubicBezTo>
                  <a:pt x="178" y="93"/>
                  <a:pt x="178" y="93"/>
                  <a:pt x="178" y="93"/>
                </a:cubicBezTo>
                <a:cubicBezTo>
                  <a:pt x="177" y="93"/>
                  <a:pt x="177" y="93"/>
                  <a:pt x="177" y="93"/>
                </a:cubicBezTo>
                <a:cubicBezTo>
                  <a:pt x="178" y="93"/>
                  <a:pt x="178" y="93"/>
                  <a:pt x="178" y="93"/>
                </a:cubicBezTo>
                <a:cubicBezTo>
                  <a:pt x="179" y="93"/>
                  <a:pt x="179" y="93"/>
                  <a:pt x="179" y="93"/>
                </a:cubicBezTo>
                <a:cubicBezTo>
                  <a:pt x="180" y="93"/>
                  <a:pt x="180" y="93"/>
                  <a:pt x="180" y="93"/>
                </a:cubicBezTo>
                <a:cubicBezTo>
                  <a:pt x="180" y="95"/>
                  <a:pt x="180" y="95"/>
                  <a:pt x="180" y="95"/>
                </a:cubicBezTo>
                <a:cubicBezTo>
                  <a:pt x="178" y="96"/>
                  <a:pt x="178" y="96"/>
                  <a:pt x="178" y="96"/>
                </a:cubicBezTo>
                <a:cubicBezTo>
                  <a:pt x="178" y="97"/>
                  <a:pt x="178" y="97"/>
                  <a:pt x="178" y="97"/>
                </a:cubicBezTo>
                <a:cubicBezTo>
                  <a:pt x="180" y="96"/>
                  <a:pt x="180" y="96"/>
                  <a:pt x="180" y="96"/>
                </a:cubicBezTo>
                <a:cubicBezTo>
                  <a:pt x="180" y="94"/>
                  <a:pt x="180" y="94"/>
                  <a:pt x="180" y="94"/>
                </a:cubicBezTo>
                <a:cubicBezTo>
                  <a:pt x="181" y="94"/>
                  <a:pt x="181" y="94"/>
                  <a:pt x="181" y="94"/>
                </a:cubicBezTo>
                <a:cubicBezTo>
                  <a:pt x="182" y="94"/>
                  <a:pt x="182" y="94"/>
                  <a:pt x="182" y="94"/>
                </a:cubicBezTo>
                <a:cubicBezTo>
                  <a:pt x="184" y="93"/>
                  <a:pt x="184" y="93"/>
                  <a:pt x="184" y="93"/>
                </a:cubicBezTo>
                <a:cubicBezTo>
                  <a:pt x="184" y="94"/>
                  <a:pt x="184" y="94"/>
                  <a:pt x="184" y="94"/>
                </a:cubicBezTo>
                <a:cubicBezTo>
                  <a:pt x="185" y="95"/>
                  <a:pt x="185" y="95"/>
                  <a:pt x="185" y="95"/>
                </a:cubicBezTo>
                <a:cubicBezTo>
                  <a:pt x="186" y="97"/>
                  <a:pt x="186" y="97"/>
                  <a:pt x="186" y="97"/>
                </a:cubicBezTo>
                <a:cubicBezTo>
                  <a:pt x="187" y="99"/>
                  <a:pt x="187" y="99"/>
                  <a:pt x="187" y="99"/>
                </a:cubicBezTo>
                <a:cubicBezTo>
                  <a:pt x="186" y="100"/>
                  <a:pt x="186" y="100"/>
                  <a:pt x="186" y="100"/>
                </a:cubicBezTo>
                <a:cubicBezTo>
                  <a:pt x="187" y="102"/>
                  <a:pt x="187" y="102"/>
                  <a:pt x="187" y="102"/>
                </a:cubicBezTo>
                <a:cubicBezTo>
                  <a:pt x="187" y="103"/>
                  <a:pt x="187" y="103"/>
                  <a:pt x="187" y="103"/>
                </a:cubicBezTo>
                <a:cubicBezTo>
                  <a:pt x="187" y="104"/>
                  <a:pt x="187" y="104"/>
                  <a:pt x="187" y="104"/>
                </a:cubicBezTo>
                <a:cubicBezTo>
                  <a:pt x="187" y="104"/>
                  <a:pt x="187" y="104"/>
                  <a:pt x="187" y="104"/>
                </a:cubicBezTo>
                <a:cubicBezTo>
                  <a:pt x="187" y="105"/>
                  <a:pt x="187" y="105"/>
                  <a:pt x="187" y="105"/>
                </a:cubicBezTo>
                <a:cubicBezTo>
                  <a:pt x="187" y="106"/>
                  <a:pt x="187" y="106"/>
                  <a:pt x="187" y="106"/>
                </a:cubicBezTo>
                <a:cubicBezTo>
                  <a:pt x="186" y="107"/>
                  <a:pt x="186" y="107"/>
                  <a:pt x="186" y="107"/>
                </a:cubicBezTo>
                <a:cubicBezTo>
                  <a:pt x="184" y="108"/>
                  <a:pt x="184" y="108"/>
                  <a:pt x="184" y="108"/>
                </a:cubicBezTo>
                <a:cubicBezTo>
                  <a:pt x="184" y="108"/>
                  <a:pt x="184" y="108"/>
                  <a:pt x="184" y="108"/>
                </a:cubicBezTo>
                <a:cubicBezTo>
                  <a:pt x="182" y="109"/>
                  <a:pt x="182" y="109"/>
                  <a:pt x="182" y="109"/>
                </a:cubicBezTo>
                <a:cubicBezTo>
                  <a:pt x="180" y="108"/>
                  <a:pt x="180" y="108"/>
                  <a:pt x="180" y="108"/>
                </a:cubicBezTo>
                <a:cubicBezTo>
                  <a:pt x="177" y="110"/>
                  <a:pt x="177" y="110"/>
                  <a:pt x="177" y="110"/>
                </a:cubicBezTo>
                <a:cubicBezTo>
                  <a:pt x="176" y="110"/>
                  <a:pt x="176" y="110"/>
                  <a:pt x="176" y="110"/>
                </a:cubicBezTo>
                <a:cubicBezTo>
                  <a:pt x="173" y="111"/>
                  <a:pt x="173" y="111"/>
                  <a:pt x="173" y="111"/>
                </a:cubicBezTo>
                <a:cubicBezTo>
                  <a:pt x="172" y="111"/>
                  <a:pt x="172" y="111"/>
                  <a:pt x="172" y="111"/>
                </a:cubicBezTo>
                <a:cubicBezTo>
                  <a:pt x="171" y="112"/>
                  <a:pt x="171" y="112"/>
                  <a:pt x="171" y="112"/>
                </a:cubicBezTo>
                <a:cubicBezTo>
                  <a:pt x="170" y="112"/>
                  <a:pt x="170" y="112"/>
                  <a:pt x="170" y="112"/>
                </a:cubicBezTo>
                <a:cubicBezTo>
                  <a:pt x="169" y="112"/>
                  <a:pt x="169" y="112"/>
                  <a:pt x="169" y="112"/>
                </a:cubicBezTo>
                <a:cubicBezTo>
                  <a:pt x="168" y="112"/>
                  <a:pt x="168" y="112"/>
                  <a:pt x="168" y="112"/>
                </a:cubicBezTo>
                <a:cubicBezTo>
                  <a:pt x="168" y="112"/>
                  <a:pt x="168" y="112"/>
                  <a:pt x="168" y="112"/>
                </a:cubicBezTo>
                <a:cubicBezTo>
                  <a:pt x="166" y="112"/>
                  <a:pt x="166" y="112"/>
                  <a:pt x="166" y="112"/>
                </a:cubicBezTo>
                <a:cubicBezTo>
                  <a:pt x="166" y="114"/>
                  <a:pt x="166" y="114"/>
                  <a:pt x="166" y="114"/>
                </a:cubicBezTo>
                <a:cubicBezTo>
                  <a:pt x="165" y="115"/>
                  <a:pt x="165" y="115"/>
                  <a:pt x="165" y="115"/>
                </a:cubicBezTo>
                <a:cubicBezTo>
                  <a:pt x="164" y="115"/>
                  <a:pt x="164" y="115"/>
                  <a:pt x="164" y="115"/>
                </a:cubicBezTo>
                <a:cubicBezTo>
                  <a:pt x="164" y="116"/>
                  <a:pt x="164" y="116"/>
                  <a:pt x="164" y="116"/>
                </a:cubicBezTo>
                <a:cubicBezTo>
                  <a:pt x="162" y="116"/>
                  <a:pt x="162" y="116"/>
                  <a:pt x="162" y="116"/>
                </a:cubicBezTo>
                <a:cubicBezTo>
                  <a:pt x="161" y="117"/>
                  <a:pt x="161" y="117"/>
                  <a:pt x="161" y="117"/>
                </a:cubicBezTo>
                <a:cubicBezTo>
                  <a:pt x="160" y="117"/>
                  <a:pt x="160" y="117"/>
                  <a:pt x="160" y="117"/>
                </a:cubicBezTo>
                <a:cubicBezTo>
                  <a:pt x="159" y="116"/>
                  <a:pt x="159" y="116"/>
                  <a:pt x="159" y="116"/>
                </a:cubicBezTo>
                <a:cubicBezTo>
                  <a:pt x="159" y="117"/>
                  <a:pt x="159" y="117"/>
                  <a:pt x="159" y="117"/>
                </a:cubicBezTo>
                <a:cubicBezTo>
                  <a:pt x="158" y="118"/>
                  <a:pt x="158" y="118"/>
                  <a:pt x="158" y="118"/>
                </a:cubicBezTo>
                <a:cubicBezTo>
                  <a:pt x="157" y="119"/>
                  <a:pt x="157" y="119"/>
                  <a:pt x="157" y="119"/>
                </a:cubicBezTo>
                <a:cubicBezTo>
                  <a:pt x="156" y="120"/>
                  <a:pt x="156" y="120"/>
                  <a:pt x="156" y="120"/>
                </a:cubicBezTo>
                <a:cubicBezTo>
                  <a:pt x="156" y="121"/>
                  <a:pt x="156" y="121"/>
                  <a:pt x="156" y="121"/>
                </a:cubicBezTo>
                <a:cubicBezTo>
                  <a:pt x="155" y="122"/>
                  <a:pt x="155" y="122"/>
                  <a:pt x="155" y="122"/>
                </a:cubicBezTo>
                <a:cubicBezTo>
                  <a:pt x="155" y="123"/>
                  <a:pt x="155" y="123"/>
                  <a:pt x="155" y="123"/>
                </a:cubicBezTo>
                <a:cubicBezTo>
                  <a:pt x="153" y="124"/>
                  <a:pt x="153" y="124"/>
                  <a:pt x="153" y="124"/>
                </a:cubicBezTo>
                <a:cubicBezTo>
                  <a:pt x="152" y="125"/>
                  <a:pt x="152" y="125"/>
                  <a:pt x="152" y="125"/>
                </a:cubicBezTo>
                <a:cubicBezTo>
                  <a:pt x="151" y="125"/>
                  <a:pt x="151" y="125"/>
                  <a:pt x="151" y="125"/>
                </a:cubicBezTo>
                <a:cubicBezTo>
                  <a:pt x="150" y="126"/>
                  <a:pt x="150" y="126"/>
                  <a:pt x="150" y="126"/>
                </a:cubicBezTo>
                <a:cubicBezTo>
                  <a:pt x="149" y="126"/>
                  <a:pt x="149" y="126"/>
                  <a:pt x="149" y="126"/>
                </a:cubicBezTo>
                <a:cubicBezTo>
                  <a:pt x="148" y="125"/>
                  <a:pt x="148" y="125"/>
                  <a:pt x="148" y="125"/>
                </a:cubicBezTo>
                <a:cubicBezTo>
                  <a:pt x="149" y="124"/>
                  <a:pt x="149" y="124"/>
                  <a:pt x="149" y="124"/>
                </a:cubicBezTo>
                <a:cubicBezTo>
                  <a:pt x="149" y="123"/>
                  <a:pt x="149" y="123"/>
                  <a:pt x="149" y="123"/>
                </a:cubicBezTo>
                <a:cubicBezTo>
                  <a:pt x="148" y="122"/>
                  <a:pt x="148" y="122"/>
                  <a:pt x="148" y="122"/>
                </a:cubicBezTo>
                <a:cubicBezTo>
                  <a:pt x="147" y="123"/>
                  <a:pt x="147" y="123"/>
                  <a:pt x="147" y="123"/>
                </a:cubicBezTo>
                <a:cubicBezTo>
                  <a:pt x="147" y="124"/>
                  <a:pt x="147" y="124"/>
                  <a:pt x="147" y="124"/>
                </a:cubicBezTo>
                <a:cubicBezTo>
                  <a:pt x="147" y="124"/>
                  <a:pt x="147" y="124"/>
                  <a:pt x="147" y="124"/>
                </a:cubicBezTo>
                <a:cubicBezTo>
                  <a:pt x="145" y="125"/>
                  <a:pt x="145" y="125"/>
                  <a:pt x="145" y="125"/>
                </a:cubicBezTo>
                <a:cubicBezTo>
                  <a:pt x="144" y="126"/>
                  <a:pt x="144" y="126"/>
                  <a:pt x="144" y="126"/>
                </a:cubicBezTo>
                <a:cubicBezTo>
                  <a:pt x="143" y="125"/>
                  <a:pt x="143" y="125"/>
                  <a:pt x="143" y="125"/>
                </a:cubicBezTo>
                <a:cubicBezTo>
                  <a:pt x="142" y="126"/>
                  <a:pt x="142" y="126"/>
                  <a:pt x="142" y="126"/>
                </a:cubicBezTo>
                <a:cubicBezTo>
                  <a:pt x="141" y="126"/>
                  <a:pt x="141" y="126"/>
                  <a:pt x="141" y="126"/>
                </a:cubicBezTo>
                <a:cubicBezTo>
                  <a:pt x="141" y="126"/>
                  <a:pt x="141" y="126"/>
                  <a:pt x="141" y="126"/>
                </a:cubicBezTo>
                <a:cubicBezTo>
                  <a:pt x="140" y="126"/>
                  <a:pt x="140" y="126"/>
                  <a:pt x="140" y="126"/>
                </a:cubicBezTo>
                <a:cubicBezTo>
                  <a:pt x="140" y="126"/>
                  <a:pt x="140" y="126"/>
                  <a:pt x="140" y="126"/>
                </a:cubicBezTo>
                <a:close/>
                <a:moveTo>
                  <a:pt x="269" y="111"/>
                </a:moveTo>
                <a:cubicBezTo>
                  <a:pt x="269" y="111"/>
                  <a:pt x="269" y="111"/>
                  <a:pt x="269" y="111"/>
                </a:cubicBezTo>
                <a:cubicBezTo>
                  <a:pt x="269" y="112"/>
                  <a:pt x="269" y="112"/>
                  <a:pt x="269" y="112"/>
                </a:cubicBezTo>
                <a:cubicBezTo>
                  <a:pt x="269" y="113"/>
                  <a:pt x="269" y="113"/>
                  <a:pt x="269" y="113"/>
                </a:cubicBezTo>
                <a:cubicBezTo>
                  <a:pt x="269" y="113"/>
                  <a:pt x="269" y="113"/>
                  <a:pt x="269" y="113"/>
                </a:cubicBezTo>
                <a:cubicBezTo>
                  <a:pt x="268" y="112"/>
                  <a:pt x="268" y="112"/>
                  <a:pt x="268" y="112"/>
                </a:cubicBezTo>
                <a:cubicBezTo>
                  <a:pt x="268" y="111"/>
                  <a:pt x="268" y="111"/>
                  <a:pt x="268" y="111"/>
                </a:cubicBezTo>
                <a:cubicBezTo>
                  <a:pt x="269" y="111"/>
                  <a:pt x="269" y="111"/>
                  <a:pt x="269" y="111"/>
                </a:cubicBezTo>
                <a:close/>
                <a:moveTo>
                  <a:pt x="259" y="111"/>
                </a:moveTo>
                <a:cubicBezTo>
                  <a:pt x="259" y="110"/>
                  <a:pt x="259" y="110"/>
                  <a:pt x="259" y="110"/>
                </a:cubicBezTo>
                <a:cubicBezTo>
                  <a:pt x="261" y="109"/>
                  <a:pt x="261" y="109"/>
                  <a:pt x="261" y="109"/>
                </a:cubicBezTo>
                <a:cubicBezTo>
                  <a:pt x="261" y="110"/>
                  <a:pt x="261" y="110"/>
                  <a:pt x="261" y="110"/>
                </a:cubicBezTo>
                <a:cubicBezTo>
                  <a:pt x="261" y="110"/>
                  <a:pt x="261" y="110"/>
                  <a:pt x="261" y="110"/>
                </a:cubicBezTo>
                <a:cubicBezTo>
                  <a:pt x="260" y="110"/>
                  <a:pt x="260" y="110"/>
                  <a:pt x="260" y="110"/>
                </a:cubicBezTo>
                <a:cubicBezTo>
                  <a:pt x="260" y="111"/>
                  <a:pt x="260" y="111"/>
                  <a:pt x="260" y="111"/>
                </a:cubicBezTo>
                <a:cubicBezTo>
                  <a:pt x="259" y="111"/>
                  <a:pt x="259" y="111"/>
                  <a:pt x="259" y="111"/>
                </a:cubicBezTo>
                <a:close/>
                <a:moveTo>
                  <a:pt x="249" y="116"/>
                </a:moveTo>
                <a:cubicBezTo>
                  <a:pt x="250" y="117"/>
                  <a:pt x="250" y="117"/>
                  <a:pt x="250" y="117"/>
                </a:cubicBezTo>
                <a:cubicBezTo>
                  <a:pt x="251" y="117"/>
                  <a:pt x="251" y="117"/>
                  <a:pt x="251" y="117"/>
                </a:cubicBezTo>
                <a:cubicBezTo>
                  <a:pt x="252" y="118"/>
                  <a:pt x="252" y="118"/>
                  <a:pt x="252" y="118"/>
                </a:cubicBezTo>
                <a:cubicBezTo>
                  <a:pt x="253" y="118"/>
                  <a:pt x="253" y="118"/>
                  <a:pt x="253" y="118"/>
                </a:cubicBezTo>
                <a:cubicBezTo>
                  <a:pt x="253" y="118"/>
                  <a:pt x="253" y="118"/>
                  <a:pt x="253" y="118"/>
                </a:cubicBezTo>
                <a:cubicBezTo>
                  <a:pt x="255" y="118"/>
                  <a:pt x="255" y="118"/>
                  <a:pt x="255" y="118"/>
                </a:cubicBezTo>
                <a:cubicBezTo>
                  <a:pt x="255" y="118"/>
                  <a:pt x="255" y="118"/>
                  <a:pt x="255" y="118"/>
                </a:cubicBezTo>
                <a:cubicBezTo>
                  <a:pt x="256" y="118"/>
                  <a:pt x="256" y="118"/>
                  <a:pt x="256" y="118"/>
                </a:cubicBezTo>
                <a:cubicBezTo>
                  <a:pt x="257" y="117"/>
                  <a:pt x="257" y="117"/>
                  <a:pt x="257" y="117"/>
                </a:cubicBezTo>
                <a:cubicBezTo>
                  <a:pt x="258" y="117"/>
                  <a:pt x="258" y="117"/>
                  <a:pt x="258" y="117"/>
                </a:cubicBezTo>
                <a:cubicBezTo>
                  <a:pt x="258" y="116"/>
                  <a:pt x="258" y="116"/>
                  <a:pt x="258" y="116"/>
                </a:cubicBezTo>
                <a:cubicBezTo>
                  <a:pt x="257" y="115"/>
                  <a:pt x="257" y="115"/>
                  <a:pt x="257" y="115"/>
                </a:cubicBezTo>
                <a:cubicBezTo>
                  <a:pt x="256" y="116"/>
                  <a:pt x="256" y="116"/>
                  <a:pt x="256" y="116"/>
                </a:cubicBezTo>
                <a:cubicBezTo>
                  <a:pt x="254" y="116"/>
                  <a:pt x="254" y="116"/>
                  <a:pt x="254" y="116"/>
                </a:cubicBezTo>
                <a:cubicBezTo>
                  <a:pt x="254" y="116"/>
                  <a:pt x="254" y="116"/>
                  <a:pt x="254" y="116"/>
                </a:cubicBezTo>
                <a:cubicBezTo>
                  <a:pt x="253" y="116"/>
                  <a:pt x="253" y="116"/>
                  <a:pt x="253" y="116"/>
                </a:cubicBezTo>
                <a:cubicBezTo>
                  <a:pt x="252" y="116"/>
                  <a:pt x="252" y="116"/>
                  <a:pt x="252" y="116"/>
                </a:cubicBezTo>
                <a:cubicBezTo>
                  <a:pt x="251" y="116"/>
                  <a:pt x="251" y="116"/>
                  <a:pt x="251" y="116"/>
                </a:cubicBezTo>
                <a:cubicBezTo>
                  <a:pt x="249" y="116"/>
                  <a:pt x="249" y="116"/>
                  <a:pt x="249" y="116"/>
                </a:cubicBezTo>
                <a:cubicBezTo>
                  <a:pt x="249" y="116"/>
                  <a:pt x="249" y="116"/>
                  <a:pt x="249" y="116"/>
                </a:cubicBezTo>
                <a:close/>
                <a:moveTo>
                  <a:pt x="243" y="152"/>
                </a:moveTo>
                <a:cubicBezTo>
                  <a:pt x="243" y="151"/>
                  <a:pt x="243" y="151"/>
                  <a:pt x="243" y="151"/>
                </a:cubicBezTo>
                <a:cubicBezTo>
                  <a:pt x="243" y="151"/>
                  <a:pt x="243" y="151"/>
                  <a:pt x="243" y="151"/>
                </a:cubicBezTo>
                <a:cubicBezTo>
                  <a:pt x="244" y="150"/>
                  <a:pt x="244" y="150"/>
                  <a:pt x="244" y="150"/>
                </a:cubicBezTo>
                <a:cubicBezTo>
                  <a:pt x="244" y="151"/>
                  <a:pt x="244" y="151"/>
                  <a:pt x="244" y="151"/>
                </a:cubicBezTo>
                <a:cubicBezTo>
                  <a:pt x="243" y="152"/>
                  <a:pt x="243" y="152"/>
                  <a:pt x="243" y="152"/>
                </a:cubicBezTo>
                <a:close/>
                <a:moveTo>
                  <a:pt x="237" y="151"/>
                </a:moveTo>
                <a:cubicBezTo>
                  <a:pt x="237" y="150"/>
                  <a:pt x="237" y="150"/>
                  <a:pt x="237" y="150"/>
                </a:cubicBezTo>
                <a:cubicBezTo>
                  <a:pt x="237" y="149"/>
                  <a:pt x="237" y="149"/>
                  <a:pt x="237" y="149"/>
                </a:cubicBezTo>
                <a:cubicBezTo>
                  <a:pt x="236" y="148"/>
                  <a:pt x="236" y="148"/>
                  <a:pt x="236" y="148"/>
                </a:cubicBezTo>
                <a:cubicBezTo>
                  <a:pt x="236" y="149"/>
                  <a:pt x="236" y="149"/>
                  <a:pt x="236" y="149"/>
                </a:cubicBezTo>
                <a:cubicBezTo>
                  <a:pt x="236" y="148"/>
                  <a:pt x="236" y="148"/>
                  <a:pt x="236" y="148"/>
                </a:cubicBezTo>
                <a:cubicBezTo>
                  <a:pt x="236" y="148"/>
                  <a:pt x="236" y="148"/>
                  <a:pt x="236" y="148"/>
                </a:cubicBezTo>
                <a:cubicBezTo>
                  <a:pt x="236" y="146"/>
                  <a:pt x="236" y="146"/>
                  <a:pt x="236" y="146"/>
                </a:cubicBezTo>
                <a:cubicBezTo>
                  <a:pt x="235" y="146"/>
                  <a:pt x="235" y="146"/>
                  <a:pt x="235" y="146"/>
                </a:cubicBezTo>
                <a:cubicBezTo>
                  <a:pt x="235" y="145"/>
                  <a:pt x="235" y="145"/>
                  <a:pt x="235" y="145"/>
                </a:cubicBezTo>
                <a:cubicBezTo>
                  <a:pt x="235" y="143"/>
                  <a:pt x="235" y="143"/>
                  <a:pt x="235" y="143"/>
                </a:cubicBezTo>
                <a:cubicBezTo>
                  <a:pt x="236" y="143"/>
                  <a:pt x="236" y="143"/>
                  <a:pt x="236" y="143"/>
                </a:cubicBezTo>
                <a:cubicBezTo>
                  <a:pt x="235" y="142"/>
                  <a:pt x="235" y="142"/>
                  <a:pt x="235" y="142"/>
                </a:cubicBezTo>
                <a:cubicBezTo>
                  <a:pt x="234" y="141"/>
                  <a:pt x="234" y="141"/>
                  <a:pt x="234" y="141"/>
                </a:cubicBezTo>
                <a:cubicBezTo>
                  <a:pt x="234" y="140"/>
                  <a:pt x="234" y="140"/>
                  <a:pt x="234" y="140"/>
                </a:cubicBezTo>
                <a:cubicBezTo>
                  <a:pt x="234" y="139"/>
                  <a:pt x="234" y="139"/>
                  <a:pt x="234" y="139"/>
                </a:cubicBezTo>
                <a:cubicBezTo>
                  <a:pt x="234" y="138"/>
                  <a:pt x="234" y="138"/>
                  <a:pt x="234" y="138"/>
                </a:cubicBezTo>
                <a:cubicBezTo>
                  <a:pt x="233" y="137"/>
                  <a:pt x="233" y="137"/>
                  <a:pt x="233" y="137"/>
                </a:cubicBezTo>
                <a:cubicBezTo>
                  <a:pt x="233" y="137"/>
                  <a:pt x="233" y="137"/>
                  <a:pt x="233" y="137"/>
                </a:cubicBezTo>
                <a:cubicBezTo>
                  <a:pt x="232" y="136"/>
                  <a:pt x="232" y="136"/>
                  <a:pt x="232" y="136"/>
                </a:cubicBezTo>
                <a:cubicBezTo>
                  <a:pt x="232" y="135"/>
                  <a:pt x="232" y="135"/>
                  <a:pt x="232" y="135"/>
                </a:cubicBezTo>
                <a:cubicBezTo>
                  <a:pt x="232" y="135"/>
                  <a:pt x="232" y="135"/>
                  <a:pt x="232" y="135"/>
                </a:cubicBezTo>
                <a:cubicBezTo>
                  <a:pt x="231" y="135"/>
                  <a:pt x="231" y="135"/>
                  <a:pt x="231" y="135"/>
                </a:cubicBezTo>
                <a:cubicBezTo>
                  <a:pt x="231" y="135"/>
                  <a:pt x="231" y="135"/>
                  <a:pt x="231" y="135"/>
                </a:cubicBezTo>
                <a:cubicBezTo>
                  <a:pt x="230" y="135"/>
                  <a:pt x="230" y="135"/>
                  <a:pt x="230" y="135"/>
                </a:cubicBezTo>
                <a:cubicBezTo>
                  <a:pt x="229" y="135"/>
                  <a:pt x="229" y="135"/>
                  <a:pt x="229" y="135"/>
                </a:cubicBezTo>
                <a:cubicBezTo>
                  <a:pt x="229" y="133"/>
                  <a:pt x="229" y="133"/>
                  <a:pt x="229" y="133"/>
                </a:cubicBezTo>
                <a:cubicBezTo>
                  <a:pt x="230" y="133"/>
                  <a:pt x="230" y="133"/>
                  <a:pt x="230" y="133"/>
                </a:cubicBezTo>
                <a:cubicBezTo>
                  <a:pt x="231" y="131"/>
                  <a:pt x="231" y="131"/>
                  <a:pt x="231" y="131"/>
                </a:cubicBezTo>
                <a:cubicBezTo>
                  <a:pt x="230" y="131"/>
                  <a:pt x="230" y="131"/>
                  <a:pt x="230" y="131"/>
                </a:cubicBezTo>
                <a:cubicBezTo>
                  <a:pt x="230" y="130"/>
                  <a:pt x="230" y="130"/>
                  <a:pt x="230" y="130"/>
                </a:cubicBezTo>
                <a:cubicBezTo>
                  <a:pt x="230" y="128"/>
                  <a:pt x="230" y="128"/>
                  <a:pt x="230" y="128"/>
                </a:cubicBezTo>
                <a:cubicBezTo>
                  <a:pt x="230" y="128"/>
                  <a:pt x="230" y="128"/>
                  <a:pt x="230" y="128"/>
                </a:cubicBezTo>
                <a:cubicBezTo>
                  <a:pt x="231" y="126"/>
                  <a:pt x="231" y="126"/>
                  <a:pt x="231" y="126"/>
                </a:cubicBezTo>
                <a:cubicBezTo>
                  <a:pt x="232" y="126"/>
                  <a:pt x="232" y="126"/>
                  <a:pt x="232" y="126"/>
                </a:cubicBezTo>
                <a:cubicBezTo>
                  <a:pt x="232" y="125"/>
                  <a:pt x="232" y="125"/>
                  <a:pt x="232" y="125"/>
                </a:cubicBezTo>
                <a:cubicBezTo>
                  <a:pt x="233" y="125"/>
                  <a:pt x="233" y="125"/>
                  <a:pt x="233" y="125"/>
                </a:cubicBezTo>
                <a:cubicBezTo>
                  <a:pt x="233" y="126"/>
                  <a:pt x="233" y="126"/>
                  <a:pt x="233" y="126"/>
                </a:cubicBezTo>
                <a:cubicBezTo>
                  <a:pt x="235" y="125"/>
                  <a:pt x="235" y="125"/>
                  <a:pt x="235" y="125"/>
                </a:cubicBezTo>
                <a:cubicBezTo>
                  <a:pt x="236" y="125"/>
                  <a:pt x="236" y="125"/>
                  <a:pt x="236" y="125"/>
                </a:cubicBezTo>
                <a:cubicBezTo>
                  <a:pt x="236" y="126"/>
                  <a:pt x="236" y="126"/>
                  <a:pt x="236" y="126"/>
                </a:cubicBezTo>
                <a:cubicBezTo>
                  <a:pt x="236" y="126"/>
                  <a:pt x="236" y="126"/>
                  <a:pt x="236" y="126"/>
                </a:cubicBezTo>
                <a:cubicBezTo>
                  <a:pt x="235" y="127"/>
                  <a:pt x="235" y="127"/>
                  <a:pt x="235" y="127"/>
                </a:cubicBezTo>
                <a:cubicBezTo>
                  <a:pt x="235" y="127"/>
                  <a:pt x="235" y="127"/>
                  <a:pt x="235" y="127"/>
                </a:cubicBezTo>
                <a:cubicBezTo>
                  <a:pt x="236" y="127"/>
                  <a:pt x="236" y="127"/>
                  <a:pt x="236" y="127"/>
                </a:cubicBezTo>
                <a:cubicBezTo>
                  <a:pt x="236" y="128"/>
                  <a:pt x="236" y="128"/>
                  <a:pt x="236" y="128"/>
                </a:cubicBezTo>
                <a:cubicBezTo>
                  <a:pt x="236" y="129"/>
                  <a:pt x="236" y="129"/>
                  <a:pt x="236" y="129"/>
                </a:cubicBezTo>
                <a:cubicBezTo>
                  <a:pt x="237" y="130"/>
                  <a:pt x="237" y="130"/>
                  <a:pt x="237" y="130"/>
                </a:cubicBezTo>
                <a:cubicBezTo>
                  <a:pt x="237" y="131"/>
                  <a:pt x="237" y="131"/>
                  <a:pt x="237" y="131"/>
                </a:cubicBezTo>
                <a:cubicBezTo>
                  <a:pt x="238" y="132"/>
                  <a:pt x="238" y="132"/>
                  <a:pt x="238" y="132"/>
                </a:cubicBezTo>
                <a:cubicBezTo>
                  <a:pt x="239" y="132"/>
                  <a:pt x="239" y="132"/>
                  <a:pt x="239" y="132"/>
                </a:cubicBezTo>
                <a:cubicBezTo>
                  <a:pt x="239" y="132"/>
                  <a:pt x="239" y="132"/>
                  <a:pt x="239" y="132"/>
                </a:cubicBezTo>
                <a:cubicBezTo>
                  <a:pt x="239" y="131"/>
                  <a:pt x="239" y="131"/>
                  <a:pt x="239" y="131"/>
                </a:cubicBezTo>
                <a:cubicBezTo>
                  <a:pt x="240" y="130"/>
                  <a:pt x="240" y="130"/>
                  <a:pt x="240" y="130"/>
                </a:cubicBezTo>
                <a:cubicBezTo>
                  <a:pt x="240" y="129"/>
                  <a:pt x="240" y="129"/>
                  <a:pt x="240" y="129"/>
                </a:cubicBezTo>
                <a:cubicBezTo>
                  <a:pt x="240" y="129"/>
                  <a:pt x="240" y="129"/>
                  <a:pt x="240" y="129"/>
                </a:cubicBezTo>
                <a:cubicBezTo>
                  <a:pt x="241" y="128"/>
                  <a:pt x="241" y="128"/>
                  <a:pt x="241" y="128"/>
                </a:cubicBezTo>
                <a:cubicBezTo>
                  <a:pt x="241" y="127"/>
                  <a:pt x="241" y="127"/>
                  <a:pt x="241" y="127"/>
                </a:cubicBezTo>
                <a:cubicBezTo>
                  <a:pt x="241" y="126"/>
                  <a:pt x="241" y="126"/>
                  <a:pt x="241" y="126"/>
                </a:cubicBezTo>
                <a:cubicBezTo>
                  <a:pt x="241" y="126"/>
                  <a:pt x="241" y="126"/>
                  <a:pt x="241" y="126"/>
                </a:cubicBezTo>
                <a:cubicBezTo>
                  <a:pt x="242" y="126"/>
                  <a:pt x="242" y="126"/>
                  <a:pt x="242" y="126"/>
                </a:cubicBezTo>
                <a:cubicBezTo>
                  <a:pt x="243" y="126"/>
                  <a:pt x="243" y="126"/>
                  <a:pt x="243" y="126"/>
                </a:cubicBezTo>
                <a:cubicBezTo>
                  <a:pt x="243" y="127"/>
                  <a:pt x="243" y="127"/>
                  <a:pt x="243" y="127"/>
                </a:cubicBezTo>
                <a:cubicBezTo>
                  <a:pt x="244" y="127"/>
                  <a:pt x="244" y="127"/>
                  <a:pt x="244" y="127"/>
                </a:cubicBezTo>
                <a:cubicBezTo>
                  <a:pt x="244" y="126"/>
                  <a:pt x="244" y="126"/>
                  <a:pt x="244" y="126"/>
                </a:cubicBezTo>
                <a:cubicBezTo>
                  <a:pt x="243" y="125"/>
                  <a:pt x="243" y="125"/>
                  <a:pt x="243" y="125"/>
                </a:cubicBezTo>
                <a:cubicBezTo>
                  <a:pt x="243" y="124"/>
                  <a:pt x="243" y="124"/>
                  <a:pt x="243" y="124"/>
                </a:cubicBezTo>
                <a:cubicBezTo>
                  <a:pt x="242" y="124"/>
                  <a:pt x="242" y="124"/>
                  <a:pt x="242" y="124"/>
                </a:cubicBezTo>
                <a:cubicBezTo>
                  <a:pt x="242" y="125"/>
                  <a:pt x="242" y="125"/>
                  <a:pt x="242" y="125"/>
                </a:cubicBezTo>
                <a:cubicBezTo>
                  <a:pt x="241" y="125"/>
                  <a:pt x="241" y="125"/>
                  <a:pt x="241" y="125"/>
                </a:cubicBezTo>
                <a:cubicBezTo>
                  <a:pt x="240" y="124"/>
                  <a:pt x="240" y="124"/>
                  <a:pt x="240" y="124"/>
                </a:cubicBezTo>
                <a:cubicBezTo>
                  <a:pt x="240" y="123"/>
                  <a:pt x="240" y="123"/>
                  <a:pt x="240" y="123"/>
                </a:cubicBezTo>
                <a:cubicBezTo>
                  <a:pt x="239" y="122"/>
                  <a:pt x="239" y="122"/>
                  <a:pt x="239" y="122"/>
                </a:cubicBezTo>
                <a:cubicBezTo>
                  <a:pt x="239" y="121"/>
                  <a:pt x="239" y="121"/>
                  <a:pt x="239" y="121"/>
                </a:cubicBezTo>
                <a:cubicBezTo>
                  <a:pt x="240" y="120"/>
                  <a:pt x="240" y="120"/>
                  <a:pt x="240" y="120"/>
                </a:cubicBezTo>
                <a:cubicBezTo>
                  <a:pt x="240" y="121"/>
                  <a:pt x="240" y="121"/>
                  <a:pt x="240" y="121"/>
                </a:cubicBezTo>
                <a:cubicBezTo>
                  <a:pt x="241" y="120"/>
                  <a:pt x="241" y="120"/>
                  <a:pt x="241" y="120"/>
                </a:cubicBezTo>
                <a:cubicBezTo>
                  <a:pt x="241" y="120"/>
                  <a:pt x="241" y="120"/>
                  <a:pt x="241" y="120"/>
                </a:cubicBezTo>
                <a:cubicBezTo>
                  <a:pt x="242" y="121"/>
                  <a:pt x="242" y="121"/>
                  <a:pt x="242" y="121"/>
                </a:cubicBezTo>
                <a:cubicBezTo>
                  <a:pt x="242" y="123"/>
                  <a:pt x="242" y="123"/>
                  <a:pt x="242" y="123"/>
                </a:cubicBezTo>
                <a:cubicBezTo>
                  <a:pt x="243" y="123"/>
                  <a:pt x="243" y="123"/>
                  <a:pt x="243" y="123"/>
                </a:cubicBezTo>
                <a:cubicBezTo>
                  <a:pt x="243" y="122"/>
                  <a:pt x="243" y="122"/>
                  <a:pt x="243" y="122"/>
                </a:cubicBezTo>
                <a:cubicBezTo>
                  <a:pt x="243" y="122"/>
                  <a:pt x="243" y="122"/>
                  <a:pt x="243" y="122"/>
                </a:cubicBezTo>
                <a:cubicBezTo>
                  <a:pt x="243" y="121"/>
                  <a:pt x="243" y="121"/>
                  <a:pt x="243" y="121"/>
                </a:cubicBezTo>
                <a:cubicBezTo>
                  <a:pt x="242" y="120"/>
                  <a:pt x="242" y="120"/>
                  <a:pt x="242" y="120"/>
                </a:cubicBezTo>
                <a:cubicBezTo>
                  <a:pt x="242" y="119"/>
                  <a:pt x="242" y="119"/>
                  <a:pt x="242" y="119"/>
                </a:cubicBezTo>
                <a:cubicBezTo>
                  <a:pt x="242" y="118"/>
                  <a:pt x="242" y="118"/>
                  <a:pt x="242" y="118"/>
                </a:cubicBezTo>
                <a:cubicBezTo>
                  <a:pt x="242" y="118"/>
                  <a:pt x="242" y="118"/>
                  <a:pt x="242" y="118"/>
                </a:cubicBezTo>
                <a:cubicBezTo>
                  <a:pt x="243" y="117"/>
                  <a:pt x="243" y="117"/>
                  <a:pt x="243" y="117"/>
                </a:cubicBezTo>
                <a:cubicBezTo>
                  <a:pt x="244" y="117"/>
                  <a:pt x="244" y="117"/>
                  <a:pt x="244" y="117"/>
                </a:cubicBezTo>
                <a:cubicBezTo>
                  <a:pt x="244" y="117"/>
                  <a:pt x="244" y="117"/>
                  <a:pt x="244" y="117"/>
                </a:cubicBezTo>
                <a:cubicBezTo>
                  <a:pt x="245" y="117"/>
                  <a:pt x="245" y="117"/>
                  <a:pt x="245" y="117"/>
                </a:cubicBezTo>
                <a:cubicBezTo>
                  <a:pt x="245" y="118"/>
                  <a:pt x="245" y="118"/>
                  <a:pt x="245" y="118"/>
                </a:cubicBezTo>
                <a:cubicBezTo>
                  <a:pt x="247" y="118"/>
                  <a:pt x="247" y="118"/>
                  <a:pt x="247" y="118"/>
                </a:cubicBezTo>
                <a:cubicBezTo>
                  <a:pt x="247" y="117"/>
                  <a:pt x="247" y="117"/>
                  <a:pt x="247" y="117"/>
                </a:cubicBezTo>
                <a:cubicBezTo>
                  <a:pt x="246" y="117"/>
                  <a:pt x="246" y="117"/>
                  <a:pt x="246" y="117"/>
                </a:cubicBezTo>
                <a:cubicBezTo>
                  <a:pt x="246" y="117"/>
                  <a:pt x="246" y="117"/>
                  <a:pt x="246" y="117"/>
                </a:cubicBezTo>
                <a:cubicBezTo>
                  <a:pt x="246" y="116"/>
                  <a:pt x="246" y="116"/>
                  <a:pt x="246" y="116"/>
                </a:cubicBezTo>
                <a:cubicBezTo>
                  <a:pt x="247" y="116"/>
                  <a:pt x="247" y="116"/>
                  <a:pt x="247" y="116"/>
                </a:cubicBezTo>
                <a:cubicBezTo>
                  <a:pt x="248" y="116"/>
                  <a:pt x="248" y="116"/>
                  <a:pt x="248" y="116"/>
                </a:cubicBezTo>
                <a:cubicBezTo>
                  <a:pt x="248" y="117"/>
                  <a:pt x="248" y="117"/>
                  <a:pt x="248" y="117"/>
                </a:cubicBezTo>
                <a:cubicBezTo>
                  <a:pt x="248" y="117"/>
                  <a:pt x="248" y="117"/>
                  <a:pt x="248" y="117"/>
                </a:cubicBezTo>
                <a:cubicBezTo>
                  <a:pt x="248" y="117"/>
                  <a:pt x="248" y="117"/>
                  <a:pt x="248" y="117"/>
                </a:cubicBezTo>
                <a:cubicBezTo>
                  <a:pt x="249" y="118"/>
                  <a:pt x="249" y="118"/>
                  <a:pt x="249" y="118"/>
                </a:cubicBezTo>
                <a:cubicBezTo>
                  <a:pt x="249" y="119"/>
                  <a:pt x="249" y="119"/>
                  <a:pt x="249" y="119"/>
                </a:cubicBezTo>
                <a:cubicBezTo>
                  <a:pt x="250" y="119"/>
                  <a:pt x="250" y="119"/>
                  <a:pt x="250" y="119"/>
                </a:cubicBezTo>
                <a:cubicBezTo>
                  <a:pt x="251" y="119"/>
                  <a:pt x="251" y="119"/>
                  <a:pt x="251" y="119"/>
                </a:cubicBezTo>
                <a:cubicBezTo>
                  <a:pt x="252" y="119"/>
                  <a:pt x="252" y="119"/>
                  <a:pt x="252" y="119"/>
                </a:cubicBezTo>
                <a:cubicBezTo>
                  <a:pt x="253" y="119"/>
                  <a:pt x="253" y="119"/>
                  <a:pt x="253" y="119"/>
                </a:cubicBezTo>
                <a:cubicBezTo>
                  <a:pt x="254" y="119"/>
                  <a:pt x="254" y="119"/>
                  <a:pt x="254" y="119"/>
                </a:cubicBezTo>
                <a:cubicBezTo>
                  <a:pt x="256" y="119"/>
                  <a:pt x="256" y="119"/>
                  <a:pt x="256" y="119"/>
                </a:cubicBezTo>
                <a:cubicBezTo>
                  <a:pt x="257" y="120"/>
                  <a:pt x="257" y="120"/>
                  <a:pt x="257" y="120"/>
                </a:cubicBezTo>
                <a:cubicBezTo>
                  <a:pt x="258" y="120"/>
                  <a:pt x="258" y="120"/>
                  <a:pt x="258" y="120"/>
                </a:cubicBezTo>
                <a:cubicBezTo>
                  <a:pt x="258" y="120"/>
                  <a:pt x="258" y="120"/>
                  <a:pt x="258" y="120"/>
                </a:cubicBezTo>
                <a:cubicBezTo>
                  <a:pt x="258" y="121"/>
                  <a:pt x="258" y="121"/>
                  <a:pt x="258" y="121"/>
                </a:cubicBezTo>
                <a:cubicBezTo>
                  <a:pt x="258" y="121"/>
                  <a:pt x="258" y="121"/>
                  <a:pt x="258" y="121"/>
                </a:cubicBezTo>
                <a:cubicBezTo>
                  <a:pt x="257" y="122"/>
                  <a:pt x="257" y="122"/>
                  <a:pt x="257" y="122"/>
                </a:cubicBezTo>
                <a:cubicBezTo>
                  <a:pt x="256" y="123"/>
                  <a:pt x="256" y="123"/>
                  <a:pt x="256" y="123"/>
                </a:cubicBezTo>
                <a:cubicBezTo>
                  <a:pt x="255" y="123"/>
                  <a:pt x="255" y="123"/>
                  <a:pt x="255" y="123"/>
                </a:cubicBezTo>
                <a:cubicBezTo>
                  <a:pt x="255" y="122"/>
                  <a:pt x="255" y="122"/>
                  <a:pt x="255" y="122"/>
                </a:cubicBezTo>
                <a:cubicBezTo>
                  <a:pt x="255" y="123"/>
                  <a:pt x="255" y="123"/>
                  <a:pt x="255" y="123"/>
                </a:cubicBezTo>
                <a:cubicBezTo>
                  <a:pt x="254" y="123"/>
                  <a:pt x="254" y="123"/>
                  <a:pt x="254" y="123"/>
                </a:cubicBezTo>
                <a:cubicBezTo>
                  <a:pt x="254" y="123"/>
                  <a:pt x="254" y="123"/>
                  <a:pt x="254" y="123"/>
                </a:cubicBezTo>
                <a:cubicBezTo>
                  <a:pt x="255" y="124"/>
                  <a:pt x="255" y="124"/>
                  <a:pt x="255" y="124"/>
                </a:cubicBezTo>
                <a:cubicBezTo>
                  <a:pt x="255" y="125"/>
                  <a:pt x="255" y="125"/>
                  <a:pt x="255" y="125"/>
                </a:cubicBezTo>
                <a:cubicBezTo>
                  <a:pt x="255" y="126"/>
                  <a:pt x="255" y="126"/>
                  <a:pt x="255" y="126"/>
                </a:cubicBezTo>
                <a:cubicBezTo>
                  <a:pt x="254" y="126"/>
                  <a:pt x="254" y="126"/>
                  <a:pt x="254" y="126"/>
                </a:cubicBezTo>
                <a:cubicBezTo>
                  <a:pt x="254" y="126"/>
                  <a:pt x="254" y="126"/>
                  <a:pt x="254" y="126"/>
                </a:cubicBezTo>
                <a:cubicBezTo>
                  <a:pt x="253" y="126"/>
                  <a:pt x="253" y="126"/>
                  <a:pt x="253" y="126"/>
                </a:cubicBezTo>
                <a:cubicBezTo>
                  <a:pt x="252" y="126"/>
                  <a:pt x="252" y="126"/>
                  <a:pt x="252" y="126"/>
                </a:cubicBezTo>
                <a:cubicBezTo>
                  <a:pt x="252" y="127"/>
                  <a:pt x="252" y="127"/>
                  <a:pt x="252" y="127"/>
                </a:cubicBezTo>
                <a:cubicBezTo>
                  <a:pt x="250" y="127"/>
                  <a:pt x="250" y="127"/>
                  <a:pt x="250" y="127"/>
                </a:cubicBezTo>
                <a:cubicBezTo>
                  <a:pt x="249" y="128"/>
                  <a:pt x="249" y="128"/>
                  <a:pt x="249" y="128"/>
                </a:cubicBezTo>
                <a:cubicBezTo>
                  <a:pt x="248" y="128"/>
                  <a:pt x="248" y="128"/>
                  <a:pt x="248" y="128"/>
                </a:cubicBezTo>
                <a:cubicBezTo>
                  <a:pt x="247" y="130"/>
                  <a:pt x="247" y="130"/>
                  <a:pt x="247" y="130"/>
                </a:cubicBezTo>
                <a:cubicBezTo>
                  <a:pt x="247" y="130"/>
                  <a:pt x="247" y="130"/>
                  <a:pt x="247" y="130"/>
                </a:cubicBezTo>
                <a:cubicBezTo>
                  <a:pt x="248" y="130"/>
                  <a:pt x="248" y="130"/>
                  <a:pt x="248" y="130"/>
                </a:cubicBezTo>
                <a:cubicBezTo>
                  <a:pt x="248" y="130"/>
                  <a:pt x="248" y="130"/>
                  <a:pt x="248" y="130"/>
                </a:cubicBezTo>
                <a:cubicBezTo>
                  <a:pt x="250" y="129"/>
                  <a:pt x="250" y="129"/>
                  <a:pt x="250" y="129"/>
                </a:cubicBezTo>
                <a:cubicBezTo>
                  <a:pt x="250" y="129"/>
                  <a:pt x="250" y="129"/>
                  <a:pt x="250" y="129"/>
                </a:cubicBezTo>
                <a:cubicBezTo>
                  <a:pt x="252" y="130"/>
                  <a:pt x="252" y="130"/>
                  <a:pt x="252" y="130"/>
                </a:cubicBezTo>
                <a:cubicBezTo>
                  <a:pt x="252" y="131"/>
                  <a:pt x="252" y="131"/>
                  <a:pt x="252" y="131"/>
                </a:cubicBezTo>
                <a:cubicBezTo>
                  <a:pt x="252" y="131"/>
                  <a:pt x="252" y="131"/>
                  <a:pt x="252" y="131"/>
                </a:cubicBezTo>
                <a:cubicBezTo>
                  <a:pt x="251" y="131"/>
                  <a:pt x="251" y="131"/>
                  <a:pt x="251" y="131"/>
                </a:cubicBezTo>
                <a:cubicBezTo>
                  <a:pt x="252" y="132"/>
                  <a:pt x="252" y="132"/>
                  <a:pt x="252" y="132"/>
                </a:cubicBezTo>
                <a:cubicBezTo>
                  <a:pt x="252" y="133"/>
                  <a:pt x="252" y="133"/>
                  <a:pt x="252" y="133"/>
                </a:cubicBezTo>
                <a:cubicBezTo>
                  <a:pt x="252" y="134"/>
                  <a:pt x="252" y="134"/>
                  <a:pt x="252" y="134"/>
                </a:cubicBezTo>
                <a:cubicBezTo>
                  <a:pt x="251" y="134"/>
                  <a:pt x="251" y="134"/>
                  <a:pt x="251" y="134"/>
                </a:cubicBezTo>
                <a:cubicBezTo>
                  <a:pt x="251" y="135"/>
                  <a:pt x="251" y="135"/>
                  <a:pt x="251" y="135"/>
                </a:cubicBezTo>
                <a:cubicBezTo>
                  <a:pt x="251" y="135"/>
                  <a:pt x="251" y="135"/>
                  <a:pt x="251" y="135"/>
                </a:cubicBezTo>
                <a:cubicBezTo>
                  <a:pt x="252" y="134"/>
                  <a:pt x="252" y="134"/>
                  <a:pt x="252" y="134"/>
                </a:cubicBezTo>
                <a:cubicBezTo>
                  <a:pt x="253" y="134"/>
                  <a:pt x="253" y="134"/>
                  <a:pt x="253" y="134"/>
                </a:cubicBezTo>
                <a:cubicBezTo>
                  <a:pt x="253" y="134"/>
                  <a:pt x="253" y="134"/>
                  <a:pt x="253" y="134"/>
                </a:cubicBezTo>
                <a:cubicBezTo>
                  <a:pt x="254" y="134"/>
                  <a:pt x="254" y="134"/>
                  <a:pt x="254" y="134"/>
                </a:cubicBezTo>
                <a:cubicBezTo>
                  <a:pt x="253" y="134"/>
                  <a:pt x="253" y="134"/>
                  <a:pt x="253" y="134"/>
                </a:cubicBezTo>
                <a:cubicBezTo>
                  <a:pt x="253" y="136"/>
                  <a:pt x="253" y="136"/>
                  <a:pt x="253" y="136"/>
                </a:cubicBezTo>
                <a:cubicBezTo>
                  <a:pt x="253" y="137"/>
                  <a:pt x="253" y="137"/>
                  <a:pt x="253" y="137"/>
                </a:cubicBezTo>
                <a:cubicBezTo>
                  <a:pt x="253" y="138"/>
                  <a:pt x="253" y="138"/>
                  <a:pt x="253" y="138"/>
                </a:cubicBezTo>
                <a:cubicBezTo>
                  <a:pt x="251" y="139"/>
                  <a:pt x="251" y="139"/>
                  <a:pt x="251" y="139"/>
                </a:cubicBezTo>
                <a:cubicBezTo>
                  <a:pt x="250" y="139"/>
                  <a:pt x="250" y="139"/>
                  <a:pt x="250" y="139"/>
                </a:cubicBezTo>
                <a:cubicBezTo>
                  <a:pt x="250" y="140"/>
                  <a:pt x="250" y="140"/>
                  <a:pt x="250" y="140"/>
                </a:cubicBezTo>
                <a:cubicBezTo>
                  <a:pt x="250" y="140"/>
                  <a:pt x="250" y="140"/>
                  <a:pt x="250" y="140"/>
                </a:cubicBezTo>
                <a:cubicBezTo>
                  <a:pt x="250" y="141"/>
                  <a:pt x="250" y="141"/>
                  <a:pt x="250" y="141"/>
                </a:cubicBezTo>
                <a:cubicBezTo>
                  <a:pt x="249" y="142"/>
                  <a:pt x="249" y="142"/>
                  <a:pt x="249" y="142"/>
                </a:cubicBezTo>
                <a:cubicBezTo>
                  <a:pt x="249" y="141"/>
                  <a:pt x="249" y="141"/>
                  <a:pt x="249" y="141"/>
                </a:cubicBezTo>
                <a:cubicBezTo>
                  <a:pt x="249" y="142"/>
                  <a:pt x="249" y="142"/>
                  <a:pt x="249" y="142"/>
                </a:cubicBezTo>
                <a:cubicBezTo>
                  <a:pt x="249" y="142"/>
                  <a:pt x="249" y="142"/>
                  <a:pt x="249" y="142"/>
                </a:cubicBezTo>
                <a:cubicBezTo>
                  <a:pt x="250" y="143"/>
                  <a:pt x="250" y="143"/>
                  <a:pt x="250" y="143"/>
                </a:cubicBezTo>
                <a:cubicBezTo>
                  <a:pt x="250" y="143"/>
                  <a:pt x="250" y="143"/>
                  <a:pt x="250" y="143"/>
                </a:cubicBezTo>
                <a:cubicBezTo>
                  <a:pt x="249" y="143"/>
                  <a:pt x="249" y="143"/>
                  <a:pt x="249" y="143"/>
                </a:cubicBezTo>
                <a:cubicBezTo>
                  <a:pt x="249" y="144"/>
                  <a:pt x="249" y="144"/>
                  <a:pt x="249" y="144"/>
                </a:cubicBezTo>
                <a:cubicBezTo>
                  <a:pt x="248" y="145"/>
                  <a:pt x="248" y="145"/>
                  <a:pt x="248" y="145"/>
                </a:cubicBezTo>
                <a:cubicBezTo>
                  <a:pt x="248" y="145"/>
                  <a:pt x="248" y="145"/>
                  <a:pt x="248" y="145"/>
                </a:cubicBezTo>
                <a:cubicBezTo>
                  <a:pt x="247" y="145"/>
                  <a:pt x="247" y="145"/>
                  <a:pt x="247" y="145"/>
                </a:cubicBezTo>
                <a:cubicBezTo>
                  <a:pt x="246" y="145"/>
                  <a:pt x="246" y="145"/>
                  <a:pt x="246" y="145"/>
                </a:cubicBezTo>
                <a:cubicBezTo>
                  <a:pt x="245" y="146"/>
                  <a:pt x="245" y="146"/>
                  <a:pt x="245" y="146"/>
                </a:cubicBezTo>
                <a:cubicBezTo>
                  <a:pt x="245" y="146"/>
                  <a:pt x="245" y="146"/>
                  <a:pt x="245" y="146"/>
                </a:cubicBezTo>
                <a:cubicBezTo>
                  <a:pt x="244" y="147"/>
                  <a:pt x="244" y="147"/>
                  <a:pt x="244" y="147"/>
                </a:cubicBezTo>
                <a:cubicBezTo>
                  <a:pt x="242" y="146"/>
                  <a:pt x="242" y="146"/>
                  <a:pt x="242" y="146"/>
                </a:cubicBezTo>
                <a:cubicBezTo>
                  <a:pt x="241" y="147"/>
                  <a:pt x="241" y="147"/>
                  <a:pt x="241" y="147"/>
                </a:cubicBezTo>
                <a:cubicBezTo>
                  <a:pt x="241" y="146"/>
                  <a:pt x="241" y="146"/>
                  <a:pt x="241" y="146"/>
                </a:cubicBezTo>
                <a:cubicBezTo>
                  <a:pt x="240" y="144"/>
                  <a:pt x="240" y="144"/>
                  <a:pt x="240" y="144"/>
                </a:cubicBezTo>
                <a:cubicBezTo>
                  <a:pt x="241" y="143"/>
                  <a:pt x="241" y="143"/>
                  <a:pt x="241" y="143"/>
                </a:cubicBezTo>
                <a:cubicBezTo>
                  <a:pt x="241" y="143"/>
                  <a:pt x="241" y="143"/>
                  <a:pt x="241" y="143"/>
                </a:cubicBezTo>
                <a:cubicBezTo>
                  <a:pt x="240" y="144"/>
                  <a:pt x="240" y="144"/>
                  <a:pt x="240" y="144"/>
                </a:cubicBezTo>
                <a:cubicBezTo>
                  <a:pt x="239" y="145"/>
                  <a:pt x="239" y="145"/>
                  <a:pt x="239" y="145"/>
                </a:cubicBezTo>
                <a:cubicBezTo>
                  <a:pt x="240" y="147"/>
                  <a:pt x="240" y="147"/>
                  <a:pt x="240" y="147"/>
                </a:cubicBezTo>
                <a:cubicBezTo>
                  <a:pt x="241" y="147"/>
                  <a:pt x="241" y="147"/>
                  <a:pt x="241" y="147"/>
                </a:cubicBezTo>
                <a:cubicBezTo>
                  <a:pt x="240" y="148"/>
                  <a:pt x="240" y="148"/>
                  <a:pt x="240" y="148"/>
                </a:cubicBezTo>
                <a:cubicBezTo>
                  <a:pt x="239" y="149"/>
                  <a:pt x="239" y="149"/>
                  <a:pt x="239" y="149"/>
                </a:cubicBezTo>
                <a:cubicBezTo>
                  <a:pt x="239" y="150"/>
                  <a:pt x="239" y="150"/>
                  <a:pt x="239" y="150"/>
                </a:cubicBezTo>
                <a:cubicBezTo>
                  <a:pt x="239" y="150"/>
                  <a:pt x="238" y="151"/>
                  <a:pt x="237" y="151"/>
                </a:cubicBezTo>
                <a:close/>
                <a:moveTo>
                  <a:pt x="254" y="127"/>
                </a:moveTo>
                <a:cubicBezTo>
                  <a:pt x="254" y="128"/>
                  <a:pt x="254" y="128"/>
                  <a:pt x="254" y="128"/>
                </a:cubicBezTo>
                <a:cubicBezTo>
                  <a:pt x="255" y="128"/>
                  <a:pt x="255" y="128"/>
                  <a:pt x="255" y="128"/>
                </a:cubicBezTo>
                <a:cubicBezTo>
                  <a:pt x="255" y="127"/>
                  <a:pt x="255" y="127"/>
                  <a:pt x="255" y="127"/>
                </a:cubicBezTo>
                <a:cubicBezTo>
                  <a:pt x="254" y="127"/>
                  <a:pt x="254" y="127"/>
                  <a:pt x="254" y="127"/>
                </a:cubicBezTo>
                <a:close/>
                <a:moveTo>
                  <a:pt x="254" y="131"/>
                </a:moveTo>
                <a:cubicBezTo>
                  <a:pt x="254" y="131"/>
                  <a:pt x="254" y="131"/>
                  <a:pt x="254" y="131"/>
                </a:cubicBezTo>
                <a:cubicBezTo>
                  <a:pt x="255" y="130"/>
                  <a:pt x="255" y="130"/>
                  <a:pt x="255" y="130"/>
                </a:cubicBezTo>
                <a:cubicBezTo>
                  <a:pt x="255" y="129"/>
                  <a:pt x="255" y="129"/>
                  <a:pt x="255" y="129"/>
                </a:cubicBezTo>
                <a:cubicBezTo>
                  <a:pt x="255" y="129"/>
                  <a:pt x="255" y="129"/>
                  <a:pt x="255" y="129"/>
                </a:cubicBezTo>
                <a:cubicBezTo>
                  <a:pt x="255" y="128"/>
                  <a:pt x="255" y="128"/>
                  <a:pt x="255" y="128"/>
                </a:cubicBezTo>
                <a:cubicBezTo>
                  <a:pt x="254" y="128"/>
                  <a:pt x="254" y="128"/>
                  <a:pt x="254" y="128"/>
                </a:cubicBezTo>
                <a:cubicBezTo>
                  <a:pt x="254" y="129"/>
                  <a:pt x="254" y="129"/>
                  <a:pt x="254" y="129"/>
                </a:cubicBezTo>
                <a:cubicBezTo>
                  <a:pt x="253" y="129"/>
                  <a:pt x="253" y="129"/>
                  <a:pt x="253" y="129"/>
                </a:cubicBezTo>
                <a:cubicBezTo>
                  <a:pt x="253" y="131"/>
                  <a:pt x="253" y="131"/>
                  <a:pt x="253" y="131"/>
                </a:cubicBezTo>
                <a:cubicBezTo>
                  <a:pt x="254" y="131"/>
                  <a:pt x="254" y="131"/>
                  <a:pt x="254" y="131"/>
                </a:cubicBezTo>
                <a:close/>
                <a:moveTo>
                  <a:pt x="253" y="133"/>
                </a:moveTo>
                <a:cubicBezTo>
                  <a:pt x="254" y="133"/>
                  <a:pt x="254" y="133"/>
                  <a:pt x="254" y="133"/>
                </a:cubicBezTo>
                <a:cubicBezTo>
                  <a:pt x="254" y="132"/>
                  <a:pt x="254" y="132"/>
                  <a:pt x="254" y="132"/>
                </a:cubicBezTo>
                <a:cubicBezTo>
                  <a:pt x="253" y="132"/>
                  <a:pt x="253" y="132"/>
                  <a:pt x="253" y="132"/>
                </a:cubicBezTo>
                <a:cubicBezTo>
                  <a:pt x="253" y="132"/>
                  <a:pt x="253" y="132"/>
                  <a:pt x="253" y="132"/>
                </a:cubicBezTo>
                <a:cubicBezTo>
                  <a:pt x="252" y="133"/>
                  <a:pt x="252" y="133"/>
                  <a:pt x="252" y="133"/>
                </a:cubicBezTo>
                <a:cubicBezTo>
                  <a:pt x="253" y="133"/>
                  <a:pt x="253" y="133"/>
                  <a:pt x="253" y="133"/>
                </a:cubicBezTo>
                <a:close/>
                <a:moveTo>
                  <a:pt x="215" y="112"/>
                </a:moveTo>
                <a:cubicBezTo>
                  <a:pt x="215" y="112"/>
                  <a:pt x="215" y="112"/>
                  <a:pt x="215" y="112"/>
                </a:cubicBezTo>
                <a:cubicBezTo>
                  <a:pt x="215" y="113"/>
                  <a:pt x="215" y="113"/>
                  <a:pt x="215" y="113"/>
                </a:cubicBezTo>
                <a:cubicBezTo>
                  <a:pt x="215" y="112"/>
                  <a:pt x="215" y="112"/>
                  <a:pt x="215" y="112"/>
                </a:cubicBezTo>
                <a:cubicBezTo>
                  <a:pt x="216" y="113"/>
                  <a:pt x="216" y="113"/>
                  <a:pt x="216" y="113"/>
                </a:cubicBezTo>
                <a:cubicBezTo>
                  <a:pt x="216" y="112"/>
                  <a:pt x="216" y="112"/>
                  <a:pt x="216" y="112"/>
                </a:cubicBezTo>
                <a:cubicBezTo>
                  <a:pt x="216" y="112"/>
                  <a:pt x="216" y="112"/>
                  <a:pt x="216" y="112"/>
                </a:cubicBezTo>
                <a:cubicBezTo>
                  <a:pt x="215" y="112"/>
                  <a:pt x="215" y="112"/>
                  <a:pt x="215" y="112"/>
                </a:cubicBezTo>
                <a:cubicBezTo>
                  <a:pt x="215" y="112"/>
                  <a:pt x="215" y="112"/>
                  <a:pt x="215" y="112"/>
                </a:cubicBezTo>
                <a:close/>
                <a:moveTo>
                  <a:pt x="221" y="124"/>
                </a:moveTo>
                <a:cubicBezTo>
                  <a:pt x="220" y="123"/>
                  <a:pt x="220" y="123"/>
                  <a:pt x="220" y="123"/>
                </a:cubicBezTo>
                <a:cubicBezTo>
                  <a:pt x="220" y="121"/>
                  <a:pt x="220" y="121"/>
                  <a:pt x="220" y="121"/>
                </a:cubicBezTo>
                <a:cubicBezTo>
                  <a:pt x="220" y="120"/>
                  <a:pt x="220" y="120"/>
                  <a:pt x="220" y="120"/>
                </a:cubicBezTo>
                <a:cubicBezTo>
                  <a:pt x="220" y="120"/>
                  <a:pt x="220" y="120"/>
                  <a:pt x="220" y="120"/>
                </a:cubicBezTo>
                <a:cubicBezTo>
                  <a:pt x="220" y="119"/>
                  <a:pt x="220" y="119"/>
                  <a:pt x="220" y="119"/>
                </a:cubicBezTo>
                <a:cubicBezTo>
                  <a:pt x="219" y="118"/>
                  <a:pt x="219" y="118"/>
                  <a:pt x="219" y="118"/>
                </a:cubicBezTo>
                <a:cubicBezTo>
                  <a:pt x="219" y="117"/>
                  <a:pt x="219" y="117"/>
                  <a:pt x="219" y="117"/>
                </a:cubicBezTo>
                <a:cubicBezTo>
                  <a:pt x="219" y="116"/>
                  <a:pt x="219" y="116"/>
                  <a:pt x="219" y="116"/>
                </a:cubicBezTo>
                <a:cubicBezTo>
                  <a:pt x="218" y="115"/>
                  <a:pt x="218" y="115"/>
                  <a:pt x="218" y="115"/>
                </a:cubicBezTo>
                <a:cubicBezTo>
                  <a:pt x="218" y="114"/>
                  <a:pt x="218" y="114"/>
                  <a:pt x="218" y="114"/>
                </a:cubicBezTo>
                <a:cubicBezTo>
                  <a:pt x="219" y="113"/>
                  <a:pt x="219" y="113"/>
                  <a:pt x="219" y="113"/>
                </a:cubicBezTo>
                <a:cubicBezTo>
                  <a:pt x="220" y="113"/>
                  <a:pt x="220" y="113"/>
                  <a:pt x="220" y="113"/>
                </a:cubicBezTo>
                <a:cubicBezTo>
                  <a:pt x="221" y="112"/>
                  <a:pt x="221" y="112"/>
                  <a:pt x="221" y="112"/>
                </a:cubicBezTo>
                <a:cubicBezTo>
                  <a:pt x="222" y="112"/>
                  <a:pt x="222" y="112"/>
                  <a:pt x="222" y="112"/>
                </a:cubicBezTo>
                <a:cubicBezTo>
                  <a:pt x="223" y="112"/>
                  <a:pt x="223" y="112"/>
                  <a:pt x="223" y="112"/>
                </a:cubicBezTo>
                <a:cubicBezTo>
                  <a:pt x="224" y="112"/>
                  <a:pt x="224" y="112"/>
                  <a:pt x="224" y="112"/>
                </a:cubicBezTo>
                <a:cubicBezTo>
                  <a:pt x="225" y="113"/>
                  <a:pt x="225" y="113"/>
                  <a:pt x="225" y="113"/>
                </a:cubicBezTo>
                <a:cubicBezTo>
                  <a:pt x="225" y="113"/>
                  <a:pt x="225" y="113"/>
                  <a:pt x="225" y="113"/>
                </a:cubicBezTo>
                <a:cubicBezTo>
                  <a:pt x="226" y="113"/>
                  <a:pt x="226" y="113"/>
                  <a:pt x="226" y="113"/>
                </a:cubicBezTo>
                <a:cubicBezTo>
                  <a:pt x="227" y="113"/>
                  <a:pt x="227" y="113"/>
                  <a:pt x="227" y="113"/>
                </a:cubicBezTo>
                <a:cubicBezTo>
                  <a:pt x="228" y="113"/>
                  <a:pt x="228" y="113"/>
                  <a:pt x="228" y="113"/>
                </a:cubicBezTo>
                <a:cubicBezTo>
                  <a:pt x="229" y="114"/>
                  <a:pt x="229" y="114"/>
                  <a:pt x="229" y="114"/>
                </a:cubicBezTo>
                <a:cubicBezTo>
                  <a:pt x="229" y="115"/>
                  <a:pt x="229" y="115"/>
                  <a:pt x="229" y="115"/>
                </a:cubicBezTo>
                <a:cubicBezTo>
                  <a:pt x="228" y="115"/>
                  <a:pt x="228" y="115"/>
                  <a:pt x="228" y="115"/>
                </a:cubicBezTo>
                <a:cubicBezTo>
                  <a:pt x="229" y="116"/>
                  <a:pt x="229" y="116"/>
                  <a:pt x="229" y="116"/>
                </a:cubicBezTo>
                <a:cubicBezTo>
                  <a:pt x="229" y="117"/>
                  <a:pt x="229" y="117"/>
                  <a:pt x="229" y="117"/>
                </a:cubicBezTo>
                <a:cubicBezTo>
                  <a:pt x="228" y="117"/>
                  <a:pt x="228" y="117"/>
                  <a:pt x="228" y="117"/>
                </a:cubicBezTo>
                <a:cubicBezTo>
                  <a:pt x="228" y="118"/>
                  <a:pt x="228" y="118"/>
                  <a:pt x="228" y="118"/>
                </a:cubicBezTo>
                <a:cubicBezTo>
                  <a:pt x="227" y="119"/>
                  <a:pt x="227" y="119"/>
                  <a:pt x="227" y="119"/>
                </a:cubicBezTo>
                <a:cubicBezTo>
                  <a:pt x="227" y="119"/>
                  <a:pt x="227" y="119"/>
                  <a:pt x="227" y="119"/>
                </a:cubicBezTo>
                <a:cubicBezTo>
                  <a:pt x="225" y="121"/>
                  <a:pt x="225" y="121"/>
                  <a:pt x="225" y="121"/>
                </a:cubicBezTo>
                <a:cubicBezTo>
                  <a:pt x="224" y="121"/>
                  <a:pt x="224" y="121"/>
                  <a:pt x="224" y="121"/>
                </a:cubicBezTo>
                <a:cubicBezTo>
                  <a:pt x="223" y="123"/>
                  <a:pt x="223" y="123"/>
                  <a:pt x="223" y="123"/>
                </a:cubicBezTo>
                <a:cubicBezTo>
                  <a:pt x="222" y="123"/>
                  <a:pt x="222" y="123"/>
                  <a:pt x="222" y="123"/>
                </a:cubicBezTo>
                <a:cubicBezTo>
                  <a:pt x="221" y="123"/>
                  <a:pt x="221" y="123"/>
                  <a:pt x="221" y="123"/>
                </a:cubicBezTo>
                <a:cubicBezTo>
                  <a:pt x="221" y="124"/>
                  <a:pt x="221" y="124"/>
                  <a:pt x="221" y="124"/>
                </a:cubicBezTo>
                <a:cubicBezTo>
                  <a:pt x="221" y="124"/>
                  <a:pt x="221" y="124"/>
                  <a:pt x="221" y="124"/>
                </a:cubicBezTo>
                <a:close/>
                <a:moveTo>
                  <a:pt x="257" y="145"/>
                </a:moveTo>
                <a:cubicBezTo>
                  <a:pt x="256" y="144"/>
                  <a:pt x="256" y="144"/>
                  <a:pt x="256" y="144"/>
                </a:cubicBezTo>
                <a:cubicBezTo>
                  <a:pt x="255" y="144"/>
                  <a:pt x="255" y="144"/>
                  <a:pt x="255" y="144"/>
                </a:cubicBezTo>
                <a:cubicBezTo>
                  <a:pt x="253" y="144"/>
                  <a:pt x="253" y="144"/>
                  <a:pt x="253" y="144"/>
                </a:cubicBezTo>
                <a:cubicBezTo>
                  <a:pt x="254" y="143"/>
                  <a:pt x="254" y="143"/>
                  <a:pt x="254" y="143"/>
                </a:cubicBezTo>
                <a:cubicBezTo>
                  <a:pt x="255" y="142"/>
                  <a:pt x="255" y="142"/>
                  <a:pt x="255" y="142"/>
                </a:cubicBezTo>
                <a:cubicBezTo>
                  <a:pt x="255" y="143"/>
                  <a:pt x="255" y="143"/>
                  <a:pt x="255" y="143"/>
                </a:cubicBezTo>
                <a:cubicBezTo>
                  <a:pt x="256" y="142"/>
                  <a:pt x="256" y="142"/>
                  <a:pt x="256" y="142"/>
                </a:cubicBezTo>
                <a:cubicBezTo>
                  <a:pt x="255" y="142"/>
                  <a:pt x="255" y="142"/>
                  <a:pt x="255" y="142"/>
                </a:cubicBezTo>
                <a:cubicBezTo>
                  <a:pt x="255" y="142"/>
                  <a:pt x="255" y="142"/>
                  <a:pt x="255" y="142"/>
                </a:cubicBezTo>
                <a:cubicBezTo>
                  <a:pt x="254" y="142"/>
                  <a:pt x="254" y="142"/>
                  <a:pt x="254" y="142"/>
                </a:cubicBezTo>
                <a:cubicBezTo>
                  <a:pt x="256" y="140"/>
                  <a:pt x="256" y="140"/>
                  <a:pt x="256" y="140"/>
                </a:cubicBezTo>
                <a:cubicBezTo>
                  <a:pt x="256" y="138"/>
                  <a:pt x="256" y="138"/>
                  <a:pt x="256" y="138"/>
                </a:cubicBezTo>
                <a:cubicBezTo>
                  <a:pt x="256" y="137"/>
                  <a:pt x="256" y="137"/>
                  <a:pt x="256" y="137"/>
                </a:cubicBezTo>
                <a:cubicBezTo>
                  <a:pt x="257" y="137"/>
                  <a:pt x="257" y="137"/>
                  <a:pt x="257" y="137"/>
                </a:cubicBezTo>
                <a:cubicBezTo>
                  <a:pt x="257" y="136"/>
                  <a:pt x="257" y="136"/>
                  <a:pt x="257" y="136"/>
                </a:cubicBezTo>
                <a:cubicBezTo>
                  <a:pt x="256" y="136"/>
                  <a:pt x="256" y="136"/>
                  <a:pt x="256" y="136"/>
                </a:cubicBezTo>
                <a:cubicBezTo>
                  <a:pt x="256" y="135"/>
                  <a:pt x="256" y="135"/>
                  <a:pt x="256" y="135"/>
                </a:cubicBezTo>
                <a:cubicBezTo>
                  <a:pt x="256" y="134"/>
                  <a:pt x="256" y="134"/>
                  <a:pt x="256" y="134"/>
                </a:cubicBezTo>
                <a:cubicBezTo>
                  <a:pt x="257" y="132"/>
                  <a:pt x="257" y="132"/>
                  <a:pt x="257" y="132"/>
                </a:cubicBezTo>
                <a:cubicBezTo>
                  <a:pt x="258" y="131"/>
                  <a:pt x="258" y="131"/>
                  <a:pt x="258" y="131"/>
                </a:cubicBezTo>
                <a:cubicBezTo>
                  <a:pt x="258" y="131"/>
                  <a:pt x="258" y="131"/>
                  <a:pt x="258" y="131"/>
                </a:cubicBezTo>
                <a:cubicBezTo>
                  <a:pt x="259" y="130"/>
                  <a:pt x="259" y="130"/>
                  <a:pt x="259" y="130"/>
                </a:cubicBezTo>
                <a:cubicBezTo>
                  <a:pt x="259" y="129"/>
                  <a:pt x="259" y="129"/>
                  <a:pt x="259" y="129"/>
                </a:cubicBezTo>
                <a:cubicBezTo>
                  <a:pt x="260" y="128"/>
                  <a:pt x="260" y="128"/>
                  <a:pt x="260" y="128"/>
                </a:cubicBezTo>
                <a:cubicBezTo>
                  <a:pt x="260" y="127"/>
                  <a:pt x="260" y="127"/>
                  <a:pt x="260" y="127"/>
                </a:cubicBezTo>
                <a:cubicBezTo>
                  <a:pt x="261" y="126"/>
                  <a:pt x="261" y="126"/>
                  <a:pt x="261" y="126"/>
                </a:cubicBezTo>
                <a:cubicBezTo>
                  <a:pt x="261" y="124"/>
                  <a:pt x="261" y="124"/>
                  <a:pt x="261" y="124"/>
                </a:cubicBezTo>
                <a:cubicBezTo>
                  <a:pt x="262" y="124"/>
                  <a:pt x="262" y="124"/>
                  <a:pt x="262" y="124"/>
                </a:cubicBezTo>
                <a:cubicBezTo>
                  <a:pt x="262" y="124"/>
                  <a:pt x="262" y="124"/>
                  <a:pt x="262" y="124"/>
                </a:cubicBezTo>
                <a:cubicBezTo>
                  <a:pt x="262" y="123"/>
                  <a:pt x="262" y="123"/>
                  <a:pt x="262" y="123"/>
                </a:cubicBezTo>
                <a:cubicBezTo>
                  <a:pt x="263" y="122"/>
                  <a:pt x="263" y="122"/>
                  <a:pt x="263" y="122"/>
                </a:cubicBezTo>
                <a:cubicBezTo>
                  <a:pt x="263" y="122"/>
                  <a:pt x="263" y="122"/>
                  <a:pt x="263" y="122"/>
                </a:cubicBezTo>
                <a:cubicBezTo>
                  <a:pt x="264" y="123"/>
                  <a:pt x="264" y="123"/>
                  <a:pt x="264" y="123"/>
                </a:cubicBezTo>
                <a:cubicBezTo>
                  <a:pt x="264" y="124"/>
                  <a:pt x="264" y="124"/>
                  <a:pt x="264" y="124"/>
                </a:cubicBezTo>
                <a:cubicBezTo>
                  <a:pt x="265" y="124"/>
                  <a:pt x="265" y="124"/>
                  <a:pt x="265" y="124"/>
                </a:cubicBezTo>
                <a:cubicBezTo>
                  <a:pt x="265" y="123"/>
                  <a:pt x="265" y="123"/>
                  <a:pt x="265" y="123"/>
                </a:cubicBezTo>
                <a:cubicBezTo>
                  <a:pt x="265" y="122"/>
                  <a:pt x="265" y="122"/>
                  <a:pt x="265" y="122"/>
                </a:cubicBezTo>
                <a:cubicBezTo>
                  <a:pt x="265" y="122"/>
                  <a:pt x="265" y="122"/>
                  <a:pt x="265" y="122"/>
                </a:cubicBezTo>
                <a:cubicBezTo>
                  <a:pt x="265" y="122"/>
                  <a:pt x="265" y="122"/>
                  <a:pt x="265" y="122"/>
                </a:cubicBezTo>
                <a:cubicBezTo>
                  <a:pt x="265" y="121"/>
                  <a:pt x="265" y="121"/>
                  <a:pt x="265" y="121"/>
                </a:cubicBezTo>
                <a:cubicBezTo>
                  <a:pt x="265" y="119"/>
                  <a:pt x="265" y="119"/>
                  <a:pt x="265" y="119"/>
                </a:cubicBezTo>
                <a:cubicBezTo>
                  <a:pt x="268" y="119"/>
                  <a:pt x="268" y="119"/>
                  <a:pt x="268" y="119"/>
                </a:cubicBezTo>
                <a:cubicBezTo>
                  <a:pt x="269" y="119"/>
                  <a:pt x="269" y="119"/>
                  <a:pt x="269" y="119"/>
                </a:cubicBezTo>
                <a:cubicBezTo>
                  <a:pt x="270" y="119"/>
                  <a:pt x="270" y="119"/>
                  <a:pt x="270" y="119"/>
                </a:cubicBezTo>
                <a:cubicBezTo>
                  <a:pt x="270" y="119"/>
                  <a:pt x="270" y="119"/>
                  <a:pt x="270" y="119"/>
                </a:cubicBezTo>
                <a:cubicBezTo>
                  <a:pt x="271" y="119"/>
                  <a:pt x="271" y="119"/>
                  <a:pt x="271" y="119"/>
                </a:cubicBezTo>
                <a:cubicBezTo>
                  <a:pt x="272" y="120"/>
                  <a:pt x="272" y="120"/>
                  <a:pt x="272" y="120"/>
                </a:cubicBezTo>
                <a:cubicBezTo>
                  <a:pt x="272" y="119"/>
                  <a:pt x="272" y="119"/>
                  <a:pt x="272" y="119"/>
                </a:cubicBezTo>
                <a:cubicBezTo>
                  <a:pt x="274" y="119"/>
                  <a:pt x="274" y="119"/>
                  <a:pt x="274" y="119"/>
                </a:cubicBezTo>
                <a:cubicBezTo>
                  <a:pt x="274" y="120"/>
                  <a:pt x="274" y="120"/>
                  <a:pt x="274" y="120"/>
                </a:cubicBezTo>
                <a:cubicBezTo>
                  <a:pt x="275" y="120"/>
                  <a:pt x="275" y="120"/>
                  <a:pt x="275" y="120"/>
                </a:cubicBezTo>
                <a:cubicBezTo>
                  <a:pt x="275" y="121"/>
                  <a:pt x="275" y="121"/>
                  <a:pt x="275" y="121"/>
                </a:cubicBezTo>
                <a:cubicBezTo>
                  <a:pt x="276" y="121"/>
                  <a:pt x="276" y="121"/>
                  <a:pt x="276" y="121"/>
                </a:cubicBezTo>
                <a:cubicBezTo>
                  <a:pt x="276" y="122"/>
                  <a:pt x="276" y="122"/>
                  <a:pt x="276" y="122"/>
                </a:cubicBezTo>
                <a:cubicBezTo>
                  <a:pt x="276" y="122"/>
                  <a:pt x="276" y="122"/>
                  <a:pt x="276" y="122"/>
                </a:cubicBezTo>
                <a:cubicBezTo>
                  <a:pt x="277" y="123"/>
                  <a:pt x="277" y="123"/>
                  <a:pt x="277" y="123"/>
                </a:cubicBezTo>
                <a:cubicBezTo>
                  <a:pt x="277" y="122"/>
                  <a:pt x="277" y="122"/>
                  <a:pt x="277" y="122"/>
                </a:cubicBezTo>
                <a:cubicBezTo>
                  <a:pt x="279" y="123"/>
                  <a:pt x="279" y="123"/>
                  <a:pt x="279" y="123"/>
                </a:cubicBezTo>
                <a:cubicBezTo>
                  <a:pt x="281" y="123"/>
                  <a:pt x="281" y="123"/>
                  <a:pt x="281" y="123"/>
                </a:cubicBezTo>
                <a:cubicBezTo>
                  <a:pt x="283" y="124"/>
                  <a:pt x="283" y="124"/>
                  <a:pt x="283" y="124"/>
                </a:cubicBezTo>
                <a:cubicBezTo>
                  <a:pt x="283" y="125"/>
                  <a:pt x="283" y="125"/>
                  <a:pt x="283" y="125"/>
                </a:cubicBezTo>
                <a:cubicBezTo>
                  <a:pt x="283" y="125"/>
                  <a:pt x="283" y="125"/>
                  <a:pt x="283" y="125"/>
                </a:cubicBezTo>
                <a:cubicBezTo>
                  <a:pt x="283" y="126"/>
                  <a:pt x="283" y="126"/>
                  <a:pt x="283" y="126"/>
                </a:cubicBezTo>
                <a:cubicBezTo>
                  <a:pt x="283" y="126"/>
                  <a:pt x="283" y="126"/>
                  <a:pt x="283" y="126"/>
                </a:cubicBezTo>
                <a:cubicBezTo>
                  <a:pt x="283" y="126"/>
                  <a:pt x="283" y="126"/>
                  <a:pt x="283" y="126"/>
                </a:cubicBezTo>
                <a:cubicBezTo>
                  <a:pt x="282" y="127"/>
                  <a:pt x="282" y="127"/>
                  <a:pt x="282" y="127"/>
                </a:cubicBezTo>
                <a:cubicBezTo>
                  <a:pt x="281" y="128"/>
                  <a:pt x="281" y="128"/>
                  <a:pt x="281" y="128"/>
                </a:cubicBezTo>
                <a:cubicBezTo>
                  <a:pt x="280" y="129"/>
                  <a:pt x="280" y="129"/>
                  <a:pt x="280" y="129"/>
                </a:cubicBezTo>
                <a:cubicBezTo>
                  <a:pt x="279" y="129"/>
                  <a:pt x="279" y="129"/>
                  <a:pt x="279" y="129"/>
                </a:cubicBezTo>
                <a:cubicBezTo>
                  <a:pt x="279" y="130"/>
                  <a:pt x="279" y="130"/>
                  <a:pt x="279" y="130"/>
                </a:cubicBezTo>
                <a:cubicBezTo>
                  <a:pt x="277" y="131"/>
                  <a:pt x="277" y="131"/>
                  <a:pt x="277" y="131"/>
                </a:cubicBezTo>
                <a:cubicBezTo>
                  <a:pt x="276" y="133"/>
                  <a:pt x="276" y="133"/>
                  <a:pt x="276" y="133"/>
                </a:cubicBezTo>
                <a:cubicBezTo>
                  <a:pt x="275" y="133"/>
                  <a:pt x="275" y="133"/>
                  <a:pt x="275" y="133"/>
                </a:cubicBezTo>
                <a:cubicBezTo>
                  <a:pt x="275" y="133"/>
                  <a:pt x="275" y="133"/>
                  <a:pt x="275" y="133"/>
                </a:cubicBezTo>
                <a:cubicBezTo>
                  <a:pt x="275" y="134"/>
                  <a:pt x="275" y="134"/>
                  <a:pt x="275" y="134"/>
                </a:cubicBezTo>
                <a:cubicBezTo>
                  <a:pt x="274" y="134"/>
                  <a:pt x="274" y="134"/>
                  <a:pt x="274" y="134"/>
                </a:cubicBezTo>
                <a:cubicBezTo>
                  <a:pt x="273" y="136"/>
                  <a:pt x="273" y="136"/>
                  <a:pt x="273" y="136"/>
                </a:cubicBezTo>
                <a:cubicBezTo>
                  <a:pt x="272" y="137"/>
                  <a:pt x="272" y="137"/>
                  <a:pt x="272" y="137"/>
                </a:cubicBezTo>
                <a:cubicBezTo>
                  <a:pt x="270" y="138"/>
                  <a:pt x="270" y="138"/>
                  <a:pt x="270" y="138"/>
                </a:cubicBezTo>
                <a:cubicBezTo>
                  <a:pt x="269" y="139"/>
                  <a:pt x="269" y="139"/>
                  <a:pt x="269" y="139"/>
                </a:cubicBezTo>
                <a:cubicBezTo>
                  <a:pt x="268" y="138"/>
                  <a:pt x="268" y="138"/>
                  <a:pt x="268" y="138"/>
                </a:cubicBezTo>
                <a:cubicBezTo>
                  <a:pt x="268" y="138"/>
                  <a:pt x="268" y="138"/>
                  <a:pt x="268" y="138"/>
                </a:cubicBezTo>
                <a:cubicBezTo>
                  <a:pt x="267" y="138"/>
                  <a:pt x="267" y="138"/>
                  <a:pt x="267" y="138"/>
                </a:cubicBezTo>
                <a:cubicBezTo>
                  <a:pt x="266" y="137"/>
                  <a:pt x="266" y="137"/>
                  <a:pt x="266" y="137"/>
                </a:cubicBezTo>
                <a:cubicBezTo>
                  <a:pt x="266" y="136"/>
                  <a:pt x="266" y="136"/>
                  <a:pt x="266" y="136"/>
                </a:cubicBezTo>
                <a:cubicBezTo>
                  <a:pt x="265" y="136"/>
                  <a:pt x="265" y="136"/>
                  <a:pt x="265" y="136"/>
                </a:cubicBezTo>
                <a:cubicBezTo>
                  <a:pt x="264" y="136"/>
                  <a:pt x="264" y="136"/>
                  <a:pt x="264" y="136"/>
                </a:cubicBezTo>
                <a:cubicBezTo>
                  <a:pt x="263" y="136"/>
                  <a:pt x="263" y="136"/>
                  <a:pt x="263" y="136"/>
                </a:cubicBezTo>
                <a:cubicBezTo>
                  <a:pt x="263" y="136"/>
                  <a:pt x="263" y="136"/>
                  <a:pt x="263" y="136"/>
                </a:cubicBezTo>
                <a:cubicBezTo>
                  <a:pt x="262" y="135"/>
                  <a:pt x="262" y="135"/>
                  <a:pt x="262" y="135"/>
                </a:cubicBezTo>
                <a:cubicBezTo>
                  <a:pt x="261" y="135"/>
                  <a:pt x="261" y="135"/>
                  <a:pt x="261" y="135"/>
                </a:cubicBezTo>
                <a:cubicBezTo>
                  <a:pt x="261" y="136"/>
                  <a:pt x="261" y="136"/>
                  <a:pt x="261" y="136"/>
                </a:cubicBezTo>
                <a:cubicBezTo>
                  <a:pt x="261" y="136"/>
                  <a:pt x="261" y="136"/>
                  <a:pt x="261" y="136"/>
                </a:cubicBezTo>
                <a:cubicBezTo>
                  <a:pt x="263" y="137"/>
                  <a:pt x="263" y="137"/>
                  <a:pt x="263" y="137"/>
                </a:cubicBezTo>
                <a:cubicBezTo>
                  <a:pt x="263" y="137"/>
                  <a:pt x="263" y="137"/>
                  <a:pt x="263" y="137"/>
                </a:cubicBezTo>
                <a:cubicBezTo>
                  <a:pt x="262" y="138"/>
                  <a:pt x="262" y="138"/>
                  <a:pt x="262" y="138"/>
                </a:cubicBezTo>
                <a:cubicBezTo>
                  <a:pt x="263" y="139"/>
                  <a:pt x="263" y="139"/>
                  <a:pt x="263" y="139"/>
                </a:cubicBezTo>
                <a:cubicBezTo>
                  <a:pt x="263" y="140"/>
                  <a:pt x="263" y="140"/>
                  <a:pt x="263" y="140"/>
                </a:cubicBezTo>
                <a:cubicBezTo>
                  <a:pt x="262" y="141"/>
                  <a:pt x="262" y="141"/>
                  <a:pt x="262" y="141"/>
                </a:cubicBezTo>
                <a:cubicBezTo>
                  <a:pt x="262" y="141"/>
                  <a:pt x="262" y="141"/>
                  <a:pt x="262" y="141"/>
                </a:cubicBezTo>
                <a:cubicBezTo>
                  <a:pt x="261" y="142"/>
                  <a:pt x="261" y="142"/>
                  <a:pt x="261" y="142"/>
                </a:cubicBezTo>
                <a:cubicBezTo>
                  <a:pt x="260" y="142"/>
                  <a:pt x="260" y="142"/>
                  <a:pt x="260" y="142"/>
                </a:cubicBezTo>
                <a:cubicBezTo>
                  <a:pt x="260" y="142"/>
                  <a:pt x="260" y="142"/>
                  <a:pt x="260" y="142"/>
                </a:cubicBezTo>
                <a:cubicBezTo>
                  <a:pt x="259" y="143"/>
                  <a:pt x="259" y="143"/>
                  <a:pt x="259" y="143"/>
                </a:cubicBezTo>
                <a:cubicBezTo>
                  <a:pt x="258" y="144"/>
                  <a:pt x="258" y="144"/>
                  <a:pt x="258" y="144"/>
                </a:cubicBezTo>
                <a:cubicBezTo>
                  <a:pt x="258" y="144"/>
                  <a:pt x="258" y="144"/>
                  <a:pt x="258" y="144"/>
                </a:cubicBezTo>
                <a:cubicBezTo>
                  <a:pt x="258" y="145"/>
                  <a:pt x="258" y="145"/>
                  <a:pt x="258" y="145"/>
                </a:cubicBezTo>
                <a:cubicBezTo>
                  <a:pt x="258" y="145"/>
                  <a:pt x="257" y="145"/>
                  <a:pt x="257" y="145"/>
                </a:cubicBezTo>
                <a:close/>
                <a:moveTo>
                  <a:pt x="319" y="149"/>
                </a:moveTo>
                <a:cubicBezTo>
                  <a:pt x="318" y="149"/>
                  <a:pt x="318" y="149"/>
                  <a:pt x="318" y="149"/>
                </a:cubicBezTo>
                <a:cubicBezTo>
                  <a:pt x="317" y="148"/>
                  <a:pt x="317" y="148"/>
                  <a:pt x="317" y="148"/>
                </a:cubicBezTo>
                <a:cubicBezTo>
                  <a:pt x="317" y="147"/>
                  <a:pt x="317" y="147"/>
                  <a:pt x="317" y="147"/>
                </a:cubicBezTo>
                <a:cubicBezTo>
                  <a:pt x="316" y="147"/>
                  <a:pt x="316" y="147"/>
                  <a:pt x="316" y="147"/>
                </a:cubicBezTo>
                <a:cubicBezTo>
                  <a:pt x="315" y="146"/>
                  <a:pt x="315" y="146"/>
                  <a:pt x="315" y="146"/>
                </a:cubicBezTo>
                <a:cubicBezTo>
                  <a:pt x="316" y="145"/>
                  <a:pt x="316" y="145"/>
                  <a:pt x="316" y="145"/>
                </a:cubicBezTo>
                <a:cubicBezTo>
                  <a:pt x="317" y="144"/>
                  <a:pt x="317" y="144"/>
                  <a:pt x="317" y="144"/>
                </a:cubicBezTo>
                <a:cubicBezTo>
                  <a:pt x="317" y="143"/>
                  <a:pt x="317" y="143"/>
                  <a:pt x="317" y="143"/>
                </a:cubicBezTo>
                <a:cubicBezTo>
                  <a:pt x="317" y="142"/>
                  <a:pt x="317" y="142"/>
                  <a:pt x="317" y="142"/>
                </a:cubicBezTo>
                <a:cubicBezTo>
                  <a:pt x="317" y="142"/>
                  <a:pt x="317" y="142"/>
                  <a:pt x="317" y="142"/>
                </a:cubicBezTo>
                <a:cubicBezTo>
                  <a:pt x="316" y="142"/>
                  <a:pt x="316" y="142"/>
                  <a:pt x="316" y="142"/>
                </a:cubicBezTo>
                <a:cubicBezTo>
                  <a:pt x="315" y="141"/>
                  <a:pt x="315" y="141"/>
                  <a:pt x="315" y="141"/>
                </a:cubicBezTo>
                <a:cubicBezTo>
                  <a:pt x="316" y="139"/>
                  <a:pt x="316" y="139"/>
                  <a:pt x="316" y="139"/>
                </a:cubicBezTo>
                <a:cubicBezTo>
                  <a:pt x="317" y="139"/>
                  <a:pt x="317" y="139"/>
                  <a:pt x="317" y="139"/>
                </a:cubicBezTo>
                <a:cubicBezTo>
                  <a:pt x="317" y="138"/>
                  <a:pt x="317" y="138"/>
                  <a:pt x="317" y="138"/>
                </a:cubicBezTo>
                <a:cubicBezTo>
                  <a:pt x="317" y="137"/>
                  <a:pt x="317" y="137"/>
                  <a:pt x="317" y="137"/>
                </a:cubicBezTo>
                <a:cubicBezTo>
                  <a:pt x="318" y="136"/>
                  <a:pt x="318" y="136"/>
                  <a:pt x="318" y="136"/>
                </a:cubicBezTo>
                <a:cubicBezTo>
                  <a:pt x="318" y="135"/>
                  <a:pt x="318" y="135"/>
                  <a:pt x="318" y="135"/>
                </a:cubicBezTo>
                <a:cubicBezTo>
                  <a:pt x="319" y="135"/>
                  <a:pt x="319" y="135"/>
                  <a:pt x="319" y="135"/>
                </a:cubicBezTo>
                <a:cubicBezTo>
                  <a:pt x="319" y="135"/>
                  <a:pt x="319" y="135"/>
                  <a:pt x="319" y="135"/>
                </a:cubicBezTo>
                <a:cubicBezTo>
                  <a:pt x="320" y="136"/>
                  <a:pt x="320" y="136"/>
                  <a:pt x="320" y="136"/>
                </a:cubicBezTo>
                <a:cubicBezTo>
                  <a:pt x="322" y="137"/>
                  <a:pt x="322" y="137"/>
                  <a:pt x="322" y="137"/>
                </a:cubicBezTo>
                <a:cubicBezTo>
                  <a:pt x="322" y="138"/>
                  <a:pt x="322" y="138"/>
                  <a:pt x="322" y="138"/>
                </a:cubicBezTo>
                <a:cubicBezTo>
                  <a:pt x="323" y="138"/>
                  <a:pt x="323" y="138"/>
                  <a:pt x="323" y="138"/>
                </a:cubicBezTo>
                <a:cubicBezTo>
                  <a:pt x="324" y="138"/>
                  <a:pt x="324" y="138"/>
                  <a:pt x="324" y="138"/>
                </a:cubicBezTo>
                <a:cubicBezTo>
                  <a:pt x="326" y="138"/>
                  <a:pt x="326" y="138"/>
                  <a:pt x="326" y="138"/>
                </a:cubicBezTo>
                <a:cubicBezTo>
                  <a:pt x="327" y="138"/>
                  <a:pt x="327" y="138"/>
                  <a:pt x="327" y="138"/>
                </a:cubicBezTo>
                <a:cubicBezTo>
                  <a:pt x="328" y="139"/>
                  <a:pt x="328" y="139"/>
                  <a:pt x="328" y="139"/>
                </a:cubicBezTo>
                <a:cubicBezTo>
                  <a:pt x="328" y="140"/>
                  <a:pt x="328" y="140"/>
                  <a:pt x="328" y="140"/>
                </a:cubicBezTo>
                <a:cubicBezTo>
                  <a:pt x="329" y="140"/>
                  <a:pt x="329" y="140"/>
                  <a:pt x="329" y="140"/>
                </a:cubicBezTo>
                <a:cubicBezTo>
                  <a:pt x="330" y="141"/>
                  <a:pt x="330" y="141"/>
                  <a:pt x="330" y="141"/>
                </a:cubicBezTo>
                <a:cubicBezTo>
                  <a:pt x="329" y="143"/>
                  <a:pt x="329" y="143"/>
                  <a:pt x="329" y="143"/>
                </a:cubicBezTo>
                <a:cubicBezTo>
                  <a:pt x="330" y="143"/>
                  <a:pt x="330" y="143"/>
                  <a:pt x="330" y="143"/>
                </a:cubicBezTo>
                <a:cubicBezTo>
                  <a:pt x="330" y="144"/>
                  <a:pt x="330" y="144"/>
                  <a:pt x="330" y="144"/>
                </a:cubicBezTo>
                <a:cubicBezTo>
                  <a:pt x="330" y="144"/>
                  <a:pt x="330" y="144"/>
                  <a:pt x="330" y="144"/>
                </a:cubicBezTo>
                <a:cubicBezTo>
                  <a:pt x="330" y="145"/>
                  <a:pt x="330" y="145"/>
                  <a:pt x="330" y="145"/>
                </a:cubicBezTo>
                <a:cubicBezTo>
                  <a:pt x="330" y="146"/>
                  <a:pt x="330" y="146"/>
                  <a:pt x="330" y="146"/>
                </a:cubicBezTo>
                <a:cubicBezTo>
                  <a:pt x="331" y="147"/>
                  <a:pt x="331" y="147"/>
                  <a:pt x="331" y="147"/>
                </a:cubicBezTo>
                <a:cubicBezTo>
                  <a:pt x="331" y="148"/>
                  <a:pt x="331" y="148"/>
                  <a:pt x="331" y="148"/>
                </a:cubicBezTo>
                <a:cubicBezTo>
                  <a:pt x="330" y="148"/>
                  <a:pt x="330" y="148"/>
                  <a:pt x="330" y="148"/>
                </a:cubicBezTo>
                <a:cubicBezTo>
                  <a:pt x="331" y="149"/>
                  <a:pt x="331" y="149"/>
                  <a:pt x="331" y="149"/>
                </a:cubicBezTo>
                <a:cubicBezTo>
                  <a:pt x="331" y="149"/>
                  <a:pt x="331" y="149"/>
                  <a:pt x="331" y="149"/>
                </a:cubicBezTo>
                <a:cubicBezTo>
                  <a:pt x="331" y="150"/>
                  <a:pt x="331" y="150"/>
                  <a:pt x="331" y="150"/>
                </a:cubicBezTo>
                <a:cubicBezTo>
                  <a:pt x="330" y="150"/>
                  <a:pt x="330" y="150"/>
                  <a:pt x="330" y="150"/>
                </a:cubicBezTo>
                <a:cubicBezTo>
                  <a:pt x="329" y="150"/>
                  <a:pt x="329" y="150"/>
                  <a:pt x="329" y="150"/>
                </a:cubicBezTo>
                <a:cubicBezTo>
                  <a:pt x="328" y="149"/>
                  <a:pt x="328" y="149"/>
                  <a:pt x="328" y="149"/>
                </a:cubicBezTo>
                <a:cubicBezTo>
                  <a:pt x="326" y="149"/>
                  <a:pt x="326" y="149"/>
                  <a:pt x="326" y="149"/>
                </a:cubicBezTo>
                <a:cubicBezTo>
                  <a:pt x="326" y="149"/>
                  <a:pt x="326" y="149"/>
                  <a:pt x="326" y="149"/>
                </a:cubicBezTo>
                <a:cubicBezTo>
                  <a:pt x="324" y="148"/>
                  <a:pt x="324" y="148"/>
                  <a:pt x="324" y="148"/>
                </a:cubicBezTo>
                <a:cubicBezTo>
                  <a:pt x="324" y="148"/>
                  <a:pt x="324" y="148"/>
                  <a:pt x="324" y="148"/>
                </a:cubicBezTo>
                <a:cubicBezTo>
                  <a:pt x="323" y="148"/>
                  <a:pt x="323" y="148"/>
                  <a:pt x="323" y="148"/>
                </a:cubicBezTo>
                <a:cubicBezTo>
                  <a:pt x="322" y="148"/>
                  <a:pt x="322" y="148"/>
                  <a:pt x="322" y="148"/>
                </a:cubicBezTo>
                <a:cubicBezTo>
                  <a:pt x="321" y="148"/>
                  <a:pt x="321" y="148"/>
                  <a:pt x="321" y="148"/>
                </a:cubicBezTo>
                <a:cubicBezTo>
                  <a:pt x="320" y="149"/>
                  <a:pt x="320" y="149"/>
                  <a:pt x="320" y="149"/>
                </a:cubicBezTo>
                <a:cubicBezTo>
                  <a:pt x="319" y="149"/>
                  <a:pt x="319" y="149"/>
                  <a:pt x="319" y="149"/>
                </a:cubicBezTo>
                <a:close/>
                <a:moveTo>
                  <a:pt x="314" y="151"/>
                </a:moveTo>
                <a:cubicBezTo>
                  <a:pt x="313" y="150"/>
                  <a:pt x="313" y="150"/>
                  <a:pt x="313" y="150"/>
                </a:cubicBezTo>
                <a:cubicBezTo>
                  <a:pt x="314" y="149"/>
                  <a:pt x="314" y="149"/>
                  <a:pt x="314" y="149"/>
                </a:cubicBezTo>
                <a:cubicBezTo>
                  <a:pt x="314" y="150"/>
                  <a:pt x="314" y="150"/>
                  <a:pt x="314" y="150"/>
                </a:cubicBezTo>
                <a:cubicBezTo>
                  <a:pt x="314" y="150"/>
                  <a:pt x="314" y="150"/>
                  <a:pt x="314" y="150"/>
                </a:cubicBezTo>
                <a:cubicBezTo>
                  <a:pt x="314" y="151"/>
                  <a:pt x="314" y="151"/>
                  <a:pt x="314" y="151"/>
                </a:cubicBezTo>
                <a:close/>
                <a:moveTo>
                  <a:pt x="315" y="152"/>
                </a:moveTo>
                <a:cubicBezTo>
                  <a:pt x="315" y="151"/>
                  <a:pt x="315" y="151"/>
                  <a:pt x="315" y="151"/>
                </a:cubicBezTo>
                <a:cubicBezTo>
                  <a:pt x="315" y="151"/>
                  <a:pt x="315" y="151"/>
                  <a:pt x="315" y="151"/>
                </a:cubicBezTo>
                <a:cubicBezTo>
                  <a:pt x="315" y="151"/>
                  <a:pt x="315" y="151"/>
                  <a:pt x="315" y="151"/>
                </a:cubicBezTo>
                <a:cubicBezTo>
                  <a:pt x="316" y="152"/>
                  <a:pt x="316" y="152"/>
                  <a:pt x="316" y="152"/>
                </a:cubicBezTo>
                <a:cubicBezTo>
                  <a:pt x="315" y="152"/>
                  <a:pt x="315" y="152"/>
                  <a:pt x="315" y="152"/>
                </a:cubicBezTo>
                <a:close/>
                <a:moveTo>
                  <a:pt x="318" y="152"/>
                </a:moveTo>
                <a:cubicBezTo>
                  <a:pt x="317" y="152"/>
                  <a:pt x="317" y="152"/>
                  <a:pt x="317" y="152"/>
                </a:cubicBezTo>
                <a:cubicBezTo>
                  <a:pt x="317" y="151"/>
                  <a:pt x="317" y="151"/>
                  <a:pt x="317" y="151"/>
                </a:cubicBezTo>
                <a:cubicBezTo>
                  <a:pt x="317" y="151"/>
                  <a:pt x="317" y="151"/>
                  <a:pt x="317" y="151"/>
                </a:cubicBezTo>
                <a:cubicBezTo>
                  <a:pt x="318" y="151"/>
                  <a:pt x="318" y="151"/>
                  <a:pt x="318" y="151"/>
                </a:cubicBezTo>
                <a:cubicBezTo>
                  <a:pt x="318" y="152"/>
                  <a:pt x="318" y="152"/>
                  <a:pt x="318" y="152"/>
                </a:cubicBezTo>
                <a:close/>
                <a:moveTo>
                  <a:pt x="255" y="173"/>
                </a:moveTo>
                <a:cubicBezTo>
                  <a:pt x="255" y="173"/>
                  <a:pt x="255" y="173"/>
                  <a:pt x="255" y="173"/>
                </a:cubicBezTo>
                <a:cubicBezTo>
                  <a:pt x="255" y="172"/>
                  <a:pt x="255" y="172"/>
                  <a:pt x="255" y="172"/>
                </a:cubicBezTo>
                <a:cubicBezTo>
                  <a:pt x="256" y="172"/>
                  <a:pt x="256" y="172"/>
                  <a:pt x="256" y="172"/>
                </a:cubicBezTo>
                <a:cubicBezTo>
                  <a:pt x="256" y="173"/>
                  <a:pt x="256" y="173"/>
                  <a:pt x="256" y="173"/>
                </a:cubicBezTo>
                <a:cubicBezTo>
                  <a:pt x="256" y="173"/>
                  <a:pt x="256" y="173"/>
                  <a:pt x="256" y="173"/>
                </a:cubicBezTo>
                <a:cubicBezTo>
                  <a:pt x="256" y="173"/>
                  <a:pt x="256" y="173"/>
                  <a:pt x="256" y="173"/>
                </a:cubicBezTo>
                <a:cubicBezTo>
                  <a:pt x="255" y="173"/>
                  <a:pt x="255" y="173"/>
                  <a:pt x="255" y="173"/>
                </a:cubicBezTo>
                <a:close/>
                <a:moveTo>
                  <a:pt x="258" y="178"/>
                </a:moveTo>
                <a:cubicBezTo>
                  <a:pt x="258" y="179"/>
                  <a:pt x="258" y="179"/>
                  <a:pt x="258" y="179"/>
                </a:cubicBezTo>
                <a:cubicBezTo>
                  <a:pt x="259" y="179"/>
                  <a:pt x="259" y="179"/>
                  <a:pt x="259" y="179"/>
                </a:cubicBezTo>
                <a:cubicBezTo>
                  <a:pt x="259" y="179"/>
                  <a:pt x="259" y="179"/>
                  <a:pt x="259" y="179"/>
                </a:cubicBezTo>
                <a:cubicBezTo>
                  <a:pt x="259" y="178"/>
                  <a:pt x="259" y="178"/>
                  <a:pt x="259" y="178"/>
                </a:cubicBezTo>
                <a:cubicBezTo>
                  <a:pt x="259" y="178"/>
                  <a:pt x="259" y="178"/>
                  <a:pt x="259" y="178"/>
                </a:cubicBezTo>
                <a:cubicBezTo>
                  <a:pt x="258" y="178"/>
                  <a:pt x="258" y="178"/>
                  <a:pt x="258" y="178"/>
                </a:cubicBezTo>
                <a:close/>
                <a:moveTo>
                  <a:pt x="257" y="178"/>
                </a:moveTo>
                <a:cubicBezTo>
                  <a:pt x="257" y="179"/>
                  <a:pt x="257" y="179"/>
                  <a:pt x="257" y="179"/>
                </a:cubicBezTo>
                <a:cubicBezTo>
                  <a:pt x="257" y="179"/>
                  <a:pt x="257" y="179"/>
                  <a:pt x="257" y="179"/>
                </a:cubicBezTo>
                <a:cubicBezTo>
                  <a:pt x="257" y="180"/>
                  <a:pt x="257" y="180"/>
                  <a:pt x="257" y="180"/>
                </a:cubicBezTo>
                <a:cubicBezTo>
                  <a:pt x="258" y="180"/>
                  <a:pt x="258" y="180"/>
                  <a:pt x="258" y="180"/>
                </a:cubicBezTo>
                <a:cubicBezTo>
                  <a:pt x="258" y="180"/>
                  <a:pt x="258" y="180"/>
                  <a:pt x="258" y="180"/>
                </a:cubicBezTo>
                <a:cubicBezTo>
                  <a:pt x="258" y="179"/>
                  <a:pt x="258" y="179"/>
                  <a:pt x="258" y="179"/>
                </a:cubicBezTo>
                <a:cubicBezTo>
                  <a:pt x="257" y="178"/>
                  <a:pt x="257" y="178"/>
                  <a:pt x="257" y="178"/>
                </a:cubicBezTo>
                <a:cubicBezTo>
                  <a:pt x="257" y="178"/>
                  <a:pt x="257" y="178"/>
                  <a:pt x="257" y="178"/>
                </a:cubicBezTo>
                <a:close/>
                <a:moveTo>
                  <a:pt x="277" y="175"/>
                </a:moveTo>
                <a:cubicBezTo>
                  <a:pt x="276" y="174"/>
                  <a:pt x="276" y="174"/>
                  <a:pt x="276" y="174"/>
                </a:cubicBezTo>
                <a:cubicBezTo>
                  <a:pt x="276" y="174"/>
                  <a:pt x="276" y="174"/>
                  <a:pt x="276" y="174"/>
                </a:cubicBezTo>
                <a:cubicBezTo>
                  <a:pt x="275" y="174"/>
                  <a:pt x="275" y="174"/>
                  <a:pt x="275" y="174"/>
                </a:cubicBezTo>
                <a:cubicBezTo>
                  <a:pt x="275" y="174"/>
                  <a:pt x="275" y="174"/>
                  <a:pt x="275" y="174"/>
                </a:cubicBezTo>
                <a:cubicBezTo>
                  <a:pt x="274" y="174"/>
                  <a:pt x="274" y="174"/>
                  <a:pt x="274" y="174"/>
                </a:cubicBezTo>
                <a:cubicBezTo>
                  <a:pt x="274" y="173"/>
                  <a:pt x="274" y="173"/>
                  <a:pt x="274" y="173"/>
                </a:cubicBezTo>
                <a:cubicBezTo>
                  <a:pt x="274" y="173"/>
                  <a:pt x="274" y="173"/>
                  <a:pt x="274" y="173"/>
                </a:cubicBezTo>
                <a:cubicBezTo>
                  <a:pt x="275" y="173"/>
                  <a:pt x="275" y="173"/>
                  <a:pt x="275" y="173"/>
                </a:cubicBezTo>
                <a:cubicBezTo>
                  <a:pt x="275" y="172"/>
                  <a:pt x="275" y="172"/>
                  <a:pt x="275" y="172"/>
                </a:cubicBezTo>
                <a:cubicBezTo>
                  <a:pt x="276" y="172"/>
                  <a:pt x="276" y="172"/>
                  <a:pt x="276" y="172"/>
                </a:cubicBezTo>
                <a:cubicBezTo>
                  <a:pt x="276" y="173"/>
                  <a:pt x="276" y="173"/>
                  <a:pt x="276" y="173"/>
                </a:cubicBezTo>
                <a:cubicBezTo>
                  <a:pt x="277" y="173"/>
                  <a:pt x="277" y="173"/>
                  <a:pt x="277" y="173"/>
                </a:cubicBezTo>
                <a:cubicBezTo>
                  <a:pt x="278" y="174"/>
                  <a:pt x="278" y="174"/>
                  <a:pt x="278" y="174"/>
                </a:cubicBezTo>
                <a:cubicBezTo>
                  <a:pt x="277" y="175"/>
                  <a:pt x="277" y="175"/>
                  <a:pt x="277" y="175"/>
                </a:cubicBezTo>
                <a:cubicBezTo>
                  <a:pt x="277" y="175"/>
                  <a:pt x="277" y="175"/>
                  <a:pt x="277" y="175"/>
                </a:cubicBezTo>
                <a:close/>
                <a:moveTo>
                  <a:pt x="288" y="179"/>
                </a:moveTo>
                <a:cubicBezTo>
                  <a:pt x="287" y="179"/>
                  <a:pt x="287" y="179"/>
                  <a:pt x="287" y="179"/>
                </a:cubicBezTo>
                <a:cubicBezTo>
                  <a:pt x="287" y="178"/>
                  <a:pt x="287" y="178"/>
                  <a:pt x="287" y="178"/>
                </a:cubicBezTo>
                <a:cubicBezTo>
                  <a:pt x="287" y="178"/>
                  <a:pt x="287" y="178"/>
                  <a:pt x="287" y="178"/>
                </a:cubicBezTo>
                <a:cubicBezTo>
                  <a:pt x="288" y="178"/>
                  <a:pt x="288" y="178"/>
                  <a:pt x="288" y="178"/>
                </a:cubicBezTo>
                <a:cubicBezTo>
                  <a:pt x="288" y="179"/>
                  <a:pt x="288" y="179"/>
                  <a:pt x="288" y="179"/>
                </a:cubicBezTo>
                <a:cubicBezTo>
                  <a:pt x="288" y="179"/>
                  <a:pt x="288" y="179"/>
                  <a:pt x="288" y="179"/>
                </a:cubicBezTo>
                <a:close/>
                <a:moveTo>
                  <a:pt x="289" y="179"/>
                </a:moveTo>
                <a:cubicBezTo>
                  <a:pt x="290" y="180"/>
                  <a:pt x="290" y="180"/>
                  <a:pt x="290" y="180"/>
                </a:cubicBezTo>
                <a:cubicBezTo>
                  <a:pt x="289" y="179"/>
                  <a:pt x="289" y="179"/>
                  <a:pt x="289" y="179"/>
                </a:cubicBezTo>
                <a:cubicBezTo>
                  <a:pt x="289" y="179"/>
                  <a:pt x="289" y="179"/>
                  <a:pt x="289" y="179"/>
                </a:cubicBezTo>
                <a:close/>
                <a:moveTo>
                  <a:pt x="290" y="180"/>
                </a:moveTo>
                <a:cubicBezTo>
                  <a:pt x="291" y="180"/>
                  <a:pt x="291" y="180"/>
                  <a:pt x="291" y="180"/>
                </a:cubicBezTo>
                <a:cubicBezTo>
                  <a:pt x="291" y="180"/>
                  <a:pt x="291" y="180"/>
                  <a:pt x="291" y="180"/>
                </a:cubicBezTo>
                <a:cubicBezTo>
                  <a:pt x="292" y="180"/>
                  <a:pt x="292" y="180"/>
                  <a:pt x="292" y="180"/>
                </a:cubicBezTo>
                <a:cubicBezTo>
                  <a:pt x="292" y="180"/>
                  <a:pt x="292" y="180"/>
                  <a:pt x="292" y="180"/>
                </a:cubicBezTo>
                <a:cubicBezTo>
                  <a:pt x="291" y="179"/>
                  <a:pt x="291" y="179"/>
                  <a:pt x="291" y="179"/>
                </a:cubicBezTo>
                <a:cubicBezTo>
                  <a:pt x="291" y="179"/>
                  <a:pt x="291" y="179"/>
                  <a:pt x="291" y="179"/>
                </a:cubicBezTo>
                <a:cubicBezTo>
                  <a:pt x="290" y="179"/>
                  <a:pt x="290" y="179"/>
                  <a:pt x="290" y="179"/>
                </a:cubicBezTo>
                <a:cubicBezTo>
                  <a:pt x="290" y="180"/>
                  <a:pt x="290" y="180"/>
                  <a:pt x="290" y="180"/>
                </a:cubicBezTo>
                <a:cubicBezTo>
                  <a:pt x="290" y="180"/>
                  <a:pt x="290" y="180"/>
                  <a:pt x="290" y="180"/>
                </a:cubicBezTo>
                <a:close/>
                <a:moveTo>
                  <a:pt x="302" y="196"/>
                </a:moveTo>
                <a:cubicBezTo>
                  <a:pt x="302" y="195"/>
                  <a:pt x="302" y="195"/>
                  <a:pt x="302" y="195"/>
                </a:cubicBezTo>
                <a:cubicBezTo>
                  <a:pt x="302" y="195"/>
                  <a:pt x="302" y="195"/>
                  <a:pt x="302" y="195"/>
                </a:cubicBezTo>
                <a:cubicBezTo>
                  <a:pt x="302" y="194"/>
                  <a:pt x="302" y="194"/>
                  <a:pt x="302" y="194"/>
                </a:cubicBezTo>
                <a:cubicBezTo>
                  <a:pt x="303" y="194"/>
                  <a:pt x="303" y="194"/>
                  <a:pt x="303" y="194"/>
                </a:cubicBezTo>
                <a:cubicBezTo>
                  <a:pt x="303" y="194"/>
                  <a:pt x="303" y="194"/>
                  <a:pt x="303" y="194"/>
                </a:cubicBezTo>
                <a:cubicBezTo>
                  <a:pt x="303" y="195"/>
                  <a:pt x="303" y="195"/>
                  <a:pt x="303" y="195"/>
                </a:cubicBezTo>
                <a:cubicBezTo>
                  <a:pt x="303" y="196"/>
                  <a:pt x="303" y="196"/>
                  <a:pt x="303" y="196"/>
                </a:cubicBezTo>
                <a:cubicBezTo>
                  <a:pt x="302" y="196"/>
                  <a:pt x="302" y="196"/>
                  <a:pt x="302" y="196"/>
                </a:cubicBezTo>
                <a:close/>
                <a:moveTo>
                  <a:pt x="301" y="199"/>
                </a:moveTo>
                <a:cubicBezTo>
                  <a:pt x="301" y="198"/>
                  <a:pt x="301" y="198"/>
                  <a:pt x="301" y="198"/>
                </a:cubicBezTo>
                <a:cubicBezTo>
                  <a:pt x="301" y="197"/>
                  <a:pt x="301" y="197"/>
                  <a:pt x="301" y="197"/>
                </a:cubicBezTo>
                <a:cubicBezTo>
                  <a:pt x="301" y="197"/>
                  <a:pt x="301" y="197"/>
                  <a:pt x="301" y="197"/>
                </a:cubicBezTo>
                <a:cubicBezTo>
                  <a:pt x="302" y="197"/>
                  <a:pt x="302" y="197"/>
                  <a:pt x="302" y="197"/>
                </a:cubicBezTo>
                <a:cubicBezTo>
                  <a:pt x="302" y="198"/>
                  <a:pt x="302" y="198"/>
                  <a:pt x="302" y="198"/>
                </a:cubicBezTo>
                <a:cubicBezTo>
                  <a:pt x="302" y="198"/>
                  <a:pt x="302" y="198"/>
                  <a:pt x="302" y="198"/>
                </a:cubicBezTo>
                <a:cubicBezTo>
                  <a:pt x="301" y="198"/>
                  <a:pt x="301" y="198"/>
                  <a:pt x="301" y="198"/>
                </a:cubicBezTo>
                <a:cubicBezTo>
                  <a:pt x="301" y="199"/>
                  <a:pt x="301" y="199"/>
                  <a:pt x="301" y="199"/>
                </a:cubicBezTo>
                <a:close/>
                <a:moveTo>
                  <a:pt x="294" y="183"/>
                </a:moveTo>
                <a:cubicBezTo>
                  <a:pt x="294" y="183"/>
                  <a:pt x="294" y="183"/>
                  <a:pt x="294" y="183"/>
                </a:cubicBezTo>
                <a:cubicBezTo>
                  <a:pt x="294" y="183"/>
                  <a:pt x="294" y="183"/>
                  <a:pt x="294" y="183"/>
                </a:cubicBezTo>
                <a:cubicBezTo>
                  <a:pt x="294" y="183"/>
                  <a:pt x="294" y="183"/>
                  <a:pt x="294" y="183"/>
                </a:cubicBezTo>
                <a:close/>
                <a:moveTo>
                  <a:pt x="293" y="184"/>
                </a:moveTo>
                <a:cubicBezTo>
                  <a:pt x="292" y="183"/>
                  <a:pt x="292" y="183"/>
                  <a:pt x="292" y="183"/>
                </a:cubicBezTo>
                <a:cubicBezTo>
                  <a:pt x="293" y="183"/>
                  <a:pt x="293" y="183"/>
                  <a:pt x="293" y="183"/>
                </a:cubicBezTo>
                <a:cubicBezTo>
                  <a:pt x="293" y="183"/>
                  <a:pt x="293" y="183"/>
                  <a:pt x="293" y="183"/>
                </a:cubicBezTo>
                <a:cubicBezTo>
                  <a:pt x="293" y="184"/>
                  <a:pt x="293" y="184"/>
                  <a:pt x="293" y="184"/>
                </a:cubicBezTo>
                <a:close/>
                <a:moveTo>
                  <a:pt x="293" y="184"/>
                </a:moveTo>
                <a:cubicBezTo>
                  <a:pt x="293" y="185"/>
                  <a:pt x="293" y="185"/>
                  <a:pt x="293" y="185"/>
                </a:cubicBezTo>
                <a:cubicBezTo>
                  <a:pt x="294" y="185"/>
                  <a:pt x="294" y="185"/>
                  <a:pt x="294" y="185"/>
                </a:cubicBezTo>
                <a:cubicBezTo>
                  <a:pt x="294" y="185"/>
                  <a:pt x="294" y="185"/>
                  <a:pt x="294" y="185"/>
                </a:cubicBezTo>
                <a:cubicBezTo>
                  <a:pt x="295" y="184"/>
                  <a:pt x="295" y="184"/>
                  <a:pt x="295" y="184"/>
                </a:cubicBezTo>
                <a:cubicBezTo>
                  <a:pt x="294" y="184"/>
                  <a:pt x="294" y="184"/>
                  <a:pt x="294" y="184"/>
                </a:cubicBezTo>
                <a:cubicBezTo>
                  <a:pt x="293" y="184"/>
                  <a:pt x="293" y="184"/>
                  <a:pt x="293" y="184"/>
                </a:cubicBezTo>
                <a:cubicBezTo>
                  <a:pt x="293" y="184"/>
                  <a:pt x="293" y="184"/>
                  <a:pt x="293" y="184"/>
                </a:cubicBezTo>
                <a:close/>
                <a:moveTo>
                  <a:pt x="300" y="182"/>
                </a:moveTo>
                <a:cubicBezTo>
                  <a:pt x="300" y="182"/>
                  <a:pt x="300" y="182"/>
                  <a:pt x="300" y="182"/>
                </a:cubicBezTo>
                <a:cubicBezTo>
                  <a:pt x="300" y="182"/>
                  <a:pt x="300" y="182"/>
                  <a:pt x="300" y="182"/>
                </a:cubicBezTo>
                <a:cubicBezTo>
                  <a:pt x="301" y="183"/>
                  <a:pt x="301" y="183"/>
                  <a:pt x="301" y="183"/>
                </a:cubicBezTo>
                <a:cubicBezTo>
                  <a:pt x="301" y="183"/>
                  <a:pt x="301" y="183"/>
                  <a:pt x="301" y="183"/>
                </a:cubicBezTo>
                <a:cubicBezTo>
                  <a:pt x="301" y="184"/>
                  <a:pt x="301" y="184"/>
                  <a:pt x="301" y="184"/>
                </a:cubicBezTo>
                <a:cubicBezTo>
                  <a:pt x="301" y="183"/>
                  <a:pt x="301" y="183"/>
                  <a:pt x="301" y="183"/>
                </a:cubicBezTo>
                <a:cubicBezTo>
                  <a:pt x="301" y="183"/>
                  <a:pt x="301" y="183"/>
                  <a:pt x="301" y="183"/>
                </a:cubicBezTo>
                <a:cubicBezTo>
                  <a:pt x="302" y="183"/>
                  <a:pt x="302" y="183"/>
                  <a:pt x="302" y="183"/>
                </a:cubicBezTo>
                <a:cubicBezTo>
                  <a:pt x="303" y="183"/>
                  <a:pt x="303" y="183"/>
                  <a:pt x="303" y="183"/>
                </a:cubicBezTo>
                <a:cubicBezTo>
                  <a:pt x="303" y="183"/>
                  <a:pt x="303" y="183"/>
                  <a:pt x="303" y="183"/>
                </a:cubicBezTo>
                <a:cubicBezTo>
                  <a:pt x="304" y="182"/>
                  <a:pt x="304" y="182"/>
                  <a:pt x="304" y="182"/>
                </a:cubicBezTo>
                <a:cubicBezTo>
                  <a:pt x="303" y="182"/>
                  <a:pt x="303" y="182"/>
                  <a:pt x="303" y="182"/>
                </a:cubicBezTo>
                <a:cubicBezTo>
                  <a:pt x="302" y="181"/>
                  <a:pt x="302" y="181"/>
                  <a:pt x="302" y="181"/>
                </a:cubicBezTo>
                <a:cubicBezTo>
                  <a:pt x="301" y="181"/>
                  <a:pt x="301" y="181"/>
                  <a:pt x="301" y="181"/>
                </a:cubicBezTo>
                <a:cubicBezTo>
                  <a:pt x="300" y="181"/>
                  <a:pt x="300" y="181"/>
                  <a:pt x="300" y="181"/>
                </a:cubicBezTo>
                <a:cubicBezTo>
                  <a:pt x="300" y="181"/>
                  <a:pt x="300" y="181"/>
                  <a:pt x="300" y="181"/>
                </a:cubicBezTo>
                <a:cubicBezTo>
                  <a:pt x="300" y="181"/>
                  <a:pt x="299" y="182"/>
                  <a:pt x="300" y="182"/>
                </a:cubicBezTo>
                <a:close/>
                <a:moveTo>
                  <a:pt x="311" y="181"/>
                </a:moveTo>
                <a:cubicBezTo>
                  <a:pt x="311" y="180"/>
                  <a:pt x="311" y="180"/>
                  <a:pt x="311" y="180"/>
                </a:cubicBezTo>
                <a:cubicBezTo>
                  <a:pt x="312" y="180"/>
                  <a:pt x="312" y="180"/>
                  <a:pt x="312" y="180"/>
                </a:cubicBezTo>
                <a:cubicBezTo>
                  <a:pt x="311" y="181"/>
                  <a:pt x="311" y="181"/>
                  <a:pt x="311" y="181"/>
                </a:cubicBezTo>
                <a:cubicBezTo>
                  <a:pt x="311" y="181"/>
                  <a:pt x="311" y="181"/>
                  <a:pt x="311" y="181"/>
                </a:cubicBezTo>
                <a:close/>
                <a:moveTo>
                  <a:pt x="307" y="186"/>
                </a:moveTo>
                <a:cubicBezTo>
                  <a:pt x="308" y="185"/>
                  <a:pt x="308" y="185"/>
                  <a:pt x="308" y="185"/>
                </a:cubicBezTo>
                <a:cubicBezTo>
                  <a:pt x="308" y="184"/>
                  <a:pt x="308" y="184"/>
                  <a:pt x="308" y="184"/>
                </a:cubicBezTo>
                <a:cubicBezTo>
                  <a:pt x="309" y="184"/>
                  <a:pt x="309" y="184"/>
                  <a:pt x="309" y="184"/>
                </a:cubicBezTo>
                <a:cubicBezTo>
                  <a:pt x="309" y="183"/>
                  <a:pt x="309" y="183"/>
                  <a:pt x="309" y="183"/>
                </a:cubicBezTo>
                <a:cubicBezTo>
                  <a:pt x="310" y="183"/>
                  <a:pt x="310" y="183"/>
                  <a:pt x="310" y="183"/>
                </a:cubicBezTo>
                <a:cubicBezTo>
                  <a:pt x="310" y="184"/>
                  <a:pt x="310" y="184"/>
                  <a:pt x="310" y="184"/>
                </a:cubicBezTo>
                <a:cubicBezTo>
                  <a:pt x="310" y="184"/>
                  <a:pt x="310" y="184"/>
                  <a:pt x="310" y="184"/>
                </a:cubicBezTo>
                <a:cubicBezTo>
                  <a:pt x="309" y="185"/>
                  <a:pt x="309" y="185"/>
                  <a:pt x="309" y="185"/>
                </a:cubicBezTo>
                <a:cubicBezTo>
                  <a:pt x="308" y="185"/>
                  <a:pt x="308" y="185"/>
                  <a:pt x="308" y="185"/>
                </a:cubicBezTo>
                <a:cubicBezTo>
                  <a:pt x="307" y="185"/>
                  <a:pt x="307" y="185"/>
                  <a:pt x="307" y="185"/>
                </a:cubicBezTo>
                <a:cubicBezTo>
                  <a:pt x="307" y="186"/>
                  <a:pt x="307" y="186"/>
                  <a:pt x="307" y="186"/>
                </a:cubicBezTo>
                <a:close/>
                <a:moveTo>
                  <a:pt x="303" y="192"/>
                </a:moveTo>
                <a:cubicBezTo>
                  <a:pt x="305" y="190"/>
                  <a:pt x="305" y="190"/>
                  <a:pt x="305" y="190"/>
                </a:cubicBezTo>
                <a:cubicBezTo>
                  <a:pt x="306" y="189"/>
                  <a:pt x="306" y="189"/>
                  <a:pt x="306" y="189"/>
                </a:cubicBezTo>
                <a:cubicBezTo>
                  <a:pt x="306" y="189"/>
                  <a:pt x="306" y="189"/>
                  <a:pt x="306" y="189"/>
                </a:cubicBezTo>
                <a:cubicBezTo>
                  <a:pt x="307" y="189"/>
                  <a:pt x="307" y="189"/>
                  <a:pt x="307" y="189"/>
                </a:cubicBezTo>
                <a:cubicBezTo>
                  <a:pt x="308" y="188"/>
                  <a:pt x="308" y="188"/>
                  <a:pt x="308" y="188"/>
                </a:cubicBezTo>
                <a:cubicBezTo>
                  <a:pt x="308" y="187"/>
                  <a:pt x="308" y="187"/>
                  <a:pt x="308" y="187"/>
                </a:cubicBezTo>
                <a:cubicBezTo>
                  <a:pt x="307" y="187"/>
                  <a:pt x="307" y="187"/>
                  <a:pt x="307" y="187"/>
                </a:cubicBezTo>
                <a:cubicBezTo>
                  <a:pt x="306" y="187"/>
                  <a:pt x="306" y="187"/>
                  <a:pt x="306" y="187"/>
                </a:cubicBezTo>
                <a:cubicBezTo>
                  <a:pt x="306" y="188"/>
                  <a:pt x="306" y="188"/>
                  <a:pt x="306" y="188"/>
                </a:cubicBezTo>
                <a:cubicBezTo>
                  <a:pt x="306" y="188"/>
                  <a:pt x="306" y="188"/>
                  <a:pt x="306" y="188"/>
                </a:cubicBezTo>
                <a:cubicBezTo>
                  <a:pt x="305" y="189"/>
                  <a:pt x="305" y="189"/>
                  <a:pt x="305" y="189"/>
                </a:cubicBezTo>
                <a:cubicBezTo>
                  <a:pt x="304" y="189"/>
                  <a:pt x="304" y="189"/>
                  <a:pt x="304" y="189"/>
                </a:cubicBezTo>
                <a:cubicBezTo>
                  <a:pt x="303" y="189"/>
                  <a:pt x="303" y="189"/>
                  <a:pt x="303" y="189"/>
                </a:cubicBezTo>
                <a:cubicBezTo>
                  <a:pt x="302" y="189"/>
                  <a:pt x="302" y="189"/>
                  <a:pt x="302" y="189"/>
                </a:cubicBezTo>
                <a:cubicBezTo>
                  <a:pt x="302" y="190"/>
                  <a:pt x="302" y="190"/>
                  <a:pt x="302" y="190"/>
                </a:cubicBezTo>
                <a:cubicBezTo>
                  <a:pt x="301" y="191"/>
                  <a:pt x="301" y="191"/>
                  <a:pt x="301" y="191"/>
                </a:cubicBezTo>
                <a:cubicBezTo>
                  <a:pt x="301" y="192"/>
                  <a:pt x="301" y="192"/>
                  <a:pt x="301" y="192"/>
                </a:cubicBezTo>
                <a:cubicBezTo>
                  <a:pt x="302" y="191"/>
                  <a:pt x="302" y="191"/>
                  <a:pt x="302" y="191"/>
                </a:cubicBezTo>
                <a:cubicBezTo>
                  <a:pt x="303" y="192"/>
                  <a:pt x="303" y="192"/>
                  <a:pt x="303" y="192"/>
                </a:cubicBezTo>
                <a:cubicBezTo>
                  <a:pt x="303" y="192"/>
                  <a:pt x="303" y="192"/>
                  <a:pt x="303" y="192"/>
                </a:cubicBezTo>
                <a:close/>
                <a:moveTo>
                  <a:pt x="311" y="191"/>
                </a:moveTo>
                <a:cubicBezTo>
                  <a:pt x="311" y="189"/>
                  <a:pt x="311" y="189"/>
                  <a:pt x="311" y="189"/>
                </a:cubicBezTo>
                <a:cubicBezTo>
                  <a:pt x="311" y="189"/>
                  <a:pt x="311" y="189"/>
                  <a:pt x="311" y="189"/>
                </a:cubicBezTo>
                <a:cubicBezTo>
                  <a:pt x="312" y="188"/>
                  <a:pt x="312" y="188"/>
                  <a:pt x="312" y="188"/>
                </a:cubicBezTo>
                <a:cubicBezTo>
                  <a:pt x="312" y="188"/>
                  <a:pt x="312" y="188"/>
                  <a:pt x="312" y="188"/>
                </a:cubicBezTo>
                <a:cubicBezTo>
                  <a:pt x="314" y="188"/>
                  <a:pt x="314" y="188"/>
                  <a:pt x="314" y="188"/>
                </a:cubicBezTo>
                <a:cubicBezTo>
                  <a:pt x="314" y="189"/>
                  <a:pt x="314" y="189"/>
                  <a:pt x="314" y="189"/>
                </a:cubicBezTo>
                <a:cubicBezTo>
                  <a:pt x="313" y="190"/>
                  <a:pt x="313" y="190"/>
                  <a:pt x="313" y="190"/>
                </a:cubicBezTo>
                <a:cubicBezTo>
                  <a:pt x="313" y="190"/>
                  <a:pt x="313" y="190"/>
                  <a:pt x="313" y="190"/>
                </a:cubicBezTo>
                <a:cubicBezTo>
                  <a:pt x="312" y="191"/>
                  <a:pt x="312" y="191"/>
                  <a:pt x="312" y="191"/>
                </a:cubicBezTo>
                <a:cubicBezTo>
                  <a:pt x="311" y="191"/>
                  <a:pt x="311" y="191"/>
                  <a:pt x="311" y="191"/>
                </a:cubicBezTo>
                <a:close/>
                <a:moveTo>
                  <a:pt x="318" y="199"/>
                </a:moveTo>
                <a:cubicBezTo>
                  <a:pt x="318" y="198"/>
                  <a:pt x="318" y="198"/>
                  <a:pt x="318" y="198"/>
                </a:cubicBezTo>
                <a:cubicBezTo>
                  <a:pt x="318" y="196"/>
                  <a:pt x="318" y="196"/>
                  <a:pt x="318" y="196"/>
                </a:cubicBezTo>
                <a:cubicBezTo>
                  <a:pt x="317" y="195"/>
                  <a:pt x="317" y="195"/>
                  <a:pt x="317" y="195"/>
                </a:cubicBezTo>
                <a:cubicBezTo>
                  <a:pt x="317" y="196"/>
                  <a:pt x="317" y="196"/>
                  <a:pt x="317" y="196"/>
                </a:cubicBezTo>
                <a:cubicBezTo>
                  <a:pt x="317" y="196"/>
                  <a:pt x="317" y="196"/>
                  <a:pt x="317" y="196"/>
                </a:cubicBezTo>
                <a:cubicBezTo>
                  <a:pt x="316" y="197"/>
                  <a:pt x="316" y="197"/>
                  <a:pt x="316" y="197"/>
                </a:cubicBezTo>
                <a:cubicBezTo>
                  <a:pt x="316" y="198"/>
                  <a:pt x="316" y="198"/>
                  <a:pt x="316" y="198"/>
                </a:cubicBezTo>
                <a:cubicBezTo>
                  <a:pt x="317" y="199"/>
                  <a:pt x="317" y="199"/>
                  <a:pt x="317" y="199"/>
                </a:cubicBezTo>
                <a:cubicBezTo>
                  <a:pt x="317" y="200"/>
                  <a:pt x="317" y="200"/>
                  <a:pt x="317" y="200"/>
                </a:cubicBezTo>
                <a:cubicBezTo>
                  <a:pt x="317" y="199"/>
                  <a:pt x="317" y="199"/>
                  <a:pt x="317" y="199"/>
                </a:cubicBezTo>
                <a:cubicBezTo>
                  <a:pt x="318" y="199"/>
                  <a:pt x="318" y="199"/>
                  <a:pt x="318" y="199"/>
                </a:cubicBezTo>
                <a:close/>
                <a:moveTo>
                  <a:pt x="319" y="198"/>
                </a:moveTo>
                <a:cubicBezTo>
                  <a:pt x="318" y="197"/>
                  <a:pt x="318" y="197"/>
                  <a:pt x="318" y="197"/>
                </a:cubicBezTo>
                <a:cubicBezTo>
                  <a:pt x="319" y="196"/>
                  <a:pt x="319" y="196"/>
                  <a:pt x="319" y="196"/>
                </a:cubicBezTo>
                <a:cubicBezTo>
                  <a:pt x="319" y="197"/>
                  <a:pt x="319" y="197"/>
                  <a:pt x="319" y="197"/>
                </a:cubicBezTo>
                <a:cubicBezTo>
                  <a:pt x="319" y="198"/>
                  <a:pt x="319" y="198"/>
                  <a:pt x="319" y="198"/>
                </a:cubicBezTo>
                <a:cubicBezTo>
                  <a:pt x="319" y="198"/>
                  <a:pt x="319" y="198"/>
                  <a:pt x="319" y="198"/>
                </a:cubicBezTo>
                <a:cubicBezTo>
                  <a:pt x="319" y="198"/>
                  <a:pt x="319" y="198"/>
                  <a:pt x="319" y="198"/>
                </a:cubicBezTo>
                <a:close/>
                <a:moveTo>
                  <a:pt x="320" y="200"/>
                </a:moveTo>
                <a:cubicBezTo>
                  <a:pt x="320" y="200"/>
                  <a:pt x="320" y="200"/>
                  <a:pt x="320" y="200"/>
                </a:cubicBezTo>
                <a:cubicBezTo>
                  <a:pt x="320" y="199"/>
                  <a:pt x="320" y="199"/>
                  <a:pt x="320" y="199"/>
                </a:cubicBezTo>
                <a:cubicBezTo>
                  <a:pt x="320" y="199"/>
                  <a:pt x="320" y="199"/>
                  <a:pt x="320" y="199"/>
                </a:cubicBezTo>
                <a:cubicBezTo>
                  <a:pt x="320" y="200"/>
                  <a:pt x="320" y="200"/>
                  <a:pt x="320" y="200"/>
                </a:cubicBezTo>
                <a:cubicBezTo>
                  <a:pt x="320" y="200"/>
                  <a:pt x="320" y="200"/>
                  <a:pt x="320" y="200"/>
                </a:cubicBezTo>
                <a:close/>
                <a:moveTo>
                  <a:pt x="317" y="202"/>
                </a:moveTo>
                <a:cubicBezTo>
                  <a:pt x="317" y="203"/>
                  <a:pt x="317" y="203"/>
                  <a:pt x="317" y="203"/>
                </a:cubicBezTo>
                <a:cubicBezTo>
                  <a:pt x="317" y="204"/>
                  <a:pt x="317" y="204"/>
                  <a:pt x="317" y="204"/>
                </a:cubicBezTo>
                <a:cubicBezTo>
                  <a:pt x="317" y="205"/>
                  <a:pt x="317" y="205"/>
                  <a:pt x="317" y="205"/>
                </a:cubicBezTo>
                <a:cubicBezTo>
                  <a:pt x="317" y="205"/>
                  <a:pt x="317" y="205"/>
                  <a:pt x="317" y="205"/>
                </a:cubicBezTo>
                <a:cubicBezTo>
                  <a:pt x="318" y="205"/>
                  <a:pt x="318" y="205"/>
                  <a:pt x="318" y="205"/>
                </a:cubicBezTo>
                <a:cubicBezTo>
                  <a:pt x="319" y="205"/>
                  <a:pt x="319" y="205"/>
                  <a:pt x="319" y="205"/>
                </a:cubicBezTo>
                <a:cubicBezTo>
                  <a:pt x="319" y="205"/>
                  <a:pt x="319" y="205"/>
                  <a:pt x="319" y="205"/>
                </a:cubicBezTo>
                <a:cubicBezTo>
                  <a:pt x="320" y="205"/>
                  <a:pt x="320" y="205"/>
                  <a:pt x="320" y="205"/>
                </a:cubicBezTo>
                <a:cubicBezTo>
                  <a:pt x="321" y="206"/>
                  <a:pt x="321" y="206"/>
                  <a:pt x="321" y="206"/>
                </a:cubicBezTo>
                <a:cubicBezTo>
                  <a:pt x="321" y="205"/>
                  <a:pt x="321" y="205"/>
                  <a:pt x="321" y="205"/>
                </a:cubicBezTo>
                <a:cubicBezTo>
                  <a:pt x="321" y="204"/>
                  <a:pt x="321" y="204"/>
                  <a:pt x="321" y="204"/>
                </a:cubicBezTo>
                <a:cubicBezTo>
                  <a:pt x="321" y="203"/>
                  <a:pt x="321" y="203"/>
                  <a:pt x="321" y="203"/>
                </a:cubicBezTo>
                <a:cubicBezTo>
                  <a:pt x="320" y="203"/>
                  <a:pt x="320" y="203"/>
                  <a:pt x="320" y="203"/>
                </a:cubicBezTo>
                <a:cubicBezTo>
                  <a:pt x="320" y="203"/>
                  <a:pt x="320" y="203"/>
                  <a:pt x="320" y="203"/>
                </a:cubicBezTo>
                <a:cubicBezTo>
                  <a:pt x="319" y="202"/>
                  <a:pt x="319" y="202"/>
                  <a:pt x="319" y="202"/>
                </a:cubicBezTo>
                <a:cubicBezTo>
                  <a:pt x="319" y="203"/>
                  <a:pt x="319" y="203"/>
                  <a:pt x="319" y="203"/>
                </a:cubicBezTo>
                <a:cubicBezTo>
                  <a:pt x="319" y="202"/>
                  <a:pt x="319" y="202"/>
                  <a:pt x="319" y="202"/>
                </a:cubicBezTo>
                <a:cubicBezTo>
                  <a:pt x="319" y="202"/>
                  <a:pt x="319" y="202"/>
                  <a:pt x="319" y="202"/>
                </a:cubicBezTo>
                <a:cubicBezTo>
                  <a:pt x="318" y="202"/>
                  <a:pt x="318" y="202"/>
                  <a:pt x="318" y="202"/>
                </a:cubicBezTo>
                <a:cubicBezTo>
                  <a:pt x="318" y="202"/>
                  <a:pt x="318" y="202"/>
                  <a:pt x="318" y="202"/>
                </a:cubicBezTo>
                <a:cubicBezTo>
                  <a:pt x="317" y="202"/>
                  <a:pt x="317" y="202"/>
                  <a:pt x="317" y="202"/>
                </a:cubicBezTo>
                <a:cubicBezTo>
                  <a:pt x="317" y="202"/>
                  <a:pt x="317" y="202"/>
                  <a:pt x="317" y="202"/>
                </a:cubicBezTo>
                <a:close/>
                <a:moveTo>
                  <a:pt x="290" y="239"/>
                </a:moveTo>
                <a:cubicBezTo>
                  <a:pt x="291" y="240"/>
                  <a:pt x="291" y="240"/>
                  <a:pt x="291" y="240"/>
                </a:cubicBezTo>
                <a:cubicBezTo>
                  <a:pt x="292" y="239"/>
                  <a:pt x="292" y="239"/>
                  <a:pt x="292" y="239"/>
                </a:cubicBezTo>
                <a:cubicBezTo>
                  <a:pt x="291" y="239"/>
                  <a:pt x="291" y="239"/>
                  <a:pt x="291" y="239"/>
                </a:cubicBezTo>
                <a:cubicBezTo>
                  <a:pt x="291" y="239"/>
                  <a:pt x="291" y="239"/>
                  <a:pt x="291" y="239"/>
                </a:cubicBezTo>
                <a:cubicBezTo>
                  <a:pt x="290" y="239"/>
                  <a:pt x="290" y="239"/>
                  <a:pt x="290" y="239"/>
                </a:cubicBezTo>
                <a:close/>
                <a:moveTo>
                  <a:pt x="276" y="215"/>
                </a:moveTo>
                <a:cubicBezTo>
                  <a:pt x="276" y="215"/>
                  <a:pt x="276" y="215"/>
                  <a:pt x="276" y="215"/>
                </a:cubicBezTo>
                <a:cubicBezTo>
                  <a:pt x="277" y="216"/>
                  <a:pt x="277" y="216"/>
                  <a:pt x="277" y="216"/>
                </a:cubicBezTo>
                <a:cubicBezTo>
                  <a:pt x="277" y="215"/>
                  <a:pt x="277" y="215"/>
                  <a:pt x="277" y="215"/>
                </a:cubicBezTo>
                <a:cubicBezTo>
                  <a:pt x="276" y="215"/>
                  <a:pt x="276" y="215"/>
                  <a:pt x="276" y="215"/>
                </a:cubicBezTo>
                <a:cubicBezTo>
                  <a:pt x="276" y="215"/>
                  <a:pt x="276" y="215"/>
                  <a:pt x="276" y="215"/>
                </a:cubicBezTo>
                <a:cubicBezTo>
                  <a:pt x="276" y="215"/>
                  <a:pt x="276" y="215"/>
                  <a:pt x="276" y="215"/>
                </a:cubicBezTo>
                <a:close/>
                <a:moveTo>
                  <a:pt x="272" y="221"/>
                </a:moveTo>
                <a:cubicBezTo>
                  <a:pt x="272" y="220"/>
                  <a:pt x="272" y="220"/>
                  <a:pt x="272" y="220"/>
                </a:cubicBezTo>
                <a:cubicBezTo>
                  <a:pt x="272" y="219"/>
                  <a:pt x="272" y="219"/>
                  <a:pt x="272" y="219"/>
                </a:cubicBezTo>
                <a:cubicBezTo>
                  <a:pt x="271" y="219"/>
                  <a:pt x="271" y="219"/>
                  <a:pt x="271" y="219"/>
                </a:cubicBezTo>
                <a:cubicBezTo>
                  <a:pt x="271" y="218"/>
                  <a:pt x="271" y="218"/>
                  <a:pt x="271" y="218"/>
                </a:cubicBezTo>
                <a:cubicBezTo>
                  <a:pt x="271" y="217"/>
                  <a:pt x="271" y="217"/>
                  <a:pt x="271" y="217"/>
                </a:cubicBezTo>
                <a:cubicBezTo>
                  <a:pt x="270" y="217"/>
                  <a:pt x="270" y="217"/>
                  <a:pt x="270" y="217"/>
                </a:cubicBezTo>
                <a:cubicBezTo>
                  <a:pt x="270" y="215"/>
                  <a:pt x="270" y="215"/>
                  <a:pt x="270" y="215"/>
                </a:cubicBezTo>
                <a:cubicBezTo>
                  <a:pt x="270" y="215"/>
                  <a:pt x="270" y="215"/>
                  <a:pt x="270" y="215"/>
                </a:cubicBezTo>
                <a:cubicBezTo>
                  <a:pt x="271" y="216"/>
                  <a:pt x="271" y="216"/>
                  <a:pt x="271" y="216"/>
                </a:cubicBezTo>
                <a:cubicBezTo>
                  <a:pt x="272" y="216"/>
                  <a:pt x="272" y="216"/>
                  <a:pt x="272" y="216"/>
                </a:cubicBezTo>
                <a:cubicBezTo>
                  <a:pt x="272" y="217"/>
                  <a:pt x="272" y="217"/>
                  <a:pt x="272" y="217"/>
                </a:cubicBezTo>
                <a:cubicBezTo>
                  <a:pt x="272" y="218"/>
                  <a:pt x="272" y="218"/>
                  <a:pt x="272" y="218"/>
                </a:cubicBezTo>
                <a:cubicBezTo>
                  <a:pt x="272" y="219"/>
                  <a:pt x="272" y="219"/>
                  <a:pt x="272" y="219"/>
                </a:cubicBezTo>
                <a:cubicBezTo>
                  <a:pt x="273" y="219"/>
                  <a:pt x="273" y="219"/>
                  <a:pt x="273" y="219"/>
                </a:cubicBezTo>
                <a:cubicBezTo>
                  <a:pt x="274" y="220"/>
                  <a:pt x="274" y="220"/>
                  <a:pt x="274" y="220"/>
                </a:cubicBezTo>
                <a:cubicBezTo>
                  <a:pt x="274" y="221"/>
                  <a:pt x="274" y="221"/>
                  <a:pt x="274" y="221"/>
                </a:cubicBezTo>
                <a:cubicBezTo>
                  <a:pt x="273" y="220"/>
                  <a:pt x="273" y="220"/>
                  <a:pt x="273" y="220"/>
                </a:cubicBezTo>
                <a:cubicBezTo>
                  <a:pt x="272" y="221"/>
                  <a:pt x="272" y="221"/>
                  <a:pt x="272" y="221"/>
                </a:cubicBezTo>
                <a:close/>
                <a:moveTo>
                  <a:pt x="266" y="220"/>
                </a:moveTo>
                <a:cubicBezTo>
                  <a:pt x="266" y="219"/>
                  <a:pt x="266" y="219"/>
                  <a:pt x="266" y="219"/>
                </a:cubicBezTo>
                <a:cubicBezTo>
                  <a:pt x="266" y="219"/>
                  <a:pt x="266" y="219"/>
                  <a:pt x="266" y="219"/>
                </a:cubicBezTo>
                <a:cubicBezTo>
                  <a:pt x="266" y="218"/>
                  <a:pt x="266" y="218"/>
                  <a:pt x="266" y="218"/>
                </a:cubicBezTo>
                <a:cubicBezTo>
                  <a:pt x="266" y="217"/>
                  <a:pt x="266" y="217"/>
                  <a:pt x="266" y="217"/>
                </a:cubicBezTo>
                <a:cubicBezTo>
                  <a:pt x="267" y="216"/>
                  <a:pt x="267" y="216"/>
                  <a:pt x="267" y="216"/>
                </a:cubicBezTo>
                <a:cubicBezTo>
                  <a:pt x="267" y="216"/>
                  <a:pt x="267" y="216"/>
                  <a:pt x="267" y="216"/>
                </a:cubicBezTo>
                <a:cubicBezTo>
                  <a:pt x="268" y="217"/>
                  <a:pt x="268" y="217"/>
                  <a:pt x="268" y="217"/>
                </a:cubicBezTo>
                <a:cubicBezTo>
                  <a:pt x="267" y="217"/>
                  <a:pt x="267" y="217"/>
                  <a:pt x="267" y="217"/>
                </a:cubicBezTo>
                <a:cubicBezTo>
                  <a:pt x="267" y="218"/>
                  <a:pt x="267" y="218"/>
                  <a:pt x="267" y="218"/>
                </a:cubicBezTo>
                <a:cubicBezTo>
                  <a:pt x="268" y="218"/>
                  <a:pt x="268" y="218"/>
                  <a:pt x="268" y="218"/>
                </a:cubicBezTo>
                <a:cubicBezTo>
                  <a:pt x="267" y="220"/>
                  <a:pt x="267" y="220"/>
                  <a:pt x="267" y="220"/>
                </a:cubicBezTo>
                <a:cubicBezTo>
                  <a:pt x="266" y="220"/>
                  <a:pt x="266" y="220"/>
                  <a:pt x="266" y="220"/>
                </a:cubicBezTo>
                <a:close/>
                <a:moveTo>
                  <a:pt x="266" y="196"/>
                </a:moveTo>
                <a:cubicBezTo>
                  <a:pt x="266" y="197"/>
                  <a:pt x="266" y="197"/>
                  <a:pt x="266" y="197"/>
                </a:cubicBezTo>
                <a:cubicBezTo>
                  <a:pt x="266" y="197"/>
                  <a:pt x="266" y="197"/>
                  <a:pt x="266" y="197"/>
                </a:cubicBezTo>
                <a:cubicBezTo>
                  <a:pt x="267" y="197"/>
                  <a:pt x="267" y="197"/>
                  <a:pt x="267" y="197"/>
                </a:cubicBezTo>
                <a:cubicBezTo>
                  <a:pt x="268" y="197"/>
                  <a:pt x="268" y="197"/>
                  <a:pt x="268" y="197"/>
                </a:cubicBezTo>
                <a:cubicBezTo>
                  <a:pt x="268" y="196"/>
                  <a:pt x="268" y="196"/>
                  <a:pt x="268" y="196"/>
                </a:cubicBezTo>
                <a:cubicBezTo>
                  <a:pt x="267" y="196"/>
                  <a:pt x="267" y="196"/>
                  <a:pt x="267" y="196"/>
                </a:cubicBezTo>
                <a:cubicBezTo>
                  <a:pt x="266" y="196"/>
                  <a:pt x="266" y="196"/>
                  <a:pt x="266" y="196"/>
                </a:cubicBezTo>
                <a:close/>
                <a:moveTo>
                  <a:pt x="266" y="196"/>
                </a:moveTo>
                <a:cubicBezTo>
                  <a:pt x="267" y="195"/>
                  <a:pt x="267" y="195"/>
                  <a:pt x="267" y="195"/>
                </a:cubicBezTo>
                <a:cubicBezTo>
                  <a:pt x="267" y="194"/>
                  <a:pt x="267" y="194"/>
                  <a:pt x="267" y="194"/>
                </a:cubicBezTo>
                <a:cubicBezTo>
                  <a:pt x="268" y="193"/>
                  <a:pt x="268" y="193"/>
                  <a:pt x="268" y="193"/>
                </a:cubicBezTo>
                <a:cubicBezTo>
                  <a:pt x="268" y="192"/>
                  <a:pt x="268" y="192"/>
                  <a:pt x="268" y="192"/>
                </a:cubicBezTo>
                <a:cubicBezTo>
                  <a:pt x="269" y="193"/>
                  <a:pt x="269" y="193"/>
                  <a:pt x="269" y="193"/>
                </a:cubicBezTo>
                <a:cubicBezTo>
                  <a:pt x="269" y="194"/>
                  <a:pt x="269" y="194"/>
                  <a:pt x="269" y="194"/>
                </a:cubicBezTo>
                <a:cubicBezTo>
                  <a:pt x="268" y="195"/>
                  <a:pt x="268" y="195"/>
                  <a:pt x="268" y="195"/>
                </a:cubicBezTo>
                <a:cubicBezTo>
                  <a:pt x="268" y="196"/>
                  <a:pt x="268" y="196"/>
                  <a:pt x="268" y="196"/>
                </a:cubicBezTo>
                <a:cubicBezTo>
                  <a:pt x="267" y="196"/>
                  <a:pt x="267" y="196"/>
                  <a:pt x="267" y="196"/>
                </a:cubicBezTo>
                <a:cubicBezTo>
                  <a:pt x="266" y="196"/>
                  <a:pt x="266" y="196"/>
                  <a:pt x="266" y="196"/>
                </a:cubicBezTo>
                <a:close/>
                <a:moveTo>
                  <a:pt x="218" y="186"/>
                </a:moveTo>
                <a:cubicBezTo>
                  <a:pt x="218" y="186"/>
                  <a:pt x="218" y="186"/>
                  <a:pt x="218" y="186"/>
                </a:cubicBezTo>
                <a:cubicBezTo>
                  <a:pt x="218" y="185"/>
                  <a:pt x="218" y="185"/>
                  <a:pt x="218" y="185"/>
                </a:cubicBezTo>
                <a:cubicBezTo>
                  <a:pt x="217" y="185"/>
                  <a:pt x="217" y="185"/>
                  <a:pt x="217" y="185"/>
                </a:cubicBezTo>
                <a:cubicBezTo>
                  <a:pt x="217" y="185"/>
                  <a:pt x="217" y="185"/>
                  <a:pt x="217" y="185"/>
                </a:cubicBezTo>
                <a:cubicBezTo>
                  <a:pt x="218" y="186"/>
                  <a:pt x="218" y="186"/>
                  <a:pt x="218" y="186"/>
                </a:cubicBezTo>
                <a:close/>
                <a:moveTo>
                  <a:pt x="176" y="174"/>
                </a:moveTo>
                <a:cubicBezTo>
                  <a:pt x="177" y="174"/>
                  <a:pt x="177" y="174"/>
                  <a:pt x="177" y="174"/>
                </a:cubicBezTo>
                <a:cubicBezTo>
                  <a:pt x="178" y="174"/>
                  <a:pt x="178" y="174"/>
                  <a:pt x="178" y="174"/>
                </a:cubicBezTo>
                <a:cubicBezTo>
                  <a:pt x="177" y="174"/>
                  <a:pt x="177" y="174"/>
                  <a:pt x="177" y="174"/>
                </a:cubicBezTo>
                <a:cubicBezTo>
                  <a:pt x="177" y="174"/>
                  <a:pt x="176" y="174"/>
                  <a:pt x="176" y="174"/>
                </a:cubicBezTo>
                <a:close/>
                <a:moveTo>
                  <a:pt x="173" y="176"/>
                </a:moveTo>
                <a:cubicBezTo>
                  <a:pt x="174" y="176"/>
                  <a:pt x="174" y="176"/>
                  <a:pt x="174" y="176"/>
                </a:cubicBezTo>
                <a:cubicBezTo>
                  <a:pt x="174" y="175"/>
                  <a:pt x="174" y="175"/>
                  <a:pt x="174" y="175"/>
                </a:cubicBezTo>
                <a:cubicBezTo>
                  <a:pt x="173" y="175"/>
                  <a:pt x="173" y="175"/>
                  <a:pt x="173" y="175"/>
                </a:cubicBezTo>
                <a:cubicBezTo>
                  <a:pt x="173" y="176"/>
                  <a:pt x="173" y="176"/>
                  <a:pt x="173" y="176"/>
                </a:cubicBezTo>
                <a:close/>
                <a:moveTo>
                  <a:pt x="174" y="179"/>
                </a:moveTo>
                <a:cubicBezTo>
                  <a:pt x="174" y="179"/>
                  <a:pt x="174" y="179"/>
                  <a:pt x="174" y="179"/>
                </a:cubicBezTo>
                <a:cubicBezTo>
                  <a:pt x="175" y="179"/>
                  <a:pt x="175" y="179"/>
                  <a:pt x="175" y="179"/>
                </a:cubicBezTo>
                <a:cubicBezTo>
                  <a:pt x="175" y="179"/>
                  <a:pt x="175" y="179"/>
                  <a:pt x="175" y="179"/>
                </a:cubicBezTo>
                <a:cubicBezTo>
                  <a:pt x="174" y="179"/>
                  <a:pt x="174" y="179"/>
                  <a:pt x="174" y="179"/>
                </a:cubicBezTo>
                <a:close/>
                <a:moveTo>
                  <a:pt x="175" y="180"/>
                </a:moveTo>
                <a:cubicBezTo>
                  <a:pt x="174" y="179"/>
                  <a:pt x="174" y="179"/>
                  <a:pt x="174" y="179"/>
                </a:cubicBezTo>
                <a:cubicBezTo>
                  <a:pt x="174" y="179"/>
                  <a:pt x="174" y="179"/>
                  <a:pt x="174" y="179"/>
                </a:cubicBezTo>
                <a:cubicBezTo>
                  <a:pt x="174" y="179"/>
                  <a:pt x="174" y="179"/>
                  <a:pt x="174" y="179"/>
                </a:cubicBezTo>
                <a:cubicBezTo>
                  <a:pt x="175" y="180"/>
                  <a:pt x="175" y="180"/>
                  <a:pt x="175" y="180"/>
                </a:cubicBezTo>
                <a:close/>
                <a:moveTo>
                  <a:pt x="176" y="182"/>
                </a:moveTo>
                <a:cubicBezTo>
                  <a:pt x="177" y="183"/>
                  <a:pt x="177" y="183"/>
                  <a:pt x="177" y="183"/>
                </a:cubicBezTo>
                <a:cubicBezTo>
                  <a:pt x="177" y="184"/>
                  <a:pt x="177" y="184"/>
                  <a:pt x="177" y="184"/>
                </a:cubicBezTo>
                <a:cubicBezTo>
                  <a:pt x="178" y="183"/>
                  <a:pt x="178" y="183"/>
                  <a:pt x="178" y="183"/>
                </a:cubicBezTo>
                <a:cubicBezTo>
                  <a:pt x="177" y="182"/>
                  <a:pt x="177" y="182"/>
                  <a:pt x="177" y="182"/>
                </a:cubicBezTo>
                <a:cubicBezTo>
                  <a:pt x="178" y="182"/>
                  <a:pt x="178" y="182"/>
                  <a:pt x="178" y="182"/>
                </a:cubicBezTo>
                <a:cubicBezTo>
                  <a:pt x="177" y="182"/>
                  <a:pt x="177" y="182"/>
                  <a:pt x="177" y="182"/>
                </a:cubicBezTo>
                <a:cubicBezTo>
                  <a:pt x="177" y="182"/>
                  <a:pt x="177" y="182"/>
                  <a:pt x="177" y="182"/>
                </a:cubicBezTo>
                <a:cubicBezTo>
                  <a:pt x="177" y="182"/>
                  <a:pt x="177" y="182"/>
                  <a:pt x="177" y="182"/>
                </a:cubicBezTo>
                <a:cubicBezTo>
                  <a:pt x="176" y="182"/>
                  <a:pt x="176" y="182"/>
                  <a:pt x="176" y="182"/>
                </a:cubicBezTo>
                <a:close/>
                <a:moveTo>
                  <a:pt x="175" y="188"/>
                </a:moveTo>
                <a:cubicBezTo>
                  <a:pt x="174" y="187"/>
                  <a:pt x="174" y="187"/>
                  <a:pt x="174" y="187"/>
                </a:cubicBezTo>
                <a:cubicBezTo>
                  <a:pt x="175" y="186"/>
                  <a:pt x="175" y="186"/>
                  <a:pt x="175" y="186"/>
                </a:cubicBezTo>
                <a:cubicBezTo>
                  <a:pt x="175" y="185"/>
                  <a:pt x="175" y="185"/>
                  <a:pt x="175" y="185"/>
                </a:cubicBezTo>
                <a:cubicBezTo>
                  <a:pt x="176" y="184"/>
                  <a:pt x="176" y="184"/>
                  <a:pt x="176" y="184"/>
                </a:cubicBezTo>
                <a:cubicBezTo>
                  <a:pt x="176" y="185"/>
                  <a:pt x="176" y="185"/>
                  <a:pt x="176" y="185"/>
                </a:cubicBezTo>
                <a:cubicBezTo>
                  <a:pt x="176" y="185"/>
                  <a:pt x="176" y="185"/>
                  <a:pt x="176" y="185"/>
                </a:cubicBezTo>
                <a:cubicBezTo>
                  <a:pt x="176" y="186"/>
                  <a:pt x="176" y="186"/>
                  <a:pt x="176" y="186"/>
                </a:cubicBezTo>
                <a:cubicBezTo>
                  <a:pt x="176" y="186"/>
                  <a:pt x="176" y="186"/>
                  <a:pt x="176" y="186"/>
                </a:cubicBezTo>
                <a:cubicBezTo>
                  <a:pt x="176" y="187"/>
                  <a:pt x="176" y="187"/>
                  <a:pt x="176" y="187"/>
                </a:cubicBezTo>
                <a:cubicBezTo>
                  <a:pt x="175" y="187"/>
                  <a:pt x="175" y="187"/>
                  <a:pt x="175" y="187"/>
                </a:cubicBezTo>
                <a:cubicBezTo>
                  <a:pt x="175" y="188"/>
                  <a:pt x="175" y="188"/>
                  <a:pt x="175" y="188"/>
                </a:cubicBezTo>
                <a:cubicBezTo>
                  <a:pt x="175" y="188"/>
                  <a:pt x="175" y="188"/>
                  <a:pt x="175" y="188"/>
                </a:cubicBezTo>
                <a:close/>
                <a:moveTo>
                  <a:pt x="212" y="165"/>
                </a:moveTo>
                <a:cubicBezTo>
                  <a:pt x="212" y="165"/>
                  <a:pt x="212" y="165"/>
                  <a:pt x="212" y="165"/>
                </a:cubicBezTo>
                <a:cubicBezTo>
                  <a:pt x="213" y="164"/>
                  <a:pt x="213" y="164"/>
                  <a:pt x="213" y="164"/>
                </a:cubicBezTo>
                <a:cubicBezTo>
                  <a:pt x="213" y="165"/>
                  <a:pt x="213" y="165"/>
                  <a:pt x="213" y="165"/>
                </a:cubicBezTo>
                <a:cubicBezTo>
                  <a:pt x="213" y="165"/>
                  <a:pt x="213" y="165"/>
                  <a:pt x="213" y="165"/>
                </a:cubicBezTo>
                <a:cubicBezTo>
                  <a:pt x="212" y="165"/>
                  <a:pt x="212" y="165"/>
                  <a:pt x="212" y="165"/>
                </a:cubicBezTo>
                <a:close/>
                <a:moveTo>
                  <a:pt x="225" y="158"/>
                </a:moveTo>
                <a:cubicBezTo>
                  <a:pt x="224" y="156"/>
                  <a:pt x="224" y="156"/>
                  <a:pt x="224" y="156"/>
                </a:cubicBezTo>
                <a:cubicBezTo>
                  <a:pt x="224" y="156"/>
                  <a:pt x="224" y="156"/>
                  <a:pt x="224" y="156"/>
                </a:cubicBezTo>
                <a:cubicBezTo>
                  <a:pt x="224" y="155"/>
                  <a:pt x="224" y="155"/>
                  <a:pt x="224" y="155"/>
                </a:cubicBezTo>
                <a:cubicBezTo>
                  <a:pt x="225" y="155"/>
                  <a:pt x="225" y="155"/>
                  <a:pt x="225" y="155"/>
                </a:cubicBezTo>
                <a:cubicBezTo>
                  <a:pt x="225" y="155"/>
                  <a:pt x="225" y="155"/>
                  <a:pt x="225" y="155"/>
                </a:cubicBezTo>
                <a:cubicBezTo>
                  <a:pt x="225" y="155"/>
                  <a:pt x="225" y="155"/>
                  <a:pt x="225" y="155"/>
                </a:cubicBezTo>
                <a:cubicBezTo>
                  <a:pt x="226" y="156"/>
                  <a:pt x="226" y="156"/>
                  <a:pt x="226" y="156"/>
                </a:cubicBezTo>
                <a:cubicBezTo>
                  <a:pt x="225" y="157"/>
                  <a:pt x="225" y="157"/>
                  <a:pt x="225" y="157"/>
                </a:cubicBezTo>
                <a:cubicBezTo>
                  <a:pt x="225" y="158"/>
                  <a:pt x="225" y="158"/>
                  <a:pt x="225" y="158"/>
                </a:cubicBezTo>
                <a:cubicBezTo>
                  <a:pt x="225" y="158"/>
                  <a:pt x="225" y="158"/>
                  <a:pt x="225" y="158"/>
                </a:cubicBezTo>
                <a:close/>
                <a:moveTo>
                  <a:pt x="211" y="173"/>
                </a:moveTo>
                <a:cubicBezTo>
                  <a:pt x="211" y="172"/>
                  <a:pt x="211" y="172"/>
                  <a:pt x="211" y="172"/>
                </a:cubicBezTo>
                <a:cubicBezTo>
                  <a:pt x="211" y="172"/>
                  <a:pt x="211" y="172"/>
                  <a:pt x="211" y="172"/>
                </a:cubicBezTo>
                <a:cubicBezTo>
                  <a:pt x="211" y="171"/>
                  <a:pt x="211" y="171"/>
                  <a:pt x="211" y="171"/>
                </a:cubicBezTo>
                <a:cubicBezTo>
                  <a:pt x="211" y="171"/>
                  <a:pt x="211" y="171"/>
                  <a:pt x="211" y="171"/>
                </a:cubicBezTo>
                <a:cubicBezTo>
                  <a:pt x="212" y="170"/>
                  <a:pt x="212" y="170"/>
                  <a:pt x="212" y="170"/>
                </a:cubicBezTo>
                <a:cubicBezTo>
                  <a:pt x="212" y="169"/>
                  <a:pt x="212" y="169"/>
                  <a:pt x="212" y="169"/>
                </a:cubicBezTo>
                <a:cubicBezTo>
                  <a:pt x="211" y="169"/>
                  <a:pt x="211" y="169"/>
                  <a:pt x="211" y="169"/>
                </a:cubicBezTo>
                <a:cubicBezTo>
                  <a:pt x="211" y="169"/>
                  <a:pt x="211" y="169"/>
                  <a:pt x="211" y="169"/>
                </a:cubicBezTo>
                <a:cubicBezTo>
                  <a:pt x="211" y="168"/>
                  <a:pt x="211" y="168"/>
                  <a:pt x="211" y="168"/>
                </a:cubicBezTo>
                <a:cubicBezTo>
                  <a:pt x="212" y="168"/>
                  <a:pt x="212" y="168"/>
                  <a:pt x="212" y="168"/>
                </a:cubicBezTo>
                <a:cubicBezTo>
                  <a:pt x="212" y="167"/>
                  <a:pt x="212" y="167"/>
                  <a:pt x="212" y="167"/>
                </a:cubicBezTo>
                <a:cubicBezTo>
                  <a:pt x="211" y="166"/>
                  <a:pt x="211" y="166"/>
                  <a:pt x="211" y="166"/>
                </a:cubicBezTo>
                <a:cubicBezTo>
                  <a:pt x="210" y="167"/>
                  <a:pt x="210" y="167"/>
                  <a:pt x="210" y="167"/>
                </a:cubicBezTo>
                <a:cubicBezTo>
                  <a:pt x="210" y="167"/>
                  <a:pt x="210" y="167"/>
                  <a:pt x="210" y="167"/>
                </a:cubicBezTo>
                <a:cubicBezTo>
                  <a:pt x="210" y="168"/>
                  <a:pt x="210" y="168"/>
                  <a:pt x="210" y="168"/>
                </a:cubicBezTo>
                <a:cubicBezTo>
                  <a:pt x="209" y="167"/>
                  <a:pt x="209" y="167"/>
                  <a:pt x="209" y="167"/>
                </a:cubicBezTo>
                <a:cubicBezTo>
                  <a:pt x="208" y="167"/>
                  <a:pt x="208" y="167"/>
                  <a:pt x="208" y="167"/>
                </a:cubicBezTo>
                <a:cubicBezTo>
                  <a:pt x="207" y="168"/>
                  <a:pt x="207" y="168"/>
                  <a:pt x="207" y="168"/>
                </a:cubicBezTo>
                <a:cubicBezTo>
                  <a:pt x="206" y="169"/>
                  <a:pt x="206" y="169"/>
                  <a:pt x="206" y="169"/>
                </a:cubicBezTo>
                <a:cubicBezTo>
                  <a:pt x="206" y="169"/>
                  <a:pt x="206" y="169"/>
                  <a:pt x="206" y="169"/>
                </a:cubicBezTo>
                <a:cubicBezTo>
                  <a:pt x="207" y="168"/>
                  <a:pt x="207" y="168"/>
                  <a:pt x="207" y="168"/>
                </a:cubicBezTo>
                <a:cubicBezTo>
                  <a:pt x="207" y="167"/>
                  <a:pt x="207" y="167"/>
                  <a:pt x="207" y="167"/>
                </a:cubicBezTo>
                <a:cubicBezTo>
                  <a:pt x="207" y="166"/>
                  <a:pt x="207" y="166"/>
                  <a:pt x="207" y="166"/>
                </a:cubicBezTo>
                <a:cubicBezTo>
                  <a:pt x="207" y="167"/>
                  <a:pt x="207" y="167"/>
                  <a:pt x="207" y="167"/>
                </a:cubicBezTo>
                <a:cubicBezTo>
                  <a:pt x="207" y="166"/>
                  <a:pt x="207" y="166"/>
                  <a:pt x="207" y="166"/>
                </a:cubicBezTo>
                <a:cubicBezTo>
                  <a:pt x="207" y="166"/>
                  <a:pt x="207" y="166"/>
                  <a:pt x="207" y="166"/>
                </a:cubicBezTo>
                <a:cubicBezTo>
                  <a:pt x="207" y="165"/>
                  <a:pt x="207" y="165"/>
                  <a:pt x="207" y="165"/>
                </a:cubicBezTo>
                <a:cubicBezTo>
                  <a:pt x="207" y="164"/>
                  <a:pt x="207" y="164"/>
                  <a:pt x="207" y="164"/>
                </a:cubicBezTo>
                <a:cubicBezTo>
                  <a:pt x="207" y="163"/>
                  <a:pt x="207" y="163"/>
                  <a:pt x="207" y="163"/>
                </a:cubicBezTo>
                <a:cubicBezTo>
                  <a:pt x="208" y="163"/>
                  <a:pt x="208" y="163"/>
                  <a:pt x="208" y="163"/>
                </a:cubicBezTo>
                <a:cubicBezTo>
                  <a:pt x="208" y="164"/>
                  <a:pt x="208" y="164"/>
                  <a:pt x="208" y="164"/>
                </a:cubicBezTo>
                <a:cubicBezTo>
                  <a:pt x="208" y="165"/>
                  <a:pt x="208" y="165"/>
                  <a:pt x="208" y="165"/>
                </a:cubicBezTo>
                <a:cubicBezTo>
                  <a:pt x="209" y="166"/>
                  <a:pt x="209" y="166"/>
                  <a:pt x="209" y="166"/>
                </a:cubicBezTo>
                <a:cubicBezTo>
                  <a:pt x="209" y="165"/>
                  <a:pt x="209" y="165"/>
                  <a:pt x="209" y="165"/>
                </a:cubicBezTo>
                <a:cubicBezTo>
                  <a:pt x="210" y="165"/>
                  <a:pt x="210" y="165"/>
                  <a:pt x="210" y="165"/>
                </a:cubicBezTo>
                <a:cubicBezTo>
                  <a:pt x="211" y="164"/>
                  <a:pt x="211" y="164"/>
                  <a:pt x="211" y="164"/>
                </a:cubicBezTo>
                <a:cubicBezTo>
                  <a:pt x="210" y="164"/>
                  <a:pt x="210" y="164"/>
                  <a:pt x="210" y="164"/>
                </a:cubicBezTo>
                <a:cubicBezTo>
                  <a:pt x="210" y="163"/>
                  <a:pt x="210" y="163"/>
                  <a:pt x="210" y="163"/>
                </a:cubicBezTo>
                <a:cubicBezTo>
                  <a:pt x="211" y="163"/>
                  <a:pt x="211" y="163"/>
                  <a:pt x="211" y="163"/>
                </a:cubicBezTo>
                <a:cubicBezTo>
                  <a:pt x="211" y="164"/>
                  <a:pt x="211" y="164"/>
                  <a:pt x="211" y="164"/>
                </a:cubicBezTo>
                <a:cubicBezTo>
                  <a:pt x="212" y="164"/>
                  <a:pt x="212" y="164"/>
                  <a:pt x="212" y="164"/>
                </a:cubicBezTo>
                <a:cubicBezTo>
                  <a:pt x="213" y="163"/>
                  <a:pt x="213" y="163"/>
                  <a:pt x="213" y="163"/>
                </a:cubicBezTo>
                <a:cubicBezTo>
                  <a:pt x="213" y="162"/>
                  <a:pt x="213" y="162"/>
                  <a:pt x="213" y="162"/>
                </a:cubicBezTo>
                <a:cubicBezTo>
                  <a:pt x="213" y="163"/>
                  <a:pt x="213" y="163"/>
                  <a:pt x="213" y="163"/>
                </a:cubicBezTo>
                <a:cubicBezTo>
                  <a:pt x="214" y="163"/>
                  <a:pt x="214" y="163"/>
                  <a:pt x="214" y="163"/>
                </a:cubicBezTo>
                <a:cubicBezTo>
                  <a:pt x="214" y="162"/>
                  <a:pt x="214" y="162"/>
                  <a:pt x="214" y="162"/>
                </a:cubicBezTo>
                <a:cubicBezTo>
                  <a:pt x="214" y="164"/>
                  <a:pt x="214" y="164"/>
                  <a:pt x="214" y="164"/>
                </a:cubicBezTo>
                <a:cubicBezTo>
                  <a:pt x="214" y="165"/>
                  <a:pt x="214" y="165"/>
                  <a:pt x="214" y="165"/>
                </a:cubicBezTo>
                <a:cubicBezTo>
                  <a:pt x="214" y="165"/>
                  <a:pt x="214" y="165"/>
                  <a:pt x="214" y="165"/>
                </a:cubicBezTo>
                <a:cubicBezTo>
                  <a:pt x="215" y="165"/>
                  <a:pt x="215" y="165"/>
                  <a:pt x="215" y="165"/>
                </a:cubicBezTo>
                <a:cubicBezTo>
                  <a:pt x="214" y="166"/>
                  <a:pt x="214" y="166"/>
                  <a:pt x="214" y="166"/>
                </a:cubicBezTo>
                <a:cubicBezTo>
                  <a:pt x="215" y="166"/>
                  <a:pt x="215" y="166"/>
                  <a:pt x="215" y="166"/>
                </a:cubicBezTo>
                <a:cubicBezTo>
                  <a:pt x="215" y="165"/>
                  <a:pt x="215" y="165"/>
                  <a:pt x="215" y="165"/>
                </a:cubicBezTo>
                <a:cubicBezTo>
                  <a:pt x="216" y="164"/>
                  <a:pt x="216" y="164"/>
                  <a:pt x="216" y="164"/>
                </a:cubicBezTo>
                <a:cubicBezTo>
                  <a:pt x="217" y="163"/>
                  <a:pt x="217" y="163"/>
                  <a:pt x="217" y="163"/>
                </a:cubicBezTo>
                <a:cubicBezTo>
                  <a:pt x="217" y="162"/>
                  <a:pt x="217" y="162"/>
                  <a:pt x="217" y="162"/>
                </a:cubicBezTo>
                <a:cubicBezTo>
                  <a:pt x="217" y="164"/>
                  <a:pt x="217" y="164"/>
                  <a:pt x="217" y="164"/>
                </a:cubicBezTo>
                <a:cubicBezTo>
                  <a:pt x="216" y="164"/>
                  <a:pt x="216" y="164"/>
                  <a:pt x="216" y="164"/>
                </a:cubicBezTo>
                <a:cubicBezTo>
                  <a:pt x="216" y="166"/>
                  <a:pt x="216" y="166"/>
                  <a:pt x="216" y="166"/>
                </a:cubicBezTo>
                <a:cubicBezTo>
                  <a:pt x="217" y="166"/>
                  <a:pt x="217" y="166"/>
                  <a:pt x="217" y="166"/>
                </a:cubicBezTo>
                <a:cubicBezTo>
                  <a:pt x="218" y="166"/>
                  <a:pt x="218" y="166"/>
                  <a:pt x="218" y="166"/>
                </a:cubicBezTo>
                <a:cubicBezTo>
                  <a:pt x="218" y="166"/>
                  <a:pt x="218" y="166"/>
                  <a:pt x="218" y="166"/>
                </a:cubicBezTo>
                <a:cubicBezTo>
                  <a:pt x="219" y="165"/>
                  <a:pt x="219" y="165"/>
                  <a:pt x="219" y="165"/>
                </a:cubicBezTo>
                <a:cubicBezTo>
                  <a:pt x="220" y="163"/>
                  <a:pt x="220" y="163"/>
                  <a:pt x="220" y="163"/>
                </a:cubicBezTo>
                <a:cubicBezTo>
                  <a:pt x="220" y="162"/>
                  <a:pt x="220" y="162"/>
                  <a:pt x="220" y="162"/>
                </a:cubicBezTo>
                <a:cubicBezTo>
                  <a:pt x="220" y="161"/>
                  <a:pt x="220" y="161"/>
                  <a:pt x="220" y="161"/>
                </a:cubicBezTo>
                <a:cubicBezTo>
                  <a:pt x="220" y="161"/>
                  <a:pt x="220" y="161"/>
                  <a:pt x="220" y="161"/>
                </a:cubicBezTo>
                <a:cubicBezTo>
                  <a:pt x="220" y="160"/>
                  <a:pt x="220" y="160"/>
                  <a:pt x="220" y="160"/>
                </a:cubicBezTo>
                <a:cubicBezTo>
                  <a:pt x="219" y="160"/>
                  <a:pt x="219" y="160"/>
                  <a:pt x="219" y="160"/>
                </a:cubicBezTo>
                <a:cubicBezTo>
                  <a:pt x="219" y="160"/>
                  <a:pt x="219" y="160"/>
                  <a:pt x="219" y="160"/>
                </a:cubicBezTo>
                <a:cubicBezTo>
                  <a:pt x="218" y="160"/>
                  <a:pt x="218" y="160"/>
                  <a:pt x="218" y="160"/>
                </a:cubicBezTo>
                <a:cubicBezTo>
                  <a:pt x="218" y="159"/>
                  <a:pt x="218" y="159"/>
                  <a:pt x="218" y="159"/>
                </a:cubicBezTo>
                <a:cubicBezTo>
                  <a:pt x="219" y="159"/>
                  <a:pt x="219" y="159"/>
                  <a:pt x="219" y="159"/>
                </a:cubicBezTo>
                <a:cubicBezTo>
                  <a:pt x="218" y="159"/>
                  <a:pt x="218" y="159"/>
                  <a:pt x="218" y="159"/>
                </a:cubicBezTo>
                <a:cubicBezTo>
                  <a:pt x="218" y="159"/>
                  <a:pt x="218" y="159"/>
                  <a:pt x="218" y="159"/>
                </a:cubicBezTo>
                <a:cubicBezTo>
                  <a:pt x="217" y="158"/>
                  <a:pt x="217" y="158"/>
                  <a:pt x="217" y="158"/>
                </a:cubicBezTo>
                <a:cubicBezTo>
                  <a:pt x="216" y="158"/>
                  <a:pt x="216" y="158"/>
                  <a:pt x="216" y="158"/>
                </a:cubicBezTo>
                <a:cubicBezTo>
                  <a:pt x="216" y="157"/>
                  <a:pt x="216" y="157"/>
                  <a:pt x="216" y="157"/>
                </a:cubicBezTo>
                <a:cubicBezTo>
                  <a:pt x="216" y="155"/>
                  <a:pt x="216" y="155"/>
                  <a:pt x="216" y="155"/>
                </a:cubicBezTo>
                <a:cubicBezTo>
                  <a:pt x="216" y="154"/>
                  <a:pt x="216" y="154"/>
                  <a:pt x="216" y="154"/>
                </a:cubicBezTo>
                <a:cubicBezTo>
                  <a:pt x="216" y="153"/>
                  <a:pt x="216" y="153"/>
                  <a:pt x="216" y="153"/>
                </a:cubicBezTo>
                <a:cubicBezTo>
                  <a:pt x="216" y="151"/>
                  <a:pt x="216" y="151"/>
                  <a:pt x="216" y="151"/>
                </a:cubicBezTo>
                <a:cubicBezTo>
                  <a:pt x="215" y="153"/>
                  <a:pt x="215" y="153"/>
                  <a:pt x="215" y="153"/>
                </a:cubicBezTo>
                <a:cubicBezTo>
                  <a:pt x="215" y="154"/>
                  <a:pt x="215" y="154"/>
                  <a:pt x="215" y="154"/>
                </a:cubicBezTo>
                <a:cubicBezTo>
                  <a:pt x="214" y="153"/>
                  <a:pt x="214" y="153"/>
                  <a:pt x="214" y="153"/>
                </a:cubicBezTo>
                <a:cubicBezTo>
                  <a:pt x="213" y="152"/>
                  <a:pt x="213" y="152"/>
                  <a:pt x="213" y="152"/>
                </a:cubicBezTo>
                <a:cubicBezTo>
                  <a:pt x="213" y="150"/>
                  <a:pt x="213" y="150"/>
                  <a:pt x="213" y="150"/>
                </a:cubicBezTo>
                <a:cubicBezTo>
                  <a:pt x="212" y="150"/>
                  <a:pt x="212" y="150"/>
                  <a:pt x="212" y="150"/>
                </a:cubicBezTo>
                <a:cubicBezTo>
                  <a:pt x="212" y="148"/>
                  <a:pt x="212" y="148"/>
                  <a:pt x="212" y="148"/>
                </a:cubicBezTo>
                <a:cubicBezTo>
                  <a:pt x="212" y="147"/>
                  <a:pt x="212" y="147"/>
                  <a:pt x="212" y="147"/>
                </a:cubicBezTo>
                <a:cubicBezTo>
                  <a:pt x="212" y="146"/>
                  <a:pt x="212" y="146"/>
                  <a:pt x="212" y="146"/>
                </a:cubicBezTo>
                <a:cubicBezTo>
                  <a:pt x="211" y="145"/>
                  <a:pt x="211" y="145"/>
                  <a:pt x="211" y="145"/>
                </a:cubicBezTo>
                <a:cubicBezTo>
                  <a:pt x="211" y="145"/>
                  <a:pt x="211" y="145"/>
                  <a:pt x="211" y="145"/>
                </a:cubicBezTo>
                <a:cubicBezTo>
                  <a:pt x="212" y="145"/>
                  <a:pt x="212" y="145"/>
                  <a:pt x="212" y="145"/>
                </a:cubicBezTo>
                <a:cubicBezTo>
                  <a:pt x="212" y="144"/>
                  <a:pt x="212" y="144"/>
                  <a:pt x="212" y="144"/>
                </a:cubicBezTo>
                <a:cubicBezTo>
                  <a:pt x="213" y="144"/>
                  <a:pt x="213" y="144"/>
                  <a:pt x="213" y="144"/>
                </a:cubicBezTo>
                <a:cubicBezTo>
                  <a:pt x="213" y="144"/>
                  <a:pt x="213" y="144"/>
                  <a:pt x="213" y="144"/>
                </a:cubicBezTo>
                <a:cubicBezTo>
                  <a:pt x="214" y="143"/>
                  <a:pt x="214" y="143"/>
                  <a:pt x="214" y="143"/>
                </a:cubicBezTo>
                <a:cubicBezTo>
                  <a:pt x="214" y="142"/>
                  <a:pt x="214" y="142"/>
                  <a:pt x="214" y="142"/>
                </a:cubicBezTo>
                <a:cubicBezTo>
                  <a:pt x="215" y="141"/>
                  <a:pt x="215" y="141"/>
                  <a:pt x="215" y="141"/>
                </a:cubicBezTo>
                <a:cubicBezTo>
                  <a:pt x="215" y="139"/>
                  <a:pt x="215" y="139"/>
                  <a:pt x="215" y="139"/>
                </a:cubicBezTo>
                <a:cubicBezTo>
                  <a:pt x="215" y="139"/>
                  <a:pt x="215" y="139"/>
                  <a:pt x="215" y="139"/>
                </a:cubicBezTo>
                <a:cubicBezTo>
                  <a:pt x="214" y="137"/>
                  <a:pt x="214" y="137"/>
                  <a:pt x="214" y="137"/>
                </a:cubicBezTo>
                <a:cubicBezTo>
                  <a:pt x="215" y="136"/>
                  <a:pt x="215" y="136"/>
                  <a:pt x="215" y="136"/>
                </a:cubicBezTo>
                <a:cubicBezTo>
                  <a:pt x="215" y="136"/>
                  <a:pt x="215" y="136"/>
                  <a:pt x="215" y="136"/>
                </a:cubicBezTo>
                <a:cubicBezTo>
                  <a:pt x="215" y="134"/>
                  <a:pt x="215" y="134"/>
                  <a:pt x="215" y="134"/>
                </a:cubicBezTo>
                <a:cubicBezTo>
                  <a:pt x="216" y="133"/>
                  <a:pt x="216" y="133"/>
                  <a:pt x="216" y="133"/>
                </a:cubicBezTo>
                <a:cubicBezTo>
                  <a:pt x="217" y="132"/>
                  <a:pt x="217" y="132"/>
                  <a:pt x="217" y="132"/>
                </a:cubicBezTo>
                <a:cubicBezTo>
                  <a:pt x="217" y="131"/>
                  <a:pt x="217" y="131"/>
                  <a:pt x="217" y="131"/>
                </a:cubicBezTo>
                <a:cubicBezTo>
                  <a:pt x="217" y="129"/>
                  <a:pt x="217" y="129"/>
                  <a:pt x="217" y="129"/>
                </a:cubicBezTo>
                <a:cubicBezTo>
                  <a:pt x="218" y="129"/>
                  <a:pt x="218" y="129"/>
                  <a:pt x="218" y="129"/>
                </a:cubicBezTo>
                <a:cubicBezTo>
                  <a:pt x="218" y="128"/>
                  <a:pt x="218" y="128"/>
                  <a:pt x="218" y="128"/>
                </a:cubicBezTo>
                <a:cubicBezTo>
                  <a:pt x="219" y="127"/>
                  <a:pt x="219" y="127"/>
                  <a:pt x="219" y="127"/>
                </a:cubicBezTo>
                <a:cubicBezTo>
                  <a:pt x="219" y="126"/>
                  <a:pt x="219" y="126"/>
                  <a:pt x="219" y="126"/>
                </a:cubicBezTo>
                <a:cubicBezTo>
                  <a:pt x="219" y="125"/>
                  <a:pt x="219" y="125"/>
                  <a:pt x="219" y="125"/>
                </a:cubicBezTo>
                <a:cubicBezTo>
                  <a:pt x="220" y="125"/>
                  <a:pt x="220" y="125"/>
                  <a:pt x="220" y="125"/>
                </a:cubicBezTo>
                <a:cubicBezTo>
                  <a:pt x="220" y="124"/>
                  <a:pt x="220" y="124"/>
                  <a:pt x="220" y="124"/>
                </a:cubicBezTo>
                <a:cubicBezTo>
                  <a:pt x="219" y="123"/>
                  <a:pt x="219" y="123"/>
                  <a:pt x="219" y="123"/>
                </a:cubicBezTo>
                <a:cubicBezTo>
                  <a:pt x="219" y="122"/>
                  <a:pt x="219" y="122"/>
                  <a:pt x="219" y="122"/>
                </a:cubicBezTo>
                <a:cubicBezTo>
                  <a:pt x="219" y="122"/>
                  <a:pt x="219" y="122"/>
                  <a:pt x="219" y="122"/>
                </a:cubicBezTo>
                <a:cubicBezTo>
                  <a:pt x="218" y="121"/>
                  <a:pt x="218" y="121"/>
                  <a:pt x="218" y="121"/>
                </a:cubicBezTo>
                <a:cubicBezTo>
                  <a:pt x="218" y="120"/>
                  <a:pt x="218" y="120"/>
                  <a:pt x="218" y="120"/>
                </a:cubicBezTo>
                <a:cubicBezTo>
                  <a:pt x="218" y="119"/>
                  <a:pt x="218" y="119"/>
                  <a:pt x="218" y="119"/>
                </a:cubicBezTo>
                <a:cubicBezTo>
                  <a:pt x="218" y="118"/>
                  <a:pt x="218" y="118"/>
                  <a:pt x="218" y="118"/>
                </a:cubicBezTo>
                <a:cubicBezTo>
                  <a:pt x="217" y="117"/>
                  <a:pt x="217" y="117"/>
                  <a:pt x="217" y="117"/>
                </a:cubicBezTo>
                <a:cubicBezTo>
                  <a:pt x="216" y="117"/>
                  <a:pt x="216" y="117"/>
                  <a:pt x="216" y="117"/>
                </a:cubicBezTo>
                <a:cubicBezTo>
                  <a:pt x="216" y="117"/>
                  <a:pt x="216" y="117"/>
                  <a:pt x="216" y="117"/>
                </a:cubicBezTo>
                <a:cubicBezTo>
                  <a:pt x="216" y="118"/>
                  <a:pt x="216" y="118"/>
                  <a:pt x="216" y="118"/>
                </a:cubicBezTo>
                <a:cubicBezTo>
                  <a:pt x="215" y="118"/>
                  <a:pt x="215" y="118"/>
                  <a:pt x="215" y="118"/>
                </a:cubicBezTo>
                <a:cubicBezTo>
                  <a:pt x="214" y="116"/>
                  <a:pt x="214" y="116"/>
                  <a:pt x="214" y="116"/>
                </a:cubicBezTo>
                <a:cubicBezTo>
                  <a:pt x="213" y="116"/>
                  <a:pt x="213" y="116"/>
                  <a:pt x="213" y="116"/>
                </a:cubicBezTo>
                <a:cubicBezTo>
                  <a:pt x="213" y="115"/>
                  <a:pt x="213" y="115"/>
                  <a:pt x="213" y="115"/>
                </a:cubicBezTo>
                <a:cubicBezTo>
                  <a:pt x="212" y="116"/>
                  <a:pt x="212" y="116"/>
                  <a:pt x="212" y="116"/>
                </a:cubicBezTo>
                <a:cubicBezTo>
                  <a:pt x="212" y="117"/>
                  <a:pt x="212" y="117"/>
                  <a:pt x="212" y="117"/>
                </a:cubicBezTo>
                <a:cubicBezTo>
                  <a:pt x="212" y="117"/>
                  <a:pt x="212" y="117"/>
                  <a:pt x="212" y="117"/>
                </a:cubicBezTo>
                <a:cubicBezTo>
                  <a:pt x="211" y="117"/>
                  <a:pt x="211" y="117"/>
                  <a:pt x="211" y="117"/>
                </a:cubicBezTo>
                <a:cubicBezTo>
                  <a:pt x="211" y="118"/>
                  <a:pt x="211" y="118"/>
                  <a:pt x="211" y="118"/>
                </a:cubicBezTo>
                <a:cubicBezTo>
                  <a:pt x="211" y="119"/>
                  <a:pt x="211" y="119"/>
                  <a:pt x="211" y="119"/>
                </a:cubicBezTo>
                <a:cubicBezTo>
                  <a:pt x="210" y="119"/>
                  <a:pt x="210" y="119"/>
                  <a:pt x="210" y="119"/>
                </a:cubicBezTo>
                <a:cubicBezTo>
                  <a:pt x="209" y="122"/>
                  <a:pt x="209" y="122"/>
                  <a:pt x="209" y="122"/>
                </a:cubicBezTo>
                <a:cubicBezTo>
                  <a:pt x="209" y="123"/>
                  <a:pt x="209" y="123"/>
                  <a:pt x="209" y="123"/>
                </a:cubicBezTo>
                <a:cubicBezTo>
                  <a:pt x="209" y="124"/>
                  <a:pt x="209" y="124"/>
                  <a:pt x="209" y="124"/>
                </a:cubicBezTo>
                <a:cubicBezTo>
                  <a:pt x="209" y="125"/>
                  <a:pt x="209" y="125"/>
                  <a:pt x="209" y="125"/>
                </a:cubicBezTo>
                <a:cubicBezTo>
                  <a:pt x="208" y="125"/>
                  <a:pt x="208" y="125"/>
                  <a:pt x="208" y="125"/>
                </a:cubicBezTo>
                <a:cubicBezTo>
                  <a:pt x="208" y="126"/>
                  <a:pt x="208" y="126"/>
                  <a:pt x="208" y="126"/>
                </a:cubicBezTo>
                <a:cubicBezTo>
                  <a:pt x="208" y="126"/>
                  <a:pt x="208" y="126"/>
                  <a:pt x="208" y="126"/>
                </a:cubicBezTo>
                <a:cubicBezTo>
                  <a:pt x="207" y="128"/>
                  <a:pt x="207" y="128"/>
                  <a:pt x="207" y="128"/>
                </a:cubicBezTo>
                <a:cubicBezTo>
                  <a:pt x="207" y="129"/>
                  <a:pt x="207" y="129"/>
                  <a:pt x="207" y="129"/>
                </a:cubicBezTo>
                <a:cubicBezTo>
                  <a:pt x="206" y="129"/>
                  <a:pt x="206" y="129"/>
                  <a:pt x="206" y="129"/>
                </a:cubicBezTo>
                <a:cubicBezTo>
                  <a:pt x="206" y="130"/>
                  <a:pt x="206" y="130"/>
                  <a:pt x="206" y="130"/>
                </a:cubicBezTo>
                <a:cubicBezTo>
                  <a:pt x="206" y="131"/>
                  <a:pt x="206" y="131"/>
                  <a:pt x="206" y="131"/>
                </a:cubicBezTo>
                <a:cubicBezTo>
                  <a:pt x="206" y="132"/>
                  <a:pt x="206" y="132"/>
                  <a:pt x="206" y="132"/>
                </a:cubicBezTo>
                <a:cubicBezTo>
                  <a:pt x="206" y="133"/>
                  <a:pt x="206" y="133"/>
                  <a:pt x="206" y="133"/>
                </a:cubicBezTo>
                <a:cubicBezTo>
                  <a:pt x="205" y="134"/>
                  <a:pt x="205" y="134"/>
                  <a:pt x="205" y="134"/>
                </a:cubicBezTo>
                <a:cubicBezTo>
                  <a:pt x="205" y="135"/>
                  <a:pt x="205" y="135"/>
                  <a:pt x="205" y="135"/>
                </a:cubicBezTo>
                <a:cubicBezTo>
                  <a:pt x="205" y="135"/>
                  <a:pt x="205" y="135"/>
                  <a:pt x="205" y="135"/>
                </a:cubicBezTo>
                <a:cubicBezTo>
                  <a:pt x="204" y="135"/>
                  <a:pt x="204" y="135"/>
                  <a:pt x="204" y="135"/>
                </a:cubicBezTo>
                <a:cubicBezTo>
                  <a:pt x="204" y="136"/>
                  <a:pt x="204" y="136"/>
                  <a:pt x="204" y="136"/>
                </a:cubicBezTo>
                <a:cubicBezTo>
                  <a:pt x="205" y="136"/>
                  <a:pt x="205" y="136"/>
                  <a:pt x="205" y="136"/>
                </a:cubicBezTo>
                <a:cubicBezTo>
                  <a:pt x="205" y="137"/>
                  <a:pt x="205" y="137"/>
                  <a:pt x="205" y="137"/>
                </a:cubicBezTo>
                <a:cubicBezTo>
                  <a:pt x="205" y="137"/>
                  <a:pt x="205" y="137"/>
                  <a:pt x="205" y="137"/>
                </a:cubicBezTo>
                <a:cubicBezTo>
                  <a:pt x="204" y="137"/>
                  <a:pt x="204" y="137"/>
                  <a:pt x="204" y="137"/>
                </a:cubicBezTo>
                <a:cubicBezTo>
                  <a:pt x="203" y="138"/>
                  <a:pt x="203" y="138"/>
                  <a:pt x="203" y="138"/>
                </a:cubicBezTo>
                <a:cubicBezTo>
                  <a:pt x="203" y="137"/>
                  <a:pt x="203" y="137"/>
                  <a:pt x="203" y="137"/>
                </a:cubicBezTo>
                <a:cubicBezTo>
                  <a:pt x="202" y="138"/>
                  <a:pt x="202" y="138"/>
                  <a:pt x="202" y="138"/>
                </a:cubicBezTo>
                <a:cubicBezTo>
                  <a:pt x="202" y="139"/>
                  <a:pt x="202" y="139"/>
                  <a:pt x="202" y="139"/>
                </a:cubicBezTo>
                <a:cubicBezTo>
                  <a:pt x="202" y="139"/>
                  <a:pt x="202" y="139"/>
                  <a:pt x="202" y="139"/>
                </a:cubicBezTo>
                <a:cubicBezTo>
                  <a:pt x="201" y="139"/>
                  <a:pt x="201" y="139"/>
                  <a:pt x="201" y="139"/>
                </a:cubicBezTo>
                <a:cubicBezTo>
                  <a:pt x="201" y="138"/>
                  <a:pt x="201" y="138"/>
                  <a:pt x="201" y="138"/>
                </a:cubicBezTo>
                <a:cubicBezTo>
                  <a:pt x="201" y="137"/>
                  <a:pt x="201" y="137"/>
                  <a:pt x="201" y="137"/>
                </a:cubicBezTo>
                <a:cubicBezTo>
                  <a:pt x="201" y="136"/>
                  <a:pt x="201" y="136"/>
                  <a:pt x="201" y="136"/>
                </a:cubicBezTo>
                <a:cubicBezTo>
                  <a:pt x="201" y="135"/>
                  <a:pt x="201" y="135"/>
                  <a:pt x="201" y="135"/>
                </a:cubicBezTo>
                <a:cubicBezTo>
                  <a:pt x="202" y="133"/>
                  <a:pt x="202" y="133"/>
                  <a:pt x="202" y="133"/>
                </a:cubicBezTo>
                <a:cubicBezTo>
                  <a:pt x="202" y="132"/>
                  <a:pt x="202" y="132"/>
                  <a:pt x="202" y="132"/>
                </a:cubicBezTo>
                <a:cubicBezTo>
                  <a:pt x="202" y="132"/>
                  <a:pt x="202" y="132"/>
                  <a:pt x="202" y="132"/>
                </a:cubicBezTo>
                <a:cubicBezTo>
                  <a:pt x="202" y="131"/>
                  <a:pt x="202" y="131"/>
                  <a:pt x="202" y="131"/>
                </a:cubicBezTo>
                <a:cubicBezTo>
                  <a:pt x="203" y="130"/>
                  <a:pt x="203" y="130"/>
                  <a:pt x="203" y="130"/>
                </a:cubicBezTo>
                <a:cubicBezTo>
                  <a:pt x="203" y="128"/>
                  <a:pt x="203" y="128"/>
                  <a:pt x="203" y="128"/>
                </a:cubicBezTo>
                <a:cubicBezTo>
                  <a:pt x="204" y="127"/>
                  <a:pt x="204" y="127"/>
                  <a:pt x="204" y="127"/>
                </a:cubicBezTo>
                <a:cubicBezTo>
                  <a:pt x="205" y="126"/>
                  <a:pt x="205" y="126"/>
                  <a:pt x="205" y="126"/>
                </a:cubicBezTo>
                <a:cubicBezTo>
                  <a:pt x="204" y="126"/>
                  <a:pt x="204" y="126"/>
                  <a:pt x="204" y="126"/>
                </a:cubicBezTo>
                <a:cubicBezTo>
                  <a:pt x="203" y="126"/>
                  <a:pt x="203" y="126"/>
                  <a:pt x="203" y="126"/>
                </a:cubicBezTo>
                <a:cubicBezTo>
                  <a:pt x="204" y="125"/>
                  <a:pt x="204" y="125"/>
                  <a:pt x="204" y="125"/>
                </a:cubicBezTo>
                <a:cubicBezTo>
                  <a:pt x="204" y="125"/>
                  <a:pt x="204" y="125"/>
                  <a:pt x="204" y="125"/>
                </a:cubicBezTo>
                <a:cubicBezTo>
                  <a:pt x="204" y="122"/>
                  <a:pt x="204" y="122"/>
                  <a:pt x="204" y="122"/>
                </a:cubicBezTo>
                <a:cubicBezTo>
                  <a:pt x="204" y="122"/>
                  <a:pt x="204" y="122"/>
                  <a:pt x="204" y="122"/>
                </a:cubicBezTo>
                <a:cubicBezTo>
                  <a:pt x="203" y="121"/>
                  <a:pt x="203" y="121"/>
                  <a:pt x="203" y="121"/>
                </a:cubicBezTo>
                <a:cubicBezTo>
                  <a:pt x="204" y="121"/>
                  <a:pt x="204" y="121"/>
                  <a:pt x="204" y="121"/>
                </a:cubicBezTo>
                <a:cubicBezTo>
                  <a:pt x="204" y="119"/>
                  <a:pt x="204" y="119"/>
                  <a:pt x="204" y="119"/>
                </a:cubicBezTo>
                <a:cubicBezTo>
                  <a:pt x="203" y="119"/>
                  <a:pt x="203" y="119"/>
                  <a:pt x="203" y="119"/>
                </a:cubicBezTo>
                <a:cubicBezTo>
                  <a:pt x="202" y="118"/>
                  <a:pt x="202" y="118"/>
                  <a:pt x="202" y="118"/>
                </a:cubicBezTo>
                <a:cubicBezTo>
                  <a:pt x="201" y="119"/>
                  <a:pt x="201" y="119"/>
                  <a:pt x="201" y="119"/>
                </a:cubicBezTo>
                <a:cubicBezTo>
                  <a:pt x="200" y="120"/>
                  <a:pt x="200" y="120"/>
                  <a:pt x="200" y="120"/>
                </a:cubicBezTo>
                <a:cubicBezTo>
                  <a:pt x="201" y="120"/>
                  <a:pt x="201" y="120"/>
                  <a:pt x="201" y="120"/>
                </a:cubicBezTo>
                <a:cubicBezTo>
                  <a:pt x="201" y="121"/>
                  <a:pt x="201" y="121"/>
                  <a:pt x="201" y="121"/>
                </a:cubicBezTo>
                <a:cubicBezTo>
                  <a:pt x="202" y="122"/>
                  <a:pt x="202" y="122"/>
                  <a:pt x="202" y="122"/>
                </a:cubicBezTo>
                <a:cubicBezTo>
                  <a:pt x="202" y="123"/>
                  <a:pt x="202" y="123"/>
                  <a:pt x="202" y="123"/>
                </a:cubicBezTo>
                <a:cubicBezTo>
                  <a:pt x="201" y="123"/>
                  <a:pt x="201" y="123"/>
                  <a:pt x="201" y="123"/>
                </a:cubicBezTo>
                <a:cubicBezTo>
                  <a:pt x="201" y="122"/>
                  <a:pt x="201" y="122"/>
                  <a:pt x="201" y="122"/>
                </a:cubicBezTo>
                <a:cubicBezTo>
                  <a:pt x="200" y="122"/>
                  <a:pt x="200" y="122"/>
                  <a:pt x="200" y="122"/>
                </a:cubicBezTo>
                <a:cubicBezTo>
                  <a:pt x="200" y="123"/>
                  <a:pt x="200" y="123"/>
                  <a:pt x="200" y="123"/>
                </a:cubicBezTo>
                <a:cubicBezTo>
                  <a:pt x="200" y="123"/>
                  <a:pt x="200" y="123"/>
                  <a:pt x="200" y="123"/>
                </a:cubicBezTo>
                <a:cubicBezTo>
                  <a:pt x="200" y="124"/>
                  <a:pt x="200" y="124"/>
                  <a:pt x="200" y="124"/>
                </a:cubicBezTo>
                <a:cubicBezTo>
                  <a:pt x="201" y="125"/>
                  <a:pt x="201" y="125"/>
                  <a:pt x="201" y="125"/>
                </a:cubicBezTo>
                <a:cubicBezTo>
                  <a:pt x="200" y="125"/>
                  <a:pt x="200" y="125"/>
                  <a:pt x="200" y="125"/>
                </a:cubicBezTo>
                <a:cubicBezTo>
                  <a:pt x="200" y="125"/>
                  <a:pt x="200" y="125"/>
                  <a:pt x="200" y="125"/>
                </a:cubicBezTo>
                <a:cubicBezTo>
                  <a:pt x="200" y="125"/>
                  <a:pt x="200" y="125"/>
                  <a:pt x="200" y="125"/>
                </a:cubicBezTo>
                <a:cubicBezTo>
                  <a:pt x="200" y="126"/>
                  <a:pt x="200" y="126"/>
                  <a:pt x="200" y="126"/>
                </a:cubicBezTo>
                <a:cubicBezTo>
                  <a:pt x="199" y="125"/>
                  <a:pt x="199" y="125"/>
                  <a:pt x="199" y="125"/>
                </a:cubicBezTo>
                <a:cubicBezTo>
                  <a:pt x="199" y="124"/>
                  <a:pt x="199" y="124"/>
                  <a:pt x="199" y="124"/>
                </a:cubicBezTo>
                <a:cubicBezTo>
                  <a:pt x="198" y="124"/>
                  <a:pt x="198" y="124"/>
                  <a:pt x="198" y="124"/>
                </a:cubicBezTo>
                <a:cubicBezTo>
                  <a:pt x="198" y="125"/>
                  <a:pt x="198" y="125"/>
                  <a:pt x="198" y="125"/>
                </a:cubicBezTo>
                <a:cubicBezTo>
                  <a:pt x="197" y="125"/>
                  <a:pt x="197" y="125"/>
                  <a:pt x="197" y="125"/>
                </a:cubicBezTo>
                <a:cubicBezTo>
                  <a:pt x="197" y="124"/>
                  <a:pt x="197" y="124"/>
                  <a:pt x="197" y="124"/>
                </a:cubicBezTo>
                <a:cubicBezTo>
                  <a:pt x="198" y="123"/>
                  <a:pt x="198" y="123"/>
                  <a:pt x="198" y="123"/>
                </a:cubicBezTo>
                <a:cubicBezTo>
                  <a:pt x="197" y="123"/>
                  <a:pt x="197" y="123"/>
                  <a:pt x="197" y="123"/>
                </a:cubicBezTo>
                <a:cubicBezTo>
                  <a:pt x="196" y="124"/>
                  <a:pt x="196" y="124"/>
                  <a:pt x="196" y="124"/>
                </a:cubicBezTo>
                <a:cubicBezTo>
                  <a:pt x="195" y="125"/>
                  <a:pt x="195" y="125"/>
                  <a:pt x="195" y="125"/>
                </a:cubicBezTo>
                <a:cubicBezTo>
                  <a:pt x="194" y="124"/>
                  <a:pt x="194" y="124"/>
                  <a:pt x="194" y="124"/>
                </a:cubicBezTo>
                <a:cubicBezTo>
                  <a:pt x="194" y="124"/>
                  <a:pt x="194" y="124"/>
                  <a:pt x="194" y="124"/>
                </a:cubicBezTo>
                <a:cubicBezTo>
                  <a:pt x="193" y="124"/>
                  <a:pt x="193" y="124"/>
                  <a:pt x="193" y="124"/>
                </a:cubicBezTo>
                <a:cubicBezTo>
                  <a:pt x="192" y="124"/>
                  <a:pt x="192" y="124"/>
                  <a:pt x="192" y="124"/>
                </a:cubicBezTo>
                <a:cubicBezTo>
                  <a:pt x="192" y="124"/>
                  <a:pt x="192" y="124"/>
                  <a:pt x="192" y="124"/>
                </a:cubicBezTo>
                <a:cubicBezTo>
                  <a:pt x="191" y="124"/>
                  <a:pt x="191" y="124"/>
                  <a:pt x="191" y="124"/>
                </a:cubicBezTo>
                <a:cubicBezTo>
                  <a:pt x="190" y="124"/>
                  <a:pt x="190" y="124"/>
                  <a:pt x="190" y="124"/>
                </a:cubicBezTo>
                <a:cubicBezTo>
                  <a:pt x="191" y="123"/>
                  <a:pt x="191" y="123"/>
                  <a:pt x="191" y="123"/>
                </a:cubicBezTo>
                <a:cubicBezTo>
                  <a:pt x="192" y="123"/>
                  <a:pt x="192" y="123"/>
                  <a:pt x="192" y="123"/>
                </a:cubicBezTo>
                <a:cubicBezTo>
                  <a:pt x="193" y="123"/>
                  <a:pt x="193" y="123"/>
                  <a:pt x="193" y="123"/>
                </a:cubicBezTo>
                <a:cubicBezTo>
                  <a:pt x="194" y="123"/>
                  <a:pt x="194" y="123"/>
                  <a:pt x="194" y="123"/>
                </a:cubicBezTo>
                <a:cubicBezTo>
                  <a:pt x="194" y="122"/>
                  <a:pt x="194" y="122"/>
                  <a:pt x="194" y="122"/>
                </a:cubicBezTo>
                <a:cubicBezTo>
                  <a:pt x="195" y="122"/>
                  <a:pt x="195" y="122"/>
                  <a:pt x="195" y="122"/>
                </a:cubicBezTo>
                <a:cubicBezTo>
                  <a:pt x="195" y="122"/>
                  <a:pt x="195" y="122"/>
                  <a:pt x="195" y="122"/>
                </a:cubicBezTo>
                <a:cubicBezTo>
                  <a:pt x="196" y="121"/>
                  <a:pt x="196" y="121"/>
                  <a:pt x="196" y="121"/>
                </a:cubicBezTo>
                <a:cubicBezTo>
                  <a:pt x="196" y="120"/>
                  <a:pt x="196" y="120"/>
                  <a:pt x="196" y="120"/>
                </a:cubicBezTo>
                <a:cubicBezTo>
                  <a:pt x="197" y="120"/>
                  <a:pt x="197" y="120"/>
                  <a:pt x="197" y="120"/>
                </a:cubicBezTo>
                <a:cubicBezTo>
                  <a:pt x="196" y="119"/>
                  <a:pt x="196" y="119"/>
                  <a:pt x="196" y="119"/>
                </a:cubicBezTo>
                <a:cubicBezTo>
                  <a:pt x="195" y="117"/>
                  <a:pt x="195" y="117"/>
                  <a:pt x="195" y="117"/>
                </a:cubicBezTo>
                <a:cubicBezTo>
                  <a:pt x="194" y="117"/>
                  <a:pt x="194" y="117"/>
                  <a:pt x="194" y="117"/>
                </a:cubicBezTo>
                <a:cubicBezTo>
                  <a:pt x="194" y="116"/>
                  <a:pt x="194" y="116"/>
                  <a:pt x="194" y="116"/>
                </a:cubicBezTo>
                <a:cubicBezTo>
                  <a:pt x="192" y="115"/>
                  <a:pt x="192" y="115"/>
                  <a:pt x="192" y="115"/>
                </a:cubicBezTo>
                <a:cubicBezTo>
                  <a:pt x="192" y="114"/>
                  <a:pt x="192" y="114"/>
                  <a:pt x="192" y="114"/>
                </a:cubicBezTo>
                <a:cubicBezTo>
                  <a:pt x="191" y="114"/>
                  <a:pt x="191" y="114"/>
                  <a:pt x="191" y="114"/>
                </a:cubicBezTo>
                <a:cubicBezTo>
                  <a:pt x="190" y="115"/>
                  <a:pt x="190" y="115"/>
                  <a:pt x="190" y="115"/>
                </a:cubicBezTo>
                <a:cubicBezTo>
                  <a:pt x="189" y="115"/>
                  <a:pt x="189" y="115"/>
                  <a:pt x="189" y="115"/>
                </a:cubicBezTo>
                <a:cubicBezTo>
                  <a:pt x="188" y="117"/>
                  <a:pt x="188" y="117"/>
                  <a:pt x="188" y="117"/>
                </a:cubicBezTo>
                <a:cubicBezTo>
                  <a:pt x="188" y="117"/>
                  <a:pt x="188" y="117"/>
                  <a:pt x="188" y="117"/>
                </a:cubicBezTo>
                <a:cubicBezTo>
                  <a:pt x="188" y="118"/>
                  <a:pt x="188" y="118"/>
                  <a:pt x="188" y="118"/>
                </a:cubicBezTo>
                <a:cubicBezTo>
                  <a:pt x="188" y="118"/>
                  <a:pt x="188" y="118"/>
                  <a:pt x="188" y="118"/>
                </a:cubicBezTo>
                <a:cubicBezTo>
                  <a:pt x="187" y="119"/>
                  <a:pt x="187" y="119"/>
                  <a:pt x="187" y="119"/>
                </a:cubicBezTo>
                <a:cubicBezTo>
                  <a:pt x="187" y="118"/>
                  <a:pt x="187" y="118"/>
                  <a:pt x="187" y="118"/>
                </a:cubicBezTo>
                <a:cubicBezTo>
                  <a:pt x="186" y="118"/>
                  <a:pt x="186" y="118"/>
                  <a:pt x="186" y="118"/>
                </a:cubicBezTo>
                <a:cubicBezTo>
                  <a:pt x="185" y="118"/>
                  <a:pt x="185" y="118"/>
                  <a:pt x="185" y="118"/>
                </a:cubicBezTo>
                <a:cubicBezTo>
                  <a:pt x="184" y="118"/>
                  <a:pt x="184" y="118"/>
                  <a:pt x="184" y="118"/>
                </a:cubicBezTo>
                <a:cubicBezTo>
                  <a:pt x="184" y="118"/>
                  <a:pt x="184" y="118"/>
                  <a:pt x="184" y="118"/>
                </a:cubicBezTo>
                <a:cubicBezTo>
                  <a:pt x="183" y="118"/>
                  <a:pt x="183" y="118"/>
                  <a:pt x="183" y="118"/>
                </a:cubicBezTo>
                <a:cubicBezTo>
                  <a:pt x="183" y="118"/>
                  <a:pt x="183" y="118"/>
                  <a:pt x="183" y="118"/>
                </a:cubicBezTo>
                <a:cubicBezTo>
                  <a:pt x="183" y="117"/>
                  <a:pt x="183" y="117"/>
                  <a:pt x="183" y="117"/>
                </a:cubicBezTo>
                <a:cubicBezTo>
                  <a:pt x="184" y="117"/>
                  <a:pt x="184" y="117"/>
                  <a:pt x="184" y="117"/>
                </a:cubicBezTo>
                <a:cubicBezTo>
                  <a:pt x="185" y="116"/>
                  <a:pt x="185" y="116"/>
                  <a:pt x="185" y="116"/>
                </a:cubicBezTo>
                <a:cubicBezTo>
                  <a:pt x="186" y="116"/>
                  <a:pt x="186" y="116"/>
                  <a:pt x="186" y="116"/>
                </a:cubicBezTo>
                <a:cubicBezTo>
                  <a:pt x="186" y="116"/>
                  <a:pt x="186" y="116"/>
                  <a:pt x="186" y="116"/>
                </a:cubicBezTo>
                <a:cubicBezTo>
                  <a:pt x="187" y="115"/>
                  <a:pt x="187" y="115"/>
                  <a:pt x="187" y="115"/>
                </a:cubicBezTo>
                <a:cubicBezTo>
                  <a:pt x="187" y="114"/>
                  <a:pt x="187" y="114"/>
                  <a:pt x="187" y="114"/>
                </a:cubicBezTo>
                <a:cubicBezTo>
                  <a:pt x="187" y="113"/>
                  <a:pt x="187" y="113"/>
                  <a:pt x="187" y="113"/>
                </a:cubicBezTo>
                <a:cubicBezTo>
                  <a:pt x="188" y="113"/>
                  <a:pt x="188" y="113"/>
                  <a:pt x="188" y="113"/>
                </a:cubicBezTo>
                <a:cubicBezTo>
                  <a:pt x="189" y="112"/>
                  <a:pt x="189" y="112"/>
                  <a:pt x="189" y="112"/>
                </a:cubicBezTo>
                <a:cubicBezTo>
                  <a:pt x="189" y="110"/>
                  <a:pt x="189" y="110"/>
                  <a:pt x="189" y="110"/>
                </a:cubicBezTo>
                <a:cubicBezTo>
                  <a:pt x="189" y="110"/>
                  <a:pt x="189" y="110"/>
                  <a:pt x="189" y="110"/>
                </a:cubicBezTo>
                <a:cubicBezTo>
                  <a:pt x="189" y="109"/>
                  <a:pt x="189" y="109"/>
                  <a:pt x="189" y="109"/>
                </a:cubicBezTo>
                <a:cubicBezTo>
                  <a:pt x="188" y="109"/>
                  <a:pt x="188" y="109"/>
                  <a:pt x="188" y="109"/>
                </a:cubicBezTo>
                <a:cubicBezTo>
                  <a:pt x="186" y="109"/>
                  <a:pt x="186" y="109"/>
                  <a:pt x="186" y="109"/>
                </a:cubicBezTo>
                <a:cubicBezTo>
                  <a:pt x="185" y="110"/>
                  <a:pt x="185" y="110"/>
                  <a:pt x="185" y="110"/>
                </a:cubicBezTo>
                <a:cubicBezTo>
                  <a:pt x="183" y="110"/>
                  <a:pt x="183" y="110"/>
                  <a:pt x="183" y="110"/>
                </a:cubicBezTo>
                <a:cubicBezTo>
                  <a:pt x="179" y="111"/>
                  <a:pt x="179" y="111"/>
                  <a:pt x="179" y="111"/>
                </a:cubicBezTo>
                <a:cubicBezTo>
                  <a:pt x="174" y="113"/>
                  <a:pt x="174" y="113"/>
                  <a:pt x="174" y="113"/>
                </a:cubicBezTo>
                <a:cubicBezTo>
                  <a:pt x="173" y="114"/>
                  <a:pt x="173" y="114"/>
                  <a:pt x="173" y="114"/>
                </a:cubicBezTo>
                <a:cubicBezTo>
                  <a:pt x="170" y="114"/>
                  <a:pt x="170" y="114"/>
                  <a:pt x="170" y="114"/>
                </a:cubicBezTo>
                <a:cubicBezTo>
                  <a:pt x="167" y="116"/>
                  <a:pt x="167" y="116"/>
                  <a:pt x="167" y="116"/>
                </a:cubicBezTo>
                <a:cubicBezTo>
                  <a:pt x="166" y="117"/>
                  <a:pt x="166" y="117"/>
                  <a:pt x="166" y="117"/>
                </a:cubicBezTo>
                <a:cubicBezTo>
                  <a:pt x="165" y="118"/>
                  <a:pt x="165" y="118"/>
                  <a:pt x="165" y="118"/>
                </a:cubicBezTo>
                <a:cubicBezTo>
                  <a:pt x="166" y="118"/>
                  <a:pt x="166" y="118"/>
                  <a:pt x="166" y="118"/>
                </a:cubicBezTo>
                <a:cubicBezTo>
                  <a:pt x="167" y="118"/>
                  <a:pt x="167" y="118"/>
                  <a:pt x="167" y="118"/>
                </a:cubicBezTo>
                <a:cubicBezTo>
                  <a:pt x="166" y="119"/>
                  <a:pt x="166" y="119"/>
                  <a:pt x="166" y="119"/>
                </a:cubicBezTo>
                <a:cubicBezTo>
                  <a:pt x="165" y="119"/>
                  <a:pt x="165" y="119"/>
                  <a:pt x="165" y="119"/>
                </a:cubicBezTo>
                <a:cubicBezTo>
                  <a:pt x="163" y="121"/>
                  <a:pt x="163" y="121"/>
                  <a:pt x="163" y="121"/>
                </a:cubicBezTo>
                <a:cubicBezTo>
                  <a:pt x="162" y="121"/>
                  <a:pt x="162" y="121"/>
                  <a:pt x="162" y="121"/>
                </a:cubicBezTo>
                <a:cubicBezTo>
                  <a:pt x="161" y="121"/>
                  <a:pt x="161" y="121"/>
                  <a:pt x="161" y="121"/>
                </a:cubicBezTo>
                <a:cubicBezTo>
                  <a:pt x="161" y="122"/>
                  <a:pt x="161" y="122"/>
                  <a:pt x="161" y="122"/>
                </a:cubicBezTo>
                <a:cubicBezTo>
                  <a:pt x="160" y="123"/>
                  <a:pt x="160" y="123"/>
                  <a:pt x="160" y="123"/>
                </a:cubicBezTo>
                <a:cubicBezTo>
                  <a:pt x="159" y="124"/>
                  <a:pt x="159" y="124"/>
                  <a:pt x="159" y="124"/>
                </a:cubicBezTo>
                <a:cubicBezTo>
                  <a:pt x="159" y="125"/>
                  <a:pt x="159" y="125"/>
                  <a:pt x="159" y="125"/>
                </a:cubicBezTo>
                <a:cubicBezTo>
                  <a:pt x="160" y="125"/>
                  <a:pt x="160" y="125"/>
                  <a:pt x="160" y="125"/>
                </a:cubicBezTo>
                <a:cubicBezTo>
                  <a:pt x="160" y="125"/>
                  <a:pt x="160" y="125"/>
                  <a:pt x="160" y="125"/>
                </a:cubicBezTo>
                <a:cubicBezTo>
                  <a:pt x="160" y="126"/>
                  <a:pt x="160" y="126"/>
                  <a:pt x="160" y="126"/>
                </a:cubicBezTo>
                <a:cubicBezTo>
                  <a:pt x="160" y="126"/>
                  <a:pt x="160" y="126"/>
                  <a:pt x="160" y="126"/>
                </a:cubicBezTo>
                <a:cubicBezTo>
                  <a:pt x="161" y="126"/>
                  <a:pt x="161" y="126"/>
                  <a:pt x="161" y="126"/>
                </a:cubicBezTo>
                <a:cubicBezTo>
                  <a:pt x="162" y="126"/>
                  <a:pt x="162" y="126"/>
                  <a:pt x="162" y="126"/>
                </a:cubicBezTo>
                <a:cubicBezTo>
                  <a:pt x="163" y="126"/>
                  <a:pt x="163" y="126"/>
                  <a:pt x="163" y="126"/>
                </a:cubicBezTo>
                <a:cubicBezTo>
                  <a:pt x="163" y="126"/>
                  <a:pt x="163" y="126"/>
                  <a:pt x="163" y="126"/>
                </a:cubicBezTo>
                <a:cubicBezTo>
                  <a:pt x="163" y="127"/>
                  <a:pt x="163" y="127"/>
                  <a:pt x="163" y="127"/>
                </a:cubicBezTo>
                <a:cubicBezTo>
                  <a:pt x="162" y="128"/>
                  <a:pt x="162" y="128"/>
                  <a:pt x="162" y="128"/>
                </a:cubicBezTo>
                <a:cubicBezTo>
                  <a:pt x="161" y="127"/>
                  <a:pt x="161" y="127"/>
                  <a:pt x="161" y="127"/>
                </a:cubicBezTo>
                <a:cubicBezTo>
                  <a:pt x="160" y="127"/>
                  <a:pt x="160" y="127"/>
                  <a:pt x="160" y="127"/>
                </a:cubicBezTo>
                <a:cubicBezTo>
                  <a:pt x="160" y="128"/>
                  <a:pt x="160" y="128"/>
                  <a:pt x="160" y="128"/>
                </a:cubicBezTo>
                <a:cubicBezTo>
                  <a:pt x="162" y="129"/>
                  <a:pt x="162" y="129"/>
                  <a:pt x="162" y="129"/>
                </a:cubicBezTo>
                <a:cubicBezTo>
                  <a:pt x="163" y="129"/>
                  <a:pt x="163" y="129"/>
                  <a:pt x="163" y="129"/>
                </a:cubicBezTo>
                <a:cubicBezTo>
                  <a:pt x="163" y="128"/>
                  <a:pt x="163" y="128"/>
                  <a:pt x="163" y="128"/>
                </a:cubicBezTo>
                <a:cubicBezTo>
                  <a:pt x="163" y="128"/>
                  <a:pt x="163" y="128"/>
                  <a:pt x="163" y="128"/>
                </a:cubicBezTo>
                <a:cubicBezTo>
                  <a:pt x="164" y="129"/>
                  <a:pt x="164" y="129"/>
                  <a:pt x="164" y="129"/>
                </a:cubicBezTo>
                <a:cubicBezTo>
                  <a:pt x="163" y="129"/>
                  <a:pt x="163" y="129"/>
                  <a:pt x="163" y="129"/>
                </a:cubicBezTo>
                <a:cubicBezTo>
                  <a:pt x="164" y="129"/>
                  <a:pt x="164" y="129"/>
                  <a:pt x="164" y="129"/>
                </a:cubicBezTo>
                <a:cubicBezTo>
                  <a:pt x="166" y="129"/>
                  <a:pt x="166" y="129"/>
                  <a:pt x="166" y="129"/>
                </a:cubicBezTo>
                <a:cubicBezTo>
                  <a:pt x="167" y="129"/>
                  <a:pt x="167" y="129"/>
                  <a:pt x="167" y="129"/>
                </a:cubicBezTo>
                <a:cubicBezTo>
                  <a:pt x="168" y="129"/>
                  <a:pt x="168" y="129"/>
                  <a:pt x="168" y="129"/>
                </a:cubicBezTo>
                <a:cubicBezTo>
                  <a:pt x="170" y="130"/>
                  <a:pt x="170" y="130"/>
                  <a:pt x="170" y="130"/>
                </a:cubicBezTo>
                <a:cubicBezTo>
                  <a:pt x="171" y="129"/>
                  <a:pt x="171" y="129"/>
                  <a:pt x="171" y="129"/>
                </a:cubicBezTo>
                <a:cubicBezTo>
                  <a:pt x="172" y="130"/>
                  <a:pt x="172" y="130"/>
                  <a:pt x="172" y="130"/>
                </a:cubicBezTo>
                <a:cubicBezTo>
                  <a:pt x="172" y="131"/>
                  <a:pt x="172" y="131"/>
                  <a:pt x="172" y="131"/>
                </a:cubicBezTo>
                <a:cubicBezTo>
                  <a:pt x="173" y="131"/>
                  <a:pt x="173" y="131"/>
                  <a:pt x="173" y="131"/>
                </a:cubicBezTo>
                <a:cubicBezTo>
                  <a:pt x="173" y="131"/>
                  <a:pt x="173" y="131"/>
                  <a:pt x="173" y="131"/>
                </a:cubicBezTo>
                <a:cubicBezTo>
                  <a:pt x="172" y="131"/>
                  <a:pt x="172" y="131"/>
                  <a:pt x="172" y="131"/>
                </a:cubicBezTo>
                <a:cubicBezTo>
                  <a:pt x="171" y="130"/>
                  <a:pt x="171" y="130"/>
                  <a:pt x="171" y="130"/>
                </a:cubicBezTo>
                <a:cubicBezTo>
                  <a:pt x="169" y="130"/>
                  <a:pt x="169" y="130"/>
                  <a:pt x="169" y="130"/>
                </a:cubicBezTo>
                <a:cubicBezTo>
                  <a:pt x="168" y="131"/>
                  <a:pt x="168" y="131"/>
                  <a:pt x="168" y="131"/>
                </a:cubicBezTo>
                <a:cubicBezTo>
                  <a:pt x="170" y="131"/>
                  <a:pt x="170" y="131"/>
                  <a:pt x="170" y="131"/>
                </a:cubicBezTo>
                <a:cubicBezTo>
                  <a:pt x="170" y="132"/>
                  <a:pt x="170" y="132"/>
                  <a:pt x="170" y="132"/>
                </a:cubicBezTo>
                <a:cubicBezTo>
                  <a:pt x="168" y="132"/>
                  <a:pt x="168" y="132"/>
                  <a:pt x="168" y="132"/>
                </a:cubicBezTo>
                <a:cubicBezTo>
                  <a:pt x="168" y="131"/>
                  <a:pt x="168" y="131"/>
                  <a:pt x="168" y="131"/>
                </a:cubicBezTo>
                <a:cubicBezTo>
                  <a:pt x="165" y="131"/>
                  <a:pt x="165" y="131"/>
                  <a:pt x="165" y="131"/>
                </a:cubicBezTo>
                <a:cubicBezTo>
                  <a:pt x="165" y="132"/>
                  <a:pt x="165" y="132"/>
                  <a:pt x="165" y="132"/>
                </a:cubicBezTo>
                <a:cubicBezTo>
                  <a:pt x="164" y="131"/>
                  <a:pt x="164" y="131"/>
                  <a:pt x="164" y="131"/>
                </a:cubicBezTo>
                <a:cubicBezTo>
                  <a:pt x="164" y="131"/>
                  <a:pt x="164" y="131"/>
                  <a:pt x="164" y="131"/>
                </a:cubicBezTo>
                <a:cubicBezTo>
                  <a:pt x="163" y="132"/>
                  <a:pt x="163" y="132"/>
                  <a:pt x="163" y="132"/>
                </a:cubicBezTo>
                <a:cubicBezTo>
                  <a:pt x="162" y="132"/>
                  <a:pt x="162" y="132"/>
                  <a:pt x="162" y="132"/>
                </a:cubicBezTo>
                <a:cubicBezTo>
                  <a:pt x="160" y="132"/>
                  <a:pt x="160" y="132"/>
                  <a:pt x="160" y="132"/>
                </a:cubicBezTo>
                <a:cubicBezTo>
                  <a:pt x="159" y="132"/>
                  <a:pt x="159" y="132"/>
                  <a:pt x="159" y="132"/>
                </a:cubicBezTo>
                <a:cubicBezTo>
                  <a:pt x="157" y="132"/>
                  <a:pt x="157" y="132"/>
                  <a:pt x="157" y="132"/>
                </a:cubicBezTo>
                <a:cubicBezTo>
                  <a:pt x="157" y="134"/>
                  <a:pt x="157" y="134"/>
                  <a:pt x="157" y="134"/>
                </a:cubicBezTo>
                <a:cubicBezTo>
                  <a:pt x="157" y="136"/>
                  <a:pt x="157" y="136"/>
                  <a:pt x="157" y="136"/>
                </a:cubicBezTo>
                <a:cubicBezTo>
                  <a:pt x="158" y="137"/>
                  <a:pt x="158" y="137"/>
                  <a:pt x="158" y="137"/>
                </a:cubicBezTo>
                <a:cubicBezTo>
                  <a:pt x="158" y="138"/>
                  <a:pt x="158" y="138"/>
                  <a:pt x="158" y="138"/>
                </a:cubicBezTo>
                <a:cubicBezTo>
                  <a:pt x="157" y="138"/>
                  <a:pt x="157" y="138"/>
                  <a:pt x="157" y="138"/>
                </a:cubicBezTo>
                <a:cubicBezTo>
                  <a:pt x="157" y="139"/>
                  <a:pt x="157" y="139"/>
                  <a:pt x="157" y="139"/>
                </a:cubicBezTo>
                <a:cubicBezTo>
                  <a:pt x="158" y="139"/>
                  <a:pt x="158" y="139"/>
                  <a:pt x="158" y="139"/>
                </a:cubicBezTo>
                <a:cubicBezTo>
                  <a:pt x="159" y="139"/>
                  <a:pt x="159" y="139"/>
                  <a:pt x="159" y="139"/>
                </a:cubicBezTo>
                <a:cubicBezTo>
                  <a:pt x="159" y="139"/>
                  <a:pt x="159" y="139"/>
                  <a:pt x="159" y="139"/>
                </a:cubicBezTo>
                <a:cubicBezTo>
                  <a:pt x="160" y="140"/>
                  <a:pt x="160" y="140"/>
                  <a:pt x="160" y="140"/>
                </a:cubicBezTo>
                <a:cubicBezTo>
                  <a:pt x="161" y="140"/>
                  <a:pt x="161" y="140"/>
                  <a:pt x="161" y="140"/>
                </a:cubicBezTo>
                <a:cubicBezTo>
                  <a:pt x="161" y="139"/>
                  <a:pt x="161" y="139"/>
                  <a:pt x="161" y="139"/>
                </a:cubicBezTo>
                <a:cubicBezTo>
                  <a:pt x="161" y="139"/>
                  <a:pt x="161" y="139"/>
                  <a:pt x="161" y="139"/>
                </a:cubicBezTo>
                <a:cubicBezTo>
                  <a:pt x="162" y="139"/>
                  <a:pt x="162" y="139"/>
                  <a:pt x="162" y="139"/>
                </a:cubicBezTo>
                <a:cubicBezTo>
                  <a:pt x="162" y="140"/>
                  <a:pt x="162" y="140"/>
                  <a:pt x="162" y="140"/>
                </a:cubicBezTo>
                <a:cubicBezTo>
                  <a:pt x="163" y="140"/>
                  <a:pt x="163" y="140"/>
                  <a:pt x="163" y="140"/>
                </a:cubicBezTo>
                <a:cubicBezTo>
                  <a:pt x="163" y="140"/>
                  <a:pt x="163" y="140"/>
                  <a:pt x="163" y="140"/>
                </a:cubicBezTo>
                <a:cubicBezTo>
                  <a:pt x="163" y="141"/>
                  <a:pt x="163" y="141"/>
                  <a:pt x="163" y="141"/>
                </a:cubicBezTo>
                <a:cubicBezTo>
                  <a:pt x="164" y="141"/>
                  <a:pt x="164" y="141"/>
                  <a:pt x="164" y="141"/>
                </a:cubicBezTo>
                <a:cubicBezTo>
                  <a:pt x="165" y="141"/>
                  <a:pt x="165" y="141"/>
                  <a:pt x="165" y="141"/>
                </a:cubicBezTo>
                <a:cubicBezTo>
                  <a:pt x="165" y="141"/>
                  <a:pt x="165" y="141"/>
                  <a:pt x="165" y="141"/>
                </a:cubicBezTo>
                <a:cubicBezTo>
                  <a:pt x="166" y="141"/>
                  <a:pt x="166" y="141"/>
                  <a:pt x="166" y="141"/>
                </a:cubicBezTo>
                <a:cubicBezTo>
                  <a:pt x="167" y="141"/>
                  <a:pt x="167" y="141"/>
                  <a:pt x="167" y="141"/>
                </a:cubicBezTo>
                <a:cubicBezTo>
                  <a:pt x="167" y="141"/>
                  <a:pt x="167" y="141"/>
                  <a:pt x="167" y="141"/>
                </a:cubicBezTo>
                <a:cubicBezTo>
                  <a:pt x="168" y="141"/>
                  <a:pt x="168" y="141"/>
                  <a:pt x="168" y="141"/>
                </a:cubicBezTo>
                <a:cubicBezTo>
                  <a:pt x="169" y="141"/>
                  <a:pt x="169" y="141"/>
                  <a:pt x="169" y="141"/>
                </a:cubicBezTo>
                <a:cubicBezTo>
                  <a:pt x="170" y="141"/>
                  <a:pt x="170" y="141"/>
                  <a:pt x="170" y="141"/>
                </a:cubicBezTo>
                <a:cubicBezTo>
                  <a:pt x="171" y="141"/>
                  <a:pt x="171" y="141"/>
                  <a:pt x="171" y="141"/>
                </a:cubicBezTo>
                <a:cubicBezTo>
                  <a:pt x="172" y="141"/>
                  <a:pt x="172" y="141"/>
                  <a:pt x="172" y="141"/>
                </a:cubicBezTo>
                <a:cubicBezTo>
                  <a:pt x="173" y="141"/>
                  <a:pt x="173" y="141"/>
                  <a:pt x="173" y="141"/>
                </a:cubicBezTo>
                <a:cubicBezTo>
                  <a:pt x="173" y="142"/>
                  <a:pt x="173" y="142"/>
                  <a:pt x="173" y="142"/>
                </a:cubicBezTo>
                <a:cubicBezTo>
                  <a:pt x="174" y="142"/>
                  <a:pt x="174" y="142"/>
                  <a:pt x="174" y="142"/>
                </a:cubicBezTo>
                <a:cubicBezTo>
                  <a:pt x="174" y="143"/>
                  <a:pt x="174" y="143"/>
                  <a:pt x="174" y="143"/>
                </a:cubicBezTo>
                <a:cubicBezTo>
                  <a:pt x="175" y="143"/>
                  <a:pt x="175" y="143"/>
                  <a:pt x="175" y="143"/>
                </a:cubicBezTo>
                <a:cubicBezTo>
                  <a:pt x="175" y="144"/>
                  <a:pt x="175" y="144"/>
                  <a:pt x="175" y="144"/>
                </a:cubicBezTo>
                <a:cubicBezTo>
                  <a:pt x="175" y="144"/>
                  <a:pt x="175" y="144"/>
                  <a:pt x="175" y="144"/>
                </a:cubicBezTo>
                <a:cubicBezTo>
                  <a:pt x="176" y="144"/>
                  <a:pt x="176" y="144"/>
                  <a:pt x="176" y="144"/>
                </a:cubicBezTo>
                <a:cubicBezTo>
                  <a:pt x="177" y="144"/>
                  <a:pt x="177" y="144"/>
                  <a:pt x="177" y="144"/>
                </a:cubicBezTo>
                <a:cubicBezTo>
                  <a:pt x="177" y="145"/>
                  <a:pt x="177" y="145"/>
                  <a:pt x="177" y="145"/>
                </a:cubicBezTo>
                <a:cubicBezTo>
                  <a:pt x="177" y="145"/>
                  <a:pt x="177" y="145"/>
                  <a:pt x="177" y="145"/>
                </a:cubicBezTo>
                <a:cubicBezTo>
                  <a:pt x="178" y="146"/>
                  <a:pt x="178" y="146"/>
                  <a:pt x="178" y="146"/>
                </a:cubicBezTo>
                <a:cubicBezTo>
                  <a:pt x="178" y="146"/>
                  <a:pt x="178" y="146"/>
                  <a:pt x="178" y="146"/>
                </a:cubicBezTo>
                <a:cubicBezTo>
                  <a:pt x="178" y="147"/>
                  <a:pt x="178" y="147"/>
                  <a:pt x="178" y="147"/>
                </a:cubicBezTo>
                <a:cubicBezTo>
                  <a:pt x="179" y="148"/>
                  <a:pt x="179" y="148"/>
                  <a:pt x="179" y="148"/>
                </a:cubicBezTo>
                <a:cubicBezTo>
                  <a:pt x="180" y="149"/>
                  <a:pt x="180" y="149"/>
                  <a:pt x="180" y="149"/>
                </a:cubicBezTo>
                <a:cubicBezTo>
                  <a:pt x="180" y="149"/>
                  <a:pt x="180" y="149"/>
                  <a:pt x="180" y="149"/>
                </a:cubicBezTo>
                <a:cubicBezTo>
                  <a:pt x="180" y="150"/>
                  <a:pt x="180" y="150"/>
                  <a:pt x="180" y="150"/>
                </a:cubicBezTo>
                <a:cubicBezTo>
                  <a:pt x="180" y="150"/>
                  <a:pt x="180" y="150"/>
                  <a:pt x="180" y="150"/>
                </a:cubicBezTo>
                <a:cubicBezTo>
                  <a:pt x="179" y="150"/>
                  <a:pt x="179" y="150"/>
                  <a:pt x="179" y="150"/>
                </a:cubicBezTo>
                <a:cubicBezTo>
                  <a:pt x="178" y="149"/>
                  <a:pt x="178" y="149"/>
                  <a:pt x="178" y="149"/>
                </a:cubicBezTo>
                <a:cubicBezTo>
                  <a:pt x="176" y="149"/>
                  <a:pt x="176" y="149"/>
                  <a:pt x="176" y="149"/>
                </a:cubicBezTo>
                <a:cubicBezTo>
                  <a:pt x="175" y="149"/>
                  <a:pt x="175" y="149"/>
                  <a:pt x="175" y="149"/>
                </a:cubicBezTo>
                <a:cubicBezTo>
                  <a:pt x="175" y="149"/>
                  <a:pt x="175" y="149"/>
                  <a:pt x="175" y="149"/>
                </a:cubicBezTo>
                <a:cubicBezTo>
                  <a:pt x="174" y="149"/>
                  <a:pt x="174" y="149"/>
                  <a:pt x="174" y="149"/>
                </a:cubicBezTo>
                <a:cubicBezTo>
                  <a:pt x="174" y="149"/>
                  <a:pt x="174" y="149"/>
                  <a:pt x="174" y="149"/>
                </a:cubicBezTo>
                <a:cubicBezTo>
                  <a:pt x="173" y="148"/>
                  <a:pt x="173" y="148"/>
                  <a:pt x="173" y="148"/>
                </a:cubicBezTo>
                <a:cubicBezTo>
                  <a:pt x="172" y="148"/>
                  <a:pt x="172" y="148"/>
                  <a:pt x="172" y="148"/>
                </a:cubicBezTo>
                <a:cubicBezTo>
                  <a:pt x="172" y="147"/>
                  <a:pt x="172" y="147"/>
                  <a:pt x="172" y="147"/>
                </a:cubicBezTo>
                <a:cubicBezTo>
                  <a:pt x="171" y="147"/>
                  <a:pt x="171" y="147"/>
                  <a:pt x="171" y="147"/>
                </a:cubicBezTo>
                <a:cubicBezTo>
                  <a:pt x="170" y="147"/>
                  <a:pt x="170" y="147"/>
                  <a:pt x="170" y="147"/>
                </a:cubicBezTo>
                <a:cubicBezTo>
                  <a:pt x="170" y="147"/>
                  <a:pt x="170" y="147"/>
                  <a:pt x="170" y="147"/>
                </a:cubicBezTo>
                <a:cubicBezTo>
                  <a:pt x="169" y="147"/>
                  <a:pt x="169" y="147"/>
                  <a:pt x="169" y="147"/>
                </a:cubicBezTo>
                <a:cubicBezTo>
                  <a:pt x="168" y="146"/>
                  <a:pt x="168" y="146"/>
                  <a:pt x="168" y="146"/>
                </a:cubicBezTo>
                <a:cubicBezTo>
                  <a:pt x="168" y="146"/>
                  <a:pt x="168" y="146"/>
                  <a:pt x="168" y="146"/>
                </a:cubicBezTo>
                <a:cubicBezTo>
                  <a:pt x="168" y="146"/>
                  <a:pt x="168" y="146"/>
                  <a:pt x="168" y="146"/>
                </a:cubicBezTo>
                <a:cubicBezTo>
                  <a:pt x="167" y="145"/>
                  <a:pt x="167" y="145"/>
                  <a:pt x="167" y="145"/>
                </a:cubicBezTo>
                <a:cubicBezTo>
                  <a:pt x="166" y="146"/>
                  <a:pt x="166" y="146"/>
                  <a:pt x="166" y="146"/>
                </a:cubicBezTo>
                <a:cubicBezTo>
                  <a:pt x="166" y="145"/>
                  <a:pt x="166" y="145"/>
                  <a:pt x="166" y="145"/>
                </a:cubicBezTo>
                <a:cubicBezTo>
                  <a:pt x="163" y="145"/>
                  <a:pt x="163" y="145"/>
                  <a:pt x="163" y="145"/>
                </a:cubicBezTo>
                <a:cubicBezTo>
                  <a:pt x="162" y="145"/>
                  <a:pt x="162" y="145"/>
                  <a:pt x="162" y="145"/>
                </a:cubicBezTo>
                <a:cubicBezTo>
                  <a:pt x="161" y="145"/>
                  <a:pt x="161" y="145"/>
                  <a:pt x="161" y="145"/>
                </a:cubicBezTo>
                <a:cubicBezTo>
                  <a:pt x="157" y="145"/>
                  <a:pt x="157" y="145"/>
                  <a:pt x="157" y="145"/>
                </a:cubicBezTo>
                <a:cubicBezTo>
                  <a:pt x="156" y="145"/>
                  <a:pt x="156" y="145"/>
                  <a:pt x="156" y="145"/>
                </a:cubicBezTo>
                <a:cubicBezTo>
                  <a:pt x="155" y="145"/>
                  <a:pt x="155" y="145"/>
                  <a:pt x="155" y="145"/>
                </a:cubicBezTo>
                <a:cubicBezTo>
                  <a:pt x="155" y="146"/>
                  <a:pt x="155" y="146"/>
                  <a:pt x="155" y="146"/>
                </a:cubicBezTo>
                <a:cubicBezTo>
                  <a:pt x="155" y="148"/>
                  <a:pt x="155" y="148"/>
                  <a:pt x="155" y="148"/>
                </a:cubicBezTo>
                <a:cubicBezTo>
                  <a:pt x="154" y="149"/>
                  <a:pt x="154" y="149"/>
                  <a:pt x="154" y="149"/>
                </a:cubicBezTo>
                <a:cubicBezTo>
                  <a:pt x="154" y="151"/>
                  <a:pt x="154" y="151"/>
                  <a:pt x="154" y="151"/>
                </a:cubicBezTo>
                <a:cubicBezTo>
                  <a:pt x="154" y="151"/>
                  <a:pt x="154" y="151"/>
                  <a:pt x="154" y="151"/>
                </a:cubicBezTo>
                <a:cubicBezTo>
                  <a:pt x="154" y="152"/>
                  <a:pt x="154" y="152"/>
                  <a:pt x="154" y="152"/>
                </a:cubicBezTo>
                <a:cubicBezTo>
                  <a:pt x="155" y="152"/>
                  <a:pt x="155" y="152"/>
                  <a:pt x="155" y="152"/>
                </a:cubicBezTo>
                <a:cubicBezTo>
                  <a:pt x="154" y="153"/>
                  <a:pt x="154" y="153"/>
                  <a:pt x="154" y="153"/>
                </a:cubicBezTo>
                <a:cubicBezTo>
                  <a:pt x="154" y="153"/>
                  <a:pt x="154" y="153"/>
                  <a:pt x="154" y="153"/>
                </a:cubicBezTo>
                <a:cubicBezTo>
                  <a:pt x="155" y="155"/>
                  <a:pt x="155" y="155"/>
                  <a:pt x="155" y="155"/>
                </a:cubicBezTo>
                <a:cubicBezTo>
                  <a:pt x="155" y="156"/>
                  <a:pt x="155" y="156"/>
                  <a:pt x="155" y="156"/>
                </a:cubicBezTo>
                <a:cubicBezTo>
                  <a:pt x="156" y="156"/>
                  <a:pt x="156" y="156"/>
                  <a:pt x="156" y="156"/>
                </a:cubicBezTo>
                <a:cubicBezTo>
                  <a:pt x="157" y="157"/>
                  <a:pt x="157" y="157"/>
                  <a:pt x="157" y="157"/>
                </a:cubicBezTo>
                <a:cubicBezTo>
                  <a:pt x="158" y="157"/>
                  <a:pt x="158" y="157"/>
                  <a:pt x="158" y="157"/>
                </a:cubicBezTo>
                <a:cubicBezTo>
                  <a:pt x="158" y="157"/>
                  <a:pt x="158" y="157"/>
                  <a:pt x="158" y="157"/>
                </a:cubicBezTo>
                <a:cubicBezTo>
                  <a:pt x="159" y="158"/>
                  <a:pt x="159" y="158"/>
                  <a:pt x="159" y="158"/>
                </a:cubicBezTo>
                <a:cubicBezTo>
                  <a:pt x="160" y="158"/>
                  <a:pt x="160" y="158"/>
                  <a:pt x="160" y="158"/>
                </a:cubicBezTo>
                <a:cubicBezTo>
                  <a:pt x="161" y="157"/>
                  <a:pt x="161" y="157"/>
                  <a:pt x="161" y="157"/>
                </a:cubicBezTo>
                <a:cubicBezTo>
                  <a:pt x="161" y="158"/>
                  <a:pt x="161" y="158"/>
                  <a:pt x="161" y="158"/>
                </a:cubicBezTo>
                <a:cubicBezTo>
                  <a:pt x="162" y="158"/>
                  <a:pt x="162" y="158"/>
                  <a:pt x="162" y="158"/>
                </a:cubicBezTo>
                <a:cubicBezTo>
                  <a:pt x="163" y="158"/>
                  <a:pt x="163" y="158"/>
                  <a:pt x="163" y="158"/>
                </a:cubicBezTo>
                <a:cubicBezTo>
                  <a:pt x="164" y="159"/>
                  <a:pt x="164" y="159"/>
                  <a:pt x="164" y="159"/>
                </a:cubicBezTo>
                <a:cubicBezTo>
                  <a:pt x="164" y="160"/>
                  <a:pt x="164" y="160"/>
                  <a:pt x="164" y="160"/>
                </a:cubicBezTo>
                <a:cubicBezTo>
                  <a:pt x="164" y="160"/>
                  <a:pt x="164" y="160"/>
                  <a:pt x="164" y="160"/>
                </a:cubicBezTo>
                <a:cubicBezTo>
                  <a:pt x="163" y="160"/>
                  <a:pt x="163" y="160"/>
                  <a:pt x="163" y="160"/>
                </a:cubicBezTo>
                <a:cubicBezTo>
                  <a:pt x="164" y="161"/>
                  <a:pt x="164" y="161"/>
                  <a:pt x="164" y="161"/>
                </a:cubicBezTo>
                <a:cubicBezTo>
                  <a:pt x="163" y="162"/>
                  <a:pt x="163" y="162"/>
                  <a:pt x="163" y="162"/>
                </a:cubicBezTo>
                <a:cubicBezTo>
                  <a:pt x="163" y="162"/>
                  <a:pt x="163" y="162"/>
                  <a:pt x="163" y="162"/>
                </a:cubicBezTo>
                <a:cubicBezTo>
                  <a:pt x="163" y="163"/>
                  <a:pt x="163" y="163"/>
                  <a:pt x="163" y="163"/>
                </a:cubicBezTo>
                <a:cubicBezTo>
                  <a:pt x="162" y="163"/>
                  <a:pt x="162" y="163"/>
                  <a:pt x="162" y="163"/>
                </a:cubicBezTo>
                <a:cubicBezTo>
                  <a:pt x="161" y="164"/>
                  <a:pt x="161" y="164"/>
                  <a:pt x="161" y="164"/>
                </a:cubicBezTo>
                <a:cubicBezTo>
                  <a:pt x="161" y="164"/>
                  <a:pt x="161" y="164"/>
                  <a:pt x="161" y="164"/>
                </a:cubicBezTo>
                <a:cubicBezTo>
                  <a:pt x="162" y="165"/>
                  <a:pt x="162" y="165"/>
                  <a:pt x="162" y="165"/>
                </a:cubicBezTo>
                <a:cubicBezTo>
                  <a:pt x="162" y="166"/>
                  <a:pt x="162" y="166"/>
                  <a:pt x="162" y="166"/>
                </a:cubicBezTo>
                <a:cubicBezTo>
                  <a:pt x="162" y="167"/>
                  <a:pt x="162" y="167"/>
                  <a:pt x="162" y="167"/>
                </a:cubicBezTo>
                <a:cubicBezTo>
                  <a:pt x="162" y="168"/>
                  <a:pt x="162" y="168"/>
                  <a:pt x="162" y="168"/>
                </a:cubicBezTo>
                <a:cubicBezTo>
                  <a:pt x="161" y="168"/>
                  <a:pt x="161" y="168"/>
                  <a:pt x="161" y="168"/>
                </a:cubicBezTo>
                <a:cubicBezTo>
                  <a:pt x="162" y="169"/>
                  <a:pt x="162" y="169"/>
                  <a:pt x="162" y="169"/>
                </a:cubicBezTo>
                <a:cubicBezTo>
                  <a:pt x="163" y="169"/>
                  <a:pt x="163" y="169"/>
                  <a:pt x="163" y="169"/>
                </a:cubicBezTo>
                <a:cubicBezTo>
                  <a:pt x="164" y="169"/>
                  <a:pt x="164" y="169"/>
                  <a:pt x="164" y="169"/>
                </a:cubicBezTo>
                <a:cubicBezTo>
                  <a:pt x="164" y="169"/>
                  <a:pt x="164" y="169"/>
                  <a:pt x="164" y="169"/>
                </a:cubicBezTo>
                <a:cubicBezTo>
                  <a:pt x="165" y="169"/>
                  <a:pt x="165" y="169"/>
                  <a:pt x="165" y="169"/>
                </a:cubicBezTo>
                <a:cubicBezTo>
                  <a:pt x="165" y="169"/>
                  <a:pt x="165" y="169"/>
                  <a:pt x="165" y="169"/>
                </a:cubicBezTo>
                <a:cubicBezTo>
                  <a:pt x="166" y="169"/>
                  <a:pt x="166" y="169"/>
                  <a:pt x="166" y="169"/>
                </a:cubicBezTo>
                <a:cubicBezTo>
                  <a:pt x="166" y="169"/>
                  <a:pt x="166" y="169"/>
                  <a:pt x="166" y="169"/>
                </a:cubicBezTo>
                <a:cubicBezTo>
                  <a:pt x="167" y="169"/>
                  <a:pt x="167" y="169"/>
                  <a:pt x="167" y="169"/>
                </a:cubicBezTo>
                <a:cubicBezTo>
                  <a:pt x="169" y="170"/>
                  <a:pt x="169" y="170"/>
                  <a:pt x="169" y="170"/>
                </a:cubicBezTo>
                <a:cubicBezTo>
                  <a:pt x="170" y="169"/>
                  <a:pt x="170" y="169"/>
                  <a:pt x="170" y="169"/>
                </a:cubicBezTo>
                <a:cubicBezTo>
                  <a:pt x="171" y="169"/>
                  <a:pt x="171" y="169"/>
                  <a:pt x="171" y="169"/>
                </a:cubicBezTo>
                <a:cubicBezTo>
                  <a:pt x="171" y="169"/>
                  <a:pt x="171" y="169"/>
                  <a:pt x="171" y="169"/>
                </a:cubicBezTo>
                <a:cubicBezTo>
                  <a:pt x="171" y="169"/>
                  <a:pt x="171" y="169"/>
                  <a:pt x="171" y="169"/>
                </a:cubicBezTo>
                <a:cubicBezTo>
                  <a:pt x="172" y="169"/>
                  <a:pt x="172" y="169"/>
                  <a:pt x="172" y="169"/>
                </a:cubicBezTo>
                <a:cubicBezTo>
                  <a:pt x="172" y="169"/>
                  <a:pt x="172" y="169"/>
                  <a:pt x="172" y="169"/>
                </a:cubicBezTo>
                <a:cubicBezTo>
                  <a:pt x="173" y="169"/>
                  <a:pt x="173" y="169"/>
                  <a:pt x="173" y="169"/>
                </a:cubicBezTo>
                <a:cubicBezTo>
                  <a:pt x="173" y="170"/>
                  <a:pt x="173" y="170"/>
                  <a:pt x="173" y="170"/>
                </a:cubicBezTo>
                <a:cubicBezTo>
                  <a:pt x="174" y="170"/>
                  <a:pt x="174" y="170"/>
                  <a:pt x="174" y="170"/>
                </a:cubicBezTo>
                <a:cubicBezTo>
                  <a:pt x="174" y="169"/>
                  <a:pt x="174" y="169"/>
                  <a:pt x="174" y="169"/>
                </a:cubicBezTo>
                <a:cubicBezTo>
                  <a:pt x="174" y="170"/>
                  <a:pt x="174" y="170"/>
                  <a:pt x="174" y="170"/>
                </a:cubicBezTo>
                <a:cubicBezTo>
                  <a:pt x="175" y="171"/>
                  <a:pt x="175" y="171"/>
                  <a:pt x="175" y="171"/>
                </a:cubicBezTo>
                <a:cubicBezTo>
                  <a:pt x="175" y="171"/>
                  <a:pt x="175" y="171"/>
                  <a:pt x="175" y="171"/>
                </a:cubicBezTo>
                <a:cubicBezTo>
                  <a:pt x="176" y="170"/>
                  <a:pt x="176" y="170"/>
                  <a:pt x="176" y="170"/>
                </a:cubicBezTo>
                <a:cubicBezTo>
                  <a:pt x="177" y="170"/>
                  <a:pt x="177" y="170"/>
                  <a:pt x="177" y="170"/>
                </a:cubicBezTo>
                <a:cubicBezTo>
                  <a:pt x="177" y="169"/>
                  <a:pt x="177" y="169"/>
                  <a:pt x="177" y="169"/>
                </a:cubicBezTo>
                <a:cubicBezTo>
                  <a:pt x="178" y="169"/>
                  <a:pt x="178" y="169"/>
                  <a:pt x="178" y="169"/>
                </a:cubicBezTo>
                <a:cubicBezTo>
                  <a:pt x="179" y="169"/>
                  <a:pt x="179" y="169"/>
                  <a:pt x="179" y="169"/>
                </a:cubicBezTo>
                <a:cubicBezTo>
                  <a:pt x="180" y="168"/>
                  <a:pt x="180" y="168"/>
                  <a:pt x="180" y="168"/>
                </a:cubicBezTo>
                <a:cubicBezTo>
                  <a:pt x="181" y="168"/>
                  <a:pt x="181" y="168"/>
                  <a:pt x="181" y="168"/>
                </a:cubicBezTo>
                <a:cubicBezTo>
                  <a:pt x="182" y="167"/>
                  <a:pt x="182" y="167"/>
                  <a:pt x="182" y="167"/>
                </a:cubicBezTo>
                <a:cubicBezTo>
                  <a:pt x="182" y="167"/>
                  <a:pt x="182" y="167"/>
                  <a:pt x="182" y="167"/>
                </a:cubicBezTo>
                <a:cubicBezTo>
                  <a:pt x="183" y="167"/>
                  <a:pt x="183" y="167"/>
                  <a:pt x="183" y="167"/>
                </a:cubicBezTo>
                <a:cubicBezTo>
                  <a:pt x="184" y="167"/>
                  <a:pt x="184" y="167"/>
                  <a:pt x="184" y="167"/>
                </a:cubicBezTo>
                <a:cubicBezTo>
                  <a:pt x="185" y="167"/>
                  <a:pt x="185" y="167"/>
                  <a:pt x="185" y="167"/>
                </a:cubicBezTo>
                <a:cubicBezTo>
                  <a:pt x="185" y="167"/>
                  <a:pt x="185" y="167"/>
                  <a:pt x="185" y="167"/>
                </a:cubicBezTo>
                <a:cubicBezTo>
                  <a:pt x="187" y="167"/>
                  <a:pt x="187" y="167"/>
                  <a:pt x="187" y="167"/>
                </a:cubicBezTo>
                <a:cubicBezTo>
                  <a:pt x="189" y="166"/>
                  <a:pt x="189" y="166"/>
                  <a:pt x="189" y="166"/>
                </a:cubicBezTo>
                <a:cubicBezTo>
                  <a:pt x="190" y="165"/>
                  <a:pt x="190" y="165"/>
                  <a:pt x="190" y="165"/>
                </a:cubicBezTo>
                <a:cubicBezTo>
                  <a:pt x="190" y="165"/>
                  <a:pt x="190" y="165"/>
                  <a:pt x="190" y="165"/>
                </a:cubicBezTo>
                <a:cubicBezTo>
                  <a:pt x="190" y="166"/>
                  <a:pt x="190" y="166"/>
                  <a:pt x="190" y="166"/>
                </a:cubicBezTo>
                <a:cubicBezTo>
                  <a:pt x="190" y="165"/>
                  <a:pt x="190" y="165"/>
                  <a:pt x="190" y="165"/>
                </a:cubicBezTo>
                <a:cubicBezTo>
                  <a:pt x="191" y="165"/>
                  <a:pt x="191" y="165"/>
                  <a:pt x="191" y="165"/>
                </a:cubicBezTo>
                <a:cubicBezTo>
                  <a:pt x="191" y="164"/>
                  <a:pt x="191" y="164"/>
                  <a:pt x="191" y="164"/>
                </a:cubicBezTo>
                <a:cubicBezTo>
                  <a:pt x="192" y="164"/>
                  <a:pt x="192" y="164"/>
                  <a:pt x="192" y="164"/>
                </a:cubicBezTo>
                <a:cubicBezTo>
                  <a:pt x="192" y="164"/>
                  <a:pt x="192" y="164"/>
                  <a:pt x="192" y="164"/>
                </a:cubicBezTo>
                <a:cubicBezTo>
                  <a:pt x="193" y="164"/>
                  <a:pt x="193" y="164"/>
                  <a:pt x="193" y="164"/>
                </a:cubicBezTo>
                <a:cubicBezTo>
                  <a:pt x="193" y="163"/>
                  <a:pt x="193" y="163"/>
                  <a:pt x="193" y="163"/>
                </a:cubicBezTo>
                <a:cubicBezTo>
                  <a:pt x="193" y="163"/>
                  <a:pt x="193" y="163"/>
                  <a:pt x="193" y="163"/>
                </a:cubicBezTo>
                <a:cubicBezTo>
                  <a:pt x="193" y="163"/>
                  <a:pt x="193" y="163"/>
                  <a:pt x="193" y="163"/>
                </a:cubicBezTo>
                <a:cubicBezTo>
                  <a:pt x="194" y="163"/>
                  <a:pt x="194" y="163"/>
                  <a:pt x="194" y="163"/>
                </a:cubicBezTo>
                <a:cubicBezTo>
                  <a:pt x="194" y="163"/>
                  <a:pt x="194" y="163"/>
                  <a:pt x="194" y="163"/>
                </a:cubicBezTo>
                <a:cubicBezTo>
                  <a:pt x="194" y="164"/>
                  <a:pt x="194" y="164"/>
                  <a:pt x="194" y="164"/>
                </a:cubicBezTo>
                <a:cubicBezTo>
                  <a:pt x="194" y="164"/>
                  <a:pt x="194" y="164"/>
                  <a:pt x="194" y="164"/>
                </a:cubicBezTo>
                <a:cubicBezTo>
                  <a:pt x="194" y="165"/>
                  <a:pt x="194" y="165"/>
                  <a:pt x="194" y="165"/>
                </a:cubicBezTo>
                <a:cubicBezTo>
                  <a:pt x="194" y="165"/>
                  <a:pt x="194" y="165"/>
                  <a:pt x="194" y="165"/>
                </a:cubicBezTo>
                <a:cubicBezTo>
                  <a:pt x="193" y="166"/>
                  <a:pt x="193" y="166"/>
                  <a:pt x="193" y="166"/>
                </a:cubicBezTo>
                <a:cubicBezTo>
                  <a:pt x="193" y="166"/>
                  <a:pt x="193" y="166"/>
                  <a:pt x="193" y="166"/>
                </a:cubicBezTo>
                <a:cubicBezTo>
                  <a:pt x="193" y="167"/>
                  <a:pt x="193" y="167"/>
                  <a:pt x="193" y="167"/>
                </a:cubicBezTo>
                <a:cubicBezTo>
                  <a:pt x="193" y="167"/>
                  <a:pt x="193" y="167"/>
                  <a:pt x="193" y="167"/>
                </a:cubicBezTo>
                <a:cubicBezTo>
                  <a:pt x="194" y="168"/>
                  <a:pt x="194" y="168"/>
                  <a:pt x="194" y="168"/>
                </a:cubicBezTo>
                <a:cubicBezTo>
                  <a:pt x="195" y="167"/>
                  <a:pt x="195" y="167"/>
                  <a:pt x="195" y="167"/>
                </a:cubicBezTo>
                <a:cubicBezTo>
                  <a:pt x="195" y="167"/>
                  <a:pt x="195" y="167"/>
                  <a:pt x="195" y="167"/>
                </a:cubicBezTo>
                <a:cubicBezTo>
                  <a:pt x="196" y="168"/>
                  <a:pt x="196" y="168"/>
                  <a:pt x="196" y="168"/>
                </a:cubicBezTo>
                <a:cubicBezTo>
                  <a:pt x="196" y="169"/>
                  <a:pt x="196" y="169"/>
                  <a:pt x="196" y="169"/>
                </a:cubicBezTo>
                <a:cubicBezTo>
                  <a:pt x="197" y="169"/>
                  <a:pt x="197" y="169"/>
                  <a:pt x="197" y="169"/>
                </a:cubicBezTo>
                <a:cubicBezTo>
                  <a:pt x="197" y="169"/>
                  <a:pt x="197" y="169"/>
                  <a:pt x="197" y="169"/>
                </a:cubicBezTo>
                <a:cubicBezTo>
                  <a:pt x="197" y="168"/>
                  <a:pt x="197" y="168"/>
                  <a:pt x="197" y="168"/>
                </a:cubicBezTo>
                <a:cubicBezTo>
                  <a:pt x="198" y="168"/>
                  <a:pt x="198" y="168"/>
                  <a:pt x="198" y="168"/>
                </a:cubicBezTo>
                <a:cubicBezTo>
                  <a:pt x="198" y="169"/>
                  <a:pt x="198" y="169"/>
                  <a:pt x="198" y="169"/>
                </a:cubicBezTo>
                <a:cubicBezTo>
                  <a:pt x="197" y="170"/>
                  <a:pt x="197" y="170"/>
                  <a:pt x="197" y="170"/>
                </a:cubicBezTo>
                <a:cubicBezTo>
                  <a:pt x="196" y="170"/>
                  <a:pt x="196" y="170"/>
                  <a:pt x="196" y="170"/>
                </a:cubicBezTo>
                <a:cubicBezTo>
                  <a:pt x="196" y="170"/>
                  <a:pt x="196" y="170"/>
                  <a:pt x="196" y="170"/>
                </a:cubicBezTo>
                <a:cubicBezTo>
                  <a:pt x="196" y="171"/>
                  <a:pt x="196" y="171"/>
                  <a:pt x="196" y="171"/>
                </a:cubicBezTo>
                <a:cubicBezTo>
                  <a:pt x="196" y="171"/>
                  <a:pt x="196" y="171"/>
                  <a:pt x="196" y="171"/>
                </a:cubicBezTo>
                <a:cubicBezTo>
                  <a:pt x="197" y="171"/>
                  <a:pt x="197" y="171"/>
                  <a:pt x="197" y="171"/>
                </a:cubicBezTo>
                <a:cubicBezTo>
                  <a:pt x="198" y="172"/>
                  <a:pt x="198" y="172"/>
                  <a:pt x="198" y="172"/>
                </a:cubicBezTo>
                <a:cubicBezTo>
                  <a:pt x="198" y="171"/>
                  <a:pt x="198" y="171"/>
                  <a:pt x="198" y="171"/>
                </a:cubicBezTo>
                <a:cubicBezTo>
                  <a:pt x="199" y="170"/>
                  <a:pt x="199" y="170"/>
                  <a:pt x="199" y="170"/>
                </a:cubicBezTo>
                <a:cubicBezTo>
                  <a:pt x="199" y="170"/>
                  <a:pt x="199" y="170"/>
                  <a:pt x="199" y="170"/>
                </a:cubicBezTo>
                <a:cubicBezTo>
                  <a:pt x="199" y="171"/>
                  <a:pt x="199" y="171"/>
                  <a:pt x="199" y="171"/>
                </a:cubicBezTo>
                <a:cubicBezTo>
                  <a:pt x="200" y="172"/>
                  <a:pt x="200" y="172"/>
                  <a:pt x="200" y="172"/>
                </a:cubicBezTo>
                <a:cubicBezTo>
                  <a:pt x="200" y="172"/>
                  <a:pt x="200" y="172"/>
                  <a:pt x="200" y="172"/>
                </a:cubicBezTo>
                <a:cubicBezTo>
                  <a:pt x="201" y="172"/>
                  <a:pt x="201" y="172"/>
                  <a:pt x="201" y="172"/>
                </a:cubicBezTo>
                <a:cubicBezTo>
                  <a:pt x="202" y="172"/>
                  <a:pt x="202" y="172"/>
                  <a:pt x="202" y="172"/>
                </a:cubicBezTo>
                <a:cubicBezTo>
                  <a:pt x="202" y="173"/>
                  <a:pt x="202" y="173"/>
                  <a:pt x="202" y="173"/>
                </a:cubicBezTo>
                <a:cubicBezTo>
                  <a:pt x="203" y="173"/>
                  <a:pt x="203" y="173"/>
                  <a:pt x="203" y="173"/>
                </a:cubicBezTo>
                <a:cubicBezTo>
                  <a:pt x="203" y="173"/>
                  <a:pt x="203" y="173"/>
                  <a:pt x="203" y="173"/>
                </a:cubicBezTo>
                <a:cubicBezTo>
                  <a:pt x="204" y="173"/>
                  <a:pt x="204" y="173"/>
                  <a:pt x="204" y="173"/>
                </a:cubicBezTo>
                <a:cubicBezTo>
                  <a:pt x="204" y="173"/>
                  <a:pt x="204" y="173"/>
                  <a:pt x="204" y="173"/>
                </a:cubicBezTo>
                <a:cubicBezTo>
                  <a:pt x="204" y="173"/>
                  <a:pt x="204" y="173"/>
                  <a:pt x="204" y="173"/>
                </a:cubicBezTo>
                <a:cubicBezTo>
                  <a:pt x="205" y="172"/>
                  <a:pt x="205" y="172"/>
                  <a:pt x="205" y="172"/>
                </a:cubicBezTo>
                <a:cubicBezTo>
                  <a:pt x="205" y="173"/>
                  <a:pt x="205" y="173"/>
                  <a:pt x="205" y="173"/>
                </a:cubicBezTo>
                <a:cubicBezTo>
                  <a:pt x="205" y="173"/>
                  <a:pt x="205" y="173"/>
                  <a:pt x="205" y="173"/>
                </a:cubicBezTo>
                <a:cubicBezTo>
                  <a:pt x="206" y="174"/>
                  <a:pt x="206" y="174"/>
                  <a:pt x="206" y="174"/>
                </a:cubicBezTo>
                <a:cubicBezTo>
                  <a:pt x="206" y="173"/>
                  <a:pt x="206" y="173"/>
                  <a:pt x="206" y="173"/>
                </a:cubicBezTo>
                <a:cubicBezTo>
                  <a:pt x="207" y="173"/>
                  <a:pt x="207" y="173"/>
                  <a:pt x="207" y="173"/>
                </a:cubicBezTo>
                <a:cubicBezTo>
                  <a:pt x="207" y="173"/>
                  <a:pt x="207" y="173"/>
                  <a:pt x="207" y="173"/>
                </a:cubicBezTo>
                <a:cubicBezTo>
                  <a:pt x="207" y="174"/>
                  <a:pt x="207" y="174"/>
                  <a:pt x="207" y="174"/>
                </a:cubicBezTo>
                <a:cubicBezTo>
                  <a:pt x="208" y="174"/>
                  <a:pt x="208" y="174"/>
                  <a:pt x="208" y="174"/>
                </a:cubicBezTo>
                <a:cubicBezTo>
                  <a:pt x="208" y="173"/>
                  <a:pt x="208" y="173"/>
                  <a:pt x="208" y="173"/>
                </a:cubicBezTo>
                <a:cubicBezTo>
                  <a:pt x="208" y="173"/>
                  <a:pt x="208" y="173"/>
                  <a:pt x="208" y="173"/>
                </a:cubicBezTo>
                <a:cubicBezTo>
                  <a:pt x="209" y="172"/>
                  <a:pt x="209" y="172"/>
                  <a:pt x="209" y="172"/>
                </a:cubicBezTo>
                <a:cubicBezTo>
                  <a:pt x="210" y="172"/>
                  <a:pt x="210" y="172"/>
                  <a:pt x="210" y="172"/>
                </a:cubicBezTo>
                <a:cubicBezTo>
                  <a:pt x="210" y="173"/>
                  <a:pt x="210" y="173"/>
                  <a:pt x="210" y="173"/>
                </a:cubicBezTo>
                <a:cubicBezTo>
                  <a:pt x="210" y="173"/>
                  <a:pt x="210" y="173"/>
                  <a:pt x="210" y="173"/>
                </a:cubicBezTo>
                <a:cubicBezTo>
                  <a:pt x="211" y="173"/>
                  <a:pt x="211" y="173"/>
                  <a:pt x="211" y="173"/>
                </a:cubicBezTo>
                <a:close/>
                <a:moveTo>
                  <a:pt x="305" y="208"/>
                </a:moveTo>
                <a:cubicBezTo>
                  <a:pt x="305" y="207"/>
                  <a:pt x="305" y="207"/>
                  <a:pt x="305" y="207"/>
                </a:cubicBezTo>
                <a:cubicBezTo>
                  <a:pt x="305" y="207"/>
                  <a:pt x="305" y="207"/>
                  <a:pt x="305" y="207"/>
                </a:cubicBezTo>
                <a:cubicBezTo>
                  <a:pt x="305" y="206"/>
                  <a:pt x="305" y="206"/>
                  <a:pt x="305" y="206"/>
                </a:cubicBezTo>
                <a:cubicBezTo>
                  <a:pt x="305" y="205"/>
                  <a:pt x="305" y="205"/>
                  <a:pt x="305" y="205"/>
                </a:cubicBezTo>
                <a:cubicBezTo>
                  <a:pt x="306" y="203"/>
                  <a:pt x="306" y="203"/>
                  <a:pt x="306" y="203"/>
                </a:cubicBezTo>
                <a:cubicBezTo>
                  <a:pt x="307" y="202"/>
                  <a:pt x="307" y="202"/>
                  <a:pt x="307" y="202"/>
                </a:cubicBezTo>
                <a:cubicBezTo>
                  <a:pt x="308" y="202"/>
                  <a:pt x="308" y="202"/>
                  <a:pt x="308" y="202"/>
                </a:cubicBezTo>
                <a:cubicBezTo>
                  <a:pt x="309" y="200"/>
                  <a:pt x="309" y="200"/>
                  <a:pt x="309" y="200"/>
                </a:cubicBezTo>
                <a:cubicBezTo>
                  <a:pt x="310" y="199"/>
                  <a:pt x="310" y="199"/>
                  <a:pt x="310" y="199"/>
                </a:cubicBezTo>
                <a:cubicBezTo>
                  <a:pt x="311" y="199"/>
                  <a:pt x="311" y="199"/>
                  <a:pt x="311" y="199"/>
                </a:cubicBezTo>
                <a:cubicBezTo>
                  <a:pt x="311" y="198"/>
                  <a:pt x="311" y="198"/>
                  <a:pt x="311" y="198"/>
                </a:cubicBezTo>
                <a:cubicBezTo>
                  <a:pt x="312" y="199"/>
                  <a:pt x="312" y="199"/>
                  <a:pt x="312" y="199"/>
                </a:cubicBezTo>
                <a:cubicBezTo>
                  <a:pt x="313" y="198"/>
                  <a:pt x="313" y="198"/>
                  <a:pt x="313" y="198"/>
                </a:cubicBezTo>
                <a:cubicBezTo>
                  <a:pt x="314" y="199"/>
                  <a:pt x="314" y="199"/>
                  <a:pt x="314" y="199"/>
                </a:cubicBezTo>
                <a:cubicBezTo>
                  <a:pt x="314" y="199"/>
                  <a:pt x="314" y="199"/>
                  <a:pt x="314" y="199"/>
                </a:cubicBezTo>
                <a:cubicBezTo>
                  <a:pt x="315" y="199"/>
                  <a:pt x="315" y="199"/>
                  <a:pt x="315" y="199"/>
                </a:cubicBezTo>
                <a:cubicBezTo>
                  <a:pt x="315" y="200"/>
                  <a:pt x="315" y="200"/>
                  <a:pt x="315" y="200"/>
                </a:cubicBezTo>
                <a:cubicBezTo>
                  <a:pt x="316" y="201"/>
                  <a:pt x="316" y="201"/>
                  <a:pt x="316" y="201"/>
                </a:cubicBezTo>
                <a:cubicBezTo>
                  <a:pt x="316" y="202"/>
                  <a:pt x="316" y="202"/>
                  <a:pt x="316" y="202"/>
                </a:cubicBezTo>
                <a:cubicBezTo>
                  <a:pt x="315" y="202"/>
                  <a:pt x="315" y="202"/>
                  <a:pt x="315" y="202"/>
                </a:cubicBezTo>
                <a:cubicBezTo>
                  <a:pt x="314" y="203"/>
                  <a:pt x="314" y="203"/>
                  <a:pt x="314" y="203"/>
                </a:cubicBezTo>
                <a:cubicBezTo>
                  <a:pt x="314" y="204"/>
                  <a:pt x="314" y="204"/>
                  <a:pt x="314" y="204"/>
                </a:cubicBezTo>
                <a:cubicBezTo>
                  <a:pt x="313" y="207"/>
                  <a:pt x="313" y="207"/>
                  <a:pt x="313" y="207"/>
                </a:cubicBezTo>
                <a:cubicBezTo>
                  <a:pt x="313" y="207"/>
                  <a:pt x="313" y="207"/>
                  <a:pt x="313" y="207"/>
                </a:cubicBezTo>
                <a:cubicBezTo>
                  <a:pt x="312" y="208"/>
                  <a:pt x="312" y="208"/>
                  <a:pt x="312" y="208"/>
                </a:cubicBezTo>
                <a:cubicBezTo>
                  <a:pt x="311" y="208"/>
                  <a:pt x="311" y="208"/>
                  <a:pt x="311" y="208"/>
                </a:cubicBezTo>
                <a:cubicBezTo>
                  <a:pt x="310" y="208"/>
                  <a:pt x="310" y="208"/>
                  <a:pt x="310" y="208"/>
                </a:cubicBezTo>
                <a:cubicBezTo>
                  <a:pt x="310" y="209"/>
                  <a:pt x="310" y="209"/>
                  <a:pt x="310" y="209"/>
                </a:cubicBezTo>
                <a:cubicBezTo>
                  <a:pt x="308" y="209"/>
                  <a:pt x="308" y="209"/>
                  <a:pt x="308" y="209"/>
                </a:cubicBezTo>
                <a:cubicBezTo>
                  <a:pt x="308" y="209"/>
                  <a:pt x="308" y="209"/>
                  <a:pt x="308" y="209"/>
                </a:cubicBezTo>
                <a:cubicBezTo>
                  <a:pt x="306" y="209"/>
                  <a:pt x="306" y="209"/>
                  <a:pt x="306" y="209"/>
                </a:cubicBezTo>
                <a:cubicBezTo>
                  <a:pt x="306" y="209"/>
                  <a:pt x="306" y="209"/>
                  <a:pt x="306" y="209"/>
                </a:cubicBezTo>
                <a:cubicBezTo>
                  <a:pt x="305" y="209"/>
                  <a:pt x="305" y="209"/>
                  <a:pt x="305" y="209"/>
                </a:cubicBezTo>
                <a:cubicBezTo>
                  <a:pt x="305" y="208"/>
                  <a:pt x="305" y="208"/>
                  <a:pt x="305" y="208"/>
                </a:cubicBezTo>
                <a:close/>
                <a:moveTo>
                  <a:pt x="215" y="170"/>
                </a:moveTo>
                <a:cubicBezTo>
                  <a:pt x="215" y="169"/>
                  <a:pt x="215" y="169"/>
                  <a:pt x="215" y="169"/>
                </a:cubicBezTo>
                <a:cubicBezTo>
                  <a:pt x="215" y="169"/>
                  <a:pt x="215" y="169"/>
                  <a:pt x="215" y="169"/>
                </a:cubicBezTo>
                <a:cubicBezTo>
                  <a:pt x="216" y="168"/>
                  <a:pt x="216" y="168"/>
                  <a:pt x="216" y="168"/>
                </a:cubicBezTo>
                <a:cubicBezTo>
                  <a:pt x="216" y="168"/>
                  <a:pt x="216" y="168"/>
                  <a:pt x="216" y="168"/>
                </a:cubicBezTo>
                <a:cubicBezTo>
                  <a:pt x="216" y="167"/>
                  <a:pt x="216" y="167"/>
                  <a:pt x="216" y="167"/>
                </a:cubicBezTo>
                <a:cubicBezTo>
                  <a:pt x="216" y="167"/>
                  <a:pt x="216" y="167"/>
                  <a:pt x="216" y="167"/>
                </a:cubicBezTo>
                <a:cubicBezTo>
                  <a:pt x="216" y="168"/>
                  <a:pt x="216" y="168"/>
                  <a:pt x="216" y="168"/>
                </a:cubicBezTo>
                <a:cubicBezTo>
                  <a:pt x="217" y="168"/>
                  <a:pt x="217" y="168"/>
                  <a:pt x="217" y="168"/>
                </a:cubicBezTo>
                <a:cubicBezTo>
                  <a:pt x="217" y="169"/>
                  <a:pt x="217" y="169"/>
                  <a:pt x="217" y="169"/>
                </a:cubicBezTo>
                <a:cubicBezTo>
                  <a:pt x="216" y="169"/>
                  <a:pt x="216" y="169"/>
                  <a:pt x="216" y="169"/>
                </a:cubicBezTo>
                <a:cubicBezTo>
                  <a:pt x="216" y="169"/>
                  <a:pt x="216" y="169"/>
                  <a:pt x="216" y="169"/>
                </a:cubicBezTo>
                <a:cubicBezTo>
                  <a:pt x="216" y="170"/>
                  <a:pt x="216" y="170"/>
                  <a:pt x="216" y="170"/>
                </a:cubicBezTo>
                <a:cubicBezTo>
                  <a:pt x="215" y="170"/>
                  <a:pt x="215" y="170"/>
                  <a:pt x="215" y="170"/>
                </a:cubicBezTo>
                <a:close/>
                <a:moveTo>
                  <a:pt x="207" y="177"/>
                </a:moveTo>
                <a:cubicBezTo>
                  <a:pt x="208" y="177"/>
                  <a:pt x="208" y="177"/>
                  <a:pt x="208" y="177"/>
                </a:cubicBezTo>
                <a:cubicBezTo>
                  <a:pt x="208" y="176"/>
                  <a:pt x="208" y="176"/>
                  <a:pt x="208" y="176"/>
                </a:cubicBezTo>
                <a:cubicBezTo>
                  <a:pt x="208" y="176"/>
                  <a:pt x="208" y="176"/>
                  <a:pt x="208" y="176"/>
                </a:cubicBezTo>
                <a:cubicBezTo>
                  <a:pt x="208" y="175"/>
                  <a:pt x="208" y="175"/>
                  <a:pt x="208" y="175"/>
                </a:cubicBezTo>
                <a:cubicBezTo>
                  <a:pt x="208" y="175"/>
                  <a:pt x="208" y="175"/>
                  <a:pt x="208" y="175"/>
                </a:cubicBezTo>
                <a:cubicBezTo>
                  <a:pt x="207" y="176"/>
                  <a:pt x="207" y="176"/>
                  <a:pt x="207" y="176"/>
                </a:cubicBezTo>
                <a:cubicBezTo>
                  <a:pt x="207" y="176"/>
                  <a:pt x="207" y="176"/>
                  <a:pt x="207" y="176"/>
                </a:cubicBezTo>
                <a:cubicBezTo>
                  <a:pt x="206" y="176"/>
                  <a:pt x="206" y="176"/>
                  <a:pt x="206" y="176"/>
                </a:cubicBezTo>
                <a:cubicBezTo>
                  <a:pt x="206" y="176"/>
                  <a:pt x="206" y="176"/>
                  <a:pt x="206" y="176"/>
                </a:cubicBezTo>
                <a:cubicBezTo>
                  <a:pt x="206" y="177"/>
                  <a:pt x="206" y="177"/>
                  <a:pt x="206" y="177"/>
                </a:cubicBezTo>
                <a:cubicBezTo>
                  <a:pt x="207" y="177"/>
                  <a:pt x="207" y="177"/>
                  <a:pt x="207" y="177"/>
                </a:cubicBezTo>
                <a:close/>
                <a:moveTo>
                  <a:pt x="217" y="176"/>
                </a:moveTo>
                <a:cubicBezTo>
                  <a:pt x="216" y="176"/>
                  <a:pt x="216" y="176"/>
                  <a:pt x="216" y="176"/>
                </a:cubicBezTo>
                <a:cubicBezTo>
                  <a:pt x="216" y="177"/>
                  <a:pt x="216" y="177"/>
                  <a:pt x="216" y="177"/>
                </a:cubicBezTo>
                <a:cubicBezTo>
                  <a:pt x="215" y="177"/>
                  <a:pt x="215" y="177"/>
                  <a:pt x="215" y="177"/>
                </a:cubicBezTo>
                <a:cubicBezTo>
                  <a:pt x="215" y="176"/>
                  <a:pt x="215" y="176"/>
                  <a:pt x="215" y="176"/>
                </a:cubicBezTo>
                <a:cubicBezTo>
                  <a:pt x="215" y="176"/>
                  <a:pt x="215" y="176"/>
                  <a:pt x="215" y="176"/>
                </a:cubicBezTo>
                <a:cubicBezTo>
                  <a:pt x="216" y="174"/>
                  <a:pt x="216" y="174"/>
                  <a:pt x="216" y="174"/>
                </a:cubicBezTo>
                <a:cubicBezTo>
                  <a:pt x="216" y="174"/>
                  <a:pt x="216" y="174"/>
                  <a:pt x="216" y="174"/>
                </a:cubicBezTo>
                <a:cubicBezTo>
                  <a:pt x="216" y="173"/>
                  <a:pt x="216" y="173"/>
                  <a:pt x="216" y="173"/>
                </a:cubicBezTo>
                <a:cubicBezTo>
                  <a:pt x="217" y="173"/>
                  <a:pt x="217" y="173"/>
                  <a:pt x="217" y="173"/>
                </a:cubicBezTo>
                <a:cubicBezTo>
                  <a:pt x="217" y="174"/>
                  <a:pt x="217" y="174"/>
                  <a:pt x="217" y="174"/>
                </a:cubicBezTo>
                <a:cubicBezTo>
                  <a:pt x="218" y="175"/>
                  <a:pt x="218" y="175"/>
                  <a:pt x="218" y="175"/>
                </a:cubicBezTo>
                <a:cubicBezTo>
                  <a:pt x="217" y="176"/>
                  <a:pt x="217" y="176"/>
                  <a:pt x="217" y="176"/>
                </a:cubicBezTo>
                <a:close/>
                <a:moveTo>
                  <a:pt x="218" y="174"/>
                </a:moveTo>
                <a:cubicBezTo>
                  <a:pt x="218" y="174"/>
                  <a:pt x="218" y="174"/>
                  <a:pt x="218" y="174"/>
                </a:cubicBezTo>
                <a:cubicBezTo>
                  <a:pt x="218" y="173"/>
                  <a:pt x="218" y="173"/>
                  <a:pt x="218" y="173"/>
                </a:cubicBezTo>
                <a:cubicBezTo>
                  <a:pt x="218" y="172"/>
                  <a:pt x="218" y="172"/>
                  <a:pt x="218" y="172"/>
                </a:cubicBezTo>
                <a:cubicBezTo>
                  <a:pt x="219" y="172"/>
                  <a:pt x="219" y="172"/>
                  <a:pt x="219" y="172"/>
                </a:cubicBezTo>
                <a:cubicBezTo>
                  <a:pt x="219" y="173"/>
                  <a:pt x="219" y="173"/>
                  <a:pt x="219" y="173"/>
                </a:cubicBezTo>
                <a:cubicBezTo>
                  <a:pt x="219" y="173"/>
                  <a:pt x="219" y="173"/>
                  <a:pt x="219" y="173"/>
                </a:cubicBezTo>
                <a:cubicBezTo>
                  <a:pt x="219" y="174"/>
                  <a:pt x="219" y="174"/>
                  <a:pt x="219" y="174"/>
                </a:cubicBezTo>
                <a:cubicBezTo>
                  <a:pt x="219" y="174"/>
                  <a:pt x="218" y="174"/>
                  <a:pt x="218" y="174"/>
                </a:cubicBezTo>
                <a:close/>
                <a:moveTo>
                  <a:pt x="237" y="175"/>
                </a:moveTo>
                <a:cubicBezTo>
                  <a:pt x="237" y="173"/>
                  <a:pt x="237" y="173"/>
                  <a:pt x="237" y="173"/>
                </a:cubicBezTo>
                <a:cubicBezTo>
                  <a:pt x="238" y="172"/>
                  <a:pt x="238" y="172"/>
                  <a:pt x="238" y="172"/>
                </a:cubicBezTo>
                <a:cubicBezTo>
                  <a:pt x="239" y="172"/>
                  <a:pt x="239" y="172"/>
                  <a:pt x="239" y="172"/>
                </a:cubicBezTo>
                <a:cubicBezTo>
                  <a:pt x="240" y="173"/>
                  <a:pt x="240" y="173"/>
                  <a:pt x="240" y="173"/>
                </a:cubicBezTo>
                <a:cubicBezTo>
                  <a:pt x="239" y="175"/>
                  <a:pt x="239" y="175"/>
                  <a:pt x="239" y="175"/>
                </a:cubicBezTo>
                <a:cubicBezTo>
                  <a:pt x="238" y="175"/>
                  <a:pt x="238" y="175"/>
                  <a:pt x="238" y="175"/>
                </a:cubicBezTo>
                <a:cubicBezTo>
                  <a:pt x="238" y="174"/>
                  <a:pt x="238" y="174"/>
                  <a:pt x="238" y="174"/>
                </a:cubicBezTo>
                <a:cubicBezTo>
                  <a:pt x="238" y="174"/>
                  <a:pt x="238" y="174"/>
                  <a:pt x="238" y="174"/>
                </a:cubicBezTo>
                <a:cubicBezTo>
                  <a:pt x="238" y="174"/>
                  <a:pt x="238" y="174"/>
                  <a:pt x="238" y="174"/>
                </a:cubicBezTo>
                <a:cubicBezTo>
                  <a:pt x="237" y="175"/>
                  <a:pt x="237" y="175"/>
                  <a:pt x="237" y="175"/>
                </a:cubicBezTo>
                <a:cubicBezTo>
                  <a:pt x="237" y="175"/>
                  <a:pt x="237" y="175"/>
                  <a:pt x="237" y="175"/>
                </a:cubicBezTo>
                <a:close/>
                <a:moveTo>
                  <a:pt x="236" y="173"/>
                </a:moveTo>
                <a:cubicBezTo>
                  <a:pt x="236" y="174"/>
                  <a:pt x="236" y="174"/>
                  <a:pt x="236" y="174"/>
                </a:cubicBezTo>
                <a:cubicBezTo>
                  <a:pt x="237" y="172"/>
                  <a:pt x="237" y="172"/>
                  <a:pt x="237" y="172"/>
                </a:cubicBezTo>
                <a:cubicBezTo>
                  <a:pt x="236" y="171"/>
                  <a:pt x="236" y="171"/>
                  <a:pt x="236" y="171"/>
                </a:cubicBezTo>
                <a:cubicBezTo>
                  <a:pt x="236" y="172"/>
                  <a:pt x="236" y="172"/>
                  <a:pt x="236" y="172"/>
                </a:cubicBezTo>
                <a:cubicBezTo>
                  <a:pt x="236" y="173"/>
                  <a:pt x="236" y="173"/>
                  <a:pt x="236" y="173"/>
                </a:cubicBezTo>
                <a:close/>
                <a:moveTo>
                  <a:pt x="235" y="182"/>
                </a:moveTo>
                <a:cubicBezTo>
                  <a:pt x="236" y="182"/>
                  <a:pt x="236" y="182"/>
                  <a:pt x="236" y="182"/>
                </a:cubicBezTo>
                <a:cubicBezTo>
                  <a:pt x="237" y="181"/>
                  <a:pt x="237" y="181"/>
                  <a:pt x="237" y="181"/>
                </a:cubicBezTo>
                <a:cubicBezTo>
                  <a:pt x="237" y="180"/>
                  <a:pt x="237" y="180"/>
                  <a:pt x="237" y="180"/>
                </a:cubicBezTo>
                <a:cubicBezTo>
                  <a:pt x="236" y="180"/>
                  <a:pt x="236" y="180"/>
                  <a:pt x="236" y="180"/>
                </a:cubicBezTo>
                <a:cubicBezTo>
                  <a:pt x="236" y="180"/>
                  <a:pt x="236" y="180"/>
                  <a:pt x="236" y="180"/>
                </a:cubicBezTo>
                <a:cubicBezTo>
                  <a:pt x="237" y="178"/>
                  <a:pt x="237" y="178"/>
                  <a:pt x="237" y="178"/>
                </a:cubicBezTo>
                <a:cubicBezTo>
                  <a:pt x="237" y="177"/>
                  <a:pt x="237" y="177"/>
                  <a:pt x="237" y="177"/>
                </a:cubicBezTo>
                <a:cubicBezTo>
                  <a:pt x="236" y="177"/>
                  <a:pt x="236" y="177"/>
                  <a:pt x="236" y="177"/>
                </a:cubicBezTo>
                <a:cubicBezTo>
                  <a:pt x="235" y="179"/>
                  <a:pt x="235" y="179"/>
                  <a:pt x="235" y="179"/>
                </a:cubicBezTo>
                <a:cubicBezTo>
                  <a:pt x="235" y="178"/>
                  <a:pt x="235" y="178"/>
                  <a:pt x="235" y="178"/>
                </a:cubicBezTo>
                <a:cubicBezTo>
                  <a:pt x="236" y="175"/>
                  <a:pt x="236" y="175"/>
                  <a:pt x="236" y="175"/>
                </a:cubicBezTo>
                <a:cubicBezTo>
                  <a:pt x="235" y="172"/>
                  <a:pt x="235" y="172"/>
                  <a:pt x="235" y="172"/>
                </a:cubicBezTo>
                <a:cubicBezTo>
                  <a:pt x="234" y="171"/>
                  <a:pt x="234" y="171"/>
                  <a:pt x="234" y="171"/>
                </a:cubicBezTo>
                <a:cubicBezTo>
                  <a:pt x="234" y="170"/>
                  <a:pt x="234" y="170"/>
                  <a:pt x="234" y="170"/>
                </a:cubicBezTo>
                <a:cubicBezTo>
                  <a:pt x="233" y="170"/>
                  <a:pt x="233" y="170"/>
                  <a:pt x="233" y="170"/>
                </a:cubicBezTo>
                <a:cubicBezTo>
                  <a:pt x="232" y="171"/>
                  <a:pt x="232" y="171"/>
                  <a:pt x="232" y="171"/>
                </a:cubicBezTo>
                <a:cubicBezTo>
                  <a:pt x="232" y="170"/>
                  <a:pt x="232" y="170"/>
                  <a:pt x="232" y="170"/>
                </a:cubicBezTo>
                <a:cubicBezTo>
                  <a:pt x="233" y="169"/>
                  <a:pt x="233" y="169"/>
                  <a:pt x="233" y="169"/>
                </a:cubicBezTo>
                <a:cubicBezTo>
                  <a:pt x="233" y="168"/>
                  <a:pt x="233" y="168"/>
                  <a:pt x="233" y="168"/>
                </a:cubicBezTo>
                <a:cubicBezTo>
                  <a:pt x="233" y="167"/>
                  <a:pt x="233" y="167"/>
                  <a:pt x="233" y="167"/>
                </a:cubicBezTo>
                <a:cubicBezTo>
                  <a:pt x="233" y="166"/>
                  <a:pt x="233" y="166"/>
                  <a:pt x="233" y="166"/>
                </a:cubicBezTo>
                <a:cubicBezTo>
                  <a:pt x="231" y="167"/>
                  <a:pt x="231" y="167"/>
                  <a:pt x="231" y="167"/>
                </a:cubicBezTo>
                <a:cubicBezTo>
                  <a:pt x="230" y="168"/>
                  <a:pt x="230" y="168"/>
                  <a:pt x="230" y="168"/>
                </a:cubicBezTo>
                <a:cubicBezTo>
                  <a:pt x="229" y="170"/>
                  <a:pt x="229" y="170"/>
                  <a:pt x="229" y="170"/>
                </a:cubicBezTo>
                <a:cubicBezTo>
                  <a:pt x="229" y="171"/>
                  <a:pt x="229" y="171"/>
                  <a:pt x="229" y="171"/>
                </a:cubicBezTo>
                <a:cubicBezTo>
                  <a:pt x="229" y="171"/>
                  <a:pt x="229" y="171"/>
                  <a:pt x="229" y="171"/>
                </a:cubicBezTo>
                <a:cubicBezTo>
                  <a:pt x="228" y="170"/>
                  <a:pt x="228" y="170"/>
                  <a:pt x="228" y="170"/>
                </a:cubicBezTo>
                <a:cubicBezTo>
                  <a:pt x="228" y="170"/>
                  <a:pt x="228" y="170"/>
                  <a:pt x="228" y="170"/>
                </a:cubicBezTo>
                <a:cubicBezTo>
                  <a:pt x="228" y="171"/>
                  <a:pt x="228" y="171"/>
                  <a:pt x="228" y="171"/>
                </a:cubicBezTo>
                <a:cubicBezTo>
                  <a:pt x="227" y="171"/>
                  <a:pt x="227" y="171"/>
                  <a:pt x="227" y="171"/>
                </a:cubicBezTo>
                <a:cubicBezTo>
                  <a:pt x="228" y="172"/>
                  <a:pt x="228" y="172"/>
                  <a:pt x="228" y="172"/>
                </a:cubicBezTo>
                <a:cubicBezTo>
                  <a:pt x="227" y="173"/>
                  <a:pt x="227" y="173"/>
                  <a:pt x="227" y="173"/>
                </a:cubicBezTo>
                <a:cubicBezTo>
                  <a:pt x="226" y="173"/>
                  <a:pt x="226" y="173"/>
                  <a:pt x="226" y="173"/>
                </a:cubicBezTo>
                <a:cubicBezTo>
                  <a:pt x="226" y="173"/>
                  <a:pt x="226" y="173"/>
                  <a:pt x="226" y="173"/>
                </a:cubicBezTo>
                <a:cubicBezTo>
                  <a:pt x="224" y="173"/>
                  <a:pt x="224" y="173"/>
                  <a:pt x="224" y="173"/>
                </a:cubicBezTo>
                <a:cubicBezTo>
                  <a:pt x="223" y="174"/>
                  <a:pt x="223" y="174"/>
                  <a:pt x="223" y="174"/>
                </a:cubicBezTo>
                <a:cubicBezTo>
                  <a:pt x="223" y="173"/>
                  <a:pt x="223" y="173"/>
                  <a:pt x="223" y="173"/>
                </a:cubicBezTo>
                <a:cubicBezTo>
                  <a:pt x="220" y="175"/>
                  <a:pt x="220" y="175"/>
                  <a:pt x="220" y="175"/>
                </a:cubicBezTo>
                <a:cubicBezTo>
                  <a:pt x="221" y="176"/>
                  <a:pt x="221" y="176"/>
                  <a:pt x="221" y="176"/>
                </a:cubicBezTo>
                <a:cubicBezTo>
                  <a:pt x="222" y="177"/>
                  <a:pt x="222" y="177"/>
                  <a:pt x="222" y="177"/>
                </a:cubicBezTo>
                <a:cubicBezTo>
                  <a:pt x="222" y="177"/>
                  <a:pt x="222" y="177"/>
                  <a:pt x="222" y="177"/>
                </a:cubicBezTo>
                <a:cubicBezTo>
                  <a:pt x="222" y="176"/>
                  <a:pt x="222" y="176"/>
                  <a:pt x="222" y="176"/>
                </a:cubicBezTo>
                <a:cubicBezTo>
                  <a:pt x="223" y="175"/>
                  <a:pt x="223" y="175"/>
                  <a:pt x="223" y="175"/>
                </a:cubicBezTo>
                <a:cubicBezTo>
                  <a:pt x="224" y="176"/>
                  <a:pt x="224" y="176"/>
                  <a:pt x="224" y="176"/>
                </a:cubicBezTo>
                <a:cubicBezTo>
                  <a:pt x="223" y="178"/>
                  <a:pt x="223" y="178"/>
                  <a:pt x="223" y="178"/>
                </a:cubicBezTo>
                <a:cubicBezTo>
                  <a:pt x="224" y="178"/>
                  <a:pt x="224" y="178"/>
                  <a:pt x="224" y="178"/>
                </a:cubicBezTo>
                <a:cubicBezTo>
                  <a:pt x="225" y="177"/>
                  <a:pt x="225" y="177"/>
                  <a:pt x="225" y="177"/>
                </a:cubicBezTo>
                <a:cubicBezTo>
                  <a:pt x="225" y="178"/>
                  <a:pt x="225" y="178"/>
                  <a:pt x="225" y="178"/>
                </a:cubicBezTo>
                <a:cubicBezTo>
                  <a:pt x="225" y="179"/>
                  <a:pt x="225" y="179"/>
                  <a:pt x="225" y="179"/>
                </a:cubicBezTo>
                <a:cubicBezTo>
                  <a:pt x="226" y="180"/>
                  <a:pt x="226" y="180"/>
                  <a:pt x="226" y="180"/>
                </a:cubicBezTo>
                <a:cubicBezTo>
                  <a:pt x="227" y="180"/>
                  <a:pt x="227" y="180"/>
                  <a:pt x="227" y="180"/>
                </a:cubicBezTo>
                <a:cubicBezTo>
                  <a:pt x="227" y="182"/>
                  <a:pt x="227" y="182"/>
                  <a:pt x="227" y="182"/>
                </a:cubicBezTo>
                <a:cubicBezTo>
                  <a:pt x="228" y="183"/>
                  <a:pt x="228" y="183"/>
                  <a:pt x="228" y="183"/>
                </a:cubicBezTo>
                <a:cubicBezTo>
                  <a:pt x="229" y="181"/>
                  <a:pt x="229" y="181"/>
                  <a:pt x="229" y="181"/>
                </a:cubicBezTo>
                <a:cubicBezTo>
                  <a:pt x="229" y="182"/>
                  <a:pt x="229" y="182"/>
                  <a:pt x="229" y="182"/>
                </a:cubicBezTo>
                <a:cubicBezTo>
                  <a:pt x="230" y="183"/>
                  <a:pt x="230" y="183"/>
                  <a:pt x="230" y="183"/>
                </a:cubicBezTo>
                <a:cubicBezTo>
                  <a:pt x="231" y="183"/>
                  <a:pt x="231" y="183"/>
                  <a:pt x="231" y="183"/>
                </a:cubicBezTo>
                <a:cubicBezTo>
                  <a:pt x="232" y="183"/>
                  <a:pt x="232" y="183"/>
                  <a:pt x="232" y="183"/>
                </a:cubicBezTo>
                <a:cubicBezTo>
                  <a:pt x="233" y="182"/>
                  <a:pt x="233" y="182"/>
                  <a:pt x="233" y="182"/>
                </a:cubicBezTo>
                <a:cubicBezTo>
                  <a:pt x="234" y="182"/>
                  <a:pt x="234" y="182"/>
                  <a:pt x="234" y="182"/>
                </a:cubicBezTo>
                <a:cubicBezTo>
                  <a:pt x="235" y="181"/>
                  <a:pt x="235" y="181"/>
                  <a:pt x="235" y="181"/>
                </a:cubicBezTo>
                <a:cubicBezTo>
                  <a:pt x="235" y="182"/>
                  <a:pt x="235" y="182"/>
                  <a:pt x="235" y="182"/>
                </a:cubicBezTo>
                <a:close/>
                <a:moveTo>
                  <a:pt x="339" y="175"/>
                </a:moveTo>
                <a:cubicBezTo>
                  <a:pt x="338" y="174"/>
                  <a:pt x="338" y="174"/>
                  <a:pt x="338" y="174"/>
                </a:cubicBezTo>
                <a:cubicBezTo>
                  <a:pt x="338" y="174"/>
                  <a:pt x="338" y="174"/>
                  <a:pt x="338" y="174"/>
                </a:cubicBezTo>
                <a:cubicBezTo>
                  <a:pt x="339" y="173"/>
                  <a:pt x="339" y="173"/>
                  <a:pt x="339" y="173"/>
                </a:cubicBezTo>
                <a:cubicBezTo>
                  <a:pt x="340" y="173"/>
                  <a:pt x="340" y="173"/>
                  <a:pt x="340" y="173"/>
                </a:cubicBezTo>
                <a:cubicBezTo>
                  <a:pt x="340" y="173"/>
                  <a:pt x="340" y="173"/>
                  <a:pt x="340" y="173"/>
                </a:cubicBezTo>
                <a:cubicBezTo>
                  <a:pt x="340" y="173"/>
                  <a:pt x="340" y="173"/>
                  <a:pt x="340" y="173"/>
                </a:cubicBezTo>
                <a:cubicBezTo>
                  <a:pt x="341" y="173"/>
                  <a:pt x="341" y="173"/>
                  <a:pt x="341" y="173"/>
                </a:cubicBezTo>
                <a:cubicBezTo>
                  <a:pt x="342" y="174"/>
                  <a:pt x="342" y="174"/>
                  <a:pt x="342" y="174"/>
                </a:cubicBezTo>
                <a:cubicBezTo>
                  <a:pt x="341" y="175"/>
                  <a:pt x="341" y="175"/>
                  <a:pt x="341" y="175"/>
                </a:cubicBezTo>
                <a:cubicBezTo>
                  <a:pt x="340" y="175"/>
                  <a:pt x="340" y="175"/>
                  <a:pt x="340" y="175"/>
                </a:cubicBezTo>
                <a:cubicBezTo>
                  <a:pt x="340" y="175"/>
                  <a:pt x="340" y="175"/>
                  <a:pt x="340" y="175"/>
                </a:cubicBezTo>
                <a:cubicBezTo>
                  <a:pt x="339" y="175"/>
                  <a:pt x="339" y="175"/>
                  <a:pt x="339" y="175"/>
                </a:cubicBezTo>
                <a:cubicBezTo>
                  <a:pt x="339" y="175"/>
                  <a:pt x="339" y="175"/>
                  <a:pt x="339" y="175"/>
                </a:cubicBezTo>
                <a:cubicBezTo>
                  <a:pt x="339" y="175"/>
                  <a:pt x="338" y="175"/>
                  <a:pt x="339" y="175"/>
                </a:cubicBezTo>
                <a:close/>
                <a:moveTo>
                  <a:pt x="336" y="264"/>
                </a:moveTo>
                <a:cubicBezTo>
                  <a:pt x="335" y="264"/>
                  <a:pt x="335" y="264"/>
                  <a:pt x="335" y="264"/>
                </a:cubicBezTo>
                <a:cubicBezTo>
                  <a:pt x="334" y="263"/>
                  <a:pt x="334" y="263"/>
                  <a:pt x="334" y="263"/>
                </a:cubicBezTo>
                <a:cubicBezTo>
                  <a:pt x="333" y="263"/>
                  <a:pt x="333" y="263"/>
                  <a:pt x="333" y="263"/>
                </a:cubicBezTo>
                <a:cubicBezTo>
                  <a:pt x="332" y="262"/>
                  <a:pt x="332" y="262"/>
                  <a:pt x="332" y="262"/>
                </a:cubicBezTo>
                <a:cubicBezTo>
                  <a:pt x="332" y="262"/>
                  <a:pt x="332" y="262"/>
                  <a:pt x="332" y="262"/>
                </a:cubicBezTo>
                <a:cubicBezTo>
                  <a:pt x="330" y="261"/>
                  <a:pt x="330" y="261"/>
                  <a:pt x="330" y="261"/>
                </a:cubicBezTo>
                <a:cubicBezTo>
                  <a:pt x="330" y="260"/>
                  <a:pt x="330" y="260"/>
                  <a:pt x="330" y="260"/>
                </a:cubicBezTo>
                <a:cubicBezTo>
                  <a:pt x="329" y="260"/>
                  <a:pt x="329" y="260"/>
                  <a:pt x="329" y="260"/>
                </a:cubicBezTo>
                <a:cubicBezTo>
                  <a:pt x="329" y="260"/>
                  <a:pt x="329" y="260"/>
                  <a:pt x="329" y="260"/>
                </a:cubicBezTo>
                <a:cubicBezTo>
                  <a:pt x="328" y="260"/>
                  <a:pt x="328" y="260"/>
                  <a:pt x="328" y="260"/>
                </a:cubicBezTo>
                <a:cubicBezTo>
                  <a:pt x="328" y="260"/>
                  <a:pt x="328" y="260"/>
                  <a:pt x="328" y="260"/>
                </a:cubicBezTo>
                <a:cubicBezTo>
                  <a:pt x="326" y="259"/>
                  <a:pt x="326" y="259"/>
                  <a:pt x="326" y="259"/>
                </a:cubicBezTo>
                <a:cubicBezTo>
                  <a:pt x="326" y="259"/>
                  <a:pt x="326" y="259"/>
                  <a:pt x="326" y="259"/>
                </a:cubicBezTo>
                <a:cubicBezTo>
                  <a:pt x="325" y="258"/>
                  <a:pt x="325" y="258"/>
                  <a:pt x="325" y="258"/>
                </a:cubicBezTo>
                <a:cubicBezTo>
                  <a:pt x="325" y="258"/>
                  <a:pt x="325" y="258"/>
                  <a:pt x="325" y="258"/>
                </a:cubicBezTo>
                <a:cubicBezTo>
                  <a:pt x="324" y="257"/>
                  <a:pt x="324" y="257"/>
                  <a:pt x="324" y="257"/>
                </a:cubicBezTo>
                <a:cubicBezTo>
                  <a:pt x="324" y="256"/>
                  <a:pt x="324" y="256"/>
                  <a:pt x="324" y="256"/>
                </a:cubicBezTo>
                <a:cubicBezTo>
                  <a:pt x="323" y="256"/>
                  <a:pt x="323" y="256"/>
                  <a:pt x="323" y="256"/>
                </a:cubicBezTo>
                <a:cubicBezTo>
                  <a:pt x="323" y="256"/>
                  <a:pt x="323" y="256"/>
                  <a:pt x="323" y="256"/>
                </a:cubicBezTo>
                <a:cubicBezTo>
                  <a:pt x="322" y="255"/>
                  <a:pt x="322" y="255"/>
                  <a:pt x="322" y="255"/>
                </a:cubicBezTo>
                <a:cubicBezTo>
                  <a:pt x="323" y="255"/>
                  <a:pt x="323" y="255"/>
                  <a:pt x="323" y="255"/>
                </a:cubicBezTo>
                <a:cubicBezTo>
                  <a:pt x="323" y="254"/>
                  <a:pt x="323" y="254"/>
                  <a:pt x="323" y="254"/>
                </a:cubicBezTo>
                <a:cubicBezTo>
                  <a:pt x="322" y="254"/>
                  <a:pt x="322" y="254"/>
                  <a:pt x="322" y="254"/>
                </a:cubicBezTo>
                <a:cubicBezTo>
                  <a:pt x="322" y="254"/>
                  <a:pt x="322" y="254"/>
                  <a:pt x="322" y="254"/>
                </a:cubicBezTo>
                <a:cubicBezTo>
                  <a:pt x="322" y="255"/>
                  <a:pt x="322" y="255"/>
                  <a:pt x="322" y="255"/>
                </a:cubicBezTo>
                <a:cubicBezTo>
                  <a:pt x="321" y="254"/>
                  <a:pt x="321" y="254"/>
                  <a:pt x="321" y="254"/>
                </a:cubicBezTo>
                <a:cubicBezTo>
                  <a:pt x="321" y="254"/>
                  <a:pt x="321" y="254"/>
                  <a:pt x="321" y="254"/>
                </a:cubicBezTo>
                <a:cubicBezTo>
                  <a:pt x="320" y="254"/>
                  <a:pt x="320" y="254"/>
                  <a:pt x="320" y="254"/>
                </a:cubicBezTo>
                <a:cubicBezTo>
                  <a:pt x="319" y="253"/>
                  <a:pt x="319" y="253"/>
                  <a:pt x="319" y="253"/>
                </a:cubicBezTo>
                <a:cubicBezTo>
                  <a:pt x="318" y="253"/>
                  <a:pt x="318" y="253"/>
                  <a:pt x="318" y="253"/>
                </a:cubicBezTo>
                <a:cubicBezTo>
                  <a:pt x="318" y="252"/>
                  <a:pt x="318" y="252"/>
                  <a:pt x="318" y="252"/>
                </a:cubicBezTo>
                <a:cubicBezTo>
                  <a:pt x="317" y="252"/>
                  <a:pt x="317" y="252"/>
                  <a:pt x="317" y="252"/>
                </a:cubicBezTo>
                <a:cubicBezTo>
                  <a:pt x="317" y="251"/>
                  <a:pt x="317" y="251"/>
                  <a:pt x="317" y="251"/>
                </a:cubicBezTo>
                <a:cubicBezTo>
                  <a:pt x="316" y="251"/>
                  <a:pt x="316" y="251"/>
                  <a:pt x="316" y="251"/>
                </a:cubicBezTo>
                <a:cubicBezTo>
                  <a:pt x="316" y="250"/>
                  <a:pt x="316" y="250"/>
                  <a:pt x="316" y="250"/>
                </a:cubicBezTo>
                <a:cubicBezTo>
                  <a:pt x="315" y="249"/>
                  <a:pt x="315" y="249"/>
                  <a:pt x="315" y="249"/>
                </a:cubicBezTo>
                <a:cubicBezTo>
                  <a:pt x="315" y="248"/>
                  <a:pt x="315" y="248"/>
                  <a:pt x="315" y="248"/>
                </a:cubicBezTo>
                <a:cubicBezTo>
                  <a:pt x="314" y="248"/>
                  <a:pt x="314" y="248"/>
                  <a:pt x="314" y="248"/>
                </a:cubicBezTo>
                <a:cubicBezTo>
                  <a:pt x="314" y="247"/>
                  <a:pt x="314" y="247"/>
                  <a:pt x="314" y="247"/>
                </a:cubicBezTo>
                <a:cubicBezTo>
                  <a:pt x="316" y="247"/>
                  <a:pt x="316" y="247"/>
                  <a:pt x="316" y="247"/>
                </a:cubicBezTo>
                <a:cubicBezTo>
                  <a:pt x="317" y="246"/>
                  <a:pt x="317" y="246"/>
                  <a:pt x="317" y="246"/>
                </a:cubicBezTo>
                <a:cubicBezTo>
                  <a:pt x="318" y="246"/>
                  <a:pt x="318" y="246"/>
                  <a:pt x="318" y="246"/>
                </a:cubicBezTo>
                <a:cubicBezTo>
                  <a:pt x="316" y="246"/>
                  <a:pt x="316" y="246"/>
                  <a:pt x="316" y="246"/>
                </a:cubicBezTo>
                <a:cubicBezTo>
                  <a:pt x="316" y="245"/>
                  <a:pt x="316" y="245"/>
                  <a:pt x="316" y="245"/>
                </a:cubicBezTo>
                <a:cubicBezTo>
                  <a:pt x="315" y="244"/>
                  <a:pt x="315" y="244"/>
                  <a:pt x="315" y="244"/>
                </a:cubicBezTo>
                <a:cubicBezTo>
                  <a:pt x="315" y="243"/>
                  <a:pt x="315" y="243"/>
                  <a:pt x="315" y="243"/>
                </a:cubicBezTo>
                <a:cubicBezTo>
                  <a:pt x="315" y="244"/>
                  <a:pt x="315" y="244"/>
                  <a:pt x="315" y="244"/>
                </a:cubicBezTo>
                <a:cubicBezTo>
                  <a:pt x="314" y="244"/>
                  <a:pt x="314" y="244"/>
                  <a:pt x="314" y="244"/>
                </a:cubicBezTo>
                <a:cubicBezTo>
                  <a:pt x="314" y="245"/>
                  <a:pt x="314" y="245"/>
                  <a:pt x="314" y="245"/>
                </a:cubicBezTo>
                <a:cubicBezTo>
                  <a:pt x="314" y="244"/>
                  <a:pt x="314" y="244"/>
                  <a:pt x="314" y="244"/>
                </a:cubicBezTo>
                <a:cubicBezTo>
                  <a:pt x="314" y="244"/>
                  <a:pt x="314" y="244"/>
                  <a:pt x="314" y="244"/>
                </a:cubicBezTo>
                <a:cubicBezTo>
                  <a:pt x="314" y="242"/>
                  <a:pt x="314" y="242"/>
                  <a:pt x="314" y="242"/>
                </a:cubicBezTo>
                <a:cubicBezTo>
                  <a:pt x="314" y="243"/>
                  <a:pt x="314" y="243"/>
                  <a:pt x="314" y="243"/>
                </a:cubicBezTo>
                <a:cubicBezTo>
                  <a:pt x="313" y="243"/>
                  <a:pt x="313" y="243"/>
                  <a:pt x="313" y="243"/>
                </a:cubicBezTo>
                <a:cubicBezTo>
                  <a:pt x="313" y="242"/>
                  <a:pt x="313" y="242"/>
                  <a:pt x="313" y="242"/>
                </a:cubicBezTo>
                <a:cubicBezTo>
                  <a:pt x="312" y="242"/>
                  <a:pt x="312" y="242"/>
                  <a:pt x="312" y="242"/>
                </a:cubicBezTo>
                <a:cubicBezTo>
                  <a:pt x="312" y="241"/>
                  <a:pt x="312" y="241"/>
                  <a:pt x="312" y="241"/>
                </a:cubicBezTo>
                <a:cubicBezTo>
                  <a:pt x="312" y="240"/>
                  <a:pt x="312" y="240"/>
                  <a:pt x="312" y="240"/>
                </a:cubicBezTo>
                <a:cubicBezTo>
                  <a:pt x="312" y="239"/>
                  <a:pt x="312" y="239"/>
                  <a:pt x="312" y="239"/>
                </a:cubicBezTo>
                <a:cubicBezTo>
                  <a:pt x="311" y="238"/>
                  <a:pt x="311" y="238"/>
                  <a:pt x="311" y="238"/>
                </a:cubicBezTo>
                <a:cubicBezTo>
                  <a:pt x="311" y="238"/>
                  <a:pt x="311" y="238"/>
                  <a:pt x="311" y="238"/>
                </a:cubicBezTo>
                <a:cubicBezTo>
                  <a:pt x="312" y="237"/>
                  <a:pt x="312" y="237"/>
                  <a:pt x="312" y="237"/>
                </a:cubicBezTo>
                <a:cubicBezTo>
                  <a:pt x="312" y="236"/>
                  <a:pt x="312" y="236"/>
                  <a:pt x="312" y="236"/>
                </a:cubicBezTo>
                <a:cubicBezTo>
                  <a:pt x="310" y="238"/>
                  <a:pt x="310" y="238"/>
                  <a:pt x="310" y="238"/>
                </a:cubicBezTo>
                <a:cubicBezTo>
                  <a:pt x="310" y="238"/>
                  <a:pt x="310" y="238"/>
                  <a:pt x="310" y="238"/>
                </a:cubicBezTo>
                <a:cubicBezTo>
                  <a:pt x="310" y="238"/>
                  <a:pt x="310" y="238"/>
                  <a:pt x="310" y="238"/>
                </a:cubicBezTo>
                <a:cubicBezTo>
                  <a:pt x="310" y="237"/>
                  <a:pt x="310" y="237"/>
                  <a:pt x="310" y="237"/>
                </a:cubicBezTo>
                <a:cubicBezTo>
                  <a:pt x="310" y="236"/>
                  <a:pt x="310" y="236"/>
                  <a:pt x="310" y="236"/>
                </a:cubicBezTo>
                <a:cubicBezTo>
                  <a:pt x="309" y="237"/>
                  <a:pt x="309" y="237"/>
                  <a:pt x="309" y="237"/>
                </a:cubicBezTo>
                <a:cubicBezTo>
                  <a:pt x="309" y="236"/>
                  <a:pt x="309" y="236"/>
                  <a:pt x="309" y="236"/>
                </a:cubicBezTo>
                <a:cubicBezTo>
                  <a:pt x="308" y="238"/>
                  <a:pt x="308" y="238"/>
                  <a:pt x="308" y="238"/>
                </a:cubicBezTo>
                <a:cubicBezTo>
                  <a:pt x="308" y="238"/>
                  <a:pt x="308" y="238"/>
                  <a:pt x="308" y="238"/>
                </a:cubicBezTo>
                <a:cubicBezTo>
                  <a:pt x="307" y="237"/>
                  <a:pt x="307" y="237"/>
                  <a:pt x="307" y="237"/>
                </a:cubicBezTo>
                <a:cubicBezTo>
                  <a:pt x="308" y="237"/>
                  <a:pt x="308" y="237"/>
                  <a:pt x="308" y="237"/>
                </a:cubicBezTo>
                <a:cubicBezTo>
                  <a:pt x="308" y="236"/>
                  <a:pt x="308" y="236"/>
                  <a:pt x="308" y="236"/>
                </a:cubicBezTo>
                <a:cubicBezTo>
                  <a:pt x="308" y="235"/>
                  <a:pt x="308" y="235"/>
                  <a:pt x="308" y="235"/>
                </a:cubicBezTo>
                <a:cubicBezTo>
                  <a:pt x="307" y="235"/>
                  <a:pt x="307" y="235"/>
                  <a:pt x="307" y="235"/>
                </a:cubicBezTo>
                <a:cubicBezTo>
                  <a:pt x="307" y="236"/>
                  <a:pt x="307" y="236"/>
                  <a:pt x="307" y="236"/>
                </a:cubicBezTo>
                <a:cubicBezTo>
                  <a:pt x="306" y="236"/>
                  <a:pt x="306" y="236"/>
                  <a:pt x="306" y="236"/>
                </a:cubicBezTo>
                <a:cubicBezTo>
                  <a:pt x="306" y="237"/>
                  <a:pt x="306" y="237"/>
                  <a:pt x="306" y="237"/>
                </a:cubicBezTo>
                <a:cubicBezTo>
                  <a:pt x="305" y="237"/>
                  <a:pt x="305" y="237"/>
                  <a:pt x="305" y="237"/>
                </a:cubicBezTo>
                <a:cubicBezTo>
                  <a:pt x="304" y="237"/>
                  <a:pt x="304" y="237"/>
                  <a:pt x="304" y="237"/>
                </a:cubicBezTo>
                <a:cubicBezTo>
                  <a:pt x="303" y="236"/>
                  <a:pt x="303" y="236"/>
                  <a:pt x="303" y="236"/>
                </a:cubicBezTo>
                <a:cubicBezTo>
                  <a:pt x="303" y="236"/>
                  <a:pt x="303" y="236"/>
                  <a:pt x="303" y="236"/>
                </a:cubicBezTo>
                <a:cubicBezTo>
                  <a:pt x="302" y="235"/>
                  <a:pt x="302" y="235"/>
                  <a:pt x="302" y="235"/>
                </a:cubicBezTo>
                <a:cubicBezTo>
                  <a:pt x="301" y="235"/>
                  <a:pt x="301" y="235"/>
                  <a:pt x="301" y="235"/>
                </a:cubicBezTo>
                <a:cubicBezTo>
                  <a:pt x="301" y="236"/>
                  <a:pt x="301" y="236"/>
                  <a:pt x="301" y="236"/>
                </a:cubicBezTo>
                <a:cubicBezTo>
                  <a:pt x="301" y="237"/>
                  <a:pt x="301" y="237"/>
                  <a:pt x="301" y="237"/>
                </a:cubicBezTo>
                <a:cubicBezTo>
                  <a:pt x="301" y="237"/>
                  <a:pt x="301" y="237"/>
                  <a:pt x="301" y="237"/>
                </a:cubicBezTo>
                <a:cubicBezTo>
                  <a:pt x="300" y="237"/>
                  <a:pt x="300" y="237"/>
                  <a:pt x="300" y="237"/>
                </a:cubicBezTo>
                <a:cubicBezTo>
                  <a:pt x="299" y="237"/>
                  <a:pt x="299" y="237"/>
                  <a:pt x="299" y="237"/>
                </a:cubicBezTo>
                <a:cubicBezTo>
                  <a:pt x="298" y="237"/>
                  <a:pt x="298" y="237"/>
                  <a:pt x="298" y="237"/>
                </a:cubicBezTo>
                <a:cubicBezTo>
                  <a:pt x="298" y="238"/>
                  <a:pt x="298" y="238"/>
                  <a:pt x="298" y="238"/>
                </a:cubicBezTo>
                <a:cubicBezTo>
                  <a:pt x="297" y="237"/>
                  <a:pt x="297" y="237"/>
                  <a:pt x="297" y="237"/>
                </a:cubicBezTo>
                <a:cubicBezTo>
                  <a:pt x="296" y="238"/>
                  <a:pt x="296" y="238"/>
                  <a:pt x="296" y="238"/>
                </a:cubicBezTo>
                <a:cubicBezTo>
                  <a:pt x="295" y="238"/>
                  <a:pt x="295" y="238"/>
                  <a:pt x="295" y="238"/>
                </a:cubicBezTo>
                <a:cubicBezTo>
                  <a:pt x="294" y="237"/>
                  <a:pt x="294" y="237"/>
                  <a:pt x="294" y="237"/>
                </a:cubicBezTo>
                <a:cubicBezTo>
                  <a:pt x="294" y="237"/>
                  <a:pt x="294" y="237"/>
                  <a:pt x="294" y="237"/>
                </a:cubicBezTo>
                <a:cubicBezTo>
                  <a:pt x="293" y="236"/>
                  <a:pt x="293" y="236"/>
                  <a:pt x="293" y="236"/>
                </a:cubicBezTo>
                <a:cubicBezTo>
                  <a:pt x="293" y="236"/>
                  <a:pt x="293" y="236"/>
                  <a:pt x="293" y="236"/>
                </a:cubicBezTo>
                <a:cubicBezTo>
                  <a:pt x="292" y="235"/>
                  <a:pt x="292" y="235"/>
                  <a:pt x="292" y="235"/>
                </a:cubicBezTo>
                <a:cubicBezTo>
                  <a:pt x="291" y="233"/>
                  <a:pt x="291" y="233"/>
                  <a:pt x="291" y="233"/>
                </a:cubicBezTo>
                <a:cubicBezTo>
                  <a:pt x="291" y="232"/>
                  <a:pt x="291" y="232"/>
                  <a:pt x="291" y="232"/>
                </a:cubicBezTo>
                <a:cubicBezTo>
                  <a:pt x="292" y="232"/>
                  <a:pt x="292" y="232"/>
                  <a:pt x="292" y="232"/>
                </a:cubicBezTo>
                <a:cubicBezTo>
                  <a:pt x="292" y="231"/>
                  <a:pt x="292" y="231"/>
                  <a:pt x="292" y="231"/>
                </a:cubicBezTo>
                <a:cubicBezTo>
                  <a:pt x="293" y="230"/>
                  <a:pt x="293" y="230"/>
                  <a:pt x="293" y="230"/>
                </a:cubicBezTo>
                <a:cubicBezTo>
                  <a:pt x="294" y="230"/>
                  <a:pt x="294" y="230"/>
                  <a:pt x="294" y="230"/>
                </a:cubicBezTo>
                <a:cubicBezTo>
                  <a:pt x="295" y="229"/>
                  <a:pt x="295" y="229"/>
                  <a:pt x="295" y="229"/>
                </a:cubicBezTo>
                <a:cubicBezTo>
                  <a:pt x="296" y="229"/>
                  <a:pt x="296" y="229"/>
                  <a:pt x="296" y="229"/>
                </a:cubicBezTo>
                <a:cubicBezTo>
                  <a:pt x="296" y="229"/>
                  <a:pt x="296" y="229"/>
                  <a:pt x="296" y="229"/>
                </a:cubicBezTo>
                <a:cubicBezTo>
                  <a:pt x="296" y="228"/>
                  <a:pt x="296" y="228"/>
                  <a:pt x="296" y="228"/>
                </a:cubicBezTo>
                <a:cubicBezTo>
                  <a:pt x="296" y="228"/>
                  <a:pt x="296" y="228"/>
                  <a:pt x="296" y="228"/>
                </a:cubicBezTo>
                <a:cubicBezTo>
                  <a:pt x="296" y="227"/>
                  <a:pt x="296" y="227"/>
                  <a:pt x="296" y="227"/>
                </a:cubicBezTo>
                <a:cubicBezTo>
                  <a:pt x="296" y="227"/>
                  <a:pt x="296" y="227"/>
                  <a:pt x="296" y="227"/>
                </a:cubicBezTo>
                <a:cubicBezTo>
                  <a:pt x="296" y="227"/>
                  <a:pt x="296" y="227"/>
                  <a:pt x="296" y="227"/>
                </a:cubicBezTo>
                <a:cubicBezTo>
                  <a:pt x="297" y="226"/>
                  <a:pt x="297" y="226"/>
                  <a:pt x="297" y="226"/>
                </a:cubicBezTo>
                <a:cubicBezTo>
                  <a:pt x="296" y="226"/>
                  <a:pt x="296" y="226"/>
                  <a:pt x="296" y="226"/>
                </a:cubicBezTo>
                <a:cubicBezTo>
                  <a:pt x="297" y="225"/>
                  <a:pt x="297" y="225"/>
                  <a:pt x="297" y="225"/>
                </a:cubicBezTo>
                <a:cubicBezTo>
                  <a:pt x="298" y="227"/>
                  <a:pt x="298" y="227"/>
                  <a:pt x="298" y="227"/>
                </a:cubicBezTo>
                <a:cubicBezTo>
                  <a:pt x="299" y="227"/>
                  <a:pt x="299" y="227"/>
                  <a:pt x="299" y="227"/>
                </a:cubicBezTo>
                <a:cubicBezTo>
                  <a:pt x="300" y="228"/>
                  <a:pt x="300" y="228"/>
                  <a:pt x="300" y="228"/>
                </a:cubicBezTo>
                <a:cubicBezTo>
                  <a:pt x="301" y="229"/>
                  <a:pt x="301" y="229"/>
                  <a:pt x="301" y="229"/>
                </a:cubicBezTo>
                <a:cubicBezTo>
                  <a:pt x="301" y="229"/>
                  <a:pt x="301" y="229"/>
                  <a:pt x="301" y="229"/>
                </a:cubicBezTo>
                <a:cubicBezTo>
                  <a:pt x="302" y="230"/>
                  <a:pt x="302" y="230"/>
                  <a:pt x="302" y="230"/>
                </a:cubicBezTo>
                <a:cubicBezTo>
                  <a:pt x="303" y="229"/>
                  <a:pt x="303" y="229"/>
                  <a:pt x="303" y="229"/>
                </a:cubicBezTo>
                <a:cubicBezTo>
                  <a:pt x="304" y="229"/>
                  <a:pt x="304" y="229"/>
                  <a:pt x="304" y="229"/>
                </a:cubicBezTo>
                <a:cubicBezTo>
                  <a:pt x="304" y="230"/>
                  <a:pt x="304" y="230"/>
                  <a:pt x="304" y="230"/>
                </a:cubicBezTo>
                <a:cubicBezTo>
                  <a:pt x="305" y="230"/>
                  <a:pt x="305" y="230"/>
                  <a:pt x="305" y="230"/>
                </a:cubicBezTo>
                <a:cubicBezTo>
                  <a:pt x="306" y="230"/>
                  <a:pt x="306" y="230"/>
                  <a:pt x="306" y="230"/>
                </a:cubicBezTo>
                <a:cubicBezTo>
                  <a:pt x="307" y="229"/>
                  <a:pt x="307" y="229"/>
                  <a:pt x="307" y="229"/>
                </a:cubicBezTo>
                <a:cubicBezTo>
                  <a:pt x="307" y="228"/>
                  <a:pt x="307" y="228"/>
                  <a:pt x="307" y="228"/>
                </a:cubicBezTo>
                <a:cubicBezTo>
                  <a:pt x="308" y="228"/>
                  <a:pt x="308" y="228"/>
                  <a:pt x="308" y="228"/>
                </a:cubicBezTo>
                <a:cubicBezTo>
                  <a:pt x="308" y="228"/>
                  <a:pt x="308" y="228"/>
                  <a:pt x="308" y="228"/>
                </a:cubicBezTo>
                <a:cubicBezTo>
                  <a:pt x="308" y="229"/>
                  <a:pt x="308" y="229"/>
                  <a:pt x="308" y="229"/>
                </a:cubicBezTo>
                <a:cubicBezTo>
                  <a:pt x="309" y="229"/>
                  <a:pt x="309" y="229"/>
                  <a:pt x="309" y="229"/>
                </a:cubicBezTo>
                <a:cubicBezTo>
                  <a:pt x="310" y="228"/>
                  <a:pt x="310" y="228"/>
                  <a:pt x="310" y="228"/>
                </a:cubicBezTo>
                <a:cubicBezTo>
                  <a:pt x="310" y="228"/>
                  <a:pt x="310" y="228"/>
                  <a:pt x="310" y="228"/>
                </a:cubicBezTo>
                <a:cubicBezTo>
                  <a:pt x="311" y="227"/>
                  <a:pt x="311" y="227"/>
                  <a:pt x="311" y="227"/>
                </a:cubicBezTo>
                <a:cubicBezTo>
                  <a:pt x="311" y="228"/>
                  <a:pt x="311" y="228"/>
                  <a:pt x="311" y="228"/>
                </a:cubicBezTo>
                <a:cubicBezTo>
                  <a:pt x="311" y="229"/>
                  <a:pt x="311" y="229"/>
                  <a:pt x="311" y="229"/>
                </a:cubicBezTo>
                <a:cubicBezTo>
                  <a:pt x="312" y="230"/>
                  <a:pt x="312" y="230"/>
                  <a:pt x="312" y="230"/>
                </a:cubicBezTo>
                <a:cubicBezTo>
                  <a:pt x="312" y="229"/>
                  <a:pt x="312" y="229"/>
                  <a:pt x="312" y="229"/>
                </a:cubicBezTo>
                <a:cubicBezTo>
                  <a:pt x="312" y="228"/>
                  <a:pt x="312" y="228"/>
                  <a:pt x="312" y="228"/>
                </a:cubicBezTo>
                <a:cubicBezTo>
                  <a:pt x="313" y="229"/>
                  <a:pt x="313" y="229"/>
                  <a:pt x="313" y="229"/>
                </a:cubicBezTo>
                <a:cubicBezTo>
                  <a:pt x="313" y="228"/>
                  <a:pt x="313" y="228"/>
                  <a:pt x="313" y="228"/>
                </a:cubicBezTo>
                <a:cubicBezTo>
                  <a:pt x="313" y="226"/>
                  <a:pt x="313" y="226"/>
                  <a:pt x="313" y="226"/>
                </a:cubicBezTo>
                <a:cubicBezTo>
                  <a:pt x="312" y="224"/>
                  <a:pt x="312" y="224"/>
                  <a:pt x="312" y="224"/>
                </a:cubicBezTo>
                <a:cubicBezTo>
                  <a:pt x="312" y="223"/>
                  <a:pt x="312" y="223"/>
                  <a:pt x="312" y="223"/>
                </a:cubicBezTo>
                <a:cubicBezTo>
                  <a:pt x="312" y="223"/>
                  <a:pt x="312" y="223"/>
                  <a:pt x="312" y="223"/>
                </a:cubicBezTo>
                <a:cubicBezTo>
                  <a:pt x="312" y="221"/>
                  <a:pt x="312" y="221"/>
                  <a:pt x="312" y="221"/>
                </a:cubicBezTo>
                <a:cubicBezTo>
                  <a:pt x="312" y="221"/>
                  <a:pt x="312" y="221"/>
                  <a:pt x="312" y="221"/>
                </a:cubicBezTo>
                <a:cubicBezTo>
                  <a:pt x="313" y="221"/>
                  <a:pt x="313" y="221"/>
                  <a:pt x="313" y="221"/>
                </a:cubicBezTo>
                <a:cubicBezTo>
                  <a:pt x="314" y="220"/>
                  <a:pt x="314" y="220"/>
                  <a:pt x="314" y="220"/>
                </a:cubicBezTo>
                <a:cubicBezTo>
                  <a:pt x="316" y="219"/>
                  <a:pt x="316" y="219"/>
                  <a:pt x="316" y="219"/>
                </a:cubicBezTo>
                <a:cubicBezTo>
                  <a:pt x="317" y="218"/>
                  <a:pt x="317" y="218"/>
                  <a:pt x="317" y="218"/>
                </a:cubicBezTo>
                <a:cubicBezTo>
                  <a:pt x="318" y="217"/>
                  <a:pt x="318" y="217"/>
                  <a:pt x="318" y="217"/>
                </a:cubicBezTo>
                <a:cubicBezTo>
                  <a:pt x="318" y="217"/>
                  <a:pt x="318" y="217"/>
                  <a:pt x="318" y="217"/>
                </a:cubicBezTo>
                <a:cubicBezTo>
                  <a:pt x="319" y="217"/>
                  <a:pt x="319" y="217"/>
                  <a:pt x="319" y="217"/>
                </a:cubicBezTo>
                <a:cubicBezTo>
                  <a:pt x="320" y="217"/>
                  <a:pt x="320" y="217"/>
                  <a:pt x="320" y="217"/>
                </a:cubicBezTo>
                <a:cubicBezTo>
                  <a:pt x="320" y="217"/>
                  <a:pt x="320" y="217"/>
                  <a:pt x="320" y="217"/>
                </a:cubicBezTo>
                <a:cubicBezTo>
                  <a:pt x="319" y="216"/>
                  <a:pt x="319" y="216"/>
                  <a:pt x="319" y="216"/>
                </a:cubicBezTo>
                <a:cubicBezTo>
                  <a:pt x="319" y="216"/>
                  <a:pt x="319" y="216"/>
                  <a:pt x="319" y="216"/>
                </a:cubicBezTo>
                <a:cubicBezTo>
                  <a:pt x="321" y="214"/>
                  <a:pt x="321" y="214"/>
                  <a:pt x="321" y="214"/>
                </a:cubicBezTo>
                <a:cubicBezTo>
                  <a:pt x="321" y="214"/>
                  <a:pt x="321" y="214"/>
                  <a:pt x="321" y="214"/>
                </a:cubicBezTo>
                <a:cubicBezTo>
                  <a:pt x="321" y="213"/>
                  <a:pt x="321" y="213"/>
                  <a:pt x="321" y="213"/>
                </a:cubicBezTo>
                <a:cubicBezTo>
                  <a:pt x="323" y="214"/>
                  <a:pt x="323" y="214"/>
                  <a:pt x="323" y="214"/>
                </a:cubicBezTo>
                <a:cubicBezTo>
                  <a:pt x="324" y="213"/>
                  <a:pt x="324" y="213"/>
                  <a:pt x="324" y="213"/>
                </a:cubicBezTo>
                <a:cubicBezTo>
                  <a:pt x="325" y="212"/>
                  <a:pt x="325" y="212"/>
                  <a:pt x="325" y="212"/>
                </a:cubicBezTo>
                <a:cubicBezTo>
                  <a:pt x="324" y="211"/>
                  <a:pt x="324" y="211"/>
                  <a:pt x="324" y="211"/>
                </a:cubicBezTo>
                <a:cubicBezTo>
                  <a:pt x="325" y="211"/>
                  <a:pt x="325" y="211"/>
                  <a:pt x="325" y="211"/>
                </a:cubicBezTo>
                <a:cubicBezTo>
                  <a:pt x="325" y="209"/>
                  <a:pt x="325" y="209"/>
                  <a:pt x="325" y="209"/>
                </a:cubicBezTo>
                <a:cubicBezTo>
                  <a:pt x="325" y="209"/>
                  <a:pt x="325" y="209"/>
                  <a:pt x="325" y="209"/>
                </a:cubicBezTo>
                <a:cubicBezTo>
                  <a:pt x="325" y="208"/>
                  <a:pt x="325" y="208"/>
                  <a:pt x="325" y="208"/>
                </a:cubicBezTo>
                <a:cubicBezTo>
                  <a:pt x="325" y="207"/>
                  <a:pt x="325" y="207"/>
                  <a:pt x="325" y="207"/>
                </a:cubicBezTo>
                <a:cubicBezTo>
                  <a:pt x="325" y="206"/>
                  <a:pt x="325" y="206"/>
                  <a:pt x="325" y="206"/>
                </a:cubicBezTo>
                <a:cubicBezTo>
                  <a:pt x="325" y="206"/>
                  <a:pt x="325" y="206"/>
                  <a:pt x="325" y="206"/>
                </a:cubicBezTo>
                <a:cubicBezTo>
                  <a:pt x="324" y="205"/>
                  <a:pt x="324" y="205"/>
                  <a:pt x="324" y="205"/>
                </a:cubicBezTo>
                <a:cubicBezTo>
                  <a:pt x="324" y="205"/>
                  <a:pt x="324" y="205"/>
                  <a:pt x="324" y="205"/>
                </a:cubicBezTo>
                <a:cubicBezTo>
                  <a:pt x="325" y="204"/>
                  <a:pt x="325" y="204"/>
                  <a:pt x="325" y="204"/>
                </a:cubicBezTo>
                <a:cubicBezTo>
                  <a:pt x="326" y="203"/>
                  <a:pt x="326" y="203"/>
                  <a:pt x="326" y="203"/>
                </a:cubicBezTo>
                <a:cubicBezTo>
                  <a:pt x="326" y="203"/>
                  <a:pt x="326" y="203"/>
                  <a:pt x="326" y="203"/>
                </a:cubicBezTo>
                <a:cubicBezTo>
                  <a:pt x="326" y="202"/>
                  <a:pt x="326" y="202"/>
                  <a:pt x="326" y="202"/>
                </a:cubicBezTo>
                <a:cubicBezTo>
                  <a:pt x="326" y="201"/>
                  <a:pt x="326" y="201"/>
                  <a:pt x="326" y="201"/>
                </a:cubicBezTo>
                <a:cubicBezTo>
                  <a:pt x="326" y="201"/>
                  <a:pt x="326" y="201"/>
                  <a:pt x="326" y="201"/>
                </a:cubicBezTo>
                <a:cubicBezTo>
                  <a:pt x="325" y="202"/>
                  <a:pt x="325" y="202"/>
                  <a:pt x="325" y="202"/>
                </a:cubicBezTo>
                <a:cubicBezTo>
                  <a:pt x="325" y="203"/>
                  <a:pt x="325" y="203"/>
                  <a:pt x="325" y="203"/>
                </a:cubicBezTo>
                <a:cubicBezTo>
                  <a:pt x="325" y="203"/>
                  <a:pt x="325" y="203"/>
                  <a:pt x="325" y="203"/>
                </a:cubicBezTo>
                <a:cubicBezTo>
                  <a:pt x="325" y="202"/>
                  <a:pt x="325" y="202"/>
                  <a:pt x="325" y="202"/>
                </a:cubicBezTo>
                <a:cubicBezTo>
                  <a:pt x="325" y="201"/>
                  <a:pt x="325" y="201"/>
                  <a:pt x="325" y="201"/>
                </a:cubicBezTo>
                <a:cubicBezTo>
                  <a:pt x="324" y="201"/>
                  <a:pt x="324" y="201"/>
                  <a:pt x="324" y="201"/>
                </a:cubicBezTo>
                <a:cubicBezTo>
                  <a:pt x="322" y="201"/>
                  <a:pt x="322" y="201"/>
                  <a:pt x="322" y="201"/>
                </a:cubicBezTo>
                <a:cubicBezTo>
                  <a:pt x="322" y="200"/>
                  <a:pt x="322" y="200"/>
                  <a:pt x="322" y="200"/>
                </a:cubicBezTo>
                <a:cubicBezTo>
                  <a:pt x="322" y="200"/>
                  <a:pt x="322" y="200"/>
                  <a:pt x="322" y="200"/>
                </a:cubicBezTo>
                <a:cubicBezTo>
                  <a:pt x="323" y="199"/>
                  <a:pt x="323" y="199"/>
                  <a:pt x="323" y="199"/>
                </a:cubicBezTo>
                <a:cubicBezTo>
                  <a:pt x="323" y="199"/>
                  <a:pt x="323" y="199"/>
                  <a:pt x="323" y="199"/>
                </a:cubicBezTo>
                <a:cubicBezTo>
                  <a:pt x="322" y="198"/>
                  <a:pt x="322" y="198"/>
                  <a:pt x="322" y="198"/>
                </a:cubicBezTo>
                <a:cubicBezTo>
                  <a:pt x="323" y="197"/>
                  <a:pt x="323" y="197"/>
                  <a:pt x="323" y="197"/>
                </a:cubicBezTo>
                <a:cubicBezTo>
                  <a:pt x="323" y="197"/>
                  <a:pt x="323" y="197"/>
                  <a:pt x="323" y="197"/>
                </a:cubicBezTo>
                <a:cubicBezTo>
                  <a:pt x="322" y="196"/>
                  <a:pt x="322" y="196"/>
                  <a:pt x="322" y="196"/>
                </a:cubicBezTo>
                <a:cubicBezTo>
                  <a:pt x="321" y="196"/>
                  <a:pt x="321" y="196"/>
                  <a:pt x="321" y="196"/>
                </a:cubicBezTo>
                <a:cubicBezTo>
                  <a:pt x="321" y="197"/>
                  <a:pt x="321" y="197"/>
                  <a:pt x="321" y="197"/>
                </a:cubicBezTo>
                <a:cubicBezTo>
                  <a:pt x="322" y="197"/>
                  <a:pt x="322" y="197"/>
                  <a:pt x="322" y="197"/>
                </a:cubicBezTo>
                <a:cubicBezTo>
                  <a:pt x="321" y="198"/>
                  <a:pt x="321" y="198"/>
                  <a:pt x="321" y="198"/>
                </a:cubicBezTo>
                <a:cubicBezTo>
                  <a:pt x="320" y="198"/>
                  <a:pt x="320" y="198"/>
                  <a:pt x="320" y="198"/>
                </a:cubicBezTo>
                <a:cubicBezTo>
                  <a:pt x="320" y="197"/>
                  <a:pt x="320" y="197"/>
                  <a:pt x="320" y="197"/>
                </a:cubicBezTo>
                <a:cubicBezTo>
                  <a:pt x="319" y="197"/>
                  <a:pt x="319" y="197"/>
                  <a:pt x="319" y="197"/>
                </a:cubicBezTo>
                <a:cubicBezTo>
                  <a:pt x="319" y="196"/>
                  <a:pt x="319" y="196"/>
                  <a:pt x="319" y="196"/>
                </a:cubicBezTo>
                <a:cubicBezTo>
                  <a:pt x="320" y="195"/>
                  <a:pt x="320" y="195"/>
                  <a:pt x="320" y="195"/>
                </a:cubicBezTo>
                <a:cubicBezTo>
                  <a:pt x="320" y="195"/>
                  <a:pt x="320" y="195"/>
                  <a:pt x="320" y="195"/>
                </a:cubicBezTo>
                <a:cubicBezTo>
                  <a:pt x="318" y="195"/>
                  <a:pt x="318" y="195"/>
                  <a:pt x="318" y="195"/>
                </a:cubicBezTo>
                <a:cubicBezTo>
                  <a:pt x="319" y="194"/>
                  <a:pt x="319" y="194"/>
                  <a:pt x="319" y="194"/>
                </a:cubicBezTo>
                <a:cubicBezTo>
                  <a:pt x="320" y="194"/>
                  <a:pt x="320" y="194"/>
                  <a:pt x="320" y="194"/>
                </a:cubicBezTo>
                <a:cubicBezTo>
                  <a:pt x="320" y="194"/>
                  <a:pt x="320" y="194"/>
                  <a:pt x="320" y="194"/>
                </a:cubicBezTo>
                <a:cubicBezTo>
                  <a:pt x="319" y="193"/>
                  <a:pt x="319" y="193"/>
                  <a:pt x="319" y="193"/>
                </a:cubicBezTo>
                <a:cubicBezTo>
                  <a:pt x="320" y="193"/>
                  <a:pt x="320" y="193"/>
                  <a:pt x="320" y="193"/>
                </a:cubicBezTo>
                <a:cubicBezTo>
                  <a:pt x="320" y="193"/>
                  <a:pt x="320" y="193"/>
                  <a:pt x="320" y="193"/>
                </a:cubicBezTo>
                <a:cubicBezTo>
                  <a:pt x="320" y="192"/>
                  <a:pt x="320" y="192"/>
                  <a:pt x="320" y="192"/>
                </a:cubicBezTo>
                <a:cubicBezTo>
                  <a:pt x="320" y="192"/>
                  <a:pt x="320" y="192"/>
                  <a:pt x="320" y="192"/>
                </a:cubicBezTo>
                <a:cubicBezTo>
                  <a:pt x="319" y="192"/>
                  <a:pt x="319" y="192"/>
                  <a:pt x="319" y="192"/>
                </a:cubicBezTo>
                <a:cubicBezTo>
                  <a:pt x="318" y="194"/>
                  <a:pt x="318" y="194"/>
                  <a:pt x="318" y="194"/>
                </a:cubicBezTo>
                <a:cubicBezTo>
                  <a:pt x="318" y="194"/>
                  <a:pt x="318" y="194"/>
                  <a:pt x="318" y="194"/>
                </a:cubicBezTo>
                <a:cubicBezTo>
                  <a:pt x="317" y="194"/>
                  <a:pt x="317" y="194"/>
                  <a:pt x="317" y="194"/>
                </a:cubicBezTo>
                <a:cubicBezTo>
                  <a:pt x="317" y="193"/>
                  <a:pt x="317" y="193"/>
                  <a:pt x="317" y="193"/>
                </a:cubicBezTo>
                <a:cubicBezTo>
                  <a:pt x="317" y="193"/>
                  <a:pt x="317" y="193"/>
                  <a:pt x="317" y="193"/>
                </a:cubicBezTo>
                <a:cubicBezTo>
                  <a:pt x="316" y="194"/>
                  <a:pt x="316" y="194"/>
                  <a:pt x="316" y="194"/>
                </a:cubicBezTo>
                <a:cubicBezTo>
                  <a:pt x="315" y="194"/>
                  <a:pt x="315" y="194"/>
                  <a:pt x="315" y="194"/>
                </a:cubicBezTo>
                <a:cubicBezTo>
                  <a:pt x="315" y="194"/>
                  <a:pt x="315" y="194"/>
                  <a:pt x="315" y="194"/>
                </a:cubicBezTo>
                <a:cubicBezTo>
                  <a:pt x="314" y="194"/>
                  <a:pt x="314" y="194"/>
                  <a:pt x="314" y="194"/>
                </a:cubicBezTo>
                <a:cubicBezTo>
                  <a:pt x="313" y="194"/>
                  <a:pt x="313" y="194"/>
                  <a:pt x="313" y="194"/>
                </a:cubicBezTo>
                <a:cubicBezTo>
                  <a:pt x="313" y="195"/>
                  <a:pt x="313" y="195"/>
                  <a:pt x="313" y="195"/>
                </a:cubicBezTo>
                <a:cubicBezTo>
                  <a:pt x="313" y="195"/>
                  <a:pt x="313" y="195"/>
                  <a:pt x="313" y="195"/>
                </a:cubicBezTo>
                <a:cubicBezTo>
                  <a:pt x="313" y="194"/>
                  <a:pt x="313" y="194"/>
                  <a:pt x="313" y="194"/>
                </a:cubicBezTo>
                <a:cubicBezTo>
                  <a:pt x="313" y="194"/>
                  <a:pt x="313" y="194"/>
                  <a:pt x="313" y="194"/>
                </a:cubicBezTo>
                <a:cubicBezTo>
                  <a:pt x="313" y="193"/>
                  <a:pt x="313" y="193"/>
                  <a:pt x="313" y="193"/>
                </a:cubicBezTo>
                <a:cubicBezTo>
                  <a:pt x="313" y="193"/>
                  <a:pt x="313" y="193"/>
                  <a:pt x="313" y="193"/>
                </a:cubicBezTo>
                <a:cubicBezTo>
                  <a:pt x="313" y="192"/>
                  <a:pt x="313" y="192"/>
                  <a:pt x="313" y="192"/>
                </a:cubicBezTo>
                <a:cubicBezTo>
                  <a:pt x="314" y="192"/>
                  <a:pt x="314" y="192"/>
                  <a:pt x="314" y="192"/>
                </a:cubicBezTo>
                <a:cubicBezTo>
                  <a:pt x="314" y="192"/>
                  <a:pt x="314" y="192"/>
                  <a:pt x="314" y="192"/>
                </a:cubicBezTo>
                <a:cubicBezTo>
                  <a:pt x="315" y="192"/>
                  <a:pt x="315" y="192"/>
                  <a:pt x="315" y="192"/>
                </a:cubicBezTo>
                <a:cubicBezTo>
                  <a:pt x="315" y="192"/>
                  <a:pt x="315" y="192"/>
                  <a:pt x="315" y="192"/>
                </a:cubicBezTo>
                <a:cubicBezTo>
                  <a:pt x="316" y="192"/>
                  <a:pt x="316" y="192"/>
                  <a:pt x="316" y="192"/>
                </a:cubicBezTo>
                <a:cubicBezTo>
                  <a:pt x="317" y="191"/>
                  <a:pt x="317" y="191"/>
                  <a:pt x="317" y="191"/>
                </a:cubicBezTo>
                <a:cubicBezTo>
                  <a:pt x="317" y="190"/>
                  <a:pt x="317" y="190"/>
                  <a:pt x="317" y="190"/>
                </a:cubicBezTo>
                <a:cubicBezTo>
                  <a:pt x="317" y="190"/>
                  <a:pt x="317" y="190"/>
                  <a:pt x="317" y="190"/>
                </a:cubicBezTo>
                <a:cubicBezTo>
                  <a:pt x="316" y="189"/>
                  <a:pt x="316" y="189"/>
                  <a:pt x="316" y="189"/>
                </a:cubicBezTo>
                <a:cubicBezTo>
                  <a:pt x="315" y="189"/>
                  <a:pt x="315" y="189"/>
                  <a:pt x="315" y="189"/>
                </a:cubicBezTo>
                <a:cubicBezTo>
                  <a:pt x="315" y="188"/>
                  <a:pt x="315" y="188"/>
                  <a:pt x="315" y="188"/>
                </a:cubicBezTo>
                <a:cubicBezTo>
                  <a:pt x="315" y="188"/>
                  <a:pt x="315" y="188"/>
                  <a:pt x="315" y="188"/>
                </a:cubicBezTo>
                <a:cubicBezTo>
                  <a:pt x="314" y="187"/>
                  <a:pt x="314" y="187"/>
                  <a:pt x="314" y="187"/>
                </a:cubicBezTo>
                <a:cubicBezTo>
                  <a:pt x="314" y="186"/>
                  <a:pt x="314" y="186"/>
                  <a:pt x="314" y="186"/>
                </a:cubicBezTo>
                <a:cubicBezTo>
                  <a:pt x="314" y="186"/>
                  <a:pt x="314" y="186"/>
                  <a:pt x="314" y="186"/>
                </a:cubicBezTo>
                <a:cubicBezTo>
                  <a:pt x="313" y="186"/>
                  <a:pt x="313" y="186"/>
                  <a:pt x="313" y="186"/>
                </a:cubicBezTo>
                <a:cubicBezTo>
                  <a:pt x="313" y="186"/>
                  <a:pt x="313" y="186"/>
                  <a:pt x="313" y="186"/>
                </a:cubicBezTo>
                <a:cubicBezTo>
                  <a:pt x="313" y="185"/>
                  <a:pt x="313" y="185"/>
                  <a:pt x="313" y="185"/>
                </a:cubicBezTo>
                <a:cubicBezTo>
                  <a:pt x="313" y="185"/>
                  <a:pt x="313" y="185"/>
                  <a:pt x="313" y="185"/>
                </a:cubicBezTo>
                <a:cubicBezTo>
                  <a:pt x="314" y="185"/>
                  <a:pt x="314" y="185"/>
                  <a:pt x="314" y="185"/>
                </a:cubicBezTo>
                <a:cubicBezTo>
                  <a:pt x="314" y="185"/>
                  <a:pt x="314" y="185"/>
                  <a:pt x="314" y="185"/>
                </a:cubicBezTo>
                <a:cubicBezTo>
                  <a:pt x="314" y="184"/>
                  <a:pt x="314" y="184"/>
                  <a:pt x="314" y="184"/>
                </a:cubicBezTo>
                <a:cubicBezTo>
                  <a:pt x="315" y="184"/>
                  <a:pt x="315" y="184"/>
                  <a:pt x="315" y="184"/>
                </a:cubicBezTo>
                <a:cubicBezTo>
                  <a:pt x="314" y="184"/>
                  <a:pt x="314" y="184"/>
                  <a:pt x="314" y="184"/>
                </a:cubicBezTo>
                <a:cubicBezTo>
                  <a:pt x="313" y="183"/>
                  <a:pt x="313" y="183"/>
                  <a:pt x="313" y="183"/>
                </a:cubicBezTo>
                <a:cubicBezTo>
                  <a:pt x="313" y="183"/>
                  <a:pt x="313" y="183"/>
                  <a:pt x="313" y="183"/>
                </a:cubicBezTo>
                <a:cubicBezTo>
                  <a:pt x="313" y="183"/>
                  <a:pt x="313" y="183"/>
                  <a:pt x="313" y="183"/>
                </a:cubicBezTo>
                <a:cubicBezTo>
                  <a:pt x="312" y="183"/>
                  <a:pt x="312" y="183"/>
                  <a:pt x="312" y="183"/>
                </a:cubicBezTo>
                <a:cubicBezTo>
                  <a:pt x="311" y="183"/>
                  <a:pt x="311" y="183"/>
                  <a:pt x="311" y="183"/>
                </a:cubicBezTo>
                <a:cubicBezTo>
                  <a:pt x="311" y="184"/>
                  <a:pt x="311" y="184"/>
                  <a:pt x="311" y="184"/>
                </a:cubicBezTo>
                <a:cubicBezTo>
                  <a:pt x="311" y="183"/>
                  <a:pt x="311" y="183"/>
                  <a:pt x="311" y="183"/>
                </a:cubicBezTo>
                <a:cubicBezTo>
                  <a:pt x="312" y="181"/>
                  <a:pt x="312" y="181"/>
                  <a:pt x="312" y="181"/>
                </a:cubicBezTo>
                <a:cubicBezTo>
                  <a:pt x="313" y="180"/>
                  <a:pt x="313" y="180"/>
                  <a:pt x="313" y="180"/>
                </a:cubicBezTo>
                <a:cubicBezTo>
                  <a:pt x="313" y="180"/>
                  <a:pt x="313" y="180"/>
                  <a:pt x="313" y="180"/>
                </a:cubicBezTo>
                <a:cubicBezTo>
                  <a:pt x="313" y="178"/>
                  <a:pt x="313" y="178"/>
                  <a:pt x="313" y="178"/>
                </a:cubicBezTo>
                <a:cubicBezTo>
                  <a:pt x="313" y="177"/>
                  <a:pt x="313" y="177"/>
                  <a:pt x="313" y="177"/>
                </a:cubicBezTo>
                <a:cubicBezTo>
                  <a:pt x="314" y="177"/>
                  <a:pt x="314" y="177"/>
                  <a:pt x="314" y="177"/>
                </a:cubicBezTo>
                <a:cubicBezTo>
                  <a:pt x="313" y="176"/>
                  <a:pt x="313" y="176"/>
                  <a:pt x="313" y="176"/>
                </a:cubicBezTo>
                <a:cubicBezTo>
                  <a:pt x="312" y="177"/>
                  <a:pt x="312" y="177"/>
                  <a:pt x="312" y="177"/>
                </a:cubicBezTo>
                <a:cubicBezTo>
                  <a:pt x="312" y="176"/>
                  <a:pt x="312" y="176"/>
                  <a:pt x="312" y="176"/>
                </a:cubicBezTo>
                <a:cubicBezTo>
                  <a:pt x="311" y="177"/>
                  <a:pt x="311" y="177"/>
                  <a:pt x="311" y="177"/>
                </a:cubicBezTo>
                <a:cubicBezTo>
                  <a:pt x="311" y="177"/>
                  <a:pt x="311" y="177"/>
                  <a:pt x="311" y="177"/>
                </a:cubicBezTo>
                <a:cubicBezTo>
                  <a:pt x="311" y="177"/>
                  <a:pt x="311" y="177"/>
                  <a:pt x="311" y="177"/>
                </a:cubicBezTo>
                <a:cubicBezTo>
                  <a:pt x="310" y="176"/>
                  <a:pt x="310" y="176"/>
                  <a:pt x="310" y="176"/>
                </a:cubicBezTo>
                <a:cubicBezTo>
                  <a:pt x="310" y="175"/>
                  <a:pt x="310" y="175"/>
                  <a:pt x="310" y="175"/>
                </a:cubicBezTo>
                <a:cubicBezTo>
                  <a:pt x="309" y="174"/>
                  <a:pt x="309" y="174"/>
                  <a:pt x="309" y="174"/>
                </a:cubicBezTo>
                <a:cubicBezTo>
                  <a:pt x="309" y="174"/>
                  <a:pt x="309" y="174"/>
                  <a:pt x="309" y="174"/>
                </a:cubicBezTo>
                <a:cubicBezTo>
                  <a:pt x="309" y="173"/>
                  <a:pt x="309" y="173"/>
                  <a:pt x="309" y="173"/>
                </a:cubicBezTo>
                <a:cubicBezTo>
                  <a:pt x="310" y="173"/>
                  <a:pt x="310" y="173"/>
                  <a:pt x="310" y="173"/>
                </a:cubicBezTo>
                <a:cubicBezTo>
                  <a:pt x="310" y="172"/>
                  <a:pt x="310" y="172"/>
                  <a:pt x="310" y="172"/>
                </a:cubicBezTo>
                <a:cubicBezTo>
                  <a:pt x="310" y="172"/>
                  <a:pt x="310" y="172"/>
                  <a:pt x="310" y="172"/>
                </a:cubicBezTo>
                <a:cubicBezTo>
                  <a:pt x="310" y="171"/>
                  <a:pt x="310" y="171"/>
                  <a:pt x="310" y="171"/>
                </a:cubicBezTo>
                <a:cubicBezTo>
                  <a:pt x="309" y="171"/>
                  <a:pt x="309" y="171"/>
                  <a:pt x="309" y="171"/>
                </a:cubicBezTo>
                <a:cubicBezTo>
                  <a:pt x="308" y="171"/>
                  <a:pt x="308" y="171"/>
                  <a:pt x="308" y="171"/>
                </a:cubicBezTo>
                <a:cubicBezTo>
                  <a:pt x="308" y="173"/>
                  <a:pt x="308" y="173"/>
                  <a:pt x="308" y="173"/>
                </a:cubicBezTo>
                <a:cubicBezTo>
                  <a:pt x="308" y="174"/>
                  <a:pt x="308" y="174"/>
                  <a:pt x="308" y="174"/>
                </a:cubicBezTo>
                <a:cubicBezTo>
                  <a:pt x="308" y="173"/>
                  <a:pt x="308" y="173"/>
                  <a:pt x="308" y="173"/>
                </a:cubicBezTo>
                <a:cubicBezTo>
                  <a:pt x="307" y="172"/>
                  <a:pt x="307" y="172"/>
                  <a:pt x="307" y="172"/>
                </a:cubicBezTo>
                <a:cubicBezTo>
                  <a:pt x="307" y="173"/>
                  <a:pt x="307" y="173"/>
                  <a:pt x="307" y="173"/>
                </a:cubicBezTo>
                <a:cubicBezTo>
                  <a:pt x="307" y="173"/>
                  <a:pt x="307" y="173"/>
                  <a:pt x="307" y="173"/>
                </a:cubicBezTo>
                <a:cubicBezTo>
                  <a:pt x="306" y="173"/>
                  <a:pt x="306" y="173"/>
                  <a:pt x="306" y="173"/>
                </a:cubicBezTo>
                <a:cubicBezTo>
                  <a:pt x="306" y="174"/>
                  <a:pt x="306" y="174"/>
                  <a:pt x="306" y="174"/>
                </a:cubicBezTo>
                <a:cubicBezTo>
                  <a:pt x="307" y="175"/>
                  <a:pt x="307" y="175"/>
                  <a:pt x="307" y="175"/>
                </a:cubicBezTo>
                <a:cubicBezTo>
                  <a:pt x="308" y="175"/>
                  <a:pt x="308" y="175"/>
                  <a:pt x="308" y="175"/>
                </a:cubicBezTo>
                <a:cubicBezTo>
                  <a:pt x="308" y="177"/>
                  <a:pt x="308" y="177"/>
                  <a:pt x="308" y="177"/>
                </a:cubicBezTo>
                <a:cubicBezTo>
                  <a:pt x="309" y="178"/>
                  <a:pt x="309" y="178"/>
                  <a:pt x="309" y="178"/>
                </a:cubicBezTo>
                <a:cubicBezTo>
                  <a:pt x="309" y="179"/>
                  <a:pt x="309" y="179"/>
                  <a:pt x="309" y="179"/>
                </a:cubicBezTo>
                <a:cubicBezTo>
                  <a:pt x="308" y="179"/>
                  <a:pt x="308" y="179"/>
                  <a:pt x="308" y="179"/>
                </a:cubicBezTo>
                <a:cubicBezTo>
                  <a:pt x="308" y="181"/>
                  <a:pt x="308" y="181"/>
                  <a:pt x="308" y="181"/>
                </a:cubicBezTo>
                <a:cubicBezTo>
                  <a:pt x="307" y="181"/>
                  <a:pt x="307" y="181"/>
                  <a:pt x="307" y="181"/>
                </a:cubicBezTo>
                <a:cubicBezTo>
                  <a:pt x="305" y="181"/>
                  <a:pt x="305" y="181"/>
                  <a:pt x="305" y="181"/>
                </a:cubicBezTo>
                <a:cubicBezTo>
                  <a:pt x="305" y="181"/>
                  <a:pt x="305" y="181"/>
                  <a:pt x="305" y="181"/>
                </a:cubicBezTo>
                <a:cubicBezTo>
                  <a:pt x="304" y="181"/>
                  <a:pt x="304" y="181"/>
                  <a:pt x="304" y="181"/>
                </a:cubicBezTo>
                <a:cubicBezTo>
                  <a:pt x="303" y="180"/>
                  <a:pt x="303" y="180"/>
                  <a:pt x="303" y="180"/>
                </a:cubicBezTo>
                <a:cubicBezTo>
                  <a:pt x="303" y="180"/>
                  <a:pt x="303" y="180"/>
                  <a:pt x="303" y="180"/>
                </a:cubicBezTo>
                <a:cubicBezTo>
                  <a:pt x="303" y="179"/>
                  <a:pt x="303" y="179"/>
                  <a:pt x="303" y="179"/>
                </a:cubicBezTo>
                <a:cubicBezTo>
                  <a:pt x="301" y="179"/>
                  <a:pt x="301" y="179"/>
                  <a:pt x="301" y="179"/>
                </a:cubicBezTo>
                <a:cubicBezTo>
                  <a:pt x="300" y="178"/>
                  <a:pt x="300" y="178"/>
                  <a:pt x="300" y="178"/>
                </a:cubicBezTo>
                <a:cubicBezTo>
                  <a:pt x="298" y="178"/>
                  <a:pt x="298" y="178"/>
                  <a:pt x="298" y="178"/>
                </a:cubicBezTo>
                <a:cubicBezTo>
                  <a:pt x="299" y="180"/>
                  <a:pt x="299" y="180"/>
                  <a:pt x="299" y="180"/>
                </a:cubicBezTo>
                <a:cubicBezTo>
                  <a:pt x="299" y="181"/>
                  <a:pt x="299" y="181"/>
                  <a:pt x="299" y="181"/>
                </a:cubicBezTo>
                <a:cubicBezTo>
                  <a:pt x="299" y="181"/>
                  <a:pt x="299" y="181"/>
                  <a:pt x="299" y="181"/>
                </a:cubicBezTo>
                <a:cubicBezTo>
                  <a:pt x="298" y="181"/>
                  <a:pt x="298" y="181"/>
                  <a:pt x="298" y="181"/>
                </a:cubicBezTo>
                <a:cubicBezTo>
                  <a:pt x="298" y="180"/>
                  <a:pt x="298" y="180"/>
                  <a:pt x="298" y="180"/>
                </a:cubicBezTo>
                <a:cubicBezTo>
                  <a:pt x="297" y="179"/>
                  <a:pt x="297" y="179"/>
                  <a:pt x="297" y="179"/>
                </a:cubicBezTo>
                <a:cubicBezTo>
                  <a:pt x="297" y="179"/>
                  <a:pt x="297" y="179"/>
                  <a:pt x="297" y="179"/>
                </a:cubicBezTo>
                <a:cubicBezTo>
                  <a:pt x="297" y="178"/>
                  <a:pt x="297" y="178"/>
                  <a:pt x="297" y="178"/>
                </a:cubicBezTo>
                <a:cubicBezTo>
                  <a:pt x="296" y="177"/>
                  <a:pt x="296" y="177"/>
                  <a:pt x="296" y="177"/>
                </a:cubicBezTo>
                <a:cubicBezTo>
                  <a:pt x="295" y="176"/>
                  <a:pt x="295" y="176"/>
                  <a:pt x="295" y="176"/>
                </a:cubicBezTo>
                <a:cubicBezTo>
                  <a:pt x="295" y="176"/>
                  <a:pt x="295" y="176"/>
                  <a:pt x="295" y="176"/>
                </a:cubicBezTo>
                <a:cubicBezTo>
                  <a:pt x="294" y="176"/>
                  <a:pt x="294" y="176"/>
                  <a:pt x="294" y="176"/>
                </a:cubicBezTo>
                <a:cubicBezTo>
                  <a:pt x="293" y="175"/>
                  <a:pt x="293" y="175"/>
                  <a:pt x="293" y="175"/>
                </a:cubicBezTo>
                <a:cubicBezTo>
                  <a:pt x="293" y="174"/>
                  <a:pt x="293" y="174"/>
                  <a:pt x="293" y="174"/>
                </a:cubicBezTo>
                <a:cubicBezTo>
                  <a:pt x="292" y="174"/>
                  <a:pt x="292" y="174"/>
                  <a:pt x="292" y="174"/>
                </a:cubicBezTo>
                <a:cubicBezTo>
                  <a:pt x="291" y="174"/>
                  <a:pt x="291" y="174"/>
                  <a:pt x="291" y="174"/>
                </a:cubicBezTo>
                <a:cubicBezTo>
                  <a:pt x="292" y="174"/>
                  <a:pt x="292" y="174"/>
                  <a:pt x="292" y="174"/>
                </a:cubicBezTo>
                <a:cubicBezTo>
                  <a:pt x="294" y="176"/>
                  <a:pt x="294" y="176"/>
                  <a:pt x="294" y="176"/>
                </a:cubicBezTo>
                <a:cubicBezTo>
                  <a:pt x="294" y="177"/>
                  <a:pt x="294" y="177"/>
                  <a:pt x="294" y="177"/>
                </a:cubicBezTo>
                <a:cubicBezTo>
                  <a:pt x="295" y="177"/>
                  <a:pt x="295" y="177"/>
                  <a:pt x="295" y="177"/>
                </a:cubicBezTo>
                <a:cubicBezTo>
                  <a:pt x="295" y="178"/>
                  <a:pt x="295" y="178"/>
                  <a:pt x="295" y="178"/>
                </a:cubicBezTo>
                <a:cubicBezTo>
                  <a:pt x="296" y="179"/>
                  <a:pt x="296" y="179"/>
                  <a:pt x="296" y="179"/>
                </a:cubicBezTo>
                <a:cubicBezTo>
                  <a:pt x="295" y="179"/>
                  <a:pt x="295" y="179"/>
                  <a:pt x="295" y="179"/>
                </a:cubicBezTo>
                <a:cubicBezTo>
                  <a:pt x="295" y="179"/>
                  <a:pt x="295" y="179"/>
                  <a:pt x="295" y="179"/>
                </a:cubicBezTo>
                <a:cubicBezTo>
                  <a:pt x="294" y="180"/>
                  <a:pt x="294" y="180"/>
                  <a:pt x="294" y="180"/>
                </a:cubicBezTo>
                <a:cubicBezTo>
                  <a:pt x="293" y="179"/>
                  <a:pt x="293" y="179"/>
                  <a:pt x="293" y="179"/>
                </a:cubicBezTo>
                <a:cubicBezTo>
                  <a:pt x="292" y="179"/>
                  <a:pt x="292" y="179"/>
                  <a:pt x="292" y="179"/>
                </a:cubicBezTo>
                <a:cubicBezTo>
                  <a:pt x="292" y="178"/>
                  <a:pt x="292" y="178"/>
                  <a:pt x="292" y="178"/>
                </a:cubicBezTo>
                <a:cubicBezTo>
                  <a:pt x="291" y="178"/>
                  <a:pt x="291" y="178"/>
                  <a:pt x="291" y="178"/>
                </a:cubicBezTo>
                <a:cubicBezTo>
                  <a:pt x="291" y="177"/>
                  <a:pt x="291" y="177"/>
                  <a:pt x="291" y="177"/>
                </a:cubicBezTo>
                <a:cubicBezTo>
                  <a:pt x="289" y="177"/>
                  <a:pt x="289" y="177"/>
                  <a:pt x="289" y="177"/>
                </a:cubicBezTo>
                <a:cubicBezTo>
                  <a:pt x="288" y="178"/>
                  <a:pt x="288" y="178"/>
                  <a:pt x="288" y="178"/>
                </a:cubicBezTo>
                <a:cubicBezTo>
                  <a:pt x="287" y="177"/>
                  <a:pt x="287" y="177"/>
                  <a:pt x="287" y="177"/>
                </a:cubicBezTo>
                <a:cubicBezTo>
                  <a:pt x="286" y="177"/>
                  <a:pt x="286" y="177"/>
                  <a:pt x="286" y="177"/>
                </a:cubicBezTo>
                <a:cubicBezTo>
                  <a:pt x="285" y="177"/>
                  <a:pt x="285" y="177"/>
                  <a:pt x="285" y="177"/>
                </a:cubicBezTo>
                <a:cubicBezTo>
                  <a:pt x="285" y="176"/>
                  <a:pt x="285" y="176"/>
                  <a:pt x="285" y="176"/>
                </a:cubicBezTo>
                <a:cubicBezTo>
                  <a:pt x="284" y="175"/>
                  <a:pt x="284" y="175"/>
                  <a:pt x="284" y="175"/>
                </a:cubicBezTo>
                <a:cubicBezTo>
                  <a:pt x="284" y="175"/>
                  <a:pt x="284" y="175"/>
                  <a:pt x="284" y="175"/>
                </a:cubicBezTo>
                <a:cubicBezTo>
                  <a:pt x="285" y="173"/>
                  <a:pt x="285" y="173"/>
                  <a:pt x="285" y="173"/>
                </a:cubicBezTo>
                <a:cubicBezTo>
                  <a:pt x="286" y="173"/>
                  <a:pt x="286" y="173"/>
                  <a:pt x="286" y="173"/>
                </a:cubicBezTo>
                <a:cubicBezTo>
                  <a:pt x="286" y="173"/>
                  <a:pt x="286" y="173"/>
                  <a:pt x="286" y="173"/>
                </a:cubicBezTo>
                <a:cubicBezTo>
                  <a:pt x="285" y="173"/>
                  <a:pt x="285" y="173"/>
                  <a:pt x="285" y="173"/>
                </a:cubicBezTo>
                <a:cubicBezTo>
                  <a:pt x="284" y="174"/>
                  <a:pt x="284" y="174"/>
                  <a:pt x="284" y="174"/>
                </a:cubicBezTo>
                <a:cubicBezTo>
                  <a:pt x="283" y="174"/>
                  <a:pt x="283" y="174"/>
                  <a:pt x="283" y="174"/>
                </a:cubicBezTo>
                <a:cubicBezTo>
                  <a:pt x="283" y="175"/>
                  <a:pt x="283" y="175"/>
                  <a:pt x="283" y="175"/>
                </a:cubicBezTo>
                <a:cubicBezTo>
                  <a:pt x="282" y="174"/>
                  <a:pt x="282" y="174"/>
                  <a:pt x="282" y="174"/>
                </a:cubicBezTo>
                <a:cubicBezTo>
                  <a:pt x="281" y="174"/>
                  <a:pt x="281" y="174"/>
                  <a:pt x="281" y="174"/>
                </a:cubicBezTo>
                <a:cubicBezTo>
                  <a:pt x="281" y="174"/>
                  <a:pt x="281" y="174"/>
                  <a:pt x="281" y="174"/>
                </a:cubicBezTo>
                <a:cubicBezTo>
                  <a:pt x="282" y="174"/>
                  <a:pt x="282" y="174"/>
                  <a:pt x="282" y="174"/>
                </a:cubicBezTo>
                <a:cubicBezTo>
                  <a:pt x="281" y="175"/>
                  <a:pt x="281" y="175"/>
                  <a:pt x="281" y="175"/>
                </a:cubicBezTo>
                <a:cubicBezTo>
                  <a:pt x="280" y="175"/>
                  <a:pt x="280" y="175"/>
                  <a:pt x="280" y="175"/>
                </a:cubicBezTo>
                <a:cubicBezTo>
                  <a:pt x="279" y="174"/>
                  <a:pt x="279" y="174"/>
                  <a:pt x="279" y="174"/>
                </a:cubicBezTo>
                <a:cubicBezTo>
                  <a:pt x="278" y="172"/>
                  <a:pt x="278" y="172"/>
                  <a:pt x="278" y="172"/>
                </a:cubicBezTo>
                <a:cubicBezTo>
                  <a:pt x="278" y="172"/>
                  <a:pt x="278" y="172"/>
                  <a:pt x="278" y="172"/>
                </a:cubicBezTo>
                <a:cubicBezTo>
                  <a:pt x="278" y="171"/>
                  <a:pt x="278" y="171"/>
                  <a:pt x="278" y="171"/>
                </a:cubicBezTo>
                <a:cubicBezTo>
                  <a:pt x="279" y="170"/>
                  <a:pt x="279" y="170"/>
                  <a:pt x="279" y="170"/>
                </a:cubicBezTo>
                <a:cubicBezTo>
                  <a:pt x="280" y="169"/>
                  <a:pt x="280" y="169"/>
                  <a:pt x="280" y="169"/>
                </a:cubicBezTo>
                <a:cubicBezTo>
                  <a:pt x="280" y="169"/>
                  <a:pt x="280" y="169"/>
                  <a:pt x="280" y="169"/>
                </a:cubicBezTo>
                <a:cubicBezTo>
                  <a:pt x="279" y="170"/>
                  <a:pt x="279" y="170"/>
                  <a:pt x="279" y="170"/>
                </a:cubicBezTo>
                <a:cubicBezTo>
                  <a:pt x="278" y="170"/>
                  <a:pt x="278" y="170"/>
                  <a:pt x="278" y="170"/>
                </a:cubicBezTo>
                <a:cubicBezTo>
                  <a:pt x="277" y="171"/>
                  <a:pt x="277" y="171"/>
                  <a:pt x="277" y="171"/>
                </a:cubicBezTo>
                <a:cubicBezTo>
                  <a:pt x="277" y="171"/>
                  <a:pt x="277" y="171"/>
                  <a:pt x="277" y="171"/>
                </a:cubicBezTo>
                <a:cubicBezTo>
                  <a:pt x="276" y="170"/>
                  <a:pt x="276" y="170"/>
                  <a:pt x="276" y="170"/>
                </a:cubicBezTo>
                <a:cubicBezTo>
                  <a:pt x="277" y="170"/>
                  <a:pt x="277" y="170"/>
                  <a:pt x="277" y="170"/>
                </a:cubicBezTo>
                <a:cubicBezTo>
                  <a:pt x="276" y="169"/>
                  <a:pt x="276" y="169"/>
                  <a:pt x="276" y="169"/>
                </a:cubicBezTo>
                <a:cubicBezTo>
                  <a:pt x="276" y="169"/>
                  <a:pt x="276" y="169"/>
                  <a:pt x="276" y="169"/>
                </a:cubicBezTo>
                <a:cubicBezTo>
                  <a:pt x="276" y="170"/>
                  <a:pt x="276" y="170"/>
                  <a:pt x="276" y="170"/>
                </a:cubicBezTo>
                <a:cubicBezTo>
                  <a:pt x="276" y="170"/>
                  <a:pt x="276" y="170"/>
                  <a:pt x="276" y="170"/>
                </a:cubicBezTo>
                <a:cubicBezTo>
                  <a:pt x="275" y="171"/>
                  <a:pt x="275" y="171"/>
                  <a:pt x="275" y="171"/>
                </a:cubicBezTo>
                <a:cubicBezTo>
                  <a:pt x="275" y="171"/>
                  <a:pt x="275" y="171"/>
                  <a:pt x="275" y="171"/>
                </a:cubicBezTo>
                <a:cubicBezTo>
                  <a:pt x="274" y="170"/>
                  <a:pt x="274" y="170"/>
                  <a:pt x="274" y="170"/>
                </a:cubicBezTo>
                <a:cubicBezTo>
                  <a:pt x="273" y="170"/>
                  <a:pt x="273" y="170"/>
                  <a:pt x="273" y="170"/>
                </a:cubicBezTo>
                <a:cubicBezTo>
                  <a:pt x="273" y="170"/>
                  <a:pt x="273" y="170"/>
                  <a:pt x="273" y="170"/>
                </a:cubicBezTo>
                <a:cubicBezTo>
                  <a:pt x="273" y="171"/>
                  <a:pt x="273" y="171"/>
                  <a:pt x="273" y="171"/>
                </a:cubicBezTo>
                <a:cubicBezTo>
                  <a:pt x="272" y="171"/>
                  <a:pt x="272" y="171"/>
                  <a:pt x="272" y="171"/>
                </a:cubicBezTo>
                <a:cubicBezTo>
                  <a:pt x="271" y="170"/>
                  <a:pt x="271" y="170"/>
                  <a:pt x="271" y="170"/>
                </a:cubicBezTo>
                <a:cubicBezTo>
                  <a:pt x="271" y="169"/>
                  <a:pt x="271" y="169"/>
                  <a:pt x="271" y="169"/>
                </a:cubicBezTo>
                <a:cubicBezTo>
                  <a:pt x="271" y="169"/>
                  <a:pt x="271" y="169"/>
                  <a:pt x="271" y="169"/>
                </a:cubicBezTo>
                <a:cubicBezTo>
                  <a:pt x="272" y="170"/>
                  <a:pt x="272" y="170"/>
                  <a:pt x="272" y="170"/>
                </a:cubicBezTo>
                <a:cubicBezTo>
                  <a:pt x="272" y="169"/>
                  <a:pt x="272" y="169"/>
                  <a:pt x="272" y="169"/>
                </a:cubicBezTo>
                <a:cubicBezTo>
                  <a:pt x="271" y="168"/>
                  <a:pt x="271" y="168"/>
                  <a:pt x="271" y="168"/>
                </a:cubicBezTo>
                <a:cubicBezTo>
                  <a:pt x="270" y="168"/>
                  <a:pt x="270" y="168"/>
                  <a:pt x="270" y="168"/>
                </a:cubicBezTo>
                <a:cubicBezTo>
                  <a:pt x="270" y="167"/>
                  <a:pt x="270" y="167"/>
                  <a:pt x="270" y="167"/>
                </a:cubicBezTo>
                <a:cubicBezTo>
                  <a:pt x="270" y="166"/>
                  <a:pt x="270" y="166"/>
                  <a:pt x="270" y="166"/>
                </a:cubicBezTo>
                <a:cubicBezTo>
                  <a:pt x="270" y="164"/>
                  <a:pt x="270" y="164"/>
                  <a:pt x="270" y="164"/>
                </a:cubicBezTo>
                <a:cubicBezTo>
                  <a:pt x="269" y="163"/>
                  <a:pt x="269" y="163"/>
                  <a:pt x="269" y="163"/>
                </a:cubicBezTo>
                <a:cubicBezTo>
                  <a:pt x="269" y="162"/>
                  <a:pt x="269" y="162"/>
                  <a:pt x="269" y="162"/>
                </a:cubicBezTo>
                <a:cubicBezTo>
                  <a:pt x="270" y="162"/>
                  <a:pt x="270" y="162"/>
                  <a:pt x="270" y="162"/>
                </a:cubicBezTo>
                <a:cubicBezTo>
                  <a:pt x="270" y="162"/>
                  <a:pt x="270" y="162"/>
                  <a:pt x="270" y="162"/>
                </a:cubicBezTo>
                <a:cubicBezTo>
                  <a:pt x="270" y="160"/>
                  <a:pt x="270" y="160"/>
                  <a:pt x="270" y="160"/>
                </a:cubicBezTo>
                <a:cubicBezTo>
                  <a:pt x="270" y="160"/>
                  <a:pt x="270" y="160"/>
                  <a:pt x="270" y="160"/>
                </a:cubicBezTo>
                <a:cubicBezTo>
                  <a:pt x="271" y="160"/>
                  <a:pt x="271" y="160"/>
                  <a:pt x="271" y="160"/>
                </a:cubicBezTo>
                <a:cubicBezTo>
                  <a:pt x="271" y="161"/>
                  <a:pt x="271" y="161"/>
                  <a:pt x="271" y="161"/>
                </a:cubicBezTo>
                <a:cubicBezTo>
                  <a:pt x="273" y="161"/>
                  <a:pt x="273" y="161"/>
                  <a:pt x="273" y="161"/>
                </a:cubicBezTo>
                <a:cubicBezTo>
                  <a:pt x="274" y="162"/>
                  <a:pt x="274" y="162"/>
                  <a:pt x="274" y="162"/>
                </a:cubicBezTo>
                <a:cubicBezTo>
                  <a:pt x="274" y="163"/>
                  <a:pt x="274" y="163"/>
                  <a:pt x="274" y="163"/>
                </a:cubicBezTo>
                <a:cubicBezTo>
                  <a:pt x="276" y="163"/>
                  <a:pt x="276" y="163"/>
                  <a:pt x="276" y="163"/>
                </a:cubicBezTo>
                <a:cubicBezTo>
                  <a:pt x="277" y="163"/>
                  <a:pt x="277" y="163"/>
                  <a:pt x="277" y="163"/>
                </a:cubicBezTo>
                <a:cubicBezTo>
                  <a:pt x="278" y="163"/>
                  <a:pt x="278" y="163"/>
                  <a:pt x="278" y="163"/>
                </a:cubicBezTo>
                <a:cubicBezTo>
                  <a:pt x="279" y="163"/>
                  <a:pt x="279" y="163"/>
                  <a:pt x="279" y="163"/>
                </a:cubicBezTo>
                <a:cubicBezTo>
                  <a:pt x="279" y="162"/>
                  <a:pt x="279" y="162"/>
                  <a:pt x="279" y="162"/>
                </a:cubicBezTo>
                <a:cubicBezTo>
                  <a:pt x="279" y="162"/>
                  <a:pt x="279" y="162"/>
                  <a:pt x="279" y="162"/>
                </a:cubicBezTo>
                <a:cubicBezTo>
                  <a:pt x="277" y="161"/>
                  <a:pt x="277" y="161"/>
                  <a:pt x="277" y="161"/>
                </a:cubicBezTo>
                <a:cubicBezTo>
                  <a:pt x="277" y="160"/>
                  <a:pt x="277" y="160"/>
                  <a:pt x="277" y="160"/>
                </a:cubicBezTo>
                <a:cubicBezTo>
                  <a:pt x="276" y="160"/>
                  <a:pt x="276" y="160"/>
                  <a:pt x="276" y="160"/>
                </a:cubicBezTo>
                <a:cubicBezTo>
                  <a:pt x="275" y="159"/>
                  <a:pt x="275" y="159"/>
                  <a:pt x="275" y="159"/>
                </a:cubicBezTo>
                <a:cubicBezTo>
                  <a:pt x="274" y="159"/>
                  <a:pt x="274" y="159"/>
                  <a:pt x="274" y="159"/>
                </a:cubicBezTo>
                <a:cubicBezTo>
                  <a:pt x="273" y="158"/>
                  <a:pt x="273" y="158"/>
                  <a:pt x="273" y="158"/>
                </a:cubicBezTo>
                <a:cubicBezTo>
                  <a:pt x="272" y="158"/>
                  <a:pt x="272" y="158"/>
                  <a:pt x="272" y="158"/>
                </a:cubicBezTo>
                <a:cubicBezTo>
                  <a:pt x="270" y="157"/>
                  <a:pt x="270" y="157"/>
                  <a:pt x="270" y="157"/>
                </a:cubicBezTo>
                <a:cubicBezTo>
                  <a:pt x="269" y="156"/>
                  <a:pt x="269" y="156"/>
                  <a:pt x="269" y="156"/>
                </a:cubicBezTo>
                <a:cubicBezTo>
                  <a:pt x="270" y="155"/>
                  <a:pt x="270" y="155"/>
                  <a:pt x="270" y="155"/>
                </a:cubicBezTo>
                <a:cubicBezTo>
                  <a:pt x="271" y="154"/>
                  <a:pt x="271" y="154"/>
                  <a:pt x="271" y="154"/>
                </a:cubicBezTo>
                <a:cubicBezTo>
                  <a:pt x="271" y="153"/>
                  <a:pt x="271" y="153"/>
                  <a:pt x="271" y="153"/>
                </a:cubicBezTo>
                <a:cubicBezTo>
                  <a:pt x="271" y="152"/>
                  <a:pt x="271" y="152"/>
                  <a:pt x="271" y="152"/>
                </a:cubicBezTo>
                <a:cubicBezTo>
                  <a:pt x="272" y="152"/>
                  <a:pt x="272" y="152"/>
                  <a:pt x="272" y="152"/>
                </a:cubicBezTo>
                <a:cubicBezTo>
                  <a:pt x="272" y="151"/>
                  <a:pt x="272" y="151"/>
                  <a:pt x="272" y="151"/>
                </a:cubicBezTo>
                <a:cubicBezTo>
                  <a:pt x="272" y="149"/>
                  <a:pt x="272" y="149"/>
                  <a:pt x="272" y="149"/>
                </a:cubicBezTo>
                <a:cubicBezTo>
                  <a:pt x="273" y="149"/>
                  <a:pt x="273" y="149"/>
                  <a:pt x="273" y="149"/>
                </a:cubicBezTo>
                <a:cubicBezTo>
                  <a:pt x="273" y="149"/>
                  <a:pt x="273" y="149"/>
                  <a:pt x="273" y="149"/>
                </a:cubicBezTo>
                <a:cubicBezTo>
                  <a:pt x="274" y="148"/>
                  <a:pt x="274" y="148"/>
                  <a:pt x="274" y="148"/>
                </a:cubicBezTo>
                <a:cubicBezTo>
                  <a:pt x="275" y="147"/>
                  <a:pt x="275" y="147"/>
                  <a:pt x="275" y="147"/>
                </a:cubicBezTo>
                <a:cubicBezTo>
                  <a:pt x="276" y="147"/>
                  <a:pt x="276" y="147"/>
                  <a:pt x="276" y="147"/>
                </a:cubicBezTo>
                <a:cubicBezTo>
                  <a:pt x="276" y="146"/>
                  <a:pt x="276" y="146"/>
                  <a:pt x="276" y="146"/>
                </a:cubicBezTo>
                <a:cubicBezTo>
                  <a:pt x="276" y="146"/>
                  <a:pt x="276" y="146"/>
                  <a:pt x="276" y="146"/>
                </a:cubicBezTo>
                <a:cubicBezTo>
                  <a:pt x="275" y="146"/>
                  <a:pt x="275" y="146"/>
                  <a:pt x="275" y="146"/>
                </a:cubicBezTo>
                <a:cubicBezTo>
                  <a:pt x="275" y="146"/>
                  <a:pt x="275" y="146"/>
                  <a:pt x="275" y="146"/>
                </a:cubicBezTo>
                <a:cubicBezTo>
                  <a:pt x="276" y="144"/>
                  <a:pt x="276" y="144"/>
                  <a:pt x="276" y="144"/>
                </a:cubicBezTo>
                <a:cubicBezTo>
                  <a:pt x="277" y="143"/>
                  <a:pt x="277" y="143"/>
                  <a:pt x="277" y="143"/>
                </a:cubicBezTo>
                <a:cubicBezTo>
                  <a:pt x="277" y="142"/>
                  <a:pt x="277" y="142"/>
                  <a:pt x="277" y="142"/>
                </a:cubicBezTo>
                <a:cubicBezTo>
                  <a:pt x="278" y="141"/>
                  <a:pt x="278" y="141"/>
                  <a:pt x="278" y="141"/>
                </a:cubicBezTo>
                <a:cubicBezTo>
                  <a:pt x="279" y="141"/>
                  <a:pt x="279" y="141"/>
                  <a:pt x="279" y="141"/>
                </a:cubicBezTo>
                <a:cubicBezTo>
                  <a:pt x="279" y="141"/>
                  <a:pt x="279" y="141"/>
                  <a:pt x="279" y="141"/>
                </a:cubicBezTo>
                <a:cubicBezTo>
                  <a:pt x="279" y="140"/>
                  <a:pt x="279" y="140"/>
                  <a:pt x="279" y="140"/>
                </a:cubicBezTo>
                <a:cubicBezTo>
                  <a:pt x="280" y="140"/>
                  <a:pt x="280" y="140"/>
                  <a:pt x="280" y="140"/>
                </a:cubicBezTo>
                <a:cubicBezTo>
                  <a:pt x="280" y="141"/>
                  <a:pt x="280" y="141"/>
                  <a:pt x="280" y="141"/>
                </a:cubicBezTo>
                <a:cubicBezTo>
                  <a:pt x="281" y="140"/>
                  <a:pt x="281" y="140"/>
                  <a:pt x="281" y="140"/>
                </a:cubicBezTo>
                <a:cubicBezTo>
                  <a:pt x="280" y="139"/>
                  <a:pt x="280" y="139"/>
                  <a:pt x="280" y="139"/>
                </a:cubicBezTo>
                <a:cubicBezTo>
                  <a:pt x="282" y="137"/>
                  <a:pt x="282" y="137"/>
                  <a:pt x="282" y="137"/>
                </a:cubicBezTo>
                <a:cubicBezTo>
                  <a:pt x="282" y="138"/>
                  <a:pt x="282" y="138"/>
                  <a:pt x="282" y="138"/>
                </a:cubicBezTo>
                <a:cubicBezTo>
                  <a:pt x="282" y="137"/>
                  <a:pt x="282" y="137"/>
                  <a:pt x="282" y="137"/>
                </a:cubicBezTo>
                <a:cubicBezTo>
                  <a:pt x="283" y="135"/>
                  <a:pt x="283" y="135"/>
                  <a:pt x="283" y="135"/>
                </a:cubicBezTo>
                <a:cubicBezTo>
                  <a:pt x="284" y="135"/>
                  <a:pt x="284" y="135"/>
                  <a:pt x="284" y="135"/>
                </a:cubicBezTo>
                <a:cubicBezTo>
                  <a:pt x="285" y="135"/>
                  <a:pt x="285" y="135"/>
                  <a:pt x="285" y="135"/>
                </a:cubicBezTo>
                <a:cubicBezTo>
                  <a:pt x="286" y="135"/>
                  <a:pt x="286" y="135"/>
                  <a:pt x="286" y="135"/>
                </a:cubicBezTo>
                <a:cubicBezTo>
                  <a:pt x="286" y="135"/>
                  <a:pt x="286" y="135"/>
                  <a:pt x="286" y="135"/>
                </a:cubicBezTo>
                <a:cubicBezTo>
                  <a:pt x="286" y="134"/>
                  <a:pt x="286" y="134"/>
                  <a:pt x="286" y="134"/>
                </a:cubicBezTo>
                <a:cubicBezTo>
                  <a:pt x="286" y="133"/>
                  <a:pt x="286" y="133"/>
                  <a:pt x="286" y="133"/>
                </a:cubicBezTo>
                <a:cubicBezTo>
                  <a:pt x="288" y="132"/>
                  <a:pt x="288" y="132"/>
                  <a:pt x="288" y="132"/>
                </a:cubicBezTo>
                <a:cubicBezTo>
                  <a:pt x="290" y="131"/>
                  <a:pt x="290" y="131"/>
                  <a:pt x="290" y="131"/>
                </a:cubicBezTo>
                <a:cubicBezTo>
                  <a:pt x="292" y="130"/>
                  <a:pt x="292" y="130"/>
                  <a:pt x="292" y="130"/>
                </a:cubicBezTo>
                <a:cubicBezTo>
                  <a:pt x="294" y="130"/>
                  <a:pt x="294" y="130"/>
                  <a:pt x="294" y="130"/>
                </a:cubicBezTo>
                <a:cubicBezTo>
                  <a:pt x="295" y="129"/>
                  <a:pt x="295" y="129"/>
                  <a:pt x="295" y="129"/>
                </a:cubicBezTo>
                <a:cubicBezTo>
                  <a:pt x="296" y="130"/>
                  <a:pt x="296" y="130"/>
                  <a:pt x="296" y="130"/>
                </a:cubicBezTo>
                <a:cubicBezTo>
                  <a:pt x="297" y="129"/>
                  <a:pt x="297" y="129"/>
                  <a:pt x="297" y="129"/>
                </a:cubicBezTo>
                <a:cubicBezTo>
                  <a:pt x="298" y="130"/>
                  <a:pt x="298" y="130"/>
                  <a:pt x="298" y="130"/>
                </a:cubicBezTo>
                <a:cubicBezTo>
                  <a:pt x="299" y="130"/>
                  <a:pt x="299" y="130"/>
                  <a:pt x="299" y="130"/>
                </a:cubicBezTo>
                <a:cubicBezTo>
                  <a:pt x="300" y="130"/>
                  <a:pt x="300" y="130"/>
                  <a:pt x="300" y="130"/>
                </a:cubicBezTo>
                <a:cubicBezTo>
                  <a:pt x="302" y="131"/>
                  <a:pt x="302" y="131"/>
                  <a:pt x="302" y="131"/>
                </a:cubicBezTo>
                <a:cubicBezTo>
                  <a:pt x="302" y="132"/>
                  <a:pt x="302" y="132"/>
                  <a:pt x="302" y="132"/>
                </a:cubicBezTo>
                <a:cubicBezTo>
                  <a:pt x="302" y="133"/>
                  <a:pt x="302" y="133"/>
                  <a:pt x="302" y="133"/>
                </a:cubicBezTo>
                <a:cubicBezTo>
                  <a:pt x="301" y="133"/>
                  <a:pt x="301" y="133"/>
                  <a:pt x="301" y="133"/>
                </a:cubicBezTo>
                <a:cubicBezTo>
                  <a:pt x="299" y="134"/>
                  <a:pt x="299" y="134"/>
                  <a:pt x="299" y="134"/>
                </a:cubicBezTo>
                <a:cubicBezTo>
                  <a:pt x="298" y="134"/>
                  <a:pt x="298" y="134"/>
                  <a:pt x="298" y="134"/>
                </a:cubicBezTo>
                <a:cubicBezTo>
                  <a:pt x="298" y="135"/>
                  <a:pt x="298" y="135"/>
                  <a:pt x="298" y="135"/>
                </a:cubicBezTo>
                <a:cubicBezTo>
                  <a:pt x="297" y="136"/>
                  <a:pt x="297" y="136"/>
                  <a:pt x="297" y="136"/>
                </a:cubicBezTo>
                <a:cubicBezTo>
                  <a:pt x="296" y="136"/>
                  <a:pt x="296" y="136"/>
                  <a:pt x="296" y="136"/>
                </a:cubicBezTo>
                <a:cubicBezTo>
                  <a:pt x="294" y="138"/>
                  <a:pt x="294" y="138"/>
                  <a:pt x="294" y="138"/>
                </a:cubicBezTo>
                <a:cubicBezTo>
                  <a:pt x="292" y="140"/>
                  <a:pt x="292" y="140"/>
                  <a:pt x="292" y="140"/>
                </a:cubicBezTo>
                <a:cubicBezTo>
                  <a:pt x="291" y="141"/>
                  <a:pt x="291" y="141"/>
                  <a:pt x="291" y="141"/>
                </a:cubicBezTo>
                <a:cubicBezTo>
                  <a:pt x="290" y="141"/>
                  <a:pt x="290" y="141"/>
                  <a:pt x="290" y="141"/>
                </a:cubicBezTo>
                <a:cubicBezTo>
                  <a:pt x="289" y="143"/>
                  <a:pt x="289" y="143"/>
                  <a:pt x="289" y="143"/>
                </a:cubicBezTo>
                <a:cubicBezTo>
                  <a:pt x="289" y="144"/>
                  <a:pt x="289" y="144"/>
                  <a:pt x="289" y="144"/>
                </a:cubicBezTo>
                <a:cubicBezTo>
                  <a:pt x="289" y="145"/>
                  <a:pt x="289" y="145"/>
                  <a:pt x="289" y="145"/>
                </a:cubicBezTo>
                <a:cubicBezTo>
                  <a:pt x="290" y="146"/>
                  <a:pt x="290" y="146"/>
                  <a:pt x="290" y="146"/>
                </a:cubicBezTo>
                <a:cubicBezTo>
                  <a:pt x="290" y="147"/>
                  <a:pt x="290" y="147"/>
                  <a:pt x="290" y="147"/>
                </a:cubicBezTo>
                <a:cubicBezTo>
                  <a:pt x="289" y="147"/>
                  <a:pt x="289" y="147"/>
                  <a:pt x="289" y="147"/>
                </a:cubicBezTo>
                <a:cubicBezTo>
                  <a:pt x="288" y="148"/>
                  <a:pt x="288" y="148"/>
                  <a:pt x="288" y="148"/>
                </a:cubicBezTo>
                <a:cubicBezTo>
                  <a:pt x="288" y="149"/>
                  <a:pt x="288" y="149"/>
                  <a:pt x="288" y="149"/>
                </a:cubicBezTo>
                <a:cubicBezTo>
                  <a:pt x="287" y="150"/>
                  <a:pt x="287" y="150"/>
                  <a:pt x="287" y="150"/>
                </a:cubicBezTo>
                <a:cubicBezTo>
                  <a:pt x="287" y="152"/>
                  <a:pt x="287" y="152"/>
                  <a:pt x="287" y="152"/>
                </a:cubicBezTo>
                <a:cubicBezTo>
                  <a:pt x="286" y="152"/>
                  <a:pt x="286" y="152"/>
                  <a:pt x="286" y="152"/>
                </a:cubicBezTo>
                <a:cubicBezTo>
                  <a:pt x="286" y="153"/>
                  <a:pt x="286" y="153"/>
                  <a:pt x="286" y="153"/>
                </a:cubicBezTo>
                <a:cubicBezTo>
                  <a:pt x="287" y="154"/>
                  <a:pt x="287" y="154"/>
                  <a:pt x="287" y="154"/>
                </a:cubicBezTo>
                <a:cubicBezTo>
                  <a:pt x="287" y="155"/>
                  <a:pt x="287" y="155"/>
                  <a:pt x="287" y="155"/>
                </a:cubicBezTo>
                <a:cubicBezTo>
                  <a:pt x="287" y="156"/>
                  <a:pt x="287" y="156"/>
                  <a:pt x="287" y="156"/>
                </a:cubicBezTo>
                <a:cubicBezTo>
                  <a:pt x="287" y="157"/>
                  <a:pt x="287" y="157"/>
                  <a:pt x="287" y="157"/>
                </a:cubicBezTo>
                <a:cubicBezTo>
                  <a:pt x="288" y="158"/>
                  <a:pt x="288" y="158"/>
                  <a:pt x="288" y="158"/>
                </a:cubicBezTo>
                <a:cubicBezTo>
                  <a:pt x="288" y="159"/>
                  <a:pt x="288" y="159"/>
                  <a:pt x="288" y="159"/>
                </a:cubicBezTo>
                <a:cubicBezTo>
                  <a:pt x="289" y="159"/>
                  <a:pt x="289" y="159"/>
                  <a:pt x="289" y="159"/>
                </a:cubicBezTo>
                <a:cubicBezTo>
                  <a:pt x="289" y="160"/>
                  <a:pt x="289" y="160"/>
                  <a:pt x="289" y="160"/>
                </a:cubicBezTo>
                <a:cubicBezTo>
                  <a:pt x="289" y="161"/>
                  <a:pt x="289" y="161"/>
                  <a:pt x="289" y="161"/>
                </a:cubicBezTo>
                <a:cubicBezTo>
                  <a:pt x="289" y="160"/>
                  <a:pt x="289" y="160"/>
                  <a:pt x="289" y="160"/>
                </a:cubicBezTo>
                <a:cubicBezTo>
                  <a:pt x="288" y="160"/>
                  <a:pt x="288" y="160"/>
                  <a:pt x="288" y="160"/>
                </a:cubicBezTo>
                <a:cubicBezTo>
                  <a:pt x="288" y="161"/>
                  <a:pt x="288" y="161"/>
                  <a:pt x="288" y="161"/>
                </a:cubicBezTo>
                <a:cubicBezTo>
                  <a:pt x="287" y="161"/>
                  <a:pt x="287" y="161"/>
                  <a:pt x="287" y="161"/>
                </a:cubicBezTo>
                <a:cubicBezTo>
                  <a:pt x="287" y="161"/>
                  <a:pt x="287" y="161"/>
                  <a:pt x="287" y="161"/>
                </a:cubicBezTo>
                <a:cubicBezTo>
                  <a:pt x="286" y="161"/>
                  <a:pt x="286" y="161"/>
                  <a:pt x="286" y="161"/>
                </a:cubicBezTo>
                <a:cubicBezTo>
                  <a:pt x="287" y="162"/>
                  <a:pt x="287" y="162"/>
                  <a:pt x="287" y="162"/>
                </a:cubicBezTo>
                <a:cubicBezTo>
                  <a:pt x="287" y="162"/>
                  <a:pt x="287" y="162"/>
                  <a:pt x="287" y="162"/>
                </a:cubicBezTo>
                <a:cubicBezTo>
                  <a:pt x="288" y="162"/>
                  <a:pt x="288" y="162"/>
                  <a:pt x="288" y="162"/>
                </a:cubicBezTo>
                <a:cubicBezTo>
                  <a:pt x="288" y="162"/>
                  <a:pt x="288" y="162"/>
                  <a:pt x="288" y="162"/>
                </a:cubicBezTo>
                <a:cubicBezTo>
                  <a:pt x="289" y="163"/>
                  <a:pt x="289" y="163"/>
                  <a:pt x="289" y="163"/>
                </a:cubicBezTo>
                <a:cubicBezTo>
                  <a:pt x="288" y="163"/>
                  <a:pt x="288" y="163"/>
                  <a:pt x="288" y="163"/>
                </a:cubicBezTo>
                <a:cubicBezTo>
                  <a:pt x="287" y="165"/>
                  <a:pt x="287" y="165"/>
                  <a:pt x="287" y="165"/>
                </a:cubicBezTo>
                <a:cubicBezTo>
                  <a:pt x="287" y="166"/>
                  <a:pt x="287" y="166"/>
                  <a:pt x="287" y="166"/>
                </a:cubicBezTo>
                <a:cubicBezTo>
                  <a:pt x="287" y="166"/>
                  <a:pt x="287" y="166"/>
                  <a:pt x="287" y="166"/>
                </a:cubicBezTo>
                <a:cubicBezTo>
                  <a:pt x="288" y="165"/>
                  <a:pt x="288" y="165"/>
                  <a:pt x="288" y="165"/>
                </a:cubicBezTo>
                <a:cubicBezTo>
                  <a:pt x="288" y="164"/>
                  <a:pt x="288" y="164"/>
                  <a:pt x="288" y="164"/>
                </a:cubicBezTo>
                <a:cubicBezTo>
                  <a:pt x="289" y="163"/>
                  <a:pt x="289" y="163"/>
                  <a:pt x="289" y="163"/>
                </a:cubicBezTo>
                <a:cubicBezTo>
                  <a:pt x="290" y="162"/>
                  <a:pt x="290" y="162"/>
                  <a:pt x="290" y="162"/>
                </a:cubicBezTo>
                <a:cubicBezTo>
                  <a:pt x="290" y="160"/>
                  <a:pt x="290" y="160"/>
                  <a:pt x="290" y="160"/>
                </a:cubicBezTo>
                <a:cubicBezTo>
                  <a:pt x="291" y="160"/>
                  <a:pt x="291" y="160"/>
                  <a:pt x="291" y="160"/>
                </a:cubicBezTo>
                <a:cubicBezTo>
                  <a:pt x="291" y="159"/>
                  <a:pt x="291" y="159"/>
                  <a:pt x="291" y="159"/>
                </a:cubicBezTo>
                <a:cubicBezTo>
                  <a:pt x="291" y="158"/>
                  <a:pt x="291" y="158"/>
                  <a:pt x="291" y="158"/>
                </a:cubicBezTo>
                <a:cubicBezTo>
                  <a:pt x="291" y="157"/>
                  <a:pt x="291" y="157"/>
                  <a:pt x="291" y="157"/>
                </a:cubicBezTo>
                <a:cubicBezTo>
                  <a:pt x="291" y="157"/>
                  <a:pt x="291" y="157"/>
                  <a:pt x="291" y="157"/>
                </a:cubicBezTo>
                <a:cubicBezTo>
                  <a:pt x="291" y="156"/>
                  <a:pt x="291" y="156"/>
                  <a:pt x="291" y="156"/>
                </a:cubicBezTo>
                <a:cubicBezTo>
                  <a:pt x="290" y="156"/>
                  <a:pt x="290" y="156"/>
                  <a:pt x="290" y="156"/>
                </a:cubicBezTo>
                <a:cubicBezTo>
                  <a:pt x="290" y="155"/>
                  <a:pt x="290" y="155"/>
                  <a:pt x="290" y="155"/>
                </a:cubicBezTo>
                <a:cubicBezTo>
                  <a:pt x="290" y="155"/>
                  <a:pt x="290" y="155"/>
                  <a:pt x="290" y="155"/>
                </a:cubicBezTo>
                <a:cubicBezTo>
                  <a:pt x="290" y="153"/>
                  <a:pt x="290" y="153"/>
                  <a:pt x="290" y="153"/>
                </a:cubicBezTo>
                <a:cubicBezTo>
                  <a:pt x="289" y="152"/>
                  <a:pt x="289" y="152"/>
                  <a:pt x="289" y="152"/>
                </a:cubicBezTo>
                <a:cubicBezTo>
                  <a:pt x="289" y="151"/>
                  <a:pt x="289" y="151"/>
                  <a:pt x="289" y="151"/>
                </a:cubicBezTo>
                <a:cubicBezTo>
                  <a:pt x="290" y="151"/>
                  <a:pt x="290" y="151"/>
                  <a:pt x="290" y="151"/>
                </a:cubicBezTo>
                <a:cubicBezTo>
                  <a:pt x="290" y="152"/>
                  <a:pt x="290" y="152"/>
                  <a:pt x="290" y="152"/>
                </a:cubicBezTo>
                <a:cubicBezTo>
                  <a:pt x="290" y="151"/>
                  <a:pt x="290" y="151"/>
                  <a:pt x="290" y="151"/>
                </a:cubicBezTo>
                <a:cubicBezTo>
                  <a:pt x="291" y="151"/>
                  <a:pt x="291" y="151"/>
                  <a:pt x="291" y="151"/>
                </a:cubicBezTo>
                <a:cubicBezTo>
                  <a:pt x="292" y="150"/>
                  <a:pt x="292" y="150"/>
                  <a:pt x="292" y="150"/>
                </a:cubicBezTo>
                <a:cubicBezTo>
                  <a:pt x="292" y="150"/>
                  <a:pt x="292" y="150"/>
                  <a:pt x="292" y="150"/>
                </a:cubicBezTo>
                <a:cubicBezTo>
                  <a:pt x="292" y="149"/>
                  <a:pt x="292" y="149"/>
                  <a:pt x="292" y="149"/>
                </a:cubicBezTo>
                <a:cubicBezTo>
                  <a:pt x="293" y="149"/>
                  <a:pt x="293" y="149"/>
                  <a:pt x="293" y="149"/>
                </a:cubicBezTo>
                <a:cubicBezTo>
                  <a:pt x="294" y="150"/>
                  <a:pt x="294" y="150"/>
                  <a:pt x="294" y="150"/>
                </a:cubicBezTo>
                <a:cubicBezTo>
                  <a:pt x="293" y="151"/>
                  <a:pt x="293" y="151"/>
                  <a:pt x="293" y="151"/>
                </a:cubicBezTo>
                <a:cubicBezTo>
                  <a:pt x="294" y="151"/>
                  <a:pt x="294" y="151"/>
                  <a:pt x="294" y="151"/>
                </a:cubicBezTo>
                <a:cubicBezTo>
                  <a:pt x="294" y="151"/>
                  <a:pt x="294" y="151"/>
                  <a:pt x="294" y="151"/>
                </a:cubicBezTo>
                <a:cubicBezTo>
                  <a:pt x="294" y="150"/>
                  <a:pt x="294" y="150"/>
                  <a:pt x="294" y="150"/>
                </a:cubicBezTo>
                <a:cubicBezTo>
                  <a:pt x="295" y="149"/>
                  <a:pt x="295" y="149"/>
                  <a:pt x="295" y="149"/>
                </a:cubicBezTo>
                <a:cubicBezTo>
                  <a:pt x="296" y="149"/>
                  <a:pt x="296" y="149"/>
                  <a:pt x="296" y="149"/>
                </a:cubicBezTo>
                <a:cubicBezTo>
                  <a:pt x="296" y="148"/>
                  <a:pt x="296" y="148"/>
                  <a:pt x="296" y="148"/>
                </a:cubicBezTo>
                <a:cubicBezTo>
                  <a:pt x="296" y="148"/>
                  <a:pt x="296" y="148"/>
                  <a:pt x="296" y="148"/>
                </a:cubicBezTo>
                <a:cubicBezTo>
                  <a:pt x="297" y="148"/>
                  <a:pt x="297" y="148"/>
                  <a:pt x="297" y="148"/>
                </a:cubicBezTo>
                <a:cubicBezTo>
                  <a:pt x="297" y="147"/>
                  <a:pt x="297" y="147"/>
                  <a:pt x="297" y="147"/>
                </a:cubicBezTo>
                <a:cubicBezTo>
                  <a:pt x="296" y="147"/>
                  <a:pt x="296" y="147"/>
                  <a:pt x="296" y="147"/>
                </a:cubicBezTo>
                <a:cubicBezTo>
                  <a:pt x="294" y="148"/>
                  <a:pt x="294" y="148"/>
                  <a:pt x="294" y="148"/>
                </a:cubicBezTo>
                <a:cubicBezTo>
                  <a:pt x="294" y="148"/>
                  <a:pt x="294" y="148"/>
                  <a:pt x="294" y="148"/>
                </a:cubicBezTo>
                <a:cubicBezTo>
                  <a:pt x="293" y="147"/>
                  <a:pt x="293" y="147"/>
                  <a:pt x="293" y="147"/>
                </a:cubicBezTo>
                <a:cubicBezTo>
                  <a:pt x="293" y="147"/>
                  <a:pt x="293" y="147"/>
                  <a:pt x="293" y="147"/>
                </a:cubicBezTo>
                <a:cubicBezTo>
                  <a:pt x="293" y="146"/>
                  <a:pt x="293" y="146"/>
                  <a:pt x="293" y="146"/>
                </a:cubicBezTo>
                <a:cubicBezTo>
                  <a:pt x="294" y="146"/>
                  <a:pt x="294" y="146"/>
                  <a:pt x="294" y="146"/>
                </a:cubicBezTo>
                <a:cubicBezTo>
                  <a:pt x="293" y="145"/>
                  <a:pt x="293" y="145"/>
                  <a:pt x="293" y="145"/>
                </a:cubicBezTo>
                <a:cubicBezTo>
                  <a:pt x="294" y="144"/>
                  <a:pt x="294" y="144"/>
                  <a:pt x="294" y="144"/>
                </a:cubicBezTo>
                <a:cubicBezTo>
                  <a:pt x="294" y="142"/>
                  <a:pt x="294" y="142"/>
                  <a:pt x="294" y="142"/>
                </a:cubicBezTo>
                <a:cubicBezTo>
                  <a:pt x="295" y="141"/>
                  <a:pt x="295" y="141"/>
                  <a:pt x="295" y="141"/>
                </a:cubicBezTo>
                <a:cubicBezTo>
                  <a:pt x="295" y="141"/>
                  <a:pt x="295" y="141"/>
                  <a:pt x="295" y="141"/>
                </a:cubicBezTo>
                <a:cubicBezTo>
                  <a:pt x="297" y="141"/>
                  <a:pt x="297" y="141"/>
                  <a:pt x="297" y="141"/>
                </a:cubicBezTo>
                <a:cubicBezTo>
                  <a:pt x="297" y="142"/>
                  <a:pt x="297" y="142"/>
                  <a:pt x="297" y="142"/>
                </a:cubicBezTo>
                <a:cubicBezTo>
                  <a:pt x="297" y="142"/>
                  <a:pt x="297" y="142"/>
                  <a:pt x="297" y="142"/>
                </a:cubicBezTo>
                <a:cubicBezTo>
                  <a:pt x="299" y="143"/>
                  <a:pt x="299" y="143"/>
                  <a:pt x="299" y="143"/>
                </a:cubicBezTo>
                <a:cubicBezTo>
                  <a:pt x="299" y="144"/>
                  <a:pt x="299" y="144"/>
                  <a:pt x="299" y="144"/>
                </a:cubicBezTo>
                <a:cubicBezTo>
                  <a:pt x="300" y="144"/>
                  <a:pt x="300" y="144"/>
                  <a:pt x="300" y="144"/>
                </a:cubicBezTo>
                <a:cubicBezTo>
                  <a:pt x="300" y="143"/>
                  <a:pt x="300" y="143"/>
                  <a:pt x="300" y="143"/>
                </a:cubicBezTo>
                <a:cubicBezTo>
                  <a:pt x="299" y="143"/>
                  <a:pt x="299" y="143"/>
                  <a:pt x="299" y="143"/>
                </a:cubicBezTo>
                <a:cubicBezTo>
                  <a:pt x="298" y="142"/>
                  <a:pt x="298" y="142"/>
                  <a:pt x="298" y="142"/>
                </a:cubicBezTo>
                <a:cubicBezTo>
                  <a:pt x="298" y="141"/>
                  <a:pt x="298" y="141"/>
                  <a:pt x="298" y="141"/>
                </a:cubicBezTo>
                <a:cubicBezTo>
                  <a:pt x="298" y="140"/>
                  <a:pt x="298" y="140"/>
                  <a:pt x="298" y="140"/>
                </a:cubicBezTo>
                <a:cubicBezTo>
                  <a:pt x="296" y="140"/>
                  <a:pt x="296" y="140"/>
                  <a:pt x="296" y="140"/>
                </a:cubicBezTo>
                <a:cubicBezTo>
                  <a:pt x="296" y="140"/>
                  <a:pt x="296" y="140"/>
                  <a:pt x="296" y="140"/>
                </a:cubicBezTo>
                <a:cubicBezTo>
                  <a:pt x="296" y="140"/>
                  <a:pt x="296" y="140"/>
                  <a:pt x="296" y="140"/>
                </a:cubicBezTo>
                <a:cubicBezTo>
                  <a:pt x="298" y="139"/>
                  <a:pt x="298" y="139"/>
                  <a:pt x="298" y="139"/>
                </a:cubicBezTo>
                <a:cubicBezTo>
                  <a:pt x="298" y="139"/>
                  <a:pt x="298" y="139"/>
                  <a:pt x="298" y="139"/>
                </a:cubicBezTo>
                <a:cubicBezTo>
                  <a:pt x="299" y="139"/>
                  <a:pt x="299" y="139"/>
                  <a:pt x="299" y="139"/>
                </a:cubicBezTo>
                <a:cubicBezTo>
                  <a:pt x="300" y="141"/>
                  <a:pt x="300" y="141"/>
                  <a:pt x="300" y="141"/>
                </a:cubicBezTo>
                <a:cubicBezTo>
                  <a:pt x="302" y="141"/>
                  <a:pt x="302" y="141"/>
                  <a:pt x="302" y="141"/>
                </a:cubicBezTo>
                <a:cubicBezTo>
                  <a:pt x="302" y="141"/>
                  <a:pt x="302" y="141"/>
                  <a:pt x="302" y="141"/>
                </a:cubicBezTo>
                <a:cubicBezTo>
                  <a:pt x="301" y="141"/>
                  <a:pt x="301" y="141"/>
                  <a:pt x="301" y="141"/>
                </a:cubicBezTo>
                <a:cubicBezTo>
                  <a:pt x="300" y="139"/>
                  <a:pt x="300" y="139"/>
                  <a:pt x="300" y="139"/>
                </a:cubicBezTo>
                <a:cubicBezTo>
                  <a:pt x="299" y="138"/>
                  <a:pt x="299" y="138"/>
                  <a:pt x="299" y="138"/>
                </a:cubicBezTo>
                <a:cubicBezTo>
                  <a:pt x="299" y="138"/>
                  <a:pt x="299" y="138"/>
                  <a:pt x="299" y="138"/>
                </a:cubicBezTo>
                <a:cubicBezTo>
                  <a:pt x="299" y="137"/>
                  <a:pt x="299" y="137"/>
                  <a:pt x="299" y="137"/>
                </a:cubicBezTo>
                <a:cubicBezTo>
                  <a:pt x="301" y="137"/>
                  <a:pt x="301" y="137"/>
                  <a:pt x="301" y="137"/>
                </a:cubicBezTo>
                <a:cubicBezTo>
                  <a:pt x="301" y="137"/>
                  <a:pt x="301" y="137"/>
                  <a:pt x="301" y="137"/>
                </a:cubicBezTo>
                <a:cubicBezTo>
                  <a:pt x="301" y="138"/>
                  <a:pt x="301" y="138"/>
                  <a:pt x="301" y="138"/>
                </a:cubicBezTo>
                <a:cubicBezTo>
                  <a:pt x="301" y="138"/>
                  <a:pt x="301" y="138"/>
                  <a:pt x="301" y="138"/>
                </a:cubicBezTo>
                <a:cubicBezTo>
                  <a:pt x="302" y="138"/>
                  <a:pt x="302" y="138"/>
                  <a:pt x="302" y="138"/>
                </a:cubicBezTo>
                <a:cubicBezTo>
                  <a:pt x="302" y="137"/>
                  <a:pt x="302" y="137"/>
                  <a:pt x="302" y="137"/>
                </a:cubicBezTo>
                <a:cubicBezTo>
                  <a:pt x="302" y="137"/>
                  <a:pt x="302" y="137"/>
                  <a:pt x="302" y="137"/>
                </a:cubicBezTo>
                <a:cubicBezTo>
                  <a:pt x="303" y="137"/>
                  <a:pt x="303" y="137"/>
                  <a:pt x="303" y="137"/>
                </a:cubicBezTo>
                <a:cubicBezTo>
                  <a:pt x="304" y="138"/>
                  <a:pt x="304" y="138"/>
                  <a:pt x="304" y="138"/>
                </a:cubicBezTo>
                <a:cubicBezTo>
                  <a:pt x="304" y="138"/>
                  <a:pt x="304" y="138"/>
                  <a:pt x="304" y="138"/>
                </a:cubicBezTo>
                <a:cubicBezTo>
                  <a:pt x="305" y="139"/>
                  <a:pt x="305" y="139"/>
                  <a:pt x="305" y="139"/>
                </a:cubicBezTo>
                <a:cubicBezTo>
                  <a:pt x="305" y="139"/>
                  <a:pt x="305" y="139"/>
                  <a:pt x="305" y="139"/>
                </a:cubicBezTo>
                <a:cubicBezTo>
                  <a:pt x="305" y="138"/>
                  <a:pt x="305" y="138"/>
                  <a:pt x="305" y="138"/>
                </a:cubicBezTo>
                <a:cubicBezTo>
                  <a:pt x="304" y="137"/>
                  <a:pt x="304" y="137"/>
                  <a:pt x="304" y="137"/>
                </a:cubicBezTo>
                <a:cubicBezTo>
                  <a:pt x="304" y="136"/>
                  <a:pt x="304" y="136"/>
                  <a:pt x="304" y="136"/>
                </a:cubicBezTo>
                <a:cubicBezTo>
                  <a:pt x="307" y="136"/>
                  <a:pt x="307" y="136"/>
                  <a:pt x="307" y="136"/>
                </a:cubicBezTo>
                <a:cubicBezTo>
                  <a:pt x="308" y="135"/>
                  <a:pt x="308" y="135"/>
                  <a:pt x="308" y="135"/>
                </a:cubicBezTo>
                <a:cubicBezTo>
                  <a:pt x="310" y="135"/>
                  <a:pt x="310" y="135"/>
                  <a:pt x="310" y="135"/>
                </a:cubicBezTo>
                <a:cubicBezTo>
                  <a:pt x="311" y="134"/>
                  <a:pt x="311" y="134"/>
                  <a:pt x="311" y="134"/>
                </a:cubicBezTo>
                <a:cubicBezTo>
                  <a:pt x="312" y="135"/>
                  <a:pt x="312" y="135"/>
                  <a:pt x="312" y="135"/>
                </a:cubicBezTo>
                <a:cubicBezTo>
                  <a:pt x="314" y="135"/>
                  <a:pt x="314" y="135"/>
                  <a:pt x="314" y="135"/>
                </a:cubicBezTo>
                <a:cubicBezTo>
                  <a:pt x="315" y="135"/>
                  <a:pt x="315" y="135"/>
                  <a:pt x="315" y="135"/>
                </a:cubicBezTo>
                <a:cubicBezTo>
                  <a:pt x="316" y="136"/>
                  <a:pt x="316" y="136"/>
                  <a:pt x="316" y="136"/>
                </a:cubicBezTo>
                <a:cubicBezTo>
                  <a:pt x="315" y="136"/>
                  <a:pt x="315" y="136"/>
                  <a:pt x="315" y="136"/>
                </a:cubicBezTo>
                <a:cubicBezTo>
                  <a:pt x="315" y="138"/>
                  <a:pt x="315" y="138"/>
                  <a:pt x="315" y="138"/>
                </a:cubicBezTo>
                <a:cubicBezTo>
                  <a:pt x="315" y="139"/>
                  <a:pt x="315" y="139"/>
                  <a:pt x="315" y="139"/>
                </a:cubicBezTo>
                <a:cubicBezTo>
                  <a:pt x="314" y="140"/>
                  <a:pt x="314" y="140"/>
                  <a:pt x="314" y="140"/>
                </a:cubicBezTo>
                <a:cubicBezTo>
                  <a:pt x="313" y="141"/>
                  <a:pt x="313" y="141"/>
                  <a:pt x="313" y="141"/>
                </a:cubicBezTo>
                <a:cubicBezTo>
                  <a:pt x="314" y="141"/>
                  <a:pt x="314" y="141"/>
                  <a:pt x="314" y="141"/>
                </a:cubicBezTo>
                <a:cubicBezTo>
                  <a:pt x="315" y="142"/>
                  <a:pt x="315" y="142"/>
                  <a:pt x="315" y="142"/>
                </a:cubicBezTo>
                <a:cubicBezTo>
                  <a:pt x="315" y="143"/>
                  <a:pt x="315" y="143"/>
                  <a:pt x="315" y="143"/>
                </a:cubicBezTo>
                <a:cubicBezTo>
                  <a:pt x="315" y="143"/>
                  <a:pt x="315" y="143"/>
                  <a:pt x="315" y="143"/>
                </a:cubicBezTo>
                <a:cubicBezTo>
                  <a:pt x="313" y="145"/>
                  <a:pt x="313" y="145"/>
                  <a:pt x="313" y="145"/>
                </a:cubicBezTo>
                <a:cubicBezTo>
                  <a:pt x="313" y="145"/>
                  <a:pt x="313" y="145"/>
                  <a:pt x="313" y="145"/>
                </a:cubicBezTo>
                <a:cubicBezTo>
                  <a:pt x="313" y="146"/>
                  <a:pt x="313" y="146"/>
                  <a:pt x="313" y="146"/>
                </a:cubicBezTo>
                <a:cubicBezTo>
                  <a:pt x="314" y="147"/>
                  <a:pt x="314" y="147"/>
                  <a:pt x="314" y="147"/>
                </a:cubicBezTo>
                <a:cubicBezTo>
                  <a:pt x="314" y="147"/>
                  <a:pt x="314" y="147"/>
                  <a:pt x="314" y="147"/>
                </a:cubicBezTo>
                <a:cubicBezTo>
                  <a:pt x="313" y="148"/>
                  <a:pt x="313" y="148"/>
                  <a:pt x="313" y="148"/>
                </a:cubicBezTo>
                <a:cubicBezTo>
                  <a:pt x="312" y="149"/>
                  <a:pt x="312" y="149"/>
                  <a:pt x="312" y="149"/>
                </a:cubicBezTo>
                <a:cubicBezTo>
                  <a:pt x="312" y="149"/>
                  <a:pt x="312" y="149"/>
                  <a:pt x="312" y="149"/>
                </a:cubicBezTo>
                <a:cubicBezTo>
                  <a:pt x="311" y="150"/>
                  <a:pt x="311" y="150"/>
                  <a:pt x="311" y="150"/>
                </a:cubicBezTo>
                <a:cubicBezTo>
                  <a:pt x="310" y="150"/>
                  <a:pt x="310" y="150"/>
                  <a:pt x="310" y="150"/>
                </a:cubicBezTo>
                <a:cubicBezTo>
                  <a:pt x="310" y="151"/>
                  <a:pt x="310" y="151"/>
                  <a:pt x="310" y="151"/>
                </a:cubicBezTo>
                <a:cubicBezTo>
                  <a:pt x="309" y="152"/>
                  <a:pt x="309" y="152"/>
                  <a:pt x="309" y="152"/>
                </a:cubicBezTo>
                <a:cubicBezTo>
                  <a:pt x="310" y="152"/>
                  <a:pt x="310" y="152"/>
                  <a:pt x="310" y="152"/>
                </a:cubicBezTo>
                <a:cubicBezTo>
                  <a:pt x="311" y="151"/>
                  <a:pt x="311" y="151"/>
                  <a:pt x="311" y="151"/>
                </a:cubicBezTo>
                <a:cubicBezTo>
                  <a:pt x="312" y="150"/>
                  <a:pt x="312" y="150"/>
                  <a:pt x="312" y="150"/>
                </a:cubicBezTo>
                <a:cubicBezTo>
                  <a:pt x="312" y="150"/>
                  <a:pt x="312" y="150"/>
                  <a:pt x="312" y="150"/>
                </a:cubicBezTo>
                <a:cubicBezTo>
                  <a:pt x="313" y="150"/>
                  <a:pt x="313" y="150"/>
                  <a:pt x="313" y="150"/>
                </a:cubicBezTo>
                <a:cubicBezTo>
                  <a:pt x="312" y="150"/>
                  <a:pt x="312" y="150"/>
                  <a:pt x="312" y="150"/>
                </a:cubicBezTo>
                <a:cubicBezTo>
                  <a:pt x="312" y="151"/>
                  <a:pt x="312" y="151"/>
                  <a:pt x="312" y="151"/>
                </a:cubicBezTo>
                <a:cubicBezTo>
                  <a:pt x="311" y="153"/>
                  <a:pt x="311" y="153"/>
                  <a:pt x="311" y="153"/>
                </a:cubicBezTo>
                <a:cubicBezTo>
                  <a:pt x="310" y="153"/>
                  <a:pt x="310" y="153"/>
                  <a:pt x="310" y="153"/>
                </a:cubicBezTo>
                <a:cubicBezTo>
                  <a:pt x="310" y="153"/>
                  <a:pt x="310" y="153"/>
                  <a:pt x="310" y="153"/>
                </a:cubicBezTo>
                <a:cubicBezTo>
                  <a:pt x="310" y="154"/>
                  <a:pt x="310" y="154"/>
                  <a:pt x="310" y="154"/>
                </a:cubicBezTo>
                <a:cubicBezTo>
                  <a:pt x="309" y="154"/>
                  <a:pt x="309" y="154"/>
                  <a:pt x="309" y="154"/>
                </a:cubicBezTo>
                <a:cubicBezTo>
                  <a:pt x="309" y="154"/>
                  <a:pt x="309" y="154"/>
                  <a:pt x="309" y="154"/>
                </a:cubicBezTo>
                <a:cubicBezTo>
                  <a:pt x="308" y="154"/>
                  <a:pt x="308" y="154"/>
                  <a:pt x="308" y="154"/>
                </a:cubicBezTo>
                <a:cubicBezTo>
                  <a:pt x="308" y="155"/>
                  <a:pt x="308" y="155"/>
                  <a:pt x="308" y="155"/>
                </a:cubicBezTo>
                <a:cubicBezTo>
                  <a:pt x="309" y="155"/>
                  <a:pt x="309" y="155"/>
                  <a:pt x="309" y="155"/>
                </a:cubicBezTo>
                <a:cubicBezTo>
                  <a:pt x="309" y="155"/>
                  <a:pt x="309" y="155"/>
                  <a:pt x="309" y="155"/>
                </a:cubicBezTo>
                <a:cubicBezTo>
                  <a:pt x="309" y="156"/>
                  <a:pt x="309" y="156"/>
                  <a:pt x="309" y="156"/>
                </a:cubicBezTo>
                <a:cubicBezTo>
                  <a:pt x="308" y="156"/>
                  <a:pt x="308" y="156"/>
                  <a:pt x="308" y="156"/>
                </a:cubicBezTo>
                <a:cubicBezTo>
                  <a:pt x="309" y="156"/>
                  <a:pt x="309" y="156"/>
                  <a:pt x="309" y="156"/>
                </a:cubicBezTo>
                <a:cubicBezTo>
                  <a:pt x="310" y="156"/>
                  <a:pt x="310" y="156"/>
                  <a:pt x="310" y="156"/>
                </a:cubicBezTo>
                <a:cubicBezTo>
                  <a:pt x="310" y="156"/>
                  <a:pt x="310" y="156"/>
                  <a:pt x="310" y="156"/>
                </a:cubicBezTo>
                <a:cubicBezTo>
                  <a:pt x="311" y="155"/>
                  <a:pt x="311" y="155"/>
                  <a:pt x="311" y="155"/>
                </a:cubicBezTo>
                <a:cubicBezTo>
                  <a:pt x="311" y="154"/>
                  <a:pt x="311" y="154"/>
                  <a:pt x="311" y="154"/>
                </a:cubicBezTo>
                <a:cubicBezTo>
                  <a:pt x="312" y="154"/>
                  <a:pt x="312" y="154"/>
                  <a:pt x="312" y="154"/>
                </a:cubicBezTo>
                <a:cubicBezTo>
                  <a:pt x="312" y="153"/>
                  <a:pt x="312" y="153"/>
                  <a:pt x="312" y="153"/>
                </a:cubicBezTo>
                <a:cubicBezTo>
                  <a:pt x="313" y="153"/>
                  <a:pt x="313" y="153"/>
                  <a:pt x="313" y="153"/>
                </a:cubicBezTo>
                <a:cubicBezTo>
                  <a:pt x="313" y="154"/>
                  <a:pt x="313" y="154"/>
                  <a:pt x="313" y="154"/>
                </a:cubicBezTo>
                <a:cubicBezTo>
                  <a:pt x="313" y="155"/>
                  <a:pt x="313" y="155"/>
                  <a:pt x="313" y="155"/>
                </a:cubicBezTo>
                <a:cubicBezTo>
                  <a:pt x="313" y="154"/>
                  <a:pt x="313" y="154"/>
                  <a:pt x="313" y="154"/>
                </a:cubicBezTo>
                <a:cubicBezTo>
                  <a:pt x="313" y="153"/>
                  <a:pt x="313" y="153"/>
                  <a:pt x="313" y="153"/>
                </a:cubicBezTo>
                <a:cubicBezTo>
                  <a:pt x="313" y="152"/>
                  <a:pt x="313" y="152"/>
                  <a:pt x="313" y="152"/>
                </a:cubicBezTo>
                <a:cubicBezTo>
                  <a:pt x="313" y="152"/>
                  <a:pt x="313" y="152"/>
                  <a:pt x="313" y="152"/>
                </a:cubicBezTo>
                <a:cubicBezTo>
                  <a:pt x="314" y="152"/>
                  <a:pt x="314" y="152"/>
                  <a:pt x="314" y="152"/>
                </a:cubicBezTo>
                <a:cubicBezTo>
                  <a:pt x="314" y="153"/>
                  <a:pt x="314" y="153"/>
                  <a:pt x="314" y="153"/>
                </a:cubicBezTo>
                <a:cubicBezTo>
                  <a:pt x="315" y="153"/>
                  <a:pt x="315" y="153"/>
                  <a:pt x="315" y="153"/>
                </a:cubicBezTo>
                <a:cubicBezTo>
                  <a:pt x="315" y="153"/>
                  <a:pt x="315" y="153"/>
                  <a:pt x="315" y="153"/>
                </a:cubicBezTo>
                <a:cubicBezTo>
                  <a:pt x="316" y="152"/>
                  <a:pt x="316" y="152"/>
                  <a:pt x="316" y="152"/>
                </a:cubicBezTo>
                <a:cubicBezTo>
                  <a:pt x="316" y="153"/>
                  <a:pt x="316" y="153"/>
                  <a:pt x="316" y="153"/>
                </a:cubicBezTo>
                <a:cubicBezTo>
                  <a:pt x="317" y="153"/>
                  <a:pt x="317" y="153"/>
                  <a:pt x="317" y="153"/>
                </a:cubicBezTo>
                <a:cubicBezTo>
                  <a:pt x="317" y="154"/>
                  <a:pt x="317" y="154"/>
                  <a:pt x="317" y="154"/>
                </a:cubicBezTo>
                <a:cubicBezTo>
                  <a:pt x="316" y="156"/>
                  <a:pt x="316" y="156"/>
                  <a:pt x="316" y="156"/>
                </a:cubicBezTo>
                <a:cubicBezTo>
                  <a:pt x="315" y="157"/>
                  <a:pt x="315" y="157"/>
                  <a:pt x="315" y="157"/>
                </a:cubicBezTo>
                <a:cubicBezTo>
                  <a:pt x="314" y="157"/>
                  <a:pt x="314" y="157"/>
                  <a:pt x="314" y="157"/>
                </a:cubicBezTo>
                <a:cubicBezTo>
                  <a:pt x="315" y="158"/>
                  <a:pt x="315" y="158"/>
                  <a:pt x="315" y="158"/>
                </a:cubicBezTo>
                <a:cubicBezTo>
                  <a:pt x="316" y="158"/>
                  <a:pt x="316" y="158"/>
                  <a:pt x="316" y="158"/>
                </a:cubicBezTo>
                <a:cubicBezTo>
                  <a:pt x="317" y="158"/>
                  <a:pt x="317" y="158"/>
                  <a:pt x="317" y="158"/>
                </a:cubicBezTo>
                <a:cubicBezTo>
                  <a:pt x="316" y="157"/>
                  <a:pt x="316" y="157"/>
                  <a:pt x="316" y="157"/>
                </a:cubicBezTo>
                <a:cubicBezTo>
                  <a:pt x="316" y="156"/>
                  <a:pt x="316" y="156"/>
                  <a:pt x="316" y="156"/>
                </a:cubicBezTo>
                <a:cubicBezTo>
                  <a:pt x="317" y="155"/>
                  <a:pt x="317" y="155"/>
                  <a:pt x="317" y="155"/>
                </a:cubicBezTo>
                <a:cubicBezTo>
                  <a:pt x="318" y="156"/>
                  <a:pt x="318" y="156"/>
                  <a:pt x="318" y="156"/>
                </a:cubicBezTo>
                <a:cubicBezTo>
                  <a:pt x="318" y="157"/>
                  <a:pt x="318" y="157"/>
                  <a:pt x="318" y="157"/>
                </a:cubicBezTo>
                <a:cubicBezTo>
                  <a:pt x="318" y="157"/>
                  <a:pt x="318" y="157"/>
                  <a:pt x="318" y="157"/>
                </a:cubicBezTo>
                <a:cubicBezTo>
                  <a:pt x="318" y="155"/>
                  <a:pt x="318" y="155"/>
                  <a:pt x="318" y="155"/>
                </a:cubicBezTo>
                <a:cubicBezTo>
                  <a:pt x="318" y="154"/>
                  <a:pt x="318" y="154"/>
                  <a:pt x="318" y="154"/>
                </a:cubicBezTo>
                <a:cubicBezTo>
                  <a:pt x="318" y="153"/>
                  <a:pt x="318" y="153"/>
                  <a:pt x="318" y="153"/>
                </a:cubicBezTo>
                <a:cubicBezTo>
                  <a:pt x="318" y="152"/>
                  <a:pt x="318" y="152"/>
                  <a:pt x="318" y="152"/>
                </a:cubicBezTo>
                <a:cubicBezTo>
                  <a:pt x="319" y="153"/>
                  <a:pt x="319" y="153"/>
                  <a:pt x="319" y="153"/>
                </a:cubicBezTo>
                <a:cubicBezTo>
                  <a:pt x="319" y="154"/>
                  <a:pt x="319" y="154"/>
                  <a:pt x="319" y="154"/>
                </a:cubicBezTo>
                <a:cubicBezTo>
                  <a:pt x="318" y="155"/>
                  <a:pt x="318" y="155"/>
                  <a:pt x="318" y="155"/>
                </a:cubicBezTo>
                <a:cubicBezTo>
                  <a:pt x="319" y="154"/>
                  <a:pt x="319" y="154"/>
                  <a:pt x="319" y="154"/>
                </a:cubicBezTo>
                <a:cubicBezTo>
                  <a:pt x="320" y="154"/>
                  <a:pt x="320" y="154"/>
                  <a:pt x="320" y="154"/>
                </a:cubicBezTo>
                <a:cubicBezTo>
                  <a:pt x="321" y="156"/>
                  <a:pt x="321" y="156"/>
                  <a:pt x="321" y="156"/>
                </a:cubicBezTo>
                <a:cubicBezTo>
                  <a:pt x="321" y="156"/>
                  <a:pt x="321" y="156"/>
                  <a:pt x="321" y="156"/>
                </a:cubicBezTo>
                <a:cubicBezTo>
                  <a:pt x="323" y="156"/>
                  <a:pt x="323" y="156"/>
                  <a:pt x="323" y="156"/>
                </a:cubicBezTo>
                <a:cubicBezTo>
                  <a:pt x="323" y="157"/>
                  <a:pt x="323" y="157"/>
                  <a:pt x="323" y="157"/>
                </a:cubicBezTo>
                <a:cubicBezTo>
                  <a:pt x="324" y="157"/>
                  <a:pt x="324" y="157"/>
                  <a:pt x="324" y="157"/>
                </a:cubicBezTo>
                <a:cubicBezTo>
                  <a:pt x="323" y="156"/>
                  <a:pt x="323" y="156"/>
                  <a:pt x="323" y="156"/>
                </a:cubicBezTo>
                <a:cubicBezTo>
                  <a:pt x="323" y="156"/>
                  <a:pt x="323" y="156"/>
                  <a:pt x="323" y="156"/>
                </a:cubicBezTo>
                <a:cubicBezTo>
                  <a:pt x="322" y="155"/>
                  <a:pt x="322" y="155"/>
                  <a:pt x="322" y="155"/>
                </a:cubicBezTo>
                <a:cubicBezTo>
                  <a:pt x="321" y="154"/>
                  <a:pt x="321" y="154"/>
                  <a:pt x="321" y="154"/>
                </a:cubicBezTo>
                <a:cubicBezTo>
                  <a:pt x="320" y="153"/>
                  <a:pt x="320" y="153"/>
                  <a:pt x="320" y="153"/>
                </a:cubicBezTo>
                <a:cubicBezTo>
                  <a:pt x="320" y="153"/>
                  <a:pt x="320" y="153"/>
                  <a:pt x="320" y="153"/>
                </a:cubicBezTo>
                <a:cubicBezTo>
                  <a:pt x="321" y="151"/>
                  <a:pt x="321" y="151"/>
                  <a:pt x="321" y="151"/>
                </a:cubicBezTo>
                <a:cubicBezTo>
                  <a:pt x="322" y="151"/>
                  <a:pt x="322" y="151"/>
                  <a:pt x="322" y="151"/>
                </a:cubicBezTo>
                <a:cubicBezTo>
                  <a:pt x="323" y="150"/>
                  <a:pt x="323" y="150"/>
                  <a:pt x="323" y="150"/>
                </a:cubicBezTo>
                <a:cubicBezTo>
                  <a:pt x="324" y="150"/>
                  <a:pt x="324" y="150"/>
                  <a:pt x="324" y="150"/>
                </a:cubicBezTo>
                <a:cubicBezTo>
                  <a:pt x="325" y="150"/>
                  <a:pt x="325" y="150"/>
                  <a:pt x="325" y="150"/>
                </a:cubicBezTo>
                <a:cubicBezTo>
                  <a:pt x="326" y="151"/>
                  <a:pt x="326" y="151"/>
                  <a:pt x="326" y="151"/>
                </a:cubicBezTo>
                <a:cubicBezTo>
                  <a:pt x="326" y="151"/>
                  <a:pt x="326" y="151"/>
                  <a:pt x="326" y="151"/>
                </a:cubicBezTo>
                <a:cubicBezTo>
                  <a:pt x="328" y="151"/>
                  <a:pt x="328" y="151"/>
                  <a:pt x="328" y="151"/>
                </a:cubicBezTo>
                <a:cubicBezTo>
                  <a:pt x="328" y="152"/>
                  <a:pt x="328" y="152"/>
                  <a:pt x="328" y="152"/>
                </a:cubicBezTo>
                <a:cubicBezTo>
                  <a:pt x="328" y="153"/>
                  <a:pt x="328" y="153"/>
                  <a:pt x="328" y="153"/>
                </a:cubicBezTo>
                <a:cubicBezTo>
                  <a:pt x="329" y="153"/>
                  <a:pt x="329" y="153"/>
                  <a:pt x="329" y="153"/>
                </a:cubicBezTo>
                <a:cubicBezTo>
                  <a:pt x="329" y="154"/>
                  <a:pt x="329" y="154"/>
                  <a:pt x="329" y="154"/>
                </a:cubicBezTo>
                <a:cubicBezTo>
                  <a:pt x="330" y="154"/>
                  <a:pt x="330" y="154"/>
                  <a:pt x="330" y="154"/>
                </a:cubicBezTo>
                <a:cubicBezTo>
                  <a:pt x="330" y="153"/>
                  <a:pt x="330" y="153"/>
                  <a:pt x="330" y="153"/>
                </a:cubicBezTo>
                <a:cubicBezTo>
                  <a:pt x="331" y="153"/>
                  <a:pt x="331" y="153"/>
                  <a:pt x="331" y="153"/>
                </a:cubicBezTo>
                <a:cubicBezTo>
                  <a:pt x="331" y="154"/>
                  <a:pt x="331" y="154"/>
                  <a:pt x="331" y="154"/>
                </a:cubicBezTo>
                <a:cubicBezTo>
                  <a:pt x="332" y="155"/>
                  <a:pt x="332" y="155"/>
                  <a:pt x="332" y="155"/>
                </a:cubicBezTo>
                <a:cubicBezTo>
                  <a:pt x="332" y="155"/>
                  <a:pt x="332" y="155"/>
                  <a:pt x="332" y="155"/>
                </a:cubicBezTo>
                <a:cubicBezTo>
                  <a:pt x="332" y="156"/>
                  <a:pt x="332" y="156"/>
                  <a:pt x="332" y="156"/>
                </a:cubicBezTo>
                <a:cubicBezTo>
                  <a:pt x="332" y="157"/>
                  <a:pt x="332" y="157"/>
                  <a:pt x="332" y="157"/>
                </a:cubicBezTo>
                <a:cubicBezTo>
                  <a:pt x="333" y="157"/>
                  <a:pt x="333" y="157"/>
                  <a:pt x="333" y="157"/>
                </a:cubicBezTo>
                <a:cubicBezTo>
                  <a:pt x="332" y="158"/>
                  <a:pt x="332" y="158"/>
                  <a:pt x="332" y="158"/>
                </a:cubicBezTo>
                <a:cubicBezTo>
                  <a:pt x="331" y="158"/>
                  <a:pt x="331" y="158"/>
                  <a:pt x="331" y="158"/>
                </a:cubicBezTo>
                <a:cubicBezTo>
                  <a:pt x="330" y="158"/>
                  <a:pt x="330" y="158"/>
                  <a:pt x="330" y="158"/>
                </a:cubicBezTo>
                <a:cubicBezTo>
                  <a:pt x="329" y="158"/>
                  <a:pt x="329" y="158"/>
                  <a:pt x="329" y="158"/>
                </a:cubicBezTo>
                <a:cubicBezTo>
                  <a:pt x="327" y="160"/>
                  <a:pt x="327" y="160"/>
                  <a:pt x="327" y="160"/>
                </a:cubicBezTo>
                <a:cubicBezTo>
                  <a:pt x="329" y="159"/>
                  <a:pt x="329" y="159"/>
                  <a:pt x="329" y="159"/>
                </a:cubicBezTo>
                <a:cubicBezTo>
                  <a:pt x="330" y="158"/>
                  <a:pt x="330" y="158"/>
                  <a:pt x="330" y="158"/>
                </a:cubicBezTo>
                <a:cubicBezTo>
                  <a:pt x="331" y="159"/>
                  <a:pt x="331" y="159"/>
                  <a:pt x="331" y="159"/>
                </a:cubicBezTo>
                <a:cubicBezTo>
                  <a:pt x="330" y="160"/>
                  <a:pt x="330" y="160"/>
                  <a:pt x="330" y="160"/>
                </a:cubicBezTo>
                <a:cubicBezTo>
                  <a:pt x="329" y="160"/>
                  <a:pt x="329" y="160"/>
                  <a:pt x="329" y="160"/>
                </a:cubicBezTo>
                <a:cubicBezTo>
                  <a:pt x="328" y="162"/>
                  <a:pt x="328" y="162"/>
                  <a:pt x="328" y="162"/>
                </a:cubicBezTo>
                <a:cubicBezTo>
                  <a:pt x="327" y="163"/>
                  <a:pt x="327" y="163"/>
                  <a:pt x="327" y="163"/>
                </a:cubicBezTo>
                <a:cubicBezTo>
                  <a:pt x="326" y="163"/>
                  <a:pt x="326" y="163"/>
                  <a:pt x="326" y="163"/>
                </a:cubicBezTo>
                <a:cubicBezTo>
                  <a:pt x="326" y="163"/>
                  <a:pt x="326" y="163"/>
                  <a:pt x="326" y="163"/>
                </a:cubicBezTo>
                <a:cubicBezTo>
                  <a:pt x="327" y="164"/>
                  <a:pt x="327" y="164"/>
                  <a:pt x="327" y="164"/>
                </a:cubicBezTo>
                <a:cubicBezTo>
                  <a:pt x="329" y="162"/>
                  <a:pt x="329" y="162"/>
                  <a:pt x="329" y="162"/>
                </a:cubicBezTo>
                <a:cubicBezTo>
                  <a:pt x="329" y="160"/>
                  <a:pt x="329" y="160"/>
                  <a:pt x="329" y="160"/>
                </a:cubicBezTo>
                <a:cubicBezTo>
                  <a:pt x="331" y="160"/>
                  <a:pt x="331" y="160"/>
                  <a:pt x="331" y="160"/>
                </a:cubicBezTo>
                <a:cubicBezTo>
                  <a:pt x="332" y="159"/>
                  <a:pt x="332" y="159"/>
                  <a:pt x="332" y="159"/>
                </a:cubicBezTo>
                <a:cubicBezTo>
                  <a:pt x="333" y="159"/>
                  <a:pt x="333" y="159"/>
                  <a:pt x="333" y="159"/>
                </a:cubicBezTo>
                <a:cubicBezTo>
                  <a:pt x="333" y="160"/>
                  <a:pt x="333" y="160"/>
                  <a:pt x="333" y="160"/>
                </a:cubicBezTo>
                <a:cubicBezTo>
                  <a:pt x="334" y="160"/>
                  <a:pt x="334" y="160"/>
                  <a:pt x="334" y="160"/>
                </a:cubicBezTo>
                <a:cubicBezTo>
                  <a:pt x="334" y="161"/>
                  <a:pt x="334" y="161"/>
                  <a:pt x="334" y="161"/>
                </a:cubicBezTo>
                <a:cubicBezTo>
                  <a:pt x="333" y="161"/>
                  <a:pt x="333" y="161"/>
                  <a:pt x="333" y="161"/>
                </a:cubicBezTo>
                <a:cubicBezTo>
                  <a:pt x="334" y="162"/>
                  <a:pt x="334" y="162"/>
                  <a:pt x="334" y="162"/>
                </a:cubicBezTo>
                <a:cubicBezTo>
                  <a:pt x="332" y="162"/>
                  <a:pt x="332" y="162"/>
                  <a:pt x="332" y="162"/>
                </a:cubicBezTo>
                <a:cubicBezTo>
                  <a:pt x="332" y="163"/>
                  <a:pt x="332" y="163"/>
                  <a:pt x="332" y="163"/>
                </a:cubicBezTo>
                <a:cubicBezTo>
                  <a:pt x="331" y="164"/>
                  <a:pt x="331" y="164"/>
                  <a:pt x="331" y="164"/>
                </a:cubicBezTo>
                <a:cubicBezTo>
                  <a:pt x="330" y="163"/>
                  <a:pt x="330" y="163"/>
                  <a:pt x="330" y="163"/>
                </a:cubicBezTo>
                <a:cubicBezTo>
                  <a:pt x="330" y="163"/>
                  <a:pt x="330" y="163"/>
                  <a:pt x="330" y="163"/>
                </a:cubicBezTo>
                <a:cubicBezTo>
                  <a:pt x="329" y="164"/>
                  <a:pt x="329" y="164"/>
                  <a:pt x="329" y="164"/>
                </a:cubicBezTo>
                <a:cubicBezTo>
                  <a:pt x="330" y="164"/>
                  <a:pt x="330" y="164"/>
                  <a:pt x="330" y="164"/>
                </a:cubicBezTo>
                <a:cubicBezTo>
                  <a:pt x="330" y="164"/>
                  <a:pt x="330" y="164"/>
                  <a:pt x="330" y="164"/>
                </a:cubicBezTo>
                <a:cubicBezTo>
                  <a:pt x="328" y="165"/>
                  <a:pt x="328" y="165"/>
                  <a:pt x="328" y="165"/>
                </a:cubicBezTo>
                <a:cubicBezTo>
                  <a:pt x="329" y="165"/>
                  <a:pt x="329" y="165"/>
                  <a:pt x="329" y="165"/>
                </a:cubicBezTo>
                <a:cubicBezTo>
                  <a:pt x="330" y="165"/>
                  <a:pt x="330" y="165"/>
                  <a:pt x="330" y="165"/>
                </a:cubicBezTo>
                <a:cubicBezTo>
                  <a:pt x="331" y="165"/>
                  <a:pt x="331" y="165"/>
                  <a:pt x="331" y="165"/>
                </a:cubicBezTo>
                <a:cubicBezTo>
                  <a:pt x="331" y="164"/>
                  <a:pt x="331" y="164"/>
                  <a:pt x="331" y="164"/>
                </a:cubicBezTo>
                <a:cubicBezTo>
                  <a:pt x="332" y="165"/>
                  <a:pt x="332" y="165"/>
                  <a:pt x="332" y="165"/>
                </a:cubicBezTo>
                <a:cubicBezTo>
                  <a:pt x="331" y="165"/>
                  <a:pt x="331" y="165"/>
                  <a:pt x="331" y="165"/>
                </a:cubicBezTo>
                <a:cubicBezTo>
                  <a:pt x="330" y="165"/>
                  <a:pt x="330" y="165"/>
                  <a:pt x="330" y="165"/>
                </a:cubicBezTo>
                <a:cubicBezTo>
                  <a:pt x="329" y="166"/>
                  <a:pt x="329" y="166"/>
                  <a:pt x="329" y="166"/>
                </a:cubicBezTo>
                <a:cubicBezTo>
                  <a:pt x="330" y="166"/>
                  <a:pt x="330" y="166"/>
                  <a:pt x="330" y="166"/>
                </a:cubicBezTo>
                <a:cubicBezTo>
                  <a:pt x="330" y="166"/>
                  <a:pt x="330" y="166"/>
                  <a:pt x="330" y="166"/>
                </a:cubicBezTo>
                <a:cubicBezTo>
                  <a:pt x="330" y="167"/>
                  <a:pt x="330" y="167"/>
                  <a:pt x="330" y="167"/>
                </a:cubicBezTo>
                <a:cubicBezTo>
                  <a:pt x="329" y="168"/>
                  <a:pt x="329" y="168"/>
                  <a:pt x="329" y="168"/>
                </a:cubicBezTo>
                <a:cubicBezTo>
                  <a:pt x="328" y="169"/>
                  <a:pt x="328" y="169"/>
                  <a:pt x="328" y="169"/>
                </a:cubicBezTo>
                <a:cubicBezTo>
                  <a:pt x="328" y="169"/>
                  <a:pt x="328" y="169"/>
                  <a:pt x="328" y="169"/>
                </a:cubicBezTo>
                <a:cubicBezTo>
                  <a:pt x="330" y="168"/>
                  <a:pt x="330" y="168"/>
                  <a:pt x="330" y="168"/>
                </a:cubicBezTo>
                <a:cubicBezTo>
                  <a:pt x="330" y="166"/>
                  <a:pt x="330" y="166"/>
                  <a:pt x="330" y="166"/>
                </a:cubicBezTo>
                <a:cubicBezTo>
                  <a:pt x="331" y="166"/>
                  <a:pt x="331" y="166"/>
                  <a:pt x="331" y="166"/>
                </a:cubicBezTo>
                <a:cubicBezTo>
                  <a:pt x="333" y="165"/>
                  <a:pt x="333" y="165"/>
                  <a:pt x="333" y="165"/>
                </a:cubicBezTo>
                <a:cubicBezTo>
                  <a:pt x="333" y="165"/>
                  <a:pt x="333" y="165"/>
                  <a:pt x="333" y="165"/>
                </a:cubicBezTo>
                <a:cubicBezTo>
                  <a:pt x="333" y="165"/>
                  <a:pt x="333" y="165"/>
                  <a:pt x="333" y="165"/>
                </a:cubicBezTo>
                <a:cubicBezTo>
                  <a:pt x="334" y="165"/>
                  <a:pt x="334" y="165"/>
                  <a:pt x="334" y="165"/>
                </a:cubicBezTo>
                <a:cubicBezTo>
                  <a:pt x="334" y="164"/>
                  <a:pt x="334" y="164"/>
                  <a:pt x="334" y="164"/>
                </a:cubicBezTo>
                <a:cubicBezTo>
                  <a:pt x="335" y="164"/>
                  <a:pt x="335" y="164"/>
                  <a:pt x="335" y="164"/>
                </a:cubicBezTo>
                <a:cubicBezTo>
                  <a:pt x="336" y="164"/>
                  <a:pt x="336" y="164"/>
                  <a:pt x="336" y="164"/>
                </a:cubicBezTo>
                <a:cubicBezTo>
                  <a:pt x="336" y="164"/>
                  <a:pt x="336" y="164"/>
                  <a:pt x="336" y="164"/>
                </a:cubicBezTo>
                <a:cubicBezTo>
                  <a:pt x="334" y="166"/>
                  <a:pt x="334" y="166"/>
                  <a:pt x="334" y="166"/>
                </a:cubicBezTo>
                <a:cubicBezTo>
                  <a:pt x="332" y="167"/>
                  <a:pt x="332" y="167"/>
                  <a:pt x="332" y="167"/>
                </a:cubicBezTo>
                <a:cubicBezTo>
                  <a:pt x="332" y="167"/>
                  <a:pt x="332" y="167"/>
                  <a:pt x="332" y="167"/>
                </a:cubicBezTo>
                <a:cubicBezTo>
                  <a:pt x="332" y="167"/>
                  <a:pt x="332" y="167"/>
                  <a:pt x="332" y="167"/>
                </a:cubicBezTo>
                <a:cubicBezTo>
                  <a:pt x="332" y="168"/>
                  <a:pt x="332" y="168"/>
                  <a:pt x="332" y="168"/>
                </a:cubicBezTo>
                <a:cubicBezTo>
                  <a:pt x="332" y="168"/>
                  <a:pt x="332" y="168"/>
                  <a:pt x="332" y="168"/>
                </a:cubicBezTo>
                <a:cubicBezTo>
                  <a:pt x="331" y="169"/>
                  <a:pt x="331" y="169"/>
                  <a:pt x="331" y="169"/>
                </a:cubicBezTo>
                <a:cubicBezTo>
                  <a:pt x="332" y="169"/>
                  <a:pt x="332" y="169"/>
                  <a:pt x="332" y="169"/>
                </a:cubicBezTo>
                <a:cubicBezTo>
                  <a:pt x="332" y="169"/>
                  <a:pt x="332" y="169"/>
                  <a:pt x="332" y="169"/>
                </a:cubicBezTo>
                <a:cubicBezTo>
                  <a:pt x="333" y="168"/>
                  <a:pt x="333" y="168"/>
                  <a:pt x="333" y="168"/>
                </a:cubicBezTo>
                <a:cubicBezTo>
                  <a:pt x="334" y="167"/>
                  <a:pt x="334" y="167"/>
                  <a:pt x="334" y="167"/>
                </a:cubicBezTo>
                <a:cubicBezTo>
                  <a:pt x="335" y="166"/>
                  <a:pt x="335" y="166"/>
                  <a:pt x="335" y="166"/>
                </a:cubicBezTo>
                <a:cubicBezTo>
                  <a:pt x="335" y="167"/>
                  <a:pt x="335" y="167"/>
                  <a:pt x="335" y="167"/>
                </a:cubicBezTo>
                <a:cubicBezTo>
                  <a:pt x="335" y="167"/>
                  <a:pt x="335" y="167"/>
                  <a:pt x="335" y="167"/>
                </a:cubicBezTo>
                <a:cubicBezTo>
                  <a:pt x="335" y="168"/>
                  <a:pt x="335" y="168"/>
                  <a:pt x="335" y="168"/>
                </a:cubicBezTo>
                <a:cubicBezTo>
                  <a:pt x="333" y="169"/>
                  <a:pt x="333" y="169"/>
                  <a:pt x="333" y="169"/>
                </a:cubicBezTo>
                <a:cubicBezTo>
                  <a:pt x="333" y="170"/>
                  <a:pt x="333" y="170"/>
                  <a:pt x="333" y="170"/>
                </a:cubicBezTo>
                <a:cubicBezTo>
                  <a:pt x="332" y="171"/>
                  <a:pt x="332" y="171"/>
                  <a:pt x="332" y="171"/>
                </a:cubicBezTo>
                <a:cubicBezTo>
                  <a:pt x="332" y="171"/>
                  <a:pt x="332" y="171"/>
                  <a:pt x="332" y="171"/>
                </a:cubicBezTo>
                <a:cubicBezTo>
                  <a:pt x="332" y="172"/>
                  <a:pt x="332" y="172"/>
                  <a:pt x="332" y="172"/>
                </a:cubicBezTo>
                <a:cubicBezTo>
                  <a:pt x="333" y="171"/>
                  <a:pt x="333" y="171"/>
                  <a:pt x="333" y="171"/>
                </a:cubicBezTo>
                <a:cubicBezTo>
                  <a:pt x="333" y="171"/>
                  <a:pt x="333" y="171"/>
                  <a:pt x="333" y="171"/>
                </a:cubicBezTo>
                <a:cubicBezTo>
                  <a:pt x="335" y="169"/>
                  <a:pt x="335" y="169"/>
                  <a:pt x="335" y="169"/>
                </a:cubicBezTo>
                <a:cubicBezTo>
                  <a:pt x="335" y="169"/>
                  <a:pt x="335" y="169"/>
                  <a:pt x="335" y="169"/>
                </a:cubicBezTo>
                <a:cubicBezTo>
                  <a:pt x="336" y="169"/>
                  <a:pt x="336" y="169"/>
                  <a:pt x="336" y="169"/>
                </a:cubicBezTo>
                <a:cubicBezTo>
                  <a:pt x="336" y="169"/>
                  <a:pt x="336" y="169"/>
                  <a:pt x="336" y="169"/>
                </a:cubicBezTo>
                <a:cubicBezTo>
                  <a:pt x="336" y="170"/>
                  <a:pt x="336" y="170"/>
                  <a:pt x="336" y="170"/>
                </a:cubicBezTo>
                <a:cubicBezTo>
                  <a:pt x="335" y="170"/>
                  <a:pt x="335" y="170"/>
                  <a:pt x="335" y="170"/>
                </a:cubicBezTo>
                <a:cubicBezTo>
                  <a:pt x="334" y="172"/>
                  <a:pt x="334" y="172"/>
                  <a:pt x="334" y="172"/>
                </a:cubicBezTo>
                <a:cubicBezTo>
                  <a:pt x="334" y="173"/>
                  <a:pt x="334" y="173"/>
                  <a:pt x="334" y="173"/>
                </a:cubicBezTo>
                <a:cubicBezTo>
                  <a:pt x="335" y="173"/>
                  <a:pt x="335" y="173"/>
                  <a:pt x="335" y="173"/>
                </a:cubicBezTo>
                <a:cubicBezTo>
                  <a:pt x="335" y="172"/>
                  <a:pt x="335" y="172"/>
                  <a:pt x="335" y="172"/>
                </a:cubicBezTo>
                <a:cubicBezTo>
                  <a:pt x="335" y="171"/>
                  <a:pt x="335" y="171"/>
                  <a:pt x="335" y="171"/>
                </a:cubicBezTo>
                <a:cubicBezTo>
                  <a:pt x="336" y="171"/>
                  <a:pt x="336" y="171"/>
                  <a:pt x="336" y="171"/>
                </a:cubicBezTo>
                <a:cubicBezTo>
                  <a:pt x="337" y="170"/>
                  <a:pt x="337" y="170"/>
                  <a:pt x="337" y="170"/>
                </a:cubicBezTo>
                <a:cubicBezTo>
                  <a:pt x="337" y="169"/>
                  <a:pt x="337" y="169"/>
                  <a:pt x="337" y="169"/>
                </a:cubicBezTo>
                <a:cubicBezTo>
                  <a:pt x="337" y="168"/>
                  <a:pt x="337" y="168"/>
                  <a:pt x="337" y="168"/>
                </a:cubicBezTo>
                <a:cubicBezTo>
                  <a:pt x="338" y="168"/>
                  <a:pt x="338" y="168"/>
                  <a:pt x="338" y="168"/>
                </a:cubicBezTo>
                <a:cubicBezTo>
                  <a:pt x="338" y="167"/>
                  <a:pt x="338" y="167"/>
                  <a:pt x="338" y="167"/>
                </a:cubicBezTo>
                <a:cubicBezTo>
                  <a:pt x="338" y="167"/>
                  <a:pt x="338" y="167"/>
                  <a:pt x="338" y="167"/>
                </a:cubicBezTo>
                <a:cubicBezTo>
                  <a:pt x="339" y="166"/>
                  <a:pt x="339" y="166"/>
                  <a:pt x="339" y="166"/>
                </a:cubicBezTo>
                <a:cubicBezTo>
                  <a:pt x="339" y="166"/>
                  <a:pt x="339" y="166"/>
                  <a:pt x="339" y="166"/>
                </a:cubicBezTo>
                <a:cubicBezTo>
                  <a:pt x="339" y="165"/>
                  <a:pt x="339" y="165"/>
                  <a:pt x="339" y="165"/>
                </a:cubicBezTo>
                <a:cubicBezTo>
                  <a:pt x="340" y="165"/>
                  <a:pt x="340" y="165"/>
                  <a:pt x="340" y="165"/>
                </a:cubicBezTo>
                <a:cubicBezTo>
                  <a:pt x="340" y="166"/>
                  <a:pt x="340" y="166"/>
                  <a:pt x="340" y="166"/>
                </a:cubicBezTo>
                <a:cubicBezTo>
                  <a:pt x="341" y="167"/>
                  <a:pt x="341" y="167"/>
                  <a:pt x="341" y="167"/>
                </a:cubicBezTo>
                <a:cubicBezTo>
                  <a:pt x="342" y="168"/>
                  <a:pt x="342" y="168"/>
                  <a:pt x="342" y="168"/>
                </a:cubicBezTo>
                <a:cubicBezTo>
                  <a:pt x="342" y="169"/>
                  <a:pt x="342" y="169"/>
                  <a:pt x="342" y="169"/>
                </a:cubicBezTo>
                <a:cubicBezTo>
                  <a:pt x="342" y="170"/>
                  <a:pt x="342" y="170"/>
                  <a:pt x="342" y="170"/>
                </a:cubicBezTo>
                <a:cubicBezTo>
                  <a:pt x="343" y="171"/>
                  <a:pt x="343" y="171"/>
                  <a:pt x="343" y="171"/>
                </a:cubicBezTo>
                <a:cubicBezTo>
                  <a:pt x="343" y="171"/>
                  <a:pt x="343" y="171"/>
                  <a:pt x="343" y="171"/>
                </a:cubicBezTo>
                <a:cubicBezTo>
                  <a:pt x="343" y="172"/>
                  <a:pt x="343" y="172"/>
                  <a:pt x="343" y="172"/>
                </a:cubicBezTo>
                <a:cubicBezTo>
                  <a:pt x="342" y="173"/>
                  <a:pt x="342" y="173"/>
                  <a:pt x="342" y="173"/>
                </a:cubicBezTo>
                <a:cubicBezTo>
                  <a:pt x="341" y="173"/>
                  <a:pt x="341" y="173"/>
                  <a:pt x="341" y="173"/>
                </a:cubicBezTo>
                <a:cubicBezTo>
                  <a:pt x="341" y="172"/>
                  <a:pt x="341" y="172"/>
                  <a:pt x="341" y="172"/>
                </a:cubicBezTo>
                <a:cubicBezTo>
                  <a:pt x="340" y="172"/>
                  <a:pt x="340" y="172"/>
                  <a:pt x="340" y="172"/>
                </a:cubicBezTo>
                <a:cubicBezTo>
                  <a:pt x="339" y="172"/>
                  <a:pt x="339" y="172"/>
                  <a:pt x="339" y="172"/>
                </a:cubicBezTo>
                <a:cubicBezTo>
                  <a:pt x="339" y="172"/>
                  <a:pt x="339" y="172"/>
                  <a:pt x="339" y="172"/>
                </a:cubicBezTo>
                <a:cubicBezTo>
                  <a:pt x="338" y="172"/>
                  <a:pt x="338" y="172"/>
                  <a:pt x="338" y="172"/>
                </a:cubicBezTo>
                <a:cubicBezTo>
                  <a:pt x="338" y="173"/>
                  <a:pt x="338" y="173"/>
                  <a:pt x="338" y="173"/>
                </a:cubicBezTo>
                <a:cubicBezTo>
                  <a:pt x="337" y="174"/>
                  <a:pt x="337" y="174"/>
                  <a:pt x="337" y="174"/>
                </a:cubicBezTo>
                <a:cubicBezTo>
                  <a:pt x="336" y="174"/>
                  <a:pt x="336" y="174"/>
                  <a:pt x="336" y="174"/>
                </a:cubicBezTo>
                <a:cubicBezTo>
                  <a:pt x="336" y="174"/>
                  <a:pt x="336" y="174"/>
                  <a:pt x="336" y="174"/>
                </a:cubicBezTo>
                <a:cubicBezTo>
                  <a:pt x="337" y="174"/>
                  <a:pt x="337" y="174"/>
                  <a:pt x="337" y="174"/>
                </a:cubicBezTo>
                <a:cubicBezTo>
                  <a:pt x="338" y="174"/>
                  <a:pt x="338" y="174"/>
                  <a:pt x="338" y="174"/>
                </a:cubicBezTo>
                <a:cubicBezTo>
                  <a:pt x="338" y="175"/>
                  <a:pt x="338" y="175"/>
                  <a:pt x="338" y="175"/>
                </a:cubicBezTo>
                <a:cubicBezTo>
                  <a:pt x="337" y="176"/>
                  <a:pt x="337" y="176"/>
                  <a:pt x="337" y="176"/>
                </a:cubicBezTo>
                <a:cubicBezTo>
                  <a:pt x="336" y="176"/>
                  <a:pt x="336" y="176"/>
                  <a:pt x="336" y="176"/>
                </a:cubicBezTo>
                <a:cubicBezTo>
                  <a:pt x="335" y="176"/>
                  <a:pt x="335" y="176"/>
                  <a:pt x="335" y="176"/>
                </a:cubicBezTo>
                <a:cubicBezTo>
                  <a:pt x="337" y="176"/>
                  <a:pt x="337" y="176"/>
                  <a:pt x="337" y="176"/>
                </a:cubicBezTo>
                <a:cubicBezTo>
                  <a:pt x="337" y="176"/>
                  <a:pt x="337" y="176"/>
                  <a:pt x="337" y="176"/>
                </a:cubicBezTo>
                <a:cubicBezTo>
                  <a:pt x="338" y="176"/>
                  <a:pt x="338" y="176"/>
                  <a:pt x="338" y="176"/>
                </a:cubicBezTo>
                <a:cubicBezTo>
                  <a:pt x="339" y="176"/>
                  <a:pt x="339" y="176"/>
                  <a:pt x="339" y="176"/>
                </a:cubicBezTo>
                <a:cubicBezTo>
                  <a:pt x="340" y="175"/>
                  <a:pt x="340" y="175"/>
                  <a:pt x="340" y="175"/>
                </a:cubicBezTo>
                <a:cubicBezTo>
                  <a:pt x="341" y="175"/>
                  <a:pt x="341" y="175"/>
                  <a:pt x="341" y="175"/>
                </a:cubicBezTo>
                <a:cubicBezTo>
                  <a:pt x="342" y="176"/>
                  <a:pt x="342" y="176"/>
                  <a:pt x="342" y="176"/>
                </a:cubicBezTo>
                <a:cubicBezTo>
                  <a:pt x="342" y="176"/>
                  <a:pt x="342" y="176"/>
                  <a:pt x="342" y="176"/>
                </a:cubicBezTo>
                <a:cubicBezTo>
                  <a:pt x="341" y="177"/>
                  <a:pt x="341" y="177"/>
                  <a:pt x="341" y="177"/>
                </a:cubicBezTo>
                <a:cubicBezTo>
                  <a:pt x="342" y="176"/>
                  <a:pt x="342" y="176"/>
                  <a:pt x="342" y="176"/>
                </a:cubicBezTo>
                <a:cubicBezTo>
                  <a:pt x="342" y="175"/>
                  <a:pt x="342" y="175"/>
                  <a:pt x="342" y="175"/>
                </a:cubicBezTo>
                <a:cubicBezTo>
                  <a:pt x="342" y="174"/>
                  <a:pt x="342" y="174"/>
                  <a:pt x="342" y="174"/>
                </a:cubicBezTo>
                <a:cubicBezTo>
                  <a:pt x="343" y="174"/>
                  <a:pt x="343" y="174"/>
                  <a:pt x="343" y="174"/>
                </a:cubicBezTo>
                <a:cubicBezTo>
                  <a:pt x="344" y="173"/>
                  <a:pt x="344" y="173"/>
                  <a:pt x="344" y="173"/>
                </a:cubicBezTo>
                <a:cubicBezTo>
                  <a:pt x="344" y="173"/>
                  <a:pt x="344" y="173"/>
                  <a:pt x="344" y="173"/>
                </a:cubicBezTo>
                <a:cubicBezTo>
                  <a:pt x="344" y="174"/>
                  <a:pt x="344" y="174"/>
                  <a:pt x="344" y="174"/>
                </a:cubicBezTo>
                <a:cubicBezTo>
                  <a:pt x="344" y="175"/>
                  <a:pt x="344" y="175"/>
                  <a:pt x="344" y="175"/>
                </a:cubicBezTo>
                <a:cubicBezTo>
                  <a:pt x="344" y="176"/>
                  <a:pt x="344" y="176"/>
                  <a:pt x="344" y="176"/>
                </a:cubicBezTo>
                <a:cubicBezTo>
                  <a:pt x="343" y="177"/>
                  <a:pt x="343" y="177"/>
                  <a:pt x="343" y="177"/>
                </a:cubicBezTo>
                <a:cubicBezTo>
                  <a:pt x="342" y="177"/>
                  <a:pt x="342" y="177"/>
                  <a:pt x="342" y="177"/>
                </a:cubicBezTo>
                <a:cubicBezTo>
                  <a:pt x="341" y="178"/>
                  <a:pt x="341" y="178"/>
                  <a:pt x="341" y="178"/>
                </a:cubicBezTo>
                <a:cubicBezTo>
                  <a:pt x="341" y="178"/>
                  <a:pt x="341" y="178"/>
                  <a:pt x="341" y="178"/>
                </a:cubicBezTo>
                <a:cubicBezTo>
                  <a:pt x="340" y="178"/>
                  <a:pt x="340" y="178"/>
                  <a:pt x="340" y="178"/>
                </a:cubicBezTo>
                <a:cubicBezTo>
                  <a:pt x="340" y="178"/>
                  <a:pt x="340" y="178"/>
                  <a:pt x="340" y="178"/>
                </a:cubicBezTo>
                <a:cubicBezTo>
                  <a:pt x="339" y="178"/>
                  <a:pt x="339" y="178"/>
                  <a:pt x="339" y="178"/>
                </a:cubicBezTo>
                <a:cubicBezTo>
                  <a:pt x="339" y="179"/>
                  <a:pt x="339" y="179"/>
                  <a:pt x="339" y="179"/>
                </a:cubicBezTo>
                <a:cubicBezTo>
                  <a:pt x="339" y="179"/>
                  <a:pt x="339" y="179"/>
                  <a:pt x="339" y="179"/>
                </a:cubicBezTo>
                <a:cubicBezTo>
                  <a:pt x="338" y="180"/>
                  <a:pt x="338" y="180"/>
                  <a:pt x="338" y="180"/>
                </a:cubicBezTo>
                <a:cubicBezTo>
                  <a:pt x="337" y="181"/>
                  <a:pt x="337" y="181"/>
                  <a:pt x="337" y="181"/>
                </a:cubicBezTo>
                <a:cubicBezTo>
                  <a:pt x="337" y="181"/>
                  <a:pt x="337" y="181"/>
                  <a:pt x="337" y="181"/>
                </a:cubicBezTo>
                <a:cubicBezTo>
                  <a:pt x="338" y="181"/>
                  <a:pt x="338" y="181"/>
                  <a:pt x="338" y="181"/>
                </a:cubicBezTo>
                <a:cubicBezTo>
                  <a:pt x="339" y="180"/>
                  <a:pt x="339" y="180"/>
                  <a:pt x="339" y="180"/>
                </a:cubicBezTo>
                <a:cubicBezTo>
                  <a:pt x="340" y="179"/>
                  <a:pt x="340" y="179"/>
                  <a:pt x="340" y="179"/>
                </a:cubicBezTo>
                <a:cubicBezTo>
                  <a:pt x="340" y="178"/>
                  <a:pt x="340" y="178"/>
                  <a:pt x="340" y="178"/>
                </a:cubicBezTo>
                <a:cubicBezTo>
                  <a:pt x="340" y="179"/>
                  <a:pt x="340" y="179"/>
                  <a:pt x="340" y="179"/>
                </a:cubicBezTo>
                <a:cubicBezTo>
                  <a:pt x="341" y="179"/>
                  <a:pt x="341" y="179"/>
                  <a:pt x="341" y="179"/>
                </a:cubicBezTo>
                <a:cubicBezTo>
                  <a:pt x="341" y="179"/>
                  <a:pt x="341" y="179"/>
                  <a:pt x="341" y="179"/>
                </a:cubicBezTo>
                <a:cubicBezTo>
                  <a:pt x="340" y="180"/>
                  <a:pt x="340" y="180"/>
                  <a:pt x="340" y="180"/>
                </a:cubicBezTo>
                <a:cubicBezTo>
                  <a:pt x="340" y="181"/>
                  <a:pt x="340" y="181"/>
                  <a:pt x="340" y="181"/>
                </a:cubicBezTo>
                <a:cubicBezTo>
                  <a:pt x="339" y="182"/>
                  <a:pt x="339" y="182"/>
                  <a:pt x="339" y="182"/>
                </a:cubicBezTo>
                <a:cubicBezTo>
                  <a:pt x="338" y="183"/>
                  <a:pt x="338" y="183"/>
                  <a:pt x="338" y="183"/>
                </a:cubicBezTo>
                <a:cubicBezTo>
                  <a:pt x="338" y="183"/>
                  <a:pt x="338" y="183"/>
                  <a:pt x="338" y="183"/>
                </a:cubicBezTo>
                <a:cubicBezTo>
                  <a:pt x="339" y="182"/>
                  <a:pt x="339" y="182"/>
                  <a:pt x="339" y="182"/>
                </a:cubicBezTo>
                <a:cubicBezTo>
                  <a:pt x="341" y="180"/>
                  <a:pt x="341" y="180"/>
                  <a:pt x="341" y="180"/>
                </a:cubicBezTo>
                <a:cubicBezTo>
                  <a:pt x="342" y="179"/>
                  <a:pt x="342" y="179"/>
                  <a:pt x="342" y="179"/>
                </a:cubicBezTo>
                <a:cubicBezTo>
                  <a:pt x="342" y="178"/>
                  <a:pt x="342" y="178"/>
                  <a:pt x="342" y="178"/>
                </a:cubicBezTo>
                <a:cubicBezTo>
                  <a:pt x="342" y="178"/>
                  <a:pt x="342" y="178"/>
                  <a:pt x="342" y="178"/>
                </a:cubicBezTo>
                <a:cubicBezTo>
                  <a:pt x="343" y="178"/>
                  <a:pt x="343" y="178"/>
                  <a:pt x="343" y="178"/>
                </a:cubicBezTo>
                <a:cubicBezTo>
                  <a:pt x="344" y="177"/>
                  <a:pt x="344" y="177"/>
                  <a:pt x="344" y="177"/>
                </a:cubicBezTo>
                <a:cubicBezTo>
                  <a:pt x="346" y="176"/>
                  <a:pt x="346" y="176"/>
                  <a:pt x="346" y="176"/>
                </a:cubicBezTo>
                <a:cubicBezTo>
                  <a:pt x="346" y="176"/>
                  <a:pt x="346" y="176"/>
                  <a:pt x="346" y="176"/>
                </a:cubicBezTo>
                <a:cubicBezTo>
                  <a:pt x="346" y="176"/>
                  <a:pt x="346" y="176"/>
                  <a:pt x="346" y="176"/>
                </a:cubicBezTo>
                <a:cubicBezTo>
                  <a:pt x="346" y="177"/>
                  <a:pt x="346" y="177"/>
                  <a:pt x="346" y="177"/>
                </a:cubicBezTo>
                <a:cubicBezTo>
                  <a:pt x="345" y="178"/>
                  <a:pt x="345" y="178"/>
                  <a:pt x="345" y="178"/>
                </a:cubicBezTo>
                <a:cubicBezTo>
                  <a:pt x="344" y="178"/>
                  <a:pt x="344" y="178"/>
                  <a:pt x="344" y="178"/>
                </a:cubicBezTo>
                <a:cubicBezTo>
                  <a:pt x="343" y="178"/>
                  <a:pt x="343" y="178"/>
                  <a:pt x="343" y="178"/>
                </a:cubicBezTo>
                <a:cubicBezTo>
                  <a:pt x="343" y="179"/>
                  <a:pt x="343" y="179"/>
                  <a:pt x="343" y="179"/>
                </a:cubicBezTo>
                <a:cubicBezTo>
                  <a:pt x="344" y="179"/>
                  <a:pt x="344" y="179"/>
                  <a:pt x="344" y="179"/>
                </a:cubicBezTo>
                <a:cubicBezTo>
                  <a:pt x="344" y="179"/>
                  <a:pt x="344" y="179"/>
                  <a:pt x="344" y="179"/>
                </a:cubicBezTo>
                <a:cubicBezTo>
                  <a:pt x="345" y="179"/>
                  <a:pt x="345" y="179"/>
                  <a:pt x="345" y="179"/>
                </a:cubicBezTo>
                <a:cubicBezTo>
                  <a:pt x="346" y="178"/>
                  <a:pt x="346" y="178"/>
                  <a:pt x="346" y="178"/>
                </a:cubicBezTo>
                <a:cubicBezTo>
                  <a:pt x="347" y="178"/>
                  <a:pt x="347" y="178"/>
                  <a:pt x="347" y="178"/>
                </a:cubicBezTo>
                <a:cubicBezTo>
                  <a:pt x="347" y="177"/>
                  <a:pt x="347" y="177"/>
                  <a:pt x="347" y="177"/>
                </a:cubicBezTo>
                <a:cubicBezTo>
                  <a:pt x="348" y="177"/>
                  <a:pt x="348" y="177"/>
                  <a:pt x="348" y="177"/>
                </a:cubicBezTo>
                <a:cubicBezTo>
                  <a:pt x="349" y="177"/>
                  <a:pt x="349" y="177"/>
                  <a:pt x="349" y="177"/>
                </a:cubicBezTo>
                <a:cubicBezTo>
                  <a:pt x="349" y="178"/>
                  <a:pt x="349" y="178"/>
                  <a:pt x="349" y="178"/>
                </a:cubicBezTo>
                <a:cubicBezTo>
                  <a:pt x="350" y="179"/>
                  <a:pt x="350" y="179"/>
                  <a:pt x="350" y="179"/>
                </a:cubicBezTo>
                <a:cubicBezTo>
                  <a:pt x="351" y="180"/>
                  <a:pt x="351" y="180"/>
                  <a:pt x="351" y="180"/>
                </a:cubicBezTo>
                <a:cubicBezTo>
                  <a:pt x="351" y="180"/>
                  <a:pt x="351" y="180"/>
                  <a:pt x="351" y="180"/>
                </a:cubicBezTo>
                <a:cubicBezTo>
                  <a:pt x="352" y="181"/>
                  <a:pt x="352" y="181"/>
                  <a:pt x="352" y="181"/>
                </a:cubicBezTo>
                <a:cubicBezTo>
                  <a:pt x="352" y="182"/>
                  <a:pt x="352" y="182"/>
                  <a:pt x="352" y="182"/>
                </a:cubicBezTo>
                <a:cubicBezTo>
                  <a:pt x="351" y="182"/>
                  <a:pt x="351" y="182"/>
                  <a:pt x="351" y="182"/>
                </a:cubicBezTo>
                <a:cubicBezTo>
                  <a:pt x="350" y="182"/>
                  <a:pt x="350" y="182"/>
                  <a:pt x="350" y="182"/>
                </a:cubicBezTo>
                <a:cubicBezTo>
                  <a:pt x="350" y="181"/>
                  <a:pt x="350" y="181"/>
                  <a:pt x="350" y="181"/>
                </a:cubicBezTo>
                <a:cubicBezTo>
                  <a:pt x="350" y="181"/>
                  <a:pt x="350" y="181"/>
                  <a:pt x="350" y="181"/>
                </a:cubicBezTo>
                <a:cubicBezTo>
                  <a:pt x="349" y="182"/>
                  <a:pt x="349" y="182"/>
                  <a:pt x="349" y="182"/>
                </a:cubicBezTo>
                <a:cubicBezTo>
                  <a:pt x="349" y="182"/>
                  <a:pt x="349" y="182"/>
                  <a:pt x="349" y="182"/>
                </a:cubicBezTo>
                <a:cubicBezTo>
                  <a:pt x="348" y="183"/>
                  <a:pt x="348" y="183"/>
                  <a:pt x="348" y="183"/>
                </a:cubicBezTo>
                <a:cubicBezTo>
                  <a:pt x="347" y="183"/>
                  <a:pt x="347" y="183"/>
                  <a:pt x="347" y="183"/>
                </a:cubicBezTo>
                <a:cubicBezTo>
                  <a:pt x="346" y="183"/>
                  <a:pt x="346" y="183"/>
                  <a:pt x="346" y="183"/>
                </a:cubicBezTo>
                <a:cubicBezTo>
                  <a:pt x="345" y="183"/>
                  <a:pt x="345" y="183"/>
                  <a:pt x="345" y="183"/>
                </a:cubicBezTo>
                <a:cubicBezTo>
                  <a:pt x="344" y="184"/>
                  <a:pt x="344" y="184"/>
                  <a:pt x="344" y="184"/>
                </a:cubicBezTo>
                <a:cubicBezTo>
                  <a:pt x="343" y="184"/>
                  <a:pt x="343" y="184"/>
                  <a:pt x="343" y="184"/>
                </a:cubicBezTo>
                <a:cubicBezTo>
                  <a:pt x="341" y="185"/>
                  <a:pt x="341" y="185"/>
                  <a:pt x="341" y="185"/>
                </a:cubicBezTo>
                <a:cubicBezTo>
                  <a:pt x="342" y="185"/>
                  <a:pt x="342" y="185"/>
                  <a:pt x="342" y="185"/>
                </a:cubicBezTo>
                <a:cubicBezTo>
                  <a:pt x="343" y="185"/>
                  <a:pt x="343" y="185"/>
                  <a:pt x="343" y="185"/>
                </a:cubicBezTo>
                <a:cubicBezTo>
                  <a:pt x="343" y="186"/>
                  <a:pt x="343" y="186"/>
                  <a:pt x="343" y="186"/>
                </a:cubicBezTo>
                <a:cubicBezTo>
                  <a:pt x="341" y="186"/>
                  <a:pt x="341" y="186"/>
                  <a:pt x="341" y="186"/>
                </a:cubicBezTo>
                <a:cubicBezTo>
                  <a:pt x="341" y="187"/>
                  <a:pt x="341" y="187"/>
                  <a:pt x="341" y="187"/>
                </a:cubicBezTo>
                <a:cubicBezTo>
                  <a:pt x="343" y="186"/>
                  <a:pt x="343" y="186"/>
                  <a:pt x="343" y="186"/>
                </a:cubicBezTo>
                <a:cubicBezTo>
                  <a:pt x="344" y="185"/>
                  <a:pt x="344" y="185"/>
                  <a:pt x="344" y="185"/>
                </a:cubicBezTo>
                <a:cubicBezTo>
                  <a:pt x="345" y="184"/>
                  <a:pt x="345" y="184"/>
                  <a:pt x="345" y="184"/>
                </a:cubicBezTo>
                <a:cubicBezTo>
                  <a:pt x="346" y="184"/>
                  <a:pt x="346" y="184"/>
                  <a:pt x="346" y="184"/>
                </a:cubicBezTo>
                <a:cubicBezTo>
                  <a:pt x="347" y="184"/>
                  <a:pt x="347" y="184"/>
                  <a:pt x="347" y="184"/>
                </a:cubicBezTo>
                <a:cubicBezTo>
                  <a:pt x="348" y="184"/>
                  <a:pt x="348" y="184"/>
                  <a:pt x="348" y="184"/>
                </a:cubicBezTo>
                <a:cubicBezTo>
                  <a:pt x="348" y="184"/>
                  <a:pt x="348" y="184"/>
                  <a:pt x="348" y="184"/>
                </a:cubicBezTo>
                <a:cubicBezTo>
                  <a:pt x="348" y="184"/>
                  <a:pt x="348" y="184"/>
                  <a:pt x="348" y="184"/>
                </a:cubicBezTo>
                <a:cubicBezTo>
                  <a:pt x="348" y="185"/>
                  <a:pt x="348" y="185"/>
                  <a:pt x="348" y="185"/>
                </a:cubicBezTo>
                <a:cubicBezTo>
                  <a:pt x="348" y="186"/>
                  <a:pt x="348" y="186"/>
                  <a:pt x="348" y="186"/>
                </a:cubicBezTo>
                <a:cubicBezTo>
                  <a:pt x="347" y="186"/>
                  <a:pt x="347" y="186"/>
                  <a:pt x="347" y="186"/>
                </a:cubicBezTo>
                <a:cubicBezTo>
                  <a:pt x="346" y="186"/>
                  <a:pt x="346" y="186"/>
                  <a:pt x="346" y="186"/>
                </a:cubicBezTo>
                <a:cubicBezTo>
                  <a:pt x="345" y="187"/>
                  <a:pt x="345" y="187"/>
                  <a:pt x="345" y="187"/>
                </a:cubicBezTo>
                <a:cubicBezTo>
                  <a:pt x="345" y="188"/>
                  <a:pt x="345" y="188"/>
                  <a:pt x="345" y="188"/>
                </a:cubicBezTo>
                <a:cubicBezTo>
                  <a:pt x="344" y="188"/>
                  <a:pt x="344" y="188"/>
                  <a:pt x="344" y="188"/>
                </a:cubicBezTo>
                <a:cubicBezTo>
                  <a:pt x="343" y="188"/>
                  <a:pt x="343" y="188"/>
                  <a:pt x="343" y="188"/>
                </a:cubicBezTo>
                <a:cubicBezTo>
                  <a:pt x="343" y="188"/>
                  <a:pt x="343" y="188"/>
                  <a:pt x="343" y="188"/>
                </a:cubicBezTo>
                <a:cubicBezTo>
                  <a:pt x="342" y="189"/>
                  <a:pt x="342" y="189"/>
                  <a:pt x="342" y="189"/>
                </a:cubicBezTo>
                <a:cubicBezTo>
                  <a:pt x="342" y="189"/>
                  <a:pt x="342" y="189"/>
                  <a:pt x="342" y="189"/>
                </a:cubicBezTo>
                <a:cubicBezTo>
                  <a:pt x="343" y="188"/>
                  <a:pt x="343" y="188"/>
                  <a:pt x="343" y="188"/>
                </a:cubicBezTo>
                <a:cubicBezTo>
                  <a:pt x="344" y="188"/>
                  <a:pt x="344" y="188"/>
                  <a:pt x="344" y="188"/>
                </a:cubicBezTo>
                <a:cubicBezTo>
                  <a:pt x="344" y="189"/>
                  <a:pt x="344" y="189"/>
                  <a:pt x="344" y="189"/>
                </a:cubicBezTo>
                <a:cubicBezTo>
                  <a:pt x="345" y="188"/>
                  <a:pt x="345" y="188"/>
                  <a:pt x="345" y="188"/>
                </a:cubicBezTo>
                <a:cubicBezTo>
                  <a:pt x="346" y="187"/>
                  <a:pt x="346" y="187"/>
                  <a:pt x="346" y="187"/>
                </a:cubicBezTo>
                <a:cubicBezTo>
                  <a:pt x="347" y="187"/>
                  <a:pt x="347" y="187"/>
                  <a:pt x="347" y="187"/>
                </a:cubicBezTo>
                <a:cubicBezTo>
                  <a:pt x="348" y="187"/>
                  <a:pt x="348" y="187"/>
                  <a:pt x="348" y="187"/>
                </a:cubicBezTo>
                <a:cubicBezTo>
                  <a:pt x="348" y="187"/>
                  <a:pt x="348" y="187"/>
                  <a:pt x="348" y="187"/>
                </a:cubicBezTo>
                <a:cubicBezTo>
                  <a:pt x="349" y="186"/>
                  <a:pt x="349" y="186"/>
                  <a:pt x="349" y="186"/>
                </a:cubicBezTo>
                <a:cubicBezTo>
                  <a:pt x="350" y="186"/>
                  <a:pt x="350" y="186"/>
                  <a:pt x="350" y="186"/>
                </a:cubicBezTo>
                <a:cubicBezTo>
                  <a:pt x="350" y="186"/>
                  <a:pt x="350" y="186"/>
                  <a:pt x="350" y="186"/>
                </a:cubicBezTo>
                <a:cubicBezTo>
                  <a:pt x="350" y="185"/>
                  <a:pt x="350" y="185"/>
                  <a:pt x="350" y="185"/>
                </a:cubicBezTo>
                <a:cubicBezTo>
                  <a:pt x="350" y="185"/>
                  <a:pt x="350" y="185"/>
                  <a:pt x="350" y="185"/>
                </a:cubicBezTo>
                <a:cubicBezTo>
                  <a:pt x="351" y="184"/>
                  <a:pt x="351" y="184"/>
                  <a:pt x="351" y="184"/>
                </a:cubicBezTo>
                <a:cubicBezTo>
                  <a:pt x="351" y="183"/>
                  <a:pt x="351" y="183"/>
                  <a:pt x="351" y="183"/>
                </a:cubicBezTo>
                <a:cubicBezTo>
                  <a:pt x="351" y="183"/>
                  <a:pt x="351" y="183"/>
                  <a:pt x="351" y="183"/>
                </a:cubicBezTo>
                <a:cubicBezTo>
                  <a:pt x="352" y="183"/>
                  <a:pt x="352" y="183"/>
                  <a:pt x="352" y="183"/>
                </a:cubicBezTo>
                <a:cubicBezTo>
                  <a:pt x="352" y="183"/>
                  <a:pt x="352" y="183"/>
                  <a:pt x="352" y="183"/>
                </a:cubicBezTo>
                <a:cubicBezTo>
                  <a:pt x="352" y="184"/>
                  <a:pt x="352" y="184"/>
                  <a:pt x="352" y="184"/>
                </a:cubicBezTo>
                <a:cubicBezTo>
                  <a:pt x="353" y="186"/>
                  <a:pt x="353" y="186"/>
                  <a:pt x="353" y="186"/>
                </a:cubicBezTo>
                <a:cubicBezTo>
                  <a:pt x="353" y="188"/>
                  <a:pt x="353" y="188"/>
                  <a:pt x="353" y="188"/>
                </a:cubicBezTo>
                <a:cubicBezTo>
                  <a:pt x="354" y="188"/>
                  <a:pt x="354" y="188"/>
                  <a:pt x="354" y="188"/>
                </a:cubicBezTo>
                <a:cubicBezTo>
                  <a:pt x="354" y="189"/>
                  <a:pt x="354" y="189"/>
                  <a:pt x="354" y="189"/>
                </a:cubicBezTo>
                <a:cubicBezTo>
                  <a:pt x="353" y="190"/>
                  <a:pt x="353" y="190"/>
                  <a:pt x="353" y="190"/>
                </a:cubicBezTo>
                <a:cubicBezTo>
                  <a:pt x="352" y="190"/>
                  <a:pt x="352" y="190"/>
                  <a:pt x="352" y="190"/>
                </a:cubicBezTo>
                <a:cubicBezTo>
                  <a:pt x="352" y="189"/>
                  <a:pt x="352" y="189"/>
                  <a:pt x="352" y="189"/>
                </a:cubicBezTo>
                <a:cubicBezTo>
                  <a:pt x="350" y="189"/>
                  <a:pt x="350" y="189"/>
                  <a:pt x="350" y="189"/>
                </a:cubicBezTo>
                <a:cubicBezTo>
                  <a:pt x="349" y="189"/>
                  <a:pt x="349" y="189"/>
                  <a:pt x="349" y="189"/>
                </a:cubicBezTo>
                <a:cubicBezTo>
                  <a:pt x="349" y="190"/>
                  <a:pt x="349" y="190"/>
                  <a:pt x="349" y="190"/>
                </a:cubicBezTo>
                <a:cubicBezTo>
                  <a:pt x="348" y="190"/>
                  <a:pt x="348" y="190"/>
                  <a:pt x="348" y="190"/>
                </a:cubicBezTo>
                <a:cubicBezTo>
                  <a:pt x="348" y="190"/>
                  <a:pt x="348" y="190"/>
                  <a:pt x="348" y="190"/>
                </a:cubicBezTo>
                <a:cubicBezTo>
                  <a:pt x="347" y="190"/>
                  <a:pt x="347" y="190"/>
                  <a:pt x="347" y="190"/>
                </a:cubicBezTo>
                <a:cubicBezTo>
                  <a:pt x="346" y="190"/>
                  <a:pt x="346" y="190"/>
                  <a:pt x="346" y="190"/>
                </a:cubicBezTo>
                <a:cubicBezTo>
                  <a:pt x="345" y="191"/>
                  <a:pt x="345" y="191"/>
                  <a:pt x="345" y="191"/>
                </a:cubicBezTo>
                <a:cubicBezTo>
                  <a:pt x="345" y="191"/>
                  <a:pt x="345" y="191"/>
                  <a:pt x="345" y="191"/>
                </a:cubicBezTo>
                <a:cubicBezTo>
                  <a:pt x="347" y="191"/>
                  <a:pt x="347" y="191"/>
                  <a:pt x="347" y="191"/>
                </a:cubicBezTo>
                <a:cubicBezTo>
                  <a:pt x="348" y="191"/>
                  <a:pt x="348" y="191"/>
                  <a:pt x="348" y="191"/>
                </a:cubicBezTo>
                <a:cubicBezTo>
                  <a:pt x="349" y="192"/>
                  <a:pt x="349" y="192"/>
                  <a:pt x="349" y="192"/>
                </a:cubicBezTo>
                <a:cubicBezTo>
                  <a:pt x="350" y="193"/>
                  <a:pt x="350" y="193"/>
                  <a:pt x="350" y="193"/>
                </a:cubicBezTo>
                <a:cubicBezTo>
                  <a:pt x="351" y="192"/>
                  <a:pt x="351" y="192"/>
                  <a:pt x="351" y="192"/>
                </a:cubicBezTo>
                <a:cubicBezTo>
                  <a:pt x="351" y="192"/>
                  <a:pt x="351" y="192"/>
                  <a:pt x="351" y="192"/>
                </a:cubicBezTo>
                <a:cubicBezTo>
                  <a:pt x="352" y="192"/>
                  <a:pt x="352" y="192"/>
                  <a:pt x="352" y="192"/>
                </a:cubicBezTo>
                <a:cubicBezTo>
                  <a:pt x="353" y="193"/>
                  <a:pt x="353" y="193"/>
                  <a:pt x="353" y="193"/>
                </a:cubicBezTo>
                <a:cubicBezTo>
                  <a:pt x="354" y="193"/>
                  <a:pt x="354" y="193"/>
                  <a:pt x="354" y="193"/>
                </a:cubicBezTo>
                <a:cubicBezTo>
                  <a:pt x="354" y="194"/>
                  <a:pt x="354" y="194"/>
                  <a:pt x="354" y="194"/>
                </a:cubicBezTo>
                <a:cubicBezTo>
                  <a:pt x="354" y="195"/>
                  <a:pt x="354" y="195"/>
                  <a:pt x="354" y="195"/>
                </a:cubicBezTo>
                <a:cubicBezTo>
                  <a:pt x="354" y="196"/>
                  <a:pt x="354" y="196"/>
                  <a:pt x="354" y="196"/>
                </a:cubicBezTo>
                <a:cubicBezTo>
                  <a:pt x="354" y="196"/>
                  <a:pt x="354" y="196"/>
                  <a:pt x="354" y="196"/>
                </a:cubicBezTo>
                <a:cubicBezTo>
                  <a:pt x="353" y="196"/>
                  <a:pt x="353" y="196"/>
                  <a:pt x="353" y="196"/>
                </a:cubicBezTo>
                <a:cubicBezTo>
                  <a:pt x="353" y="195"/>
                  <a:pt x="353" y="195"/>
                  <a:pt x="353" y="195"/>
                </a:cubicBezTo>
                <a:cubicBezTo>
                  <a:pt x="352" y="195"/>
                  <a:pt x="352" y="195"/>
                  <a:pt x="352" y="195"/>
                </a:cubicBezTo>
                <a:cubicBezTo>
                  <a:pt x="352" y="196"/>
                  <a:pt x="352" y="196"/>
                  <a:pt x="352" y="196"/>
                </a:cubicBezTo>
                <a:cubicBezTo>
                  <a:pt x="351" y="196"/>
                  <a:pt x="351" y="196"/>
                  <a:pt x="351" y="196"/>
                </a:cubicBezTo>
                <a:cubicBezTo>
                  <a:pt x="351" y="195"/>
                  <a:pt x="351" y="195"/>
                  <a:pt x="351" y="195"/>
                </a:cubicBezTo>
                <a:cubicBezTo>
                  <a:pt x="351" y="196"/>
                  <a:pt x="351" y="196"/>
                  <a:pt x="351" y="196"/>
                </a:cubicBezTo>
                <a:cubicBezTo>
                  <a:pt x="350" y="195"/>
                  <a:pt x="350" y="195"/>
                  <a:pt x="350" y="195"/>
                </a:cubicBezTo>
                <a:cubicBezTo>
                  <a:pt x="349" y="194"/>
                  <a:pt x="349" y="194"/>
                  <a:pt x="349" y="194"/>
                </a:cubicBezTo>
                <a:cubicBezTo>
                  <a:pt x="348" y="194"/>
                  <a:pt x="348" y="194"/>
                  <a:pt x="348" y="194"/>
                </a:cubicBezTo>
                <a:cubicBezTo>
                  <a:pt x="348" y="194"/>
                  <a:pt x="348" y="194"/>
                  <a:pt x="348" y="194"/>
                </a:cubicBezTo>
                <a:cubicBezTo>
                  <a:pt x="347" y="194"/>
                  <a:pt x="347" y="194"/>
                  <a:pt x="347" y="194"/>
                </a:cubicBezTo>
                <a:cubicBezTo>
                  <a:pt x="346" y="194"/>
                  <a:pt x="346" y="194"/>
                  <a:pt x="346" y="194"/>
                </a:cubicBezTo>
                <a:cubicBezTo>
                  <a:pt x="346" y="194"/>
                  <a:pt x="346" y="194"/>
                  <a:pt x="346" y="194"/>
                </a:cubicBezTo>
                <a:cubicBezTo>
                  <a:pt x="347" y="194"/>
                  <a:pt x="347" y="194"/>
                  <a:pt x="347" y="194"/>
                </a:cubicBezTo>
                <a:cubicBezTo>
                  <a:pt x="348" y="195"/>
                  <a:pt x="348" y="195"/>
                  <a:pt x="348" y="195"/>
                </a:cubicBezTo>
                <a:cubicBezTo>
                  <a:pt x="348" y="195"/>
                  <a:pt x="348" y="195"/>
                  <a:pt x="348" y="195"/>
                </a:cubicBezTo>
                <a:cubicBezTo>
                  <a:pt x="347" y="195"/>
                  <a:pt x="347" y="195"/>
                  <a:pt x="347" y="195"/>
                </a:cubicBezTo>
                <a:cubicBezTo>
                  <a:pt x="346" y="195"/>
                  <a:pt x="346" y="195"/>
                  <a:pt x="346" y="195"/>
                </a:cubicBezTo>
                <a:cubicBezTo>
                  <a:pt x="345" y="195"/>
                  <a:pt x="345" y="195"/>
                  <a:pt x="345" y="195"/>
                </a:cubicBezTo>
                <a:cubicBezTo>
                  <a:pt x="344" y="196"/>
                  <a:pt x="344" y="196"/>
                  <a:pt x="344" y="196"/>
                </a:cubicBezTo>
                <a:cubicBezTo>
                  <a:pt x="344" y="197"/>
                  <a:pt x="344" y="197"/>
                  <a:pt x="344" y="197"/>
                </a:cubicBezTo>
                <a:cubicBezTo>
                  <a:pt x="345" y="196"/>
                  <a:pt x="345" y="196"/>
                  <a:pt x="345" y="196"/>
                </a:cubicBezTo>
                <a:cubicBezTo>
                  <a:pt x="345" y="196"/>
                  <a:pt x="345" y="196"/>
                  <a:pt x="345" y="196"/>
                </a:cubicBezTo>
                <a:cubicBezTo>
                  <a:pt x="346" y="196"/>
                  <a:pt x="346" y="196"/>
                  <a:pt x="346" y="196"/>
                </a:cubicBezTo>
                <a:cubicBezTo>
                  <a:pt x="347" y="196"/>
                  <a:pt x="347" y="196"/>
                  <a:pt x="347" y="196"/>
                </a:cubicBezTo>
                <a:cubicBezTo>
                  <a:pt x="348" y="195"/>
                  <a:pt x="348" y="195"/>
                  <a:pt x="348" y="195"/>
                </a:cubicBezTo>
                <a:cubicBezTo>
                  <a:pt x="348" y="196"/>
                  <a:pt x="348" y="196"/>
                  <a:pt x="348" y="196"/>
                </a:cubicBezTo>
                <a:cubicBezTo>
                  <a:pt x="348" y="197"/>
                  <a:pt x="348" y="197"/>
                  <a:pt x="348" y="197"/>
                </a:cubicBezTo>
                <a:cubicBezTo>
                  <a:pt x="349" y="197"/>
                  <a:pt x="349" y="197"/>
                  <a:pt x="349" y="197"/>
                </a:cubicBezTo>
                <a:cubicBezTo>
                  <a:pt x="349" y="197"/>
                  <a:pt x="349" y="197"/>
                  <a:pt x="349" y="197"/>
                </a:cubicBezTo>
                <a:cubicBezTo>
                  <a:pt x="349" y="197"/>
                  <a:pt x="349" y="197"/>
                  <a:pt x="349" y="197"/>
                </a:cubicBezTo>
                <a:cubicBezTo>
                  <a:pt x="348" y="197"/>
                  <a:pt x="348" y="197"/>
                  <a:pt x="348" y="197"/>
                </a:cubicBezTo>
                <a:cubicBezTo>
                  <a:pt x="347" y="198"/>
                  <a:pt x="347" y="198"/>
                  <a:pt x="347" y="198"/>
                </a:cubicBezTo>
                <a:cubicBezTo>
                  <a:pt x="347" y="197"/>
                  <a:pt x="347" y="197"/>
                  <a:pt x="347" y="197"/>
                </a:cubicBezTo>
                <a:cubicBezTo>
                  <a:pt x="347" y="197"/>
                  <a:pt x="347" y="197"/>
                  <a:pt x="347" y="197"/>
                </a:cubicBezTo>
                <a:cubicBezTo>
                  <a:pt x="346" y="197"/>
                  <a:pt x="346" y="197"/>
                  <a:pt x="346" y="197"/>
                </a:cubicBezTo>
                <a:cubicBezTo>
                  <a:pt x="346" y="197"/>
                  <a:pt x="346" y="197"/>
                  <a:pt x="346" y="197"/>
                </a:cubicBezTo>
                <a:cubicBezTo>
                  <a:pt x="347" y="198"/>
                  <a:pt x="347" y="198"/>
                  <a:pt x="347" y="198"/>
                </a:cubicBezTo>
                <a:cubicBezTo>
                  <a:pt x="347" y="198"/>
                  <a:pt x="347" y="198"/>
                  <a:pt x="347" y="198"/>
                </a:cubicBezTo>
                <a:cubicBezTo>
                  <a:pt x="348" y="199"/>
                  <a:pt x="348" y="199"/>
                  <a:pt x="348" y="199"/>
                </a:cubicBezTo>
                <a:cubicBezTo>
                  <a:pt x="348" y="199"/>
                  <a:pt x="348" y="199"/>
                  <a:pt x="348" y="199"/>
                </a:cubicBezTo>
                <a:cubicBezTo>
                  <a:pt x="348" y="200"/>
                  <a:pt x="348" y="200"/>
                  <a:pt x="348" y="200"/>
                </a:cubicBezTo>
                <a:cubicBezTo>
                  <a:pt x="348" y="200"/>
                  <a:pt x="348" y="200"/>
                  <a:pt x="348" y="200"/>
                </a:cubicBezTo>
                <a:cubicBezTo>
                  <a:pt x="346" y="199"/>
                  <a:pt x="346" y="199"/>
                  <a:pt x="346" y="199"/>
                </a:cubicBezTo>
                <a:cubicBezTo>
                  <a:pt x="344" y="199"/>
                  <a:pt x="344" y="199"/>
                  <a:pt x="344" y="199"/>
                </a:cubicBezTo>
                <a:cubicBezTo>
                  <a:pt x="343" y="198"/>
                  <a:pt x="343" y="198"/>
                  <a:pt x="343" y="198"/>
                </a:cubicBezTo>
                <a:cubicBezTo>
                  <a:pt x="342" y="199"/>
                  <a:pt x="342" y="199"/>
                  <a:pt x="342" y="199"/>
                </a:cubicBezTo>
                <a:cubicBezTo>
                  <a:pt x="342" y="199"/>
                  <a:pt x="342" y="199"/>
                  <a:pt x="342" y="199"/>
                </a:cubicBezTo>
                <a:cubicBezTo>
                  <a:pt x="343" y="199"/>
                  <a:pt x="343" y="199"/>
                  <a:pt x="343" y="199"/>
                </a:cubicBezTo>
                <a:cubicBezTo>
                  <a:pt x="346" y="200"/>
                  <a:pt x="346" y="200"/>
                  <a:pt x="346" y="200"/>
                </a:cubicBezTo>
                <a:cubicBezTo>
                  <a:pt x="346" y="201"/>
                  <a:pt x="346" y="201"/>
                  <a:pt x="346" y="201"/>
                </a:cubicBezTo>
                <a:cubicBezTo>
                  <a:pt x="345" y="201"/>
                  <a:pt x="345" y="201"/>
                  <a:pt x="345" y="201"/>
                </a:cubicBezTo>
                <a:cubicBezTo>
                  <a:pt x="344" y="200"/>
                  <a:pt x="344" y="200"/>
                  <a:pt x="344" y="200"/>
                </a:cubicBezTo>
                <a:cubicBezTo>
                  <a:pt x="344" y="200"/>
                  <a:pt x="344" y="200"/>
                  <a:pt x="344" y="200"/>
                </a:cubicBezTo>
                <a:cubicBezTo>
                  <a:pt x="343" y="201"/>
                  <a:pt x="343" y="201"/>
                  <a:pt x="343" y="201"/>
                </a:cubicBezTo>
                <a:cubicBezTo>
                  <a:pt x="344" y="201"/>
                  <a:pt x="344" y="201"/>
                  <a:pt x="344" y="201"/>
                </a:cubicBezTo>
                <a:cubicBezTo>
                  <a:pt x="344" y="201"/>
                  <a:pt x="344" y="201"/>
                  <a:pt x="344" y="201"/>
                </a:cubicBezTo>
                <a:cubicBezTo>
                  <a:pt x="345" y="202"/>
                  <a:pt x="345" y="202"/>
                  <a:pt x="345" y="202"/>
                </a:cubicBezTo>
                <a:cubicBezTo>
                  <a:pt x="345" y="202"/>
                  <a:pt x="345" y="202"/>
                  <a:pt x="345" y="202"/>
                </a:cubicBezTo>
                <a:cubicBezTo>
                  <a:pt x="345" y="202"/>
                  <a:pt x="345" y="202"/>
                  <a:pt x="345" y="202"/>
                </a:cubicBezTo>
                <a:cubicBezTo>
                  <a:pt x="345" y="202"/>
                  <a:pt x="345" y="202"/>
                  <a:pt x="345" y="202"/>
                </a:cubicBezTo>
                <a:cubicBezTo>
                  <a:pt x="346" y="203"/>
                  <a:pt x="346" y="203"/>
                  <a:pt x="346" y="203"/>
                </a:cubicBezTo>
                <a:cubicBezTo>
                  <a:pt x="346" y="203"/>
                  <a:pt x="346" y="203"/>
                  <a:pt x="346" y="203"/>
                </a:cubicBezTo>
                <a:cubicBezTo>
                  <a:pt x="346" y="202"/>
                  <a:pt x="346" y="202"/>
                  <a:pt x="346" y="202"/>
                </a:cubicBezTo>
                <a:cubicBezTo>
                  <a:pt x="347" y="202"/>
                  <a:pt x="347" y="202"/>
                  <a:pt x="347" y="202"/>
                </a:cubicBezTo>
                <a:cubicBezTo>
                  <a:pt x="347" y="203"/>
                  <a:pt x="347" y="203"/>
                  <a:pt x="347" y="203"/>
                </a:cubicBezTo>
                <a:cubicBezTo>
                  <a:pt x="347" y="203"/>
                  <a:pt x="347" y="203"/>
                  <a:pt x="347" y="203"/>
                </a:cubicBezTo>
                <a:cubicBezTo>
                  <a:pt x="347" y="203"/>
                  <a:pt x="347" y="203"/>
                  <a:pt x="347" y="203"/>
                </a:cubicBezTo>
                <a:cubicBezTo>
                  <a:pt x="347" y="203"/>
                  <a:pt x="347" y="203"/>
                  <a:pt x="347" y="203"/>
                </a:cubicBezTo>
                <a:cubicBezTo>
                  <a:pt x="347" y="203"/>
                  <a:pt x="347" y="203"/>
                  <a:pt x="347" y="203"/>
                </a:cubicBezTo>
                <a:cubicBezTo>
                  <a:pt x="348" y="203"/>
                  <a:pt x="348" y="203"/>
                  <a:pt x="348" y="203"/>
                </a:cubicBezTo>
                <a:cubicBezTo>
                  <a:pt x="349" y="203"/>
                  <a:pt x="349" y="203"/>
                  <a:pt x="349" y="203"/>
                </a:cubicBezTo>
                <a:cubicBezTo>
                  <a:pt x="350" y="203"/>
                  <a:pt x="350" y="203"/>
                  <a:pt x="350" y="203"/>
                </a:cubicBezTo>
                <a:cubicBezTo>
                  <a:pt x="351" y="203"/>
                  <a:pt x="351" y="203"/>
                  <a:pt x="351" y="203"/>
                </a:cubicBezTo>
                <a:cubicBezTo>
                  <a:pt x="350" y="204"/>
                  <a:pt x="350" y="204"/>
                  <a:pt x="350" y="204"/>
                </a:cubicBezTo>
                <a:cubicBezTo>
                  <a:pt x="350" y="205"/>
                  <a:pt x="350" y="205"/>
                  <a:pt x="350" y="205"/>
                </a:cubicBezTo>
                <a:cubicBezTo>
                  <a:pt x="349" y="204"/>
                  <a:pt x="349" y="204"/>
                  <a:pt x="349" y="204"/>
                </a:cubicBezTo>
                <a:cubicBezTo>
                  <a:pt x="349" y="204"/>
                  <a:pt x="349" y="204"/>
                  <a:pt x="349" y="204"/>
                </a:cubicBezTo>
                <a:cubicBezTo>
                  <a:pt x="348" y="204"/>
                  <a:pt x="348" y="204"/>
                  <a:pt x="348" y="204"/>
                </a:cubicBezTo>
                <a:cubicBezTo>
                  <a:pt x="346" y="205"/>
                  <a:pt x="346" y="205"/>
                  <a:pt x="346" y="205"/>
                </a:cubicBezTo>
                <a:cubicBezTo>
                  <a:pt x="346" y="205"/>
                  <a:pt x="346" y="205"/>
                  <a:pt x="346" y="205"/>
                </a:cubicBezTo>
                <a:cubicBezTo>
                  <a:pt x="347" y="205"/>
                  <a:pt x="347" y="205"/>
                  <a:pt x="347" y="205"/>
                </a:cubicBezTo>
                <a:cubicBezTo>
                  <a:pt x="348" y="205"/>
                  <a:pt x="348" y="205"/>
                  <a:pt x="348" y="205"/>
                </a:cubicBezTo>
                <a:cubicBezTo>
                  <a:pt x="349" y="205"/>
                  <a:pt x="349" y="205"/>
                  <a:pt x="349" y="205"/>
                </a:cubicBezTo>
                <a:cubicBezTo>
                  <a:pt x="348" y="205"/>
                  <a:pt x="348" y="205"/>
                  <a:pt x="348" y="205"/>
                </a:cubicBezTo>
                <a:cubicBezTo>
                  <a:pt x="348" y="206"/>
                  <a:pt x="348" y="206"/>
                  <a:pt x="348" y="206"/>
                </a:cubicBezTo>
                <a:cubicBezTo>
                  <a:pt x="348" y="206"/>
                  <a:pt x="348" y="206"/>
                  <a:pt x="348" y="206"/>
                </a:cubicBezTo>
                <a:cubicBezTo>
                  <a:pt x="349" y="206"/>
                  <a:pt x="349" y="206"/>
                  <a:pt x="349" y="206"/>
                </a:cubicBezTo>
                <a:cubicBezTo>
                  <a:pt x="350" y="206"/>
                  <a:pt x="350" y="206"/>
                  <a:pt x="350" y="206"/>
                </a:cubicBezTo>
                <a:cubicBezTo>
                  <a:pt x="350" y="206"/>
                  <a:pt x="350" y="206"/>
                  <a:pt x="350" y="206"/>
                </a:cubicBezTo>
                <a:cubicBezTo>
                  <a:pt x="350" y="207"/>
                  <a:pt x="350" y="207"/>
                  <a:pt x="350" y="207"/>
                </a:cubicBezTo>
                <a:cubicBezTo>
                  <a:pt x="351" y="207"/>
                  <a:pt x="351" y="207"/>
                  <a:pt x="351" y="207"/>
                </a:cubicBezTo>
                <a:cubicBezTo>
                  <a:pt x="351" y="208"/>
                  <a:pt x="351" y="208"/>
                  <a:pt x="351" y="208"/>
                </a:cubicBezTo>
                <a:cubicBezTo>
                  <a:pt x="350" y="209"/>
                  <a:pt x="350" y="209"/>
                  <a:pt x="350" y="209"/>
                </a:cubicBezTo>
                <a:cubicBezTo>
                  <a:pt x="350" y="210"/>
                  <a:pt x="350" y="210"/>
                  <a:pt x="350" y="210"/>
                </a:cubicBezTo>
                <a:cubicBezTo>
                  <a:pt x="351" y="209"/>
                  <a:pt x="351" y="209"/>
                  <a:pt x="351" y="209"/>
                </a:cubicBezTo>
                <a:cubicBezTo>
                  <a:pt x="351" y="209"/>
                  <a:pt x="351" y="209"/>
                  <a:pt x="351" y="209"/>
                </a:cubicBezTo>
                <a:cubicBezTo>
                  <a:pt x="351" y="208"/>
                  <a:pt x="351" y="208"/>
                  <a:pt x="351" y="208"/>
                </a:cubicBezTo>
                <a:cubicBezTo>
                  <a:pt x="352" y="208"/>
                  <a:pt x="352" y="208"/>
                  <a:pt x="352" y="208"/>
                </a:cubicBezTo>
                <a:cubicBezTo>
                  <a:pt x="352" y="209"/>
                  <a:pt x="352" y="209"/>
                  <a:pt x="352" y="209"/>
                </a:cubicBezTo>
                <a:cubicBezTo>
                  <a:pt x="352" y="209"/>
                  <a:pt x="352" y="209"/>
                  <a:pt x="352" y="209"/>
                </a:cubicBezTo>
                <a:cubicBezTo>
                  <a:pt x="351" y="211"/>
                  <a:pt x="351" y="211"/>
                  <a:pt x="351" y="211"/>
                </a:cubicBezTo>
                <a:cubicBezTo>
                  <a:pt x="350" y="212"/>
                  <a:pt x="350" y="212"/>
                  <a:pt x="350" y="212"/>
                </a:cubicBezTo>
                <a:cubicBezTo>
                  <a:pt x="350" y="212"/>
                  <a:pt x="350" y="212"/>
                  <a:pt x="350" y="212"/>
                </a:cubicBezTo>
                <a:cubicBezTo>
                  <a:pt x="351" y="212"/>
                  <a:pt x="351" y="212"/>
                  <a:pt x="351" y="212"/>
                </a:cubicBezTo>
                <a:cubicBezTo>
                  <a:pt x="352" y="211"/>
                  <a:pt x="352" y="211"/>
                  <a:pt x="352" y="211"/>
                </a:cubicBezTo>
                <a:cubicBezTo>
                  <a:pt x="352" y="210"/>
                  <a:pt x="352" y="210"/>
                  <a:pt x="352" y="210"/>
                </a:cubicBezTo>
                <a:cubicBezTo>
                  <a:pt x="352" y="210"/>
                  <a:pt x="352" y="210"/>
                  <a:pt x="352" y="210"/>
                </a:cubicBezTo>
                <a:cubicBezTo>
                  <a:pt x="353" y="209"/>
                  <a:pt x="353" y="209"/>
                  <a:pt x="353" y="209"/>
                </a:cubicBezTo>
                <a:cubicBezTo>
                  <a:pt x="353" y="209"/>
                  <a:pt x="353" y="209"/>
                  <a:pt x="353" y="209"/>
                </a:cubicBezTo>
                <a:cubicBezTo>
                  <a:pt x="353" y="208"/>
                  <a:pt x="353" y="208"/>
                  <a:pt x="353" y="208"/>
                </a:cubicBezTo>
                <a:cubicBezTo>
                  <a:pt x="354" y="208"/>
                  <a:pt x="354" y="208"/>
                  <a:pt x="354" y="208"/>
                </a:cubicBezTo>
                <a:cubicBezTo>
                  <a:pt x="354" y="208"/>
                  <a:pt x="354" y="208"/>
                  <a:pt x="354" y="208"/>
                </a:cubicBezTo>
                <a:cubicBezTo>
                  <a:pt x="354" y="209"/>
                  <a:pt x="354" y="209"/>
                  <a:pt x="354" y="209"/>
                </a:cubicBezTo>
                <a:cubicBezTo>
                  <a:pt x="353" y="210"/>
                  <a:pt x="353" y="210"/>
                  <a:pt x="353" y="210"/>
                </a:cubicBezTo>
                <a:cubicBezTo>
                  <a:pt x="353" y="211"/>
                  <a:pt x="353" y="211"/>
                  <a:pt x="353" y="211"/>
                </a:cubicBezTo>
                <a:cubicBezTo>
                  <a:pt x="353" y="211"/>
                  <a:pt x="353" y="211"/>
                  <a:pt x="353" y="211"/>
                </a:cubicBezTo>
                <a:cubicBezTo>
                  <a:pt x="353" y="212"/>
                  <a:pt x="353" y="212"/>
                  <a:pt x="353" y="212"/>
                </a:cubicBezTo>
                <a:cubicBezTo>
                  <a:pt x="353" y="212"/>
                  <a:pt x="353" y="212"/>
                  <a:pt x="353" y="212"/>
                </a:cubicBezTo>
                <a:cubicBezTo>
                  <a:pt x="353" y="212"/>
                  <a:pt x="353" y="212"/>
                  <a:pt x="353" y="212"/>
                </a:cubicBezTo>
                <a:cubicBezTo>
                  <a:pt x="353" y="211"/>
                  <a:pt x="353" y="211"/>
                  <a:pt x="353" y="211"/>
                </a:cubicBezTo>
                <a:cubicBezTo>
                  <a:pt x="354" y="210"/>
                  <a:pt x="354" y="210"/>
                  <a:pt x="354" y="210"/>
                </a:cubicBezTo>
                <a:cubicBezTo>
                  <a:pt x="354" y="209"/>
                  <a:pt x="354" y="209"/>
                  <a:pt x="354" y="209"/>
                </a:cubicBezTo>
                <a:cubicBezTo>
                  <a:pt x="355" y="208"/>
                  <a:pt x="355" y="208"/>
                  <a:pt x="355" y="208"/>
                </a:cubicBezTo>
                <a:cubicBezTo>
                  <a:pt x="356" y="208"/>
                  <a:pt x="356" y="208"/>
                  <a:pt x="356" y="208"/>
                </a:cubicBezTo>
                <a:cubicBezTo>
                  <a:pt x="356" y="208"/>
                  <a:pt x="356" y="208"/>
                  <a:pt x="356" y="208"/>
                </a:cubicBezTo>
                <a:cubicBezTo>
                  <a:pt x="356" y="209"/>
                  <a:pt x="356" y="209"/>
                  <a:pt x="356" y="209"/>
                </a:cubicBezTo>
                <a:cubicBezTo>
                  <a:pt x="356" y="210"/>
                  <a:pt x="356" y="210"/>
                  <a:pt x="356" y="210"/>
                </a:cubicBezTo>
                <a:cubicBezTo>
                  <a:pt x="355" y="210"/>
                  <a:pt x="355" y="210"/>
                  <a:pt x="355" y="210"/>
                </a:cubicBezTo>
                <a:cubicBezTo>
                  <a:pt x="355" y="211"/>
                  <a:pt x="355" y="211"/>
                  <a:pt x="355" y="211"/>
                </a:cubicBezTo>
                <a:cubicBezTo>
                  <a:pt x="354" y="212"/>
                  <a:pt x="354" y="212"/>
                  <a:pt x="354" y="212"/>
                </a:cubicBezTo>
                <a:cubicBezTo>
                  <a:pt x="355" y="212"/>
                  <a:pt x="355" y="212"/>
                  <a:pt x="355" y="212"/>
                </a:cubicBezTo>
                <a:cubicBezTo>
                  <a:pt x="355" y="211"/>
                  <a:pt x="355" y="211"/>
                  <a:pt x="355" y="211"/>
                </a:cubicBezTo>
                <a:cubicBezTo>
                  <a:pt x="355" y="212"/>
                  <a:pt x="355" y="212"/>
                  <a:pt x="355" y="212"/>
                </a:cubicBezTo>
                <a:cubicBezTo>
                  <a:pt x="356" y="211"/>
                  <a:pt x="356" y="211"/>
                  <a:pt x="356" y="211"/>
                </a:cubicBezTo>
                <a:cubicBezTo>
                  <a:pt x="357" y="211"/>
                  <a:pt x="357" y="211"/>
                  <a:pt x="357" y="211"/>
                </a:cubicBezTo>
                <a:cubicBezTo>
                  <a:pt x="357" y="212"/>
                  <a:pt x="357" y="212"/>
                  <a:pt x="357" y="212"/>
                </a:cubicBezTo>
                <a:cubicBezTo>
                  <a:pt x="358" y="213"/>
                  <a:pt x="358" y="213"/>
                  <a:pt x="358" y="213"/>
                </a:cubicBezTo>
                <a:cubicBezTo>
                  <a:pt x="358" y="213"/>
                  <a:pt x="358" y="213"/>
                  <a:pt x="358" y="213"/>
                </a:cubicBezTo>
                <a:cubicBezTo>
                  <a:pt x="357" y="214"/>
                  <a:pt x="357" y="214"/>
                  <a:pt x="357" y="214"/>
                </a:cubicBezTo>
                <a:cubicBezTo>
                  <a:pt x="357" y="214"/>
                  <a:pt x="357" y="214"/>
                  <a:pt x="357" y="214"/>
                </a:cubicBezTo>
                <a:cubicBezTo>
                  <a:pt x="357" y="214"/>
                  <a:pt x="357" y="214"/>
                  <a:pt x="357" y="214"/>
                </a:cubicBezTo>
                <a:cubicBezTo>
                  <a:pt x="358" y="215"/>
                  <a:pt x="358" y="215"/>
                  <a:pt x="358" y="215"/>
                </a:cubicBezTo>
                <a:cubicBezTo>
                  <a:pt x="357" y="215"/>
                  <a:pt x="357" y="215"/>
                  <a:pt x="357" y="215"/>
                </a:cubicBezTo>
                <a:cubicBezTo>
                  <a:pt x="357" y="215"/>
                  <a:pt x="357" y="215"/>
                  <a:pt x="357" y="215"/>
                </a:cubicBezTo>
                <a:cubicBezTo>
                  <a:pt x="357" y="215"/>
                  <a:pt x="357" y="215"/>
                  <a:pt x="357" y="215"/>
                </a:cubicBezTo>
                <a:cubicBezTo>
                  <a:pt x="358" y="216"/>
                  <a:pt x="358" y="216"/>
                  <a:pt x="358" y="216"/>
                </a:cubicBezTo>
                <a:cubicBezTo>
                  <a:pt x="356" y="216"/>
                  <a:pt x="356" y="216"/>
                  <a:pt x="356" y="216"/>
                </a:cubicBezTo>
                <a:cubicBezTo>
                  <a:pt x="355" y="216"/>
                  <a:pt x="355" y="216"/>
                  <a:pt x="355" y="216"/>
                </a:cubicBezTo>
                <a:cubicBezTo>
                  <a:pt x="356" y="217"/>
                  <a:pt x="356" y="217"/>
                  <a:pt x="356" y="217"/>
                </a:cubicBezTo>
                <a:cubicBezTo>
                  <a:pt x="357" y="217"/>
                  <a:pt x="357" y="217"/>
                  <a:pt x="357" y="217"/>
                </a:cubicBezTo>
                <a:cubicBezTo>
                  <a:pt x="358" y="217"/>
                  <a:pt x="358" y="217"/>
                  <a:pt x="358" y="217"/>
                </a:cubicBezTo>
                <a:cubicBezTo>
                  <a:pt x="358" y="216"/>
                  <a:pt x="358" y="216"/>
                  <a:pt x="358" y="216"/>
                </a:cubicBezTo>
                <a:cubicBezTo>
                  <a:pt x="359" y="216"/>
                  <a:pt x="359" y="216"/>
                  <a:pt x="359" y="216"/>
                </a:cubicBezTo>
                <a:cubicBezTo>
                  <a:pt x="359" y="216"/>
                  <a:pt x="359" y="216"/>
                  <a:pt x="359" y="216"/>
                </a:cubicBezTo>
                <a:cubicBezTo>
                  <a:pt x="359" y="217"/>
                  <a:pt x="359" y="217"/>
                  <a:pt x="359" y="217"/>
                </a:cubicBezTo>
                <a:cubicBezTo>
                  <a:pt x="358" y="218"/>
                  <a:pt x="358" y="218"/>
                  <a:pt x="358" y="218"/>
                </a:cubicBezTo>
                <a:cubicBezTo>
                  <a:pt x="359" y="217"/>
                  <a:pt x="359" y="217"/>
                  <a:pt x="359" y="217"/>
                </a:cubicBezTo>
                <a:cubicBezTo>
                  <a:pt x="360" y="217"/>
                  <a:pt x="360" y="217"/>
                  <a:pt x="360" y="217"/>
                </a:cubicBezTo>
                <a:cubicBezTo>
                  <a:pt x="360" y="216"/>
                  <a:pt x="360" y="216"/>
                  <a:pt x="360" y="216"/>
                </a:cubicBezTo>
                <a:cubicBezTo>
                  <a:pt x="361" y="216"/>
                  <a:pt x="361" y="216"/>
                  <a:pt x="361" y="216"/>
                </a:cubicBezTo>
                <a:cubicBezTo>
                  <a:pt x="362" y="216"/>
                  <a:pt x="362" y="216"/>
                  <a:pt x="362" y="216"/>
                </a:cubicBezTo>
                <a:cubicBezTo>
                  <a:pt x="362" y="216"/>
                  <a:pt x="362" y="216"/>
                  <a:pt x="362" y="216"/>
                </a:cubicBezTo>
                <a:cubicBezTo>
                  <a:pt x="361" y="217"/>
                  <a:pt x="361" y="217"/>
                  <a:pt x="361" y="217"/>
                </a:cubicBezTo>
                <a:cubicBezTo>
                  <a:pt x="361" y="217"/>
                  <a:pt x="361" y="217"/>
                  <a:pt x="361" y="217"/>
                </a:cubicBezTo>
                <a:cubicBezTo>
                  <a:pt x="361" y="218"/>
                  <a:pt x="361" y="218"/>
                  <a:pt x="361" y="218"/>
                </a:cubicBezTo>
                <a:cubicBezTo>
                  <a:pt x="360" y="219"/>
                  <a:pt x="360" y="219"/>
                  <a:pt x="360" y="219"/>
                </a:cubicBezTo>
                <a:cubicBezTo>
                  <a:pt x="359" y="219"/>
                  <a:pt x="359" y="219"/>
                  <a:pt x="359" y="219"/>
                </a:cubicBezTo>
                <a:cubicBezTo>
                  <a:pt x="359" y="220"/>
                  <a:pt x="359" y="220"/>
                  <a:pt x="359" y="220"/>
                </a:cubicBezTo>
                <a:cubicBezTo>
                  <a:pt x="359" y="221"/>
                  <a:pt x="359" y="221"/>
                  <a:pt x="359" y="221"/>
                </a:cubicBezTo>
                <a:cubicBezTo>
                  <a:pt x="359" y="221"/>
                  <a:pt x="359" y="221"/>
                  <a:pt x="359" y="221"/>
                </a:cubicBezTo>
                <a:cubicBezTo>
                  <a:pt x="360" y="220"/>
                  <a:pt x="360" y="220"/>
                  <a:pt x="360" y="220"/>
                </a:cubicBezTo>
                <a:cubicBezTo>
                  <a:pt x="360" y="220"/>
                  <a:pt x="360" y="220"/>
                  <a:pt x="360" y="220"/>
                </a:cubicBezTo>
                <a:cubicBezTo>
                  <a:pt x="361" y="219"/>
                  <a:pt x="361" y="219"/>
                  <a:pt x="361" y="219"/>
                </a:cubicBezTo>
                <a:cubicBezTo>
                  <a:pt x="362" y="218"/>
                  <a:pt x="362" y="218"/>
                  <a:pt x="362" y="218"/>
                </a:cubicBezTo>
                <a:cubicBezTo>
                  <a:pt x="362" y="219"/>
                  <a:pt x="362" y="219"/>
                  <a:pt x="362" y="219"/>
                </a:cubicBezTo>
                <a:cubicBezTo>
                  <a:pt x="361" y="220"/>
                  <a:pt x="361" y="220"/>
                  <a:pt x="361" y="220"/>
                </a:cubicBezTo>
                <a:cubicBezTo>
                  <a:pt x="361" y="221"/>
                  <a:pt x="361" y="221"/>
                  <a:pt x="361" y="221"/>
                </a:cubicBezTo>
                <a:cubicBezTo>
                  <a:pt x="361" y="222"/>
                  <a:pt x="361" y="222"/>
                  <a:pt x="361" y="222"/>
                </a:cubicBezTo>
                <a:cubicBezTo>
                  <a:pt x="361" y="221"/>
                  <a:pt x="361" y="221"/>
                  <a:pt x="361" y="221"/>
                </a:cubicBezTo>
                <a:cubicBezTo>
                  <a:pt x="362" y="220"/>
                  <a:pt x="362" y="220"/>
                  <a:pt x="362" y="220"/>
                </a:cubicBezTo>
                <a:cubicBezTo>
                  <a:pt x="362" y="219"/>
                  <a:pt x="362" y="219"/>
                  <a:pt x="362" y="219"/>
                </a:cubicBezTo>
                <a:cubicBezTo>
                  <a:pt x="362" y="219"/>
                  <a:pt x="362" y="219"/>
                  <a:pt x="362" y="219"/>
                </a:cubicBezTo>
                <a:cubicBezTo>
                  <a:pt x="363" y="219"/>
                  <a:pt x="363" y="219"/>
                  <a:pt x="363" y="219"/>
                </a:cubicBezTo>
                <a:cubicBezTo>
                  <a:pt x="363" y="221"/>
                  <a:pt x="363" y="221"/>
                  <a:pt x="363" y="221"/>
                </a:cubicBezTo>
                <a:cubicBezTo>
                  <a:pt x="363" y="221"/>
                  <a:pt x="363" y="221"/>
                  <a:pt x="363" y="221"/>
                </a:cubicBezTo>
                <a:cubicBezTo>
                  <a:pt x="363" y="221"/>
                  <a:pt x="363" y="221"/>
                  <a:pt x="363" y="221"/>
                </a:cubicBezTo>
                <a:cubicBezTo>
                  <a:pt x="363" y="220"/>
                  <a:pt x="363" y="220"/>
                  <a:pt x="363" y="220"/>
                </a:cubicBezTo>
                <a:cubicBezTo>
                  <a:pt x="364" y="220"/>
                  <a:pt x="364" y="220"/>
                  <a:pt x="364" y="220"/>
                </a:cubicBezTo>
                <a:cubicBezTo>
                  <a:pt x="365" y="219"/>
                  <a:pt x="365" y="219"/>
                  <a:pt x="365" y="219"/>
                </a:cubicBezTo>
                <a:cubicBezTo>
                  <a:pt x="365" y="219"/>
                  <a:pt x="365" y="219"/>
                  <a:pt x="365" y="219"/>
                </a:cubicBezTo>
                <a:cubicBezTo>
                  <a:pt x="365" y="220"/>
                  <a:pt x="365" y="220"/>
                  <a:pt x="365" y="220"/>
                </a:cubicBezTo>
                <a:cubicBezTo>
                  <a:pt x="365" y="220"/>
                  <a:pt x="365" y="220"/>
                  <a:pt x="365" y="220"/>
                </a:cubicBezTo>
                <a:cubicBezTo>
                  <a:pt x="366" y="220"/>
                  <a:pt x="366" y="220"/>
                  <a:pt x="366" y="220"/>
                </a:cubicBezTo>
                <a:cubicBezTo>
                  <a:pt x="366" y="221"/>
                  <a:pt x="366" y="221"/>
                  <a:pt x="366" y="221"/>
                </a:cubicBezTo>
                <a:cubicBezTo>
                  <a:pt x="366" y="222"/>
                  <a:pt x="366" y="222"/>
                  <a:pt x="366" y="222"/>
                </a:cubicBezTo>
                <a:cubicBezTo>
                  <a:pt x="367" y="221"/>
                  <a:pt x="367" y="221"/>
                  <a:pt x="367" y="221"/>
                </a:cubicBezTo>
                <a:cubicBezTo>
                  <a:pt x="367" y="222"/>
                  <a:pt x="367" y="222"/>
                  <a:pt x="367" y="222"/>
                </a:cubicBezTo>
                <a:cubicBezTo>
                  <a:pt x="367" y="223"/>
                  <a:pt x="367" y="223"/>
                  <a:pt x="367" y="223"/>
                </a:cubicBezTo>
                <a:cubicBezTo>
                  <a:pt x="368" y="223"/>
                  <a:pt x="368" y="223"/>
                  <a:pt x="368" y="223"/>
                </a:cubicBezTo>
                <a:cubicBezTo>
                  <a:pt x="368" y="224"/>
                  <a:pt x="368" y="224"/>
                  <a:pt x="368" y="224"/>
                </a:cubicBezTo>
                <a:cubicBezTo>
                  <a:pt x="368" y="224"/>
                  <a:pt x="368" y="224"/>
                  <a:pt x="368" y="224"/>
                </a:cubicBezTo>
                <a:cubicBezTo>
                  <a:pt x="367" y="224"/>
                  <a:pt x="367" y="224"/>
                  <a:pt x="367" y="224"/>
                </a:cubicBezTo>
                <a:cubicBezTo>
                  <a:pt x="366" y="224"/>
                  <a:pt x="366" y="224"/>
                  <a:pt x="366" y="224"/>
                </a:cubicBezTo>
                <a:cubicBezTo>
                  <a:pt x="366" y="224"/>
                  <a:pt x="366" y="224"/>
                  <a:pt x="366" y="224"/>
                </a:cubicBezTo>
                <a:cubicBezTo>
                  <a:pt x="366" y="223"/>
                  <a:pt x="366" y="223"/>
                  <a:pt x="366" y="223"/>
                </a:cubicBezTo>
                <a:cubicBezTo>
                  <a:pt x="365" y="223"/>
                  <a:pt x="365" y="223"/>
                  <a:pt x="365" y="223"/>
                </a:cubicBezTo>
                <a:cubicBezTo>
                  <a:pt x="365" y="223"/>
                  <a:pt x="365" y="223"/>
                  <a:pt x="365" y="223"/>
                </a:cubicBezTo>
                <a:cubicBezTo>
                  <a:pt x="365" y="223"/>
                  <a:pt x="365" y="223"/>
                  <a:pt x="365" y="223"/>
                </a:cubicBezTo>
                <a:cubicBezTo>
                  <a:pt x="364" y="224"/>
                  <a:pt x="364" y="224"/>
                  <a:pt x="364" y="224"/>
                </a:cubicBezTo>
                <a:cubicBezTo>
                  <a:pt x="365" y="223"/>
                  <a:pt x="365" y="223"/>
                  <a:pt x="365" y="223"/>
                </a:cubicBezTo>
                <a:cubicBezTo>
                  <a:pt x="365" y="223"/>
                  <a:pt x="365" y="223"/>
                  <a:pt x="365" y="223"/>
                </a:cubicBezTo>
                <a:cubicBezTo>
                  <a:pt x="365" y="224"/>
                  <a:pt x="365" y="224"/>
                  <a:pt x="365" y="224"/>
                </a:cubicBezTo>
                <a:cubicBezTo>
                  <a:pt x="365" y="224"/>
                  <a:pt x="365" y="224"/>
                  <a:pt x="365" y="224"/>
                </a:cubicBezTo>
                <a:cubicBezTo>
                  <a:pt x="366" y="224"/>
                  <a:pt x="366" y="224"/>
                  <a:pt x="366" y="224"/>
                </a:cubicBezTo>
                <a:cubicBezTo>
                  <a:pt x="366" y="225"/>
                  <a:pt x="366" y="225"/>
                  <a:pt x="366" y="225"/>
                </a:cubicBezTo>
                <a:cubicBezTo>
                  <a:pt x="365" y="225"/>
                  <a:pt x="365" y="225"/>
                  <a:pt x="365" y="225"/>
                </a:cubicBezTo>
                <a:cubicBezTo>
                  <a:pt x="365" y="225"/>
                  <a:pt x="365" y="225"/>
                  <a:pt x="365" y="225"/>
                </a:cubicBezTo>
                <a:cubicBezTo>
                  <a:pt x="364" y="225"/>
                  <a:pt x="364" y="225"/>
                  <a:pt x="364" y="225"/>
                </a:cubicBezTo>
                <a:cubicBezTo>
                  <a:pt x="364" y="225"/>
                  <a:pt x="364" y="225"/>
                  <a:pt x="364" y="225"/>
                </a:cubicBezTo>
                <a:cubicBezTo>
                  <a:pt x="366" y="225"/>
                  <a:pt x="366" y="225"/>
                  <a:pt x="366" y="225"/>
                </a:cubicBezTo>
                <a:cubicBezTo>
                  <a:pt x="366" y="225"/>
                  <a:pt x="366" y="225"/>
                  <a:pt x="366" y="225"/>
                </a:cubicBezTo>
                <a:cubicBezTo>
                  <a:pt x="366" y="226"/>
                  <a:pt x="366" y="226"/>
                  <a:pt x="366" y="226"/>
                </a:cubicBezTo>
                <a:cubicBezTo>
                  <a:pt x="366" y="226"/>
                  <a:pt x="366" y="226"/>
                  <a:pt x="366" y="226"/>
                </a:cubicBezTo>
                <a:cubicBezTo>
                  <a:pt x="365" y="226"/>
                  <a:pt x="365" y="226"/>
                  <a:pt x="365" y="226"/>
                </a:cubicBezTo>
                <a:cubicBezTo>
                  <a:pt x="364" y="227"/>
                  <a:pt x="364" y="227"/>
                  <a:pt x="364" y="227"/>
                </a:cubicBezTo>
                <a:cubicBezTo>
                  <a:pt x="363" y="226"/>
                  <a:pt x="363" y="226"/>
                  <a:pt x="363" y="226"/>
                </a:cubicBezTo>
                <a:cubicBezTo>
                  <a:pt x="362" y="226"/>
                  <a:pt x="362" y="226"/>
                  <a:pt x="362" y="226"/>
                </a:cubicBezTo>
                <a:cubicBezTo>
                  <a:pt x="363" y="226"/>
                  <a:pt x="363" y="226"/>
                  <a:pt x="363" y="226"/>
                </a:cubicBezTo>
                <a:cubicBezTo>
                  <a:pt x="363" y="225"/>
                  <a:pt x="363" y="225"/>
                  <a:pt x="363" y="225"/>
                </a:cubicBezTo>
                <a:cubicBezTo>
                  <a:pt x="362" y="225"/>
                  <a:pt x="362" y="225"/>
                  <a:pt x="362" y="225"/>
                </a:cubicBezTo>
                <a:cubicBezTo>
                  <a:pt x="362" y="224"/>
                  <a:pt x="362" y="224"/>
                  <a:pt x="362" y="224"/>
                </a:cubicBezTo>
                <a:cubicBezTo>
                  <a:pt x="361" y="225"/>
                  <a:pt x="361" y="225"/>
                  <a:pt x="361" y="225"/>
                </a:cubicBezTo>
                <a:cubicBezTo>
                  <a:pt x="361" y="225"/>
                  <a:pt x="361" y="225"/>
                  <a:pt x="361" y="225"/>
                </a:cubicBezTo>
                <a:cubicBezTo>
                  <a:pt x="362" y="225"/>
                  <a:pt x="362" y="225"/>
                  <a:pt x="362" y="225"/>
                </a:cubicBezTo>
                <a:cubicBezTo>
                  <a:pt x="362" y="226"/>
                  <a:pt x="362" y="226"/>
                  <a:pt x="362" y="226"/>
                </a:cubicBezTo>
                <a:cubicBezTo>
                  <a:pt x="362" y="227"/>
                  <a:pt x="362" y="227"/>
                  <a:pt x="362" y="227"/>
                </a:cubicBezTo>
                <a:cubicBezTo>
                  <a:pt x="361" y="227"/>
                  <a:pt x="361" y="227"/>
                  <a:pt x="361" y="227"/>
                </a:cubicBezTo>
                <a:cubicBezTo>
                  <a:pt x="361" y="226"/>
                  <a:pt x="361" y="226"/>
                  <a:pt x="361" y="226"/>
                </a:cubicBezTo>
                <a:cubicBezTo>
                  <a:pt x="360" y="226"/>
                  <a:pt x="360" y="226"/>
                  <a:pt x="360" y="226"/>
                </a:cubicBezTo>
                <a:cubicBezTo>
                  <a:pt x="360" y="227"/>
                  <a:pt x="360" y="227"/>
                  <a:pt x="360" y="227"/>
                </a:cubicBezTo>
                <a:cubicBezTo>
                  <a:pt x="361" y="227"/>
                  <a:pt x="361" y="227"/>
                  <a:pt x="361" y="227"/>
                </a:cubicBezTo>
                <a:cubicBezTo>
                  <a:pt x="362" y="227"/>
                  <a:pt x="362" y="227"/>
                  <a:pt x="362" y="227"/>
                </a:cubicBezTo>
                <a:cubicBezTo>
                  <a:pt x="362" y="228"/>
                  <a:pt x="362" y="228"/>
                  <a:pt x="362" y="228"/>
                </a:cubicBezTo>
                <a:cubicBezTo>
                  <a:pt x="363" y="228"/>
                  <a:pt x="363" y="228"/>
                  <a:pt x="363" y="228"/>
                </a:cubicBezTo>
                <a:cubicBezTo>
                  <a:pt x="363" y="228"/>
                  <a:pt x="363" y="228"/>
                  <a:pt x="363" y="228"/>
                </a:cubicBezTo>
                <a:cubicBezTo>
                  <a:pt x="363" y="229"/>
                  <a:pt x="363" y="229"/>
                  <a:pt x="363" y="229"/>
                </a:cubicBezTo>
                <a:cubicBezTo>
                  <a:pt x="361" y="229"/>
                  <a:pt x="361" y="229"/>
                  <a:pt x="361" y="229"/>
                </a:cubicBezTo>
                <a:cubicBezTo>
                  <a:pt x="361" y="228"/>
                  <a:pt x="361" y="228"/>
                  <a:pt x="361" y="228"/>
                </a:cubicBezTo>
                <a:cubicBezTo>
                  <a:pt x="360" y="228"/>
                  <a:pt x="360" y="228"/>
                  <a:pt x="360" y="228"/>
                </a:cubicBezTo>
                <a:cubicBezTo>
                  <a:pt x="360" y="227"/>
                  <a:pt x="360" y="227"/>
                  <a:pt x="360" y="227"/>
                </a:cubicBezTo>
                <a:cubicBezTo>
                  <a:pt x="359" y="227"/>
                  <a:pt x="359" y="227"/>
                  <a:pt x="359" y="227"/>
                </a:cubicBezTo>
                <a:cubicBezTo>
                  <a:pt x="360" y="228"/>
                  <a:pt x="360" y="228"/>
                  <a:pt x="360" y="228"/>
                </a:cubicBezTo>
                <a:cubicBezTo>
                  <a:pt x="361" y="228"/>
                  <a:pt x="361" y="228"/>
                  <a:pt x="361" y="228"/>
                </a:cubicBezTo>
                <a:cubicBezTo>
                  <a:pt x="361" y="229"/>
                  <a:pt x="361" y="229"/>
                  <a:pt x="361" y="229"/>
                </a:cubicBezTo>
                <a:cubicBezTo>
                  <a:pt x="361" y="230"/>
                  <a:pt x="361" y="230"/>
                  <a:pt x="361" y="230"/>
                </a:cubicBezTo>
                <a:cubicBezTo>
                  <a:pt x="361" y="231"/>
                  <a:pt x="361" y="231"/>
                  <a:pt x="361" y="231"/>
                </a:cubicBezTo>
                <a:cubicBezTo>
                  <a:pt x="360" y="231"/>
                  <a:pt x="360" y="231"/>
                  <a:pt x="360" y="231"/>
                </a:cubicBezTo>
                <a:cubicBezTo>
                  <a:pt x="360" y="230"/>
                  <a:pt x="360" y="230"/>
                  <a:pt x="360" y="230"/>
                </a:cubicBezTo>
                <a:cubicBezTo>
                  <a:pt x="359" y="230"/>
                  <a:pt x="359" y="230"/>
                  <a:pt x="359" y="230"/>
                </a:cubicBezTo>
                <a:cubicBezTo>
                  <a:pt x="359" y="229"/>
                  <a:pt x="359" y="229"/>
                  <a:pt x="359" y="229"/>
                </a:cubicBezTo>
                <a:cubicBezTo>
                  <a:pt x="359" y="230"/>
                  <a:pt x="359" y="230"/>
                  <a:pt x="359" y="230"/>
                </a:cubicBezTo>
                <a:cubicBezTo>
                  <a:pt x="359" y="230"/>
                  <a:pt x="359" y="230"/>
                  <a:pt x="359" y="230"/>
                </a:cubicBezTo>
                <a:cubicBezTo>
                  <a:pt x="359" y="231"/>
                  <a:pt x="359" y="231"/>
                  <a:pt x="359" y="231"/>
                </a:cubicBezTo>
                <a:cubicBezTo>
                  <a:pt x="359" y="232"/>
                  <a:pt x="359" y="232"/>
                  <a:pt x="359" y="232"/>
                </a:cubicBezTo>
                <a:cubicBezTo>
                  <a:pt x="359" y="232"/>
                  <a:pt x="359" y="232"/>
                  <a:pt x="359" y="232"/>
                </a:cubicBezTo>
                <a:cubicBezTo>
                  <a:pt x="358" y="232"/>
                  <a:pt x="358" y="232"/>
                  <a:pt x="358" y="232"/>
                </a:cubicBezTo>
                <a:cubicBezTo>
                  <a:pt x="358" y="232"/>
                  <a:pt x="358" y="232"/>
                  <a:pt x="358" y="232"/>
                </a:cubicBezTo>
                <a:cubicBezTo>
                  <a:pt x="358" y="231"/>
                  <a:pt x="358" y="231"/>
                  <a:pt x="358" y="231"/>
                </a:cubicBezTo>
                <a:cubicBezTo>
                  <a:pt x="358" y="231"/>
                  <a:pt x="358" y="231"/>
                  <a:pt x="358" y="231"/>
                </a:cubicBezTo>
                <a:cubicBezTo>
                  <a:pt x="357" y="232"/>
                  <a:pt x="357" y="232"/>
                  <a:pt x="357" y="232"/>
                </a:cubicBezTo>
                <a:cubicBezTo>
                  <a:pt x="357" y="232"/>
                  <a:pt x="357" y="232"/>
                  <a:pt x="357" y="232"/>
                </a:cubicBezTo>
                <a:cubicBezTo>
                  <a:pt x="356" y="232"/>
                  <a:pt x="356" y="232"/>
                  <a:pt x="356" y="232"/>
                </a:cubicBezTo>
                <a:cubicBezTo>
                  <a:pt x="356" y="231"/>
                  <a:pt x="356" y="231"/>
                  <a:pt x="356" y="231"/>
                </a:cubicBezTo>
                <a:cubicBezTo>
                  <a:pt x="356" y="230"/>
                  <a:pt x="356" y="230"/>
                  <a:pt x="356" y="230"/>
                </a:cubicBezTo>
                <a:cubicBezTo>
                  <a:pt x="356" y="230"/>
                  <a:pt x="356" y="230"/>
                  <a:pt x="356" y="230"/>
                </a:cubicBezTo>
                <a:cubicBezTo>
                  <a:pt x="356" y="229"/>
                  <a:pt x="356" y="229"/>
                  <a:pt x="356" y="229"/>
                </a:cubicBezTo>
                <a:cubicBezTo>
                  <a:pt x="356" y="230"/>
                  <a:pt x="356" y="230"/>
                  <a:pt x="356" y="230"/>
                </a:cubicBezTo>
                <a:cubicBezTo>
                  <a:pt x="356" y="231"/>
                  <a:pt x="356" y="231"/>
                  <a:pt x="356" y="231"/>
                </a:cubicBezTo>
                <a:cubicBezTo>
                  <a:pt x="355" y="231"/>
                  <a:pt x="355" y="231"/>
                  <a:pt x="355" y="231"/>
                </a:cubicBezTo>
                <a:cubicBezTo>
                  <a:pt x="355" y="232"/>
                  <a:pt x="355" y="232"/>
                  <a:pt x="355" y="232"/>
                </a:cubicBezTo>
                <a:cubicBezTo>
                  <a:pt x="355" y="232"/>
                  <a:pt x="355" y="232"/>
                  <a:pt x="355" y="232"/>
                </a:cubicBezTo>
                <a:cubicBezTo>
                  <a:pt x="355" y="232"/>
                  <a:pt x="355" y="232"/>
                  <a:pt x="355" y="232"/>
                </a:cubicBezTo>
                <a:cubicBezTo>
                  <a:pt x="356" y="232"/>
                  <a:pt x="356" y="232"/>
                  <a:pt x="356" y="232"/>
                </a:cubicBezTo>
                <a:cubicBezTo>
                  <a:pt x="355" y="233"/>
                  <a:pt x="355" y="233"/>
                  <a:pt x="355" y="233"/>
                </a:cubicBezTo>
                <a:cubicBezTo>
                  <a:pt x="355" y="233"/>
                  <a:pt x="355" y="233"/>
                  <a:pt x="355" y="233"/>
                </a:cubicBezTo>
                <a:cubicBezTo>
                  <a:pt x="354" y="232"/>
                  <a:pt x="354" y="232"/>
                  <a:pt x="354" y="232"/>
                </a:cubicBezTo>
                <a:cubicBezTo>
                  <a:pt x="354" y="233"/>
                  <a:pt x="354" y="233"/>
                  <a:pt x="354" y="233"/>
                </a:cubicBezTo>
                <a:cubicBezTo>
                  <a:pt x="355" y="233"/>
                  <a:pt x="355" y="233"/>
                  <a:pt x="355" y="233"/>
                </a:cubicBezTo>
                <a:cubicBezTo>
                  <a:pt x="355" y="233"/>
                  <a:pt x="355" y="233"/>
                  <a:pt x="355" y="233"/>
                </a:cubicBezTo>
                <a:cubicBezTo>
                  <a:pt x="355" y="234"/>
                  <a:pt x="355" y="234"/>
                  <a:pt x="355" y="234"/>
                </a:cubicBezTo>
                <a:cubicBezTo>
                  <a:pt x="355" y="234"/>
                  <a:pt x="355" y="234"/>
                  <a:pt x="355" y="234"/>
                </a:cubicBezTo>
                <a:cubicBezTo>
                  <a:pt x="355" y="234"/>
                  <a:pt x="355" y="234"/>
                  <a:pt x="355" y="234"/>
                </a:cubicBezTo>
                <a:cubicBezTo>
                  <a:pt x="355" y="235"/>
                  <a:pt x="355" y="235"/>
                  <a:pt x="355" y="235"/>
                </a:cubicBezTo>
                <a:cubicBezTo>
                  <a:pt x="355" y="236"/>
                  <a:pt x="355" y="236"/>
                  <a:pt x="355" y="236"/>
                </a:cubicBezTo>
                <a:cubicBezTo>
                  <a:pt x="355" y="236"/>
                  <a:pt x="355" y="236"/>
                  <a:pt x="355" y="236"/>
                </a:cubicBezTo>
                <a:cubicBezTo>
                  <a:pt x="355" y="236"/>
                  <a:pt x="355" y="236"/>
                  <a:pt x="355" y="236"/>
                </a:cubicBezTo>
                <a:cubicBezTo>
                  <a:pt x="354" y="236"/>
                  <a:pt x="354" y="236"/>
                  <a:pt x="354" y="236"/>
                </a:cubicBezTo>
                <a:cubicBezTo>
                  <a:pt x="354" y="236"/>
                  <a:pt x="354" y="236"/>
                  <a:pt x="354" y="236"/>
                </a:cubicBezTo>
                <a:cubicBezTo>
                  <a:pt x="355" y="237"/>
                  <a:pt x="355" y="237"/>
                  <a:pt x="355" y="237"/>
                </a:cubicBezTo>
                <a:cubicBezTo>
                  <a:pt x="355" y="237"/>
                  <a:pt x="355" y="237"/>
                  <a:pt x="355" y="237"/>
                </a:cubicBezTo>
                <a:cubicBezTo>
                  <a:pt x="355" y="238"/>
                  <a:pt x="355" y="238"/>
                  <a:pt x="355" y="238"/>
                </a:cubicBezTo>
                <a:cubicBezTo>
                  <a:pt x="354" y="238"/>
                  <a:pt x="354" y="238"/>
                  <a:pt x="354" y="238"/>
                </a:cubicBezTo>
                <a:cubicBezTo>
                  <a:pt x="353" y="239"/>
                  <a:pt x="353" y="239"/>
                  <a:pt x="353" y="239"/>
                </a:cubicBezTo>
                <a:cubicBezTo>
                  <a:pt x="353" y="238"/>
                  <a:pt x="353" y="238"/>
                  <a:pt x="353" y="238"/>
                </a:cubicBezTo>
                <a:cubicBezTo>
                  <a:pt x="353" y="238"/>
                  <a:pt x="353" y="238"/>
                  <a:pt x="353" y="238"/>
                </a:cubicBezTo>
                <a:cubicBezTo>
                  <a:pt x="353" y="238"/>
                  <a:pt x="353" y="238"/>
                  <a:pt x="353" y="238"/>
                </a:cubicBezTo>
                <a:cubicBezTo>
                  <a:pt x="353" y="237"/>
                  <a:pt x="353" y="237"/>
                  <a:pt x="353" y="237"/>
                </a:cubicBezTo>
                <a:cubicBezTo>
                  <a:pt x="352" y="237"/>
                  <a:pt x="352" y="237"/>
                  <a:pt x="352" y="237"/>
                </a:cubicBezTo>
                <a:cubicBezTo>
                  <a:pt x="352" y="237"/>
                  <a:pt x="352" y="237"/>
                  <a:pt x="352" y="237"/>
                </a:cubicBezTo>
                <a:cubicBezTo>
                  <a:pt x="353" y="236"/>
                  <a:pt x="353" y="236"/>
                  <a:pt x="353" y="236"/>
                </a:cubicBezTo>
                <a:cubicBezTo>
                  <a:pt x="353" y="236"/>
                  <a:pt x="353" y="236"/>
                  <a:pt x="353" y="236"/>
                </a:cubicBezTo>
                <a:cubicBezTo>
                  <a:pt x="352" y="236"/>
                  <a:pt x="352" y="236"/>
                  <a:pt x="352" y="236"/>
                </a:cubicBezTo>
                <a:cubicBezTo>
                  <a:pt x="352" y="236"/>
                  <a:pt x="352" y="236"/>
                  <a:pt x="352" y="236"/>
                </a:cubicBezTo>
                <a:cubicBezTo>
                  <a:pt x="351" y="237"/>
                  <a:pt x="351" y="237"/>
                  <a:pt x="351" y="237"/>
                </a:cubicBezTo>
                <a:cubicBezTo>
                  <a:pt x="351" y="237"/>
                  <a:pt x="351" y="237"/>
                  <a:pt x="351" y="237"/>
                </a:cubicBezTo>
                <a:cubicBezTo>
                  <a:pt x="351" y="236"/>
                  <a:pt x="351" y="236"/>
                  <a:pt x="351" y="236"/>
                </a:cubicBezTo>
                <a:cubicBezTo>
                  <a:pt x="351" y="236"/>
                  <a:pt x="351" y="236"/>
                  <a:pt x="351" y="236"/>
                </a:cubicBezTo>
                <a:cubicBezTo>
                  <a:pt x="351" y="235"/>
                  <a:pt x="351" y="235"/>
                  <a:pt x="351" y="235"/>
                </a:cubicBezTo>
                <a:cubicBezTo>
                  <a:pt x="351" y="235"/>
                  <a:pt x="351" y="235"/>
                  <a:pt x="351" y="235"/>
                </a:cubicBezTo>
                <a:cubicBezTo>
                  <a:pt x="351" y="235"/>
                  <a:pt x="351" y="235"/>
                  <a:pt x="351" y="235"/>
                </a:cubicBezTo>
                <a:cubicBezTo>
                  <a:pt x="351" y="234"/>
                  <a:pt x="351" y="234"/>
                  <a:pt x="351" y="234"/>
                </a:cubicBezTo>
                <a:cubicBezTo>
                  <a:pt x="351" y="234"/>
                  <a:pt x="351" y="234"/>
                  <a:pt x="351" y="234"/>
                </a:cubicBezTo>
                <a:cubicBezTo>
                  <a:pt x="351" y="234"/>
                  <a:pt x="351" y="234"/>
                  <a:pt x="351" y="234"/>
                </a:cubicBezTo>
                <a:cubicBezTo>
                  <a:pt x="350" y="234"/>
                  <a:pt x="350" y="234"/>
                  <a:pt x="350" y="234"/>
                </a:cubicBezTo>
                <a:cubicBezTo>
                  <a:pt x="350" y="235"/>
                  <a:pt x="350" y="235"/>
                  <a:pt x="350" y="235"/>
                </a:cubicBezTo>
                <a:cubicBezTo>
                  <a:pt x="349" y="236"/>
                  <a:pt x="349" y="236"/>
                  <a:pt x="349" y="236"/>
                </a:cubicBezTo>
                <a:cubicBezTo>
                  <a:pt x="349" y="236"/>
                  <a:pt x="349" y="236"/>
                  <a:pt x="349" y="236"/>
                </a:cubicBezTo>
                <a:cubicBezTo>
                  <a:pt x="349" y="235"/>
                  <a:pt x="349" y="235"/>
                  <a:pt x="349" y="235"/>
                </a:cubicBezTo>
                <a:cubicBezTo>
                  <a:pt x="349" y="234"/>
                  <a:pt x="349" y="234"/>
                  <a:pt x="349" y="234"/>
                </a:cubicBezTo>
                <a:cubicBezTo>
                  <a:pt x="349" y="234"/>
                  <a:pt x="349" y="234"/>
                  <a:pt x="349" y="234"/>
                </a:cubicBezTo>
                <a:cubicBezTo>
                  <a:pt x="349" y="233"/>
                  <a:pt x="349" y="233"/>
                  <a:pt x="349" y="233"/>
                </a:cubicBezTo>
                <a:cubicBezTo>
                  <a:pt x="350" y="233"/>
                  <a:pt x="350" y="233"/>
                  <a:pt x="350" y="233"/>
                </a:cubicBezTo>
                <a:cubicBezTo>
                  <a:pt x="350" y="233"/>
                  <a:pt x="350" y="233"/>
                  <a:pt x="350" y="233"/>
                </a:cubicBezTo>
                <a:cubicBezTo>
                  <a:pt x="350" y="233"/>
                  <a:pt x="350" y="233"/>
                  <a:pt x="350" y="233"/>
                </a:cubicBezTo>
                <a:cubicBezTo>
                  <a:pt x="350" y="232"/>
                  <a:pt x="350" y="232"/>
                  <a:pt x="350" y="232"/>
                </a:cubicBezTo>
                <a:cubicBezTo>
                  <a:pt x="349" y="232"/>
                  <a:pt x="349" y="232"/>
                  <a:pt x="349" y="232"/>
                </a:cubicBezTo>
                <a:cubicBezTo>
                  <a:pt x="349" y="233"/>
                  <a:pt x="349" y="233"/>
                  <a:pt x="349" y="233"/>
                </a:cubicBezTo>
                <a:cubicBezTo>
                  <a:pt x="348" y="232"/>
                  <a:pt x="348" y="232"/>
                  <a:pt x="348" y="232"/>
                </a:cubicBezTo>
                <a:cubicBezTo>
                  <a:pt x="348" y="232"/>
                  <a:pt x="348" y="232"/>
                  <a:pt x="348" y="232"/>
                </a:cubicBezTo>
                <a:cubicBezTo>
                  <a:pt x="348" y="232"/>
                  <a:pt x="348" y="232"/>
                  <a:pt x="348" y="232"/>
                </a:cubicBezTo>
                <a:cubicBezTo>
                  <a:pt x="349" y="231"/>
                  <a:pt x="349" y="231"/>
                  <a:pt x="349" y="231"/>
                </a:cubicBezTo>
                <a:cubicBezTo>
                  <a:pt x="350" y="231"/>
                  <a:pt x="350" y="231"/>
                  <a:pt x="350" y="231"/>
                </a:cubicBezTo>
                <a:cubicBezTo>
                  <a:pt x="349" y="231"/>
                  <a:pt x="349" y="231"/>
                  <a:pt x="349" y="231"/>
                </a:cubicBezTo>
                <a:cubicBezTo>
                  <a:pt x="349" y="231"/>
                  <a:pt x="349" y="231"/>
                  <a:pt x="349" y="231"/>
                </a:cubicBezTo>
                <a:cubicBezTo>
                  <a:pt x="348" y="231"/>
                  <a:pt x="348" y="231"/>
                  <a:pt x="348" y="231"/>
                </a:cubicBezTo>
                <a:cubicBezTo>
                  <a:pt x="348" y="230"/>
                  <a:pt x="348" y="230"/>
                  <a:pt x="348" y="230"/>
                </a:cubicBezTo>
                <a:cubicBezTo>
                  <a:pt x="349" y="230"/>
                  <a:pt x="349" y="230"/>
                  <a:pt x="349" y="230"/>
                </a:cubicBezTo>
                <a:cubicBezTo>
                  <a:pt x="349" y="230"/>
                  <a:pt x="349" y="230"/>
                  <a:pt x="349" y="230"/>
                </a:cubicBezTo>
                <a:cubicBezTo>
                  <a:pt x="350" y="230"/>
                  <a:pt x="350" y="230"/>
                  <a:pt x="350" y="230"/>
                </a:cubicBezTo>
                <a:cubicBezTo>
                  <a:pt x="349" y="229"/>
                  <a:pt x="349" y="229"/>
                  <a:pt x="349" y="229"/>
                </a:cubicBezTo>
                <a:cubicBezTo>
                  <a:pt x="349" y="229"/>
                  <a:pt x="349" y="229"/>
                  <a:pt x="349" y="229"/>
                </a:cubicBezTo>
                <a:cubicBezTo>
                  <a:pt x="348" y="230"/>
                  <a:pt x="348" y="230"/>
                  <a:pt x="348" y="230"/>
                </a:cubicBezTo>
                <a:cubicBezTo>
                  <a:pt x="348" y="229"/>
                  <a:pt x="348" y="229"/>
                  <a:pt x="348" y="229"/>
                </a:cubicBezTo>
                <a:cubicBezTo>
                  <a:pt x="348" y="229"/>
                  <a:pt x="348" y="229"/>
                  <a:pt x="348" y="229"/>
                </a:cubicBezTo>
                <a:cubicBezTo>
                  <a:pt x="349" y="228"/>
                  <a:pt x="349" y="228"/>
                  <a:pt x="349" y="228"/>
                </a:cubicBezTo>
                <a:cubicBezTo>
                  <a:pt x="349" y="228"/>
                  <a:pt x="349" y="228"/>
                  <a:pt x="349" y="228"/>
                </a:cubicBezTo>
                <a:cubicBezTo>
                  <a:pt x="350" y="228"/>
                  <a:pt x="350" y="228"/>
                  <a:pt x="350" y="228"/>
                </a:cubicBezTo>
                <a:cubicBezTo>
                  <a:pt x="351" y="227"/>
                  <a:pt x="351" y="227"/>
                  <a:pt x="351" y="227"/>
                </a:cubicBezTo>
                <a:cubicBezTo>
                  <a:pt x="352" y="226"/>
                  <a:pt x="352" y="226"/>
                  <a:pt x="352" y="226"/>
                </a:cubicBezTo>
                <a:cubicBezTo>
                  <a:pt x="352" y="226"/>
                  <a:pt x="352" y="226"/>
                  <a:pt x="352" y="226"/>
                </a:cubicBezTo>
                <a:cubicBezTo>
                  <a:pt x="353" y="225"/>
                  <a:pt x="353" y="225"/>
                  <a:pt x="353" y="225"/>
                </a:cubicBezTo>
                <a:cubicBezTo>
                  <a:pt x="353" y="225"/>
                  <a:pt x="353" y="225"/>
                  <a:pt x="353" y="225"/>
                </a:cubicBezTo>
                <a:cubicBezTo>
                  <a:pt x="353" y="224"/>
                  <a:pt x="353" y="224"/>
                  <a:pt x="353" y="224"/>
                </a:cubicBezTo>
                <a:cubicBezTo>
                  <a:pt x="353" y="224"/>
                  <a:pt x="353" y="224"/>
                  <a:pt x="353" y="224"/>
                </a:cubicBezTo>
                <a:cubicBezTo>
                  <a:pt x="352" y="225"/>
                  <a:pt x="352" y="225"/>
                  <a:pt x="352" y="225"/>
                </a:cubicBezTo>
                <a:cubicBezTo>
                  <a:pt x="351" y="225"/>
                  <a:pt x="351" y="225"/>
                  <a:pt x="351" y="225"/>
                </a:cubicBezTo>
                <a:cubicBezTo>
                  <a:pt x="351" y="226"/>
                  <a:pt x="351" y="226"/>
                  <a:pt x="351" y="226"/>
                </a:cubicBezTo>
                <a:cubicBezTo>
                  <a:pt x="350" y="227"/>
                  <a:pt x="350" y="227"/>
                  <a:pt x="350" y="227"/>
                </a:cubicBezTo>
                <a:cubicBezTo>
                  <a:pt x="349" y="227"/>
                  <a:pt x="349" y="227"/>
                  <a:pt x="349" y="227"/>
                </a:cubicBezTo>
                <a:cubicBezTo>
                  <a:pt x="348" y="228"/>
                  <a:pt x="348" y="228"/>
                  <a:pt x="348" y="228"/>
                </a:cubicBezTo>
                <a:cubicBezTo>
                  <a:pt x="347" y="228"/>
                  <a:pt x="347" y="228"/>
                  <a:pt x="347" y="228"/>
                </a:cubicBezTo>
                <a:cubicBezTo>
                  <a:pt x="346" y="227"/>
                  <a:pt x="346" y="227"/>
                  <a:pt x="346" y="227"/>
                </a:cubicBezTo>
                <a:cubicBezTo>
                  <a:pt x="346" y="227"/>
                  <a:pt x="346" y="227"/>
                  <a:pt x="346" y="227"/>
                </a:cubicBezTo>
                <a:cubicBezTo>
                  <a:pt x="347" y="226"/>
                  <a:pt x="347" y="226"/>
                  <a:pt x="347" y="226"/>
                </a:cubicBezTo>
                <a:cubicBezTo>
                  <a:pt x="349" y="225"/>
                  <a:pt x="349" y="225"/>
                  <a:pt x="349" y="225"/>
                </a:cubicBezTo>
                <a:cubicBezTo>
                  <a:pt x="349" y="225"/>
                  <a:pt x="349" y="225"/>
                  <a:pt x="349" y="225"/>
                </a:cubicBezTo>
                <a:cubicBezTo>
                  <a:pt x="349" y="224"/>
                  <a:pt x="349" y="224"/>
                  <a:pt x="349" y="224"/>
                </a:cubicBezTo>
                <a:cubicBezTo>
                  <a:pt x="349" y="223"/>
                  <a:pt x="349" y="223"/>
                  <a:pt x="349" y="223"/>
                </a:cubicBezTo>
                <a:cubicBezTo>
                  <a:pt x="348" y="225"/>
                  <a:pt x="348" y="225"/>
                  <a:pt x="348" y="225"/>
                </a:cubicBezTo>
                <a:cubicBezTo>
                  <a:pt x="346" y="226"/>
                  <a:pt x="346" y="226"/>
                  <a:pt x="346" y="226"/>
                </a:cubicBezTo>
                <a:cubicBezTo>
                  <a:pt x="346" y="226"/>
                  <a:pt x="346" y="226"/>
                  <a:pt x="346" y="226"/>
                </a:cubicBezTo>
                <a:cubicBezTo>
                  <a:pt x="345" y="226"/>
                  <a:pt x="345" y="226"/>
                  <a:pt x="345" y="226"/>
                </a:cubicBezTo>
                <a:cubicBezTo>
                  <a:pt x="345" y="226"/>
                  <a:pt x="345" y="226"/>
                  <a:pt x="345" y="226"/>
                </a:cubicBezTo>
                <a:cubicBezTo>
                  <a:pt x="345" y="225"/>
                  <a:pt x="345" y="225"/>
                  <a:pt x="345" y="225"/>
                </a:cubicBezTo>
                <a:cubicBezTo>
                  <a:pt x="345" y="224"/>
                  <a:pt x="345" y="224"/>
                  <a:pt x="345" y="224"/>
                </a:cubicBezTo>
                <a:cubicBezTo>
                  <a:pt x="345" y="225"/>
                  <a:pt x="345" y="225"/>
                  <a:pt x="345" y="225"/>
                </a:cubicBezTo>
                <a:cubicBezTo>
                  <a:pt x="344" y="224"/>
                  <a:pt x="344" y="224"/>
                  <a:pt x="344" y="224"/>
                </a:cubicBezTo>
                <a:cubicBezTo>
                  <a:pt x="344" y="224"/>
                  <a:pt x="344" y="224"/>
                  <a:pt x="344" y="224"/>
                </a:cubicBezTo>
                <a:cubicBezTo>
                  <a:pt x="345" y="224"/>
                  <a:pt x="345" y="224"/>
                  <a:pt x="345" y="224"/>
                </a:cubicBezTo>
                <a:cubicBezTo>
                  <a:pt x="345" y="223"/>
                  <a:pt x="345" y="223"/>
                  <a:pt x="345" y="223"/>
                </a:cubicBezTo>
                <a:cubicBezTo>
                  <a:pt x="344" y="223"/>
                  <a:pt x="344" y="223"/>
                  <a:pt x="344" y="223"/>
                </a:cubicBezTo>
                <a:cubicBezTo>
                  <a:pt x="344" y="223"/>
                  <a:pt x="344" y="223"/>
                  <a:pt x="344" y="223"/>
                </a:cubicBezTo>
                <a:cubicBezTo>
                  <a:pt x="344" y="223"/>
                  <a:pt x="344" y="223"/>
                  <a:pt x="344" y="223"/>
                </a:cubicBezTo>
                <a:cubicBezTo>
                  <a:pt x="344" y="222"/>
                  <a:pt x="344" y="222"/>
                  <a:pt x="344" y="222"/>
                </a:cubicBezTo>
                <a:cubicBezTo>
                  <a:pt x="344" y="222"/>
                  <a:pt x="344" y="222"/>
                  <a:pt x="344" y="222"/>
                </a:cubicBezTo>
                <a:cubicBezTo>
                  <a:pt x="344" y="221"/>
                  <a:pt x="344" y="221"/>
                  <a:pt x="344" y="221"/>
                </a:cubicBezTo>
                <a:cubicBezTo>
                  <a:pt x="344" y="221"/>
                  <a:pt x="344" y="221"/>
                  <a:pt x="344" y="221"/>
                </a:cubicBezTo>
                <a:cubicBezTo>
                  <a:pt x="343" y="220"/>
                  <a:pt x="343" y="220"/>
                  <a:pt x="343" y="220"/>
                </a:cubicBezTo>
                <a:cubicBezTo>
                  <a:pt x="343" y="220"/>
                  <a:pt x="343" y="220"/>
                  <a:pt x="343" y="220"/>
                </a:cubicBezTo>
                <a:cubicBezTo>
                  <a:pt x="343" y="221"/>
                  <a:pt x="343" y="221"/>
                  <a:pt x="343" y="221"/>
                </a:cubicBezTo>
                <a:cubicBezTo>
                  <a:pt x="343" y="222"/>
                  <a:pt x="343" y="222"/>
                  <a:pt x="343" y="222"/>
                </a:cubicBezTo>
                <a:cubicBezTo>
                  <a:pt x="343" y="222"/>
                  <a:pt x="343" y="222"/>
                  <a:pt x="343" y="222"/>
                </a:cubicBezTo>
                <a:cubicBezTo>
                  <a:pt x="342" y="221"/>
                  <a:pt x="342" y="221"/>
                  <a:pt x="342" y="221"/>
                </a:cubicBezTo>
                <a:cubicBezTo>
                  <a:pt x="342" y="221"/>
                  <a:pt x="342" y="221"/>
                  <a:pt x="342" y="221"/>
                </a:cubicBezTo>
                <a:cubicBezTo>
                  <a:pt x="341" y="221"/>
                  <a:pt x="341" y="221"/>
                  <a:pt x="341" y="221"/>
                </a:cubicBezTo>
                <a:cubicBezTo>
                  <a:pt x="342" y="222"/>
                  <a:pt x="342" y="222"/>
                  <a:pt x="342" y="222"/>
                </a:cubicBezTo>
                <a:cubicBezTo>
                  <a:pt x="342" y="222"/>
                  <a:pt x="342" y="222"/>
                  <a:pt x="342" y="222"/>
                </a:cubicBezTo>
                <a:cubicBezTo>
                  <a:pt x="342" y="223"/>
                  <a:pt x="342" y="223"/>
                  <a:pt x="342" y="223"/>
                </a:cubicBezTo>
                <a:cubicBezTo>
                  <a:pt x="342" y="223"/>
                  <a:pt x="342" y="223"/>
                  <a:pt x="342" y="223"/>
                </a:cubicBezTo>
                <a:cubicBezTo>
                  <a:pt x="342" y="223"/>
                  <a:pt x="342" y="223"/>
                  <a:pt x="342" y="223"/>
                </a:cubicBezTo>
                <a:cubicBezTo>
                  <a:pt x="342" y="224"/>
                  <a:pt x="342" y="224"/>
                  <a:pt x="342" y="224"/>
                </a:cubicBezTo>
                <a:cubicBezTo>
                  <a:pt x="341" y="224"/>
                  <a:pt x="341" y="224"/>
                  <a:pt x="341" y="224"/>
                </a:cubicBezTo>
                <a:cubicBezTo>
                  <a:pt x="340" y="223"/>
                  <a:pt x="340" y="223"/>
                  <a:pt x="340" y="223"/>
                </a:cubicBezTo>
                <a:cubicBezTo>
                  <a:pt x="340" y="222"/>
                  <a:pt x="340" y="222"/>
                  <a:pt x="340" y="222"/>
                </a:cubicBezTo>
                <a:cubicBezTo>
                  <a:pt x="340" y="222"/>
                  <a:pt x="340" y="222"/>
                  <a:pt x="340" y="222"/>
                </a:cubicBezTo>
                <a:cubicBezTo>
                  <a:pt x="340" y="222"/>
                  <a:pt x="340" y="222"/>
                  <a:pt x="340" y="222"/>
                </a:cubicBezTo>
                <a:cubicBezTo>
                  <a:pt x="340" y="223"/>
                  <a:pt x="340" y="223"/>
                  <a:pt x="340" y="223"/>
                </a:cubicBezTo>
                <a:cubicBezTo>
                  <a:pt x="340" y="223"/>
                  <a:pt x="340" y="223"/>
                  <a:pt x="340" y="223"/>
                </a:cubicBezTo>
                <a:cubicBezTo>
                  <a:pt x="340" y="224"/>
                  <a:pt x="340" y="224"/>
                  <a:pt x="340" y="224"/>
                </a:cubicBezTo>
                <a:cubicBezTo>
                  <a:pt x="341" y="224"/>
                  <a:pt x="341" y="224"/>
                  <a:pt x="341" y="224"/>
                </a:cubicBezTo>
                <a:cubicBezTo>
                  <a:pt x="341" y="225"/>
                  <a:pt x="341" y="225"/>
                  <a:pt x="341" y="225"/>
                </a:cubicBezTo>
                <a:cubicBezTo>
                  <a:pt x="341" y="226"/>
                  <a:pt x="341" y="226"/>
                  <a:pt x="341" y="226"/>
                </a:cubicBezTo>
                <a:cubicBezTo>
                  <a:pt x="341" y="227"/>
                  <a:pt x="341" y="227"/>
                  <a:pt x="341" y="227"/>
                </a:cubicBezTo>
                <a:cubicBezTo>
                  <a:pt x="342" y="227"/>
                  <a:pt x="342" y="227"/>
                  <a:pt x="342" y="227"/>
                </a:cubicBezTo>
                <a:cubicBezTo>
                  <a:pt x="342" y="227"/>
                  <a:pt x="342" y="227"/>
                  <a:pt x="342" y="227"/>
                </a:cubicBezTo>
                <a:cubicBezTo>
                  <a:pt x="341" y="227"/>
                  <a:pt x="341" y="227"/>
                  <a:pt x="341" y="227"/>
                </a:cubicBezTo>
                <a:cubicBezTo>
                  <a:pt x="340" y="227"/>
                  <a:pt x="340" y="227"/>
                  <a:pt x="340" y="227"/>
                </a:cubicBezTo>
                <a:cubicBezTo>
                  <a:pt x="340" y="227"/>
                  <a:pt x="340" y="227"/>
                  <a:pt x="340" y="227"/>
                </a:cubicBezTo>
                <a:cubicBezTo>
                  <a:pt x="339" y="227"/>
                  <a:pt x="339" y="227"/>
                  <a:pt x="339" y="227"/>
                </a:cubicBezTo>
                <a:cubicBezTo>
                  <a:pt x="339" y="227"/>
                  <a:pt x="339" y="227"/>
                  <a:pt x="339" y="227"/>
                </a:cubicBezTo>
                <a:cubicBezTo>
                  <a:pt x="338" y="226"/>
                  <a:pt x="338" y="226"/>
                  <a:pt x="338" y="226"/>
                </a:cubicBezTo>
                <a:cubicBezTo>
                  <a:pt x="338" y="226"/>
                  <a:pt x="338" y="226"/>
                  <a:pt x="338" y="226"/>
                </a:cubicBezTo>
                <a:cubicBezTo>
                  <a:pt x="338" y="225"/>
                  <a:pt x="338" y="225"/>
                  <a:pt x="338" y="225"/>
                </a:cubicBezTo>
                <a:cubicBezTo>
                  <a:pt x="338" y="225"/>
                  <a:pt x="338" y="225"/>
                  <a:pt x="338" y="225"/>
                </a:cubicBezTo>
                <a:cubicBezTo>
                  <a:pt x="337" y="224"/>
                  <a:pt x="337" y="224"/>
                  <a:pt x="337" y="224"/>
                </a:cubicBezTo>
                <a:cubicBezTo>
                  <a:pt x="337" y="224"/>
                  <a:pt x="337" y="224"/>
                  <a:pt x="337" y="224"/>
                </a:cubicBezTo>
                <a:cubicBezTo>
                  <a:pt x="336" y="224"/>
                  <a:pt x="336" y="224"/>
                  <a:pt x="336" y="224"/>
                </a:cubicBezTo>
                <a:cubicBezTo>
                  <a:pt x="336" y="223"/>
                  <a:pt x="336" y="223"/>
                  <a:pt x="336" y="223"/>
                </a:cubicBezTo>
                <a:cubicBezTo>
                  <a:pt x="336" y="223"/>
                  <a:pt x="336" y="223"/>
                  <a:pt x="336" y="223"/>
                </a:cubicBezTo>
                <a:cubicBezTo>
                  <a:pt x="335" y="223"/>
                  <a:pt x="335" y="223"/>
                  <a:pt x="335" y="223"/>
                </a:cubicBezTo>
                <a:cubicBezTo>
                  <a:pt x="334" y="223"/>
                  <a:pt x="334" y="223"/>
                  <a:pt x="334" y="223"/>
                </a:cubicBezTo>
                <a:cubicBezTo>
                  <a:pt x="334" y="224"/>
                  <a:pt x="334" y="224"/>
                  <a:pt x="334" y="224"/>
                </a:cubicBezTo>
                <a:cubicBezTo>
                  <a:pt x="335" y="224"/>
                  <a:pt x="335" y="224"/>
                  <a:pt x="335" y="224"/>
                </a:cubicBezTo>
                <a:cubicBezTo>
                  <a:pt x="336" y="224"/>
                  <a:pt x="336" y="224"/>
                  <a:pt x="336" y="224"/>
                </a:cubicBezTo>
                <a:cubicBezTo>
                  <a:pt x="337" y="225"/>
                  <a:pt x="337" y="225"/>
                  <a:pt x="337" y="225"/>
                </a:cubicBezTo>
                <a:cubicBezTo>
                  <a:pt x="337" y="226"/>
                  <a:pt x="337" y="226"/>
                  <a:pt x="337" y="226"/>
                </a:cubicBezTo>
                <a:cubicBezTo>
                  <a:pt x="336" y="226"/>
                  <a:pt x="336" y="226"/>
                  <a:pt x="336" y="226"/>
                </a:cubicBezTo>
                <a:cubicBezTo>
                  <a:pt x="336" y="227"/>
                  <a:pt x="336" y="227"/>
                  <a:pt x="336" y="227"/>
                </a:cubicBezTo>
                <a:cubicBezTo>
                  <a:pt x="337" y="227"/>
                  <a:pt x="337" y="227"/>
                  <a:pt x="337" y="227"/>
                </a:cubicBezTo>
                <a:cubicBezTo>
                  <a:pt x="337" y="227"/>
                  <a:pt x="337" y="227"/>
                  <a:pt x="337" y="227"/>
                </a:cubicBezTo>
                <a:cubicBezTo>
                  <a:pt x="337" y="228"/>
                  <a:pt x="337" y="228"/>
                  <a:pt x="337" y="228"/>
                </a:cubicBezTo>
                <a:cubicBezTo>
                  <a:pt x="337" y="228"/>
                  <a:pt x="337" y="228"/>
                  <a:pt x="337" y="228"/>
                </a:cubicBezTo>
                <a:cubicBezTo>
                  <a:pt x="338" y="228"/>
                  <a:pt x="338" y="228"/>
                  <a:pt x="338" y="228"/>
                </a:cubicBezTo>
                <a:cubicBezTo>
                  <a:pt x="338" y="228"/>
                  <a:pt x="338" y="228"/>
                  <a:pt x="338" y="228"/>
                </a:cubicBezTo>
                <a:cubicBezTo>
                  <a:pt x="338" y="229"/>
                  <a:pt x="338" y="229"/>
                  <a:pt x="338" y="229"/>
                </a:cubicBezTo>
                <a:cubicBezTo>
                  <a:pt x="336" y="230"/>
                  <a:pt x="336" y="230"/>
                  <a:pt x="336" y="230"/>
                </a:cubicBezTo>
                <a:cubicBezTo>
                  <a:pt x="336" y="231"/>
                  <a:pt x="336" y="231"/>
                  <a:pt x="336" y="231"/>
                </a:cubicBezTo>
                <a:cubicBezTo>
                  <a:pt x="337" y="231"/>
                  <a:pt x="337" y="231"/>
                  <a:pt x="337" y="231"/>
                </a:cubicBezTo>
                <a:cubicBezTo>
                  <a:pt x="338" y="230"/>
                  <a:pt x="338" y="230"/>
                  <a:pt x="338" y="230"/>
                </a:cubicBezTo>
                <a:cubicBezTo>
                  <a:pt x="338" y="230"/>
                  <a:pt x="338" y="230"/>
                  <a:pt x="338" y="230"/>
                </a:cubicBezTo>
                <a:cubicBezTo>
                  <a:pt x="339" y="230"/>
                  <a:pt x="339" y="230"/>
                  <a:pt x="339" y="230"/>
                </a:cubicBezTo>
                <a:cubicBezTo>
                  <a:pt x="340" y="230"/>
                  <a:pt x="340" y="230"/>
                  <a:pt x="340" y="230"/>
                </a:cubicBezTo>
                <a:cubicBezTo>
                  <a:pt x="340" y="230"/>
                  <a:pt x="340" y="230"/>
                  <a:pt x="340" y="230"/>
                </a:cubicBezTo>
                <a:cubicBezTo>
                  <a:pt x="339" y="231"/>
                  <a:pt x="339" y="231"/>
                  <a:pt x="339" y="231"/>
                </a:cubicBezTo>
                <a:cubicBezTo>
                  <a:pt x="339" y="232"/>
                  <a:pt x="339" y="232"/>
                  <a:pt x="339" y="232"/>
                </a:cubicBezTo>
                <a:cubicBezTo>
                  <a:pt x="339" y="232"/>
                  <a:pt x="339" y="232"/>
                  <a:pt x="339" y="232"/>
                </a:cubicBezTo>
                <a:cubicBezTo>
                  <a:pt x="340" y="232"/>
                  <a:pt x="340" y="232"/>
                  <a:pt x="340" y="232"/>
                </a:cubicBezTo>
                <a:cubicBezTo>
                  <a:pt x="340" y="232"/>
                  <a:pt x="340" y="232"/>
                  <a:pt x="340" y="232"/>
                </a:cubicBezTo>
                <a:cubicBezTo>
                  <a:pt x="340" y="233"/>
                  <a:pt x="340" y="233"/>
                  <a:pt x="340" y="233"/>
                </a:cubicBezTo>
                <a:cubicBezTo>
                  <a:pt x="339" y="233"/>
                  <a:pt x="339" y="233"/>
                  <a:pt x="339" y="233"/>
                </a:cubicBezTo>
                <a:cubicBezTo>
                  <a:pt x="339" y="233"/>
                  <a:pt x="339" y="233"/>
                  <a:pt x="339" y="233"/>
                </a:cubicBezTo>
                <a:cubicBezTo>
                  <a:pt x="339" y="233"/>
                  <a:pt x="339" y="233"/>
                  <a:pt x="339" y="233"/>
                </a:cubicBezTo>
                <a:cubicBezTo>
                  <a:pt x="339" y="234"/>
                  <a:pt x="339" y="234"/>
                  <a:pt x="339" y="234"/>
                </a:cubicBezTo>
                <a:cubicBezTo>
                  <a:pt x="339" y="234"/>
                  <a:pt x="339" y="234"/>
                  <a:pt x="339" y="234"/>
                </a:cubicBezTo>
                <a:cubicBezTo>
                  <a:pt x="339" y="234"/>
                  <a:pt x="339" y="234"/>
                  <a:pt x="339" y="234"/>
                </a:cubicBezTo>
                <a:cubicBezTo>
                  <a:pt x="340" y="234"/>
                  <a:pt x="340" y="234"/>
                  <a:pt x="340" y="234"/>
                </a:cubicBezTo>
                <a:cubicBezTo>
                  <a:pt x="340" y="235"/>
                  <a:pt x="340" y="235"/>
                  <a:pt x="340" y="235"/>
                </a:cubicBezTo>
                <a:cubicBezTo>
                  <a:pt x="340" y="235"/>
                  <a:pt x="340" y="235"/>
                  <a:pt x="340" y="235"/>
                </a:cubicBezTo>
                <a:cubicBezTo>
                  <a:pt x="340" y="236"/>
                  <a:pt x="340" y="236"/>
                  <a:pt x="340" y="236"/>
                </a:cubicBezTo>
                <a:cubicBezTo>
                  <a:pt x="340" y="237"/>
                  <a:pt x="340" y="237"/>
                  <a:pt x="340" y="237"/>
                </a:cubicBezTo>
                <a:cubicBezTo>
                  <a:pt x="340" y="237"/>
                  <a:pt x="340" y="237"/>
                  <a:pt x="340" y="237"/>
                </a:cubicBezTo>
                <a:cubicBezTo>
                  <a:pt x="341" y="237"/>
                  <a:pt x="341" y="237"/>
                  <a:pt x="341" y="237"/>
                </a:cubicBezTo>
                <a:cubicBezTo>
                  <a:pt x="341" y="236"/>
                  <a:pt x="341" y="236"/>
                  <a:pt x="341" y="236"/>
                </a:cubicBezTo>
                <a:cubicBezTo>
                  <a:pt x="341" y="236"/>
                  <a:pt x="341" y="236"/>
                  <a:pt x="341" y="236"/>
                </a:cubicBezTo>
                <a:cubicBezTo>
                  <a:pt x="342" y="236"/>
                  <a:pt x="342" y="236"/>
                  <a:pt x="342" y="236"/>
                </a:cubicBezTo>
                <a:cubicBezTo>
                  <a:pt x="342" y="237"/>
                  <a:pt x="342" y="237"/>
                  <a:pt x="342" y="237"/>
                </a:cubicBezTo>
                <a:cubicBezTo>
                  <a:pt x="342" y="238"/>
                  <a:pt x="342" y="238"/>
                  <a:pt x="342" y="238"/>
                </a:cubicBezTo>
                <a:cubicBezTo>
                  <a:pt x="342" y="238"/>
                  <a:pt x="342" y="238"/>
                  <a:pt x="342" y="238"/>
                </a:cubicBezTo>
                <a:cubicBezTo>
                  <a:pt x="341" y="238"/>
                  <a:pt x="341" y="238"/>
                  <a:pt x="341" y="238"/>
                </a:cubicBezTo>
                <a:cubicBezTo>
                  <a:pt x="342" y="239"/>
                  <a:pt x="342" y="239"/>
                  <a:pt x="342" y="239"/>
                </a:cubicBezTo>
                <a:cubicBezTo>
                  <a:pt x="343" y="239"/>
                  <a:pt x="343" y="239"/>
                  <a:pt x="343" y="239"/>
                </a:cubicBezTo>
                <a:cubicBezTo>
                  <a:pt x="343" y="238"/>
                  <a:pt x="343" y="238"/>
                  <a:pt x="343" y="238"/>
                </a:cubicBezTo>
                <a:cubicBezTo>
                  <a:pt x="343" y="239"/>
                  <a:pt x="343" y="239"/>
                  <a:pt x="343" y="239"/>
                </a:cubicBezTo>
                <a:cubicBezTo>
                  <a:pt x="344" y="238"/>
                  <a:pt x="344" y="238"/>
                  <a:pt x="344" y="238"/>
                </a:cubicBezTo>
                <a:cubicBezTo>
                  <a:pt x="344" y="238"/>
                  <a:pt x="344" y="238"/>
                  <a:pt x="344" y="238"/>
                </a:cubicBezTo>
                <a:cubicBezTo>
                  <a:pt x="344" y="238"/>
                  <a:pt x="344" y="238"/>
                  <a:pt x="344" y="238"/>
                </a:cubicBezTo>
                <a:cubicBezTo>
                  <a:pt x="345" y="239"/>
                  <a:pt x="345" y="239"/>
                  <a:pt x="345" y="239"/>
                </a:cubicBezTo>
                <a:cubicBezTo>
                  <a:pt x="344" y="240"/>
                  <a:pt x="344" y="240"/>
                  <a:pt x="344" y="240"/>
                </a:cubicBezTo>
                <a:cubicBezTo>
                  <a:pt x="344" y="240"/>
                  <a:pt x="344" y="240"/>
                  <a:pt x="344" y="240"/>
                </a:cubicBezTo>
                <a:cubicBezTo>
                  <a:pt x="344" y="241"/>
                  <a:pt x="344" y="241"/>
                  <a:pt x="344" y="241"/>
                </a:cubicBezTo>
                <a:cubicBezTo>
                  <a:pt x="343" y="241"/>
                  <a:pt x="343" y="241"/>
                  <a:pt x="343" y="241"/>
                </a:cubicBezTo>
                <a:cubicBezTo>
                  <a:pt x="344" y="241"/>
                  <a:pt x="344" y="241"/>
                  <a:pt x="344" y="241"/>
                </a:cubicBezTo>
                <a:cubicBezTo>
                  <a:pt x="345" y="241"/>
                  <a:pt x="345" y="241"/>
                  <a:pt x="345" y="241"/>
                </a:cubicBezTo>
                <a:cubicBezTo>
                  <a:pt x="346" y="241"/>
                  <a:pt x="346" y="241"/>
                  <a:pt x="346" y="241"/>
                </a:cubicBezTo>
                <a:cubicBezTo>
                  <a:pt x="346" y="241"/>
                  <a:pt x="346" y="241"/>
                  <a:pt x="346" y="241"/>
                </a:cubicBezTo>
                <a:cubicBezTo>
                  <a:pt x="345" y="242"/>
                  <a:pt x="345" y="242"/>
                  <a:pt x="345" y="242"/>
                </a:cubicBezTo>
                <a:cubicBezTo>
                  <a:pt x="345" y="242"/>
                  <a:pt x="345" y="242"/>
                  <a:pt x="345" y="242"/>
                </a:cubicBezTo>
                <a:cubicBezTo>
                  <a:pt x="344" y="243"/>
                  <a:pt x="344" y="243"/>
                  <a:pt x="344" y="243"/>
                </a:cubicBezTo>
                <a:cubicBezTo>
                  <a:pt x="345" y="243"/>
                  <a:pt x="345" y="243"/>
                  <a:pt x="345" y="243"/>
                </a:cubicBezTo>
                <a:cubicBezTo>
                  <a:pt x="345" y="244"/>
                  <a:pt x="345" y="244"/>
                  <a:pt x="345" y="244"/>
                </a:cubicBezTo>
                <a:cubicBezTo>
                  <a:pt x="345" y="245"/>
                  <a:pt x="345" y="245"/>
                  <a:pt x="345" y="245"/>
                </a:cubicBezTo>
                <a:cubicBezTo>
                  <a:pt x="345" y="245"/>
                  <a:pt x="345" y="245"/>
                  <a:pt x="345" y="245"/>
                </a:cubicBezTo>
                <a:cubicBezTo>
                  <a:pt x="346" y="246"/>
                  <a:pt x="346" y="246"/>
                  <a:pt x="346" y="246"/>
                </a:cubicBezTo>
                <a:cubicBezTo>
                  <a:pt x="347" y="248"/>
                  <a:pt x="347" y="248"/>
                  <a:pt x="347" y="248"/>
                </a:cubicBezTo>
                <a:cubicBezTo>
                  <a:pt x="347" y="248"/>
                  <a:pt x="347" y="248"/>
                  <a:pt x="347" y="248"/>
                </a:cubicBezTo>
                <a:cubicBezTo>
                  <a:pt x="346" y="249"/>
                  <a:pt x="346" y="249"/>
                  <a:pt x="346" y="249"/>
                </a:cubicBezTo>
                <a:cubicBezTo>
                  <a:pt x="346" y="250"/>
                  <a:pt x="346" y="250"/>
                  <a:pt x="346" y="250"/>
                </a:cubicBezTo>
                <a:cubicBezTo>
                  <a:pt x="346" y="251"/>
                  <a:pt x="346" y="251"/>
                  <a:pt x="346" y="251"/>
                </a:cubicBezTo>
                <a:cubicBezTo>
                  <a:pt x="346" y="252"/>
                  <a:pt x="346" y="252"/>
                  <a:pt x="346" y="252"/>
                </a:cubicBezTo>
                <a:cubicBezTo>
                  <a:pt x="346" y="253"/>
                  <a:pt x="346" y="253"/>
                  <a:pt x="346" y="253"/>
                </a:cubicBezTo>
                <a:cubicBezTo>
                  <a:pt x="344" y="251"/>
                  <a:pt x="344" y="251"/>
                  <a:pt x="344" y="251"/>
                </a:cubicBezTo>
                <a:cubicBezTo>
                  <a:pt x="344" y="250"/>
                  <a:pt x="344" y="250"/>
                  <a:pt x="344" y="250"/>
                </a:cubicBezTo>
                <a:cubicBezTo>
                  <a:pt x="344" y="249"/>
                  <a:pt x="344" y="249"/>
                  <a:pt x="344" y="249"/>
                </a:cubicBezTo>
                <a:cubicBezTo>
                  <a:pt x="344" y="248"/>
                  <a:pt x="344" y="248"/>
                  <a:pt x="344" y="248"/>
                </a:cubicBezTo>
                <a:cubicBezTo>
                  <a:pt x="344" y="249"/>
                  <a:pt x="344" y="249"/>
                  <a:pt x="344" y="249"/>
                </a:cubicBezTo>
                <a:cubicBezTo>
                  <a:pt x="344" y="250"/>
                  <a:pt x="344" y="250"/>
                  <a:pt x="344" y="250"/>
                </a:cubicBezTo>
                <a:cubicBezTo>
                  <a:pt x="344" y="252"/>
                  <a:pt x="344" y="252"/>
                  <a:pt x="344" y="252"/>
                </a:cubicBezTo>
                <a:cubicBezTo>
                  <a:pt x="344" y="253"/>
                  <a:pt x="344" y="253"/>
                  <a:pt x="344" y="253"/>
                </a:cubicBezTo>
                <a:cubicBezTo>
                  <a:pt x="344" y="254"/>
                  <a:pt x="344" y="254"/>
                  <a:pt x="344" y="254"/>
                </a:cubicBezTo>
                <a:cubicBezTo>
                  <a:pt x="344" y="255"/>
                  <a:pt x="344" y="255"/>
                  <a:pt x="344" y="255"/>
                </a:cubicBezTo>
                <a:cubicBezTo>
                  <a:pt x="344" y="256"/>
                  <a:pt x="344" y="256"/>
                  <a:pt x="344" y="256"/>
                </a:cubicBezTo>
                <a:cubicBezTo>
                  <a:pt x="343" y="255"/>
                  <a:pt x="343" y="255"/>
                  <a:pt x="343" y="255"/>
                </a:cubicBezTo>
                <a:cubicBezTo>
                  <a:pt x="343" y="255"/>
                  <a:pt x="343" y="255"/>
                  <a:pt x="343" y="255"/>
                </a:cubicBezTo>
                <a:cubicBezTo>
                  <a:pt x="342" y="255"/>
                  <a:pt x="342" y="255"/>
                  <a:pt x="342" y="255"/>
                </a:cubicBezTo>
                <a:cubicBezTo>
                  <a:pt x="343" y="256"/>
                  <a:pt x="343" y="256"/>
                  <a:pt x="343" y="256"/>
                </a:cubicBezTo>
                <a:cubicBezTo>
                  <a:pt x="342" y="258"/>
                  <a:pt x="342" y="258"/>
                  <a:pt x="342" y="258"/>
                </a:cubicBezTo>
                <a:cubicBezTo>
                  <a:pt x="343" y="258"/>
                  <a:pt x="343" y="258"/>
                  <a:pt x="343" y="258"/>
                </a:cubicBezTo>
                <a:cubicBezTo>
                  <a:pt x="343" y="259"/>
                  <a:pt x="343" y="259"/>
                  <a:pt x="343" y="259"/>
                </a:cubicBezTo>
                <a:cubicBezTo>
                  <a:pt x="342" y="259"/>
                  <a:pt x="342" y="259"/>
                  <a:pt x="342" y="259"/>
                </a:cubicBezTo>
                <a:cubicBezTo>
                  <a:pt x="341" y="258"/>
                  <a:pt x="341" y="258"/>
                  <a:pt x="341" y="258"/>
                </a:cubicBezTo>
                <a:cubicBezTo>
                  <a:pt x="341" y="256"/>
                  <a:pt x="341" y="256"/>
                  <a:pt x="341" y="256"/>
                </a:cubicBezTo>
                <a:cubicBezTo>
                  <a:pt x="341" y="256"/>
                  <a:pt x="341" y="256"/>
                  <a:pt x="341" y="256"/>
                </a:cubicBezTo>
                <a:cubicBezTo>
                  <a:pt x="341" y="255"/>
                  <a:pt x="341" y="255"/>
                  <a:pt x="341" y="255"/>
                </a:cubicBezTo>
                <a:cubicBezTo>
                  <a:pt x="341" y="255"/>
                  <a:pt x="341" y="255"/>
                  <a:pt x="341" y="255"/>
                </a:cubicBezTo>
                <a:cubicBezTo>
                  <a:pt x="340" y="256"/>
                  <a:pt x="340" y="256"/>
                  <a:pt x="340" y="256"/>
                </a:cubicBezTo>
                <a:cubicBezTo>
                  <a:pt x="340" y="255"/>
                  <a:pt x="340" y="255"/>
                  <a:pt x="340" y="255"/>
                </a:cubicBezTo>
                <a:cubicBezTo>
                  <a:pt x="340" y="254"/>
                  <a:pt x="340" y="254"/>
                  <a:pt x="340" y="254"/>
                </a:cubicBezTo>
                <a:cubicBezTo>
                  <a:pt x="339" y="254"/>
                  <a:pt x="339" y="254"/>
                  <a:pt x="339" y="254"/>
                </a:cubicBezTo>
                <a:cubicBezTo>
                  <a:pt x="339" y="255"/>
                  <a:pt x="339" y="255"/>
                  <a:pt x="339" y="255"/>
                </a:cubicBezTo>
                <a:cubicBezTo>
                  <a:pt x="339" y="254"/>
                  <a:pt x="339" y="254"/>
                  <a:pt x="339" y="254"/>
                </a:cubicBezTo>
                <a:cubicBezTo>
                  <a:pt x="339" y="254"/>
                  <a:pt x="339" y="254"/>
                  <a:pt x="339" y="254"/>
                </a:cubicBezTo>
                <a:cubicBezTo>
                  <a:pt x="339" y="253"/>
                  <a:pt x="339" y="253"/>
                  <a:pt x="339" y="253"/>
                </a:cubicBezTo>
                <a:cubicBezTo>
                  <a:pt x="338" y="253"/>
                  <a:pt x="338" y="253"/>
                  <a:pt x="338" y="253"/>
                </a:cubicBezTo>
                <a:cubicBezTo>
                  <a:pt x="338" y="253"/>
                  <a:pt x="338" y="253"/>
                  <a:pt x="338" y="253"/>
                </a:cubicBezTo>
                <a:cubicBezTo>
                  <a:pt x="338" y="253"/>
                  <a:pt x="338" y="253"/>
                  <a:pt x="338" y="253"/>
                </a:cubicBezTo>
                <a:cubicBezTo>
                  <a:pt x="338" y="254"/>
                  <a:pt x="338" y="254"/>
                  <a:pt x="338" y="254"/>
                </a:cubicBezTo>
                <a:cubicBezTo>
                  <a:pt x="337" y="254"/>
                  <a:pt x="337" y="254"/>
                  <a:pt x="337" y="254"/>
                </a:cubicBezTo>
                <a:cubicBezTo>
                  <a:pt x="337" y="253"/>
                  <a:pt x="337" y="253"/>
                  <a:pt x="337" y="253"/>
                </a:cubicBezTo>
                <a:cubicBezTo>
                  <a:pt x="337" y="253"/>
                  <a:pt x="337" y="253"/>
                  <a:pt x="337" y="253"/>
                </a:cubicBezTo>
                <a:cubicBezTo>
                  <a:pt x="337" y="252"/>
                  <a:pt x="337" y="252"/>
                  <a:pt x="337" y="252"/>
                </a:cubicBezTo>
                <a:cubicBezTo>
                  <a:pt x="336" y="250"/>
                  <a:pt x="336" y="250"/>
                  <a:pt x="336" y="250"/>
                </a:cubicBezTo>
                <a:cubicBezTo>
                  <a:pt x="336" y="250"/>
                  <a:pt x="336" y="250"/>
                  <a:pt x="336" y="250"/>
                </a:cubicBezTo>
                <a:cubicBezTo>
                  <a:pt x="336" y="250"/>
                  <a:pt x="336" y="250"/>
                  <a:pt x="336" y="250"/>
                </a:cubicBezTo>
                <a:cubicBezTo>
                  <a:pt x="336" y="252"/>
                  <a:pt x="336" y="252"/>
                  <a:pt x="336" y="252"/>
                </a:cubicBezTo>
                <a:cubicBezTo>
                  <a:pt x="337" y="253"/>
                  <a:pt x="337" y="253"/>
                  <a:pt x="337" y="253"/>
                </a:cubicBezTo>
                <a:cubicBezTo>
                  <a:pt x="336" y="254"/>
                  <a:pt x="336" y="254"/>
                  <a:pt x="336" y="254"/>
                </a:cubicBezTo>
                <a:cubicBezTo>
                  <a:pt x="335" y="252"/>
                  <a:pt x="335" y="252"/>
                  <a:pt x="335" y="252"/>
                </a:cubicBezTo>
                <a:cubicBezTo>
                  <a:pt x="335" y="251"/>
                  <a:pt x="335" y="251"/>
                  <a:pt x="335" y="251"/>
                </a:cubicBezTo>
                <a:cubicBezTo>
                  <a:pt x="335" y="251"/>
                  <a:pt x="335" y="251"/>
                  <a:pt x="335" y="251"/>
                </a:cubicBezTo>
                <a:cubicBezTo>
                  <a:pt x="334" y="251"/>
                  <a:pt x="334" y="251"/>
                  <a:pt x="334" y="251"/>
                </a:cubicBezTo>
                <a:cubicBezTo>
                  <a:pt x="333" y="249"/>
                  <a:pt x="333" y="249"/>
                  <a:pt x="333" y="249"/>
                </a:cubicBezTo>
                <a:cubicBezTo>
                  <a:pt x="333" y="249"/>
                  <a:pt x="333" y="249"/>
                  <a:pt x="333" y="249"/>
                </a:cubicBezTo>
                <a:cubicBezTo>
                  <a:pt x="333" y="248"/>
                  <a:pt x="333" y="248"/>
                  <a:pt x="333" y="248"/>
                </a:cubicBezTo>
                <a:cubicBezTo>
                  <a:pt x="333" y="247"/>
                  <a:pt x="333" y="247"/>
                  <a:pt x="333" y="247"/>
                </a:cubicBezTo>
                <a:cubicBezTo>
                  <a:pt x="332" y="248"/>
                  <a:pt x="332" y="248"/>
                  <a:pt x="332" y="248"/>
                </a:cubicBezTo>
                <a:cubicBezTo>
                  <a:pt x="332" y="248"/>
                  <a:pt x="332" y="248"/>
                  <a:pt x="332" y="248"/>
                </a:cubicBezTo>
                <a:cubicBezTo>
                  <a:pt x="332" y="249"/>
                  <a:pt x="332" y="249"/>
                  <a:pt x="332" y="249"/>
                </a:cubicBezTo>
                <a:cubicBezTo>
                  <a:pt x="333" y="250"/>
                  <a:pt x="333" y="250"/>
                  <a:pt x="333" y="250"/>
                </a:cubicBezTo>
                <a:cubicBezTo>
                  <a:pt x="332" y="250"/>
                  <a:pt x="332" y="250"/>
                  <a:pt x="332" y="250"/>
                </a:cubicBezTo>
                <a:cubicBezTo>
                  <a:pt x="332" y="249"/>
                  <a:pt x="332" y="249"/>
                  <a:pt x="332" y="249"/>
                </a:cubicBezTo>
                <a:cubicBezTo>
                  <a:pt x="332" y="249"/>
                  <a:pt x="332" y="249"/>
                  <a:pt x="332" y="249"/>
                </a:cubicBezTo>
                <a:cubicBezTo>
                  <a:pt x="330" y="248"/>
                  <a:pt x="330" y="248"/>
                  <a:pt x="330" y="248"/>
                </a:cubicBezTo>
                <a:cubicBezTo>
                  <a:pt x="330" y="247"/>
                  <a:pt x="330" y="247"/>
                  <a:pt x="330" y="247"/>
                </a:cubicBezTo>
                <a:cubicBezTo>
                  <a:pt x="330" y="246"/>
                  <a:pt x="330" y="246"/>
                  <a:pt x="330" y="246"/>
                </a:cubicBezTo>
                <a:cubicBezTo>
                  <a:pt x="329" y="246"/>
                  <a:pt x="329" y="246"/>
                  <a:pt x="329" y="246"/>
                </a:cubicBezTo>
                <a:cubicBezTo>
                  <a:pt x="328" y="246"/>
                  <a:pt x="328" y="246"/>
                  <a:pt x="328" y="246"/>
                </a:cubicBezTo>
                <a:cubicBezTo>
                  <a:pt x="328" y="246"/>
                  <a:pt x="328" y="246"/>
                  <a:pt x="328" y="246"/>
                </a:cubicBezTo>
                <a:cubicBezTo>
                  <a:pt x="328" y="247"/>
                  <a:pt x="328" y="247"/>
                  <a:pt x="328" y="247"/>
                </a:cubicBezTo>
                <a:cubicBezTo>
                  <a:pt x="328" y="248"/>
                  <a:pt x="328" y="248"/>
                  <a:pt x="328" y="248"/>
                </a:cubicBezTo>
                <a:cubicBezTo>
                  <a:pt x="329" y="249"/>
                  <a:pt x="329" y="249"/>
                  <a:pt x="329" y="249"/>
                </a:cubicBezTo>
                <a:cubicBezTo>
                  <a:pt x="329" y="250"/>
                  <a:pt x="329" y="250"/>
                  <a:pt x="329" y="250"/>
                </a:cubicBezTo>
                <a:cubicBezTo>
                  <a:pt x="329" y="250"/>
                  <a:pt x="329" y="250"/>
                  <a:pt x="329" y="250"/>
                </a:cubicBezTo>
                <a:cubicBezTo>
                  <a:pt x="329" y="251"/>
                  <a:pt x="329" y="251"/>
                  <a:pt x="329" y="251"/>
                </a:cubicBezTo>
                <a:cubicBezTo>
                  <a:pt x="330" y="251"/>
                  <a:pt x="330" y="251"/>
                  <a:pt x="330" y="251"/>
                </a:cubicBezTo>
                <a:cubicBezTo>
                  <a:pt x="331" y="252"/>
                  <a:pt x="331" y="252"/>
                  <a:pt x="331" y="252"/>
                </a:cubicBezTo>
                <a:cubicBezTo>
                  <a:pt x="332" y="252"/>
                  <a:pt x="332" y="252"/>
                  <a:pt x="332" y="252"/>
                </a:cubicBezTo>
                <a:cubicBezTo>
                  <a:pt x="331" y="253"/>
                  <a:pt x="331" y="253"/>
                  <a:pt x="331" y="253"/>
                </a:cubicBezTo>
                <a:cubicBezTo>
                  <a:pt x="332" y="253"/>
                  <a:pt x="332" y="253"/>
                  <a:pt x="332" y="253"/>
                </a:cubicBezTo>
                <a:cubicBezTo>
                  <a:pt x="332" y="253"/>
                  <a:pt x="332" y="253"/>
                  <a:pt x="332" y="253"/>
                </a:cubicBezTo>
                <a:cubicBezTo>
                  <a:pt x="332" y="254"/>
                  <a:pt x="332" y="254"/>
                  <a:pt x="332" y="254"/>
                </a:cubicBezTo>
                <a:cubicBezTo>
                  <a:pt x="333" y="254"/>
                  <a:pt x="333" y="254"/>
                  <a:pt x="333" y="254"/>
                </a:cubicBezTo>
                <a:cubicBezTo>
                  <a:pt x="333" y="254"/>
                  <a:pt x="333" y="254"/>
                  <a:pt x="333" y="254"/>
                </a:cubicBezTo>
                <a:cubicBezTo>
                  <a:pt x="334" y="255"/>
                  <a:pt x="334" y="255"/>
                  <a:pt x="334" y="255"/>
                </a:cubicBezTo>
                <a:cubicBezTo>
                  <a:pt x="333" y="256"/>
                  <a:pt x="333" y="256"/>
                  <a:pt x="333" y="256"/>
                </a:cubicBezTo>
                <a:cubicBezTo>
                  <a:pt x="334" y="256"/>
                  <a:pt x="334" y="256"/>
                  <a:pt x="334" y="256"/>
                </a:cubicBezTo>
                <a:cubicBezTo>
                  <a:pt x="335" y="256"/>
                  <a:pt x="335" y="256"/>
                  <a:pt x="335" y="256"/>
                </a:cubicBezTo>
                <a:cubicBezTo>
                  <a:pt x="335" y="257"/>
                  <a:pt x="335" y="257"/>
                  <a:pt x="335" y="257"/>
                </a:cubicBezTo>
                <a:cubicBezTo>
                  <a:pt x="334" y="258"/>
                  <a:pt x="334" y="258"/>
                  <a:pt x="334" y="258"/>
                </a:cubicBezTo>
                <a:cubicBezTo>
                  <a:pt x="335" y="258"/>
                  <a:pt x="335" y="258"/>
                  <a:pt x="335" y="258"/>
                </a:cubicBezTo>
                <a:cubicBezTo>
                  <a:pt x="335" y="259"/>
                  <a:pt x="335" y="259"/>
                  <a:pt x="335" y="259"/>
                </a:cubicBezTo>
                <a:cubicBezTo>
                  <a:pt x="335" y="259"/>
                  <a:pt x="335" y="259"/>
                  <a:pt x="335" y="259"/>
                </a:cubicBezTo>
                <a:cubicBezTo>
                  <a:pt x="336" y="259"/>
                  <a:pt x="336" y="259"/>
                  <a:pt x="336" y="259"/>
                </a:cubicBezTo>
                <a:cubicBezTo>
                  <a:pt x="336" y="259"/>
                  <a:pt x="336" y="259"/>
                  <a:pt x="336" y="259"/>
                </a:cubicBezTo>
                <a:cubicBezTo>
                  <a:pt x="336" y="260"/>
                  <a:pt x="336" y="260"/>
                  <a:pt x="336" y="260"/>
                </a:cubicBezTo>
                <a:cubicBezTo>
                  <a:pt x="336" y="260"/>
                  <a:pt x="336" y="260"/>
                  <a:pt x="336" y="260"/>
                </a:cubicBezTo>
                <a:cubicBezTo>
                  <a:pt x="337" y="260"/>
                  <a:pt x="337" y="260"/>
                  <a:pt x="337" y="260"/>
                </a:cubicBezTo>
                <a:cubicBezTo>
                  <a:pt x="337" y="261"/>
                  <a:pt x="337" y="261"/>
                  <a:pt x="337" y="261"/>
                </a:cubicBezTo>
                <a:cubicBezTo>
                  <a:pt x="337" y="261"/>
                  <a:pt x="337" y="261"/>
                  <a:pt x="337" y="261"/>
                </a:cubicBezTo>
                <a:cubicBezTo>
                  <a:pt x="336" y="261"/>
                  <a:pt x="336" y="261"/>
                  <a:pt x="336" y="261"/>
                </a:cubicBezTo>
                <a:cubicBezTo>
                  <a:pt x="336" y="262"/>
                  <a:pt x="336" y="262"/>
                  <a:pt x="336" y="262"/>
                </a:cubicBezTo>
                <a:cubicBezTo>
                  <a:pt x="336" y="262"/>
                  <a:pt x="336" y="262"/>
                  <a:pt x="336" y="262"/>
                </a:cubicBezTo>
                <a:cubicBezTo>
                  <a:pt x="337" y="263"/>
                  <a:pt x="337" y="263"/>
                  <a:pt x="337" y="263"/>
                </a:cubicBezTo>
                <a:cubicBezTo>
                  <a:pt x="336" y="263"/>
                  <a:pt x="336" y="263"/>
                  <a:pt x="336" y="263"/>
                </a:cubicBezTo>
                <a:cubicBezTo>
                  <a:pt x="336" y="264"/>
                  <a:pt x="336" y="264"/>
                  <a:pt x="336" y="264"/>
                </a:cubicBezTo>
                <a:close/>
                <a:moveTo>
                  <a:pt x="252" y="239"/>
                </a:moveTo>
                <a:cubicBezTo>
                  <a:pt x="252" y="239"/>
                  <a:pt x="252" y="239"/>
                  <a:pt x="252" y="239"/>
                </a:cubicBezTo>
                <a:cubicBezTo>
                  <a:pt x="253" y="238"/>
                  <a:pt x="253" y="238"/>
                  <a:pt x="253" y="238"/>
                </a:cubicBezTo>
                <a:cubicBezTo>
                  <a:pt x="253" y="238"/>
                  <a:pt x="253" y="238"/>
                  <a:pt x="253" y="238"/>
                </a:cubicBezTo>
                <a:cubicBezTo>
                  <a:pt x="253" y="238"/>
                  <a:pt x="253" y="238"/>
                  <a:pt x="253" y="238"/>
                </a:cubicBezTo>
                <a:cubicBezTo>
                  <a:pt x="254" y="238"/>
                  <a:pt x="254" y="238"/>
                  <a:pt x="254" y="238"/>
                </a:cubicBezTo>
                <a:cubicBezTo>
                  <a:pt x="255" y="238"/>
                  <a:pt x="255" y="238"/>
                  <a:pt x="255" y="238"/>
                </a:cubicBezTo>
                <a:cubicBezTo>
                  <a:pt x="255" y="238"/>
                  <a:pt x="255" y="238"/>
                  <a:pt x="255" y="238"/>
                </a:cubicBezTo>
                <a:cubicBezTo>
                  <a:pt x="256" y="238"/>
                  <a:pt x="256" y="238"/>
                  <a:pt x="256" y="238"/>
                </a:cubicBezTo>
                <a:cubicBezTo>
                  <a:pt x="256" y="238"/>
                  <a:pt x="256" y="238"/>
                  <a:pt x="256" y="238"/>
                </a:cubicBezTo>
                <a:cubicBezTo>
                  <a:pt x="256" y="239"/>
                  <a:pt x="256" y="239"/>
                  <a:pt x="256" y="239"/>
                </a:cubicBezTo>
                <a:cubicBezTo>
                  <a:pt x="256" y="240"/>
                  <a:pt x="256" y="240"/>
                  <a:pt x="256" y="240"/>
                </a:cubicBezTo>
                <a:cubicBezTo>
                  <a:pt x="256" y="241"/>
                  <a:pt x="256" y="241"/>
                  <a:pt x="256" y="241"/>
                </a:cubicBezTo>
                <a:cubicBezTo>
                  <a:pt x="255" y="242"/>
                  <a:pt x="255" y="242"/>
                  <a:pt x="255" y="242"/>
                </a:cubicBezTo>
                <a:cubicBezTo>
                  <a:pt x="255" y="243"/>
                  <a:pt x="255" y="243"/>
                  <a:pt x="255" y="243"/>
                </a:cubicBezTo>
                <a:cubicBezTo>
                  <a:pt x="255" y="243"/>
                  <a:pt x="255" y="243"/>
                  <a:pt x="255" y="243"/>
                </a:cubicBezTo>
                <a:cubicBezTo>
                  <a:pt x="256" y="243"/>
                  <a:pt x="256" y="243"/>
                  <a:pt x="256" y="243"/>
                </a:cubicBezTo>
                <a:cubicBezTo>
                  <a:pt x="256" y="243"/>
                  <a:pt x="256" y="243"/>
                  <a:pt x="256" y="243"/>
                </a:cubicBezTo>
                <a:cubicBezTo>
                  <a:pt x="257" y="243"/>
                  <a:pt x="257" y="243"/>
                  <a:pt x="257" y="243"/>
                </a:cubicBezTo>
                <a:cubicBezTo>
                  <a:pt x="258" y="243"/>
                  <a:pt x="258" y="243"/>
                  <a:pt x="258" y="243"/>
                </a:cubicBezTo>
                <a:cubicBezTo>
                  <a:pt x="258" y="243"/>
                  <a:pt x="258" y="243"/>
                  <a:pt x="258" y="243"/>
                </a:cubicBezTo>
                <a:cubicBezTo>
                  <a:pt x="259" y="243"/>
                  <a:pt x="259" y="243"/>
                  <a:pt x="259" y="243"/>
                </a:cubicBezTo>
                <a:cubicBezTo>
                  <a:pt x="259" y="242"/>
                  <a:pt x="259" y="242"/>
                  <a:pt x="259" y="242"/>
                </a:cubicBezTo>
                <a:cubicBezTo>
                  <a:pt x="260" y="242"/>
                  <a:pt x="260" y="242"/>
                  <a:pt x="260" y="242"/>
                </a:cubicBezTo>
                <a:cubicBezTo>
                  <a:pt x="261" y="242"/>
                  <a:pt x="261" y="242"/>
                  <a:pt x="261" y="242"/>
                </a:cubicBezTo>
                <a:cubicBezTo>
                  <a:pt x="261" y="240"/>
                  <a:pt x="261" y="240"/>
                  <a:pt x="261" y="240"/>
                </a:cubicBezTo>
                <a:cubicBezTo>
                  <a:pt x="262" y="240"/>
                  <a:pt x="262" y="240"/>
                  <a:pt x="262" y="240"/>
                </a:cubicBezTo>
                <a:cubicBezTo>
                  <a:pt x="262" y="239"/>
                  <a:pt x="262" y="239"/>
                  <a:pt x="262" y="239"/>
                </a:cubicBezTo>
                <a:cubicBezTo>
                  <a:pt x="263" y="239"/>
                  <a:pt x="263" y="239"/>
                  <a:pt x="263" y="239"/>
                </a:cubicBezTo>
                <a:cubicBezTo>
                  <a:pt x="263" y="240"/>
                  <a:pt x="263" y="240"/>
                  <a:pt x="263" y="240"/>
                </a:cubicBezTo>
                <a:cubicBezTo>
                  <a:pt x="264" y="239"/>
                  <a:pt x="264" y="239"/>
                  <a:pt x="264" y="239"/>
                </a:cubicBezTo>
                <a:cubicBezTo>
                  <a:pt x="264" y="239"/>
                  <a:pt x="264" y="239"/>
                  <a:pt x="264" y="239"/>
                </a:cubicBezTo>
                <a:cubicBezTo>
                  <a:pt x="265" y="239"/>
                  <a:pt x="265" y="239"/>
                  <a:pt x="265" y="239"/>
                </a:cubicBezTo>
                <a:cubicBezTo>
                  <a:pt x="265" y="237"/>
                  <a:pt x="265" y="237"/>
                  <a:pt x="265" y="237"/>
                </a:cubicBezTo>
                <a:cubicBezTo>
                  <a:pt x="265" y="236"/>
                  <a:pt x="265" y="236"/>
                  <a:pt x="265" y="236"/>
                </a:cubicBezTo>
                <a:cubicBezTo>
                  <a:pt x="266" y="236"/>
                  <a:pt x="266" y="236"/>
                  <a:pt x="266" y="236"/>
                </a:cubicBezTo>
                <a:cubicBezTo>
                  <a:pt x="267" y="235"/>
                  <a:pt x="267" y="235"/>
                  <a:pt x="267" y="235"/>
                </a:cubicBezTo>
                <a:cubicBezTo>
                  <a:pt x="267" y="235"/>
                  <a:pt x="267" y="235"/>
                  <a:pt x="267" y="235"/>
                </a:cubicBezTo>
                <a:cubicBezTo>
                  <a:pt x="268" y="235"/>
                  <a:pt x="268" y="235"/>
                  <a:pt x="268" y="235"/>
                </a:cubicBezTo>
                <a:cubicBezTo>
                  <a:pt x="268" y="235"/>
                  <a:pt x="268" y="235"/>
                  <a:pt x="268" y="235"/>
                </a:cubicBezTo>
                <a:cubicBezTo>
                  <a:pt x="269" y="235"/>
                  <a:pt x="269" y="235"/>
                  <a:pt x="269" y="235"/>
                </a:cubicBezTo>
                <a:cubicBezTo>
                  <a:pt x="269" y="235"/>
                  <a:pt x="269" y="235"/>
                  <a:pt x="269" y="235"/>
                </a:cubicBezTo>
                <a:cubicBezTo>
                  <a:pt x="269" y="236"/>
                  <a:pt x="269" y="236"/>
                  <a:pt x="269" y="236"/>
                </a:cubicBezTo>
                <a:cubicBezTo>
                  <a:pt x="269" y="236"/>
                  <a:pt x="269" y="236"/>
                  <a:pt x="269" y="236"/>
                </a:cubicBezTo>
                <a:cubicBezTo>
                  <a:pt x="268" y="237"/>
                  <a:pt x="268" y="237"/>
                  <a:pt x="268" y="237"/>
                </a:cubicBezTo>
                <a:cubicBezTo>
                  <a:pt x="269" y="237"/>
                  <a:pt x="269" y="237"/>
                  <a:pt x="269" y="237"/>
                </a:cubicBezTo>
                <a:cubicBezTo>
                  <a:pt x="270" y="237"/>
                  <a:pt x="270" y="237"/>
                  <a:pt x="270" y="237"/>
                </a:cubicBezTo>
                <a:cubicBezTo>
                  <a:pt x="271" y="238"/>
                  <a:pt x="271" y="238"/>
                  <a:pt x="271" y="238"/>
                </a:cubicBezTo>
                <a:cubicBezTo>
                  <a:pt x="271" y="238"/>
                  <a:pt x="271" y="238"/>
                  <a:pt x="271" y="238"/>
                </a:cubicBezTo>
                <a:cubicBezTo>
                  <a:pt x="271" y="239"/>
                  <a:pt x="271" y="239"/>
                  <a:pt x="271" y="239"/>
                </a:cubicBezTo>
                <a:cubicBezTo>
                  <a:pt x="270" y="239"/>
                  <a:pt x="270" y="239"/>
                  <a:pt x="270" y="239"/>
                </a:cubicBezTo>
                <a:cubicBezTo>
                  <a:pt x="270" y="241"/>
                  <a:pt x="270" y="241"/>
                  <a:pt x="270" y="241"/>
                </a:cubicBezTo>
                <a:cubicBezTo>
                  <a:pt x="271" y="241"/>
                  <a:pt x="271" y="241"/>
                  <a:pt x="271" y="241"/>
                </a:cubicBezTo>
                <a:cubicBezTo>
                  <a:pt x="271" y="241"/>
                  <a:pt x="271" y="241"/>
                  <a:pt x="271" y="241"/>
                </a:cubicBezTo>
                <a:cubicBezTo>
                  <a:pt x="272" y="241"/>
                  <a:pt x="272" y="241"/>
                  <a:pt x="272" y="241"/>
                </a:cubicBezTo>
                <a:cubicBezTo>
                  <a:pt x="272" y="241"/>
                  <a:pt x="272" y="241"/>
                  <a:pt x="272" y="241"/>
                </a:cubicBezTo>
                <a:cubicBezTo>
                  <a:pt x="273" y="241"/>
                  <a:pt x="273" y="241"/>
                  <a:pt x="273" y="241"/>
                </a:cubicBezTo>
                <a:cubicBezTo>
                  <a:pt x="273" y="241"/>
                  <a:pt x="273" y="241"/>
                  <a:pt x="273" y="241"/>
                </a:cubicBezTo>
                <a:cubicBezTo>
                  <a:pt x="274" y="241"/>
                  <a:pt x="274" y="241"/>
                  <a:pt x="274" y="241"/>
                </a:cubicBezTo>
                <a:cubicBezTo>
                  <a:pt x="274" y="242"/>
                  <a:pt x="274" y="242"/>
                  <a:pt x="274" y="242"/>
                </a:cubicBezTo>
                <a:cubicBezTo>
                  <a:pt x="275" y="242"/>
                  <a:pt x="275" y="242"/>
                  <a:pt x="275" y="242"/>
                </a:cubicBezTo>
                <a:cubicBezTo>
                  <a:pt x="276" y="243"/>
                  <a:pt x="276" y="243"/>
                  <a:pt x="276" y="243"/>
                </a:cubicBezTo>
                <a:cubicBezTo>
                  <a:pt x="277" y="242"/>
                  <a:pt x="277" y="242"/>
                  <a:pt x="277" y="242"/>
                </a:cubicBezTo>
                <a:cubicBezTo>
                  <a:pt x="277" y="241"/>
                  <a:pt x="277" y="241"/>
                  <a:pt x="277" y="241"/>
                </a:cubicBezTo>
                <a:cubicBezTo>
                  <a:pt x="278" y="241"/>
                  <a:pt x="278" y="241"/>
                  <a:pt x="278" y="241"/>
                </a:cubicBezTo>
                <a:cubicBezTo>
                  <a:pt x="278" y="240"/>
                  <a:pt x="278" y="240"/>
                  <a:pt x="278" y="240"/>
                </a:cubicBezTo>
                <a:cubicBezTo>
                  <a:pt x="279" y="240"/>
                  <a:pt x="279" y="240"/>
                  <a:pt x="279" y="240"/>
                </a:cubicBezTo>
                <a:cubicBezTo>
                  <a:pt x="279" y="240"/>
                  <a:pt x="279" y="240"/>
                  <a:pt x="279" y="240"/>
                </a:cubicBezTo>
                <a:cubicBezTo>
                  <a:pt x="279" y="239"/>
                  <a:pt x="279" y="239"/>
                  <a:pt x="279" y="239"/>
                </a:cubicBezTo>
                <a:cubicBezTo>
                  <a:pt x="278" y="239"/>
                  <a:pt x="278" y="239"/>
                  <a:pt x="278" y="239"/>
                </a:cubicBezTo>
                <a:cubicBezTo>
                  <a:pt x="279" y="239"/>
                  <a:pt x="279" y="239"/>
                  <a:pt x="279" y="239"/>
                </a:cubicBezTo>
                <a:cubicBezTo>
                  <a:pt x="279" y="238"/>
                  <a:pt x="279" y="238"/>
                  <a:pt x="279" y="238"/>
                </a:cubicBezTo>
                <a:cubicBezTo>
                  <a:pt x="279" y="238"/>
                  <a:pt x="279" y="238"/>
                  <a:pt x="279" y="238"/>
                </a:cubicBezTo>
                <a:cubicBezTo>
                  <a:pt x="278" y="237"/>
                  <a:pt x="278" y="237"/>
                  <a:pt x="278" y="237"/>
                </a:cubicBezTo>
                <a:cubicBezTo>
                  <a:pt x="278" y="237"/>
                  <a:pt x="278" y="237"/>
                  <a:pt x="278" y="237"/>
                </a:cubicBezTo>
                <a:cubicBezTo>
                  <a:pt x="278" y="238"/>
                  <a:pt x="278" y="238"/>
                  <a:pt x="278" y="238"/>
                </a:cubicBezTo>
                <a:cubicBezTo>
                  <a:pt x="278" y="238"/>
                  <a:pt x="278" y="238"/>
                  <a:pt x="278" y="238"/>
                </a:cubicBezTo>
                <a:cubicBezTo>
                  <a:pt x="277" y="238"/>
                  <a:pt x="277" y="238"/>
                  <a:pt x="277" y="238"/>
                </a:cubicBezTo>
                <a:cubicBezTo>
                  <a:pt x="276" y="237"/>
                  <a:pt x="276" y="237"/>
                  <a:pt x="276" y="237"/>
                </a:cubicBezTo>
                <a:cubicBezTo>
                  <a:pt x="276" y="237"/>
                  <a:pt x="276" y="237"/>
                  <a:pt x="276" y="237"/>
                </a:cubicBezTo>
                <a:cubicBezTo>
                  <a:pt x="276" y="237"/>
                  <a:pt x="276" y="237"/>
                  <a:pt x="276" y="237"/>
                </a:cubicBezTo>
                <a:cubicBezTo>
                  <a:pt x="275" y="238"/>
                  <a:pt x="275" y="238"/>
                  <a:pt x="275" y="238"/>
                </a:cubicBezTo>
                <a:cubicBezTo>
                  <a:pt x="274" y="238"/>
                  <a:pt x="274" y="238"/>
                  <a:pt x="274" y="238"/>
                </a:cubicBezTo>
                <a:cubicBezTo>
                  <a:pt x="273" y="237"/>
                  <a:pt x="273" y="237"/>
                  <a:pt x="273" y="237"/>
                </a:cubicBezTo>
                <a:cubicBezTo>
                  <a:pt x="274" y="236"/>
                  <a:pt x="274" y="236"/>
                  <a:pt x="274" y="236"/>
                </a:cubicBezTo>
                <a:cubicBezTo>
                  <a:pt x="275" y="237"/>
                  <a:pt x="275" y="237"/>
                  <a:pt x="275" y="237"/>
                </a:cubicBezTo>
                <a:cubicBezTo>
                  <a:pt x="275" y="236"/>
                  <a:pt x="275" y="236"/>
                  <a:pt x="275" y="236"/>
                </a:cubicBezTo>
                <a:cubicBezTo>
                  <a:pt x="275" y="235"/>
                  <a:pt x="275" y="235"/>
                  <a:pt x="275" y="235"/>
                </a:cubicBezTo>
                <a:cubicBezTo>
                  <a:pt x="275" y="235"/>
                  <a:pt x="275" y="235"/>
                  <a:pt x="275" y="235"/>
                </a:cubicBezTo>
                <a:cubicBezTo>
                  <a:pt x="275" y="234"/>
                  <a:pt x="275" y="234"/>
                  <a:pt x="275" y="234"/>
                </a:cubicBezTo>
                <a:cubicBezTo>
                  <a:pt x="275" y="233"/>
                  <a:pt x="275" y="233"/>
                  <a:pt x="275" y="233"/>
                </a:cubicBezTo>
                <a:cubicBezTo>
                  <a:pt x="275" y="233"/>
                  <a:pt x="275" y="233"/>
                  <a:pt x="275" y="233"/>
                </a:cubicBezTo>
                <a:cubicBezTo>
                  <a:pt x="275" y="232"/>
                  <a:pt x="275" y="232"/>
                  <a:pt x="275" y="232"/>
                </a:cubicBezTo>
                <a:cubicBezTo>
                  <a:pt x="275" y="232"/>
                  <a:pt x="275" y="232"/>
                  <a:pt x="275" y="232"/>
                </a:cubicBezTo>
                <a:cubicBezTo>
                  <a:pt x="273" y="230"/>
                  <a:pt x="273" y="230"/>
                  <a:pt x="273" y="230"/>
                </a:cubicBezTo>
                <a:cubicBezTo>
                  <a:pt x="272" y="230"/>
                  <a:pt x="272" y="230"/>
                  <a:pt x="272" y="230"/>
                </a:cubicBezTo>
                <a:cubicBezTo>
                  <a:pt x="272" y="229"/>
                  <a:pt x="272" y="229"/>
                  <a:pt x="272" y="229"/>
                </a:cubicBezTo>
                <a:cubicBezTo>
                  <a:pt x="272" y="228"/>
                  <a:pt x="272" y="228"/>
                  <a:pt x="272" y="228"/>
                </a:cubicBezTo>
                <a:cubicBezTo>
                  <a:pt x="271" y="228"/>
                  <a:pt x="271" y="228"/>
                  <a:pt x="271" y="228"/>
                </a:cubicBezTo>
                <a:cubicBezTo>
                  <a:pt x="271" y="227"/>
                  <a:pt x="271" y="227"/>
                  <a:pt x="271" y="227"/>
                </a:cubicBezTo>
                <a:cubicBezTo>
                  <a:pt x="271" y="226"/>
                  <a:pt x="271" y="226"/>
                  <a:pt x="271" y="226"/>
                </a:cubicBezTo>
                <a:cubicBezTo>
                  <a:pt x="271" y="226"/>
                  <a:pt x="271" y="226"/>
                  <a:pt x="271" y="226"/>
                </a:cubicBezTo>
                <a:cubicBezTo>
                  <a:pt x="269" y="225"/>
                  <a:pt x="269" y="225"/>
                  <a:pt x="269" y="225"/>
                </a:cubicBezTo>
                <a:cubicBezTo>
                  <a:pt x="268" y="225"/>
                  <a:pt x="268" y="225"/>
                  <a:pt x="268" y="225"/>
                </a:cubicBezTo>
                <a:cubicBezTo>
                  <a:pt x="267" y="224"/>
                  <a:pt x="267" y="224"/>
                  <a:pt x="267" y="224"/>
                </a:cubicBezTo>
                <a:cubicBezTo>
                  <a:pt x="268" y="223"/>
                  <a:pt x="268" y="223"/>
                  <a:pt x="268" y="223"/>
                </a:cubicBezTo>
                <a:cubicBezTo>
                  <a:pt x="268" y="223"/>
                  <a:pt x="268" y="223"/>
                  <a:pt x="268" y="223"/>
                </a:cubicBezTo>
                <a:cubicBezTo>
                  <a:pt x="267" y="222"/>
                  <a:pt x="267" y="222"/>
                  <a:pt x="267" y="222"/>
                </a:cubicBezTo>
                <a:cubicBezTo>
                  <a:pt x="267" y="222"/>
                  <a:pt x="267" y="222"/>
                  <a:pt x="267" y="222"/>
                </a:cubicBezTo>
                <a:cubicBezTo>
                  <a:pt x="266" y="222"/>
                  <a:pt x="266" y="222"/>
                  <a:pt x="266" y="222"/>
                </a:cubicBezTo>
                <a:cubicBezTo>
                  <a:pt x="266" y="223"/>
                  <a:pt x="266" y="223"/>
                  <a:pt x="266" y="223"/>
                </a:cubicBezTo>
                <a:cubicBezTo>
                  <a:pt x="265" y="223"/>
                  <a:pt x="265" y="223"/>
                  <a:pt x="265" y="223"/>
                </a:cubicBezTo>
                <a:cubicBezTo>
                  <a:pt x="265" y="224"/>
                  <a:pt x="265" y="224"/>
                  <a:pt x="265" y="224"/>
                </a:cubicBezTo>
                <a:cubicBezTo>
                  <a:pt x="264" y="224"/>
                  <a:pt x="264" y="224"/>
                  <a:pt x="264" y="224"/>
                </a:cubicBezTo>
                <a:cubicBezTo>
                  <a:pt x="264" y="222"/>
                  <a:pt x="264" y="222"/>
                  <a:pt x="264" y="222"/>
                </a:cubicBezTo>
                <a:cubicBezTo>
                  <a:pt x="264" y="221"/>
                  <a:pt x="264" y="221"/>
                  <a:pt x="264" y="221"/>
                </a:cubicBezTo>
                <a:cubicBezTo>
                  <a:pt x="264" y="221"/>
                  <a:pt x="264" y="221"/>
                  <a:pt x="264" y="221"/>
                </a:cubicBezTo>
                <a:cubicBezTo>
                  <a:pt x="265" y="221"/>
                  <a:pt x="265" y="221"/>
                  <a:pt x="265" y="221"/>
                </a:cubicBezTo>
                <a:cubicBezTo>
                  <a:pt x="265" y="221"/>
                  <a:pt x="265" y="221"/>
                  <a:pt x="265" y="221"/>
                </a:cubicBezTo>
                <a:cubicBezTo>
                  <a:pt x="265" y="220"/>
                  <a:pt x="265" y="220"/>
                  <a:pt x="265" y="220"/>
                </a:cubicBezTo>
                <a:cubicBezTo>
                  <a:pt x="265" y="219"/>
                  <a:pt x="265" y="219"/>
                  <a:pt x="265" y="219"/>
                </a:cubicBezTo>
                <a:cubicBezTo>
                  <a:pt x="265" y="219"/>
                  <a:pt x="265" y="219"/>
                  <a:pt x="265" y="219"/>
                </a:cubicBezTo>
                <a:cubicBezTo>
                  <a:pt x="264" y="219"/>
                  <a:pt x="264" y="219"/>
                  <a:pt x="264" y="219"/>
                </a:cubicBezTo>
                <a:cubicBezTo>
                  <a:pt x="264" y="218"/>
                  <a:pt x="264" y="218"/>
                  <a:pt x="264" y="218"/>
                </a:cubicBezTo>
                <a:cubicBezTo>
                  <a:pt x="265" y="217"/>
                  <a:pt x="265" y="217"/>
                  <a:pt x="265" y="217"/>
                </a:cubicBezTo>
                <a:cubicBezTo>
                  <a:pt x="264" y="217"/>
                  <a:pt x="264" y="217"/>
                  <a:pt x="264" y="217"/>
                </a:cubicBezTo>
                <a:cubicBezTo>
                  <a:pt x="263" y="218"/>
                  <a:pt x="263" y="218"/>
                  <a:pt x="263" y="218"/>
                </a:cubicBezTo>
                <a:cubicBezTo>
                  <a:pt x="262" y="219"/>
                  <a:pt x="262" y="219"/>
                  <a:pt x="262" y="219"/>
                </a:cubicBezTo>
                <a:cubicBezTo>
                  <a:pt x="261" y="221"/>
                  <a:pt x="261" y="221"/>
                  <a:pt x="261" y="221"/>
                </a:cubicBezTo>
                <a:cubicBezTo>
                  <a:pt x="260" y="222"/>
                  <a:pt x="260" y="222"/>
                  <a:pt x="260" y="222"/>
                </a:cubicBezTo>
                <a:cubicBezTo>
                  <a:pt x="260" y="223"/>
                  <a:pt x="260" y="223"/>
                  <a:pt x="260" y="223"/>
                </a:cubicBezTo>
                <a:cubicBezTo>
                  <a:pt x="259" y="223"/>
                  <a:pt x="259" y="223"/>
                  <a:pt x="259" y="223"/>
                </a:cubicBezTo>
                <a:cubicBezTo>
                  <a:pt x="259" y="224"/>
                  <a:pt x="259" y="224"/>
                  <a:pt x="259" y="224"/>
                </a:cubicBezTo>
                <a:cubicBezTo>
                  <a:pt x="258" y="226"/>
                  <a:pt x="258" y="226"/>
                  <a:pt x="258" y="226"/>
                </a:cubicBezTo>
                <a:cubicBezTo>
                  <a:pt x="259" y="226"/>
                  <a:pt x="259" y="226"/>
                  <a:pt x="259" y="226"/>
                </a:cubicBezTo>
                <a:cubicBezTo>
                  <a:pt x="258" y="227"/>
                  <a:pt x="258" y="227"/>
                  <a:pt x="258" y="227"/>
                </a:cubicBezTo>
                <a:cubicBezTo>
                  <a:pt x="258" y="228"/>
                  <a:pt x="258" y="228"/>
                  <a:pt x="258" y="228"/>
                </a:cubicBezTo>
                <a:cubicBezTo>
                  <a:pt x="258" y="228"/>
                  <a:pt x="258" y="228"/>
                  <a:pt x="258" y="228"/>
                </a:cubicBezTo>
                <a:cubicBezTo>
                  <a:pt x="256" y="229"/>
                  <a:pt x="256" y="229"/>
                  <a:pt x="256" y="229"/>
                </a:cubicBezTo>
                <a:cubicBezTo>
                  <a:pt x="256" y="230"/>
                  <a:pt x="256" y="230"/>
                  <a:pt x="256" y="230"/>
                </a:cubicBezTo>
                <a:cubicBezTo>
                  <a:pt x="256" y="232"/>
                  <a:pt x="256" y="232"/>
                  <a:pt x="256" y="232"/>
                </a:cubicBezTo>
                <a:cubicBezTo>
                  <a:pt x="256" y="232"/>
                  <a:pt x="256" y="232"/>
                  <a:pt x="256" y="232"/>
                </a:cubicBezTo>
                <a:cubicBezTo>
                  <a:pt x="256" y="234"/>
                  <a:pt x="256" y="234"/>
                  <a:pt x="256" y="234"/>
                </a:cubicBezTo>
                <a:cubicBezTo>
                  <a:pt x="255" y="234"/>
                  <a:pt x="255" y="234"/>
                  <a:pt x="255" y="234"/>
                </a:cubicBezTo>
                <a:cubicBezTo>
                  <a:pt x="254" y="234"/>
                  <a:pt x="254" y="234"/>
                  <a:pt x="254" y="234"/>
                </a:cubicBezTo>
                <a:cubicBezTo>
                  <a:pt x="252" y="235"/>
                  <a:pt x="252" y="235"/>
                  <a:pt x="252" y="235"/>
                </a:cubicBezTo>
                <a:cubicBezTo>
                  <a:pt x="252" y="236"/>
                  <a:pt x="252" y="236"/>
                  <a:pt x="252" y="236"/>
                </a:cubicBezTo>
                <a:cubicBezTo>
                  <a:pt x="252" y="238"/>
                  <a:pt x="252" y="238"/>
                  <a:pt x="252" y="238"/>
                </a:cubicBezTo>
                <a:cubicBezTo>
                  <a:pt x="252" y="239"/>
                  <a:pt x="252" y="239"/>
                  <a:pt x="252" y="239"/>
                </a:cubicBezTo>
                <a:close/>
                <a:moveTo>
                  <a:pt x="260" y="253"/>
                </a:moveTo>
                <a:cubicBezTo>
                  <a:pt x="260" y="253"/>
                  <a:pt x="260" y="254"/>
                  <a:pt x="260" y="254"/>
                </a:cubicBezTo>
                <a:cubicBezTo>
                  <a:pt x="261" y="254"/>
                  <a:pt x="261" y="254"/>
                  <a:pt x="261" y="254"/>
                </a:cubicBezTo>
                <a:cubicBezTo>
                  <a:pt x="262" y="252"/>
                  <a:pt x="262" y="252"/>
                  <a:pt x="262" y="252"/>
                </a:cubicBezTo>
                <a:cubicBezTo>
                  <a:pt x="262" y="252"/>
                  <a:pt x="262" y="252"/>
                  <a:pt x="262" y="252"/>
                </a:cubicBezTo>
                <a:cubicBezTo>
                  <a:pt x="263" y="252"/>
                  <a:pt x="263" y="252"/>
                  <a:pt x="263" y="252"/>
                </a:cubicBezTo>
                <a:cubicBezTo>
                  <a:pt x="263" y="253"/>
                  <a:pt x="263" y="253"/>
                  <a:pt x="263" y="253"/>
                </a:cubicBezTo>
                <a:cubicBezTo>
                  <a:pt x="264" y="253"/>
                  <a:pt x="264" y="253"/>
                  <a:pt x="264" y="253"/>
                </a:cubicBezTo>
                <a:cubicBezTo>
                  <a:pt x="265" y="252"/>
                  <a:pt x="265" y="252"/>
                  <a:pt x="265" y="252"/>
                </a:cubicBezTo>
                <a:cubicBezTo>
                  <a:pt x="266" y="252"/>
                  <a:pt x="266" y="252"/>
                  <a:pt x="266" y="252"/>
                </a:cubicBezTo>
                <a:cubicBezTo>
                  <a:pt x="267" y="251"/>
                  <a:pt x="267" y="251"/>
                  <a:pt x="267" y="251"/>
                </a:cubicBezTo>
                <a:cubicBezTo>
                  <a:pt x="267" y="250"/>
                  <a:pt x="267" y="250"/>
                  <a:pt x="267" y="250"/>
                </a:cubicBezTo>
                <a:cubicBezTo>
                  <a:pt x="268" y="250"/>
                  <a:pt x="268" y="250"/>
                  <a:pt x="268" y="250"/>
                </a:cubicBezTo>
                <a:cubicBezTo>
                  <a:pt x="269" y="249"/>
                  <a:pt x="269" y="249"/>
                  <a:pt x="269" y="249"/>
                </a:cubicBezTo>
                <a:cubicBezTo>
                  <a:pt x="269" y="248"/>
                  <a:pt x="269" y="248"/>
                  <a:pt x="269" y="248"/>
                </a:cubicBezTo>
                <a:cubicBezTo>
                  <a:pt x="270" y="247"/>
                  <a:pt x="270" y="247"/>
                  <a:pt x="270" y="247"/>
                </a:cubicBezTo>
                <a:cubicBezTo>
                  <a:pt x="270" y="247"/>
                  <a:pt x="270" y="247"/>
                  <a:pt x="270" y="247"/>
                </a:cubicBezTo>
                <a:cubicBezTo>
                  <a:pt x="269" y="247"/>
                  <a:pt x="269" y="247"/>
                  <a:pt x="269" y="247"/>
                </a:cubicBezTo>
                <a:cubicBezTo>
                  <a:pt x="269" y="247"/>
                  <a:pt x="269" y="247"/>
                  <a:pt x="269" y="247"/>
                </a:cubicBezTo>
                <a:cubicBezTo>
                  <a:pt x="268" y="247"/>
                  <a:pt x="268" y="247"/>
                  <a:pt x="268" y="247"/>
                </a:cubicBezTo>
                <a:cubicBezTo>
                  <a:pt x="267" y="247"/>
                  <a:pt x="267" y="247"/>
                  <a:pt x="267" y="247"/>
                </a:cubicBezTo>
                <a:cubicBezTo>
                  <a:pt x="267" y="247"/>
                  <a:pt x="267" y="247"/>
                  <a:pt x="267" y="247"/>
                </a:cubicBezTo>
                <a:cubicBezTo>
                  <a:pt x="266" y="247"/>
                  <a:pt x="266" y="247"/>
                  <a:pt x="266" y="247"/>
                </a:cubicBezTo>
                <a:cubicBezTo>
                  <a:pt x="266" y="248"/>
                  <a:pt x="266" y="248"/>
                  <a:pt x="266" y="248"/>
                </a:cubicBezTo>
                <a:cubicBezTo>
                  <a:pt x="265" y="247"/>
                  <a:pt x="265" y="247"/>
                  <a:pt x="265" y="247"/>
                </a:cubicBezTo>
                <a:cubicBezTo>
                  <a:pt x="264" y="247"/>
                  <a:pt x="264" y="247"/>
                  <a:pt x="264" y="247"/>
                </a:cubicBezTo>
                <a:cubicBezTo>
                  <a:pt x="264" y="247"/>
                  <a:pt x="264" y="247"/>
                  <a:pt x="264" y="247"/>
                </a:cubicBezTo>
                <a:cubicBezTo>
                  <a:pt x="263" y="247"/>
                  <a:pt x="263" y="247"/>
                  <a:pt x="263" y="247"/>
                </a:cubicBezTo>
                <a:cubicBezTo>
                  <a:pt x="262" y="248"/>
                  <a:pt x="262" y="248"/>
                  <a:pt x="262" y="248"/>
                </a:cubicBezTo>
                <a:cubicBezTo>
                  <a:pt x="262" y="249"/>
                  <a:pt x="262" y="249"/>
                  <a:pt x="262" y="249"/>
                </a:cubicBezTo>
                <a:cubicBezTo>
                  <a:pt x="262" y="249"/>
                  <a:pt x="262" y="249"/>
                  <a:pt x="262" y="249"/>
                </a:cubicBezTo>
                <a:cubicBezTo>
                  <a:pt x="260" y="250"/>
                  <a:pt x="260" y="250"/>
                  <a:pt x="260" y="250"/>
                </a:cubicBezTo>
                <a:cubicBezTo>
                  <a:pt x="260" y="250"/>
                  <a:pt x="260" y="250"/>
                  <a:pt x="260" y="250"/>
                </a:cubicBezTo>
                <a:cubicBezTo>
                  <a:pt x="260" y="251"/>
                  <a:pt x="260" y="251"/>
                  <a:pt x="260" y="251"/>
                </a:cubicBezTo>
                <a:cubicBezTo>
                  <a:pt x="260" y="252"/>
                  <a:pt x="260" y="252"/>
                  <a:pt x="260" y="252"/>
                </a:cubicBezTo>
                <a:cubicBezTo>
                  <a:pt x="260" y="253"/>
                  <a:pt x="260" y="253"/>
                  <a:pt x="260" y="253"/>
                </a:cubicBezTo>
                <a:cubicBezTo>
                  <a:pt x="260" y="253"/>
                  <a:pt x="260" y="253"/>
                  <a:pt x="260" y="253"/>
                </a:cubicBezTo>
                <a:close/>
                <a:moveTo>
                  <a:pt x="342" y="260"/>
                </a:moveTo>
                <a:cubicBezTo>
                  <a:pt x="342" y="260"/>
                  <a:pt x="342" y="260"/>
                  <a:pt x="342" y="260"/>
                </a:cubicBezTo>
                <a:cubicBezTo>
                  <a:pt x="343" y="260"/>
                  <a:pt x="343" y="260"/>
                  <a:pt x="343" y="260"/>
                </a:cubicBezTo>
                <a:cubicBezTo>
                  <a:pt x="343" y="261"/>
                  <a:pt x="343" y="261"/>
                  <a:pt x="343" y="261"/>
                </a:cubicBezTo>
                <a:cubicBezTo>
                  <a:pt x="344" y="261"/>
                  <a:pt x="344" y="261"/>
                  <a:pt x="344" y="261"/>
                </a:cubicBezTo>
                <a:cubicBezTo>
                  <a:pt x="344" y="260"/>
                  <a:pt x="344" y="260"/>
                  <a:pt x="344" y="260"/>
                </a:cubicBezTo>
                <a:cubicBezTo>
                  <a:pt x="344" y="260"/>
                  <a:pt x="344" y="260"/>
                  <a:pt x="344" y="260"/>
                </a:cubicBezTo>
                <a:cubicBezTo>
                  <a:pt x="344" y="259"/>
                  <a:pt x="344" y="259"/>
                  <a:pt x="344" y="259"/>
                </a:cubicBezTo>
                <a:cubicBezTo>
                  <a:pt x="344" y="259"/>
                  <a:pt x="344" y="259"/>
                  <a:pt x="344" y="259"/>
                </a:cubicBezTo>
                <a:cubicBezTo>
                  <a:pt x="343" y="259"/>
                  <a:pt x="343" y="259"/>
                  <a:pt x="343" y="259"/>
                </a:cubicBezTo>
                <a:cubicBezTo>
                  <a:pt x="342" y="260"/>
                  <a:pt x="342" y="260"/>
                  <a:pt x="342" y="260"/>
                </a:cubicBezTo>
                <a:cubicBezTo>
                  <a:pt x="342" y="260"/>
                  <a:pt x="342" y="260"/>
                  <a:pt x="342" y="260"/>
                </a:cubicBezTo>
                <a:close/>
                <a:moveTo>
                  <a:pt x="316" y="253"/>
                </a:moveTo>
                <a:cubicBezTo>
                  <a:pt x="316" y="254"/>
                  <a:pt x="316" y="254"/>
                  <a:pt x="316" y="254"/>
                </a:cubicBezTo>
                <a:cubicBezTo>
                  <a:pt x="317" y="254"/>
                  <a:pt x="317" y="254"/>
                  <a:pt x="317" y="254"/>
                </a:cubicBezTo>
                <a:cubicBezTo>
                  <a:pt x="318" y="254"/>
                  <a:pt x="318" y="254"/>
                  <a:pt x="318" y="254"/>
                </a:cubicBezTo>
                <a:cubicBezTo>
                  <a:pt x="317" y="255"/>
                  <a:pt x="317" y="255"/>
                  <a:pt x="317" y="255"/>
                </a:cubicBezTo>
                <a:cubicBezTo>
                  <a:pt x="318" y="255"/>
                  <a:pt x="318" y="255"/>
                  <a:pt x="318" y="255"/>
                </a:cubicBezTo>
                <a:cubicBezTo>
                  <a:pt x="318" y="256"/>
                  <a:pt x="318" y="256"/>
                  <a:pt x="318" y="256"/>
                </a:cubicBezTo>
                <a:cubicBezTo>
                  <a:pt x="319" y="256"/>
                  <a:pt x="319" y="256"/>
                  <a:pt x="319" y="256"/>
                </a:cubicBezTo>
                <a:cubicBezTo>
                  <a:pt x="319" y="256"/>
                  <a:pt x="319" y="256"/>
                  <a:pt x="319" y="256"/>
                </a:cubicBezTo>
                <a:cubicBezTo>
                  <a:pt x="319" y="256"/>
                  <a:pt x="319" y="256"/>
                  <a:pt x="319" y="256"/>
                </a:cubicBezTo>
                <a:cubicBezTo>
                  <a:pt x="320" y="255"/>
                  <a:pt x="320" y="255"/>
                  <a:pt x="320" y="255"/>
                </a:cubicBezTo>
                <a:cubicBezTo>
                  <a:pt x="319" y="255"/>
                  <a:pt x="319" y="255"/>
                  <a:pt x="319" y="255"/>
                </a:cubicBezTo>
                <a:cubicBezTo>
                  <a:pt x="319" y="254"/>
                  <a:pt x="319" y="254"/>
                  <a:pt x="319" y="254"/>
                </a:cubicBezTo>
                <a:cubicBezTo>
                  <a:pt x="318" y="254"/>
                  <a:pt x="318" y="254"/>
                  <a:pt x="318" y="254"/>
                </a:cubicBezTo>
                <a:cubicBezTo>
                  <a:pt x="318" y="254"/>
                  <a:pt x="318" y="254"/>
                  <a:pt x="318" y="254"/>
                </a:cubicBezTo>
                <a:cubicBezTo>
                  <a:pt x="317" y="253"/>
                  <a:pt x="317" y="253"/>
                  <a:pt x="317" y="253"/>
                </a:cubicBezTo>
                <a:cubicBezTo>
                  <a:pt x="316" y="253"/>
                  <a:pt x="316" y="253"/>
                  <a:pt x="316" y="253"/>
                </a:cubicBezTo>
                <a:cubicBezTo>
                  <a:pt x="316" y="253"/>
                  <a:pt x="316" y="253"/>
                  <a:pt x="316" y="253"/>
                </a:cubicBezTo>
                <a:close/>
                <a:moveTo>
                  <a:pt x="341" y="266"/>
                </a:moveTo>
                <a:cubicBezTo>
                  <a:pt x="340" y="266"/>
                  <a:pt x="340" y="266"/>
                  <a:pt x="340" y="266"/>
                </a:cubicBezTo>
                <a:cubicBezTo>
                  <a:pt x="340" y="265"/>
                  <a:pt x="340" y="265"/>
                  <a:pt x="340" y="265"/>
                </a:cubicBezTo>
                <a:cubicBezTo>
                  <a:pt x="339" y="265"/>
                  <a:pt x="339" y="265"/>
                  <a:pt x="339" y="265"/>
                </a:cubicBezTo>
                <a:cubicBezTo>
                  <a:pt x="339" y="264"/>
                  <a:pt x="339" y="264"/>
                  <a:pt x="339" y="264"/>
                </a:cubicBezTo>
                <a:cubicBezTo>
                  <a:pt x="340" y="264"/>
                  <a:pt x="340" y="264"/>
                  <a:pt x="340" y="264"/>
                </a:cubicBezTo>
                <a:cubicBezTo>
                  <a:pt x="340" y="265"/>
                  <a:pt x="340" y="265"/>
                  <a:pt x="340" y="265"/>
                </a:cubicBezTo>
                <a:cubicBezTo>
                  <a:pt x="340" y="265"/>
                  <a:pt x="340" y="265"/>
                  <a:pt x="340" y="265"/>
                </a:cubicBezTo>
                <a:cubicBezTo>
                  <a:pt x="341" y="266"/>
                  <a:pt x="341" y="266"/>
                  <a:pt x="341" y="266"/>
                </a:cubicBezTo>
                <a:cubicBezTo>
                  <a:pt x="341" y="266"/>
                  <a:pt x="341" y="266"/>
                  <a:pt x="341" y="266"/>
                </a:cubicBezTo>
                <a:cubicBezTo>
                  <a:pt x="341" y="266"/>
                  <a:pt x="341" y="266"/>
                  <a:pt x="341" y="266"/>
                </a:cubicBezTo>
                <a:close/>
                <a:moveTo>
                  <a:pt x="340" y="270"/>
                </a:moveTo>
                <a:cubicBezTo>
                  <a:pt x="339" y="269"/>
                  <a:pt x="339" y="269"/>
                  <a:pt x="339" y="269"/>
                </a:cubicBezTo>
                <a:cubicBezTo>
                  <a:pt x="339" y="269"/>
                  <a:pt x="339" y="269"/>
                  <a:pt x="339" y="269"/>
                </a:cubicBezTo>
                <a:cubicBezTo>
                  <a:pt x="339" y="268"/>
                  <a:pt x="339" y="268"/>
                  <a:pt x="339" y="268"/>
                </a:cubicBezTo>
                <a:cubicBezTo>
                  <a:pt x="338" y="268"/>
                  <a:pt x="338" y="268"/>
                  <a:pt x="338" y="268"/>
                </a:cubicBezTo>
                <a:cubicBezTo>
                  <a:pt x="338" y="267"/>
                  <a:pt x="338" y="267"/>
                  <a:pt x="338" y="267"/>
                </a:cubicBezTo>
                <a:cubicBezTo>
                  <a:pt x="338" y="267"/>
                  <a:pt x="338" y="267"/>
                  <a:pt x="338" y="267"/>
                </a:cubicBezTo>
                <a:cubicBezTo>
                  <a:pt x="338" y="267"/>
                  <a:pt x="338" y="267"/>
                  <a:pt x="338" y="267"/>
                </a:cubicBezTo>
                <a:cubicBezTo>
                  <a:pt x="338" y="267"/>
                  <a:pt x="338" y="267"/>
                  <a:pt x="338" y="267"/>
                </a:cubicBezTo>
                <a:cubicBezTo>
                  <a:pt x="340" y="267"/>
                  <a:pt x="340" y="267"/>
                  <a:pt x="340" y="267"/>
                </a:cubicBezTo>
                <a:cubicBezTo>
                  <a:pt x="341" y="267"/>
                  <a:pt x="341" y="267"/>
                  <a:pt x="341" y="267"/>
                </a:cubicBezTo>
                <a:cubicBezTo>
                  <a:pt x="341" y="268"/>
                  <a:pt x="341" y="268"/>
                  <a:pt x="341" y="268"/>
                </a:cubicBezTo>
                <a:cubicBezTo>
                  <a:pt x="340" y="268"/>
                  <a:pt x="340" y="268"/>
                  <a:pt x="340" y="268"/>
                </a:cubicBezTo>
                <a:cubicBezTo>
                  <a:pt x="340" y="269"/>
                  <a:pt x="340" y="269"/>
                  <a:pt x="340" y="269"/>
                </a:cubicBezTo>
                <a:cubicBezTo>
                  <a:pt x="340" y="269"/>
                  <a:pt x="340" y="269"/>
                  <a:pt x="340" y="269"/>
                </a:cubicBezTo>
                <a:cubicBezTo>
                  <a:pt x="340" y="269"/>
                  <a:pt x="340" y="269"/>
                  <a:pt x="340" y="269"/>
                </a:cubicBezTo>
                <a:cubicBezTo>
                  <a:pt x="340" y="270"/>
                  <a:pt x="340" y="270"/>
                  <a:pt x="340" y="270"/>
                </a:cubicBezTo>
                <a:close/>
                <a:moveTo>
                  <a:pt x="314" y="285"/>
                </a:moveTo>
                <a:cubicBezTo>
                  <a:pt x="314" y="285"/>
                  <a:pt x="314" y="285"/>
                  <a:pt x="314" y="285"/>
                </a:cubicBezTo>
                <a:cubicBezTo>
                  <a:pt x="315" y="285"/>
                  <a:pt x="315" y="285"/>
                  <a:pt x="315" y="285"/>
                </a:cubicBezTo>
                <a:cubicBezTo>
                  <a:pt x="314" y="285"/>
                  <a:pt x="314" y="285"/>
                  <a:pt x="314" y="285"/>
                </a:cubicBezTo>
                <a:close/>
                <a:moveTo>
                  <a:pt x="315" y="285"/>
                </a:moveTo>
                <a:cubicBezTo>
                  <a:pt x="315" y="285"/>
                  <a:pt x="315" y="285"/>
                  <a:pt x="315" y="285"/>
                </a:cubicBezTo>
                <a:cubicBezTo>
                  <a:pt x="315" y="285"/>
                  <a:pt x="315" y="285"/>
                  <a:pt x="315" y="285"/>
                </a:cubicBezTo>
                <a:cubicBezTo>
                  <a:pt x="315" y="285"/>
                  <a:pt x="315" y="285"/>
                  <a:pt x="315" y="285"/>
                </a:cubicBezTo>
                <a:close/>
                <a:moveTo>
                  <a:pt x="316" y="285"/>
                </a:moveTo>
                <a:cubicBezTo>
                  <a:pt x="315" y="285"/>
                  <a:pt x="315" y="285"/>
                  <a:pt x="315" y="285"/>
                </a:cubicBezTo>
                <a:cubicBezTo>
                  <a:pt x="316" y="286"/>
                  <a:pt x="316" y="286"/>
                  <a:pt x="316" y="286"/>
                </a:cubicBezTo>
                <a:cubicBezTo>
                  <a:pt x="315" y="287"/>
                  <a:pt x="315" y="287"/>
                  <a:pt x="315" y="287"/>
                </a:cubicBezTo>
                <a:cubicBezTo>
                  <a:pt x="316" y="286"/>
                  <a:pt x="316" y="286"/>
                  <a:pt x="316" y="286"/>
                </a:cubicBezTo>
                <a:cubicBezTo>
                  <a:pt x="316" y="286"/>
                  <a:pt x="316" y="286"/>
                  <a:pt x="316" y="286"/>
                </a:cubicBezTo>
                <a:cubicBezTo>
                  <a:pt x="316" y="285"/>
                  <a:pt x="316" y="285"/>
                  <a:pt x="316" y="285"/>
                </a:cubicBezTo>
                <a:close/>
                <a:moveTo>
                  <a:pt x="322" y="277"/>
                </a:moveTo>
                <a:cubicBezTo>
                  <a:pt x="322" y="277"/>
                  <a:pt x="322" y="277"/>
                  <a:pt x="322" y="277"/>
                </a:cubicBezTo>
                <a:cubicBezTo>
                  <a:pt x="322" y="276"/>
                  <a:pt x="322" y="276"/>
                  <a:pt x="322" y="276"/>
                </a:cubicBezTo>
                <a:cubicBezTo>
                  <a:pt x="323" y="275"/>
                  <a:pt x="323" y="275"/>
                  <a:pt x="323" y="275"/>
                </a:cubicBezTo>
                <a:cubicBezTo>
                  <a:pt x="323" y="275"/>
                  <a:pt x="323" y="275"/>
                  <a:pt x="323" y="275"/>
                </a:cubicBezTo>
                <a:cubicBezTo>
                  <a:pt x="324" y="274"/>
                  <a:pt x="324" y="274"/>
                  <a:pt x="324" y="274"/>
                </a:cubicBezTo>
                <a:cubicBezTo>
                  <a:pt x="325" y="274"/>
                  <a:pt x="325" y="274"/>
                  <a:pt x="325" y="274"/>
                </a:cubicBezTo>
                <a:cubicBezTo>
                  <a:pt x="325" y="274"/>
                  <a:pt x="325" y="274"/>
                  <a:pt x="325" y="274"/>
                </a:cubicBezTo>
                <a:cubicBezTo>
                  <a:pt x="325" y="275"/>
                  <a:pt x="325" y="275"/>
                  <a:pt x="325" y="275"/>
                </a:cubicBezTo>
                <a:cubicBezTo>
                  <a:pt x="325" y="275"/>
                  <a:pt x="325" y="275"/>
                  <a:pt x="325" y="275"/>
                </a:cubicBezTo>
                <a:cubicBezTo>
                  <a:pt x="325" y="275"/>
                  <a:pt x="325" y="275"/>
                  <a:pt x="325" y="275"/>
                </a:cubicBezTo>
                <a:cubicBezTo>
                  <a:pt x="325" y="276"/>
                  <a:pt x="325" y="276"/>
                  <a:pt x="325" y="276"/>
                </a:cubicBezTo>
                <a:cubicBezTo>
                  <a:pt x="324" y="276"/>
                  <a:pt x="324" y="276"/>
                  <a:pt x="324" y="276"/>
                </a:cubicBezTo>
                <a:cubicBezTo>
                  <a:pt x="324" y="276"/>
                  <a:pt x="324" y="276"/>
                  <a:pt x="324" y="276"/>
                </a:cubicBezTo>
                <a:cubicBezTo>
                  <a:pt x="323" y="277"/>
                  <a:pt x="323" y="277"/>
                  <a:pt x="323" y="277"/>
                </a:cubicBezTo>
                <a:cubicBezTo>
                  <a:pt x="322" y="277"/>
                  <a:pt x="322" y="277"/>
                  <a:pt x="322" y="277"/>
                </a:cubicBezTo>
                <a:close/>
                <a:moveTo>
                  <a:pt x="300" y="252"/>
                </a:moveTo>
                <a:cubicBezTo>
                  <a:pt x="301" y="253"/>
                  <a:pt x="301" y="253"/>
                  <a:pt x="301" y="253"/>
                </a:cubicBezTo>
                <a:cubicBezTo>
                  <a:pt x="302" y="254"/>
                  <a:pt x="302" y="254"/>
                  <a:pt x="302" y="254"/>
                </a:cubicBezTo>
                <a:cubicBezTo>
                  <a:pt x="302" y="254"/>
                  <a:pt x="302" y="254"/>
                  <a:pt x="302" y="254"/>
                </a:cubicBezTo>
                <a:cubicBezTo>
                  <a:pt x="303" y="254"/>
                  <a:pt x="303" y="254"/>
                  <a:pt x="303" y="254"/>
                </a:cubicBezTo>
                <a:cubicBezTo>
                  <a:pt x="303" y="254"/>
                  <a:pt x="303" y="254"/>
                  <a:pt x="303" y="254"/>
                </a:cubicBezTo>
                <a:cubicBezTo>
                  <a:pt x="302" y="253"/>
                  <a:pt x="302" y="253"/>
                  <a:pt x="302" y="253"/>
                </a:cubicBezTo>
                <a:cubicBezTo>
                  <a:pt x="301" y="252"/>
                  <a:pt x="301" y="252"/>
                  <a:pt x="301" y="252"/>
                </a:cubicBezTo>
                <a:cubicBezTo>
                  <a:pt x="301" y="252"/>
                  <a:pt x="301" y="252"/>
                  <a:pt x="301" y="252"/>
                </a:cubicBezTo>
                <a:cubicBezTo>
                  <a:pt x="300" y="252"/>
                  <a:pt x="300" y="252"/>
                  <a:pt x="300" y="252"/>
                </a:cubicBezTo>
                <a:close/>
                <a:moveTo>
                  <a:pt x="293" y="245"/>
                </a:moveTo>
                <a:cubicBezTo>
                  <a:pt x="293" y="246"/>
                  <a:pt x="293" y="246"/>
                  <a:pt x="293" y="246"/>
                </a:cubicBezTo>
                <a:cubicBezTo>
                  <a:pt x="294" y="246"/>
                  <a:pt x="294" y="246"/>
                  <a:pt x="294" y="246"/>
                </a:cubicBezTo>
                <a:cubicBezTo>
                  <a:pt x="294" y="246"/>
                  <a:pt x="294" y="246"/>
                  <a:pt x="294" y="246"/>
                </a:cubicBezTo>
                <a:cubicBezTo>
                  <a:pt x="294" y="246"/>
                  <a:pt x="294" y="246"/>
                  <a:pt x="294" y="246"/>
                </a:cubicBezTo>
                <a:cubicBezTo>
                  <a:pt x="294" y="245"/>
                  <a:pt x="294" y="245"/>
                  <a:pt x="294" y="245"/>
                </a:cubicBezTo>
                <a:cubicBezTo>
                  <a:pt x="295" y="245"/>
                  <a:pt x="295" y="245"/>
                  <a:pt x="295" y="245"/>
                </a:cubicBezTo>
                <a:cubicBezTo>
                  <a:pt x="295" y="245"/>
                  <a:pt x="295" y="245"/>
                  <a:pt x="295" y="245"/>
                </a:cubicBezTo>
                <a:cubicBezTo>
                  <a:pt x="294" y="245"/>
                  <a:pt x="294" y="245"/>
                  <a:pt x="294" y="245"/>
                </a:cubicBezTo>
                <a:cubicBezTo>
                  <a:pt x="295" y="244"/>
                  <a:pt x="295" y="244"/>
                  <a:pt x="295" y="244"/>
                </a:cubicBezTo>
                <a:cubicBezTo>
                  <a:pt x="295" y="244"/>
                  <a:pt x="295" y="244"/>
                  <a:pt x="295" y="244"/>
                </a:cubicBezTo>
                <a:cubicBezTo>
                  <a:pt x="294" y="243"/>
                  <a:pt x="294" y="243"/>
                  <a:pt x="294" y="243"/>
                </a:cubicBezTo>
                <a:cubicBezTo>
                  <a:pt x="293" y="243"/>
                  <a:pt x="293" y="243"/>
                  <a:pt x="293" y="243"/>
                </a:cubicBezTo>
                <a:cubicBezTo>
                  <a:pt x="293" y="243"/>
                  <a:pt x="293" y="243"/>
                  <a:pt x="293" y="243"/>
                </a:cubicBezTo>
                <a:cubicBezTo>
                  <a:pt x="293" y="243"/>
                  <a:pt x="293" y="243"/>
                  <a:pt x="293" y="243"/>
                </a:cubicBezTo>
                <a:cubicBezTo>
                  <a:pt x="292" y="243"/>
                  <a:pt x="292" y="243"/>
                  <a:pt x="292" y="243"/>
                </a:cubicBezTo>
                <a:cubicBezTo>
                  <a:pt x="292" y="242"/>
                  <a:pt x="292" y="242"/>
                  <a:pt x="292" y="242"/>
                </a:cubicBezTo>
                <a:cubicBezTo>
                  <a:pt x="291" y="243"/>
                  <a:pt x="291" y="243"/>
                  <a:pt x="291" y="243"/>
                </a:cubicBezTo>
                <a:cubicBezTo>
                  <a:pt x="291" y="243"/>
                  <a:pt x="291" y="243"/>
                  <a:pt x="291" y="243"/>
                </a:cubicBezTo>
                <a:cubicBezTo>
                  <a:pt x="291" y="243"/>
                  <a:pt x="291" y="243"/>
                  <a:pt x="291" y="243"/>
                </a:cubicBezTo>
                <a:cubicBezTo>
                  <a:pt x="291" y="243"/>
                  <a:pt x="291" y="243"/>
                  <a:pt x="291" y="243"/>
                </a:cubicBezTo>
                <a:cubicBezTo>
                  <a:pt x="292" y="244"/>
                  <a:pt x="292" y="244"/>
                  <a:pt x="292" y="244"/>
                </a:cubicBezTo>
                <a:cubicBezTo>
                  <a:pt x="292" y="244"/>
                  <a:pt x="292" y="244"/>
                  <a:pt x="292" y="244"/>
                </a:cubicBezTo>
                <a:cubicBezTo>
                  <a:pt x="293" y="245"/>
                  <a:pt x="293" y="245"/>
                  <a:pt x="293" y="245"/>
                </a:cubicBezTo>
                <a:cubicBezTo>
                  <a:pt x="293" y="245"/>
                  <a:pt x="293" y="245"/>
                  <a:pt x="293" y="245"/>
                </a:cubicBezTo>
                <a:close/>
                <a:moveTo>
                  <a:pt x="287" y="248"/>
                </a:moveTo>
                <a:cubicBezTo>
                  <a:pt x="288" y="248"/>
                  <a:pt x="288" y="248"/>
                  <a:pt x="288" y="248"/>
                </a:cubicBezTo>
                <a:cubicBezTo>
                  <a:pt x="289" y="247"/>
                  <a:pt x="289" y="247"/>
                  <a:pt x="289" y="247"/>
                </a:cubicBezTo>
                <a:cubicBezTo>
                  <a:pt x="289" y="247"/>
                  <a:pt x="289" y="247"/>
                  <a:pt x="289" y="247"/>
                </a:cubicBezTo>
                <a:cubicBezTo>
                  <a:pt x="290" y="247"/>
                  <a:pt x="290" y="247"/>
                  <a:pt x="290" y="247"/>
                </a:cubicBezTo>
                <a:cubicBezTo>
                  <a:pt x="290" y="247"/>
                  <a:pt x="290" y="247"/>
                  <a:pt x="290" y="247"/>
                </a:cubicBezTo>
                <a:cubicBezTo>
                  <a:pt x="290" y="246"/>
                  <a:pt x="290" y="246"/>
                  <a:pt x="290" y="246"/>
                </a:cubicBezTo>
                <a:cubicBezTo>
                  <a:pt x="290" y="245"/>
                  <a:pt x="290" y="245"/>
                  <a:pt x="290" y="245"/>
                </a:cubicBezTo>
                <a:cubicBezTo>
                  <a:pt x="289" y="245"/>
                  <a:pt x="289" y="245"/>
                  <a:pt x="289" y="245"/>
                </a:cubicBezTo>
                <a:cubicBezTo>
                  <a:pt x="288" y="245"/>
                  <a:pt x="288" y="245"/>
                  <a:pt x="288" y="245"/>
                </a:cubicBezTo>
                <a:cubicBezTo>
                  <a:pt x="288" y="244"/>
                  <a:pt x="288" y="244"/>
                  <a:pt x="288" y="244"/>
                </a:cubicBezTo>
                <a:cubicBezTo>
                  <a:pt x="287" y="243"/>
                  <a:pt x="287" y="243"/>
                  <a:pt x="287" y="243"/>
                </a:cubicBezTo>
                <a:cubicBezTo>
                  <a:pt x="287" y="244"/>
                  <a:pt x="287" y="244"/>
                  <a:pt x="287" y="244"/>
                </a:cubicBezTo>
                <a:cubicBezTo>
                  <a:pt x="286" y="244"/>
                  <a:pt x="286" y="244"/>
                  <a:pt x="286" y="244"/>
                </a:cubicBezTo>
                <a:cubicBezTo>
                  <a:pt x="285" y="244"/>
                  <a:pt x="285" y="244"/>
                  <a:pt x="285" y="244"/>
                </a:cubicBezTo>
                <a:cubicBezTo>
                  <a:pt x="285" y="244"/>
                  <a:pt x="285" y="244"/>
                  <a:pt x="285" y="244"/>
                </a:cubicBezTo>
                <a:cubicBezTo>
                  <a:pt x="285" y="245"/>
                  <a:pt x="285" y="245"/>
                  <a:pt x="285" y="245"/>
                </a:cubicBezTo>
                <a:cubicBezTo>
                  <a:pt x="286" y="245"/>
                  <a:pt x="286" y="245"/>
                  <a:pt x="286" y="245"/>
                </a:cubicBezTo>
                <a:cubicBezTo>
                  <a:pt x="287" y="246"/>
                  <a:pt x="287" y="246"/>
                  <a:pt x="287" y="246"/>
                </a:cubicBezTo>
                <a:cubicBezTo>
                  <a:pt x="287" y="247"/>
                  <a:pt x="287" y="247"/>
                  <a:pt x="287" y="247"/>
                </a:cubicBezTo>
                <a:cubicBezTo>
                  <a:pt x="287" y="248"/>
                  <a:pt x="287" y="248"/>
                  <a:pt x="287" y="248"/>
                </a:cubicBezTo>
                <a:cubicBezTo>
                  <a:pt x="287" y="248"/>
                  <a:pt x="287" y="248"/>
                  <a:pt x="287" y="248"/>
                </a:cubicBezTo>
                <a:close/>
                <a:moveTo>
                  <a:pt x="287" y="252"/>
                </a:moveTo>
                <a:cubicBezTo>
                  <a:pt x="287" y="252"/>
                  <a:pt x="287" y="252"/>
                  <a:pt x="287" y="252"/>
                </a:cubicBezTo>
                <a:cubicBezTo>
                  <a:pt x="286" y="252"/>
                  <a:pt x="286" y="252"/>
                  <a:pt x="286" y="252"/>
                </a:cubicBezTo>
                <a:cubicBezTo>
                  <a:pt x="286" y="252"/>
                  <a:pt x="286" y="252"/>
                  <a:pt x="286" y="252"/>
                </a:cubicBezTo>
                <a:cubicBezTo>
                  <a:pt x="286" y="252"/>
                  <a:pt x="286" y="252"/>
                  <a:pt x="286" y="252"/>
                </a:cubicBezTo>
                <a:cubicBezTo>
                  <a:pt x="287" y="252"/>
                  <a:pt x="287" y="252"/>
                  <a:pt x="287" y="252"/>
                </a:cubicBezTo>
                <a:close/>
                <a:moveTo>
                  <a:pt x="275" y="260"/>
                </a:moveTo>
                <a:cubicBezTo>
                  <a:pt x="276" y="260"/>
                  <a:pt x="276" y="260"/>
                  <a:pt x="276" y="260"/>
                </a:cubicBezTo>
                <a:cubicBezTo>
                  <a:pt x="276" y="260"/>
                  <a:pt x="276" y="260"/>
                  <a:pt x="276" y="260"/>
                </a:cubicBezTo>
                <a:cubicBezTo>
                  <a:pt x="276" y="259"/>
                  <a:pt x="276" y="259"/>
                  <a:pt x="276" y="259"/>
                </a:cubicBezTo>
                <a:cubicBezTo>
                  <a:pt x="276" y="259"/>
                  <a:pt x="276" y="259"/>
                  <a:pt x="276" y="259"/>
                </a:cubicBezTo>
                <a:cubicBezTo>
                  <a:pt x="277" y="258"/>
                  <a:pt x="277" y="258"/>
                  <a:pt x="277" y="258"/>
                </a:cubicBezTo>
                <a:cubicBezTo>
                  <a:pt x="276" y="258"/>
                  <a:pt x="276" y="258"/>
                  <a:pt x="276" y="258"/>
                </a:cubicBezTo>
                <a:cubicBezTo>
                  <a:pt x="276" y="258"/>
                  <a:pt x="276" y="258"/>
                  <a:pt x="276" y="258"/>
                </a:cubicBezTo>
                <a:cubicBezTo>
                  <a:pt x="277" y="257"/>
                  <a:pt x="277" y="257"/>
                  <a:pt x="277" y="257"/>
                </a:cubicBezTo>
                <a:cubicBezTo>
                  <a:pt x="278" y="256"/>
                  <a:pt x="278" y="256"/>
                  <a:pt x="278" y="256"/>
                </a:cubicBezTo>
                <a:cubicBezTo>
                  <a:pt x="278" y="256"/>
                  <a:pt x="278" y="256"/>
                  <a:pt x="278" y="256"/>
                </a:cubicBezTo>
                <a:cubicBezTo>
                  <a:pt x="279" y="256"/>
                  <a:pt x="279" y="256"/>
                  <a:pt x="279" y="256"/>
                </a:cubicBezTo>
                <a:cubicBezTo>
                  <a:pt x="279" y="255"/>
                  <a:pt x="279" y="255"/>
                  <a:pt x="279" y="255"/>
                </a:cubicBezTo>
                <a:cubicBezTo>
                  <a:pt x="278" y="255"/>
                  <a:pt x="278" y="255"/>
                  <a:pt x="278" y="255"/>
                </a:cubicBezTo>
                <a:cubicBezTo>
                  <a:pt x="279" y="254"/>
                  <a:pt x="279" y="254"/>
                  <a:pt x="279" y="254"/>
                </a:cubicBezTo>
                <a:cubicBezTo>
                  <a:pt x="279" y="254"/>
                  <a:pt x="279" y="254"/>
                  <a:pt x="279" y="254"/>
                </a:cubicBezTo>
                <a:cubicBezTo>
                  <a:pt x="279" y="253"/>
                  <a:pt x="279" y="253"/>
                  <a:pt x="279" y="253"/>
                </a:cubicBezTo>
                <a:cubicBezTo>
                  <a:pt x="279" y="253"/>
                  <a:pt x="279" y="253"/>
                  <a:pt x="279" y="253"/>
                </a:cubicBezTo>
                <a:cubicBezTo>
                  <a:pt x="279" y="252"/>
                  <a:pt x="279" y="252"/>
                  <a:pt x="279" y="252"/>
                </a:cubicBezTo>
                <a:cubicBezTo>
                  <a:pt x="278" y="252"/>
                  <a:pt x="278" y="252"/>
                  <a:pt x="278" y="252"/>
                </a:cubicBezTo>
                <a:cubicBezTo>
                  <a:pt x="278" y="252"/>
                  <a:pt x="278" y="252"/>
                  <a:pt x="278" y="252"/>
                </a:cubicBezTo>
                <a:cubicBezTo>
                  <a:pt x="277" y="252"/>
                  <a:pt x="277" y="252"/>
                  <a:pt x="277" y="252"/>
                </a:cubicBezTo>
                <a:cubicBezTo>
                  <a:pt x="277" y="252"/>
                  <a:pt x="277" y="252"/>
                  <a:pt x="277" y="252"/>
                </a:cubicBezTo>
                <a:cubicBezTo>
                  <a:pt x="277" y="252"/>
                  <a:pt x="277" y="252"/>
                  <a:pt x="277" y="252"/>
                </a:cubicBezTo>
                <a:cubicBezTo>
                  <a:pt x="276" y="253"/>
                  <a:pt x="276" y="253"/>
                  <a:pt x="276" y="253"/>
                </a:cubicBezTo>
                <a:cubicBezTo>
                  <a:pt x="275" y="253"/>
                  <a:pt x="275" y="253"/>
                  <a:pt x="275" y="253"/>
                </a:cubicBezTo>
                <a:cubicBezTo>
                  <a:pt x="275" y="254"/>
                  <a:pt x="275" y="254"/>
                  <a:pt x="275" y="254"/>
                </a:cubicBezTo>
                <a:cubicBezTo>
                  <a:pt x="275" y="255"/>
                  <a:pt x="275" y="255"/>
                  <a:pt x="275" y="255"/>
                </a:cubicBezTo>
                <a:cubicBezTo>
                  <a:pt x="275" y="256"/>
                  <a:pt x="275" y="256"/>
                  <a:pt x="275" y="256"/>
                </a:cubicBezTo>
                <a:cubicBezTo>
                  <a:pt x="274" y="256"/>
                  <a:pt x="274" y="256"/>
                  <a:pt x="274" y="256"/>
                </a:cubicBezTo>
                <a:cubicBezTo>
                  <a:pt x="274" y="257"/>
                  <a:pt x="274" y="257"/>
                  <a:pt x="274" y="257"/>
                </a:cubicBezTo>
                <a:cubicBezTo>
                  <a:pt x="274" y="257"/>
                  <a:pt x="274" y="257"/>
                  <a:pt x="274" y="257"/>
                </a:cubicBezTo>
                <a:cubicBezTo>
                  <a:pt x="274" y="258"/>
                  <a:pt x="274" y="258"/>
                  <a:pt x="274" y="258"/>
                </a:cubicBezTo>
                <a:cubicBezTo>
                  <a:pt x="274" y="258"/>
                  <a:pt x="274" y="258"/>
                  <a:pt x="274" y="258"/>
                </a:cubicBezTo>
                <a:cubicBezTo>
                  <a:pt x="275" y="258"/>
                  <a:pt x="275" y="258"/>
                  <a:pt x="275" y="258"/>
                </a:cubicBezTo>
                <a:cubicBezTo>
                  <a:pt x="275" y="259"/>
                  <a:pt x="275" y="259"/>
                  <a:pt x="275" y="259"/>
                </a:cubicBezTo>
                <a:cubicBezTo>
                  <a:pt x="275" y="259"/>
                  <a:pt x="275" y="259"/>
                  <a:pt x="275" y="259"/>
                </a:cubicBezTo>
                <a:cubicBezTo>
                  <a:pt x="275" y="260"/>
                  <a:pt x="275" y="260"/>
                  <a:pt x="275" y="260"/>
                </a:cubicBezTo>
                <a:close/>
                <a:moveTo>
                  <a:pt x="265" y="302"/>
                </a:moveTo>
                <a:cubicBezTo>
                  <a:pt x="266" y="303"/>
                  <a:pt x="266" y="303"/>
                  <a:pt x="266" y="303"/>
                </a:cubicBezTo>
                <a:cubicBezTo>
                  <a:pt x="266" y="302"/>
                  <a:pt x="266" y="302"/>
                  <a:pt x="266" y="302"/>
                </a:cubicBezTo>
                <a:cubicBezTo>
                  <a:pt x="266" y="302"/>
                  <a:pt x="266" y="302"/>
                  <a:pt x="266" y="302"/>
                </a:cubicBezTo>
                <a:cubicBezTo>
                  <a:pt x="265" y="302"/>
                  <a:pt x="265" y="302"/>
                  <a:pt x="265" y="302"/>
                </a:cubicBezTo>
                <a:close/>
                <a:moveTo>
                  <a:pt x="266" y="307"/>
                </a:moveTo>
                <a:cubicBezTo>
                  <a:pt x="267" y="306"/>
                  <a:pt x="267" y="306"/>
                  <a:pt x="267" y="306"/>
                </a:cubicBezTo>
                <a:cubicBezTo>
                  <a:pt x="267" y="305"/>
                  <a:pt x="267" y="305"/>
                  <a:pt x="267" y="305"/>
                </a:cubicBezTo>
                <a:cubicBezTo>
                  <a:pt x="267" y="305"/>
                  <a:pt x="267" y="305"/>
                  <a:pt x="267" y="305"/>
                </a:cubicBezTo>
                <a:cubicBezTo>
                  <a:pt x="267" y="306"/>
                  <a:pt x="267" y="306"/>
                  <a:pt x="267" y="306"/>
                </a:cubicBezTo>
                <a:cubicBezTo>
                  <a:pt x="266" y="307"/>
                  <a:pt x="266" y="307"/>
                  <a:pt x="266" y="307"/>
                </a:cubicBezTo>
                <a:cubicBezTo>
                  <a:pt x="266" y="307"/>
                  <a:pt x="266" y="307"/>
                  <a:pt x="266" y="307"/>
                </a:cubicBezTo>
                <a:close/>
                <a:moveTo>
                  <a:pt x="260" y="305"/>
                </a:moveTo>
                <a:cubicBezTo>
                  <a:pt x="260" y="304"/>
                  <a:pt x="260" y="304"/>
                  <a:pt x="260" y="304"/>
                </a:cubicBezTo>
                <a:cubicBezTo>
                  <a:pt x="261" y="304"/>
                  <a:pt x="261" y="304"/>
                  <a:pt x="261" y="304"/>
                </a:cubicBezTo>
                <a:cubicBezTo>
                  <a:pt x="261" y="304"/>
                  <a:pt x="261" y="304"/>
                  <a:pt x="261" y="304"/>
                </a:cubicBezTo>
                <a:cubicBezTo>
                  <a:pt x="262" y="304"/>
                  <a:pt x="262" y="304"/>
                  <a:pt x="262" y="304"/>
                </a:cubicBezTo>
                <a:cubicBezTo>
                  <a:pt x="262" y="303"/>
                  <a:pt x="262" y="303"/>
                  <a:pt x="262" y="303"/>
                </a:cubicBezTo>
                <a:cubicBezTo>
                  <a:pt x="263" y="303"/>
                  <a:pt x="263" y="303"/>
                  <a:pt x="263" y="303"/>
                </a:cubicBezTo>
                <a:cubicBezTo>
                  <a:pt x="262" y="304"/>
                  <a:pt x="262" y="304"/>
                  <a:pt x="262" y="304"/>
                </a:cubicBezTo>
                <a:cubicBezTo>
                  <a:pt x="261" y="305"/>
                  <a:pt x="261" y="305"/>
                  <a:pt x="261" y="305"/>
                </a:cubicBezTo>
                <a:cubicBezTo>
                  <a:pt x="260" y="305"/>
                  <a:pt x="260" y="305"/>
                  <a:pt x="260" y="305"/>
                </a:cubicBezTo>
                <a:cubicBezTo>
                  <a:pt x="260" y="305"/>
                  <a:pt x="260" y="305"/>
                  <a:pt x="260" y="305"/>
                </a:cubicBezTo>
                <a:close/>
                <a:moveTo>
                  <a:pt x="264" y="307"/>
                </a:moveTo>
                <a:cubicBezTo>
                  <a:pt x="265" y="306"/>
                  <a:pt x="265" y="306"/>
                  <a:pt x="265" y="306"/>
                </a:cubicBezTo>
                <a:cubicBezTo>
                  <a:pt x="265" y="305"/>
                  <a:pt x="265" y="305"/>
                  <a:pt x="265" y="305"/>
                </a:cubicBezTo>
                <a:cubicBezTo>
                  <a:pt x="266" y="305"/>
                  <a:pt x="266" y="305"/>
                  <a:pt x="266" y="305"/>
                </a:cubicBezTo>
                <a:cubicBezTo>
                  <a:pt x="266" y="305"/>
                  <a:pt x="266" y="305"/>
                  <a:pt x="266" y="305"/>
                </a:cubicBezTo>
                <a:cubicBezTo>
                  <a:pt x="264" y="307"/>
                  <a:pt x="264" y="307"/>
                  <a:pt x="264" y="307"/>
                </a:cubicBezTo>
                <a:cubicBezTo>
                  <a:pt x="264" y="308"/>
                  <a:pt x="264" y="308"/>
                  <a:pt x="264" y="308"/>
                </a:cubicBezTo>
                <a:cubicBezTo>
                  <a:pt x="265" y="307"/>
                  <a:pt x="265" y="307"/>
                  <a:pt x="265" y="307"/>
                </a:cubicBezTo>
                <a:cubicBezTo>
                  <a:pt x="266" y="306"/>
                  <a:pt x="266" y="306"/>
                  <a:pt x="266" y="306"/>
                </a:cubicBezTo>
                <a:cubicBezTo>
                  <a:pt x="266" y="306"/>
                  <a:pt x="266" y="306"/>
                  <a:pt x="266" y="306"/>
                </a:cubicBezTo>
                <a:cubicBezTo>
                  <a:pt x="266" y="304"/>
                  <a:pt x="266" y="304"/>
                  <a:pt x="266" y="304"/>
                </a:cubicBezTo>
                <a:cubicBezTo>
                  <a:pt x="266" y="304"/>
                  <a:pt x="266" y="304"/>
                  <a:pt x="266" y="304"/>
                </a:cubicBezTo>
                <a:cubicBezTo>
                  <a:pt x="266" y="304"/>
                  <a:pt x="266" y="304"/>
                  <a:pt x="266" y="304"/>
                </a:cubicBezTo>
                <a:cubicBezTo>
                  <a:pt x="266" y="303"/>
                  <a:pt x="266" y="303"/>
                  <a:pt x="266" y="303"/>
                </a:cubicBezTo>
                <a:cubicBezTo>
                  <a:pt x="265" y="303"/>
                  <a:pt x="265" y="303"/>
                  <a:pt x="265" y="303"/>
                </a:cubicBezTo>
                <a:cubicBezTo>
                  <a:pt x="265" y="303"/>
                  <a:pt x="265" y="303"/>
                  <a:pt x="265" y="303"/>
                </a:cubicBezTo>
                <a:cubicBezTo>
                  <a:pt x="264" y="305"/>
                  <a:pt x="264" y="305"/>
                  <a:pt x="264" y="305"/>
                </a:cubicBezTo>
                <a:cubicBezTo>
                  <a:pt x="263" y="305"/>
                  <a:pt x="263" y="305"/>
                  <a:pt x="263" y="305"/>
                </a:cubicBezTo>
                <a:cubicBezTo>
                  <a:pt x="263" y="306"/>
                  <a:pt x="263" y="306"/>
                  <a:pt x="263" y="306"/>
                </a:cubicBezTo>
                <a:cubicBezTo>
                  <a:pt x="263" y="305"/>
                  <a:pt x="263" y="305"/>
                  <a:pt x="263" y="305"/>
                </a:cubicBezTo>
                <a:cubicBezTo>
                  <a:pt x="264" y="305"/>
                  <a:pt x="264" y="305"/>
                  <a:pt x="264" y="305"/>
                </a:cubicBezTo>
                <a:cubicBezTo>
                  <a:pt x="264" y="304"/>
                  <a:pt x="264" y="304"/>
                  <a:pt x="264" y="304"/>
                </a:cubicBezTo>
                <a:cubicBezTo>
                  <a:pt x="264" y="303"/>
                  <a:pt x="264" y="303"/>
                  <a:pt x="264" y="303"/>
                </a:cubicBezTo>
                <a:cubicBezTo>
                  <a:pt x="263" y="304"/>
                  <a:pt x="263" y="304"/>
                  <a:pt x="263" y="304"/>
                </a:cubicBezTo>
                <a:cubicBezTo>
                  <a:pt x="263" y="305"/>
                  <a:pt x="263" y="305"/>
                  <a:pt x="263" y="305"/>
                </a:cubicBezTo>
                <a:cubicBezTo>
                  <a:pt x="261" y="306"/>
                  <a:pt x="261" y="306"/>
                  <a:pt x="261" y="306"/>
                </a:cubicBezTo>
                <a:cubicBezTo>
                  <a:pt x="261" y="307"/>
                  <a:pt x="261" y="307"/>
                  <a:pt x="261" y="307"/>
                </a:cubicBezTo>
                <a:cubicBezTo>
                  <a:pt x="261" y="308"/>
                  <a:pt x="261" y="308"/>
                  <a:pt x="261" y="308"/>
                </a:cubicBezTo>
                <a:cubicBezTo>
                  <a:pt x="261" y="308"/>
                  <a:pt x="261" y="308"/>
                  <a:pt x="261" y="308"/>
                </a:cubicBezTo>
                <a:cubicBezTo>
                  <a:pt x="261" y="308"/>
                  <a:pt x="261" y="308"/>
                  <a:pt x="261" y="308"/>
                </a:cubicBezTo>
                <a:cubicBezTo>
                  <a:pt x="262" y="307"/>
                  <a:pt x="262" y="307"/>
                  <a:pt x="262" y="307"/>
                </a:cubicBezTo>
                <a:cubicBezTo>
                  <a:pt x="263" y="307"/>
                  <a:pt x="263" y="307"/>
                  <a:pt x="263" y="307"/>
                </a:cubicBezTo>
                <a:cubicBezTo>
                  <a:pt x="262" y="307"/>
                  <a:pt x="262" y="307"/>
                  <a:pt x="262" y="307"/>
                </a:cubicBezTo>
                <a:cubicBezTo>
                  <a:pt x="262" y="308"/>
                  <a:pt x="262" y="308"/>
                  <a:pt x="262" y="308"/>
                </a:cubicBezTo>
                <a:cubicBezTo>
                  <a:pt x="262" y="308"/>
                  <a:pt x="262" y="308"/>
                  <a:pt x="262" y="308"/>
                </a:cubicBezTo>
                <a:cubicBezTo>
                  <a:pt x="263" y="308"/>
                  <a:pt x="263" y="308"/>
                  <a:pt x="263" y="308"/>
                </a:cubicBezTo>
                <a:cubicBezTo>
                  <a:pt x="263" y="308"/>
                  <a:pt x="263" y="308"/>
                  <a:pt x="263" y="308"/>
                </a:cubicBezTo>
                <a:cubicBezTo>
                  <a:pt x="263" y="308"/>
                  <a:pt x="264" y="307"/>
                  <a:pt x="264" y="307"/>
                </a:cubicBezTo>
                <a:close/>
                <a:moveTo>
                  <a:pt x="263" y="307"/>
                </a:moveTo>
                <a:cubicBezTo>
                  <a:pt x="263" y="306"/>
                  <a:pt x="263" y="306"/>
                  <a:pt x="263" y="306"/>
                </a:cubicBezTo>
                <a:cubicBezTo>
                  <a:pt x="265" y="305"/>
                  <a:pt x="265" y="305"/>
                  <a:pt x="265" y="305"/>
                </a:cubicBezTo>
                <a:cubicBezTo>
                  <a:pt x="264" y="306"/>
                  <a:pt x="264" y="306"/>
                  <a:pt x="264" y="306"/>
                </a:cubicBezTo>
                <a:cubicBezTo>
                  <a:pt x="263" y="307"/>
                  <a:pt x="263" y="307"/>
                  <a:pt x="263" y="307"/>
                </a:cubicBezTo>
                <a:cubicBezTo>
                  <a:pt x="263" y="307"/>
                  <a:pt x="263" y="307"/>
                  <a:pt x="263" y="307"/>
                </a:cubicBezTo>
                <a:close/>
                <a:moveTo>
                  <a:pt x="331" y="376"/>
                </a:moveTo>
                <a:cubicBezTo>
                  <a:pt x="331" y="376"/>
                  <a:pt x="331" y="376"/>
                  <a:pt x="331" y="376"/>
                </a:cubicBezTo>
                <a:cubicBezTo>
                  <a:pt x="331" y="376"/>
                  <a:pt x="331" y="376"/>
                  <a:pt x="331" y="376"/>
                </a:cubicBezTo>
                <a:cubicBezTo>
                  <a:pt x="331" y="376"/>
                  <a:pt x="331" y="376"/>
                  <a:pt x="331" y="376"/>
                </a:cubicBezTo>
                <a:cubicBezTo>
                  <a:pt x="331" y="375"/>
                  <a:pt x="331" y="375"/>
                  <a:pt x="331" y="375"/>
                </a:cubicBezTo>
                <a:cubicBezTo>
                  <a:pt x="332" y="374"/>
                  <a:pt x="332" y="374"/>
                  <a:pt x="332" y="374"/>
                </a:cubicBezTo>
                <a:cubicBezTo>
                  <a:pt x="332" y="375"/>
                  <a:pt x="332" y="375"/>
                  <a:pt x="332" y="375"/>
                </a:cubicBezTo>
                <a:cubicBezTo>
                  <a:pt x="332" y="374"/>
                  <a:pt x="332" y="374"/>
                  <a:pt x="332" y="374"/>
                </a:cubicBezTo>
                <a:cubicBezTo>
                  <a:pt x="332" y="374"/>
                  <a:pt x="332" y="374"/>
                  <a:pt x="332" y="374"/>
                </a:cubicBezTo>
                <a:cubicBezTo>
                  <a:pt x="331" y="375"/>
                  <a:pt x="331" y="375"/>
                  <a:pt x="331" y="375"/>
                </a:cubicBezTo>
                <a:cubicBezTo>
                  <a:pt x="330" y="376"/>
                  <a:pt x="330" y="376"/>
                  <a:pt x="330" y="376"/>
                </a:cubicBezTo>
                <a:cubicBezTo>
                  <a:pt x="331" y="376"/>
                  <a:pt x="331" y="376"/>
                  <a:pt x="331" y="376"/>
                </a:cubicBezTo>
                <a:cubicBezTo>
                  <a:pt x="331" y="377"/>
                  <a:pt x="331" y="377"/>
                  <a:pt x="331" y="377"/>
                </a:cubicBezTo>
                <a:cubicBezTo>
                  <a:pt x="331" y="376"/>
                  <a:pt x="331" y="376"/>
                  <a:pt x="331" y="376"/>
                </a:cubicBezTo>
                <a:close/>
                <a:moveTo>
                  <a:pt x="356" y="381"/>
                </a:moveTo>
                <a:cubicBezTo>
                  <a:pt x="356" y="380"/>
                  <a:pt x="356" y="380"/>
                  <a:pt x="356" y="380"/>
                </a:cubicBezTo>
                <a:cubicBezTo>
                  <a:pt x="356" y="380"/>
                  <a:pt x="356" y="380"/>
                  <a:pt x="356" y="380"/>
                </a:cubicBezTo>
                <a:cubicBezTo>
                  <a:pt x="356" y="379"/>
                  <a:pt x="356" y="379"/>
                  <a:pt x="356" y="379"/>
                </a:cubicBezTo>
                <a:cubicBezTo>
                  <a:pt x="356" y="378"/>
                  <a:pt x="356" y="378"/>
                  <a:pt x="356" y="378"/>
                </a:cubicBezTo>
                <a:cubicBezTo>
                  <a:pt x="356" y="378"/>
                  <a:pt x="356" y="378"/>
                  <a:pt x="356" y="378"/>
                </a:cubicBezTo>
                <a:cubicBezTo>
                  <a:pt x="356" y="377"/>
                  <a:pt x="356" y="377"/>
                  <a:pt x="356" y="377"/>
                </a:cubicBezTo>
                <a:cubicBezTo>
                  <a:pt x="356" y="378"/>
                  <a:pt x="356" y="378"/>
                  <a:pt x="356" y="378"/>
                </a:cubicBezTo>
                <a:cubicBezTo>
                  <a:pt x="357" y="378"/>
                  <a:pt x="357" y="378"/>
                  <a:pt x="357" y="378"/>
                </a:cubicBezTo>
                <a:cubicBezTo>
                  <a:pt x="356" y="379"/>
                  <a:pt x="356" y="379"/>
                  <a:pt x="356" y="379"/>
                </a:cubicBezTo>
                <a:cubicBezTo>
                  <a:pt x="356" y="379"/>
                  <a:pt x="356" y="379"/>
                  <a:pt x="356" y="379"/>
                </a:cubicBezTo>
                <a:cubicBezTo>
                  <a:pt x="356" y="379"/>
                  <a:pt x="356" y="379"/>
                  <a:pt x="356" y="379"/>
                </a:cubicBezTo>
                <a:cubicBezTo>
                  <a:pt x="356" y="380"/>
                  <a:pt x="356" y="380"/>
                  <a:pt x="356" y="380"/>
                </a:cubicBezTo>
                <a:cubicBezTo>
                  <a:pt x="357" y="380"/>
                  <a:pt x="357" y="380"/>
                  <a:pt x="357" y="380"/>
                </a:cubicBezTo>
                <a:cubicBezTo>
                  <a:pt x="356" y="381"/>
                  <a:pt x="356" y="381"/>
                  <a:pt x="356" y="381"/>
                </a:cubicBezTo>
                <a:cubicBezTo>
                  <a:pt x="356" y="381"/>
                  <a:pt x="356" y="381"/>
                  <a:pt x="356" y="381"/>
                </a:cubicBezTo>
                <a:close/>
                <a:moveTo>
                  <a:pt x="357" y="381"/>
                </a:moveTo>
                <a:cubicBezTo>
                  <a:pt x="357" y="381"/>
                  <a:pt x="357" y="381"/>
                  <a:pt x="357" y="381"/>
                </a:cubicBezTo>
                <a:cubicBezTo>
                  <a:pt x="357" y="381"/>
                  <a:pt x="357" y="381"/>
                  <a:pt x="357" y="381"/>
                </a:cubicBezTo>
                <a:cubicBezTo>
                  <a:pt x="358" y="381"/>
                  <a:pt x="358" y="381"/>
                  <a:pt x="358" y="381"/>
                </a:cubicBezTo>
                <a:cubicBezTo>
                  <a:pt x="357" y="382"/>
                  <a:pt x="357" y="382"/>
                  <a:pt x="357" y="382"/>
                </a:cubicBezTo>
                <a:cubicBezTo>
                  <a:pt x="357" y="381"/>
                  <a:pt x="357" y="381"/>
                  <a:pt x="357" y="381"/>
                </a:cubicBezTo>
                <a:close/>
                <a:moveTo>
                  <a:pt x="367" y="346"/>
                </a:moveTo>
                <a:cubicBezTo>
                  <a:pt x="367" y="345"/>
                  <a:pt x="367" y="345"/>
                  <a:pt x="367" y="345"/>
                </a:cubicBezTo>
                <a:cubicBezTo>
                  <a:pt x="368" y="344"/>
                  <a:pt x="368" y="344"/>
                  <a:pt x="368" y="344"/>
                </a:cubicBezTo>
                <a:cubicBezTo>
                  <a:pt x="368" y="345"/>
                  <a:pt x="368" y="345"/>
                  <a:pt x="368" y="345"/>
                </a:cubicBezTo>
                <a:cubicBezTo>
                  <a:pt x="367" y="346"/>
                  <a:pt x="367" y="346"/>
                  <a:pt x="367" y="346"/>
                </a:cubicBezTo>
                <a:cubicBezTo>
                  <a:pt x="367" y="346"/>
                  <a:pt x="367" y="346"/>
                  <a:pt x="367" y="346"/>
                </a:cubicBezTo>
                <a:cubicBezTo>
                  <a:pt x="367" y="346"/>
                  <a:pt x="367" y="346"/>
                  <a:pt x="367" y="346"/>
                </a:cubicBezTo>
                <a:close/>
                <a:moveTo>
                  <a:pt x="364" y="353"/>
                </a:moveTo>
                <a:cubicBezTo>
                  <a:pt x="364" y="354"/>
                  <a:pt x="364" y="354"/>
                  <a:pt x="364" y="354"/>
                </a:cubicBezTo>
                <a:cubicBezTo>
                  <a:pt x="364" y="354"/>
                  <a:pt x="364" y="354"/>
                  <a:pt x="364" y="354"/>
                </a:cubicBezTo>
                <a:cubicBezTo>
                  <a:pt x="364" y="354"/>
                  <a:pt x="364" y="354"/>
                  <a:pt x="364" y="354"/>
                </a:cubicBezTo>
                <a:cubicBezTo>
                  <a:pt x="365" y="354"/>
                  <a:pt x="365" y="354"/>
                  <a:pt x="365" y="354"/>
                </a:cubicBezTo>
                <a:cubicBezTo>
                  <a:pt x="365" y="353"/>
                  <a:pt x="365" y="353"/>
                  <a:pt x="365" y="353"/>
                </a:cubicBezTo>
                <a:cubicBezTo>
                  <a:pt x="364" y="353"/>
                  <a:pt x="364" y="353"/>
                  <a:pt x="364" y="353"/>
                </a:cubicBezTo>
                <a:cubicBezTo>
                  <a:pt x="364" y="353"/>
                  <a:pt x="364" y="353"/>
                  <a:pt x="364" y="353"/>
                </a:cubicBezTo>
                <a:close/>
                <a:moveTo>
                  <a:pt x="369" y="362"/>
                </a:moveTo>
                <a:cubicBezTo>
                  <a:pt x="369" y="361"/>
                  <a:pt x="369" y="361"/>
                  <a:pt x="369" y="361"/>
                </a:cubicBezTo>
                <a:cubicBezTo>
                  <a:pt x="369" y="360"/>
                  <a:pt x="369" y="360"/>
                  <a:pt x="369" y="360"/>
                </a:cubicBezTo>
                <a:cubicBezTo>
                  <a:pt x="369" y="360"/>
                  <a:pt x="369" y="360"/>
                  <a:pt x="369" y="360"/>
                </a:cubicBezTo>
                <a:cubicBezTo>
                  <a:pt x="369" y="361"/>
                  <a:pt x="369" y="361"/>
                  <a:pt x="369" y="361"/>
                </a:cubicBezTo>
                <a:cubicBezTo>
                  <a:pt x="370" y="361"/>
                  <a:pt x="370" y="361"/>
                  <a:pt x="370" y="361"/>
                </a:cubicBezTo>
                <a:cubicBezTo>
                  <a:pt x="370" y="361"/>
                  <a:pt x="370" y="361"/>
                  <a:pt x="370" y="361"/>
                </a:cubicBezTo>
                <a:cubicBezTo>
                  <a:pt x="370" y="361"/>
                  <a:pt x="370" y="361"/>
                  <a:pt x="370" y="361"/>
                </a:cubicBezTo>
                <a:cubicBezTo>
                  <a:pt x="369" y="362"/>
                  <a:pt x="369" y="362"/>
                  <a:pt x="369" y="362"/>
                </a:cubicBezTo>
                <a:cubicBezTo>
                  <a:pt x="369" y="362"/>
                  <a:pt x="369" y="362"/>
                  <a:pt x="369" y="362"/>
                </a:cubicBezTo>
                <a:close/>
                <a:moveTo>
                  <a:pt x="367" y="361"/>
                </a:moveTo>
                <a:cubicBezTo>
                  <a:pt x="367" y="362"/>
                  <a:pt x="367" y="362"/>
                  <a:pt x="367" y="362"/>
                </a:cubicBezTo>
                <a:cubicBezTo>
                  <a:pt x="367" y="362"/>
                  <a:pt x="367" y="362"/>
                  <a:pt x="367" y="362"/>
                </a:cubicBezTo>
                <a:cubicBezTo>
                  <a:pt x="368" y="361"/>
                  <a:pt x="368" y="361"/>
                  <a:pt x="368" y="361"/>
                </a:cubicBezTo>
                <a:cubicBezTo>
                  <a:pt x="368" y="361"/>
                  <a:pt x="368" y="361"/>
                  <a:pt x="368" y="361"/>
                </a:cubicBezTo>
                <a:cubicBezTo>
                  <a:pt x="368" y="361"/>
                  <a:pt x="368" y="361"/>
                  <a:pt x="368" y="361"/>
                </a:cubicBezTo>
                <a:cubicBezTo>
                  <a:pt x="368" y="361"/>
                  <a:pt x="368" y="361"/>
                  <a:pt x="368" y="361"/>
                </a:cubicBezTo>
                <a:cubicBezTo>
                  <a:pt x="367" y="362"/>
                  <a:pt x="367" y="362"/>
                  <a:pt x="367" y="362"/>
                </a:cubicBezTo>
                <a:cubicBezTo>
                  <a:pt x="367" y="362"/>
                  <a:pt x="367" y="362"/>
                  <a:pt x="367" y="362"/>
                </a:cubicBezTo>
                <a:cubicBezTo>
                  <a:pt x="366" y="362"/>
                  <a:pt x="366" y="362"/>
                  <a:pt x="366" y="362"/>
                </a:cubicBezTo>
                <a:cubicBezTo>
                  <a:pt x="366" y="362"/>
                  <a:pt x="366" y="362"/>
                  <a:pt x="366" y="362"/>
                </a:cubicBezTo>
                <a:cubicBezTo>
                  <a:pt x="367" y="361"/>
                  <a:pt x="367" y="361"/>
                  <a:pt x="367" y="361"/>
                </a:cubicBezTo>
                <a:close/>
                <a:moveTo>
                  <a:pt x="358" y="374"/>
                </a:moveTo>
                <a:cubicBezTo>
                  <a:pt x="359" y="374"/>
                  <a:pt x="359" y="374"/>
                  <a:pt x="359" y="374"/>
                </a:cubicBezTo>
                <a:cubicBezTo>
                  <a:pt x="359" y="374"/>
                  <a:pt x="359" y="374"/>
                  <a:pt x="359" y="374"/>
                </a:cubicBezTo>
                <a:cubicBezTo>
                  <a:pt x="359" y="375"/>
                  <a:pt x="359" y="375"/>
                  <a:pt x="359" y="375"/>
                </a:cubicBezTo>
                <a:cubicBezTo>
                  <a:pt x="358" y="374"/>
                  <a:pt x="358" y="374"/>
                  <a:pt x="358" y="374"/>
                </a:cubicBezTo>
                <a:close/>
                <a:moveTo>
                  <a:pt x="369" y="372"/>
                </a:moveTo>
                <a:cubicBezTo>
                  <a:pt x="369" y="372"/>
                  <a:pt x="369" y="372"/>
                  <a:pt x="369" y="372"/>
                </a:cubicBezTo>
                <a:cubicBezTo>
                  <a:pt x="370" y="372"/>
                  <a:pt x="370" y="372"/>
                  <a:pt x="370" y="372"/>
                </a:cubicBezTo>
                <a:cubicBezTo>
                  <a:pt x="370" y="372"/>
                  <a:pt x="370" y="372"/>
                  <a:pt x="370" y="372"/>
                </a:cubicBezTo>
                <a:cubicBezTo>
                  <a:pt x="370" y="372"/>
                  <a:pt x="370" y="372"/>
                  <a:pt x="370" y="372"/>
                </a:cubicBezTo>
                <a:cubicBezTo>
                  <a:pt x="369" y="371"/>
                  <a:pt x="369" y="371"/>
                  <a:pt x="369" y="371"/>
                </a:cubicBezTo>
                <a:cubicBezTo>
                  <a:pt x="369" y="372"/>
                  <a:pt x="369" y="372"/>
                  <a:pt x="369" y="372"/>
                </a:cubicBezTo>
                <a:close/>
                <a:moveTo>
                  <a:pt x="358" y="352"/>
                </a:moveTo>
                <a:cubicBezTo>
                  <a:pt x="357" y="353"/>
                  <a:pt x="357" y="353"/>
                  <a:pt x="357" y="353"/>
                </a:cubicBezTo>
                <a:cubicBezTo>
                  <a:pt x="356" y="353"/>
                  <a:pt x="356" y="353"/>
                  <a:pt x="356" y="353"/>
                </a:cubicBezTo>
                <a:cubicBezTo>
                  <a:pt x="356" y="354"/>
                  <a:pt x="356" y="354"/>
                  <a:pt x="356" y="354"/>
                </a:cubicBezTo>
                <a:cubicBezTo>
                  <a:pt x="356" y="354"/>
                  <a:pt x="356" y="354"/>
                  <a:pt x="356" y="354"/>
                </a:cubicBezTo>
                <a:cubicBezTo>
                  <a:pt x="356" y="354"/>
                  <a:pt x="356" y="354"/>
                  <a:pt x="356" y="354"/>
                </a:cubicBezTo>
                <a:cubicBezTo>
                  <a:pt x="355" y="354"/>
                  <a:pt x="355" y="354"/>
                  <a:pt x="355" y="354"/>
                </a:cubicBezTo>
                <a:cubicBezTo>
                  <a:pt x="355" y="355"/>
                  <a:pt x="355" y="355"/>
                  <a:pt x="355" y="355"/>
                </a:cubicBezTo>
                <a:cubicBezTo>
                  <a:pt x="356" y="355"/>
                  <a:pt x="356" y="355"/>
                  <a:pt x="356" y="355"/>
                </a:cubicBezTo>
                <a:cubicBezTo>
                  <a:pt x="355" y="356"/>
                  <a:pt x="355" y="356"/>
                  <a:pt x="355" y="356"/>
                </a:cubicBezTo>
                <a:cubicBezTo>
                  <a:pt x="355" y="356"/>
                  <a:pt x="355" y="356"/>
                  <a:pt x="355" y="356"/>
                </a:cubicBezTo>
                <a:cubicBezTo>
                  <a:pt x="354" y="356"/>
                  <a:pt x="354" y="356"/>
                  <a:pt x="354" y="356"/>
                </a:cubicBezTo>
                <a:cubicBezTo>
                  <a:pt x="354" y="357"/>
                  <a:pt x="354" y="357"/>
                  <a:pt x="354" y="357"/>
                </a:cubicBezTo>
                <a:cubicBezTo>
                  <a:pt x="355" y="357"/>
                  <a:pt x="355" y="357"/>
                  <a:pt x="355" y="357"/>
                </a:cubicBezTo>
                <a:cubicBezTo>
                  <a:pt x="355" y="357"/>
                  <a:pt x="355" y="357"/>
                  <a:pt x="355" y="357"/>
                </a:cubicBezTo>
                <a:cubicBezTo>
                  <a:pt x="354" y="357"/>
                  <a:pt x="354" y="357"/>
                  <a:pt x="354" y="357"/>
                </a:cubicBezTo>
                <a:cubicBezTo>
                  <a:pt x="354" y="357"/>
                  <a:pt x="354" y="357"/>
                  <a:pt x="354" y="357"/>
                </a:cubicBezTo>
                <a:cubicBezTo>
                  <a:pt x="353" y="358"/>
                  <a:pt x="353" y="358"/>
                  <a:pt x="353" y="358"/>
                </a:cubicBezTo>
                <a:cubicBezTo>
                  <a:pt x="353" y="359"/>
                  <a:pt x="353" y="359"/>
                  <a:pt x="353" y="359"/>
                </a:cubicBezTo>
                <a:cubicBezTo>
                  <a:pt x="352" y="360"/>
                  <a:pt x="352" y="360"/>
                  <a:pt x="352" y="360"/>
                </a:cubicBezTo>
                <a:cubicBezTo>
                  <a:pt x="352" y="361"/>
                  <a:pt x="352" y="361"/>
                  <a:pt x="352" y="361"/>
                </a:cubicBezTo>
                <a:cubicBezTo>
                  <a:pt x="352" y="361"/>
                  <a:pt x="352" y="361"/>
                  <a:pt x="352" y="361"/>
                </a:cubicBezTo>
                <a:cubicBezTo>
                  <a:pt x="352" y="362"/>
                  <a:pt x="352" y="362"/>
                  <a:pt x="352" y="362"/>
                </a:cubicBezTo>
                <a:cubicBezTo>
                  <a:pt x="352" y="362"/>
                  <a:pt x="352" y="362"/>
                  <a:pt x="352" y="362"/>
                </a:cubicBezTo>
                <a:cubicBezTo>
                  <a:pt x="352" y="361"/>
                  <a:pt x="352" y="361"/>
                  <a:pt x="352" y="361"/>
                </a:cubicBezTo>
                <a:cubicBezTo>
                  <a:pt x="352" y="361"/>
                  <a:pt x="352" y="361"/>
                  <a:pt x="352" y="361"/>
                </a:cubicBezTo>
                <a:cubicBezTo>
                  <a:pt x="351" y="362"/>
                  <a:pt x="351" y="362"/>
                  <a:pt x="351" y="362"/>
                </a:cubicBezTo>
                <a:cubicBezTo>
                  <a:pt x="350" y="363"/>
                  <a:pt x="350" y="363"/>
                  <a:pt x="350" y="363"/>
                </a:cubicBezTo>
                <a:cubicBezTo>
                  <a:pt x="350" y="363"/>
                  <a:pt x="350" y="363"/>
                  <a:pt x="350" y="363"/>
                </a:cubicBezTo>
                <a:cubicBezTo>
                  <a:pt x="351" y="363"/>
                  <a:pt x="351" y="363"/>
                  <a:pt x="351" y="363"/>
                </a:cubicBezTo>
                <a:cubicBezTo>
                  <a:pt x="351" y="363"/>
                  <a:pt x="351" y="363"/>
                  <a:pt x="351" y="363"/>
                </a:cubicBezTo>
                <a:cubicBezTo>
                  <a:pt x="351" y="364"/>
                  <a:pt x="351" y="364"/>
                  <a:pt x="351" y="364"/>
                </a:cubicBezTo>
                <a:cubicBezTo>
                  <a:pt x="351" y="364"/>
                  <a:pt x="351" y="364"/>
                  <a:pt x="351" y="364"/>
                </a:cubicBezTo>
                <a:cubicBezTo>
                  <a:pt x="350" y="365"/>
                  <a:pt x="350" y="365"/>
                  <a:pt x="350" y="365"/>
                </a:cubicBezTo>
                <a:cubicBezTo>
                  <a:pt x="349" y="364"/>
                  <a:pt x="349" y="364"/>
                  <a:pt x="349" y="364"/>
                </a:cubicBezTo>
                <a:cubicBezTo>
                  <a:pt x="349" y="365"/>
                  <a:pt x="349" y="365"/>
                  <a:pt x="349" y="365"/>
                </a:cubicBezTo>
                <a:cubicBezTo>
                  <a:pt x="349" y="365"/>
                  <a:pt x="349" y="365"/>
                  <a:pt x="349" y="365"/>
                </a:cubicBezTo>
                <a:cubicBezTo>
                  <a:pt x="348" y="366"/>
                  <a:pt x="348" y="366"/>
                  <a:pt x="348" y="366"/>
                </a:cubicBezTo>
                <a:cubicBezTo>
                  <a:pt x="348" y="367"/>
                  <a:pt x="348" y="367"/>
                  <a:pt x="348" y="367"/>
                </a:cubicBezTo>
                <a:cubicBezTo>
                  <a:pt x="347" y="367"/>
                  <a:pt x="347" y="367"/>
                  <a:pt x="347" y="367"/>
                </a:cubicBezTo>
                <a:cubicBezTo>
                  <a:pt x="347" y="367"/>
                  <a:pt x="347" y="367"/>
                  <a:pt x="347" y="367"/>
                </a:cubicBezTo>
                <a:cubicBezTo>
                  <a:pt x="347" y="367"/>
                  <a:pt x="347" y="367"/>
                  <a:pt x="347" y="367"/>
                </a:cubicBezTo>
                <a:cubicBezTo>
                  <a:pt x="347" y="367"/>
                  <a:pt x="347" y="367"/>
                  <a:pt x="347" y="367"/>
                </a:cubicBezTo>
                <a:cubicBezTo>
                  <a:pt x="346" y="367"/>
                  <a:pt x="346" y="367"/>
                  <a:pt x="346" y="367"/>
                </a:cubicBezTo>
                <a:cubicBezTo>
                  <a:pt x="346" y="366"/>
                  <a:pt x="346" y="366"/>
                  <a:pt x="346" y="366"/>
                </a:cubicBezTo>
                <a:cubicBezTo>
                  <a:pt x="347" y="366"/>
                  <a:pt x="347" y="366"/>
                  <a:pt x="347" y="366"/>
                </a:cubicBezTo>
                <a:cubicBezTo>
                  <a:pt x="347" y="365"/>
                  <a:pt x="347" y="365"/>
                  <a:pt x="347" y="365"/>
                </a:cubicBezTo>
                <a:cubicBezTo>
                  <a:pt x="347" y="366"/>
                  <a:pt x="347" y="366"/>
                  <a:pt x="347" y="366"/>
                </a:cubicBezTo>
                <a:cubicBezTo>
                  <a:pt x="346" y="366"/>
                  <a:pt x="346" y="366"/>
                  <a:pt x="346" y="366"/>
                </a:cubicBezTo>
                <a:cubicBezTo>
                  <a:pt x="345" y="367"/>
                  <a:pt x="345" y="367"/>
                  <a:pt x="345" y="367"/>
                </a:cubicBezTo>
                <a:cubicBezTo>
                  <a:pt x="344" y="368"/>
                  <a:pt x="344" y="368"/>
                  <a:pt x="344" y="368"/>
                </a:cubicBezTo>
                <a:cubicBezTo>
                  <a:pt x="345" y="368"/>
                  <a:pt x="345" y="368"/>
                  <a:pt x="345" y="368"/>
                </a:cubicBezTo>
                <a:cubicBezTo>
                  <a:pt x="346" y="368"/>
                  <a:pt x="346" y="368"/>
                  <a:pt x="346" y="368"/>
                </a:cubicBezTo>
                <a:cubicBezTo>
                  <a:pt x="347" y="368"/>
                  <a:pt x="347" y="368"/>
                  <a:pt x="347" y="368"/>
                </a:cubicBezTo>
                <a:cubicBezTo>
                  <a:pt x="348" y="368"/>
                  <a:pt x="348" y="368"/>
                  <a:pt x="348" y="368"/>
                </a:cubicBezTo>
                <a:cubicBezTo>
                  <a:pt x="347" y="368"/>
                  <a:pt x="347" y="368"/>
                  <a:pt x="347" y="368"/>
                </a:cubicBezTo>
                <a:cubicBezTo>
                  <a:pt x="346" y="369"/>
                  <a:pt x="346" y="369"/>
                  <a:pt x="346" y="369"/>
                </a:cubicBezTo>
                <a:cubicBezTo>
                  <a:pt x="346" y="370"/>
                  <a:pt x="346" y="370"/>
                  <a:pt x="346" y="370"/>
                </a:cubicBezTo>
                <a:cubicBezTo>
                  <a:pt x="345" y="371"/>
                  <a:pt x="345" y="371"/>
                  <a:pt x="345" y="371"/>
                </a:cubicBezTo>
                <a:cubicBezTo>
                  <a:pt x="344" y="372"/>
                  <a:pt x="344" y="372"/>
                  <a:pt x="344" y="372"/>
                </a:cubicBezTo>
                <a:cubicBezTo>
                  <a:pt x="343" y="372"/>
                  <a:pt x="343" y="372"/>
                  <a:pt x="343" y="372"/>
                </a:cubicBezTo>
                <a:cubicBezTo>
                  <a:pt x="343" y="372"/>
                  <a:pt x="343" y="372"/>
                  <a:pt x="343" y="372"/>
                </a:cubicBezTo>
                <a:cubicBezTo>
                  <a:pt x="343" y="373"/>
                  <a:pt x="343" y="373"/>
                  <a:pt x="343" y="373"/>
                </a:cubicBezTo>
                <a:cubicBezTo>
                  <a:pt x="343" y="374"/>
                  <a:pt x="343" y="374"/>
                  <a:pt x="343" y="374"/>
                </a:cubicBezTo>
                <a:cubicBezTo>
                  <a:pt x="343" y="374"/>
                  <a:pt x="343" y="374"/>
                  <a:pt x="343" y="374"/>
                </a:cubicBezTo>
                <a:cubicBezTo>
                  <a:pt x="344" y="374"/>
                  <a:pt x="344" y="374"/>
                  <a:pt x="344" y="374"/>
                </a:cubicBezTo>
                <a:cubicBezTo>
                  <a:pt x="345" y="374"/>
                  <a:pt x="345" y="374"/>
                  <a:pt x="345" y="374"/>
                </a:cubicBezTo>
                <a:cubicBezTo>
                  <a:pt x="346" y="374"/>
                  <a:pt x="346" y="374"/>
                  <a:pt x="346" y="374"/>
                </a:cubicBezTo>
                <a:cubicBezTo>
                  <a:pt x="347" y="374"/>
                  <a:pt x="347" y="374"/>
                  <a:pt x="347" y="374"/>
                </a:cubicBezTo>
                <a:cubicBezTo>
                  <a:pt x="347" y="374"/>
                  <a:pt x="347" y="374"/>
                  <a:pt x="347" y="374"/>
                </a:cubicBezTo>
                <a:cubicBezTo>
                  <a:pt x="348" y="373"/>
                  <a:pt x="348" y="373"/>
                  <a:pt x="348" y="373"/>
                </a:cubicBezTo>
                <a:cubicBezTo>
                  <a:pt x="348" y="373"/>
                  <a:pt x="348" y="373"/>
                  <a:pt x="348" y="373"/>
                </a:cubicBezTo>
                <a:cubicBezTo>
                  <a:pt x="348" y="373"/>
                  <a:pt x="348" y="373"/>
                  <a:pt x="348" y="373"/>
                </a:cubicBezTo>
                <a:cubicBezTo>
                  <a:pt x="348" y="374"/>
                  <a:pt x="348" y="374"/>
                  <a:pt x="348" y="374"/>
                </a:cubicBezTo>
                <a:cubicBezTo>
                  <a:pt x="349" y="374"/>
                  <a:pt x="349" y="374"/>
                  <a:pt x="349" y="374"/>
                </a:cubicBezTo>
                <a:cubicBezTo>
                  <a:pt x="350" y="374"/>
                  <a:pt x="350" y="374"/>
                  <a:pt x="350" y="374"/>
                </a:cubicBezTo>
                <a:cubicBezTo>
                  <a:pt x="350" y="374"/>
                  <a:pt x="350" y="374"/>
                  <a:pt x="350" y="374"/>
                </a:cubicBezTo>
                <a:cubicBezTo>
                  <a:pt x="351" y="374"/>
                  <a:pt x="351" y="374"/>
                  <a:pt x="351" y="374"/>
                </a:cubicBezTo>
                <a:cubicBezTo>
                  <a:pt x="352" y="374"/>
                  <a:pt x="352" y="374"/>
                  <a:pt x="352" y="374"/>
                </a:cubicBezTo>
                <a:cubicBezTo>
                  <a:pt x="352" y="374"/>
                  <a:pt x="352" y="374"/>
                  <a:pt x="352" y="374"/>
                </a:cubicBezTo>
                <a:cubicBezTo>
                  <a:pt x="353" y="375"/>
                  <a:pt x="353" y="375"/>
                  <a:pt x="353" y="375"/>
                </a:cubicBezTo>
                <a:cubicBezTo>
                  <a:pt x="354" y="375"/>
                  <a:pt x="354" y="375"/>
                  <a:pt x="354" y="375"/>
                </a:cubicBezTo>
                <a:cubicBezTo>
                  <a:pt x="354" y="375"/>
                  <a:pt x="354" y="375"/>
                  <a:pt x="354" y="375"/>
                </a:cubicBezTo>
                <a:cubicBezTo>
                  <a:pt x="354" y="375"/>
                  <a:pt x="354" y="375"/>
                  <a:pt x="354" y="375"/>
                </a:cubicBezTo>
                <a:cubicBezTo>
                  <a:pt x="355" y="375"/>
                  <a:pt x="355" y="375"/>
                  <a:pt x="355" y="375"/>
                </a:cubicBezTo>
                <a:cubicBezTo>
                  <a:pt x="355" y="375"/>
                  <a:pt x="355" y="375"/>
                  <a:pt x="355" y="375"/>
                </a:cubicBezTo>
                <a:cubicBezTo>
                  <a:pt x="355" y="374"/>
                  <a:pt x="355" y="374"/>
                  <a:pt x="355" y="374"/>
                </a:cubicBezTo>
                <a:cubicBezTo>
                  <a:pt x="356" y="374"/>
                  <a:pt x="356" y="374"/>
                  <a:pt x="356" y="374"/>
                </a:cubicBezTo>
                <a:cubicBezTo>
                  <a:pt x="356" y="375"/>
                  <a:pt x="356" y="375"/>
                  <a:pt x="356" y="375"/>
                </a:cubicBezTo>
                <a:cubicBezTo>
                  <a:pt x="356" y="375"/>
                  <a:pt x="356" y="375"/>
                  <a:pt x="356" y="375"/>
                </a:cubicBezTo>
                <a:cubicBezTo>
                  <a:pt x="357" y="374"/>
                  <a:pt x="357" y="374"/>
                  <a:pt x="357" y="374"/>
                </a:cubicBezTo>
                <a:cubicBezTo>
                  <a:pt x="357" y="374"/>
                  <a:pt x="357" y="374"/>
                  <a:pt x="357" y="374"/>
                </a:cubicBezTo>
                <a:cubicBezTo>
                  <a:pt x="358" y="374"/>
                  <a:pt x="358" y="374"/>
                  <a:pt x="358" y="374"/>
                </a:cubicBezTo>
                <a:cubicBezTo>
                  <a:pt x="358" y="374"/>
                  <a:pt x="358" y="374"/>
                  <a:pt x="358" y="374"/>
                </a:cubicBezTo>
                <a:cubicBezTo>
                  <a:pt x="358" y="374"/>
                  <a:pt x="358" y="374"/>
                  <a:pt x="358" y="374"/>
                </a:cubicBezTo>
                <a:cubicBezTo>
                  <a:pt x="358" y="373"/>
                  <a:pt x="358" y="373"/>
                  <a:pt x="358" y="373"/>
                </a:cubicBezTo>
                <a:cubicBezTo>
                  <a:pt x="358" y="373"/>
                  <a:pt x="358" y="373"/>
                  <a:pt x="358" y="373"/>
                </a:cubicBezTo>
                <a:cubicBezTo>
                  <a:pt x="358" y="372"/>
                  <a:pt x="358" y="372"/>
                  <a:pt x="358" y="372"/>
                </a:cubicBezTo>
                <a:cubicBezTo>
                  <a:pt x="359" y="372"/>
                  <a:pt x="359" y="372"/>
                  <a:pt x="359" y="372"/>
                </a:cubicBezTo>
                <a:cubicBezTo>
                  <a:pt x="359" y="373"/>
                  <a:pt x="359" y="373"/>
                  <a:pt x="359" y="373"/>
                </a:cubicBezTo>
                <a:cubicBezTo>
                  <a:pt x="358" y="374"/>
                  <a:pt x="358" y="374"/>
                  <a:pt x="358" y="374"/>
                </a:cubicBezTo>
                <a:cubicBezTo>
                  <a:pt x="358" y="374"/>
                  <a:pt x="358" y="374"/>
                  <a:pt x="358" y="374"/>
                </a:cubicBezTo>
                <a:cubicBezTo>
                  <a:pt x="359" y="373"/>
                  <a:pt x="359" y="373"/>
                  <a:pt x="359" y="373"/>
                </a:cubicBezTo>
                <a:cubicBezTo>
                  <a:pt x="359" y="373"/>
                  <a:pt x="359" y="373"/>
                  <a:pt x="359" y="373"/>
                </a:cubicBezTo>
                <a:cubicBezTo>
                  <a:pt x="359" y="373"/>
                  <a:pt x="359" y="373"/>
                  <a:pt x="359" y="373"/>
                </a:cubicBezTo>
                <a:cubicBezTo>
                  <a:pt x="359" y="373"/>
                  <a:pt x="359" y="373"/>
                  <a:pt x="359" y="373"/>
                </a:cubicBezTo>
                <a:cubicBezTo>
                  <a:pt x="359" y="374"/>
                  <a:pt x="359" y="374"/>
                  <a:pt x="359" y="374"/>
                </a:cubicBezTo>
                <a:cubicBezTo>
                  <a:pt x="359" y="374"/>
                  <a:pt x="359" y="374"/>
                  <a:pt x="359" y="374"/>
                </a:cubicBezTo>
                <a:cubicBezTo>
                  <a:pt x="360" y="374"/>
                  <a:pt x="360" y="374"/>
                  <a:pt x="360" y="374"/>
                </a:cubicBezTo>
                <a:cubicBezTo>
                  <a:pt x="360" y="374"/>
                  <a:pt x="360" y="374"/>
                  <a:pt x="360" y="374"/>
                </a:cubicBezTo>
                <a:cubicBezTo>
                  <a:pt x="360" y="374"/>
                  <a:pt x="360" y="374"/>
                  <a:pt x="360" y="374"/>
                </a:cubicBezTo>
                <a:cubicBezTo>
                  <a:pt x="359" y="375"/>
                  <a:pt x="359" y="375"/>
                  <a:pt x="359" y="375"/>
                </a:cubicBezTo>
                <a:cubicBezTo>
                  <a:pt x="358" y="375"/>
                  <a:pt x="358" y="375"/>
                  <a:pt x="358" y="375"/>
                </a:cubicBezTo>
                <a:cubicBezTo>
                  <a:pt x="358" y="375"/>
                  <a:pt x="358" y="375"/>
                  <a:pt x="358" y="375"/>
                </a:cubicBezTo>
                <a:cubicBezTo>
                  <a:pt x="359" y="375"/>
                  <a:pt x="359" y="375"/>
                  <a:pt x="359" y="375"/>
                </a:cubicBezTo>
                <a:cubicBezTo>
                  <a:pt x="359" y="375"/>
                  <a:pt x="359" y="375"/>
                  <a:pt x="359" y="375"/>
                </a:cubicBezTo>
                <a:cubicBezTo>
                  <a:pt x="359" y="375"/>
                  <a:pt x="359" y="375"/>
                  <a:pt x="359" y="375"/>
                </a:cubicBezTo>
                <a:cubicBezTo>
                  <a:pt x="360" y="375"/>
                  <a:pt x="360" y="375"/>
                  <a:pt x="360" y="375"/>
                </a:cubicBezTo>
                <a:cubicBezTo>
                  <a:pt x="360" y="376"/>
                  <a:pt x="360" y="376"/>
                  <a:pt x="360" y="376"/>
                </a:cubicBezTo>
                <a:cubicBezTo>
                  <a:pt x="361" y="376"/>
                  <a:pt x="361" y="376"/>
                  <a:pt x="361" y="376"/>
                </a:cubicBezTo>
                <a:cubicBezTo>
                  <a:pt x="361" y="375"/>
                  <a:pt x="361" y="375"/>
                  <a:pt x="361" y="375"/>
                </a:cubicBezTo>
                <a:cubicBezTo>
                  <a:pt x="361" y="375"/>
                  <a:pt x="361" y="375"/>
                  <a:pt x="361" y="375"/>
                </a:cubicBezTo>
                <a:cubicBezTo>
                  <a:pt x="361" y="374"/>
                  <a:pt x="361" y="374"/>
                  <a:pt x="361" y="374"/>
                </a:cubicBezTo>
                <a:cubicBezTo>
                  <a:pt x="362" y="374"/>
                  <a:pt x="362" y="374"/>
                  <a:pt x="362" y="374"/>
                </a:cubicBezTo>
                <a:cubicBezTo>
                  <a:pt x="363" y="375"/>
                  <a:pt x="363" y="375"/>
                  <a:pt x="363" y="375"/>
                </a:cubicBezTo>
                <a:cubicBezTo>
                  <a:pt x="363" y="375"/>
                  <a:pt x="363" y="375"/>
                  <a:pt x="363" y="375"/>
                </a:cubicBezTo>
                <a:cubicBezTo>
                  <a:pt x="363" y="375"/>
                  <a:pt x="363" y="375"/>
                  <a:pt x="363" y="375"/>
                </a:cubicBezTo>
                <a:cubicBezTo>
                  <a:pt x="364" y="375"/>
                  <a:pt x="364" y="375"/>
                  <a:pt x="364" y="375"/>
                </a:cubicBezTo>
                <a:cubicBezTo>
                  <a:pt x="365" y="375"/>
                  <a:pt x="365" y="375"/>
                  <a:pt x="365" y="375"/>
                </a:cubicBezTo>
                <a:cubicBezTo>
                  <a:pt x="364" y="375"/>
                  <a:pt x="364" y="375"/>
                  <a:pt x="364" y="375"/>
                </a:cubicBezTo>
                <a:cubicBezTo>
                  <a:pt x="364" y="375"/>
                  <a:pt x="364" y="375"/>
                  <a:pt x="364" y="375"/>
                </a:cubicBezTo>
                <a:cubicBezTo>
                  <a:pt x="363" y="376"/>
                  <a:pt x="363" y="376"/>
                  <a:pt x="363" y="376"/>
                </a:cubicBezTo>
                <a:cubicBezTo>
                  <a:pt x="362" y="376"/>
                  <a:pt x="362" y="376"/>
                  <a:pt x="362" y="376"/>
                </a:cubicBezTo>
                <a:cubicBezTo>
                  <a:pt x="362" y="376"/>
                  <a:pt x="362" y="376"/>
                  <a:pt x="362" y="376"/>
                </a:cubicBezTo>
                <a:cubicBezTo>
                  <a:pt x="362" y="377"/>
                  <a:pt x="362" y="377"/>
                  <a:pt x="362" y="377"/>
                </a:cubicBezTo>
                <a:cubicBezTo>
                  <a:pt x="362" y="377"/>
                  <a:pt x="362" y="377"/>
                  <a:pt x="362" y="377"/>
                </a:cubicBezTo>
                <a:cubicBezTo>
                  <a:pt x="361" y="377"/>
                  <a:pt x="361" y="377"/>
                  <a:pt x="361" y="377"/>
                </a:cubicBezTo>
                <a:cubicBezTo>
                  <a:pt x="361" y="377"/>
                  <a:pt x="361" y="377"/>
                  <a:pt x="361" y="377"/>
                </a:cubicBezTo>
                <a:cubicBezTo>
                  <a:pt x="360" y="377"/>
                  <a:pt x="360" y="377"/>
                  <a:pt x="360" y="377"/>
                </a:cubicBezTo>
                <a:cubicBezTo>
                  <a:pt x="360" y="378"/>
                  <a:pt x="360" y="378"/>
                  <a:pt x="360" y="378"/>
                </a:cubicBezTo>
                <a:cubicBezTo>
                  <a:pt x="360" y="378"/>
                  <a:pt x="360" y="378"/>
                  <a:pt x="360" y="378"/>
                </a:cubicBezTo>
                <a:cubicBezTo>
                  <a:pt x="359" y="378"/>
                  <a:pt x="359" y="378"/>
                  <a:pt x="359" y="378"/>
                </a:cubicBezTo>
                <a:cubicBezTo>
                  <a:pt x="358" y="379"/>
                  <a:pt x="358" y="379"/>
                  <a:pt x="358" y="379"/>
                </a:cubicBezTo>
                <a:cubicBezTo>
                  <a:pt x="358" y="379"/>
                  <a:pt x="358" y="379"/>
                  <a:pt x="358" y="379"/>
                </a:cubicBezTo>
                <a:cubicBezTo>
                  <a:pt x="358" y="379"/>
                  <a:pt x="358" y="379"/>
                  <a:pt x="358" y="379"/>
                </a:cubicBezTo>
                <a:cubicBezTo>
                  <a:pt x="359" y="380"/>
                  <a:pt x="359" y="380"/>
                  <a:pt x="359" y="380"/>
                </a:cubicBezTo>
                <a:cubicBezTo>
                  <a:pt x="359" y="380"/>
                  <a:pt x="359" y="380"/>
                  <a:pt x="359" y="380"/>
                </a:cubicBezTo>
                <a:cubicBezTo>
                  <a:pt x="359" y="379"/>
                  <a:pt x="359" y="379"/>
                  <a:pt x="359" y="379"/>
                </a:cubicBezTo>
                <a:cubicBezTo>
                  <a:pt x="360" y="379"/>
                  <a:pt x="360" y="379"/>
                  <a:pt x="360" y="379"/>
                </a:cubicBezTo>
                <a:cubicBezTo>
                  <a:pt x="360" y="379"/>
                  <a:pt x="360" y="379"/>
                  <a:pt x="360" y="379"/>
                </a:cubicBezTo>
                <a:cubicBezTo>
                  <a:pt x="360" y="380"/>
                  <a:pt x="360" y="380"/>
                  <a:pt x="360" y="380"/>
                </a:cubicBezTo>
                <a:cubicBezTo>
                  <a:pt x="361" y="380"/>
                  <a:pt x="361" y="380"/>
                  <a:pt x="361" y="380"/>
                </a:cubicBezTo>
                <a:cubicBezTo>
                  <a:pt x="361" y="380"/>
                  <a:pt x="361" y="380"/>
                  <a:pt x="361" y="380"/>
                </a:cubicBezTo>
                <a:cubicBezTo>
                  <a:pt x="362" y="379"/>
                  <a:pt x="362" y="379"/>
                  <a:pt x="362" y="379"/>
                </a:cubicBezTo>
                <a:cubicBezTo>
                  <a:pt x="362" y="379"/>
                  <a:pt x="362" y="379"/>
                  <a:pt x="362" y="379"/>
                </a:cubicBezTo>
                <a:cubicBezTo>
                  <a:pt x="362" y="379"/>
                  <a:pt x="362" y="379"/>
                  <a:pt x="362" y="379"/>
                </a:cubicBezTo>
                <a:cubicBezTo>
                  <a:pt x="362" y="378"/>
                  <a:pt x="362" y="378"/>
                  <a:pt x="362" y="378"/>
                </a:cubicBezTo>
                <a:cubicBezTo>
                  <a:pt x="363" y="377"/>
                  <a:pt x="363" y="377"/>
                  <a:pt x="363" y="377"/>
                </a:cubicBezTo>
                <a:cubicBezTo>
                  <a:pt x="363" y="377"/>
                  <a:pt x="363" y="377"/>
                  <a:pt x="363" y="377"/>
                </a:cubicBezTo>
                <a:cubicBezTo>
                  <a:pt x="364" y="376"/>
                  <a:pt x="364" y="376"/>
                  <a:pt x="364" y="376"/>
                </a:cubicBezTo>
                <a:cubicBezTo>
                  <a:pt x="364" y="376"/>
                  <a:pt x="364" y="376"/>
                  <a:pt x="364" y="376"/>
                </a:cubicBezTo>
                <a:cubicBezTo>
                  <a:pt x="365" y="376"/>
                  <a:pt x="365" y="376"/>
                  <a:pt x="365" y="376"/>
                </a:cubicBezTo>
                <a:cubicBezTo>
                  <a:pt x="365" y="376"/>
                  <a:pt x="365" y="376"/>
                  <a:pt x="365" y="376"/>
                </a:cubicBezTo>
                <a:cubicBezTo>
                  <a:pt x="365" y="377"/>
                  <a:pt x="365" y="377"/>
                  <a:pt x="365" y="377"/>
                </a:cubicBezTo>
                <a:cubicBezTo>
                  <a:pt x="365" y="377"/>
                  <a:pt x="365" y="377"/>
                  <a:pt x="365" y="377"/>
                </a:cubicBezTo>
                <a:cubicBezTo>
                  <a:pt x="366" y="376"/>
                  <a:pt x="366" y="376"/>
                  <a:pt x="366" y="376"/>
                </a:cubicBezTo>
                <a:cubicBezTo>
                  <a:pt x="366" y="375"/>
                  <a:pt x="366" y="375"/>
                  <a:pt x="366" y="375"/>
                </a:cubicBezTo>
                <a:cubicBezTo>
                  <a:pt x="366" y="374"/>
                  <a:pt x="366" y="374"/>
                  <a:pt x="366" y="374"/>
                </a:cubicBezTo>
                <a:cubicBezTo>
                  <a:pt x="366" y="373"/>
                  <a:pt x="366" y="373"/>
                  <a:pt x="366" y="373"/>
                </a:cubicBezTo>
                <a:cubicBezTo>
                  <a:pt x="367" y="373"/>
                  <a:pt x="367" y="373"/>
                  <a:pt x="367" y="373"/>
                </a:cubicBezTo>
                <a:cubicBezTo>
                  <a:pt x="367" y="373"/>
                  <a:pt x="367" y="373"/>
                  <a:pt x="367" y="373"/>
                </a:cubicBezTo>
                <a:cubicBezTo>
                  <a:pt x="367" y="373"/>
                  <a:pt x="367" y="373"/>
                  <a:pt x="367" y="373"/>
                </a:cubicBezTo>
                <a:cubicBezTo>
                  <a:pt x="368" y="373"/>
                  <a:pt x="368" y="373"/>
                  <a:pt x="368" y="373"/>
                </a:cubicBezTo>
                <a:cubicBezTo>
                  <a:pt x="368" y="374"/>
                  <a:pt x="368" y="374"/>
                  <a:pt x="368" y="374"/>
                </a:cubicBezTo>
                <a:cubicBezTo>
                  <a:pt x="368" y="375"/>
                  <a:pt x="368" y="375"/>
                  <a:pt x="368" y="375"/>
                </a:cubicBezTo>
                <a:cubicBezTo>
                  <a:pt x="368" y="375"/>
                  <a:pt x="368" y="375"/>
                  <a:pt x="368" y="375"/>
                </a:cubicBezTo>
                <a:cubicBezTo>
                  <a:pt x="368" y="376"/>
                  <a:pt x="368" y="376"/>
                  <a:pt x="368" y="376"/>
                </a:cubicBezTo>
                <a:cubicBezTo>
                  <a:pt x="368" y="376"/>
                  <a:pt x="368" y="376"/>
                  <a:pt x="368" y="376"/>
                </a:cubicBezTo>
                <a:cubicBezTo>
                  <a:pt x="368" y="377"/>
                  <a:pt x="368" y="377"/>
                  <a:pt x="368" y="377"/>
                </a:cubicBezTo>
                <a:cubicBezTo>
                  <a:pt x="367" y="378"/>
                  <a:pt x="367" y="378"/>
                  <a:pt x="367" y="378"/>
                </a:cubicBezTo>
                <a:cubicBezTo>
                  <a:pt x="367" y="379"/>
                  <a:pt x="367" y="379"/>
                  <a:pt x="367" y="379"/>
                </a:cubicBezTo>
                <a:cubicBezTo>
                  <a:pt x="367" y="380"/>
                  <a:pt x="367" y="380"/>
                  <a:pt x="367" y="380"/>
                </a:cubicBezTo>
                <a:cubicBezTo>
                  <a:pt x="366" y="380"/>
                  <a:pt x="366" y="380"/>
                  <a:pt x="366" y="380"/>
                </a:cubicBezTo>
                <a:cubicBezTo>
                  <a:pt x="366" y="381"/>
                  <a:pt x="366" y="381"/>
                  <a:pt x="366" y="381"/>
                </a:cubicBezTo>
                <a:cubicBezTo>
                  <a:pt x="367" y="381"/>
                  <a:pt x="367" y="381"/>
                  <a:pt x="367" y="381"/>
                </a:cubicBezTo>
                <a:cubicBezTo>
                  <a:pt x="367" y="380"/>
                  <a:pt x="367" y="380"/>
                  <a:pt x="367" y="380"/>
                </a:cubicBezTo>
                <a:cubicBezTo>
                  <a:pt x="368" y="379"/>
                  <a:pt x="368" y="379"/>
                  <a:pt x="368" y="379"/>
                </a:cubicBezTo>
                <a:cubicBezTo>
                  <a:pt x="369" y="379"/>
                  <a:pt x="369" y="379"/>
                  <a:pt x="369" y="379"/>
                </a:cubicBezTo>
                <a:cubicBezTo>
                  <a:pt x="369" y="378"/>
                  <a:pt x="369" y="378"/>
                  <a:pt x="369" y="378"/>
                </a:cubicBezTo>
                <a:cubicBezTo>
                  <a:pt x="370" y="378"/>
                  <a:pt x="370" y="378"/>
                  <a:pt x="370" y="378"/>
                </a:cubicBezTo>
                <a:cubicBezTo>
                  <a:pt x="370" y="378"/>
                  <a:pt x="370" y="378"/>
                  <a:pt x="370" y="378"/>
                </a:cubicBezTo>
                <a:cubicBezTo>
                  <a:pt x="371" y="378"/>
                  <a:pt x="371" y="378"/>
                  <a:pt x="371" y="378"/>
                </a:cubicBezTo>
                <a:cubicBezTo>
                  <a:pt x="371" y="378"/>
                  <a:pt x="371" y="378"/>
                  <a:pt x="371" y="378"/>
                </a:cubicBezTo>
                <a:cubicBezTo>
                  <a:pt x="370" y="378"/>
                  <a:pt x="370" y="378"/>
                  <a:pt x="370" y="378"/>
                </a:cubicBezTo>
                <a:cubicBezTo>
                  <a:pt x="369" y="379"/>
                  <a:pt x="369" y="379"/>
                  <a:pt x="369" y="379"/>
                </a:cubicBezTo>
                <a:cubicBezTo>
                  <a:pt x="369" y="380"/>
                  <a:pt x="369" y="380"/>
                  <a:pt x="369" y="380"/>
                </a:cubicBezTo>
                <a:cubicBezTo>
                  <a:pt x="369" y="381"/>
                  <a:pt x="369" y="381"/>
                  <a:pt x="369" y="381"/>
                </a:cubicBezTo>
                <a:cubicBezTo>
                  <a:pt x="369" y="381"/>
                  <a:pt x="369" y="381"/>
                  <a:pt x="369" y="381"/>
                </a:cubicBezTo>
                <a:cubicBezTo>
                  <a:pt x="369" y="382"/>
                  <a:pt x="369" y="382"/>
                  <a:pt x="369" y="382"/>
                </a:cubicBezTo>
                <a:cubicBezTo>
                  <a:pt x="370" y="382"/>
                  <a:pt x="370" y="382"/>
                  <a:pt x="370" y="382"/>
                </a:cubicBezTo>
                <a:cubicBezTo>
                  <a:pt x="370" y="382"/>
                  <a:pt x="370" y="382"/>
                  <a:pt x="370" y="382"/>
                </a:cubicBezTo>
                <a:cubicBezTo>
                  <a:pt x="370" y="381"/>
                  <a:pt x="370" y="381"/>
                  <a:pt x="370" y="381"/>
                </a:cubicBezTo>
                <a:cubicBezTo>
                  <a:pt x="370" y="381"/>
                  <a:pt x="371" y="381"/>
                  <a:pt x="371" y="381"/>
                </a:cubicBezTo>
                <a:cubicBezTo>
                  <a:pt x="371" y="381"/>
                  <a:pt x="371" y="382"/>
                  <a:pt x="371" y="382"/>
                </a:cubicBezTo>
                <a:cubicBezTo>
                  <a:pt x="372" y="382"/>
                  <a:pt x="372" y="382"/>
                  <a:pt x="372" y="382"/>
                </a:cubicBezTo>
                <a:cubicBezTo>
                  <a:pt x="372" y="381"/>
                  <a:pt x="372" y="381"/>
                  <a:pt x="372" y="381"/>
                </a:cubicBezTo>
                <a:cubicBezTo>
                  <a:pt x="372" y="381"/>
                  <a:pt x="372" y="381"/>
                  <a:pt x="372" y="381"/>
                </a:cubicBezTo>
                <a:cubicBezTo>
                  <a:pt x="373" y="381"/>
                  <a:pt x="373" y="381"/>
                  <a:pt x="373" y="381"/>
                </a:cubicBezTo>
                <a:cubicBezTo>
                  <a:pt x="373" y="380"/>
                  <a:pt x="373" y="380"/>
                  <a:pt x="373" y="380"/>
                </a:cubicBezTo>
                <a:cubicBezTo>
                  <a:pt x="373" y="380"/>
                  <a:pt x="373" y="380"/>
                  <a:pt x="373" y="380"/>
                </a:cubicBezTo>
                <a:cubicBezTo>
                  <a:pt x="373" y="380"/>
                  <a:pt x="373" y="380"/>
                  <a:pt x="373" y="380"/>
                </a:cubicBezTo>
                <a:cubicBezTo>
                  <a:pt x="373" y="379"/>
                  <a:pt x="373" y="379"/>
                  <a:pt x="373" y="379"/>
                </a:cubicBezTo>
                <a:cubicBezTo>
                  <a:pt x="373" y="379"/>
                  <a:pt x="373" y="379"/>
                  <a:pt x="373" y="379"/>
                </a:cubicBezTo>
                <a:cubicBezTo>
                  <a:pt x="373" y="378"/>
                  <a:pt x="373" y="378"/>
                  <a:pt x="373" y="378"/>
                </a:cubicBezTo>
                <a:cubicBezTo>
                  <a:pt x="374" y="377"/>
                  <a:pt x="374" y="377"/>
                  <a:pt x="374" y="377"/>
                </a:cubicBezTo>
                <a:cubicBezTo>
                  <a:pt x="374" y="376"/>
                  <a:pt x="374" y="376"/>
                  <a:pt x="374" y="376"/>
                </a:cubicBezTo>
                <a:cubicBezTo>
                  <a:pt x="374" y="375"/>
                  <a:pt x="374" y="375"/>
                  <a:pt x="374" y="375"/>
                </a:cubicBezTo>
                <a:cubicBezTo>
                  <a:pt x="374" y="374"/>
                  <a:pt x="374" y="374"/>
                  <a:pt x="374" y="374"/>
                </a:cubicBezTo>
                <a:cubicBezTo>
                  <a:pt x="374" y="374"/>
                  <a:pt x="374" y="374"/>
                  <a:pt x="374" y="374"/>
                </a:cubicBezTo>
                <a:cubicBezTo>
                  <a:pt x="374" y="374"/>
                  <a:pt x="374" y="374"/>
                  <a:pt x="374" y="374"/>
                </a:cubicBezTo>
                <a:cubicBezTo>
                  <a:pt x="374" y="375"/>
                  <a:pt x="374" y="375"/>
                  <a:pt x="374" y="375"/>
                </a:cubicBezTo>
                <a:cubicBezTo>
                  <a:pt x="373" y="376"/>
                  <a:pt x="373" y="376"/>
                  <a:pt x="373" y="376"/>
                </a:cubicBezTo>
                <a:cubicBezTo>
                  <a:pt x="372" y="376"/>
                  <a:pt x="372" y="376"/>
                  <a:pt x="372" y="376"/>
                </a:cubicBezTo>
                <a:cubicBezTo>
                  <a:pt x="372" y="376"/>
                  <a:pt x="372" y="376"/>
                  <a:pt x="372" y="376"/>
                </a:cubicBezTo>
                <a:cubicBezTo>
                  <a:pt x="372" y="376"/>
                  <a:pt x="372" y="376"/>
                  <a:pt x="372" y="376"/>
                </a:cubicBezTo>
                <a:cubicBezTo>
                  <a:pt x="372" y="375"/>
                  <a:pt x="372" y="375"/>
                  <a:pt x="372" y="375"/>
                </a:cubicBezTo>
                <a:cubicBezTo>
                  <a:pt x="372" y="374"/>
                  <a:pt x="372" y="374"/>
                  <a:pt x="372" y="374"/>
                </a:cubicBezTo>
                <a:cubicBezTo>
                  <a:pt x="373" y="374"/>
                  <a:pt x="373" y="374"/>
                  <a:pt x="373" y="374"/>
                </a:cubicBezTo>
                <a:cubicBezTo>
                  <a:pt x="373" y="373"/>
                  <a:pt x="373" y="373"/>
                  <a:pt x="373" y="373"/>
                </a:cubicBezTo>
                <a:cubicBezTo>
                  <a:pt x="374" y="373"/>
                  <a:pt x="374" y="373"/>
                  <a:pt x="374" y="373"/>
                </a:cubicBezTo>
                <a:cubicBezTo>
                  <a:pt x="374" y="373"/>
                  <a:pt x="374" y="373"/>
                  <a:pt x="374" y="373"/>
                </a:cubicBezTo>
                <a:cubicBezTo>
                  <a:pt x="374" y="372"/>
                  <a:pt x="374" y="372"/>
                  <a:pt x="374" y="372"/>
                </a:cubicBezTo>
                <a:cubicBezTo>
                  <a:pt x="374" y="372"/>
                  <a:pt x="374" y="372"/>
                  <a:pt x="374" y="372"/>
                </a:cubicBezTo>
                <a:cubicBezTo>
                  <a:pt x="373" y="372"/>
                  <a:pt x="373" y="372"/>
                  <a:pt x="373" y="372"/>
                </a:cubicBezTo>
                <a:cubicBezTo>
                  <a:pt x="373" y="372"/>
                  <a:pt x="373" y="372"/>
                  <a:pt x="373" y="372"/>
                </a:cubicBezTo>
                <a:cubicBezTo>
                  <a:pt x="373" y="373"/>
                  <a:pt x="373" y="373"/>
                  <a:pt x="373" y="373"/>
                </a:cubicBezTo>
                <a:cubicBezTo>
                  <a:pt x="372" y="373"/>
                  <a:pt x="372" y="373"/>
                  <a:pt x="372" y="373"/>
                </a:cubicBezTo>
                <a:cubicBezTo>
                  <a:pt x="371" y="373"/>
                  <a:pt x="371" y="373"/>
                  <a:pt x="371" y="373"/>
                </a:cubicBezTo>
                <a:cubicBezTo>
                  <a:pt x="371" y="374"/>
                  <a:pt x="371" y="374"/>
                  <a:pt x="371" y="374"/>
                </a:cubicBezTo>
                <a:cubicBezTo>
                  <a:pt x="370" y="375"/>
                  <a:pt x="370" y="375"/>
                  <a:pt x="370" y="375"/>
                </a:cubicBezTo>
                <a:cubicBezTo>
                  <a:pt x="370" y="375"/>
                  <a:pt x="370" y="375"/>
                  <a:pt x="370" y="375"/>
                </a:cubicBezTo>
                <a:cubicBezTo>
                  <a:pt x="370" y="375"/>
                  <a:pt x="370" y="375"/>
                  <a:pt x="370" y="375"/>
                </a:cubicBezTo>
                <a:cubicBezTo>
                  <a:pt x="369" y="375"/>
                  <a:pt x="369" y="375"/>
                  <a:pt x="369" y="375"/>
                </a:cubicBezTo>
                <a:cubicBezTo>
                  <a:pt x="369" y="374"/>
                  <a:pt x="369" y="374"/>
                  <a:pt x="369" y="374"/>
                </a:cubicBezTo>
                <a:cubicBezTo>
                  <a:pt x="369" y="374"/>
                  <a:pt x="369" y="374"/>
                  <a:pt x="369" y="374"/>
                </a:cubicBezTo>
                <a:cubicBezTo>
                  <a:pt x="369" y="373"/>
                  <a:pt x="369" y="373"/>
                  <a:pt x="369" y="373"/>
                </a:cubicBezTo>
                <a:cubicBezTo>
                  <a:pt x="369" y="374"/>
                  <a:pt x="369" y="374"/>
                  <a:pt x="369" y="374"/>
                </a:cubicBezTo>
                <a:cubicBezTo>
                  <a:pt x="369" y="374"/>
                  <a:pt x="369" y="374"/>
                  <a:pt x="369" y="374"/>
                </a:cubicBezTo>
                <a:cubicBezTo>
                  <a:pt x="370" y="373"/>
                  <a:pt x="370" y="373"/>
                  <a:pt x="370" y="373"/>
                </a:cubicBezTo>
                <a:cubicBezTo>
                  <a:pt x="369" y="373"/>
                  <a:pt x="369" y="373"/>
                  <a:pt x="369" y="373"/>
                </a:cubicBezTo>
                <a:cubicBezTo>
                  <a:pt x="369" y="372"/>
                  <a:pt x="369" y="372"/>
                  <a:pt x="369" y="372"/>
                </a:cubicBezTo>
                <a:cubicBezTo>
                  <a:pt x="369" y="372"/>
                  <a:pt x="369" y="372"/>
                  <a:pt x="369" y="372"/>
                </a:cubicBezTo>
                <a:cubicBezTo>
                  <a:pt x="370" y="372"/>
                  <a:pt x="370" y="372"/>
                  <a:pt x="370" y="372"/>
                </a:cubicBezTo>
                <a:cubicBezTo>
                  <a:pt x="369" y="372"/>
                  <a:pt x="369" y="372"/>
                  <a:pt x="369" y="372"/>
                </a:cubicBezTo>
                <a:cubicBezTo>
                  <a:pt x="369" y="372"/>
                  <a:pt x="369" y="372"/>
                  <a:pt x="369" y="372"/>
                </a:cubicBezTo>
                <a:cubicBezTo>
                  <a:pt x="369" y="371"/>
                  <a:pt x="369" y="371"/>
                  <a:pt x="369" y="371"/>
                </a:cubicBezTo>
                <a:cubicBezTo>
                  <a:pt x="369" y="371"/>
                  <a:pt x="369" y="371"/>
                  <a:pt x="369" y="371"/>
                </a:cubicBezTo>
                <a:cubicBezTo>
                  <a:pt x="370" y="371"/>
                  <a:pt x="370" y="371"/>
                  <a:pt x="370" y="371"/>
                </a:cubicBezTo>
                <a:cubicBezTo>
                  <a:pt x="370" y="371"/>
                  <a:pt x="370" y="371"/>
                  <a:pt x="370" y="371"/>
                </a:cubicBezTo>
                <a:cubicBezTo>
                  <a:pt x="371" y="370"/>
                  <a:pt x="371" y="370"/>
                  <a:pt x="371" y="370"/>
                </a:cubicBezTo>
                <a:cubicBezTo>
                  <a:pt x="371" y="370"/>
                  <a:pt x="371" y="370"/>
                  <a:pt x="371" y="370"/>
                </a:cubicBezTo>
                <a:cubicBezTo>
                  <a:pt x="372" y="370"/>
                  <a:pt x="372" y="370"/>
                  <a:pt x="372" y="370"/>
                </a:cubicBezTo>
                <a:cubicBezTo>
                  <a:pt x="372" y="370"/>
                  <a:pt x="372" y="370"/>
                  <a:pt x="372" y="370"/>
                </a:cubicBezTo>
                <a:cubicBezTo>
                  <a:pt x="373" y="369"/>
                  <a:pt x="373" y="369"/>
                  <a:pt x="373" y="369"/>
                </a:cubicBezTo>
                <a:cubicBezTo>
                  <a:pt x="373" y="369"/>
                  <a:pt x="373" y="369"/>
                  <a:pt x="373" y="369"/>
                </a:cubicBezTo>
                <a:cubicBezTo>
                  <a:pt x="373" y="368"/>
                  <a:pt x="373" y="368"/>
                  <a:pt x="373" y="368"/>
                </a:cubicBezTo>
                <a:cubicBezTo>
                  <a:pt x="373" y="367"/>
                  <a:pt x="373" y="367"/>
                  <a:pt x="373" y="367"/>
                </a:cubicBezTo>
                <a:cubicBezTo>
                  <a:pt x="373" y="368"/>
                  <a:pt x="373" y="368"/>
                  <a:pt x="373" y="368"/>
                </a:cubicBezTo>
                <a:cubicBezTo>
                  <a:pt x="372" y="368"/>
                  <a:pt x="372" y="368"/>
                  <a:pt x="372" y="368"/>
                </a:cubicBezTo>
                <a:cubicBezTo>
                  <a:pt x="372" y="368"/>
                  <a:pt x="372" y="368"/>
                  <a:pt x="372" y="368"/>
                </a:cubicBezTo>
                <a:cubicBezTo>
                  <a:pt x="371" y="368"/>
                  <a:pt x="371" y="368"/>
                  <a:pt x="371" y="368"/>
                </a:cubicBezTo>
                <a:cubicBezTo>
                  <a:pt x="371" y="368"/>
                  <a:pt x="371" y="368"/>
                  <a:pt x="371" y="368"/>
                </a:cubicBezTo>
                <a:cubicBezTo>
                  <a:pt x="371" y="369"/>
                  <a:pt x="371" y="369"/>
                  <a:pt x="371" y="369"/>
                </a:cubicBezTo>
                <a:cubicBezTo>
                  <a:pt x="371" y="369"/>
                  <a:pt x="371" y="369"/>
                  <a:pt x="371" y="369"/>
                </a:cubicBezTo>
                <a:cubicBezTo>
                  <a:pt x="370" y="369"/>
                  <a:pt x="370" y="369"/>
                  <a:pt x="370" y="369"/>
                </a:cubicBezTo>
                <a:cubicBezTo>
                  <a:pt x="370" y="370"/>
                  <a:pt x="370" y="370"/>
                  <a:pt x="370" y="370"/>
                </a:cubicBezTo>
                <a:cubicBezTo>
                  <a:pt x="369" y="370"/>
                  <a:pt x="369" y="370"/>
                  <a:pt x="369" y="370"/>
                </a:cubicBezTo>
                <a:cubicBezTo>
                  <a:pt x="369" y="371"/>
                  <a:pt x="369" y="371"/>
                  <a:pt x="369" y="371"/>
                </a:cubicBezTo>
                <a:cubicBezTo>
                  <a:pt x="369" y="371"/>
                  <a:pt x="369" y="371"/>
                  <a:pt x="369" y="371"/>
                </a:cubicBezTo>
                <a:cubicBezTo>
                  <a:pt x="369" y="370"/>
                  <a:pt x="369" y="370"/>
                  <a:pt x="369" y="370"/>
                </a:cubicBezTo>
                <a:cubicBezTo>
                  <a:pt x="369" y="370"/>
                  <a:pt x="369" y="370"/>
                  <a:pt x="369" y="370"/>
                </a:cubicBezTo>
                <a:cubicBezTo>
                  <a:pt x="369" y="370"/>
                  <a:pt x="369" y="370"/>
                  <a:pt x="369" y="370"/>
                </a:cubicBezTo>
                <a:cubicBezTo>
                  <a:pt x="368" y="370"/>
                  <a:pt x="368" y="370"/>
                  <a:pt x="368" y="370"/>
                </a:cubicBezTo>
                <a:cubicBezTo>
                  <a:pt x="369" y="370"/>
                  <a:pt x="369" y="370"/>
                  <a:pt x="369" y="370"/>
                </a:cubicBezTo>
                <a:cubicBezTo>
                  <a:pt x="369" y="369"/>
                  <a:pt x="369" y="369"/>
                  <a:pt x="369" y="369"/>
                </a:cubicBezTo>
                <a:cubicBezTo>
                  <a:pt x="370" y="369"/>
                  <a:pt x="370" y="369"/>
                  <a:pt x="370" y="369"/>
                </a:cubicBezTo>
                <a:cubicBezTo>
                  <a:pt x="369" y="369"/>
                  <a:pt x="369" y="369"/>
                  <a:pt x="369" y="369"/>
                </a:cubicBezTo>
                <a:cubicBezTo>
                  <a:pt x="370" y="368"/>
                  <a:pt x="370" y="368"/>
                  <a:pt x="370" y="368"/>
                </a:cubicBezTo>
                <a:cubicBezTo>
                  <a:pt x="370" y="368"/>
                  <a:pt x="370" y="368"/>
                  <a:pt x="370" y="368"/>
                </a:cubicBezTo>
                <a:cubicBezTo>
                  <a:pt x="370" y="367"/>
                  <a:pt x="370" y="367"/>
                  <a:pt x="370" y="367"/>
                </a:cubicBezTo>
                <a:cubicBezTo>
                  <a:pt x="369" y="368"/>
                  <a:pt x="369" y="368"/>
                  <a:pt x="369" y="368"/>
                </a:cubicBezTo>
                <a:cubicBezTo>
                  <a:pt x="369" y="367"/>
                  <a:pt x="369" y="367"/>
                  <a:pt x="369" y="367"/>
                </a:cubicBezTo>
                <a:cubicBezTo>
                  <a:pt x="369" y="367"/>
                  <a:pt x="369" y="367"/>
                  <a:pt x="369" y="367"/>
                </a:cubicBezTo>
                <a:cubicBezTo>
                  <a:pt x="369" y="367"/>
                  <a:pt x="369" y="367"/>
                  <a:pt x="369" y="367"/>
                </a:cubicBezTo>
                <a:cubicBezTo>
                  <a:pt x="369" y="367"/>
                  <a:pt x="369" y="367"/>
                  <a:pt x="369" y="367"/>
                </a:cubicBezTo>
                <a:cubicBezTo>
                  <a:pt x="368" y="367"/>
                  <a:pt x="368" y="367"/>
                  <a:pt x="368" y="367"/>
                </a:cubicBezTo>
                <a:cubicBezTo>
                  <a:pt x="369" y="367"/>
                  <a:pt x="369" y="367"/>
                  <a:pt x="369" y="367"/>
                </a:cubicBezTo>
                <a:cubicBezTo>
                  <a:pt x="369" y="366"/>
                  <a:pt x="369" y="366"/>
                  <a:pt x="369" y="366"/>
                </a:cubicBezTo>
                <a:cubicBezTo>
                  <a:pt x="370" y="366"/>
                  <a:pt x="370" y="366"/>
                  <a:pt x="370" y="366"/>
                </a:cubicBezTo>
                <a:cubicBezTo>
                  <a:pt x="370" y="366"/>
                  <a:pt x="370" y="366"/>
                  <a:pt x="370" y="366"/>
                </a:cubicBezTo>
                <a:cubicBezTo>
                  <a:pt x="371" y="366"/>
                  <a:pt x="371" y="366"/>
                  <a:pt x="371" y="366"/>
                </a:cubicBezTo>
                <a:cubicBezTo>
                  <a:pt x="371" y="365"/>
                  <a:pt x="371" y="365"/>
                  <a:pt x="371" y="365"/>
                </a:cubicBezTo>
                <a:cubicBezTo>
                  <a:pt x="372" y="365"/>
                  <a:pt x="372" y="365"/>
                  <a:pt x="372" y="365"/>
                </a:cubicBezTo>
                <a:cubicBezTo>
                  <a:pt x="372" y="365"/>
                  <a:pt x="372" y="365"/>
                  <a:pt x="372" y="365"/>
                </a:cubicBezTo>
                <a:cubicBezTo>
                  <a:pt x="372" y="364"/>
                  <a:pt x="372" y="364"/>
                  <a:pt x="372" y="364"/>
                </a:cubicBezTo>
                <a:cubicBezTo>
                  <a:pt x="372" y="364"/>
                  <a:pt x="372" y="364"/>
                  <a:pt x="372" y="364"/>
                </a:cubicBezTo>
                <a:cubicBezTo>
                  <a:pt x="372" y="363"/>
                  <a:pt x="372" y="363"/>
                  <a:pt x="372" y="363"/>
                </a:cubicBezTo>
                <a:cubicBezTo>
                  <a:pt x="371" y="363"/>
                  <a:pt x="371" y="363"/>
                  <a:pt x="371" y="363"/>
                </a:cubicBezTo>
                <a:cubicBezTo>
                  <a:pt x="370" y="362"/>
                  <a:pt x="370" y="362"/>
                  <a:pt x="370" y="362"/>
                </a:cubicBezTo>
                <a:cubicBezTo>
                  <a:pt x="369" y="363"/>
                  <a:pt x="369" y="363"/>
                  <a:pt x="369" y="363"/>
                </a:cubicBezTo>
                <a:cubicBezTo>
                  <a:pt x="369" y="363"/>
                  <a:pt x="369" y="363"/>
                  <a:pt x="369" y="363"/>
                </a:cubicBezTo>
                <a:cubicBezTo>
                  <a:pt x="369" y="363"/>
                  <a:pt x="369" y="363"/>
                  <a:pt x="369" y="363"/>
                </a:cubicBezTo>
                <a:cubicBezTo>
                  <a:pt x="368" y="364"/>
                  <a:pt x="368" y="364"/>
                  <a:pt x="368" y="364"/>
                </a:cubicBezTo>
                <a:cubicBezTo>
                  <a:pt x="368" y="365"/>
                  <a:pt x="368" y="365"/>
                  <a:pt x="368" y="365"/>
                </a:cubicBezTo>
                <a:cubicBezTo>
                  <a:pt x="367" y="365"/>
                  <a:pt x="367" y="365"/>
                  <a:pt x="367" y="365"/>
                </a:cubicBezTo>
                <a:cubicBezTo>
                  <a:pt x="368" y="365"/>
                  <a:pt x="368" y="365"/>
                  <a:pt x="368" y="365"/>
                </a:cubicBezTo>
                <a:cubicBezTo>
                  <a:pt x="368" y="364"/>
                  <a:pt x="368" y="364"/>
                  <a:pt x="368" y="364"/>
                </a:cubicBezTo>
                <a:cubicBezTo>
                  <a:pt x="368" y="363"/>
                  <a:pt x="368" y="363"/>
                  <a:pt x="368" y="363"/>
                </a:cubicBezTo>
                <a:cubicBezTo>
                  <a:pt x="368" y="363"/>
                  <a:pt x="368" y="363"/>
                  <a:pt x="368" y="363"/>
                </a:cubicBezTo>
                <a:cubicBezTo>
                  <a:pt x="368" y="362"/>
                  <a:pt x="368" y="362"/>
                  <a:pt x="368" y="362"/>
                </a:cubicBezTo>
                <a:cubicBezTo>
                  <a:pt x="368" y="362"/>
                  <a:pt x="368" y="362"/>
                  <a:pt x="368" y="362"/>
                </a:cubicBezTo>
                <a:cubicBezTo>
                  <a:pt x="367" y="363"/>
                  <a:pt x="367" y="363"/>
                  <a:pt x="367" y="363"/>
                </a:cubicBezTo>
                <a:cubicBezTo>
                  <a:pt x="367" y="363"/>
                  <a:pt x="367" y="363"/>
                  <a:pt x="367" y="363"/>
                </a:cubicBezTo>
                <a:cubicBezTo>
                  <a:pt x="366" y="364"/>
                  <a:pt x="366" y="364"/>
                  <a:pt x="366" y="364"/>
                </a:cubicBezTo>
                <a:cubicBezTo>
                  <a:pt x="366" y="363"/>
                  <a:pt x="366" y="363"/>
                  <a:pt x="366" y="363"/>
                </a:cubicBezTo>
                <a:cubicBezTo>
                  <a:pt x="366" y="364"/>
                  <a:pt x="366" y="364"/>
                  <a:pt x="366" y="364"/>
                </a:cubicBezTo>
                <a:cubicBezTo>
                  <a:pt x="365" y="364"/>
                  <a:pt x="365" y="364"/>
                  <a:pt x="365" y="364"/>
                </a:cubicBezTo>
                <a:cubicBezTo>
                  <a:pt x="365" y="364"/>
                  <a:pt x="365" y="364"/>
                  <a:pt x="365" y="364"/>
                </a:cubicBezTo>
                <a:cubicBezTo>
                  <a:pt x="364" y="364"/>
                  <a:pt x="364" y="364"/>
                  <a:pt x="364" y="364"/>
                </a:cubicBezTo>
                <a:cubicBezTo>
                  <a:pt x="364" y="365"/>
                  <a:pt x="364" y="365"/>
                  <a:pt x="364" y="365"/>
                </a:cubicBezTo>
                <a:cubicBezTo>
                  <a:pt x="364" y="365"/>
                  <a:pt x="364" y="365"/>
                  <a:pt x="364" y="365"/>
                </a:cubicBezTo>
                <a:cubicBezTo>
                  <a:pt x="364" y="365"/>
                  <a:pt x="364" y="365"/>
                  <a:pt x="364" y="365"/>
                </a:cubicBezTo>
                <a:cubicBezTo>
                  <a:pt x="364" y="364"/>
                  <a:pt x="364" y="364"/>
                  <a:pt x="364" y="364"/>
                </a:cubicBezTo>
                <a:cubicBezTo>
                  <a:pt x="365" y="363"/>
                  <a:pt x="365" y="363"/>
                  <a:pt x="365" y="363"/>
                </a:cubicBezTo>
                <a:cubicBezTo>
                  <a:pt x="365" y="363"/>
                  <a:pt x="365" y="363"/>
                  <a:pt x="365" y="363"/>
                </a:cubicBezTo>
                <a:cubicBezTo>
                  <a:pt x="364" y="363"/>
                  <a:pt x="364" y="363"/>
                  <a:pt x="364" y="363"/>
                </a:cubicBezTo>
                <a:cubicBezTo>
                  <a:pt x="364" y="363"/>
                  <a:pt x="364" y="363"/>
                  <a:pt x="364" y="363"/>
                </a:cubicBezTo>
                <a:cubicBezTo>
                  <a:pt x="363" y="364"/>
                  <a:pt x="363" y="364"/>
                  <a:pt x="363" y="364"/>
                </a:cubicBezTo>
                <a:cubicBezTo>
                  <a:pt x="363" y="364"/>
                  <a:pt x="363" y="364"/>
                  <a:pt x="363" y="364"/>
                </a:cubicBezTo>
                <a:cubicBezTo>
                  <a:pt x="363" y="363"/>
                  <a:pt x="363" y="363"/>
                  <a:pt x="363" y="363"/>
                </a:cubicBezTo>
                <a:cubicBezTo>
                  <a:pt x="363" y="363"/>
                  <a:pt x="363" y="363"/>
                  <a:pt x="363" y="363"/>
                </a:cubicBezTo>
                <a:cubicBezTo>
                  <a:pt x="363" y="362"/>
                  <a:pt x="363" y="362"/>
                  <a:pt x="363" y="362"/>
                </a:cubicBezTo>
                <a:cubicBezTo>
                  <a:pt x="363" y="363"/>
                  <a:pt x="363" y="363"/>
                  <a:pt x="363" y="363"/>
                </a:cubicBezTo>
                <a:cubicBezTo>
                  <a:pt x="362" y="363"/>
                  <a:pt x="362" y="363"/>
                  <a:pt x="362" y="363"/>
                </a:cubicBezTo>
                <a:cubicBezTo>
                  <a:pt x="362" y="363"/>
                  <a:pt x="362" y="363"/>
                  <a:pt x="362" y="363"/>
                </a:cubicBezTo>
                <a:cubicBezTo>
                  <a:pt x="361" y="362"/>
                  <a:pt x="361" y="362"/>
                  <a:pt x="361" y="362"/>
                </a:cubicBezTo>
                <a:cubicBezTo>
                  <a:pt x="361" y="362"/>
                  <a:pt x="361" y="362"/>
                  <a:pt x="361" y="362"/>
                </a:cubicBezTo>
                <a:cubicBezTo>
                  <a:pt x="360" y="363"/>
                  <a:pt x="360" y="363"/>
                  <a:pt x="360" y="363"/>
                </a:cubicBezTo>
                <a:cubicBezTo>
                  <a:pt x="360" y="363"/>
                  <a:pt x="360" y="363"/>
                  <a:pt x="360" y="363"/>
                </a:cubicBezTo>
                <a:cubicBezTo>
                  <a:pt x="360" y="363"/>
                  <a:pt x="360" y="363"/>
                  <a:pt x="360" y="363"/>
                </a:cubicBezTo>
                <a:cubicBezTo>
                  <a:pt x="361" y="362"/>
                  <a:pt x="361" y="362"/>
                  <a:pt x="361" y="362"/>
                </a:cubicBezTo>
                <a:cubicBezTo>
                  <a:pt x="361" y="361"/>
                  <a:pt x="361" y="361"/>
                  <a:pt x="361" y="361"/>
                </a:cubicBezTo>
                <a:cubicBezTo>
                  <a:pt x="361" y="361"/>
                  <a:pt x="361" y="361"/>
                  <a:pt x="361" y="361"/>
                </a:cubicBezTo>
                <a:cubicBezTo>
                  <a:pt x="361" y="361"/>
                  <a:pt x="361" y="361"/>
                  <a:pt x="361" y="361"/>
                </a:cubicBezTo>
                <a:cubicBezTo>
                  <a:pt x="361" y="361"/>
                  <a:pt x="361" y="361"/>
                  <a:pt x="361" y="361"/>
                </a:cubicBezTo>
                <a:cubicBezTo>
                  <a:pt x="360" y="361"/>
                  <a:pt x="360" y="361"/>
                  <a:pt x="360" y="361"/>
                </a:cubicBezTo>
                <a:cubicBezTo>
                  <a:pt x="360" y="361"/>
                  <a:pt x="360" y="361"/>
                  <a:pt x="360" y="361"/>
                </a:cubicBezTo>
                <a:cubicBezTo>
                  <a:pt x="361" y="360"/>
                  <a:pt x="361" y="360"/>
                  <a:pt x="361" y="360"/>
                </a:cubicBezTo>
                <a:cubicBezTo>
                  <a:pt x="362" y="360"/>
                  <a:pt x="362" y="360"/>
                  <a:pt x="362" y="360"/>
                </a:cubicBezTo>
                <a:cubicBezTo>
                  <a:pt x="362" y="360"/>
                  <a:pt x="362" y="360"/>
                  <a:pt x="362" y="360"/>
                </a:cubicBezTo>
                <a:cubicBezTo>
                  <a:pt x="363" y="360"/>
                  <a:pt x="363" y="360"/>
                  <a:pt x="363" y="360"/>
                </a:cubicBezTo>
                <a:cubicBezTo>
                  <a:pt x="364" y="359"/>
                  <a:pt x="364" y="359"/>
                  <a:pt x="364" y="359"/>
                </a:cubicBezTo>
                <a:cubicBezTo>
                  <a:pt x="364" y="359"/>
                  <a:pt x="364" y="359"/>
                  <a:pt x="364" y="359"/>
                </a:cubicBezTo>
                <a:cubicBezTo>
                  <a:pt x="363" y="359"/>
                  <a:pt x="363" y="359"/>
                  <a:pt x="363" y="359"/>
                </a:cubicBezTo>
                <a:cubicBezTo>
                  <a:pt x="362" y="359"/>
                  <a:pt x="362" y="359"/>
                  <a:pt x="362" y="359"/>
                </a:cubicBezTo>
                <a:cubicBezTo>
                  <a:pt x="362" y="359"/>
                  <a:pt x="362" y="359"/>
                  <a:pt x="362" y="359"/>
                </a:cubicBezTo>
                <a:cubicBezTo>
                  <a:pt x="361" y="358"/>
                  <a:pt x="361" y="358"/>
                  <a:pt x="361" y="358"/>
                </a:cubicBezTo>
                <a:cubicBezTo>
                  <a:pt x="361" y="358"/>
                  <a:pt x="361" y="358"/>
                  <a:pt x="361" y="358"/>
                </a:cubicBezTo>
                <a:cubicBezTo>
                  <a:pt x="360" y="359"/>
                  <a:pt x="360" y="359"/>
                  <a:pt x="360" y="359"/>
                </a:cubicBezTo>
                <a:cubicBezTo>
                  <a:pt x="361" y="358"/>
                  <a:pt x="361" y="358"/>
                  <a:pt x="361" y="358"/>
                </a:cubicBezTo>
                <a:cubicBezTo>
                  <a:pt x="361" y="358"/>
                  <a:pt x="361" y="358"/>
                  <a:pt x="361" y="358"/>
                </a:cubicBezTo>
                <a:cubicBezTo>
                  <a:pt x="361" y="357"/>
                  <a:pt x="361" y="357"/>
                  <a:pt x="361" y="357"/>
                </a:cubicBezTo>
                <a:cubicBezTo>
                  <a:pt x="361" y="358"/>
                  <a:pt x="361" y="358"/>
                  <a:pt x="361" y="358"/>
                </a:cubicBezTo>
                <a:cubicBezTo>
                  <a:pt x="360" y="358"/>
                  <a:pt x="360" y="358"/>
                  <a:pt x="360" y="358"/>
                </a:cubicBezTo>
                <a:cubicBezTo>
                  <a:pt x="359" y="359"/>
                  <a:pt x="359" y="359"/>
                  <a:pt x="359" y="359"/>
                </a:cubicBezTo>
                <a:cubicBezTo>
                  <a:pt x="359" y="359"/>
                  <a:pt x="359" y="359"/>
                  <a:pt x="359" y="359"/>
                </a:cubicBezTo>
                <a:cubicBezTo>
                  <a:pt x="358" y="360"/>
                  <a:pt x="358" y="360"/>
                  <a:pt x="358" y="360"/>
                </a:cubicBezTo>
                <a:cubicBezTo>
                  <a:pt x="358" y="360"/>
                  <a:pt x="358" y="360"/>
                  <a:pt x="358" y="360"/>
                </a:cubicBezTo>
                <a:cubicBezTo>
                  <a:pt x="357" y="361"/>
                  <a:pt x="357" y="361"/>
                  <a:pt x="357" y="361"/>
                </a:cubicBezTo>
                <a:cubicBezTo>
                  <a:pt x="357" y="361"/>
                  <a:pt x="357" y="361"/>
                  <a:pt x="357" y="361"/>
                </a:cubicBezTo>
                <a:cubicBezTo>
                  <a:pt x="357" y="360"/>
                  <a:pt x="357" y="360"/>
                  <a:pt x="357" y="360"/>
                </a:cubicBezTo>
                <a:cubicBezTo>
                  <a:pt x="357" y="360"/>
                  <a:pt x="357" y="360"/>
                  <a:pt x="357" y="360"/>
                </a:cubicBezTo>
                <a:cubicBezTo>
                  <a:pt x="358" y="359"/>
                  <a:pt x="358" y="359"/>
                  <a:pt x="358" y="359"/>
                </a:cubicBezTo>
                <a:cubicBezTo>
                  <a:pt x="358" y="359"/>
                  <a:pt x="358" y="359"/>
                  <a:pt x="358" y="359"/>
                </a:cubicBezTo>
                <a:cubicBezTo>
                  <a:pt x="358" y="358"/>
                  <a:pt x="358" y="358"/>
                  <a:pt x="358" y="358"/>
                </a:cubicBezTo>
                <a:cubicBezTo>
                  <a:pt x="359" y="357"/>
                  <a:pt x="359" y="357"/>
                  <a:pt x="359" y="357"/>
                </a:cubicBezTo>
                <a:cubicBezTo>
                  <a:pt x="359" y="357"/>
                  <a:pt x="359" y="357"/>
                  <a:pt x="359" y="357"/>
                </a:cubicBezTo>
                <a:cubicBezTo>
                  <a:pt x="359" y="356"/>
                  <a:pt x="359" y="356"/>
                  <a:pt x="359" y="356"/>
                </a:cubicBezTo>
                <a:cubicBezTo>
                  <a:pt x="359" y="356"/>
                  <a:pt x="359" y="356"/>
                  <a:pt x="359" y="356"/>
                </a:cubicBezTo>
                <a:cubicBezTo>
                  <a:pt x="360" y="355"/>
                  <a:pt x="360" y="355"/>
                  <a:pt x="360" y="355"/>
                </a:cubicBezTo>
                <a:cubicBezTo>
                  <a:pt x="360" y="355"/>
                  <a:pt x="360" y="355"/>
                  <a:pt x="360" y="355"/>
                </a:cubicBezTo>
                <a:cubicBezTo>
                  <a:pt x="361" y="354"/>
                  <a:pt x="361" y="354"/>
                  <a:pt x="361" y="354"/>
                </a:cubicBezTo>
                <a:cubicBezTo>
                  <a:pt x="361" y="354"/>
                  <a:pt x="361" y="354"/>
                  <a:pt x="361" y="354"/>
                </a:cubicBezTo>
                <a:cubicBezTo>
                  <a:pt x="361" y="354"/>
                  <a:pt x="361" y="354"/>
                  <a:pt x="361" y="354"/>
                </a:cubicBezTo>
                <a:cubicBezTo>
                  <a:pt x="361" y="353"/>
                  <a:pt x="361" y="353"/>
                  <a:pt x="361" y="353"/>
                </a:cubicBezTo>
                <a:cubicBezTo>
                  <a:pt x="362" y="353"/>
                  <a:pt x="362" y="353"/>
                  <a:pt x="362" y="353"/>
                </a:cubicBezTo>
                <a:cubicBezTo>
                  <a:pt x="362" y="352"/>
                  <a:pt x="362" y="352"/>
                  <a:pt x="362" y="352"/>
                </a:cubicBezTo>
                <a:cubicBezTo>
                  <a:pt x="362" y="353"/>
                  <a:pt x="362" y="353"/>
                  <a:pt x="362" y="353"/>
                </a:cubicBezTo>
                <a:cubicBezTo>
                  <a:pt x="362" y="353"/>
                  <a:pt x="362" y="353"/>
                  <a:pt x="362" y="353"/>
                </a:cubicBezTo>
                <a:cubicBezTo>
                  <a:pt x="362" y="353"/>
                  <a:pt x="362" y="353"/>
                  <a:pt x="362" y="353"/>
                </a:cubicBezTo>
                <a:cubicBezTo>
                  <a:pt x="363" y="352"/>
                  <a:pt x="363" y="352"/>
                  <a:pt x="363" y="352"/>
                </a:cubicBezTo>
                <a:cubicBezTo>
                  <a:pt x="364" y="352"/>
                  <a:pt x="364" y="352"/>
                  <a:pt x="364" y="352"/>
                </a:cubicBezTo>
                <a:cubicBezTo>
                  <a:pt x="364" y="351"/>
                  <a:pt x="364" y="351"/>
                  <a:pt x="364" y="351"/>
                </a:cubicBezTo>
                <a:cubicBezTo>
                  <a:pt x="364" y="351"/>
                  <a:pt x="364" y="351"/>
                  <a:pt x="364" y="351"/>
                </a:cubicBezTo>
                <a:cubicBezTo>
                  <a:pt x="363" y="351"/>
                  <a:pt x="363" y="351"/>
                  <a:pt x="363" y="351"/>
                </a:cubicBezTo>
                <a:cubicBezTo>
                  <a:pt x="363" y="351"/>
                  <a:pt x="363" y="351"/>
                  <a:pt x="363" y="351"/>
                </a:cubicBezTo>
                <a:cubicBezTo>
                  <a:pt x="363" y="350"/>
                  <a:pt x="363" y="350"/>
                  <a:pt x="363" y="350"/>
                </a:cubicBezTo>
                <a:cubicBezTo>
                  <a:pt x="362" y="350"/>
                  <a:pt x="362" y="350"/>
                  <a:pt x="362" y="350"/>
                </a:cubicBezTo>
                <a:cubicBezTo>
                  <a:pt x="363" y="349"/>
                  <a:pt x="363" y="349"/>
                  <a:pt x="363" y="349"/>
                </a:cubicBezTo>
                <a:cubicBezTo>
                  <a:pt x="363" y="349"/>
                  <a:pt x="363" y="349"/>
                  <a:pt x="363" y="349"/>
                </a:cubicBezTo>
                <a:cubicBezTo>
                  <a:pt x="364" y="349"/>
                  <a:pt x="364" y="349"/>
                  <a:pt x="364" y="349"/>
                </a:cubicBezTo>
                <a:cubicBezTo>
                  <a:pt x="364" y="350"/>
                  <a:pt x="364" y="350"/>
                  <a:pt x="364" y="350"/>
                </a:cubicBezTo>
                <a:cubicBezTo>
                  <a:pt x="365" y="350"/>
                  <a:pt x="365" y="350"/>
                  <a:pt x="365" y="350"/>
                </a:cubicBezTo>
                <a:cubicBezTo>
                  <a:pt x="365" y="349"/>
                  <a:pt x="365" y="349"/>
                  <a:pt x="365" y="349"/>
                </a:cubicBezTo>
                <a:cubicBezTo>
                  <a:pt x="365" y="348"/>
                  <a:pt x="365" y="348"/>
                  <a:pt x="365" y="348"/>
                </a:cubicBezTo>
                <a:cubicBezTo>
                  <a:pt x="365" y="348"/>
                  <a:pt x="365" y="348"/>
                  <a:pt x="365" y="348"/>
                </a:cubicBezTo>
                <a:cubicBezTo>
                  <a:pt x="364" y="348"/>
                  <a:pt x="364" y="348"/>
                  <a:pt x="364" y="348"/>
                </a:cubicBezTo>
                <a:cubicBezTo>
                  <a:pt x="364" y="349"/>
                  <a:pt x="364" y="349"/>
                  <a:pt x="364" y="349"/>
                </a:cubicBezTo>
                <a:cubicBezTo>
                  <a:pt x="364" y="348"/>
                  <a:pt x="364" y="348"/>
                  <a:pt x="364" y="348"/>
                </a:cubicBezTo>
                <a:cubicBezTo>
                  <a:pt x="364" y="348"/>
                  <a:pt x="364" y="348"/>
                  <a:pt x="364" y="348"/>
                </a:cubicBezTo>
                <a:cubicBezTo>
                  <a:pt x="364" y="348"/>
                  <a:pt x="364" y="348"/>
                  <a:pt x="364" y="348"/>
                </a:cubicBezTo>
                <a:cubicBezTo>
                  <a:pt x="363" y="348"/>
                  <a:pt x="363" y="348"/>
                  <a:pt x="363" y="348"/>
                </a:cubicBezTo>
                <a:cubicBezTo>
                  <a:pt x="363" y="348"/>
                  <a:pt x="363" y="348"/>
                  <a:pt x="363" y="348"/>
                </a:cubicBezTo>
                <a:cubicBezTo>
                  <a:pt x="362" y="348"/>
                  <a:pt x="362" y="348"/>
                  <a:pt x="362" y="348"/>
                </a:cubicBezTo>
                <a:cubicBezTo>
                  <a:pt x="362" y="349"/>
                  <a:pt x="362" y="349"/>
                  <a:pt x="362" y="349"/>
                </a:cubicBezTo>
                <a:cubicBezTo>
                  <a:pt x="361" y="349"/>
                  <a:pt x="361" y="349"/>
                  <a:pt x="361" y="349"/>
                </a:cubicBezTo>
                <a:cubicBezTo>
                  <a:pt x="360" y="349"/>
                  <a:pt x="360" y="349"/>
                  <a:pt x="360" y="349"/>
                </a:cubicBezTo>
                <a:cubicBezTo>
                  <a:pt x="360" y="350"/>
                  <a:pt x="360" y="350"/>
                  <a:pt x="360" y="350"/>
                </a:cubicBezTo>
                <a:cubicBezTo>
                  <a:pt x="359" y="351"/>
                  <a:pt x="359" y="351"/>
                  <a:pt x="359" y="351"/>
                </a:cubicBezTo>
                <a:cubicBezTo>
                  <a:pt x="359" y="351"/>
                  <a:pt x="359" y="351"/>
                  <a:pt x="359" y="351"/>
                </a:cubicBezTo>
                <a:cubicBezTo>
                  <a:pt x="358" y="351"/>
                  <a:pt x="358" y="351"/>
                  <a:pt x="358" y="351"/>
                </a:cubicBezTo>
                <a:cubicBezTo>
                  <a:pt x="358" y="351"/>
                  <a:pt x="358" y="351"/>
                  <a:pt x="358" y="351"/>
                </a:cubicBezTo>
                <a:cubicBezTo>
                  <a:pt x="358" y="351"/>
                  <a:pt x="358" y="351"/>
                  <a:pt x="358" y="351"/>
                </a:cubicBezTo>
                <a:cubicBezTo>
                  <a:pt x="358" y="352"/>
                  <a:pt x="358" y="352"/>
                  <a:pt x="358" y="352"/>
                </a:cubicBezTo>
                <a:cubicBezTo>
                  <a:pt x="358" y="352"/>
                  <a:pt x="358" y="352"/>
                  <a:pt x="358" y="352"/>
                </a:cubicBezTo>
                <a:close/>
                <a:moveTo>
                  <a:pt x="325" y="362"/>
                </a:moveTo>
                <a:cubicBezTo>
                  <a:pt x="326" y="362"/>
                  <a:pt x="326" y="362"/>
                  <a:pt x="326" y="362"/>
                </a:cubicBezTo>
                <a:cubicBezTo>
                  <a:pt x="328" y="363"/>
                  <a:pt x="328" y="363"/>
                  <a:pt x="328" y="363"/>
                </a:cubicBezTo>
                <a:cubicBezTo>
                  <a:pt x="329" y="363"/>
                  <a:pt x="329" y="363"/>
                  <a:pt x="329" y="363"/>
                </a:cubicBezTo>
                <a:cubicBezTo>
                  <a:pt x="330" y="363"/>
                  <a:pt x="330" y="363"/>
                  <a:pt x="330" y="363"/>
                </a:cubicBezTo>
                <a:cubicBezTo>
                  <a:pt x="331" y="364"/>
                  <a:pt x="331" y="364"/>
                  <a:pt x="331" y="364"/>
                </a:cubicBezTo>
                <a:cubicBezTo>
                  <a:pt x="332" y="364"/>
                  <a:pt x="332" y="364"/>
                  <a:pt x="332" y="364"/>
                </a:cubicBezTo>
                <a:cubicBezTo>
                  <a:pt x="333" y="364"/>
                  <a:pt x="333" y="364"/>
                  <a:pt x="333" y="364"/>
                </a:cubicBezTo>
                <a:cubicBezTo>
                  <a:pt x="334" y="364"/>
                  <a:pt x="334" y="364"/>
                  <a:pt x="334" y="364"/>
                </a:cubicBezTo>
                <a:cubicBezTo>
                  <a:pt x="334" y="363"/>
                  <a:pt x="334" y="363"/>
                  <a:pt x="334" y="363"/>
                </a:cubicBezTo>
                <a:cubicBezTo>
                  <a:pt x="333" y="363"/>
                  <a:pt x="333" y="363"/>
                  <a:pt x="333" y="363"/>
                </a:cubicBezTo>
                <a:cubicBezTo>
                  <a:pt x="333" y="362"/>
                  <a:pt x="333" y="362"/>
                  <a:pt x="333" y="362"/>
                </a:cubicBezTo>
                <a:cubicBezTo>
                  <a:pt x="333" y="362"/>
                  <a:pt x="333" y="362"/>
                  <a:pt x="333" y="362"/>
                </a:cubicBezTo>
                <a:cubicBezTo>
                  <a:pt x="332" y="362"/>
                  <a:pt x="332" y="362"/>
                  <a:pt x="332" y="362"/>
                </a:cubicBezTo>
                <a:cubicBezTo>
                  <a:pt x="331" y="361"/>
                  <a:pt x="331" y="361"/>
                  <a:pt x="331" y="361"/>
                </a:cubicBezTo>
                <a:cubicBezTo>
                  <a:pt x="330" y="360"/>
                  <a:pt x="330" y="360"/>
                  <a:pt x="330" y="360"/>
                </a:cubicBezTo>
                <a:cubicBezTo>
                  <a:pt x="330" y="360"/>
                  <a:pt x="330" y="360"/>
                  <a:pt x="330" y="360"/>
                </a:cubicBezTo>
                <a:cubicBezTo>
                  <a:pt x="329" y="359"/>
                  <a:pt x="329" y="359"/>
                  <a:pt x="329" y="359"/>
                </a:cubicBezTo>
                <a:cubicBezTo>
                  <a:pt x="327" y="358"/>
                  <a:pt x="327" y="358"/>
                  <a:pt x="327" y="358"/>
                </a:cubicBezTo>
                <a:cubicBezTo>
                  <a:pt x="326" y="358"/>
                  <a:pt x="326" y="358"/>
                  <a:pt x="326" y="358"/>
                </a:cubicBezTo>
                <a:cubicBezTo>
                  <a:pt x="324" y="357"/>
                  <a:pt x="324" y="357"/>
                  <a:pt x="324" y="357"/>
                </a:cubicBezTo>
                <a:cubicBezTo>
                  <a:pt x="323" y="357"/>
                  <a:pt x="323" y="357"/>
                  <a:pt x="323" y="357"/>
                </a:cubicBezTo>
                <a:cubicBezTo>
                  <a:pt x="322" y="358"/>
                  <a:pt x="322" y="358"/>
                  <a:pt x="322" y="358"/>
                </a:cubicBezTo>
                <a:cubicBezTo>
                  <a:pt x="322" y="358"/>
                  <a:pt x="322" y="358"/>
                  <a:pt x="322" y="358"/>
                </a:cubicBezTo>
                <a:cubicBezTo>
                  <a:pt x="323" y="359"/>
                  <a:pt x="323" y="359"/>
                  <a:pt x="323" y="359"/>
                </a:cubicBezTo>
                <a:cubicBezTo>
                  <a:pt x="325" y="360"/>
                  <a:pt x="325" y="360"/>
                  <a:pt x="325" y="360"/>
                </a:cubicBezTo>
                <a:cubicBezTo>
                  <a:pt x="325" y="361"/>
                  <a:pt x="325" y="361"/>
                  <a:pt x="325" y="361"/>
                </a:cubicBezTo>
                <a:cubicBezTo>
                  <a:pt x="325" y="362"/>
                  <a:pt x="325" y="362"/>
                  <a:pt x="325" y="362"/>
                </a:cubicBezTo>
                <a:close/>
                <a:moveTo>
                  <a:pt x="326" y="385"/>
                </a:moveTo>
                <a:cubicBezTo>
                  <a:pt x="325" y="384"/>
                  <a:pt x="325" y="384"/>
                  <a:pt x="325" y="384"/>
                </a:cubicBezTo>
                <a:cubicBezTo>
                  <a:pt x="324" y="383"/>
                  <a:pt x="324" y="383"/>
                  <a:pt x="324" y="383"/>
                </a:cubicBezTo>
                <a:cubicBezTo>
                  <a:pt x="322" y="383"/>
                  <a:pt x="322" y="383"/>
                  <a:pt x="322" y="383"/>
                </a:cubicBezTo>
                <a:cubicBezTo>
                  <a:pt x="321" y="382"/>
                  <a:pt x="321" y="382"/>
                  <a:pt x="321" y="382"/>
                </a:cubicBezTo>
                <a:cubicBezTo>
                  <a:pt x="321" y="382"/>
                  <a:pt x="321" y="382"/>
                  <a:pt x="321" y="382"/>
                </a:cubicBezTo>
                <a:cubicBezTo>
                  <a:pt x="321" y="381"/>
                  <a:pt x="321" y="381"/>
                  <a:pt x="321" y="381"/>
                </a:cubicBezTo>
                <a:cubicBezTo>
                  <a:pt x="320" y="381"/>
                  <a:pt x="320" y="381"/>
                  <a:pt x="320" y="381"/>
                </a:cubicBezTo>
                <a:cubicBezTo>
                  <a:pt x="320" y="381"/>
                  <a:pt x="320" y="381"/>
                  <a:pt x="320" y="381"/>
                </a:cubicBezTo>
                <a:cubicBezTo>
                  <a:pt x="319" y="381"/>
                  <a:pt x="319" y="381"/>
                  <a:pt x="319" y="381"/>
                </a:cubicBezTo>
                <a:cubicBezTo>
                  <a:pt x="319" y="380"/>
                  <a:pt x="319" y="380"/>
                  <a:pt x="319" y="380"/>
                </a:cubicBezTo>
                <a:cubicBezTo>
                  <a:pt x="319" y="379"/>
                  <a:pt x="319" y="379"/>
                  <a:pt x="319" y="379"/>
                </a:cubicBezTo>
                <a:cubicBezTo>
                  <a:pt x="318" y="379"/>
                  <a:pt x="318" y="379"/>
                  <a:pt x="318" y="379"/>
                </a:cubicBezTo>
                <a:cubicBezTo>
                  <a:pt x="318" y="379"/>
                  <a:pt x="318" y="379"/>
                  <a:pt x="318" y="379"/>
                </a:cubicBezTo>
                <a:cubicBezTo>
                  <a:pt x="319" y="378"/>
                  <a:pt x="319" y="378"/>
                  <a:pt x="319" y="378"/>
                </a:cubicBezTo>
                <a:cubicBezTo>
                  <a:pt x="320" y="377"/>
                  <a:pt x="320" y="377"/>
                  <a:pt x="320" y="377"/>
                </a:cubicBezTo>
                <a:cubicBezTo>
                  <a:pt x="321" y="378"/>
                  <a:pt x="321" y="378"/>
                  <a:pt x="321" y="378"/>
                </a:cubicBezTo>
                <a:cubicBezTo>
                  <a:pt x="320" y="378"/>
                  <a:pt x="320" y="378"/>
                  <a:pt x="320" y="378"/>
                </a:cubicBezTo>
                <a:cubicBezTo>
                  <a:pt x="320" y="379"/>
                  <a:pt x="320" y="379"/>
                  <a:pt x="320" y="379"/>
                </a:cubicBezTo>
                <a:cubicBezTo>
                  <a:pt x="320" y="379"/>
                  <a:pt x="320" y="379"/>
                  <a:pt x="320" y="379"/>
                </a:cubicBezTo>
                <a:cubicBezTo>
                  <a:pt x="320" y="380"/>
                  <a:pt x="320" y="380"/>
                  <a:pt x="320" y="380"/>
                </a:cubicBezTo>
                <a:cubicBezTo>
                  <a:pt x="321" y="381"/>
                  <a:pt x="321" y="381"/>
                  <a:pt x="321" y="381"/>
                </a:cubicBezTo>
                <a:cubicBezTo>
                  <a:pt x="321" y="380"/>
                  <a:pt x="321" y="380"/>
                  <a:pt x="321" y="380"/>
                </a:cubicBezTo>
                <a:cubicBezTo>
                  <a:pt x="322" y="380"/>
                  <a:pt x="322" y="380"/>
                  <a:pt x="322" y="380"/>
                </a:cubicBezTo>
                <a:cubicBezTo>
                  <a:pt x="323" y="381"/>
                  <a:pt x="323" y="381"/>
                  <a:pt x="323" y="381"/>
                </a:cubicBezTo>
                <a:cubicBezTo>
                  <a:pt x="324" y="381"/>
                  <a:pt x="324" y="381"/>
                  <a:pt x="324" y="381"/>
                </a:cubicBezTo>
                <a:cubicBezTo>
                  <a:pt x="324" y="381"/>
                  <a:pt x="324" y="381"/>
                  <a:pt x="324" y="381"/>
                </a:cubicBezTo>
                <a:cubicBezTo>
                  <a:pt x="326" y="381"/>
                  <a:pt x="326" y="381"/>
                  <a:pt x="326" y="381"/>
                </a:cubicBezTo>
                <a:cubicBezTo>
                  <a:pt x="326" y="381"/>
                  <a:pt x="326" y="381"/>
                  <a:pt x="326" y="381"/>
                </a:cubicBezTo>
                <a:cubicBezTo>
                  <a:pt x="327" y="381"/>
                  <a:pt x="327" y="381"/>
                  <a:pt x="327" y="381"/>
                </a:cubicBezTo>
                <a:cubicBezTo>
                  <a:pt x="329" y="381"/>
                  <a:pt x="329" y="381"/>
                  <a:pt x="329" y="381"/>
                </a:cubicBezTo>
                <a:cubicBezTo>
                  <a:pt x="328" y="382"/>
                  <a:pt x="328" y="382"/>
                  <a:pt x="328" y="382"/>
                </a:cubicBezTo>
                <a:cubicBezTo>
                  <a:pt x="327" y="382"/>
                  <a:pt x="327" y="382"/>
                  <a:pt x="327" y="382"/>
                </a:cubicBezTo>
                <a:cubicBezTo>
                  <a:pt x="327" y="383"/>
                  <a:pt x="327" y="383"/>
                  <a:pt x="327" y="383"/>
                </a:cubicBezTo>
                <a:cubicBezTo>
                  <a:pt x="327" y="383"/>
                  <a:pt x="327" y="383"/>
                  <a:pt x="327" y="383"/>
                </a:cubicBezTo>
                <a:cubicBezTo>
                  <a:pt x="326" y="384"/>
                  <a:pt x="326" y="384"/>
                  <a:pt x="326" y="384"/>
                </a:cubicBezTo>
                <a:cubicBezTo>
                  <a:pt x="326" y="385"/>
                  <a:pt x="326" y="385"/>
                  <a:pt x="326" y="385"/>
                </a:cubicBezTo>
                <a:close/>
                <a:moveTo>
                  <a:pt x="333" y="388"/>
                </a:moveTo>
                <a:cubicBezTo>
                  <a:pt x="333" y="387"/>
                  <a:pt x="333" y="387"/>
                  <a:pt x="333" y="387"/>
                </a:cubicBezTo>
                <a:cubicBezTo>
                  <a:pt x="331" y="387"/>
                  <a:pt x="331" y="387"/>
                  <a:pt x="331" y="387"/>
                </a:cubicBezTo>
                <a:cubicBezTo>
                  <a:pt x="331" y="385"/>
                  <a:pt x="331" y="385"/>
                  <a:pt x="331" y="385"/>
                </a:cubicBezTo>
                <a:cubicBezTo>
                  <a:pt x="331" y="385"/>
                  <a:pt x="331" y="385"/>
                  <a:pt x="331" y="385"/>
                </a:cubicBezTo>
                <a:cubicBezTo>
                  <a:pt x="331" y="384"/>
                  <a:pt x="331" y="384"/>
                  <a:pt x="331" y="384"/>
                </a:cubicBezTo>
                <a:cubicBezTo>
                  <a:pt x="332" y="383"/>
                  <a:pt x="332" y="383"/>
                  <a:pt x="332" y="383"/>
                </a:cubicBezTo>
                <a:cubicBezTo>
                  <a:pt x="334" y="381"/>
                  <a:pt x="334" y="381"/>
                  <a:pt x="334" y="381"/>
                </a:cubicBezTo>
                <a:cubicBezTo>
                  <a:pt x="334" y="381"/>
                  <a:pt x="334" y="381"/>
                  <a:pt x="334" y="381"/>
                </a:cubicBezTo>
                <a:cubicBezTo>
                  <a:pt x="334" y="380"/>
                  <a:pt x="334" y="380"/>
                  <a:pt x="334" y="380"/>
                </a:cubicBezTo>
                <a:cubicBezTo>
                  <a:pt x="336" y="379"/>
                  <a:pt x="336" y="379"/>
                  <a:pt x="336" y="379"/>
                </a:cubicBezTo>
                <a:cubicBezTo>
                  <a:pt x="336" y="378"/>
                  <a:pt x="336" y="378"/>
                  <a:pt x="336" y="378"/>
                </a:cubicBezTo>
                <a:cubicBezTo>
                  <a:pt x="337" y="378"/>
                  <a:pt x="337" y="378"/>
                  <a:pt x="337" y="378"/>
                </a:cubicBezTo>
                <a:cubicBezTo>
                  <a:pt x="337" y="378"/>
                  <a:pt x="337" y="378"/>
                  <a:pt x="337" y="378"/>
                </a:cubicBezTo>
                <a:cubicBezTo>
                  <a:pt x="336" y="379"/>
                  <a:pt x="336" y="379"/>
                  <a:pt x="336" y="379"/>
                </a:cubicBezTo>
                <a:cubicBezTo>
                  <a:pt x="337" y="379"/>
                  <a:pt x="337" y="379"/>
                  <a:pt x="337" y="379"/>
                </a:cubicBezTo>
                <a:cubicBezTo>
                  <a:pt x="337" y="380"/>
                  <a:pt x="337" y="380"/>
                  <a:pt x="337" y="380"/>
                </a:cubicBezTo>
                <a:cubicBezTo>
                  <a:pt x="336" y="382"/>
                  <a:pt x="336" y="382"/>
                  <a:pt x="336" y="382"/>
                </a:cubicBezTo>
                <a:cubicBezTo>
                  <a:pt x="336" y="382"/>
                  <a:pt x="336" y="382"/>
                  <a:pt x="336" y="382"/>
                </a:cubicBezTo>
                <a:cubicBezTo>
                  <a:pt x="337" y="383"/>
                  <a:pt x="337" y="383"/>
                  <a:pt x="337" y="383"/>
                </a:cubicBezTo>
                <a:cubicBezTo>
                  <a:pt x="337" y="384"/>
                  <a:pt x="337" y="384"/>
                  <a:pt x="337" y="384"/>
                </a:cubicBezTo>
                <a:cubicBezTo>
                  <a:pt x="337" y="384"/>
                  <a:pt x="337" y="384"/>
                  <a:pt x="337" y="384"/>
                </a:cubicBezTo>
                <a:cubicBezTo>
                  <a:pt x="337" y="385"/>
                  <a:pt x="337" y="385"/>
                  <a:pt x="337" y="385"/>
                </a:cubicBezTo>
                <a:cubicBezTo>
                  <a:pt x="338" y="384"/>
                  <a:pt x="338" y="384"/>
                  <a:pt x="338" y="384"/>
                </a:cubicBezTo>
                <a:cubicBezTo>
                  <a:pt x="338" y="383"/>
                  <a:pt x="338" y="383"/>
                  <a:pt x="338" y="383"/>
                </a:cubicBezTo>
                <a:cubicBezTo>
                  <a:pt x="338" y="383"/>
                  <a:pt x="338" y="383"/>
                  <a:pt x="338" y="383"/>
                </a:cubicBezTo>
                <a:cubicBezTo>
                  <a:pt x="339" y="384"/>
                  <a:pt x="339" y="384"/>
                  <a:pt x="339" y="384"/>
                </a:cubicBezTo>
                <a:cubicBezTo>
                  <a:pt x="339" y="385"/>
                  <a:pt x="339" y="385"/>
                  <a:pt x="339" y="385"/>
                </a:cubicBezTo>
                <a:cubicBezTo>
                  <a:pt x="340" y="385"/>
                  <a:pt x="340" y="385"/>
                  <a:pt x="340" y="385"/>
                </a:cubicBezTo>
                <a:cubicBezTo>
                  <a:pt x="339" y="385"/>
                  <a:pt x="339" y="385"/>
                  <a:pt x="339" y="385"/>
                </a:cubicBezTo>
                <a:cubicBezTo>
                  <a:pt x="338" y="386"/>
                  <a:pt x="338" y="386"/>
                  <a:pt x="338" y="386"/>
                </a:cubicBezTo>
                <a:cubicBezTo>
                  <a:pt x="337" y="386"/>
                  <a:pt x="337" y="386"/>
                  <a:pt x="337" y="386"/>
                </a:cubicBezTo>
                <a:cubicBezTo>
                  <a:pt x="335" y="387"/>
                  <a:pt x="335" y="387"/>
                  <a:pt x="335" y="387"/>
                </a:cubicBezTo>
                <a:cubicBezTo>
                  <a:pt x="334" y="387"/>
                  <a:pt x="334" y="387"/>
                  <a:pt x="334" y="387"/>
                </a:cubicBezTo>
                <a:cubicBezTo>
                  <a:pt x="334" y="387"/>
                  <a:pt x="334" y="387"/>
                  <a:pt x="334" y="387"/>
                </a:cubicBezTo>
                <a:cubicBezTo>
                  <a:pt x="334" y="387"/>
                  <a:pt x="334" y="387"/>
                  <a:pt x="334" y="387"/>
                </a:cubicBezTo>
                <a:cubicBezTo>
                  <a:pt x="333" y="388"/>
                  <a:pt x="333" y="388"/>
                  <a:pt x="333" y="388"/>
                </a:cubicBezTo>
                <a:cubicBezTo>
                  <a:pt x="333" y="388"/>
                  <a:pt x="333" y="388"/>
                  <a:pt x="333" y="388"/>
                </a:cubicBezTo>
                <a:close/>
                <a:moveTo>
                  <a:pt x="255" y="327"/>
                </a:moveTo>
                <a:cubicBezTo>
                  <a:pt x="255" y="328"/>
                  <a:pt x="255" y="328"/>
                  <a:pt x="255" y="328"/>
                </a:cubicBezTo>
                <a:cubicBezTo>
                  <a:pt x="255" y="328"/>
                  <a:pt x="255" y="328"/>
                  <a:pt x="255" y="328"/>
                </a:cubicBezTo>
                <a:cubicBezTo>
                  <a:pt x="255" y="328"/>
                  <a:pt x="255" y="328"/>
                  <a:pt x="255" y="328"/>
                </a:cubicBezTo>
                <a:cubicBezTo>
                  <a:pt x="255" y="327"/>
                  <a:pt x="255" y="327"/>
                  <a:pt x="255" y="327"/>
                </a:cubicBezTo>
                <a:cubicBezTo>
                  <a:pt x="255" y="327"/>
                  <a:pt x="255" y="327"/>
                  <a:pt x="255" y="327"/>
                </a:cubicBezTo>
                <a:cubicBezTo>
                  <a:pt x="255" y="327"/>
                  <a:pt x="255" y="327"/>
                  <a:pt x="255" y="327"/>
                </a:cubicBezTo>
                <a:close/>
                <a:moveTo>
                  <a:pt x="255" y="338"/>
                </a:moveTo>
                <a:cubicBezTo>
                  <a:pt x="255" y="338"/>
                  <a:pt x="255" y="338"/>
                  <a:pt x="255" y="338"/>
                </a:cubicBezTo>
                <a:cubicBezTo>
                  <a:pt x="256" y="337"/>
                  <a:pt x="256" y="337"/>
                  <a:pt x="256" y="337"/>
                </a:cubicBezTo>
                <a:cubicBezTo>
                  <a:pt x="256" y="337"/>
                  <a:pt x="256" y="337"/>
                  <a:pt x="256" y="337"/>
                </a:cubicBezTo>
                <a:cubicBezTo>
                  <a:pt x="256" y="338"/>
                  <a:pt x="256" y="338"/>
                  <a:pt x="256" y="338"/>
                </a:cubicBezTo>
                <a:cubicBezTo>
                  <a:pt x="255" y="339"/>
                  <a:pt x="255" y="339"/>
                  <a:pt x="255" y="339"/>
                </a:cubicBezTo>
                <a:cubicBezTo>
                  <a:pt x="255" y="338"/>
                  <a:pt x="255" y="338"/>
                  <a:pt x="255" y="338"/>
                </a:cubicBezTo>
                <a:close/>
                <a:moveTo>
                  <a:pt x="245" y="330"/>
                </a:moveTo>
                <a:cubicBezTo>
                  <a:pt x="246" y="329"/>
                  <a:pt x="246" y="329"/>
                  <a:pt x="246" y="329"/>
                </a:cubicBezTo>
                <a:cubicBezTo>
                  <a:pt x="247" y="329"/>
                  <a:pt x="247" y="329"/>
                  <a:pt x="247" y="329"/>
                </a:cubicBezTo>
                <a:cubicBezTo>
                  <a:pt x="247" y="329"/>
                  <a:pt x="247" y="329"/>
                  <a:pt x="247" y="329"/>
                </a:cubicBezTo>
                <a:cubicBezTo>
                  <a:pt x="248" y="328"/>
                  <a:pt x="248" y="328"/>
                  <a:pt x="248" y="328"/>
                </a:cubicBezTo>
                <a:cubicBezTo>
                  <a:pt x="249" y="328"/>
                  <a:pt x="249" y="328"/>
                  <a:pt x="249" y="328"/>
                </a:cubicBezTo>
                <a:cubicBezTo>
                  <a:pt x="249" y="329"/>
                  <a:pt x="249" y="329"/>
                  <a:pt x="249" y="329"/>
                </a:cubicBezTo>
                <a:cubicBezTo>
                  <a:pt x="250" y="328"/>
                  <a:pt x="250" y="328"/>
                  <a:pt x="250" y="328"/>
                </a:cubicBezTo>
                <a:cubicBezTo>
                  <a:pt x="251" y="329"/>
                  <a:pt x="251" y="329"/>
                  <a:pt x="251" y="329"/>
                </a:cubicBezTo>
                <a:cubicBezTo>
                  <a:pt x="251" y="331"/>
                  <a:pt x="251" y="331"/>
                  <a:pt x="251" y="331"/>
                </a:cubicBezTo>
                <a:cubicBezTo>
                  <a:pt x="251" y="331"/>
                  <a:pt x="251" y="331"/>
                  <a:pt x="251" y="331"/>
                </a:cubicBezTo>
                <a:cubicBezTo>
                  <a:pt x="251" y="332"/>
                  <a:pt x="251" y="332"/>
                  <a:pt x="251" y="332"/>
                </a:cubicBezTo>
                <a:cubicBezTo>
                  <a:pt x="249" y="331"/>
                  <a:pt x="249" y="331"/>
                  <a:pt x="249" y="331"/>
                </a:cubicBezTo>
                <a:cubicBezTo>
                  <a:pt x="248" y="331"/>
                  <a:pt x="248" y="331"/>
                  <a:pt x="248" y="331"/>
                </a:cubicBezTo>
                <a:cubicBezTo>
                  <a:pt x="247" y="331"/>
                  <a:pt x="247" y="331"/>
                  <a:pt x="247" y="331"/>
                </a:cubicBezTo>
                <a:cubicBezTo>
                  <a:pt x="247" y="331"/>
                  <a:pt x="247" y="331"/>
                  <a:pt x="247" y="331"/>
                </a:cubicBezTo>
                <a:cubicBezTo>
                  <a:pt x="247" y="332"/>
                  <a:pt x="247" y="332"/>
                  <a:pt x="247" y="332"/>
                </a:cubicBezTo>
                <a:cubicBezTo>
                  <a:pt x="247" y="331"/>
                  <a:pt x="247" y="331"/>
                  <a:pt x="247" y="331"/>
                </a:cubicBezTo>
                <a:cubicBezTo>
                  <a:pt x="246" y="331"/>
                  <a:pt x="246" y="331"/>
                  <a:pt x="246" y="331"/>
                </a:cubicBezTo>
                <a:cubicBezTo>
                  <a:pt x="246" y="331"/>
                  <a:pt x="246" y="331"/>
                  <a:pt x="246" y="331"/>
                </a:cubicBezTo>
                <a:cubicBezTo>
                  <a:pt x="245" y="330"/>
                  <a:pt x="245" y="330"/>
                  <a:pt x="245" y="330"/>
                </a:cubicBezTo>
                <a:close/>
                <a:moveTo>
                  <a:pt x="39" y="334"/>
                </a:moveTo>
                <a:cubicBezTo>
                  <a:pt x="40" y="335"/>
                  <a:pt x="40" y="335"/>
                  <a:pt x="40" y="335"/>
                </a:cubicBezTo>
                <a:cubicBezTo>
                  <a:pt x="41" y="337"/>
                  <a:pt x="41" y="337"/>
                  <a:pt x="41" y="337"/>
                </a:cubicBezTo>
                <a:cubicBezTo>
                  <a:pt x="40" y="337"/>
                  <a:pt x="40" y="337"/>
                  <a:pt x="40" y="337"/>
                </a:cubicBezTo>
                <a:cubicBezTo>
                  <a:pt x="39" y="336"/>
                  <a:pt x="39" y="336"/>
                  <a:pt x="39" y="336"/>
                </a:cubicBezTo>
                <a:cubicBezTo>
                  <a:pt x="39" y="334"/>
                  <a:pt x="39" y="334"/>
                  <a:pt x="39" y="334"/>
                </a:cubicBezTo>
                <a:close/>
                <a:moveTo>
                  <a:pt x="37" y="332"/>
                </a:moveTo>
                <a:cubicBezTo>
                  <a:pt x="37" y="331"/>
                  <a:pt x="37" y="331"/>
                  <a:pt x="37" y="331"/>
                </a:cubicBezTo>
                <a:cubicBezTo>
                  <a:pt x="37" y="330"/>
                  <a:pt x="37" y="330"/>
                  <a:pt x="37" y="330"/>
                </a:cubicBezTo>
                <a:cubicBezTo>
                  <a:pt x="37" y="332"/>
                  <a:pt x="37" y="332"/>
                  <a:pt x="37" y="332"/>
                </a:cubicBezTo>
                <a:close/>
                <a:moveTo>
                  <a:pt x="31" y="327"/>
                </a:moveTo>
                <a:cubicBezTo>
                  <a:pt x="33" y="328"/>
                  <a:pt x="33" y="328"/>
                  <a:pt x="33" y="328"/>
                </a:cubicBezTo>
                <a:cubicBezTo>
                  <a:pt x="33" y="327"/>
                  <a:pt x="33" y="327"/>
                  <a:pt x="33" y="327"/>
                </a:cubicBezTo>
                <a:cubicBezTo>
                  <a:pt x="31" y="327"/>
                  <a:pt x="31" y="327"/>
                  <a:pt x="31" y="327"/>
                </a:cubicBezTo>
                <a:close/>
                <a:moveTo>
                  <a:pt x="23" y="324"/>
                </a:moveTo>
                <a:cubicBezTo>
                  <a:pt x="23" y="325"/>
                  <a:pt x="23" y="325"/>
                  <a:pt x="23" y="325"/>
                </a:cubicBezTo>
                <a:cubicBezTo>
                  <a:pt x="24" y="325"/>
                  <a:pt x="24" y="325"/>
                  <a:pt x="24" y="325"/>
                </a:cubicBezTo>
                <a:cubicBezTo>
                  <a:pt x="24" y="326"/>
                  <a:pt x="24" y="326"/>
                  <a:pt x="24" y="326"/>
                </a:cubicBezTo>
                <a:cubicBezTo>
                  <a:pt x="27" y="327"/>
                  <a:pt x="27" y="327"/>
                  <a:pt x="27" y="327"/>
                </a:cubicBezTo>
                <a:cubicBezTo>
                  <a:pt x="26" y="327"/>
                  <a:pt x="26" y="327"/>
                  <a:pt x="26" y="327"/>
                </a:cubicBezTo>
                <a:cubicBezTo>
                  <a:pt x="24" y="327"/>
                  <a:pt x="24" y="327"/>
                  <a:pt x="24" y="327"/>
                </a:cubicBezTo>
                <a:cubicBezTo>
                  <a:pt x="24" y="328"/>
                  <a:pt x="24" y="328"/>
                  <a:pt x="24" y="328"/>
                </a:cubicBezTo>
                <a:cubicBezTo>
                  <a:pt x="24" y="329"/>
                  <a:pt x="24" y="329"/>
                  <a:pt x="24" y="329"/>
                </a:cubicBezTo>
                <a:cubicBezTo>
                  <a:pt x="24" y="330"/>
                  <a:pt x="24" y="330"/>
                  <a:pt x="24" y="330"/>
                </a:cubicBezTo>
                <a:cubicBezTo>
                  <a:pt x="24" y="330"/>
                  <a:pt x="24" y="330"/>
                  <a:pt x="24" y="330"/>
                </a:cubicBezTo>
                <a:cubicBezTo>
                  <a:pt x="25" y="330"/>
                  <a:pt x="25" y="330"/>
                  <a:pt x="25" y="330"/>
                </a:cubicBezTo>
                <a:cubicBezTo>
                  <a:pt x="25" y="331"/>
                  <a:pt x="25" y="331"/>
                  <a:pt x="25" y="331"/>
                </a:cubicBezTo>
                <a:cubicBezTo>
                  <a:pt x="26" y="331"/>
                  <a:pt x="26" y="331"/>
                  <a:pt x="26" y="331"/>
                </a:cubicBezTo>
                <a:cubicBezTo>
                  <a:pt x="26" y="332"/>
                  <a:pt x="26" y="332"/>
                  <a:pt x="26" y="332"/>
                </a:cubicBezTo>
                <a:cubicBezTo>
                  <a:pt x="27" y="332"/>
                  <a:pt x="27" y="332"/>
                  <a:pt x="27" y="332"/>
                </a:cubicBezTo>
                <a:cubicBezTo>
                  <a:pt x="28" y="332"/>
                  <a:pt x="28" y="332"/>
                  <a:pt x="28" y="332"/>
                </a:cubicBezTo>
                <a:cubicBezTo>
                  <a:pt x="27" y="333"/>
                  <a:pt x="27" y="333"/>
                  <a:pt x="27" y="333"/>
                </a:cubicBezTo>
                <a:cubicBezTo>
                  <a:pt x="28" y="335"/>
                  <a:pt x="28" y="335"/>
                  <a:pt x="28" y="335"/>
                </a:cubicBezTo>
                <a:cubicBezTo>
                  <a:pt x="28" y="334"/>
                  <a:pt x="28" y="334"/>
                  <a:pt x="28" y="334"/>
                </a:cubicBezTo>
                <a:cubicBezTo>
                  <a:pt x="29" y="333"/>
                  <a:pt x="29" y="333"/>
                  <a:pt x="29" y="333"/>
                </a:cubicBezTo>
                <a:cubicBezTo>
                  <a:pt x="30" y="333"/>
                  <a:pt x="30" y="333"/>
                  <a:pt x="30" y="333"/>
                </a:cubicBezTo>
                <a:cubicBezTo>
                  <a:pt x="30" y="334"/>
                  <a:pt x="30" y="334"/>
                  <a:pt x="30" y="334"/>
                </a:cubicBezTo>
                <a:cubicBezTo>
                  <a:pt x="29" y="335"/>
                  <a:pt x="29" y="335"/>
                  <a:pt x="29" y="335"/>
                </a:cubicBezTo>
                <a:cubicBezTo>
                  <a:pt x="29" y="336"/>
                  <a:pt x="29" y="336"/>
                  <a:pt x="29" y="336"/>
                </a:cubicBezTo>
                <a:cubicBezTo>
                  <a:pt x="29" y="336"/>
                  <a:pt x="29" y="336"/>
                  <a:pt x="29" y="336"/>
                </a:cubicBezTo>
                <a:cubicBezTo>
                  <a:pt x="30" y="337"/>
                  <a:pt x="30" y="337"/>
                  <a:pt x="30" y="337"/>
                </a:cubicBezTo>
                <a:cubicBezTo>
                  <a:pt x="31" y="337"/>
                  <a:pt x="31" y="337"/>
                  <a:pt x="31" y="337"/>
                </a:cubicBezTo>
                <a:cubicBezTo>
                  <a:pt x="31" y="337"/>
                  <a:pt x="31" y="337"/>
                  <a:pt x="31" y="337"/>
                </a:cubicBezTo>
                <a:cubicBezTo>
                  <a:pt x="32" y="338"/>
                  <a:pt x="32" y="338"/>
                  <a:pt x="32" y="338"/>
                </a:cubicBezTo>
                <a:cubicBezTo>
                  <a:pt x="32" y="339"/>
                  <a:pt x="32" y="339"/>
                  <a:pt x="32" y="339"/>
                </a:cubicBezTo>
                <a:cubicBezTo>
                  <a:pt x="32" y="339"/>
                  <a:pt x="32" y="339"/>
                  <a:pt x="32" y="339"/>
                </a:cubicBezTo>
                <a:cubicBezTo>
                  <a:pt x="33" y="340"/>
                  <a:pt x="33" y="340"/>
                  <a:pt x="33" y="340"/>
                </a:cubicBezTo>
                <a:cubicBezTo>
                  <a:pt x="34" y="340"/>
                  <a:pt x="34" y="340"/>
                  <a:pt x="34" y="340"/>
                </a:cubicBezTo>
                <a:cubicBezTo>
                  <a:pt x="34" y="340"/>
                  <a:pt x="34" y="340"/>
                  <a:pt x="34" y="340"/>
                </a:cubicBezTo>
                <a:cubicBezTo>
                  <a:pt x="35" y="340"/>
                  <a:pt x="35" y="340"/>
                  <a:pt x="35" y="340"/>
                </a:cubicBezTo>
                <a:cubicBezTo>
                  <a:pt x="34" y="342"/>
                  <a:pt x="34" y="342"/>
                  <a:pt x="34" y="342"/>
                </a:cubicBezTo>
                <a:cubicBezTo>
                  <a:pt x="36" y="344"/>
                  <a:pt x="36" y="344"/>
                  <a:pt x="36" y="344"/>
                </a:cubicBezTo>
                <a:cubicBezTo>
                  <a:pt x="36" y="344"/>
                  <a:pt x="36" y="344"/>
                  <a:pt x="36" y="344"/>
                </a:cubicBezTo>
                <a:cubicBezTo>
                  <a:pt x="37" y="345"/>
                  <a:pt x="37" y="345"/>
                  <a:pt x="37" y="345"/>
                </a:cubicBezTo>
                <a:cubicBezTo>
                  <a:pt x="40" y="346"/>
                  <a:pt x="40" y="346"/>
                  <a:pt x="40" y="346"/>
                </a:cubicBezTo>
                <a:cubicBezTo>
                  <a:pt x="40" y="346"/>
                  <a:pt x="40" y="346"/>
                  <a:pt x="40" y="346"/>
                </a:cubicBezTo>
                <a:cubicBezTo>
                  <a:pt x="41" y="346"/>
                  <a:pt x="41" y="346"/>
                  <a:pt x="41" y="346"/>
                </a:cubicBezTo>
                <a:cubicBezTo>
                  <a:pt x="41" y="344"/>
                  <a:pt x="41" y="344"/>
                  <a:pt x="41" y="344"/>
                </a:cubicBezTo>
                <a:cubicBezTo>
                  <a:pt x="41" y="342"/>
                  <a:pt x="41" y="342"/>
                  <a:pt x="41" y="342"/>
                </a:cubicBezTo>
                <a:cubicBezTo>
                  <a:pt x="40" y="341"/>
                  <a:pt x="40" y="341"/>
                  <a:pt x="40" y="341"/>
                </a:cubicBezTo>
                <a:cubicBezTo>
                  <a:pt x="41" y="339"/>
                  <a:pt x="41" y="339"/>
                  <a:pt x="41" y="339"/>
                </a:cubicBezTo>
                <a:cubicBezTo>
                  <a:pt x="40" y="338"/>
                  <a:pt x="40" y="338"/>
                  <a:pt x="40" y="338"/>
                </a:cubicBezTo>
                <a:cubicBezTo>
                  <a:pt x="37" y="337"/>
                  <a:pt x="37" y="337"/>
                  <a:pt x="37" y="337"/>
                </a:cubicBezTo>
                <a:cubicBezTo>
                  <a:pt x="37" y="334"/>
                  <a:pt x="37" y="334"/>
                  <a:pt x="37" y="334"/>
                </a:cubicBezTo>
                <a:cubicBezTo>
                  <a:pt x="36" y="332"/>
                  <a:pt x="36" y="332"/>
                  <a:pt x="36" y="332"/>
                </a:cubicBezTo>
                <a:cubicBezTo>
                  <a:pt x="36" y="330"/>
                  <a:pt x="36" y="330"/>
                  <a:pt x="36" y="330"/>
                </a:cubicBezTo>
                <a:cubicBezTo>
                  <a:pt x="35" y="330"/>
                  <a:pt x="35" y="330"/>
                  <a:pt x="35" y="330"/>
                </a:cubicBezTo>
                <a:cubicBezTo>
                  <a:pt x="34" y="330"/>
                  <a:pt x="34" y="330"/>
                  <a:pt x="34" y="330"/>
                </a:cubicBezTo>
                <a:cubicBezTo>
                  <a:pt x="33" y="329"/>
                  <a:pt x="33" y="329"/>
                  <a:pt x="33" y="329"/>
                </a:cubicBezTo>
                <a:cubicBezTo>
                  <a:pt x="32" y="329"/>
                  <a:pt x="32" y="329"/>
                  <a:pt x="32" y="329"/>
                </a:cubicBezTo>
                <a:cubicBezTo>
                  <a:pt x="30" y="328"/>
                  <a:pt x="30" y="328"/>
                  <a:pt x="30" y="328"/>
                </a:cubicBezTo>
                <a:cubicBezTo>
                  <a:pt x="30" y="327"/>
                  <a:pt x="30" y="327"/>
                  <a:pt x="30" y="327"/>
                </a:cubicBezTo>
                <a:cubicBezTo>
                  <a:pt x="28" y="326"/>
                  <a:pt x="28" y="326"/>
                  <a:pt x="28" y="326"/>
                </a:cubicBezTo>
                <a:cubicBezTo>
                  <a:pt x="28" y="326"/>
                  <a:pt x="28" y="326"/>
                  <a:pt x="28" y="326"/>
                </a:cubicBezTo>
                <a:cubicBezTo>
                  <a:pt x="27" y="325"/>
                  <a:pt x="27" y="325"/>
                  <a:pt x="27" y="325"/>
                </a:cubicBezTo>
                <a:cubicBezTo>
                  <a:pt x="26" y="325"/>
                  <a:pt x="26" y="325"/>
                  <a:pt x="26" y="325"/>
                </a:cubicBezTo>
                <a:cubicBezTo>
                  <a:pt x="26" y="324"/>
                  <a:pt x="26" y="324"/>
                  <a:pt x="26" y="324"/>
                </a:cubicBezTo>
                <a:cubicBezTo>
                  <a:pt x="25" y="323"/>
                  <a:pt x="25" y="323"/>
                  <a:pt x="25" y="323"/>
                </a:cubicBezTo>
                <a:cubicBezTo>
                  <a:pt x="24" y="324"/>
                  <a:pt x="24" y="324"/>
                  <a:pt x="24" y="324"/>
                </a:cubicBezTo>
                <a:cubicBezTo>
                  <a:pt x="23" y="324"/>
                  <a:pt x="23" y="324"/>
                  <a:pt x="23" y="324"/>
                </a:cubicBezTo>
                <a:close/>
                <a:moveTo>
                  <a:pt x="32" y="326"/>
                </a:moveTo>
                <a:cubicBezTo>
                  <a:pt x="33" y="326"/>
                  <a:pt x="33" y="326"/>
                  <a:pt x="33" y="326"/>
                </a:cubicBezTo>
                <a:cubicBezTo>
                  <a:pt x="33" y="325"/>
                  <a:pt x="33" y="325"/>
                  <a:pt x="33" y="325"/>
                </a:cubicBezTo>
                <a:cubicBezTo>
                  <a:pt x="34" y="326"/>
                  <a:pt x="34" y="326"/>
                  <a:pt x="34" y="326"/>
                </a:cubicBezTo>
                <a:cubicBezTo>
                  <a:pt x="33" y="327"/>
                  <a:pt x="33" y="327"/>
                  <a:pt x="33" y="327"/>
                </a:cubicBezTo>
                <a:cubicBezTo>
                  <a:pt x="32" y="327"/>
                  <a:pt x="32" y="327"/>
                  <a:pt x="32" y="327"/>
                </a:cubicBezTo>
                <a:cubicBezTo>
                  <a:pt x="32" y="326"/>
                  <a:pt x="32" y="326"/>
                  <a:pt x="32" y="326"/>
                </a:cubicBezTo>
                <a:close/>
                <a:moveTo>
                  <a:pt x="31" y="325"/>
                </a:moveTo>
                <a:cubicBezTo>
                  <a:pt x="32" y="324"/>
                  <a:pt x="32" y="324"/>
                  <a:pt x="32" y="324"/>
                </a:cubicBezTo>
                <a:cubicBezTo>
                  <a:pt x="32" y="325"/>
                  <a:pt x="32" y="325"/>
                  <a:pt x="32" y="325"/>
                </a:cubicBezTo>
                <a:cubicBezTo>
                  <a:pt x="31" y="325"/>
                  <a:pt x="31" y="325"/>
                  <a:pt x="31" y="325"/>
                </a:cubicBezTo>
                <a:close/>
                <a:moveTo>
                  <a:pt x="25" y="303"/>
                </a:moveTo>
                <a:cubicBezTo>
                  <a:pt x="25" y="304"/>
                  <a:pt x="25" y="304"/>
                  <a:pt x="25" y="304"/>
                </a:cubicBezTo>
                <a:cubicBezTo>
                  <a:pt x="26" y="304"/>
                  <a:pt x="26" y="304"/>
                  <a:pt x="26" y="304"/>
                </a:cubicBezTo>
                <a:cubicBezTo>
                  <a:pt x="25" y="303"/>
                  <a:pt x="25" y="303"/>
                  <a:pt x="25" y="303"/>
                </a:cubicBezTo>
                <a:close/>
                <a:moveTo>
                  <a:pt x="28" y="313"/>
                </a:moveTo>
                <a:cubicBezTo>
                  <a:pt x="28" y="312"/>
                  <a:pt x="28" y="312"/>
                  <a:pt x="28" y="312"/>
                </a:cubicBezTo>
                <a:cubicBezTo>
                  <a:pt x="28" y="312"/>
                  <a:pt x="28" y="312"/>
                  <a:pt x="28" y="312"/>
                </a:cubicBezTo>
                <a:cubicBezTo>
                  <a:pt x="29" y="312"/>
                  <a:pt x="29" y="312"/>
                  <a:pt x="29" y="312"/>
                </a:cubicBezTo>
                <a:cubicBezTo>
                  <a:pt x="28" y="313"/>
                  <a:pt x="28" y="313"/>
                  <a:pt x="28" y="313"/>
                </a:cubicBezTo>
                <a:cubicBezTo>
                  <a:pt x="28" y="313"/>
                  <a:pt x="28" y="313"/>
                  <a:pt x="28" y="313"/>
                </a:cubicBezTo>
                <a:close/>
                <a:moveTo>
                  <a:pt x="28" y="316"/>
                </a:moveTo>
                <a:cubicBezTo>
                  <a:pt x="27" y="317"/>
                  <a:pt x="27" y="317"/>
                  <a:pt x="27" y="317"/>
                </a:cubicBezTo>
                <a:cubicBezTo>
                  <a:pt x="27" y="318"/>
                  <a:pt x="27" y="318"/>
                  <a:pt x="27" y="318"/>
                </a:cubicBezTo>
                <a:cubicBezTo>
                  <a:pt x="28" y="319"/>
                  <a:pt x="28" y="319"/>
                  <a:pt x="28" y="319"/>
                </a:cubicBezTo>
                <a:cubicBezTo>
                  <a:pt x="28" y="317"/>
                  <a:pt x="28" y="317"/>
                  <a:pt x="28" y="317"/>
                </a:cubicBezTo>
                <a:cubicBezTo>
                  <a:pt x="28" y="316"/>
                  <a:pt x="28" y="316"/>
                  <a:pt x="28" y="316"/>
                </a:cubicBezTo>
                <a:close/>
                <a:moveTo>
                  <a:pt x="29" y="315"/>
                </a:moveTo>
                <a:cubicBezTo>
                  <a:pt x="29" y="314"/>
                  <a:pt x="29" y="314"/>
                  <a:pt x="29" y="314"/>
                </a:cubicBezTo>
                <a:cubicBezTo>
                  <a:pt x="29" y="314"/>
                  <a:pt x="29" y="314"/>
                  <a:pt x="29" y="314"/>
                </a:cubicBezTo>
                <a:cubicBezTo>
                  <a:pt x="28" y="314"/>
                  <a:pt x="28" y="314"/>
                  <a:pt x="28" y="314"/>
                </a:cubicBezTo>
                <a:cubicBezTo>
                  <a:pt x="27" y="315"/>
                  <a:pt x="27" y="315"/>
                  <a:pt x="27" y="315"/>
                </a:cubicBezTo>
                <a:cubicBezTo>
                  <a:pt x="28" y="315"/>
                  <a:pt x="28" y="315"/>
                  <a:pt x="28" y="315"/>
                </a:cubicBezTo>
                <a:cubicBezTo>
                  <a:pt x="28" y="315"/>
                  <a:pt x="28" y="315"/>
                  <a:pt x="29" y="315"/>
                </a:cubicBezTo>
                <a:close/>
                <a:moveTo>
                  <a:pt x="30" y="314"/>
                </a:moveTo>
                <a:cubicBezTo>
                  <a:pt x="31" y="312"/>
                  <a:pt x="31" y="312"/>
                  <a:pt x="31" y="312"/>
                </a:cubicBezTo>
                <a:cubicBezTo>
                  <a:pt x="31" y="312"/>
                  <a:pt x="31" y="312"/>
                  <a:pt x="31" y="312"/>
                </a:cubicBezTo>
                <a:cubicBezTo>
                  <a:pt x="32" y="312"/>
                  <a:pt x="32" y="312"/>
                  <a:pt x="32" y="312"/>
                </a:cubicBezTo>
                <a:cubicBezTo>
                  <a:pt x="34" y="311"/>
                  <a:pt x="34" y="311"/>
                  <a:pt x="34" y="311"/>
                </a:cubicBezTo>
                <a:cubicBezTo>
                  <a:pt x="33" y="312"/>
                  <a:pt x="33" y="312"/>
                  <a:pt x="33" y="312"/>
                </a:cubicBezTo>
                <a:cubicBezTo>
                  <a:pt x="32" y="313"/>
                  <a:pt x="32" y="313"/>
                  <a:pt x="32" y="313"/>
                </a:cubicBezTo>
                <a:cubicBezTo>
                  <a:pt x="31" y="313"/>
                  <a:pt x="31" y="313"/>
                  <a:pt x="31" y="313"/>
                </a:cubicBezTo>
                <a:cubicBezTo>
                  <a:pt x="30" y="314"/>
                  <a:pt x="30" y="314"/>
                  <a:pt x="30" y="314"/>
                </a:cubicBezTo>
                <a:cubicBezTo>
                  <a:pt x="30" y="314"/>
                  <a:pt x="30" y="314"/>
                  <a:pt x="30" y="314"/>
                </a:cubicBezTo>
                <a:close/>
                <a:moveTo>
                  <a:pt x="29" y="309"/>
                </a:moveTo>
                <a:cubicBezTo>
                  <a:pt x="29" y="308"/>
                  <a:pt x="29" y="308"/>
                  <a:pt x="29" y="308"/>
                </a:cubicBezTo>
                <a:cubicBezTo>
                  <a:pt x="29" y="307"/>
                  <a:pt x="29" y="307"/>
                  <a:pt x="29" y="307"/>
                </a:cubicBezTo>
                <a:cubicBezTo>
                  <a:pt x="30" y="308"/>
                  <a:pt x="30" y="308"/>
                  <a:pt x="30" y="308"/>
                </a:cubicBezTo>
                <a:cubicBezTo>
                  <a:pt x="29" y="308"/>
                  <a:pt x="29" y="308"/>
                  <a:pt x="29" y="308"/>
                </a:cubicBezTo>
                <a:cubicBezTo>
                  <a:pt x="29" y="308"/>
                  <a:pt x="29" y="308"/>
                  <a:pt x="29" y="308"/>
                </a:cubicBezTo>
                <a:cubicBezTo>
                  <a:pt x="29" y="309"/>
                  <a:pt x="29" y="309"/>
                  <a:pt x="29" y="309"/>
                </a:cubicBezTo>
                <a:close/>
                <a:moveTo>
                  <a:pt x="27" y="308"/>
                </a:moveTo>
                <a:cubicBezTo>
                  <a:pt x="28" y="309"/>
                  <a:pt x="28" y="309"/>
                  <a:pt x="28" y="309"/>
                </a:cubicBezTo>
                <a:cubicBezTo>
                  <a:pt x="28" y="308"/>
                  <a:pt x="28" y="308"/>
                  <a:pt x="28" y="308"/>
                </a:cubicBezTo>
                <a:cubicBezTo>
                  <a:pt x="28" y="308"/>
                  <a:pt x="28" y="308"/>
                  <a:pt x="28" y="308"/>
                </a:cubicBezTo>
                <a:cubicBezTo>
                  <a:pt x="27" y="308"/>
                  <a:pt x="27" y="308"/>
                  <a:pt x="27" y="308"/>
                </a:cubicBezTo>
                <a:close/>
                <a:moveTo>
                  <a:pt x="25" y="305"/>
                </a:moveTo>
                <a:cubicBezTo>
                  <a:pt x="25" y="307"/>
                  <a:pt x="25" y="307"/>
                  <a:pt x="25" y="307"/>
                </a:cubicBezTo>
                <a:cubicBezTo>
                  <a:pt x="26" y="308"/>
                  <a:pt x="26" y="308"/>
                  <a:pt x="26" y="308"/>
                </a:cubicBezTo>
                <a:cubicBezTo>
                  <a:pt x="26" y="308"/>
                  <a:pt x="26" y="308"/>
                  <a:pt x="26" y="308"/>
                </a:cubicBezTo>
                <a:cubicBezTo>
                  <a:pt x="26" y="308"/>
                  <a:pt x="26" y="308"/>
                  <a:pt x="26" y="308"/>
                </a:cubicBezTo>
                <a:cubicBezTo>
                  <a:pt x="26" y="306"/>
                  <a:pt x="26" y="306"/>
                  <a:pt x="26" y="306"/>
                </a:cubicBezTo>
                <a:cubicBezTo>
                  <a:pt x="25" y="305"/>
                  <a:pt x="25" y="305"/>
                  <a:pt x="25" y="305"/>
                </a:cubicBezTo>
                <a:close/>
                <a:moveTo>
                  <a:pt x="26" y="305"/>
                </a:moveTo>
                <a:cubicBezTo>
                  <a:pt x="27" y="305"/>
                  <a:pt x="27" y="305"/>
                  <a:pt x="27" y="305"/>
                </a:cubicBezTo>
                <a:cubicBezTo>
                  <a:pt x="27" y="305"/>
                  <a:pt x="27" y="305"/>
                  <a:pt x="27" y="305"/>
                </a:cubicBezTo>
                <a:cubicBezTo>
                  <a:pt x="27" y="306"/>
                  <a:pt x="27" y="306"/>
                  <a:pt x="27" y="306"/>
                </a:cubicBezTo>
                <a:cubicBezTo>
                  <a:pt x="27" y="306"/>
                  <a:pt x="27" y="306"/>
                  <a:pt x="27" y="306"/>
                </a:cubicBezTo>
                <a:cubicBezTo>
                  <a:pt x="28" y="305"/>
                  <a:pt x="28" y="305"/>
                  <a:pt x="28" y="305"/>
                </a:cubicBezTo>
                <a:cubicBezTo>
                  <a:pt x="28" y="306"/>
                  <a:pt x="28" y="306"/>
                  <a:pt x="28" y="306"/>
                </a:cubicBezTo>
                <a:cubicBezTo>
                  <a:pt x="28" y="307"/>
                  <a:pt x="28" y="307"/>
                  <a:pt x="28" y="307"/>
                </a:cubicBezTo>
                <a:cubicBezTo>
                  <a:pt x="29" y="306"/>
                  <a:pt x="29" y="306"/>
                  <a:pt x="29" y="306"/>
                </a:cubicBezTo>
                <a:cubicBezTo>
                  <a:pt x="29" y="304"/>
                  <a:pt x="29" y="304"/>
                  <a:pt x="29" y="304"/>
                </a:cubicBezTo>
                <a:cubicBezTo>
                  <a:pt x="28" y="303"/>
                  <a:pt x="28" y="303"/>
                  <a:pt x="28" y="303"/>
                </a:cubicBezTo>
                <a:cubicBezTo>
                  <a:pt x="27" y="304"/>
                  <a:pt x="27" y="304"/>
                  <a:pt x="27" y="304"/>
                </a:cubicBezTo>
                <a:cubicBezTo>
                  <a:pt x="26" y="305"/>
                  <a:pt x="26" y="305"/>
                  <a:pt x="26" y="305"/>
                </a:cubicBezTo>
                <a:close/>
                <a:moveTo>
                  <a:pt x="26" y="302"/>
                </a:moveTo>
                <a:cubicBezTo>
                  <a:pt x="27" y="303"/>
                  <a:pt x="27" y="303"/>
                  <a:pt x="27" y="303"/>
                </a:cubicBezTo>
                <a:cubicBezTo>
                  <a:pt x="27" y="302"/>
                  <a:pt x="27" y="302"/>
                  <a:pt x="27" y="302"/>
                </a:cubicBezTo>
                <a:cubicBezTo>
                  <a:pt x="27" y="302"/>
                  <a:pt x="27" y="302"/>
                  <a:pt x="27" y="302"/>
                </a:cubicBezTo>
                <a:cubicBezTo>
                  <a:pt x="26" y="302"/>
                  <a:pt x="26" y="302"/>
                  <a:pt x="26" y="302"/>
                </a:cubicBezTo>
                <a:close/>
                <a:moveTo>
                  <a:pt x="28" y="301"/>
                </a:moveTo>
                <a:cubicBezTo>
                  <a:pt x="28" y="300"/>
                  <a:pt x="28" y="300"/>
                  <a:pt x="28" y="300"/>
                </a:cubicBezTo>
                <a:cubicBezTo>
                  <a:pt x="29" y="299"/>
                  <a:pt x="29" y="299"/>
                  <a:pt x="29" y="299"/>
                </a:cubicBezTo>
                <a:cubicBezTo>
                  <a:pt x="30" y="299"/>
                  <a:pt x="30" y="299"/>
                  <a:pt x="30" y="299"/>
                </a:cubicBezTo>
                <a:cubicBezTo>
                  <a:pt x="29" y="300"/>
                  <a:pt x="29" y="300"/>
                  <a:pt x="29" y="300"/>
                </a:cubicBezTo>
                <a:cubicBezTo>
                  <a:pt x="28" y="300"/>
                  <a:pt x="28" y="300"/>
                  <a:pt x="28" y="300"/>
                </a:cubicBezTo>
                <a:cubicBezTo>
                  <a:pt x="28" y="301"/>
                  <a:pt x="28" y="301"/>
                  <a:pt x="28" y="301"/>
                </a:cubicBezTo>
                <a:close/>
                <a:moveTo>
                  <a:pt x="22" y="298"/>
                </a:moveTo>
                <a:cubicBezTo>
                  <a:pt x="24" y="300"/>
                  <a:pt x="24" y="300"/>
                  <a:pt x="24" y="300"/>
                </a:cubicBezTo>
                <a:cubicBezTo>
                  <a:pt x="25" y="302"/>
                  <a:pt x="25" y="302"/>
                  <a:pt x="25" y="302"/>
                </a:cubicBezTo>
                <a:cubicBezTo>
                  <a:pt x="24" y="302"/>
                  <a:pt x="24" y="302"/>
                  <a:pt x="24" y="302"/>
                </a:cubicBezTo>
                <a:cubicBezTo>
                  <a:pt x="23" y="302"/>
                  <a:pt x="23" y="302"/>
                  <a:pt x="23" y="302"/>
                </a:cubicBezTo>
                <a:cubicBezTo>
                  <a:pt x="23" y="301"/>
                  <a:pt x="23" y="301"/>
                  <a:pt x="23" y="301"/>
                </a:cubicBezTo>
                <a:cubicBezTo>
                  <a:pt x="22" y="299"/>
                  <a:pt x="22" y="299"/>
                  <a:pt x="22" y="299"/>
                </a:cubicBezTo>
                <a:cubicBezTo>
                  <a:pt x="21" y="298"/>
                  <a:pt x="21" y="298"/>
                  <a:pt x="21" y="298"/>
                </a:cubicBezTo>
                <a:cubicBezTo>
                  <a:pt x="21" y="298"/>
                  <a:pt x="22" y="298"/>
                  <a:pt x="22" y="298"/>
                </a:cubicBezTo>
                <a:close/>
                <a:moveTo>
                  <a:pt x="24" y="297"/>
                </a:moveTo>
                <a:cubicBezTo>
                  <a:pt x="24" y="298"/>
                  <a:pt x="24" y="298"/>
                  <a:pt x="24" y="298"/>
                </a:cubicBezTo>
                <a:cubicBezTo>
                  <a:pt x="25" y="299"/>
                  <a:pt x="25" y="299"/>
                  <a:pt x="25" y="299"/>
                </a:cubicBezTo>
                <a:cubicBezTo>
                  <a:pt x="25" y="301"/>
                  <a:pt x="25" y="301"/>
                  <a:pt x="25" y="301"/>
                </a:cubicBezTo>
                <a:cubicBezTo>
                  <a:pt x="26" y="301"/>
                  <a:pt x="26" y="301"/>
                  <a:pt x="26" y="301"/>
                </a:cubicBezTo>
                <a:cubicBezTo>
                  <a:pt x="26" y="300"/>
                  <a:pt x="26" y="300"/>
                  <a:pt x="26" y="300"/>
                </a:cubicBezTo>
                <a:cubicBezTo>
                  <a:pt x="25" y="298"/>
                  <a:pt x="25" y="298"/>
                  <a:pt x="25" y="298"/>
                </a:cubicBezTo>
                <a:cubicBezTo>
                  <a:pt x="24" y="297"/>
                  <a:pt x="24" y="297"/>
                  <a:pt x="24" y="297"/>
                </a:cubicBezTo>
                <a:cubicBezTo>
                  <a:pt x="24" y="296"/>
                  <a:pt x="24" y="296"/>
                  <a:pt x="24" y="296"/>
                </a:cubicBezTo>
                <a:cubicBezTo>
                  <a:pt x="24" y="297"/>
                  <a:pt x="24" y="297"/>
                  <a:pt x="24" y="297"/>
                </a:cubicBezTo>
                <a:close/>
                <a:moveTo>
                  <a:pt x="22" y="295"/>
                </a:moveTo>
                <a:cubicBezTo>
                  <a:pt x="23" y="295"/>
                  <a:pt x="23" y="295"/>
                  <a:pt x="23" y="295"/>
                </a:cubicBezTo>
                <a:cubicBezTo>
                  <a:pt x="23" y="296"/>
                  <a:pt x="23" y="296"/>
                  <a:pt x="23" y="296"/>
                </a:cubicBezTo>
                <a:cubicBezTo>
                  <a:pt x="24" y="296"/>
                  <a:pt x="24" y="296"/>
                  <a:pt x="24" y="296"/>
                </a:cubicBezTo>
                <a:cubicBezTo>
                  <a:pt x="25" y="295"/>
                  <a:pt x="25" y="295"/>
                  <a:pt x="25" y="295"/>
                </a:cubicBezTo>
                <a:cubicBezTo>
                  <a:pt x="24" y="294"/>
                  <a:pt x="24" y="294"/>
                  <a:pt x="24" y="294"/>
                </a:cubicBezTo>
                <a:cubicBezTo>
                  <a:pt x="22" y="295"/>
                  <a:pt x="22" y="295"/>
                  <a:pt x="22" y="295"/>
                </a:cubicBezTo>
                <a:cubicBezTo>
                  <a:pt x="22" y="295"/>
                  <a:pt x="22" y="295"/>
                  <a:pt x="22" y="295"/>
                </a:cubicBezTo>
                <a:close/>
                <a:moveTo>
                  <a:pt x="11" y="296"/>
                </a:moveTo>
                <a:cubicBezTo>
                  <a:pt x="11" y="294"/>
                  <a:pt x="11" y="294"/>
                  <a:pt x="11" y="294"/>
                </a:cubicBezTo>
                <a:cubicBezTo>
                  <a:pt x="13" y="292"/>
                  <a:pt x="13" y="292"/>
                  <a:pt x="13" y="292"/>
                </a:cubicBezTo>
                <a:cubicBezTo>
                  <a:pt x="14" y="292"/>
                  <a:pt x="14" y="292"/>
                  <a:pt x="14" y="292"/>
                </a:cubicBezTo>
                <a:cubicBezTo>
                  <a:pt x="14" y="293"/>
                  <a:pt x="14" y="293"/>
                  <a:pt x="14" y="293"/>
                </a:cubicBezTo>
                <a:cubicBezTo>
                  <a:pt x="15" y="293"/>
                  <a:pt x="15" y="293"/>
                  <a:pt x="15" y="293"/>
                </a:cubicBezTo>
                <a:cubicBezTo>
                  <a:pt x="15" y="292"/>
                  <a:pt x="15" y="292"/>
                  <a:pt x="15" y="292"/>
                </a:cubicBezTo>
                <a:cubicBezTo>
                  <a:pt x="16" y="293"/>
                  <a:pt x="16" y="293"/>
                  <a:pt x="16" y="293"/>
                </a:cubicBezTo>
                <a:cubicBezTo>
                  <a:pt x="16" y="293"/>
                  <a:pt x="16" y="293"/>
                  <a:pt x="16" y="293"/>
                </a:cubicBezTo>
                <a:cubicBezTo>
                  <a:pt x="16" y="295"/>
                  <a:pt x="16" y="295"/>
                  <a:pt x="16" y="295"/>
                </a:cubicBezTo>
                <a:cubicBezTo>
                  <a:pt x="15" y="295"/>
                  <a:pt x="15" y="295"/>
                  <a:pt x="15" y="295"/>
                </a:cubicBezTo>
                <a:cubicBezTo>
                  <a:pt x="13" y="296"/>
                  <a:pt x="13" y="296"/>
                  <a:pt x="13" y="296"/>
                </a:cubicBezTo>
                <a:cubicBezTo>
                  <a:pt x="14" y="297"/>
                  <a:pt x="14" y="297"/>
                  <a:pt x="14" y="297"/>
                </a:cubicBezTo>
                <a:cubicBezTo>
                  <a:pt x="14" y="297"/>
                  <a:pt x="14" y="297"/>
                  <a:pt x="14" y="297"/>
                </a:cubicBezTo>
                <a:cubicBezTo>
                  <a:pt x="15" y="297"/>
                  <a:pt x="15" y="297"/>
                  <a:pt x="15" y="297"/>
                </a:cubicBezTo>
                <a:cubicBezTo>
                  <a:pt x="16" y="295"/>
                  <a:pt x="16" y="295"/>
                  <a:pt x="16" y="295"/>
                </a:cubicBezTo>
                <a:cubicBezTo>
                  <a:pt x="17" y="294"/>
                  <a:pt x="17" y="294"/>
                  <a:pt x="17" y="294"/>
                </a:cubicBezTo>
                <a:cubicBezTo>
                  <a:pt x="18" y="293"/>
                  <a:pt x="18" y="293"/>
                  <a:pt x="18" y="293"/>
                </a:cubicBezTo>
                <a:cubicBezTo>
                  <a:pt x="19" y="293"/>
                  <a:pt x="19" y="293"/>
                  <a:pt x="19" y="293"/>
                </a:cubicBezTo>
                <a:cubicBezTo>
                  <a:pt x="17" y="295"/>
                  <a:pt x="17" y="295"/>
                  <a:pt x="17" y="295"/>
                </a:cubicBezTo>
                <a:cubicBezTo>
                  <a:pt x="17" y="297"/>
                  <a:pt x="17" y="297"/>
                  <a:pt x="17" y="297"/>
                </a:cubicBezTo>
                <a:cubicBezTo>
                  <a:pt x="16" y="298"/>
                  <a:pt x="16" y="298"/>
                  <a:pt x="16" y="298"/>
                </a:cubicBezTo>
                <a:cubicBezTo>
                  <a:pt x="16" y="300"/>
                  <a:pt x="16" y="300"/>
                  <a:pt x="16" y="300"/>
                </a:cubicBezTo>
                <a:cubicBezTo>
                  <a:pt x="14" y="300"/>
                  <a:pt x="14" y="300"/>
                  <a:pt x="14" y="300"/>
                </a:cubicBezTo>
                <a:cubicBezTo>
                  <a:pt x="14" y="300"/>
                  <a:pt x="14" y="300"/>
                  <a:pt x="14" y="300"/>
                </a:cubicBezTo>
                <a:cubicBezTo>
                  <a:pt x="13" y="301"/>
                  <a:pt x="13" y="301"/>
                  <a:pt x="13" y="301"/>
                </a:cubicBezTo>
                <a:cubicBezTo>
                  <a:pt x="14" y="301"/>
                  <a:pt x="14" y="301"/>
                  <a:pt x="14" y="301"/>
                </a:cubicBezTo>
                <a:cubicBezTo>
                  <a:pt x="14" y="301"/>
                  <a:pt x="14" y="301"/>
                  <a:pt x="14" y="301"/>
                </a:cubicBezTo>
                <a:cubicBezTo>
                  <a:pt x="15" y="301"/>
                  <a:pt x="15" y="301"/>
                  <a:pt x="15" y="301"/>
                </a:cubicBezTo>
                <a:cubicBezTo>
                  <a:pt x="15" y="302"/>
                  <a:pt x="15" y="302"/>
                  <a:pt x="15" y="302"/>
                </a:cubicBezTo>
                <a:cubicBezTo>
                  <a:pt x="14" y="302"/>
                  <a:pt x="14" y="302"/>
                  <a:pt x="14" y="302"/>
                </a:cubicBezTo>
                <a:cubicBezTo>
                  <a:pt x="14" y="304"/>
                  <a:pt x="14" y="304"/>
                  <a:pt x="14" y="304"/>
                </a:cubicBezTo>
                <a:cubicBezTo>
                  <a:pt x="14" y="305"/>
                  <a:pt x="14" y="305"/>
                  <a:pt x="14" y="305"/>
                </a:cubicBezTo>
                <a:cubicBezTo>
                  <a:pt x="14" y="306"/>
                  <a:pt x="14" y="306"/>
                  <a:pt x="14" y="306"/>
                </a:cubicBezTo>
                <a:cubicBezTo>
                  <a:pt x="14" y="308"/>
                  <a:pt x="14" y="308"/>
                  <a:pt x="14" y="308"/>
                </a:cubicBezTo>
                <a:cubicBezTo>
                  <a:pt x="15" y="309"/>
                  <a:pt x="15" y="309"/>
                  <a:pt x="15" y="309"/>
                </a:cubicBezTo>
                <a:cubicBezTo>
                  <a:pt x="15" y="309"/>
                  <a:pt x="15" y="309"/>
                  <a:pt x="15" y="309"/>
                </a:cubicBezTo>
                <a:cubicBezTo>
                  <a:pt x="16" y="310"/>
                  <a:pt x="16" y="310"/>
                  <a:pt x="16" y="310"/>
                </a:cubicBezTo>
                <a:cubicBezTo>
                  <a:pt x="15" y="310"/>
                  <a:pt x="15" y="310"/>
                  <a:pt x="15" y="310"/>
                </a:cubicBezTo>
                <a:cubicBezTo>
                  <a:pt x="14" y="310"/>
                  <a:pt x="14" y="310"/>
                  <a:pt x="14" y="310"/>
                </a:cubicBezTo>
                <a:cubicBezTo>
                  <a:pt x="12" y="307"/>
                  <a:pt x="12" y="307"/>
                  <a:pt x="12" y="307"/>
                </a:cubicBezTo>
                <a:cubicBezTo>
                  <a:pt x="12" y="305"/>
                  <a:pt x="12" y="305"/>
                  <a:pt x="12" y="305"/>
                </a:cubicBezTo>
                <a:cubicBezTo>
                  <a:pt x="12" y="305"/>
                  <a:pt x="12" y="305"/>
                  <a:pt x="12" y="305"/>
                </a:cubicBezTo>
                <a:cubicBezTo>
                  <a:pt x="11" y="305"/>
                  <a:pt x="11" y="305"/>
                  <a:pt x="11" y="305"/>
                </a:cubicBezTo>
                <a:cubicBezTo>
                  <a:pt x="11" y="304"/>
                  <a:pt x="11" y="304"/>
                  <a:pt x="11" y="304"/>
                </a:cubicBezTo>
                <a:cubicBezTo>
                  <a:pt x="11" y="303"/>
                  <a:pt x="11" y="303"/>
                  <a:pt x="11" y="303"/>
                </a:cubicBezTo>
                <a:cubicBezTo>
                  <a:pt x="13" y="303"/>
                  <a:pt x="13" y="303"/>
                  <a:pt x="13" y="303"/>
                </a:cubicBezTo>
                <a:cubicBezTo>
                  <a:pt x="12" y="302"/>
                  <a:pt x="12" y="302"/>
                  <a:pt x="12" y="302"/>
                </a:cubicBezTo>
                <a:cubicBezTo>
                  <a:pt x="11" y="302"/>
                  <a:pt x="11" y="302"/>
                  <a:pt x="11" y="302"/>
                </a:cubicBezTo>
                <a:cubicBezTo>
                  <a:pt x="12" y="301"/>
                  <a:pt x="12" y="301"/>
                  <a:pt x="12" y="301"/>
                </a:cubicBezTo>
                <a:cubicBezTo>
                  <a:pt x="11" y="300"/>
                  <a:pt x="11" y="300"/>
                  <a:pt x="11" y="300"/>
                </a:cubicBezTo>
                <a:cubicBezTo>
                  <a:pt x="11" y="299"/>
                  <a:pt x="11" y="299"/>
                  <a:pt x="11" y="299"/>
                </a:cubicBezTo>
                <a:cubicBezTo>
                  <a:pt x="12" y="299"/>
                  <a:pt x="12" y="299"/>
                  <a:pt x="12" y="299"/>
                </a:cubicBezTo>
                <a:cubicBezTo>
                  <a:pt x="12" y="300"/>
                  <a:pt x="12" y="300"/>
                  <a:pt x="12" y="300"/>
                </a:cubicBezTo>
                <a:cubicBezTo>
                  <a:pt x="12" y="299"/>
                  <a:pt x="12" y="299"/>
                  <a:pt x="12" y="299"/>
                </a:cubicBezTo>
                <a:cubicBezTo>
                  <a:pt x="12" y="298"/>
                  <a:pt x="12" y="298"/>
                  <a:pt x="12" y="298"/>
                </a:cubicBezTo>
                <a:cubicBezTo>
                  <a:pt x="11" y="298"/>
                  <a:pt x="11" y="298"/>
                  <a:pt x="11" y="298"/>
                </a:cubicBezTo>
                <a:cubicBezTo>
                  <a:pt x="11" y="297"/>
                  <a:pt x="11" y="297"/>
                  <a:pt x="11" y="297"/>
                </a:cubicBezTo>
                <a:cubicBezTo>
                  <a:pt x="11" y="296"/>
                  <a:pt x="11" y="296"/>
                  <a:pt x="11" y="296"/>
                </a:cubicBezTo>
                <a:close/>
                <a:moveTo>
                  <a:pt x="23" y="291"/>
                </a:moveTo>
                <a:cubicBezTo>
                  <a:pt x="23" y="290"/>
                  <a:pt x="23" y="290"/>
                  <a:pt x="23" y="290"/>
                </a:cubicBezTo>
                <a:cubicBezTo>
                  <a:pt x="24" y="289"/>
                  <a:pt x="24" y="289"/>
                  <a:pt x="24" y="289"/>
                </a:cubicBezTo>
                <a:cubicBezTo>
                  <a:pt x="24" y="290"/>
                  <a:pt x="24" y="290"/>
                  <a:pt x="24" y="290"/>
                </a:cubicBezTo>
                <a:cubicBezTo>
                  <a:pt x="23" y="291"/>
                  <a:pt x="23" y="291"/>
                  <a:pt x="23" y="291"/>
                </a:cubicBezTo>
                <a:close/>
                <a:moveTo>
                  <a:pt x="126" y="137"/>
                </a:moveTo>
                <a:cubicBezTo>
                  <a:pt x="127" y="137"/>
                  <a:pt x="127" y="137"/>
                  <a:pt x="127" y="137"/>
                </a:cubicBezTo>
                <a:cubicBezTo>
                  <a:pt x="127" y="137"/>
                  <a:pt x="127" y="137"/>
                  <a:pt x="127" y="137"/>
                </a:cubicBezTo>
                <a:cubicBezTo>
                  <a:pt x="127" y="137"/>
                  <a:pt x="127" y="137"/>
                  <a:pt x="127" y="137"/>
                </a:cubicBezTo>
                <a:cubicBezTo>
                  <a:pt x="128" y="136"/>
                  <a:pt x="128" y="136"/>
                  <a:pt x="128" y="136"/>
                </a:cubicBezTo>
                <a:cubicBezTo>
                  <a:pt x="127" y="136"/>
                  <a:pt x="127" y="136"/>
                  <a:pt x="127" y="136"/>
                </a:cubicBezTo>
                <a:cubicBezTo>
                  <a:pt x="126" y="137"/>
                  <a:pt x="126" y="137"/>
                  <a:pt x="126" y="137"/>
                </a:cubicBezTo>
                <a:close/>
                <a:moveTo>
                  <a:pt x="117" y="127"/>
                </a:moveTo>
                <a:cubicBezTo>
                  <a:pt x="117" y="127"/>
                  <a:pt x="117" y="127"/>
                  <a:pt x="117" y="127"/>
                </a:cubicBezTo>
                <a:cubicBezTo>
                  <a:pt x="118" y="127"/>
                  <a:pt x="118" y="127"/>
                  <a:pt x="118" y="127"/>
                </a:cubicBezTo>
                <a:cubicBezTo>
                  <a:pt x="118" y="126"/>
                  <a:pt x="118" y="126"/>
                  <a:pt x="118" y="126"/>
                </a:cubicBezTo>
                <a:cubicBezTo>
                  <a:pt x="117" y="126"/>
                  <a:pt x="117" y="126"/>
                  <a:pt x="117" y="126"/>
                </a:cubicBezTo>
                <a:cubicBezTo>
                  <a:pt x="117" y="127"/>
                  <a:pt x="117" y="127"/>
                  <a:pt x="117" y="127"/>
                </a:cubicBezTo>
                <a:close/>
                <a:moveTo>
                  <a:pt x="81" y="130"/>
                </a:moveTo>
                <a:cubicBezTo>
                  <a:pt x="82" y="130"/>
                  <a:pt x="82" y="130"/>
                  <a:pt x="82" y="130"/>
                </a:cubicBezTo>
                <a:cubicBezTo>
                  <a:pt x="82" y="130"/>
                  <a:pt x="82" y="130"/>
                  <a:pt x="82" y="130"/>
                </a:cubicBezTo>
                <a:cubicBezTo>
                  <a:pt x="82" y="129"/>
                  <a:pt x="82" y="129"/>
                  <a:pt x="82" y="129"/>
                </a:cubicBezTo>
                <a:cubicBezTo>
                  <a:pt x="82" y="129"/>
                  <a:pt x="81" y="130"/>
                  <a:pt x="81" y="130"/>
                </a:cubicBezTo>
                <a:close/>
                <a:moveTo>
                  <a:pt x="81" y="132"/>
                </a:moveTo>
                <a:cubicBezTo>
                  <a:pt x="81" y="131"/>
                  <a:pt x="81" y="131"/>
                  <a:pt x="81" y="131"/>
                </a:cubicBezTo>
                <a:cubicBezTo>
                  <a:pt x="81" y="131"/>
                  <a:pt x="81" y="131"/>
                  <a:pt x="81" y="131"/>
                </a:cubicBezTo>
                <a:cubicBezTo>
                  <a:pt x="81" y="132"/>
                  <a:pt x="81" y="132"/>
                  <a:pt x="81" y="132"/>
                </a:cubicBezTo>
                <a:cubicBezTo>
                  <a:pt x="81" y="132"/>
                  <a:pt x="81" y="132"/>
                  <a:pt x="81" y="132"/>
                </a:cubicBezTo>
                <a:close/>
                <a:moveTo>
                  <a:pt x="79" y="135"/>
                </a:moveTo>
                <a:cubicBezTo>
                  <a:pt x="79" y="137"/>
                  <a:pt x="79" y="137"/>
                  <a:pt x="79" y="137"/>
                </a:cubicBezTo>
                <a:cubicBezTo>
                  <a:pt x="79" y="137"/>
                  <a:pt x="79" y="137"/>
                  <a:pt x="79" y="137"/>
                </a:cubicBezTo>
                <a:cubicBezTo>
                  <a:pt x="79" y="138"/>
                  <a:pt x="79" y="138"/>
                  <a:pt x="79" y="138"/>
                </a:cubicBezTo>
                <a:cubicBezTo>
                  <a:pt x="80" y="138"/>
                  <a:pt x="80" y="138"/>
                  <a:pt x="80" y="138"/>
                </a:cubicBezTo>
                <a:cubicBezTo>
                  <a:pt x="80" y="138"/>
                  <a:pt x="80" y="138"/>
                  <a:pt x="80" y="138"/>
                </a:cubicBezTo>
                <a:cubicBezTo>
                  <a:pt x="81" y="138"/>
                  <a:pt x="81" y="138"/>
                  <a:pt x="81" y="138"/>
                </a:cubicBezTo>
                <a:cubicBezTo>
                  <a:pt x="85" y="135"/>
                  <a:pt x="85" y="135"/>
                  <a:pt x="85" y="135"/>
                </a:cubicBezTo>
                <a:cubicBezTo>
                  <a:pt x="86" y="134"/>
                  <a:pt x="86" y="134"/>
                  <a:pt x="86" y="134"/>
                </a:cubicBezTo>
                <a:cubicBezTo>
                  <a:pt x="87" y="133"/>
                  <a:pt x="87" y="133"/>
                  <a:pt x="87" y="133"/>
                </a:cubicBezTo>
                <a:cubicBezTo>
                  <a:pt x="86" y="133"/>
                  <a:pt x="86" y="133"/>
                  <a:pt x="86" y="133"/>
                </a:cubicBezTo>
                <a:cubicBezTo>
                  <a:pt x="86" y="133"/>
                  <a:pt x="86" y="133"/>
                  <a:pt x="86" y="133"/>
                </a:cubicBezTo>
                <a:cubicBezTo>
                  <a:pt x="85" y="131"/>
                  <a:pt x="85" y="131"/>
                  <a:pt x="85" y="131"/>
                </a:cubicBezTo>
                <a:cubicBezTo>
                  <a:pt x="85" y="131"/>
                  <a:pt x="85" y="131"/>
                  <a:pt x="85" y="131"/>
                </a:cubicBezTo>
                <a:cubicBezTo>
                  <a:pt x="84" y="132"/>
                  <a:pt x="84" y="132"/>
                  <a:pt x="84" y="132"/>
                </a:cubicBezTo>
                <a:cubicBezTo>
                  <a:pt x="83" y="133"/>
                  <a:pt x="83" y="133"/>
                  <a:pt x="83" y="133"/>
                </a:cubicBezTo>
                <a:cubicBezTo>
                  <a:pt x="83" y="133"/>
                  <a:pt x="83" y="133"/>
                  <a:pt x="83" y="133"/>
                </a:cubicBezTo>
                <a:cubicBezTo>
                  <a:pt x="82" y="133"/>
                  <a:pt x="82" y="133"/>
                  <a:pt x="82" y="133"/>
                </a:cubicBezTo>
                <a:cubicBezTo>
                  <a:pt x="82" y="134"/>
                  <a:pt x="82" y="134"/>
                  <a:pt x="82" y="134"/>
                </a:cubicBezTo>
                <a:cubicBezTo>
                  <a:pt x="82" y="135"/>
                  <a:pt x="82" y="135"/>
                  <a:pt x="82" y="135"/>
                </a:cubicBezTo>
                <a:cubicBezTo>
                  <a:pt x="81" y="134"/>
                  <a:pt x="81" y="134"/>
                  <a:pt x="81" y="134"/>
                </a:cubicBezTo>
                <a:cubicBezTo>
                  <a:pt x="82" y="133"/>
                  <a:pt x="82" y="133"/>
                  <a:pt x="82" y="133"/>
                </a:cubicBezTo>
                <a:cubicBezTo>
                  <a:pt x="81" y="133"/>
                  <a:pt x="81" y="133"/>
                  <a:pt x="81" y="133"/>
                </a:cubicBezTo>
                <a:cubicBezTo>
                  <a:pt x="80" y="133"/>
                  <a:pt x="80" y="133"/>
                  <a:pt x="80" y="133"/>
                </a:cubicBezTo>
                <a:cubicBezTo>
                  <a:pt x="80" y="133"/>
                  <a:pt x="80" y="133"/>
                  <a:pt x="80" y="133"/>
                </a:cubicBezTo>
                <a:cubicBezTo>
                  <a:pt x="80" y="134"/>
                  <a:pt x="80" y="134"/>
                  <a:pt x="80" y="134"/>
                </a:cubicBezTo>
                <a:cubicBezTo>
                  <a:pt x="79" y="135"/>
                  <a:pt x="79" y="135"/>
                  <a:pt x="79" y="135"/>
                </a:cubicBezTo>
                <a:close/>
                <a:moveTo>
                  <a:pt x="75" y="138"/>
                </a:moveTo>
                <a:cubicBezTo>
                  <a:pt x="76" y="137"/>
                  <a:pt x="76" y="137"/>
                  <a:pt x="76" y="137"/>
                </a:cubicBezTo>
                <a:cubicBezTo>
                  <a:pt x="76" y="135"/>
                  <a:pt x="76" y="135"/>
                  <a:pt x="76" y="135"/>
                </a:cubicBezTo>
                <a:cubicBezTo>
                  <a:pt x="75" y="136"/>
                  <a:pt x="75" y="136"/>
                  <a:pt x="75" y="136"/>
                </a:cubicBezTo>
                <a:cubicBezTo>
                  <a:pt x="75" y="137"/>
                  <a:pt x="75" y="137"/>
                  <a:pt x="75" y="137"/>
                </a:cubicBezTo>
                <a:cubicBezTo>
                  <a:pt x="74" y="137"/>
                  <a:pt x="74" y="137"/>
                  <a:pt x="74" y="137"/>
                </a:cubicBezTo>
                <a:cubicBezTo>
                  <a:pt x="75" y="138"/>
                  <a:pt x="75" y="138"/>
                  <a:pt x="75" y="138"/>
                </a:cubicBezTo>
                <a:cubicBezTo>
                  <a:pt x="75" y="138"/>
                  <a:pt x="75" y="138"/>
                  <a:pt x="75" y="138"/>
                </a:cubicBezTo>
                <a:close/>
                <a:moveTo>
                  <a:pt x="76" y="139"/>
                </a:moveTo>
                <a:cubicBezTo>
                  <a:pt x="76" y="138"/>
                  <a:pt x="76" y="138"/>
                  <a:pt x="76" y="138"/>
                </a:cubicBezTo>
                <a:cubicBezTo>
                  <a:pt x="77" y="138"/>
                  <a:pt x="77" y="138"/>
                  <a:pt x="77" y="138"/>
                </a:cubicBezTo>
                <a:cubicBezTo>
                  <a:pt x="76" y="137"/>
                  <a:pt x="76" y="137"/>
                  <a:pt x="76" y="137"/>
                </a:cubicBezTo>
                <a:cubicBezTo>
                  <a:pt x="76" y="135"/>
                  <a:pt x="76" y="135"/>
                  <a:pt x="76" y="135"/>
                </a:cubicBezTo>
                <a:cubicBezTo>
                  <a:pt x="77" y="134"/>
                  <a:pt x="77" y="134"/>
                  <a:pt x="77" y="134"/>
                </a:cubicBezTo>
                <a:cubicBezTo>
                  <a:pt x="77" y="134"/>
                  <a:pt x="77" y="134"/>
                  <a:pt x="77" y="134"/>
                </a:cubicBezTo>
                <a:cubicBezTo>
                  <a:pt x="77" y="134"/>
                  <a:pt x="77" y="134"/>
                  <a:pt x="77" y="134"/>
                </a:cubicBezTo>
                <a:cubicBezTo>
                  <a:pt x="78" y="134"/>
                  <a:pt x="78" y="134"/>
                  <a:pt x="78" y="134"/>
                </a:cubicBezTo>
                <a:cubicBezTo>
                  <a:pt x="78" y="135"/>
                  <a:pt x="78" y="135"/>
                  <a:pt x="78" y="135"/>
                </a:cubicBezTo>
                <a:cubicBezTo>
                  <a:pt x="78" y="137"/>
                  <a:pt x="78" y="137"/>
                  <a:pt x="78" y="137"/>
                </a:cubicBezTo>
                <a:cubicBezTo>
                  <a:pt x="78" y="138"/>
                  <a:pt x="78" y="138"/>
                  <a:pt x="78" y="138"/>
                </a:cubicBezTo>
                <a:cubicBezTo>
                  <a:pt x="78" y="139"/>
                  <a:pt x="78" y="139"/>
                  <a:pt x="78" y="139"/>
                </a:cubicBezTo>
                <a:cubicBezTo>
                  <a:pt x="77" y="139"/>
                  <a:pt x="77" y="139"/>
                  <a:pt x="77" y="139"/>
                </a:cubicBezTo>
                <a:cubicBezTo>
                  <a:pt x="76" y="139"/>
                  <a:pt x="76" y="139"/>
                  <a:pt x="76" y="139"/>
                </a:cubicBezTo>
                <a:close/>
                <a:moveTo>
                  <a:pt x="77" y="144"/>
                </a:moveTo>
                <a:cubicBezTo>
                  <a:pt x="78" y="143"/>
                  <a:pt x="78" y="143"/>
                  <a:pt x="78" y="143"/>
                </a:cubicBezTo>
                <a:cubicBezTo>
                  <a:pt x="77" y="141"/>
                  <a:pt x="77" y="141"/>
                  <a:pt x="77" y="141"/>
                </a:cubicBezTo>
                <a:cubicBezTo>
                  <a:pt x="77" y="140"/>
                  <a:pt x="77" y="140"/>
                  <a:pt x="77" y="140"/>
                </a:cubicBezTo>
                <a:cubicBezTo>
                  <a:pt x="76" y="140"/>
                  <a:pt x="76" y="140"/>
                  <a:pt x="76" y="140"/>
                </a:cubicBezTo>
                <a:cubicBezTo>
                  <a:pt x="75" y="138"/>
                  <a:pt x="75" y="138"/>
                  <a:pt x="75" y="138"/>
                </a:cubicBezTo>
                <a:cubicBezTo>
                  <a:pt x="74" y="139"/>
                  <a:pt x="74" y="139"/>
                  <a:pt x="74" y="139"/>
                </a:cubicBezTo>
                <a:cubicBezTo>
                  <a:pt x="74" y="139"/>
                  <a:pt x="74" y="139"/>
                  <a:pt x="74" y="139"/>
                </a:cubicBezTo>
                <a:cubicBezTo>
                  <a:pt x="76" y="141"/>
                  <a:pt x="76" y="141"/>
                  <a:pt x="76" y="141"/>
                </a:cubicBezTo>
                <a:cubicBezTo>
                  <a:pt x="75" y="141"/>
                  <a:pt x="75" y="141"/>
                  <a:pt x="75" y="141"/>
                </a:cubicBezTo>
                <a:cubicBezTo>
                  <a:pt x="75" y="141"/>
                  <a:pt x="75" y="141"/>
                  <a:pt x="75" y="141"/>
                </a:cubicBezTo>
                <a:cubicBezTo>
                  <a:pt x="76" y="142"/>
                  <a:pt x="76" y="142"/>
                  <a:pt x="76" y="142"/>
                </a:cubicBezTo>
                <a:cubicBezTo>
                  <a:pt x="77" y="144"/>
                  <a:pt x="77" y="144"/>
                  <a:pt x="77" y="144"/>
                </a:cubicBezTo>
                <a:close/>
                <a:moveTo>
                  <a:pt x="66" y="126"/>
                </a:moveTo>
                <a:cubicBezTo>
                  <a:pt x="67" y="127"/>
                  <a:pt x="67" y="127"/>
                  <a:pt x="67" y="127"/>
                </a:cubicBezTo>
                <a:cubicBezTo>
                  <a:pt x="67" y="126"/>
                  <a:pt x="67" y="126"/>
                  <a:pt x="67" y="126"/>
                </a:cubicBezTo>
                <a:cubicBezTo>
                  <a:pt x="68" y="127"/>
                  <a:pt x="68" y="127"/>
                  <a:pt x="68" y="127"/>
                </a:cubicBezTo>
                <a:cubicBezTo>
                  <a:pt x="69" y="127"/>
                  <a:pt x="69" y="127"/>
                  <a:pt x="69" y="127"/>
                </a:cubicBezTo>
                <a:cubicBezTo>
                  <a:pt x="68" y="125"/>
                  <a:pt x="68" y="125"/>
                  <a:pt x="68" y="125"/>
                </a:cubicBezTo>
                <a:cubicBezTo>
                  <a:pt x="67" y="125"/>
                  <a:pt x="67" y="125"/>
                  <a:pt x="67" y="125"/>
                </a:cubicBezTo>
                <a:cubicBezTo>
                  <a:pt x="66" y="126"/>
                  <a:pt x="66" y="126"/>
                  <a:pt x="66" y="126"/>
                </a:cubicBezTo>
                <a:close/>
                <a:moveTo>
                  <a:pt x="45" y="341"/>
                </a:moveTo>
                <a:cubicBezTo>
                  <a:pt x="45" y="341"/>
                  <a:pt x="45" y="341"/>
                  <a:pt x="45" y="341"/>
                </a:cubicBezTo>
                <a:cubicBezTo>
                  <a:pt x="44" y="341"/>
                  <a:pt x="44" y="341"/>
                  <a:pt x="44" y="341"/>
                </a:cubicBezTo>
                <a:cubicBezTo>
                  <a:pt x="44" y="339"/>
                  <a:pt x="44" y="339"/>
                  <a:pt x="44" y="339"/>
                </a:cubicBezTo>
                <a:cubicBezTo>
                  <a:pt x="45" y="337"/>
                  <a:pt x="45" y="337"/>
                  <a:pt x="45" y="337"/>
                </a:cubicBezTo>
                <a:cubicBezTo>
                  <a:pt x="45" y="336"/>
                  <a:pt x="45" y="336"/>
                  <a:pt x="45" y="336"/>
                </a:cubicBezTo>
                <a:cubicBezTo>
                  <a:pt x="44" y="337"/>
                  <a:pt x="44" y="337"/>
                  <a:pt x="44" y="337"/>
                </a:cubicBezTo>
                <a:cubicBezTo>
                  <a:pt x="43" y="337"/>
                  <a:pt x="43" y="337"/>
                  <a:pt x="43" y="337"/>
                </a:cubicBezTo>
                <a:cubicBezTo>
                  <a:pt x="42" y="338"/>
                  <a:pt x="42" y="338"/>
                  <a:pt x="42" y="338"/>
                </a:cubicBezTo>
                <a:cubicBezTo>
                  <a:pt x="41" y="336"/>
                  <a:pt x="41" y="336"/>
                  <a:pt x="41" y="336"/>
                </a:cubicBezTo>
                <a:cubicBezTo>
                  <a:pt x="41" y="335"/>
                  <a:pt x="41" y="335"/>
                  <a:pt x="41" y="335"/>
                </a:cubicBezTo>
                <a:cubicBezTo>
                  <a:pt x="42" y="335"/>
                  <a:pt x="42" y="335"/>
                  <a:pt x="42" y="335"/>
                </a:cubicBezTo>
                <a:cubicBezTo>
                  <a:pt x="42" y="336"/>
                  <a:pt x="42" y="336"/>
                  <a:pt x="42" y="336"/>
                </a:cubicBezTo>
                <a:cubicBezTo>
                  <a:pt x="42" y="336"/>
                  <a:pt x="42" y="336"/>
                  <a:pt x="42" y="336"/>
                </a:cubicBezTo>
                <a:cubicBezTo>
                  <a:pt x="43" y="336"/>
                  <a:pt x="43" y="336"/>
                  <a:pt x="43" y="336"/>
                </a:cubicBezTo>
                <a:cubicBezTo>
                  <a:pt x="42" y="335"/>
                  <a:pt x="42" y="335"/>
                  <a:pt x="42" y="335"/>
                </a:cubicBezTo>
                <a:cubicBezTo>
                  <a:pt x="42" y="334"/>
                  <a:pt x="42" y="334"/>
                  <a:pt x="42" y="334"/>
                </a:cubicBezTo>
                <a:cubicBezTo>
                  <a:pt x="41" y="334"/>
                  <a:pt x="41" y="334"/>
                  <a:pt x="41" y="334"/>
                </a:cubicBezTo>
                <a:cubicBezTo>
                  <a:pt x="40" y="335"/>
                  <a:pt x="40" y="335"/>
                  <a:pt x="40" y="335"/>
                </a:cubicBezTo>
                <a:cubicBezTo>
                  <a:pt x="39" y="334"/>
                  <a:pt x="39" y="334"/>
                  <a:pt x="39" y="334"/>
                </a:cubicBezTo>
                <a:cubicBezTo>
                  <a:pt x="39" y="333"/>
                  <a:pt x="39" y="333"/>
                  <a:pt x="39" y="333"/>
                </a:cubicBezTo>
                <a:cubicBezTo>
                  <a:pt x="39" y="332"/>
                  <a:pt x="39" y="332"/>
                  <a:pt x="39" y="332"/>
                </a:cubicBezTo>
                <a:cubicBezTo>
                  <a:pt x="40" y="331"/>
                  <a:pt x="40" y="331"/>
                  <a:pt x="40" y="331"/>
                </a:cubicBezTo>
                <a:cubicBezTo>
                  <a:pt x="41" y="330"/>
                  <a:pt x="41" y="330"/>
                  <a:pt x="41" y="330"/>
                </a:cubicBezTo>
                <a:cubicBezTo>
                  <a:pt x="41" y="330"/>
                  <a:pt x="41" y="330"/>
                  <a:pt x="41" y="330"/>
                </a:cubicBezTo>
                <a:cubicBezTo>
                  <a:pt x="41" y="329"/>
                  <a:pt x="41" y="329"/>
                  <a:pt x="41" y="329"/>
                </a:cubicBezTo>
                <a:cubicBezTo>
                  <a:pt x="40" y="330"/>
                  <a:pt x="40" y="330"/>
                  <a:pt x="40" y="330"/>
                </a:cubicBezTo>
                <a:cubicBezTo>
                  <a:pt x="39" y="330"/>
                  <a:pt x="39" y="330"/>
                  <a:pt x="39" y="330"/>
                </a:cubicBezTo>
                <a:cubicBezTo>
                  <a:pt x="39" y="329"/>
                  <a:pt x="39" y="329"/>
                  <a:pt x="39" y="329"/>
                </a:cubicBezTo>
                <a:cubicBezTo>
                  <a:pt x="39" y="328"/>
                  <a:pt x="39" y="328"/>
                  <a:pt x="39" y="328"/>
                </a:cubicBezTo>
                <a:cubicBezTo>
                  <a:pt x="40" y="327"/>
                  <a:pt x="40" y="327"/>
                  <a:pt x="40" y="327"/>
                </a:cubicBezTo>
                <a:cubicBezTo>
                  <a:pt x="40" y="326"/>
                  <a:pt x="40" y="326"/>
                  <a:pt x="40" y="326"/>
                </a:cubicBezTo>
                <a:cubicBezTo>
                  <a:pt x="41" y="325"/>
                  <a:pt x="41" y="325"/>
                  <a:pt x="41" y="325"/>
                </a:cubicBezTo>
                <a:cubicBezTo>
                  <a:pt x="41" y="325"/>
                  <a:pt x="41" y="325"/>
                  <a:pt x="41" y="325"/>
                </a:cubicBezTo>
                <a:cubicBezTo>
                  <a:pt x="40" y="325"/>
                  <a:pt x="40" y="325"/>
                  <a:pt x="40" y="325"/>
                </a:cubicBezTo>
                <a:cubicBezTo>
                  <a:pt x="40" y="326"/>
                  <a:pt x="40" y="326"/>
                  <a:pt x="40" y="326"/>
                </a:cubicBezTo>
                <a:cubicBezTo>
                  <a:pt x="39" y="327"/>
                  <a:pt x="39" y="327"/>
                  <a:pt x="39" y="327"/>
                </a:cubicBezTo>
                <a:cubicBezTo>
                  <a:pt x="38" y="329"/>
                  <a:pt x="38" y="329"/>
                  <a:pt x="38" y="329"/>
                </a:cubicBezTo>
                <a:cubicBezTo>
                  <a:pt x="38" y="329"/>
                  <a:pt x="38" y="329"/>
                  <a:pt x="38" y="329"/>
                </a:cubicBezTo>
                <a:cubicBezTo>
                  <a:pt x="37" y="329"/>
                  <a:pt x="37" y="329"/>
                  <a:pt x="37" y="329"/>
                </a:cubicBezTo>
                <a:cubicBezTo>
                  <a:pt x="37" y="328"/>
                  <a:pt x="37" y="328"/>
                  <a:pt x="37" y="328"/>
                </a:cubicBezTo>
                <a:cubicBezTo>
                  <a:pt x="37" y="328"/>
                  <a:pt x="37" y="328"/>
                  <a:pt x="37" y="328"/>
                </a:cubicBezTo>
                <a:cubicBezTo>
                  <a:pt x="37" y="327"/>
                  <a:pt x="37" y="327"/>
                  <a:pt x="37" y="327"/>
                </a:cubicBezTo>
                <a:cubicBezTo>
                  <a:pt x="37" y="327"/>
                  <a:pt x="37" y="327"/>
                  <a:pt x="37" y="327"/>
                </a:cubicBezTo>
                <a:cubicBezTo>
                  <a:pt x="36" y="327"/>
                  <a:pt x="36" y="327"/>
                  <a:pt x="36" y="327"/>
                </a:cubicBezTo>
                <a:cubicBezTo>
                  <a:pt x="36" y="328"/>
                  <a:pt x="36" y="328"/>
                  <a:pt x="36" y="328"/>
                </a:cubicBezTo>
                <a:cubicBezTo>
                  <a:pt x="35" y="328"/>
                  <a:pt x="35" y="328"/>
                  <a:pt x="35" y="328"/>
                </a:cubicBezTo>
                <a:cubicBezTo>
                  <a:pt x="35" y="328"/>
                  <a:pt x="35" y="328"/>
                  <a:pt x="35" y="328"/>
                </a:cubicBezTo>
                <a:cubicBezTo>
                  <a:pt x="35" y="328"/>
                  <a:pt x="35" y="328"/>
                  <a:pt x="35" y="328"/>
                </a:cubicBezTo>
                <a:cubicBezTo>
                  <a:pt x="34" y="328"/>
                  <a:pt x="34" y="328"/>
                  <a:pt x="34" y="328"/>
                </a:cubicBezTo>
                <a:cubicBezTo>
                  <a:pt x="33" y="328"/>
                  <a:pt x="33" y="328"/>
                  <a:pt x="33" y="328"/>
                </a:cubicBezTo>
                <a:cubicBezTo>
                  <a:pt x="33" y="327"/>
                  <a:pt x="33" y="327"/>
                  <a:pt x="33" y="327"/>
                </a:cubicBezTo>
                <a:cubicBezTo>
                  <a:pt x="34" y="327"/>
                  <a:pt x="34" y="327"/>
                  <a:pt x="34" y="327"/>
                </a:cubicBezTo>
                <a:cubicBezTo>
                  <a:pt x="35" y="327"/>
                  <a:pt x="35" y="327"/>
                  <a:pt x="35" y="327"/>
                </a:cubicBezTo>
                <a:cubicBezTo>
                  <a:pt x="36" y="326"/>
                  <a:pt x="36" y="326"/>
                  <a:pt x="36" y="326"/>
                </a:cubicBezTo>
                <a:cubicBezTo>
                  <a:pt x="37" y="325"/>
                  <a:pt x="37" y="325"/>
                  <a:pt x="37" y="325"/>
                </a:cubicBezTo>
                <a:cubicBezTo>
                  <a:pt x="38" y="324"/>
                  <a:pt x="38" y="324"/>
                  <a:pt x="38" y="324"/>
                </a:cubicBezTo>
                <a:cubicBezTo>
                  <a:pt x="38" y="323"/>
                  <a:pt x="38" y="323"/>
                  <a:pt x="38" y="323"/>
                </a:cubicBezTo>
                <a:cubicBezTo>
                  <a:pt x="38" y="324"/>
                  <a:pt x="38" y="324"/>
                  <a:pt x="38" y="324"/>
                </a:cubicBezTo>
                <a:cubicBezTo>
                  <a:pt x="37" y="325"/>
                  <a:pt x="37" y="325"/>
                  <a:pt x="37" y="325"/>
                </a:cubicBezTo>
                <a:cubicBezTo>
                  <a:pt x="36" y="326"/>
                  <a:pt x="36" y="326"/>
                  <a:pt x="36" y="326"/>
                </a:cubicBezTo>
                <a:cubicBezTo>
                  <a:pt x="36" y="326"/>
                  <a:pt x="36" y="326"/>
                  <a:pt x="36" y="326"/>
                </a:cubicBezTo>
                <a:cubicBezTo>
                  <a:pt x="34" y="326"/>
                  <a:pt x="34" y="326"/>
                  <a:pt x="34" y="326"/>
                </a:cubicBezTo>
                <a:cubicBezTo>
                  <a:pt x="34" y="325"/>
                  <a:pt x="34" y="325"/>
                  <a:pt x="34" y="325"/>
                </a:cubicBezTo>
                <a:cubicBezTo>
                  <a:pt x="33" y="325"/>
                  <a:pt x="33" y="325"/>
                  <a:pt x="33" y="325"/>
                </a:cubicBezTo>
                <a:cubicBezTo>
                  <a:pt x="33" y="325"/>
                  <a:pt x="33" y="325"/>
                  <a:pt x="33" y="325"/>
                </a:cubicBezTo>
                <a:cubicBezTo>
                  <a:pt x="34" y="324"/>
                  <a:pt x="34" y="324"/>
                  <a:pt x="34" y="324"/>
                </a:cubicBezTo>
                <a:cubicBezTo>
                  <a:pt x="33" y="324"/>
                  <a:pt x="33" y="324"/>
                  <a:pt x="33" y="324"/>
                </a:cubicBezTo>
                <a:cubicBezTo>
                  <a:pt x="32" y="324"/>
                  <a:pt x="32" y="324"/>
                  <a:pt x="32" y="324"/>
                </a:cubicBezTo>
                <a:cubicBezTo>
                  <a:pt x="31" y="324"/>
                  <a:pt x="31" y="324"/>
                  <a:pt x="31" y="324"/>
                </a:cubicBezTo>
                <a:cubicBezTo>
                  <a:pt x="31" y="324"/>
                  <a:pt x="31" y="324"/>
                  <a:pt x="31" y="324"/>
                </a:cubicBezTo>
                <a:cubicBezTo>
                  <a:pt x="30" y="325"/>
                  <a:pt x="30" y="325"/>
                  <a:pt x="30" y="325"/>
                </a:cubicBezTo>
                <a:cubicBezTo>
                  <a:pt x="29" y="324"/>
                  <a:pt x="29" y="324"/>
                  <a:pt x="29" y="324"/>
                </a:cubicBezTo>
                <a:cubicBezTo>
                  <a:pt x="29" y="323"/>
                  <a:pt x="29" y="323"/>
                  <a:pt x="29" y="323"/>
                </a:cubicBezTo>
                <a:cubicBezTo>
                  <a:pt x="29" y="322"/>
                  <a:pt x="29" y="322"/>
                  <a:pt x="29" y="322"/>
                </a:cubicBezTo>
                <a:cubicBezTo>
                  <a:pt x="30" y="323"/>
                  <a:pt x="30" y="323"/>
                  <a:pt x="30" y="323"/>
                </a:cubicBezTo>
                <a:cubicBezTo>
                  <a:pt x="31" y="323"/>
                  <a:pt x="31" y="323"/>
                  <a:pt x="31" y="323"/>
                </a:cubicBezTo>
                <a:cubicBezTo>
                  <a:pt x="32" y="323"/>
                  <a:pt x="32" y="323"/>
                  <a:pt x="32" y="323"/>
                </a:cubicBezTo>
                <a:cubicBezTo>
                  <a:pt x="32" y="322"/>
                  <a:pt x="32" y="322"/>
                  <a:pt x="32" y="322"/>
                </a:cubicBezTo>
                <a:cubicBezTo>
                  <a:pt x="32" y="323"/>
                  <a:pt x="32" y="323"/>
                  <a:pt x="32" y="323"/>
                </a:cubicBezTo>
                <a:cubicBezTo>
                  <a:pt x="30" y="322"/>
                  <a:pt x="30" y="322"/>
                  <a:pt x="30" y="322"/>
                </a:cubicBezTo>
                <a:cubicBezTo>
                  <a:pt x="30" y="322"/>
                  <a:pt x="30" y="322"/>
                  <a:pt x="30" y="322"/>
                </a:cubicBezTo>
                <a:cubicBezTo>
                  <a:pt x="30" y="322"/>
                  <a:pt x="30" y="322"/>
                  <a:pt x="30" y="322"/>
                </a:cubicBezTo>
                <a:cubicBezTo>
                  <a:pt x="31" y="322"/>
                  <a:pt x="31" y="322"/>
                  <a:pt x="31" y="322"/>
                </a:cubicBezTo>
                <a:cubicBezTo>
                  <a:pt x="32" y="322"/>
                  <a:pt x="32" y="322"/>
                  <a:pt x="32" y="322"/>
                </a:cubicBezTo>
                <a:cubicBezTo>
                  <a:pt x="32" y="322"/>
                  <a:pt x="32" y="322"/>
                  <a:pt x="32" y="322"/>
                </a:cubicBezTo>
                <a:cubicBezTo>
                  <a:pt x="31" y="322"/>
                  <a:pt x="31" y="322"/>
                  <a:pt x="31" y="322"/>
                </a:cubicBezTo>
                <a:cubicBezTo>
                  <a:pt x="30" y="321"/>
                  <a:pt x="30" y="321"/>
                  <a:pt x="30" y="321"/>
                </a:cubicBezTo>
                <a:cubicBezTo>
                  <a:pt x="29" y="321"/>
                  <a:pt x="29" y="321"/>
                  <a:pt x="29" y="321"/>
                </a:cubicBezTo>
                <a:cubicBezTo>
                  <a:pt x="28" y="321"/>
                  <a:pt x="28" y="321"/>
                  <a:pt x="28" y="321"/>
                </a:cubicBezTo>
                <a:cubicBezTo>
                  <a:pt x="28" y="321"/>
                  <a:pt x="28" y="321"/>
                  <a:pt x="28" y="321"/>
                </a:cubicBezTo>
                <a:cubicBezTo>
                  <a:pt x="28" y="320"/>
                  <a:pt x="28" y="320"/>
                  <a:pt x="28" y="320"/>
                </a:cubicBezTo>
                <a:cubicBezTo>
                  <a:pt x="29" y="320"/>
                  <a:pt x="29" y="320"/>
                  <a:pt x="29" y="320"/>
                </a:cubicBezTo>
                <a:cubicBezTo>
                  <a:pt x="30" y="320"/>
                  <a:pt x="30" y="320"/>
                  <a:pt x="30" y="320"/>
                </a:cubicBezTo>
                <a:cubicBezTo>
                  <a:pt x="31" y="320"/>
                  <a:pt x="31" y="320"/>
                  <a:pt x="31" y="320"/>
                </a:cubicBezTo>
                <a:cubicBezTo>
                  <a:pt x="31" y="320"/>
                  <a:pt x="31" y="320"/>
                  <a:pt x="31" y="320"/>
                </a:cubicBezTo>
                <a:cubicBezTo>
                  <a:pt x="30" y="320"/>
                  <a:pt x="30" y="320"/>
                  <a:pt x="30" y="320"/>
                </a:cubicBezTo>
                <a:cubicBezTo>
                  <a:pt x="30" y="319"/>
                  <a:pt x="30" y="319"/>
                  <a:pt x="30" y="319"/>
                </a:cubicBezTo>
                <a:cubicBezTo>
                  <a:pt x="28" y="319"/>
                  <a:pt x="28" y="319"/>
                  <a:pt x="28" y="319"/>
                </a:cubicBezTo>
                <a:cubicBezTo>
                  <a:pt x="28" y="319"/>
                  <a:pt x="28" y="319"/>
                  <a:pt x="28" y="319"/>
                </a:cubicBezTo>
                <a:cubicBezTo>
                  <a:pt x="30" y="319"/>
                  <a:pt x="30" y="319"/>
                  <a:pt x="30" y="319"/>
                </a:cubicBezTo>
                <a:cubicBezTo>
                  <a:pt x="30" y="319"/>
                  <a:pt x="30" y="319"/>
                  <a:pt x="30" y="319"/>
                </a:cubicBezTo>
                <a:cubicBezTo>
                  <a:pt x="31" y="319"/>
                  <a:pt x="31" y="319"/>
                  <a:pt x="31" y="319"/>
                </a:cubicBezTo>
                <a:cubicBezTo>
                  <a:pt x="31" y="318"/>
                  <a:pt x="31" y="318"/>
                  <a:pt x="31" y="318"/>
                </a:cubicBezTo>
                <a:cubicBezTo>
                  <a:pt x="31" y="318"/>
                  <a:pt x="31" y="318"/>
                  <a:pt x="31" y="318"/>
                </a:cubicBezTo>
                <a:cubicBezTo>
                  <a:pt x="31" y="317"/>
                  <a:pt x="31" y="317"/>
                  <a:pt x="31" y="317"/>
                </a:cubicBezTo>
                <a:cubicBezTo>
                  <a:pt x="33" y="317"/>
                  <a:pt x="33" y="317"/>
                  <a:pt x="33" y="317"/>
                </a:cubicBezTo>
                <a:cubicBezTo>
                  <a:pt x="34" y="317"/>
                  <a:pt x="34" y="317"/>
                  <a:pt x="34" y="317"/>
                </a:cubicBezTo>
                <a:cubicBezTo>
                  <a:pt x="34" y="317"/>
                  <a:pt x="34" y="317"/>
                  <a:pt x="34" y="317"/>
                </a:cubicBezTo>
                <a:cubicBezTo>
                  <a:pt x="32" y="317"/>
                  <a:pt x="32" y="317"/>
                  <a:pt x="32" y="317"/>
                </a:cubicBezTo>
                <a:cubicBezTo>
                  <a:pt x="32" y="316"/>
                  <a:pt x="32" y="316"/>
                  <a:pt x="32" y="316"/>
                </a:cubicBezTo>
                <a:cubicBezTo>
                  <a:pt x="31" y="316"/>
                  <a:pt x="31" y="316"/>
                  <a:pt x="31" y="316"/>
                </a:cubicBezTo>
                <a:cubicBezTo>
                  <a:pt x="31" y="317"/>
                  <a:pt x="31" y="317"/>
                  <a:pt x="31" y="317"/>
                </a:cubicBezTo>
                <a:cubicBezTo>
                  <a:pt x="30" y="318"/>
                  <a:pt x="30" y="318"/>
                  <a:pt x="30" y="318"/>
                </a:cubicBezTo>
                <a:cubicBezTo>
                  <a:pt x="29" y="318"/>
                  <a:pt x="29" y="318"/>
                  <a:pt x="29" y="318"/>
                </a:cubicBezTo>
                <a:cubicBezTo>
                  <a:pt x="29" y="318"/>
                  <a:pt x="29" y="318"/>
                  <a:pt x="29" y="318"/>
                </a:cubicBezTo>
                <a:cubicBezTo>
                  <a:pt x="29" y="317"/>
                  <a:pt x="29" y="317"/>
                  <a:pt x="29" y="317"/>
                </a:cubicBezTo>
                <a:cubicBezTo>
                  <a:pt x="29" y="316"/>
                  <a:pt x="29" y="316"/>
                  <a:pt x="29" y="316"/>
                </a:cubicBezTo>
                <a:cubicBezTo>
                  <a:pt x="29" y="315"/>
                  <a:pt x="29" y="315"/>
                  <a:pt x="29" y="315"/>
                </a:cubicBezTo>
                <a:cubicBezTo>
                  <a:pt x="31" y="315"/>
                  <a:pt x="31" y="315"/>
                  <a:pt x="31" y="315"/>
                </a:cubicBezTo>
                <a:cubicBezTo>
                  <a:pt x="31" y="314"/>
                  <a:pt x="31" y="314"/>
                  <a:pt x="31" y="314"/>
                </a:cubicBezTo>
                <a:cubicBezTo>
                  <a:pt x="33" y="312"/>
                  <a:pt x="33" y="312"/>
                  <a:pt x="33" y="312"/>
                </a:cubicBezTo>
                <a:cubicBezTo>
                  <a:pt x="34" y="312"/>
                  <a:pt x="34" y="312"/>
                  <a:pt x="34" y="312"/>
                </a:cubicBezTo>
                <a:cubicBezTo>
                  <a:pt x="35" y="313"/>
                  <a:pt x="35" y="313"/>
                  <a:pt x="35" y="313"/>
                </a:cubicBezTo>
                <a:cubicBezTo>
                  <a:pt x="35" y="314"/>
                  <a:pt x="35" y="314"/>
                  <a:pt x="35" y="314"/>
                </a:cubicBezTo>
                <a:cubicBezTo>
                  <a:pt x="35" y="315"/>
                  <a:pt x="35" y="315"/>
                  <a:pt x="35" y="315"/>
                </a:cubicBezTo>
                <a:cubicBezTo>
                  <a:pt x="35" y="315"/>
                  <a:pt x="35" y="315"/>
                  <a:pt x="35" y="315"/>
                </a:cubicBezTo>
                <a:cubicBezTo>
                  <a:pt x="35" y="313"/>
                  <a:pt x="35" y="313"/>
                  <a:pt x="35" y="313"/>
                </a:cubicBezTo>
                <a:cubicBezTo>
                  <a:pt x="35" y="312"/>
                  <a:pt x="35" y="312"/>
                  <a:pt x="35" y="312"/>
                </a:cubicBezTo>
                <a:cubicBezTo>
                  <a:pt x="36" y="312"/>
                  <a:pt x="36" y="312"/>
                  <a:pt x="36" y="312"/>
                </a:cubicBezTo>
                <a:cubicBezTo>
                  <a:pt x="37" y="312"/>
                  <a:pt x="37" y="312"/>
                  <a:pt x="37" y="312"/>
                </a:cubicBezTo>
                <a:cubicBezTo>
                  <a:pt x="36" y="311"/>
                  <a:pt x="36" y="311"/>
                  <a:pt x="36" y="311"/>
                </a:cubicBezTo>
                <a:cubicBezTo>
                  <a:pt x="35" y="311"/>
                  <a:pt x="35" y="311"/>
                  <a:pt x="35" y="311"/>
                </a:cubicBezTo>
                <a:cubicBezTo>
                  <a:pt x="34" y="311"/>
                  <a:pt x="34" y="311"/>
                  <a:pt x="34" y="311"/>
                </a:cubicBezTo>
                <a:cubicBezTo>
                  <a:pt x="34" y="311"/>
                  <a:pt x="34" y="311"/>
                  <a:pt x="34" y="311"/>
                </a:cubicBezTo>
                <a:cubicBezTo>
                  <a:pt x="34" y="310"/>
                  <a:pt x="34" y="310"/>
                  <a:pt x="34" y="310"/>
                </a:cubicBezTo>
                <a:cubicBezTo>
                  <a:pt x="35" y="310"/>
                  <a:pt x="35" y="310"/>
                  <a:pt x="35" y="310"/>
                </a:cubicBezTo>
                <a:cubicBezTo>
                  <a:pt x="36" y="309"/>
                  <a:pt x="36" y="309"/>
                  <a:pt x="36" y="309"/>
                </a:cubicBezTo>
                <a:cubicBezTo>
                  <a:pt x="37" y="308"/>
                  <a:pt x="37" y="308"/>
                  <a:pt x="37" y="308"/>
                </a:cubicBezTo>
                <a:cubicBezTo>
                  <a:pt x="37" y="307"/>
                  <a:pt x="37" y="307"/>
                  <a:pt x="37" y="307"/>
                </a:cubicBezTo>
                <a:cubicBezTo>
                  <a:pt x="36" y="307"/>
                  <a:pt x="36" y="307"/>
                  <a:pt x="36" y="307"/>
                </a:cubicBezTo>
                <a:cubicBezTo>
                  <a:pt x="36" y="308"/>
                  <a:pt x="36" y="308"/>
                  <a:pt x="36" y="308"/>
                </a:cubicBezTo>
                <a:cubicBezTo>
                  <a:pt x="35" y="309"/>
                  <a:pt x="35" y="309"/>
                  <a:pt x="35" y="309"/>
                </a:cubicBezTo>
                <a:cubicBezTo>
                  <a:pt x="34" y="309"/>
                  <a:pt x="34" y="309"/>
                  <a:pt x="34" y="309"/>
                </a:cubicBezTo>
                <a:cubicBezTo>
                  <a:pt x="33" y="310"/>
                  <a:pt x="33" y="310"/>
                  <a:pt x="33" y="310"/>
                </a:cubicBezTo>
                <a:cubicBezTo>
                  <a:pt x="32" y="311"/>
                  <a:pt x="32" y="311"/>
                  <a:pt x="32" y="311"/>
                </a:cubicBezTo>
                <a:cubicBezTo>
                  <a:pt x="31" y="312"/>
                  <a:pt x="31" y="312"/>
                  <a:pt x="31" y="312"/>
                </a:cubicBezTo>
                <a:cubicBezTo>
                  <a:pt x="30" y="311"/>
                  <a:pt x="30" y="311"/>
                  <a:pt x="30" y="311"/>
                </a:cubicBezTo>
                <a:cubicBezTo>
                  <a:pt x="30" y="310"/>
                  <a:pt x="30" y="310"/>
                  <a:pt x="30" y="310"/>
                </a:cubicBezTo>
                <a:cubicBezTo>
                  <a:pt x="31" y="310"/>
                  <a:pt x="31" y="310"/>
                  <a:pt x="31" y="310"/>
                </a:cubicBezTo>
                <a:cubicBezTo>
                  <a:pt x="30" y="310"/>
                  <a:pt x="30" y="310"/>
                  <a:pt x="30" y="310"/>
                </a:cubicBezTo>
                <a:cubicBezTo>
                  <a:pt x="29" y="311"/>
                  <a:pt x="29" y="311"/>
                  <a:pt x="29" y="311"/>
                </a:cubicBezTo>
                <a:cubicBezTo>
                  <a:pt x="28" y="310"/>
                  <a:pt x="28" y="310"/>
                  <a:pt x="28" y="310"/>
                </a:cubicBezTo>
                <a:cubicBezTo>
                  <a:pt x="28" y="310"/>
                  <a:pt x="28" y="310"/>
                  <a:pt x="28" y="310"/>
                </a:cubicBezTo>
                <a:cubicBezTo>
                  <a:pt x="30" y="309"/>
                  <a:pt x="30" y="309"/>
                  <a:pt x="30" y="309"/>
                </a:cubicBezTo>
                <a:cubicBezTo>
                  <a:pt x="30" y="308"/>
                  <a:pt x="30" y="308"/>
                  <a:pt x="30" y="308"/>
                </a:cubicBezTo>
                <a:cubicBezTo>
                  <a:pt x="31" y="309"/>
                  <a:pt x="31" y="309"/>
                  <a:pt x="31" y="309"/>
                </a:cubicBezTo>
                <a:cubicBezTo>
                  <a:pt x="32" y="308"/>
                  <a:pt x="32" y="308"/>
                  <a:pt x="32" y="308"/>
                </a:cubicBezTo>
                <a:cubicBezTo>
                  <a:pt x="32" y="308"/>
                  <a:pt x="32" y="308"/>
                  <a:pt x="32" y="308"/>
                </a:cubicBezTo>
                <a:cubicBezTo>
                  <a:pt x="31" y="307"/>
                  <a:pt x="31" y="307"/>
                  <a:pt x="31" y="307"/>
                </a:cubicBezTo>
                <a:cubicBezTo>
                  <a:pt x="31" y="307"/>
                  <a:pt x="31" y="307"/>
                  <a:pt x="31" y="307"/>
                </a:cubicBezTo>
                <a:cubicBezTo>
                  <a:pt x="32" y="306"/>
                  <a:pt x="32" y="306"/>
                  <a:pt x="32" y="306"/>
                </a:cubicBezTo>
                <a:cubicBezTo>
                  <a:pt x="31" y="306"/>
                  <a:pt x="31" y="306"/>
                  <a:pt x="31" y="306"/>
                </a:cubicBezTo>
                <a:cubicBezTo>
                  <a:pt x="31" y="306"/>
                  <a:pt x="31" y="306"/>
                  <a:pt x="31" y="306"/>
                </a:cubicBezTo>
                <a:cubicBezTo>
                  <a:pt x="30" y="306"/>
                  <a:pt x="30" y="306"/>
                  <a:pt x="30" y="306"/>
                </a:cubicBezTo>
                <a:cubicBezTo>
                  <a:pt x="30" y="306"/>
                  <a:pt x="30" y="306"/>
                  <a:pt x="30" y="306"/>
                </a:cubicBezTo>
                <a:cubicBezTo>
                  <a:pt x="30" y="304"/>
                  <a:pt x="30" y="304"/>
                  <a:pt x="30" y="304"/>
                </a:cubicBezTo>
                <a:cubicBezTo>
                  <a:pt x="29" y="303"/>
                  <a:pt x="29" y="303"/>
                  <a:pt x="29" y="303"/>
                </a:cubicBezTo>
                <a:cubicBezTo>
                  <a:pt x="29" y="302"/>
                  <a:pt x="29" y="302"/>
                  <a:pt x="29" y="302"/>
                </a:cubicBezTo>
                <a:cubicBezTo>
                  <a:pt x="29" y="301"/>
                  <a:pt x="29" y="301"/>
                  <a:pt x="29" y="301"/>
                </a:cubicBezTo>
                <a:cubicBezTo>
                  <a:pt x="31" y="301"/>
                  <a:pt x="31" y="301"/>
                  <a:pt x="31" y="301"/>
                </a:cubicBezTo>
                <a:cubicBezTo>
                  <a:pt x="32" y="302"/>
                  <a:pt x="32" y="302"/>
                  <a:pt x="32" y="302"/>
                </a:cubicBezTo>
                <a:cubicBezTo>
                  <a:pt x="33" y="302"/>
                  <a:pt x="33" y="302"/>
                  <a:pt x="33" y="302"/>
                </a:cubicBezTo>
                <a:cubicBezTo>
                  <a:pt x="34" y="302"/>
                  <a:pt x="34" y="302"/>
                  <a:pt x="34" y="302"/>
                </a:cubicBezTo>
                <a:cubicBezTo>
                  <a:pt x="34" y="302"/>
                  <a:pt x="34" y="302"/>
                  <a:pt x="34" y="302"/>
                </a:cubicBezTo>
                <a:cubicBezTo>
                  <a:pt x="33" y="302"/>
                  <a:pt x="33" y="302"/>
                  <a:pt x="33" y="302"/>
                </a:cubicBezTo>
                <a:cubicBezTo>
                  <a:pt x="32" y="302"/>
                  <a:pt x="32" y="302"/>
                  <a:pt x="32" y="302"/>
                </a:cubicBezTo>
                <a:cubicBezTo>
                  <a:pt x="31" y="301"/>
                  <a:pt x="31" y="301"/>
                  <a:pt x="31" y="301"/>
                </a:cubicBezTo>
                <a:cubicBezTo>
                  <a:pt x="30" y="300"/>
                  <a:pt x="30" y="300"/>
                  <a:pt x="30" y="300"/>
                </a:cubicBezTo>
                <a:cubicBezTo>
                  <a:pt x="30" y="300"/>
                  <a:pt x="30" y="300"/>
                  <a:pt x="30" y="300"/>
                </a:cubicBezTo>
                <a:cubicBezTo>
                  <a:pt x="31" y="299"/>
                  <a:pt x="31" y="299"/>
                  <a:pt x="31" y="299"/>
                </a:cubicBezTo>
                <a:cubicBezTo>
                  <a:pt x="31" y="298"/>
                  <a:pt x="31" y="298"/>
                  <a:pt x="31" y="298"/>
                </a:cubicBezTo>
                <a:cubicBezTo>
                  <a:pt x="32" y="298"/>
                  <a:pt x="32" y="298"/>
                  <a:pt x="32" y="298"/>
                </a:cubicBezTo>
                <a:cubicBezTo>
                  <a:pt x="32" y="296"/>
                  <a:pt x="32" y="296"/>
                  <a:pt x="32" y="296"/>
                </a:cubicBezTo>
                <a:cubicBezTo>
                  <a:pt x="31" y="297"/>
                  <a:pt x="31" y="297"/>
                  <a:pt x="31" y="297"/>
                </a:cubicBezTo>
                <a:cubicBezTo>
                  <a:pt x="31" y="298"/>
                  <a:pt x="31" y="298"/>
                  <a:pt x="31" y="298"/>
                </a:cubicBezTo>
                <a:cubicBezTo>
                  <a:pt x="30" y="298"/>
                  <a:pt x="30" y="298"/>
                  <a:pt x="30" y="298"/>
                </a:cubicBezTo>
                <a:cubicBezTo>
                  <a:pt x="28" y="299"/>
                  <a:pt x="28" y="299"/>
                  <a:pt x="28" y="299"/>
                </a:cubicBezTo>
                <a:cubicBezTo>
                  <a:pt x="27" y="300"/>
                  <a:pt x="27" y="300"/>
                  <a:pt x="27" y="300"/>
                </a:cubicBezTo>
                <a:cubicBezTo>
                  <a:pt x="27" y="300"/>
                  <a:pt x="27" y="300"/>
                  <a:pt x="27" y="300"/>
                </a:cubicBezTo>
                <a:cubicBezTo>
                  <a:pt x="27" y="300"/>
                  <a:pt x="27" y="300"/>
                  <a:pt x="27" y="300"/>
                </a:cubicBezTo>
                <a:cubicBezTo>
                  <a:pt x="26" y="299"/>
                  <a:pt x="26" y="299"/>
                  <a:pt x="26" y="299"/>
                </a:cubicBezTo>
                <a:cubicBezTo>
                  <a:pt x="25" y="297"/>
                  <a:pt x="25" y="297"/>
                  <a:pt x="25" y="297"/>
                </a:cubicBezTo>
                <a:cubicBezTo>
                  <a:pt x="26" y="295"/>
                  <a:pt x="26" y="295"/>
                  <a:pt x="26" y="295"/>
                </a:cubicBezTo>
                <a:cubicBezTo>
                  <a:pt x="26" y="293"/>
                  <a:pt x="26" y="293"/>
                  <a:pt x="26" y="293"/>
                </a:cubicBezTo>
                <a:cubicBezTo>
                  <a:pt x="26" y="292"/>
                  <a:pt x="26" y="292"/>
                  <a:pt x="26" y="292"/>
                </a:cubicBezTo>
                <a:cubicBezTo>
                  <a:pt x="25" y="292"/>
                  <a:pt x="25" y="292"/>
                  <a:pt x="25" y="292"/>
                </a:cubicBezTo>
                <a:cubicBezTo>
                  <a:pt x="25" y="291"/>
                  <a:pt x="25" y="291"/>
                  <a:pt x="25" y="291"/>
                </a:cubicBezTo>
                <a:cubicBezTo>
                  <a:pt x="26" y="290"/>
                  <a:pt x="26" y="290"/>
                  <a:pt x="26" y="290"/>
                </a:cubicBezTo>
                <a:cubicBezTo>
                  <a:pt x="26" y="291"/>
                  <a:pt x="26" y="291"/>
                  <a:pt x="26" y="291"/>
                </a:cubicBezTo>
                <a:cubicBezTo>
                  <a:pt x="27" y="291"/>
                  <a:pt x="27" y="291"/>
                  <a:pt x="27" y="291"/>
                </a:cubicBezTo>
                <a:cubicBezTo>
                  <a:pt x="26" y="290"/>
                  <a:pt x="26" y="290"/>
                  <a:pt x="26" y="290"/>
                </a:cubicBezTo>
                <a:cubicBezTo>
                  <a:pt x="27" y="289"/>
                  <a:pt x="27" y="289"/>
                  <a:pt x="27" y="289"/>
                </a:cubicBezTo>
                <a:cubicBezTo>
                  <a:pt x="28" y="288"/>
                  <a:pt x="28" y="288"/>
                  <a:pt x="28" y="288"/>
                </a:cubicBezTo>
                <a:cubicBezTo>
                  <a:pt x="29" y="288"/>
                  <a:pt x="29" y="288"/>
                  <a:pt x="29" y="288"/>
                </a:cubicBezTo>
                <a:cubicBezTo>
                  <a:pt x="30" y="288"/>
                  <a:pt x="30" y="288"/>
                  <a:pt x="30" y="288"/>
                </a:cubicBezTo>
                <a:cubicBezTo>
                  <a:pt x="30" y="287"/>
                  <a:pt x="30" y="287"/>
                  <a:pt x="30" y="287"/>
                </a:cubicBezTo>
                <a:cubicBezTo>
                  <a:pt x="30" y="287"/>
                  <a:pt x="30" y="287"/>
                  <a:pt x="30" y="287"/>
                </a:cubicBezTo>
                <a:cubicBezTo>
                  <a:pt x="30" y="287"/>
                  <a:pt x="30" y="287"/>
                  <a:pt x="30" y="287"/>
                </a:cubicBezTo>
                <a:cubicBezTo>
                  <a:pt x="31" y="285"/>
                  <a:pt x="31" y="285"/>
                  <a:pt x="31" y="285"/>
                </a:cubicBezTo>
                <a:cubicBezTo>
                  <a:pt x="32" y="284"/>
                  <a:pt x="32" y="284"/>
                  <a:pt x="32" y="284"/>
                </a:cubicBezTo>
                <a:cubicBezTo>
                  <a:pt x="33" y="284"/>
                  <a:pt x="33" y="284"/>
                  <a:pt x="33" y="284"/>
                </a:cubicBezTo>
                <a:cubicBezTo>
                  <a:pt x="33" y="283"/>
                  <a:pt x="33" y="283"/>
                  <a:pt x="33" y="283"/>
                </a:cubicBezTo>
                <a:cubicBezTo>
                  <a:pt x="32" y="283"/>
                  <a:pt x="32" y="283"/>
                  <a:pt x="32" y="283"/>
                </a:cubicBezTo>
                <a:cubicBezTo>
                  <a:pt x="32" y="283"/>
                  <a:pt x="32" y="283"/>
                  <a:pt x="32" y="283"/>
                </a:cubicBezTo>
                <a:cubicBezTo>
                  <a:pt x="31" y="284"/>
                  <a:pt x="31" y="284"/>
                  <a:pt x="31" y="284"/>
                </a:cubicBezTo>
                <a:cubicBezTo>
                  <a:pt x="31" y="285"/>
                  <a:pt x="31" y="285"/>
                  <a:pt x="31" y="285"/>
                </a:cubicBezTo>
                <a:cubicBezTo>
                  <a:pt x="29" y="287"/>
                  <a:pt x="29" y="287"/>
                  <a:pt x="29" y="287"/>
                </a:cubicBezTo>
                <a:cubicBezTo>
                  <a:pt x="29" y="287"/>
                  <a:pt x="29" y="287"/>
                  <a:pt x="29" y="287"/>
                </a:cubicBezTo>
                <a:cubicBezTo>
                  <a:pt x="29" y="286"/>
                  <a:pt x="29" y="286"/>
                  <a:pt x="29" y="286"/>
                </a:cubicBezTo>
                <a:cubicBezTo>
                  <a:pt x="30" y="284"/>
                  <a:pt x="30" y="284"/>
                  <a:pt x="30" y="284"/>
                </a:cubicBezTo>
                <a:cubicBezTo>
                  <a:pt x="30" y="283"/>
                  <a:pt x="30" y="283"/>
                  <a:pt x="30" y="283"/>
                </a:cubicBezTo>
                <a:cubicBezTo>
                  <a:pt x="31" y="280"/>
                  <a:pt x="31" y="280"/>
                  <a:pt x="31" y="280"/>
                </a:cubicBezTo>
                <a:cubicBezTo>
                  <a:pt x="32" y="279"/>
                  <a:pt x="32" y="279"/>
                  <a:pt x="32" y="279"/>
                </a:cubicBezTo>
                <a:cubicBezTo>
                  <a:pt x="32" y="279"/>
                  <a:pt x="32" y="279"/>
                  <a:pt x="32" y="279"/>
                </a:cubicBezTo>
                <a:cubicBezTo>
                  <a:pt x="32" y="279"/>
                  <a:pt x="32" y="279"/>
                  <a:pt x="32" y="279"/>
                </a:cubicBezTo>
                <a:cubicBezTo>
                  <a:pt x="32" y="278"/>
                  <a:pt x="32" y="278"/>
                  <a:pt x="32" y="278"/>
                </a:cubicBezTo>
                <a:cubicBezTo>
                  <a:pt x="32" y="278"/>
                  <a:pt x="32" y="278"/>
                  <a:pt x="32" y="278"/>
                </a:cubicBezTo>
                <a:cubicBezTo>
                  <a:pt x="32" y="277"/>
                  <a:pt x="32" y="277"/>
                  <a:pt x="32" y="277"/>
                </a:cubicBezTo>
                <a:cubicBezTo>
                  <a:pt x="32" y="277"/>
                  <a:pt x="32" y="277"/>
                  <a:pt x="32" y="277"/>
                </a:cubicBezTo>
                <a:cubicBezTo>
                  <a:pt x="32" y="276"/>
                  <a:pt x="32" y="276"/>
                  <a:pt x="32" y="276"/>
                </a:cubicBezTo>
                <a:cubicBezTo>
                  <a:pt x="31" y="276"/>
                  <a:pt x="31" y="276"/>
                  <a:pt x="31" y="276"/>
                </a:cubicBezTo>
                <a:cubicBezTo>
                  <a:pt x="31" y="275"/>
                  <a:pt x="31" y="275"/>
                  <a:pt x="31" y="275"/>
                </a:cubicBezTo>
                <a:cubicBezTo>
                  <a:pt x="31" y="274"/>
                  <a:pt x="31" y="274"/>
                  <a:pt x="31" y="274"/>
                </a:cubicBezTo>
                <a:cubicBezTo>
                  <a:pt x="30" y="273"/>
                  <a:pt x="30" y="273"/>
                  <a:pt x="30" y="273"/>
                </a:cubicBezTo>
                <a:cubicBezTo>
                  <a:pt x="29" y="273"/>
                  <a:pt x="29" y="273"/>
                  <a:pt x="29" y="273"/>
                </a:cubicBezTo>
                <a:cubicBezTo>
                  <a:pt x="29" y="272"/>
                  <a:pt x="29" y="272"/>
                  <a:pt x="29" y="272"/>
                </a:cubicBezTo>
                <a:cubicBezTo>
                  <a:pt x="28" y="271"/>
                  <a:pt x="28" y="271"/>
                  <a:pt x="28" y="271"/>
                </a:cubicBezTo>
                <a:cubicBezTo>
                  <a:pt x="27" y="271"/>
                  <a:pt x="27" y="271"/>
                  <a:pt x="27" y="271"/>
                </a:cubicBezTo>
                <a:cubicBezTo>
                  <a:pt x="26" y="271"/>
                  <a:pt x="26" y="271"/>
                  <a:pt x="26" y="271"/>
                </a:cubicBezTo>
                <a:cubicBezTo>
                  <a:pt x="26" y="270"/>
                  <a:pt x="26" y="270"/>
                  <a:pt x="26" y="270"/>
                </a:cubicBezTo>
                <a:cubicBezTo>
                  <a:pt x="27" y="270"/>
                  <a:pt x="27" y="270"/>
                  <a:pt x="27" y="270"/>
                </a:cubicBezTo>
                <a:cubicBezTo>
                  <a:pt x="27" y="269"/>
                  <a:pt x="27" y="269"/>
                  <a:pt x="27" y="269"/>
                </a:cubicBezTo>
                <a:cubicBezTo>
                  <a:pt x="26" y="269"/>
                  <a:pt x="26" y="269"/>
                  <a:pt x="26" y="269"/>
                </a:cubicBezTo>
                <a:cubicBezTo>
                  <a:pt x="26" y="268"/>
                  <a:pt x="26" y="268"/>
                  <a:pt x="26" y="268"/>
                </a:cubicBezTo>
                <a:cubicBezTo>
                  <a:pt x="27" y="268"/>
                  <a:pt x="27" y="268"/>
                  <a:pt x="27" y="268"/>
                </a:cubicBezTo>
                <a:cubicBezTo>
                  <a:pt x="27" y="267"/>
                  <a:pt x="27" y="267"/>
                  <a:pt x="27" y="267"/>
                </a:cubicBezTo>
                <a:cubicBezTo>
                  <a:pt x="27" y="267"/>
                  <a:pt x="27" y="267"/>
                  <a:pt x="27" y="267"/>
                </a:cubicBezTo>
                <a:cubicBezTo>
                  <a:pt x="26" y="267"/>
                  <a:pt x="26" y="267"/>
                  <a:pt x="26" y="267"/>
                </a:cubicBezTo>
                <a:cubicBezTo>
                  <a:pt x="26" y="267"/>
                  <a:pt x="26" y="267"/>
                  <a:pt x="26" y="267"/>
                </a:cubicBezTo>
                <a:cubicBezTo>
                  <a:pt x="26" y="266"/>
                  <a:pt x="26" y="266"/>
                  <a:pt x="26" y="266"/>
                </a:cubicBezTo>
                <a:cubicBezTo>
                  <a:pt x="26" y="265"/>
                  <a:pt x="26" y="265"/>
                  <a:pt x="26" y="265"/>
                </a:cubicBezTo>
                <a:cubicBezTo>
                  <a:pt x="26" y="262"/>
                  <a:pt x="26" y="262"/>
                  <a:pt x="26" y="262"/>
                </a:cubicBezTo>
                <a:cubicBezTo>
                  <a:pt x="26" y="258"/>
                  <a:pt x="26" y="258"/>
                  <a:pt x="26" y="258"/>
                </a:cubicBezTo>
                <a:cubicBezTo>
                  <a:pt x="27" y="255"/>
                  <a:pt x="27" y="255"/>
                  <a:pt x="27" y="255"/>
                </a:cubicBezTo>
                <a:cubicBezTo>
                  <a:pt x="26" y="254"/>
                  <a:pt x="26" y="254"/>
                  <a:pt x="26" y="254"/>
                </a:cubicBezTo>
                <a:cubicBezTo>
                  <a:pt x="26" y="254"/>
                  <a:pt x="26" y="254"/>
                  <a:pt x="26" y="254"/>
                </a:cubicBezTo>
                <a:cubicBezTo>
                  <a:pt x="27" y="253"/>
                  <a:pt x="27" y="253"/>
                  <a:pt x="27" y="253"/>
                </a:cubicBezTo>
                <a:cubicBezTo>
                  <a:pt x="27" y="252"/>
                  <a:pt x="27" y="252"/>
                  <a:pt x="27" y="252"/>
                </a:cubicBezTo>
                <a:cubicBezTo>
                  <a:pt x="26" y="251"/>
                  <a:pt x="26" y="251"/>
                  <a:pt x="26" y="251"/>
                </a:cubicBezTo>
                <a:cubicBezTo>
                  <a:pt x="26" y="249"/>
                  <a:pt x="26" y="249"/>
                  <a:pt x="26" y="249"/>
                </a:cubicBezTo>
                <a:cubicBezTo>
                  <a:pt x="25" y="248"/>
                  <a:pt x="25" y="248"/>
                  <a:pt x="25" y="248"/>
                </a:cubicBezTo>
                <a:cubicBezTo>
                  <a:pt x="24" y="246"/>
                  <a:pt x="24" y="246"/>
                  <a:pt x="24" y="246"/>
                </a:cubicBezTo>
                <a:cubicBezTo>
                  <a:pt x="25" y="245"/>
                  <a:pt x="25" y="245"/>
                  <a:pt x="25" y="245"/>
                </a:cubicBezTo>
                <a:cubicBezTo>
                  <a:pt x="24" y="242"/>
                  <a:pt x="24" y="242"/>
                  <a:pt x="24" y="242"/>
                </a:cubicBezTo>
                <a:cubicBezTo>
                  <a:pt x="24" y="241"/>
                  <a:pt x="24" y="241"/>
                  <a:pt x="24" y="241"/>
                </a:cubicBezTo>
                <a:cubicBezTo>
                  <a:pt x="25" y="240"/>
                  <a:pt x="25" y="240"/>
                  <a:pt x="25" y="240"/>
                </a:cubicBezTo>
                <a:cubicBezTo>
                  <a:pt x="24" y="239"/>
                  <a:pt x="24" y="239"/>
                  <a:pt x="24" y="239"/>
                </a:cubicBezTo>
                <a:cubicBezTo>
                  <a:pt x="24" y="238"/>
                  <a:pt x="24" y="238"/>
                  <a:pt x="24" y="238"/>
                </a:cubicBezTo>
                <a:cubicBezTo>
                  <a:pt x="23" y="238"/>
                  <a:pt x="23" y="238"/>
                  <a:pt x="23" y="238"/>
                </a:cubicBezTo>
                <a:cubicBezTo>
                  <a:pt x="22" y="238"/>
                  <a:pt x="22" y="238"/>
                  <a:pt x="22" y="238"/>
                </a:cubicBezTo>
                <a:cubicBezTo>
                  <a:pt x="20" y="238"/>
                  <a:pt x="20" y="238"/>
                  <a:pt x="20" y="238"/>
                </a:cubicBezTo>
                <a:cubicBezTo>
                  <a:pt x="20" y="238"/>
                  <a:pt x="20" y="238"/>
                  <a:pt x="20" y="238"/>
                </a:cubicBezTo>
                <a:cubicBezTo>
                  <a:pt x="18" y="239"/>
                  <a:pt x="18" y="239"/>
                  <a:pt x="18" y="239"/>
                </a:cubicBezTo>
                <a:cubicBezTo>
                  <a:pt x="17" y="240"/>
                  <a:pt x="17" y="240"/>
                  <a:pt x="17" y="240"/>
                </a:cubicBezTo>
                <a:cubicBezTo>
                  <a:pt x="15" y="242"/>
                  <a:pt x="15" y="242"/>
                  <a:pt x="15" y="242"/>
                </a:cubicBezTo>
                <a:cubicBezTo>
                  <a:pt x="14" y="243"/>
                  <a:pt x="14" y="243"/>
                  <a:pt x="14" y="243"/>
                </a:cubicBezTo>
                <a:cubicBezTo>
                  <a:pt x="12" y="243"/>
                  <a:pt x="12" y="243"/>
                  <a:pt x="12" y="243"/>
                </a:cubicBezTo>
                <a:cubicBezTo>
                  <a:pt x="10" y="243"/>
                  <a:pt x="10" y="243"/>
                  <a:pt x="10" y="243"/>
                </a:cubicBezTo>
                <a:cubicBezTo>
                  <a:pt x="10" y="244"/>
                  <a:pt x="10" y="244"/>
                  <a:pt x="10" y="244"/>
                </a:cubicBezTo>
                <a:cubicBezTo>
                  <a:pt x="10" y="243"/>
                  <a:pt x="10" y="243"/>
                  <a:pt x="10" y="243"/>
                </a:cubicBezTo>
                <a:cubicBezTo>
                  <a:pt x="11" y="241"/>
                  <a:pt x="11" y="241"/>
                  <a:pt x="11" y="241"/>
                </a:cubicBezTo>
                <a:cubicBezTo>
                  <a:pt x="11" y="240"/>
                  <a:pt x="11" y="240"/>
                  <a:pt x="11" y="240"/>
                </a:cubicBezTo>
                <a:cubicBezTo>
                  <a:pt x="9" y="234"/>
                  <a:pt x="9" y="234"/>
                  <a:pt x="9" y="234"/>
                </a:cubicBezTo>
                <a:cubicBezTo>
                  <a:pt x="8" y="232"/>
                  <a:pt x="8" y="232"/>
                  <a:pt x="8" y="232"/>
                </a:cubicBezTo>
                <a:cubicBezTo>
                  <a:pt x="8" y="230"/>
                  <a:pt x="8" y="230"/>
                  <a:pt x="8" y="230"/>
                </a:cubicBezTo>
                <a:cubicBezTo>
                  <a:pt x="9" y="228"/>
                  <a:pt x="9" y="228"/>
                  <a:pt x="9" y="228"/>
                </a:cubicBezTo>
                <a:cubicBezTo>
                  <a:pt x="6" y="228"/>
                  <a:pt x="6" y="228"/>
                  <a:pt x="6" y="228"/>
                </a:cubicBezTo>
                <a:cubicBezTo>
                  <a:pt x="4" y="229"/>
                  <a:pt x="4" y="229"/>
                  <a:pt x="4" y="229"/>
                </a:cubicBezTo>
                <a:cubicBezTo>
                  <a:pt x="3" y="228"/>
                  <a:pt x="3" y="228"/>
                  <a:pt x="3" y="228"/>
                </a:cubicBezTo>
                <a:cubicBezTo>
                  <a:pt x="0" y="228"/>
                  <a:pt x="0" y="228"/>
                  <a:pt x="0" y="228"/>
                </a:cubicBezTo>
                <a:cubicBezTo>
                  <a:pt x="59" y="122"/>
                  <a:pt x="59" y="122"/>
                  <a:pt x="59" y="122"/>
                </a:cubicBezTo>
                <a:cubicBezTo>
                  <a:pt x="59" y="122"/>
                  <a:pt x="59" y="122"/>
                  <a:pt x="59" y="122"/>
                </a:cubicBezTo>
                <a:cubicBezTo>
                  <a:pt x="59" y="122"/>
                  <a:pt x="59" y="122"/>
                  <a:pt x="59" y="122"/>
                </a:cubicBezTo>
                <a:cubicBezTo>
                  <a:pt x="62" y="124"/>
                  <a:pt x="62" y="124"/>
                  <a:pt x="62" y="124"/>
                </a:cubicBezTo>
                <a:cubicBezTo>
                  <a:pt x="63" y="124"/>
                  <a:pt x="63" y="124"/>
                  <a:pt x="63" y="124"/>
                </a:cubicBezTo>
                <a:cubicBezTo>
                  <a:pt x="64" y="125"/>
                  <a:pt x="64" y="125"/>
                  <a:pt x="64" y="125"/>
                </a:cubicBezTo>
                <a:cubicBezTo>
                  <a:pt x="64" y="126"/>
                  <a:pt x="64" y="126"/>
                  <a:pt x="64" y="126"/>
                </a:cubicBezTo>
                <a:cubicBezTo>
                  <a:pt x="65" y="126"/>
                  <a:pt x="65" y="126"/>
                  <a:pt x="65" y="126"/>
                </a:cubicBezTo>
                <a:cubicBezTo>
                  <a:pt x="66" y="127"/>
                  <a:pt x="66" y="127"/>
                  <a:pt x="66" y="127"/>
                </a:cubicBezTo>
                <a:cubicBezTo>
                  <a:pt x="66" y="128"/>
                  <a:pt x="66" y="128"/>
                  <a:pt x="66" y="128"/>
                </a:cubicBezTo>
                <a:cubicBezTo>
                  <a:pt x="67" y="129"/>
                  <a:pt x="67" y="129"/>
                  <a:pt x="67" y="129"/>
                </a:cubicBezTo>
                <a:cubicBezTo>
                  <a:pt x="67" y="129"/>
                  <a:pt x="67" y="129"/>
                  <a:pt x="67" y="129"/>
                </a:cubicBezTo>
                <a:cubicBezTo>
                  <a:pt x="67" y="130"/>
                  <a:pt x="67" y="130"/>
                  <a:pt x="67" y="130"/>
                </a:cubicBezTo>
                <a:cubicBezTo>
                  <a:pt x="66" y="131"/>
                  <a:pt x="66" y="131"/>
                  <a:pt x="66" y="131"/>
                </a:cubicBezTo>
                <a:cubicBezTo>
                  <a:pt x="67" y="132"/>
                  <a:pt x="67" y="132"/>
                  <a:pt x="67" y="132"/>
                </a:cubicBezTo>
                <a:cubicBezTo>
                  <a:pt x="67" y="132"/>
                  <a:pt x="67" y="132"/>
                  <a:pt x="67" y="132"/>
                </a:cubicBezTo>
                <a:cubicBezTo>
                  <a:pt x="68" y="132"/>
                  <a:pt x="68" y="132"/>
                  <a:pt x="68" y="132"/>
                </a:cubicBezTo>
                <a:cubicBezTo>
                  <a:pt x="68" y="132"/>
                  <a:pt x="68" y="132"/>
                  <a:pt x="68" y="132"/>
                </a:cubicBezTo>
                <a:cubicBezTo>
                  <a:pt x="68" y="133"/>
                  <a:pt x="68" y="133"/>
                  <a:pt x="68" y="133"/>
                </a:cubicBezTo>
                <a:cubicBezTo>
                  <a:pt x="68" y="135"/>
                  <a:pt x="68" y="135"/>
                  <a:pt x="68" y="135"/>
                </a:cubicBezTo>
                <a:cubicBezTo>
                  <a:pt x="70" y="137"/>
                  <a:pt x="70" y="137"/>
                  <a:pt x="70" y="137"/>
                </a:cubicBezTo>
                <a:cubicBezTo>
                  <a:pt x="71" y="137"/>
                  <a:pt x="71" y="137"/>
                  <a:pt x="71" y="137"/>
                </a:cubicBezTo>
                <a:cubicBezTo>
                  <a:pt x="71" y="137"/>
                  <a:pt x="71" y="137"/>
                  <a:pt x="71" y="137"/>
                </a:cubicBezTo>
                <a:cubicBezTo>
                  <a:pt x="72" y="137"/>
                  <a:pt x="72" y="137"/>
                  <a:pt x="72" y="137"/>
                </a:cubicBezTo>
                <a:cubicBezTo>
                  <a:pt x="72" y="138"/>
                  <a:pt x="72" y="138"/>
                  <a:pt x="72" y="138"/>
                </a:cubicBezTo>
                <a:cubicBezTo>
                  <a:pt x="73" y="139"/>
                  <a:pt x="73" y="139"/>
                  <a:pt x="73" y="139"/>
                </a:cubicBezTo>
                <a:cubicBezTo>
                  <a:pt x="73" y="138"/>
                  <a:pt x="73" y="138"/>
                  <a:pt x="73" y="138"/>
                </a:cubicBezTo>
                <a:cubicBezTo>
                  <a:pt x="74" y="140"/>
                  <a:pt x="74" y="140"/>
                  <a:pt x="74" y="140"/>
                </a:cubicBezTo>
                <a:cubicBezTo>
                  <a:pt x="74" y="141"/>
                  <a:pt x="74" y="141"/>
                  <a:pt x="74" y="141"/>
                </a:cubicBezTo>
                <a:cubicBezTo>
                  <a:pt x="75" y="142"/>
                  <a:pt x="75" y="142"/>
                  <a:pt x="75" y="142"/>
                </a:cubicBezTo>
                <a:cubicBezTo>
                  <a:pt x="75" y="142"/>
                  <a:pt x="75" y="142"/>
                  <a:pt x="75" y="142"/>
                </a:cubicBezTo>
                <a:cubicBezTo>
                  <a:pt x="76" y="142"/>
                  <a:pt x="76" y="142"/>
                  <a:pt x="76" y="142"/>
                </a:cubicBezTo>
                <a:cubicBezTo>
                  <a:pt x="77" y="144"/>
                  <a:pt x="77" y="144"/>
                  <a:pt x="77" y="144"/>
                </a:cubicBezTo>
                <a:cubicBezTo>
                  <a:pt x="77" y="145"/>
                  <a:pt x="77" y="145"/>
                  <a:pt x="77" y="145"/>
                </a:cubicBezTo>
                <a:cubicBezTo>
                  <a:pt x="77" y="145"/>
                  <a:pt x="77" y="145"/>
                  <a:pt x="77" y="145"/>
                </a:cubicBezTo>
                <a:cubicBezTo>
                  <a:pt x="77" y="146"/>
                  <a:pt x="77" y="146"/>
                  <a:pt x="77" y="146"/>
                </a:cubicBezTo>
                <a:cubicBezTo>
                  <a:pt x="76" y="147"/>
                  <a:pt x="76" y="147"/>
                  <a:pt x="76" y="147"/>
                </a:cubicBezTo>
                <a:cubicBezTo>
                  <a:pt x="76" y="148"/>
                  <a:pt x="76" y="148"/>
                  <a:pt x="76" y="148"/>
                </a:cubicBezTo>
                <a:cubicBezTo>
                  <a:pt x="78" y="146"/>
                  <a:pt x="78" y="146"/>
                  <a:pt x="78" y="146"/>
                </a:cubicBezTo>
                <a:cubicBezTo>
                  <a:pt x="79" y="145"/>
                  <a:pt x="79" y="145"/>
                  <a:pt x="79" y="145"/>
                </a:cubicBezTo>
                <a:cubicBezTo>
                  <a:pt x="79" y="146"/>
                  <a:pt x="79" y="146"/>
                  <a:pt x="79" y="146"/>
                </a:cubicBezTo>
                <a:cubicBezTo>
                  <a:pt x="79" y="144"/>
                  <a:pt x="79" y="144"/>
                  <a:pt x="79" y="144"/>
                </a:cubicBezTo>
                <a:cubicBezTo>
                  <a:pt x="79" y="141"/>
                  <a:pt x="79" y="141"/>
                  <a:pt x="79" y="141"/>
                </a:cubicBezTo>
                <a:cubicBezTo>
                  <a:pt x="79" y="140"/>
                  <a:pt x="79" y="140"/>
                  <a:pt x="79" y="140"/>
                </a:cubicBezTo>
                <a:cubicBezTo>
                  <a:pt x="80" y="139"/>
                  <a:pt x="80" y="139"/>
                  <a:pt x="80" y="139"/>
                </a:cubicBezTo>
                <a:cubicBezTo>
                  <a:pt x="81" y="138"/>
                  <a:pt x="81" y="138"/>
                  <a:pt x="81" y="138"/>
                </a:cubicBezTo>
                <a:cubicBezTo>
                  <a:pt x="83" y="138"/>
                  <a:pt x="83" y="138"/>
                  <a:pt x="83" y="138"/>
                </a:cubicBezTo>
                <a:cubicBezTo>
                  <a:pt x="83" y="137"/>
                  <a:pt x="83" y="137"/>
                  <a:pt x="83" y="137"/>
                </a:cubicBezTo>
                <a:cubicBezTo>
                  <a:pt x="84" y="137"/>
                  <a:pt x="84" y="137"/>
                  <a:pt x="84" y="137"/>
                </a:cubicBezTo>
                <a:cubicBezTo>
                  <a:pt x="85" y="136"/>
                  <a:pt x="85" y="136"/>
                  <a:pt x="85" y="136"/>
                </a:cubicBezTo>
                <a:cubicBezTo>
                  <a:pt x="86" y="136"/>
                  <a:pt x="86" y="136"/>
                  <a:pt x="86" y="136"/>
                </a:cubicBezTo>
                <a:cubicBezTo>
                  <a:pt x="86" y="135"/>
                  <a:pt x="86" y="135"/>
                  <a:pt x="86" y="135"/>
                </a:cubicBezTo>
                <a:cubicBezTo>
                  <a:pt x="87" y="135"/>
                  <a:pt x="87" y="135"/>
                  <a:pt x="87" y="135"/>
                </a:cubicBezTo>
                <a:cubicBezTo>
                  <a:pt x="88" y="136"/>
                  <a:pt x="88" y="136"/>
                  <a:pt x="88" y="136"/>
                </a:cubicBezTo>
                <a:cubicBezTo>
                  <a:pt x="89" y="136"/>
                  <a:pt x="89" y="136"/>
                  <a:pt x="89" y="136"/>
                </a:cubicBezTo>
                <a:cubicBezTo>
                  <a:pt x="89" y="136"/>
                  <a:pt x="89" y="136"/>
                  <a:pt x="89" y="136"/>
                </a:cubicBezTo>
                <a:cubicBezTo>
                  <a:pt x="90" y="135"/>
                  <a:pt x="90" y="135"/>
                  <a:pt x="90" y="135"/>
                </a:cubicBezTo>
                <a:cubicBezTo>
                  <a:pt x="91" y="133"/>
                  <a:pt x="91" y="133"/>
                  <a:pt x="91" y="133"/>
                </a:cubicBezTo>
                <a:cubicBezTo>
                  <a:pt x="92" y="133"/>
                  <a:pt x="92" y="133"/>
                  <a:pt x="92" y="133"/>
                </a:cubicBezTo>
                <a:cubicBezTo>
                  <a:pt x="92" y="134"/>
                  <a:pt x="92" y="134"/>
                  <a:pt x="92" y="134"/>
                </a:cubicBezTo>
                <a:cubicBezTo>
                  <a:pt x="93" y="133"/>
                  <a:pt x="93" y="133"/>
                  <a:pt x="93" y="133"/>
                </a:cubicBezTo>
                <a:cubicBezTo>
                  <a:pt x="93" y="133"/>
                  <a:pt x="93" y="133"/>
                  <a:pt x="93" y="133"/>
                </a:cubicBezTo>
                <a:cubicBezTo>
                  <a:pt x="94" y="133"/>
                  <a:pt x="94" y="133"/>
                  <a:pt x="94" y="133"/>
                </a:cubicBezTo>
                <a:cubicBezTo>
                  <a:pt x="94" y="133"/>
                  <a:pt x="94" y="133"/>
                  <a:pt x="94" y="133"/>
                </a:cubicBezTo>
                <a:cubicBezTo>
                  <a:pt x="97" y="133"/>
                  <a:pt x="97" y="133"/>
                  <a:pt x="97" y="133"/>
                </a:cubicBezTo>
                <a:cubicBezTo>
                  <a:pt x="99" y="132"/>
                  <a:pt x="99" y="132"/>
                  <a:pt x="99" y="132"/>
                </a:cubicBezTo>
                <a:cubicBezTo>
                  <a:pt x="100" y="132"/>
                  <a:pt x="100" y="132"/>
                  <a:pt x="100" y="132"/>
                </a:cubicBezTo>
                <a:cubicBezTo>
                  <a:pt x="101" y="132"/>
                  <a:pt x="101" y="132"/>
                  <a:pt x="101" y="132"/>
                </a:cubicBezTo>
                <a:cubicBezTo>
                  <a:pt x="101" y="133"/>
                  <a:pt x="101" y="133"/>
                  <a:pt x="101" y="133"/>
                </a:cubicBezTo>
                <a:cubicBezTo>
                  <a:pt x="102" y="132"/>
                  <a:pt x="102" y="132"/>
                  <a:pt x="102" y="132"/>
                </a:cubicBezTo>
                <a:cubicBezTo>
                  <a:pt x="102" y="131"/>
                  <a:pt x="102" y="131"/>
                  <a:pt x="102" y="131"/>
                </a:cubicBezTo>
                <a:cubicBezTo>
                  <a:pt x="104" y="130"/>
                  <a:pt x="104" y="130"/>
                  <a:pt x="104" y="130"/>
                </a:cubicBezTo>
                <a:cubicBezTo>
                  <a:pt x="105" y="130"/>
                  <a:pt x="105" y="130"/>
                  <a:pt x="105" y="130"/>
                </a:cubicBezTo>
                <a:cubicBezTo>
                  <a:pt x="105" y="131"/>
                  <a:pt x="105" y="131"/>
                  <a:pt x="105" y="131"/>
                </a:cubicBezTo>
                <a:cubicBezTo>
                  <a:pt x="106" y="131"/>
                  <a:pt x="106" y="131"/>
                  <a:pt x="106" y="131"/>
                </a:cubicBezTo>
                <a:cubicBezTo>
                  <a:pt x="106" y="131"/>
                  <a:pt x="106" y="131"/>
                  <a:pt x="106" y="131"/>
                </a:cubicBezTo>
                <a:cubicBezTo>
                  <a:pt x="107" y="131"/>
                  <a:pt x="107" y="131"/>
                  <a:pt x="107" y="131"/>
                </a:cubicBezTo>
                <a:cubicBezTo>
                  <a:pt x="107" y="130"/>
                  <a:pt x="107" y="130"/>
                  <a:pt x="107" y="130"/>
                </a:cubicBezTo>
                <a:cubicBezTo>
                  <a:pt x="107" y="130"/>
                  <a:pt x="107" y="130"/>
                  <a:pt x="107" y="130"/>
                </a:cubicBezTo>
                <a:cubicBezTo>
                  <a:pt x="108" y="130"/>
                  <a:pt x="108" y="130"/>
                  <a:pt x="108" y="130"/>
                </a:cubicBezTo>
                <a:cubicBezTo>
                  <a:pt x="108" y="131"/>
                  <a:pt x="108" y="131"/>
                  <a:pt x="108" y="131"/>
                </a:cubicBezTo>
                <a:cubicBezTo>
                  <a:pt x="108" y="132"/>
                  <a:pt x="108" y="132"/>
                  <a:pt x="108" y="132"/>
                </a:cubicBezTo>
                <a:cubicBezTo>
                  <a:pt x="108" y="132"/>
                  <a:pt x="108" y="132"/>
                  <a:pt x="108" y="132"/>
                </a:cubicBezTo>
                <a:cubicBezTo>
                  <a:pt x="108" y="132"/>
                  <a:pt x="108" y="132"/>
                  <a:pt x="108" y="132"/>
                </a:cubicBezTo>
                <a:cubicBezTo>
                  <a:pt x="107" y="133"/>
                  <a:pt x="107" y="133"/>
                  <a:pt x="107" y="133"/>
                </a:cubicBezTo>
                <a:cubicBezTo>
                  <a:pt x="105" y="134"/>
                  <a:pt x="105" y="134"/>
                  <a:pt x="105" y="134"/>
                </a:cubicBezTo>
                <a:cubicBezTo>
                  <a:pt x="103" y="134"/>
                  <a:pt x="103" y="134"/>
                  <a:pt x="103" y="134"/>
                </a:cubicBezTo>
                <a:cubicBezTo>
                  <a:pt x="102" y="135"/>
                  <a:pt x="102" y="135"/>
                  <a:pt x="102" y="135"/>
                </a:cubicBezTo>
                <a:cubicBezTo>
                  <a:pt x="101" y="136"/>
                  <a:pt x="101" y="136"/>
                  <a:pt x="101" y="136"/>
                </a:cubicBezTo>
                <a:cubicBezTo>
                  <a:pt x="100" y="136"/>
                  <a:pt x="100" y="136"/>
                  <a:pt x="100" y="136"/>
                </a:cubicBezTo>
                <a:cubicBezTo>
                  <a:pt x="100" y="136"/>
                  <a:pt x="100" y="136"/>
                  <a:pt x="100" y="136"/>
                </a:cubicBezTo>
                <a:cubicBezTo>
                  <a:pt x="99" y="136"/>
                  <a:pt x="99" y="136"/>
                  <a:pt x="99" y="136"/>
                </a:cubicBezTo>
                <a:cubicBezTo>
                  <a:pt x="99" y="135"/>
                  <a:pt x="99" y="135"/>
                  <a:pt x="99" y="135"/>
                </a:cubicBezTo>
                <a:cubicBezTo>
                  <a:pt x="97" y="136"/>
                  <a:pt x="97" y="136"/>
                  <a:pt x="97" y="136"/>
                </a:cubicBezTo>
                <a:cubicBezTo>
                  <a:pt x="96" y="136"/>
                  <a:pt x="96" y="136"/>
                  <a:pt x="96" y="136"/>
                </a:cubicBezTo>
                <a:cubicBezTo>
                  <a:pt x="95" y="136"/>
                  <a:pt x="95" y="136"/>
                  <a:pt x="95" y="136"/>
                </a:cubicBezTo>
                <a:cubicBezTo>
                  <a:pt x="94" y="136"/>
                  <a:pt x="94" y="136"/>
                  <a:pt x="94" y="136"/>
                </a:cubicBezTo>
                <a:cubicBezTo>
                  <a:pt x="93" y="137"/>
                  <a:pt x="93" y="137"/>
                  <a:pt x="93" y="137"/>
                </a:cubicBezTo>
                <a:cubicBezTo>
                  <a:pt x="92" y="138"/>
                  <a:pt x="92" y="138"/>
                  <a:pt x="92" y="138"/>
                </a:cubicBezTo>
                <a:cubicBezTo>
                  <a:pt x="89" y="139"/>
                  <a:pt x="89" y="139"/>
                  <a:pt x="89" y="139"/>
                </a:cubicBezTo>
                <a:cubicBezTo>
                  <a:pt x="89" y="138"/>
                  <a:pt x="89" y="138"/>
                  <a:pt x="89" y="138"/>
                </a:cubicBezTo>
                <a:cubicBezTo>
                  <a:pt x="88" y="139"/>
                  <a:pt x="88" y="139"/>
                  <a:pt x="88" y="139"/>
                </a:cubicBezTo>
                <a:cubicBezTo>
                  <a:pt x="88" y="140"/>
                  <a:pt x="88" y="140"/>
                  <a:pt x="88" y="140"/>
                </a:cubicBezTo>
                <a:cubicBezTo>
                  <a:pt x="87" y="140"/>
                  <a:pt x="87" y="140"/>
                  <a:pt x="87" y="140"/>
                </a:cubicBezTo>
                <a:cubicBezTo>
                  <a:pt x="87" y="140"/>
                  <a:pt x="87" y="140"/>
                  <a:pt x="87" y="140"/>
                </a:cubicBezTo>
                <a:cubicBezTo>
                  <a:pt x="86" y="141"/>
                  <a:pt x="86" y="141"/>
                  <a:pt x="86" y="141"/>
                </a:cubicBezTo>
                <a:cubicBezTo>
                  <a:pt x="85" y="142"/>
                  <a:pt x="85" y="142"/>
                  <a:pt x="85" y="142"/>
                </a:cubicBezTo>
                <a:cubicBezTo>
                  <a:pt x="84" y="142"/>
                  <a:pt x="84" y="142"/>
                  <a:pt x="84" y="142"/>
                </a:cubicBezTo>
                <a:cubicBezTo>
                  <a:pt x="84" y="143"/>
                  <a:pt x="84" y="143"/>
                  <a:pt x="84" y="143"/>
                </a:cubicBezTo>
                <a:cubicBezTo>
                  <a:pt x="85" y="144"/>
                  <a:pt x="85" y="144"/>
                  <a:pt x="85" y="144"/>
                </a:cubicBezTo>
                <a:cubicBezTo>
                  <a:pt x="86" y="144"/>
                  <a:pt x="86" y="144"/>
                  <a:pt x="86" y="144"/>
                </a:cubicBezTo>
                <a:cubicBezTo>
                  <a:pt x="85" y="143"/>
                  <a:pt x="85" y="143"/>
                  <a:pt x="85" y="143"/>
                </a:cubicBezTo>
                <a:cubicBezTo>
                  <a:pt x="85" y="143"/>
                  <a:pt x="85" y="143"/>
                  <a:pt x="85" y="143"/>
                </a:cubicBezTo>
                <a:cubicBezTo>
                  <a:pt x="86" y="143"/>
                  <a:pt x="86" y="143"/>
                  <a:pt x="86" y="143"/>
                </a:cubicBezTo>
                <a:cubicBezTo>
                  <a:pt x="86" y="143"/>
                  <a:pt x="86" y="143"/>
                  <a:pt x="86" y="143"/>
                </a:cubicBezTo>
                <a:cubicBezTo>
                  <a:pt x="87" y="143"/>
                  <a:pt x="87" y="143"/>
                  <a:pt x="87" y="143"/>
                </a:cubicBezTo>
                <a:cubicBezTo>
                  <a:pt x="87" y="142"/>
                  <a:pt x="87" y="142"/>
                  <a:pt x="87" y="142"/>
                </a:cubicBezTo>
                <a:cubicBezTo>
                  <a:pt x="88" y="141"/>
                  <a:pt x="88" y="141"/>
                  <a:pt x="88" y="141"/>
                </a:cubicBezTo>
                <a:cubicBezTo>
                  <a:pt x="90" y="140"/>
                  <a:pt x="90" y="140"/>
                  <a:pt x="90" y="140"/>
                </a:cubicBezTo>
                <a:cubicBezTo>
                  <a:pt x="91" y="140"/>
                  <a:pt x="91" y="140"/>
                  <a:pt x="91" y="140"/>
                </a:cubicBezTo>
                <a:cubicBezTo>
                  <a:pt x="93" y="139"/>
                  <a:pt x="93" y="139"/>
                  <a:pt x="93" y="139"/>
                </a:cubicBezTo>
                <a:cubicBezTo>
                  <a:pt x="94" y="138"/>
                  <a:pt x="94" y="138"/>
                  <a:pt x="94" y="138"/>
                </a:cubicBezTo>
                <a:cubicBezTo>
                  <a:pt x="94" y="138"/>
                  <a:pt x="94" y="138"/>
                  <a:pt x="94" y="138"/>
                </a:cubicBezTo>
                <a:cubicBezTo>
                  <a:pt x="95" y="138"/>
                  <a:pt x="95" y="138"/>
                  <a:pt x="95" y="138"/>
                </a:cubicBezTo>
                <a:cubicBezTo>
                  <a:pt x="96" y="138"/>
                  <a:pt x="96" y="138"/>
                  <a:pt x="96" y="138"/>
                </a:cubicBezTo>
                <a:cubicBezTo>
                  <a:pt x="96" y="138"/>
                  <a:pt x="96" y="138"/>
                  <a:pt x="96" y="138"/>
                </a:cubicBezTo>
                <a:cubicBezTo>
                  <a:pt x="97" y="138"/>
                  <a:pt x="97" y="138"/>
                  <a:pt x="97" y="138"/>
                </a:cubicBezTo>
                <a:cubicBezTo>
                  <a:pt x="98" y="137"/>
                  <a:pt x="98" y="137"/>
                  <a:pt x="98" y="137"/>
                </a:cubicBezTo>
                <a:cubicBezTo>
                  <a:pt x="98" y="138"/>
                  <a:pt x="98" y="138"/>
                  <a:pt x="98" y="138"/>
                </a:cubicBezTo>
                <a:cubicBezTo>
                  <a:pt x="97" y="139"/>
                  <a:pt x="97" y="139"/>
                  <a:pt x="97" y="139"/>
                </a:cubicBezTo>
                <a:cubicBezTo>
                  <a:pt x="97" y="140"/>
                  <a:pt x="97" y="140"/>
                  <a:pt x="97" y="140"/>
                </a:cubicBezTo>
                <a:cubicBezTo>
                  <a:pt x="98" y="138"/>
                  <a:pt x="98" y="138"/>
                  <a:pt x="98" y="138"/>
                </a:cubicBezTo>
                <a:cubicBezTo>
                  <a:pt x="100" y="138"/>
                  <a:pt x="100" y="138"/>
                  <a:pt x="100" y="138"/>
                </a:cubicBezTo>
                <a:cubicBezTo>
                  <a:pt x="103" y="136"/>
                  <a:pt x="103" y="136"/>
                  <a:pt x="103" y="136"/>
                </a:cubicBezTo>
                <a:cubicBezTo>
                  <a:pt x="104" y="136"/>
                  <a:pt x="104" y="136"/>
                  <a:pt x="104" y="136"/>
                </a:cubicBezTo>
                <a:cubicBezTo>
                  <a:pt x="106" y="135"/>
                  <a:pt x="106" y="135"/>
                  <a:pt x="106" y="135"/>
                </a:cubicBezTo>
                <a:cubicBezTo>
                  <a:pt x="107" y="135"/>
                  <a:pt x="107" y="135"/>
                  <a:pt x="107" y="135"/>
                </a:cubicBezTo>
                <a:cubicBezTo>
                  <a:pt x="108" y="134"/>
                  <a:pt x="108" y="134"/>
                  <a:pt x="108" y="134"/>
                </a:cubicBezTo>
                <a:cubicBezTo>
                  <a:pt x="109" y="134"/>
                  <a:pt x="109" y="134"/>
                  <a:pt x="109" y="134"/>
                </a:cubicBezTo>
                <a:cubicBezTo>
                  <a:pt x="109" y="135"/>
                  <a:pt x="109" y="135"/>
                  <a:pt x="109" y="135"/>
                </a:cubicBezTo>
                <a:cubicBezTo>
                  <a:pt x="108" y="136"/>
                  <a:pt x="108" y="136"/>
                  <a:pt x="108" y="136"/>
                </a:cubicBezTo>
                <a:cubicBezTo>
                  <a:pt x="108" y="137"/>
                  <a:pt x="108" y="137"/>
                  <a:pt x="108" y="137"/>
                </a:cubicBezTo>
                <a:cubicBezTo>
                  <a:pt x="108" y="137"/>
                  <a:pt x="108" y="137"/>
                  <a:pt x="108" y="137"/>
                </a:cubicBezTo>
                <a:cubicBezTo>
                  <a:pt x="110" y="136"/>
                  <a:pt x="110" y="136"/>
                  <a:pt x="110" y="136"/>
                </a:cubicBezTo>
                <a:cubicBezTo>
                  <a:pt x="112" y="135"/>
                  <a:pt x="112" y="135"/>
                  <a:pt x="112" y="135"/>
                </a:cubicBezTo>
                <a:cubicBezTo>
                  <a:pt x="112" y="135"/>
                  <a:pt x="112" y="135"/>
                  <a:pt x="112" y="135"/>
                </a:cubicBezTo>
                <a:cubicBezTo>
                  <a:pt x="112" y="134"/>
                  <a:pt x="112" y="134"/>
                  <a:pt x="112" y="134"/>
                </a:cubicBezTo>
                <a:cubicBezTo>
                  <a:pt x="113" y="133"/>
                  <a:pt x="113" y="133"/>
                  <a:pt x="113" y="133"/>
                </a:cubicBezTo>
                <a:cubicBezTo>
                  <a:pt x="114" y="134"/>
                  <a:pt x="114" y="134"/>
                  <a:pt x="114" y="134"/>
                </a:cubicBezTo>
                <a:cubicBezTo>
                  <a:pt x="114" y="133"/>
                  <a:pt x="114" y="133"/>
                  <a:pt x="114" y="133"/>
                </a:cubicBezTo>
                <a:cubicBezTo>
                  <a:pt x="115" y="132"/>
                  <a:pt x="115" y="132"/>
                  <a:pt x="115" y="132"/>
                </a:cubicBezTo>
                <a:cubicBezTo>
                  <a:pt x="115" y="133"/>
                  <a:pt x="115" y="133"/>
                  <a:pt x="115" y="133"/>
                </a:cubicBezTo>
                <a:cubicBezTo>
                  <a:pt x="116" y="133"/>
                  <a:pt x="116" y="133"/>
                  <a:pt x="116" y="133"/>
                </a:cubicBezTo>
                <a:cubicBezTo>
                  <a:pt x="116" y="132"/>
                  <a:pt x="116" y="132"/>
                  <a:pt x="116" y="132"/>
                </a:cubicBezTo>
                <a:cubicBezTo>
                  <a:pt x="116" y="131"/>
                  <a:pt x="116" y="131"/>
                  <a:pt x="116" y="131"/>
                </a:cubicBezTo>
                <a:cubicBezTo>
                  <a:pt x="116" y="130"/>
                  <a:pt x="116" y="130"/>
                  <a:pt x="116" y="130"/>
                </a:cubicBezTo>
                <a:cubicBezTo>
                  <a:pt x="116" y="129"/>
                  <a:pt x="116" y="129"/>
                  <a:pt x="116" y="129"/>
                </a:cubicBezTo>
                <a:cubicBezTo>
                  <a:pt x="117" y="128"/>
                  <a:pt x="117" y="128"/>
                  <a:pt x="117" y="128"/>
                </a:cubicBezTo>
                <a:cubicBezTo>
                  <a:pt x="118" y="128"/>
                  <a:pt x="118" y="128"/>
                  <a:pt x="118" y="128"/>
                </a:cubicBezTo>
                <a:cubicBezTo>
                  <a:pt x="118" y="129"/>
                  <a:pt x="118" y="129"/>
                  <a:pt x="118" y="129"/>
                </a:cubicBezTo>
                <a:cubicBezTo>
                  <a:pt x="118" y="133"/>
                  <a:pt x="118" y="133"/>
                  <a:pt x="118" y="133"/>
                </a:cubicBezTo>
                <a:cubicBezTo>
                  <a:pt x="118" y="134"/>
                  <a:pt x="118" y="134"/>
                  <a:pt x="118" y="134"/>
                </a:cubicBezTo>
                <a:cubicBezTo>
                  <a:pt x="118" y="137"/>
                  <a:pt x="118" y="137"/>
                  <a:pt x="118" y="137"/>
                </a:cubicBezTo>
                <a:cubicBezTo>
                  <a:pt x="117" y="139"/>
                  <a:pt x="117" y="139"/>
                  <a:pt x="117" y="139"/>
                </a:cubicBezTo>
                <a:cubicBezTo>
                  <a:pt x="117" y="143"/>
                  <a:pt x="117" y="143"/>
                  <a:pt x="117" y="143"/>
                </a:cubicBezTo>
                <a:cubicBezTo>
                  <a:pt x="117" y="145"/>
                  <a:pt x="117" y="145"/>
                  <a:pt x="117" y="145"/>
                </a:cubicBezTo>
                <a:cubicBezTo>
                  <a:pt x="118" y="145"/>
                  <a:pt x="118" y="145"/>
                  <a:pt x="118" y="145"/>
                </a:cubicBezTo>
                <a:cubicBezTo>
                  <a:pt x="119" y="146"/>
                  <a:pt x="119" y="146"/>
                  <a:pt x="119" y="146"/>
                </a:cubicBezTo>
                <a:cubicBezTo>
                  <a:pt x="121" y="145"/>
                  <a:pt x="121" y="145"/>
                  <a:pt x="121" y="145"/>
                </a:cubicBezTo>
                <a:cubicBezTo>
                  <a:pt x="120" y="145"/>
                  <a:pt x="120" y="145"/>
                  <a:pt x="120" y="145"/>
                </a:cubicBezTo>
                <a:cubicBezTo>
                  <a:pt x="119" y="145"/>
                  <a:pt x="119" y="145"/>
                  <a:pt x="119" y="145"/>
                </a:cubicBezTo>
                <a:cubicBezTo>
                  <a:pt x="119" y="144"/>
                  <a:pt x="119" y="144"/>
                  <a:pt x="119" y="144"/>
                </a:cubicBezTo>
                <a:cubicBezTo>
                  <a:pt x="120" y="144"/>
                  <a:pt x="120" y="144"/>
                  <a:pt x="120" y="144"/>
                </a:cubicBezTo>
                <a:cubicBezTo>
                  <a:pt x="121" y="144"/>
                  <a:pt x="121" y="144"/>
                  <a:pt x="121" y="144"/>
                </a:cubicBezTo>
                <a:cubicBezTo>
                  <a:pt x="121" y="143"/>
                  <a:pt x="121" y="143"/>
                  <a:pt x="121" y="143"/>
                </a:cubicBezTo>
                <a:cubicBezTo>
                  <a:pt x="121" y="143"/>
                  <a:pt x="121" y="143"/>
                  <a:pt x="121" y="143"/>
                </a:cubicBezTo>
                <a:cubicBezTo>
                  <a:pt x="122" y="142"/>
                  <a:pt x="122" y="142"/>
                  <a:pt x="122" y="142"/>
                </a:cubicBezTo>
                <a:cubicBezTo>
                  <a:pt x="123" y="142"/>
                  <a:pt x="123" y="142"/>
                  <a:pt x="123" y="142"/>
                </a:cubicBezTo>
                <a:cubicBezTo>
                  <a:pt x="123" y="143"/>
                  <a:pt x="123" y="143"/>
                  <a:pt x="123" y="143"/>
                </a:cubicBezTo>
                <a:cubicBezTo>
                  <a:pt x="124" y="142"/>
                  <a:pt x="124" y="142"/>
                  <a:pt x="124" y="142"/>
                </a:cubicBezTo>
                <a:cubicBezTo>
                  <a:pt x="123" y="140"/>
                  <a:pt x="123" y="140"/>
                  <a:pt x="123" y="140"/>
                </a:cubicBezTo>
                <a:cubicBezTo>
                  <a:pt x="124" y="140"/>
                  <a:pt x="124" y="140"/>
                  <a:pt x="124" y="140"/>
                </a:cubicBezTo>
                <a:cubicBezTo>
                  <a:pt x="126" y="139"/>
                  <a:pt x="126" y="139"/>
                  <a:pt x="126" y="139"/>
                </a:cubicBezTo>
                <a:cubicBezTo>
                  <a:pt x="126" y="138"/>
                  <a:pt x="126" y="138"/>
                  <a:pt x="126" y="138"/>
                </a:cubicBezTo>
                <a:cubicBezTo>
                  <a:pt x="127" y="138"/>
                  <a:pt x="127" y="138"/>
                  <a:pt x="127" y="138"/>
                </a:cubicBezTo>
                <a:cubicBezTo>
                  <a:pt x="127" y="139"/>
                  <a:pt x="127" y="139"/>
                  <a:pt x="127" y="139"/>
                </a:cubicBezTo>
                <a:cubicBezTo>
                  <a:pt x="127" y="140"/>
                  <a:pt x="127" y="140"/>
                  <a:pt x="127" y="140"/>
                </a:cubicBezTo>
                <a:cubicBezTo>
                  <a:pt x="126" y="141"/>
                  <a:pt x="126" y="141"/>
                  <a:pt x="126" y="141"/>
                </a:cubicBezTo>
                <a:cubicBezTo>
                  <a:pt x="126" y="141"/>
                  <a:pt x="126" y="141"/>
                  <a:pt x="126" y="141"/>
                </a:cubicBezTo>
                <a:cubicBezTo>
                  <a:pt x="125" y="142"/>
                  <a:pt x="125" y="142"/>
                  <a:pt x="125" y="142"/>
                </a:cubicBezTo>
                <a:cubicBezTo>
                  <a:pt x="125" y="143"/>
                  <a:pt x="125" y="143"/>
                  <a:pt x="125" y="143"/>
                </a:cubicBezTo>
                <a:cubicBezTo>
                  <a:pt x="125" y="143"/>
                  <a:pt x="125" y="143"/>
                  <a:pt x="125" y="143"/>
                </a:cubicBezTo>
                <a:cubicBezTo>
                  <a:pt x="126" y="143"/>
                  <a:pt x="126" y="143"/>
                  <a:pt x="126" y="143"/>
                </a:cubicBezTo>
                <a:cubicBezTo>
                  <a:pt x="126" y="143"/>
                  <a:pt x="126" y="143"/>
                  <a:pt x="126" y="143"/>
                </a:cubicBezTo>
                <a:cubicBezTo>
                  <a:pt x="126" y="144"/>
                  <a:pt x="126" y="144"/>
                  <a:pt x="126" y="144"/>
                </a:cubicBezTo>
                <a:cubicBezTo>
                  <a:pt x="125" y="144"/>
                  <a:pt x="125" y="144"/>
                  <a:pt x="125" y="144"/>
                </a:cubicBezTo>
                <a:cubicBezTo>
                  <a:pt x="125" y="145"/>
                  <a:pt x="125" y="145"/>
                  <a:pt x="125" y="145"/>
                </a:cubicBezTo>
                <a:cubicBezTo>
                  <a:pt x="124" y="145"/>
                  <a:pt x="124" y="145"/>
                  <a:pt x="124" y="145"/>
                </a:cubicBezTo>
                <a:cubicBezTo>
                  <a:pt x="124" y="145"/>
                  <a:pt x="124" y="145"/>
                  <a:pt x="124" y="145"/>
                </a:cubicBezTo>
                <a:cubicBezTo>
                  <a:pt x="123" y="146"/>
                  <a:pt x="123" y="146"/>
                  <a:pt x="123" y="146"/>
                </a:cubicBezTo>
                <a:cubicBezTo>
                  <a:pt x="123" y="147"/>
                  <a:pt x="123" y="147"/>
                  <a:pt x="123" y="147"/>
                </a:cubicBezTo>
                <a:cubicBezTo>
                  <a:pt x="125" y="147"/>
                  <a:pt x="125" y="147"/>
                  <a:pt x="125" y="147"/>
                </a:cubicBezTo>
                <a:cubicBezTo>
                  <a:pt x="126" y="148"/>
                  <a:pt x="126" y="148"/>
                  <a:pt x="126" y="148"/>
                </a:cubicBezTo>
                <a:cubicBezTo>
                  <a:pt x="127" y="148"/>
                  <a:pt x="127" y="148"/>
                  <a:pt x="127" y="148"/>
                </a:cubicBezTo>
                <a:cubicBezTo>
                  <a:pt x="128" y="147"/>
                  <a:pt x="128" y="147"/>
                  <a:pt x="128" y="147"/>
                </a:cubicBezTo>
                <a:cubicBezTo>
                  <a:pt x="129" y="147"/>
                  <a:pt x="129" y="147"/>
                  <a:pt x="129" y="147"/>
                </a:cubicBezTo>
                <a:cubicBezTo>
                  <a:pt x="130" y="145"/>
                  <a:pt x="130" y="145"/>
                  <a:pt x="130" y="145"/>
                </a:cubicBezTo>
                <a:cubicBezTo>
                  <a:pt x="131" y="144"/>
                  <a:pt x="131" y="144"/>
                  <a:pt x="131" y="144"/>
                </a:cubicBezTo>
                <a:cubicBezTo>
                  <a:pt x="132" y="143"/>
                  <a:pt x="132" y="143"/>
                  <a:pt x="132" y="143"/>
                </a:cubicBezTo>
                <a:cubicBezTo>
                  <a:pt x="133" y="144"/>
                  <a:pt x="133" y="144"/>
                  <a:pt x="133" y="144"/>
                </a:cubicBezTo>
                <a:cubicBezTo>
                  <a:pt x="134" y="144"/>
                  <a:pt x="134" y="144"/>
                  <a:pt x="134" y="144"/>
                </a:cubicBezTo>
                <a:cubicBezTo>
                  <a:pt x="134" y="145"/>
                  <a:pt x="134" y="145"/>
                  <a:pt x="134" y="145"/>
                </a:cubicBezTo>
                <a:cubicBezTo>
                  <a:pt x="135" y="145"/>
                  <a:pt x="135" y="145"/>
                  <a:pt x="135" y="145"/>
                </a:cubicBezTo>
                <a:cubicBezTo>
                  <a:pt x="136" y="146"/>
                  <a:pt x="136" y="146"/>
                  <a:pt x="136" y="146"/>
                </a:cubicBezTo>
                <a:cubicBezTo>
                  <a:pt x="137" y="146"/>
                  <a:pt x="137" y="146"/>
                  <a:pt x="137" y="146"/>
                </a:cubicBezTo>
                <a:cubicBezTo>
                  <a:pt x="137" y="147"/>
                  <a:pt x="137" y="147"/>
                  <a:pt x="137" y="147"/>
                </a:cubicBezTo>
                <a:cubicBezTo>
                  <a:pt x="138" y="149"/>
                  <a:pt x="138" y="149"/>
                  <a:pt x="138" y="149"/>
                </a:cubicBezTo>
                <a:cubicBezTo>
                  <a:pt x="138" y="150"/>
                  <a:pt x="138" y="150"/>
                  <a:pt x="138" y="150"/>
                </a:cubicBezTo>
                <a:cubicBezTo>
                  <a:pt x="139" y="152"/>
                  <a:pt x="139" y="152"/>
                  <a:pt x="139" y="152"/>
                </a:cubicBezTo>
                <a:cubicBezTo>
                  <a:pt x="143" y="155"/>
                  <a:pt x="143" y="155"/>
                  <a:pt x="143" y="155"/>
                </a:cubicBezTo>
                <a:cubicBezTo>
                  <a:pt x="144" y="156"/>
                  <a:pt x="144" y="156"/>
                  <a:pt x="144" y="156"/>
                </a:cubicBezTo>
                <a:cubicBezTo>
                  <a:pt x="145" y="156"/>
                  <a:pt x="145" y="156"/>
                  <a:pt x="145" y="156"/>
                </a:cubicBezTo>
                <a:cubicBezTo>
                  <a:pt x="147" y="158"/>
                  <a:pt x="147" y="158"/>
                  <a:pt x="147" y="158"/>
                </a:cubicBezTo>
                <a:cubicBezTo>
                  <a:pt x="147" y="158"/>
                  <a:pt x="147" y="158"/>
                  <a:pt x="147" y="158"/>
                </a:cubicBezTo>
                <a:cubicBezTo>
                  <a:pt x="148" y="159"/>
                  <a:pt x="148" y="159"/>
                  <a:pt x="148" y="159"/>
                </a:cubicBezTo>
                <a:cubicBezTo>
                  <a:pt x="149" y="159"/>
                  <a:pt x="149" y="159"/>
                  <a:pt x="149" y="159"/>
                </a:cubicBezTo>
                <a:cubicBezTo>
                  <a:pt x="149" y="160"/>
                  <a:pt x="149" y="160"/>
                  <a:pt x="149" y="160"/>
                </a:cubicBezTo>
                <a:cubicBezTo>
                  <a:pt x="150" y="159"/>
                  <a:pt x="150" y="159"/>
                  <a:pt x="150" y="159"/>
                </a:cubicBezTo>
                <a:cubicBezTo>
                  <a:pt x="150" y="160"/>
                  <a:pt x="150" y="160"/>
                  <a:pt x="150" y="160"/>
                </a:cubicBezTo>
                <a:cubicBezTo>
                  <a:pt x="151" y="161"/>
                  <a:pt x="151" y="161"/>
                  <a:pt x="151" y="161"/>
                </a:cubicBezTo>
                <a:cubicBezTo>
                  <a:pt x="152" y="161"/>
                  <a:pt x="152" y="161"/>
                  <a:pt x="152" y="161"/>
                </a:cubicBezTo>
                <a:cubicBezTo>
                  <a:pt x="152" y="162"/>
                  <a:pt x="152" y="162"/>
                  <a:pt x="152" y="162"/>
                </a:cubicBezTo>
                <a:cubicBezTo>
                  <a:pt x="153" y="163"/>
                  <a:pt x="153" y="163"/>
                  <a:pt x="153" y="163"/>
                </a:cubicBezTo>
                <a:cubicBezTo>
                  <a:pt x="153" y="162"/>
                  <a:pt x="153" y="162"/>
                  <a:pt x="153" y="162"/>
                </a:cubicBezTo>
                <a:cubicBezTo>
                  <a:pt x="153" y="161"/>
                  <a:pt x="153" y="161"/>
                  <a:pt x="153" y="161"/>
                </a:cubicBezTo>
                <a:cubicBezTo>
                  <a:pt x="153" y="161"/>
                  <a:pt x="153" y="161"/>
                  <a:pt x="153" y="161"/>
                </a:cubicBezTo>
                <a:cubicBezTo>
                  <a:pt x="152" y="160"/>
                  <a:pt x="152" y="160"/>
                  <a:pt x="152" y="160"/>
                </a:cubicBezTo>
                <a:cubicBezTo>
                  <a:pt x="152" y="159"/>
                  <a:pt x="152" y="159"/>
                  <a:pt x="152" y="159"/>
                </a:cubicBezTo>
                <a:cubicBezTo>
                  <a:pt x="154" y="160"/>
                  <a:pt x="154" y="160"/>
                  <a:pt x="154" y="160"/>
                </a:cubicBezTo>
                <a:cubicBezTo>
                  <a:pt x="154" y="161"/>
                  <a:pt x="154" y="161"/>
                  <a:pt x="154" y="161"/>
                </a:cubicBezTo>
                <a:cubicBezTo>
                  <a:pt x="154" y="161"/>
                  <a:pt x="154" y="161"/>
                  <a:pt x="154" y="161"/>
                </a:cubicBezTo>
                <a:cubicBezTo>
                  <a:pt x="155" y="160"/>
                  <a:pt x="155" y="160"/>
                  <a:pt x="155" y="160"/>
                </a:cubicBezTo>
                <a:cubicBezTo>
                  <a:pt x="155" y="160"/>
                  <a:pt x="155" y="160"/>
                  <a:pt x="155" y="160"/>
                </a:cubicBezTo>
                <a:cubicBezTo>
                  <a:pt x="156" y="161"/>
                  <a:pt x="156" y="161"/>
                  <a:pt x="156" y="161"/>
                </a:cubicBezTo>
                <a:cubicBezTo>
                  <a:pt x="157" y="162"/>
                  <a:pt x="157" y="162"/>
                  <a:pt x="157" y="162"/>
                </a:cubicBezTo>
                <a:cubicBezTo>
                  <a:pt x="157" y="162"/>
                  <a:pt x="157" y="162"/>
                  <a:pt x="157" y="162"/>
                </a:cubicBezTo>
                <a:cubicBezTo>
                  <a:pt x="158" y="164"/>
                  <a:pt x="158" y="164"/>
                  <a:pt x="158" y="164"/>
                </a:cubicBezTo>
                <a:cubicBezTo>
                  <a:pt x="158" y="165"/>
                  <a:pt x="158" y="165"/>
                  <a:pt x="158" y="165"/>
                </a:cubicBezTo>
                <a:cubicBezTo>
                  <a:pt x="159" y="166"/>
                  <a:pt x="159" y="166"/>
                  <a:pt x="159" y="166"/>
                </a:cubicBezTo>
                <a:cubicBezTo>
                  <a:pt x="159" y="167"/>
                  <a:pt x="159" y="167"/>
                  <a:pt x="159" y="167"/>
                </a:cubicBezTo>
                <a:cubicBezTo>
                  <a:pt x="159" y="168"/>
                  <a:pt x="159" y="168"/>
                  <a:pt x="159" y="168"/>
                </a:cubicBezTo>
                <a:cubicBezTo>
                  <a:pt x="158" y="169"/>
                  <a:pt x="158" y="169"/>
                  <a:pt x="158" y="169"/>
                </a:cubicBezTo>
                <a:cubicBezTo>
                  <a:pt x="158" y="170"/>
                  <a:pt x="158" y="170"/>
                  <a:pt x="158" y="170"/>
                </a:cubicBezTo>
                <a:cubicBezTo>
                  <a:pt x="155" y="169"/>
                  <a:pt x="155" y="169"/>
                  <a:pt x="155" y="169"/>
                </a:cubicBezTo>
                <a:cubicBezTo>
                  <a:pt x="154" y="169"/>
                  <a:pt x="154" y="169"/>
                  <a:pt x="154" y="169"/>
                </a:cubicBezTo>
                <a:cubicBezTo>
                  <a:pt x="154" y="170"/>
                  <a:pt x="154" y="170"/>
                  <a:pt x="154" y="170"/>
                </a:cubicBezTo>
                <a:cubicBezTo>
                  <a:pt x="154" y="170"/>
                  <a:pt x="154" y="170"/>
                  <a:pt x="154" y="170"/>
                </a:cubicBezTo>
                <a:cubicBezTo>
                  <a:pt x="152" y="169"/>
                  <a:pt x="152" y="169"/>
                  <a:pt x="152" y="169"/>
                </a:cubicBezTo>
                <a:cubicBezTo>
                  <a:pt x="152" y="169"/>
                  <a:pt x="152" y="169"/>
                  <a:pt x="152" y="169"/>
                </a:cubicBezTo>
                <a:cubicBezTo>
                  <a:pt x="152" y="170"/>
                  <a:pt x="152" y="170"/>
                  <a:pt x="152" y="170"/>
                </a:cubicBezTo>
                <a:cubicBezTo>
                  <a:pt x="151" y="171"/>
                  <a:pt x="151" y="171"/>
                  <a:pt x="151" y="171"/>
                </a:cubicBezTo>
                <a:cubicBezTo>
                  <a:pt x="151" y="172"/>
                  <a:pt x="151" y="172"/>
                  <a:pt x="151" y="172"/>
                </a:cubicBezTo>
                <a:cubicBezTo>
                  <a:pt x="150" y="172"/>
                  <a:pt x="150" y="172"/>
                  <a:pt x="150" y="172"/>
                </a:cubicBezTo>
                <a:cubicBezTo>
                  <a:pt x="149" y="172"/>
                  <a:pt x="149" y="172"/>
                  <a:pt x="149" y="172"/>
                </a:cubicBezTo>
                <a:cubicBezTo>
                  <a:pt x="149" y="172"/>
                  <a:pt x="149" y="172"/>
                  <a:pt x="149" y="172"/>
                </a:cubicBezTo>
                <a:cubicBezTo>
                  <a:pt x="150" y="173"/>
                  <a:pt x="150" y="173"/>
                  <a:pt x="150" y="173"/>
                </a:cubicBezTo>
                <a:cubicBezTo>
                  <a:pt x="151" y="174"/>
                  <a:pt x="151" y="174"/>
                  <a:pt x="151" y="174"/>
                </a:cubicBezTo>
                <a:cubicBezTo>
                  <a:pt x="151" y="175"/>
                  <a:pt x="151" y="175"/>
                  <a:pt x="151" y="175"/>
                </a:cubicBezTo>
                <a:cubicBezTo>
                  <a:pt x="152" y="174"/>
                  <a:pt x="152" y="174"/>
                  <a:pt x="152" y="174"/>
                </a:cubicBezTo>
                <a:cubicBezTo>
                  <a:pt x="153" y="175"/>
                  <a:pt x="153" y="175"/>
                  <a:pt x="153" y="175"/>
                </a:cubicBezTo>
                <a:cubicBezTo>
                  <a:pt x="153" y="176"/>
                  <a:pt x="153" y="176"/>
                  <a:pt x="153" y="176"/>
                </a:cubicBezTo>
                <a:cubicBezTo>
                  <a:pt x="155" y="176"/>
                  <a:pt x="155" y="176"/>
                  <a:pt x="155" y="176"/>
                </a:cubicBezTo>
                <a:cubicBezTo>
                  <a:pt x="156" y="177"/>
                  <a:pt x="156" y="177"/>
                  <a:pt x="156" y="177"/>
                </a:cubicBezTo>
                <a:cubicBezTo>
                  <a:pt x="158" y="177"/>
                  <a:pt x="158" y="177"/>
                  <a:pt x="158" y="177"/>
                </a:cubicBezTo>
                <a:cubicBezTo>
                  <a:pt x="160" y="178"/>
                  <a:pt x="160" y="178"/>
                  <a:pt x="160" y="178"/>
                </a:cubicBezTo>
                <a:cubicBezTo>
                  <a:pt x="161" y="178"/>
                  <a:pt x="161" y="178"/>
                  <a:pt x="161" y="178"/>
                </a:cubicBezTo>
                <a:cubicBezTo>
                  <a:pt x="161" y="178"/>
                  <a:pt x="161" y="178"/>
                  <a:pt x="161" y="178"/>
                </a:cubicBezTo>
                <a:cubicBezTo>
                  <a:pt x="162" y="178"/>
                  <a:pt x="162" y="178"/>
                  <a:pt x="162" y="178"/>
                </a:cubicBezTo>
                <a:cubicBezTo>
                  <a:pt x="163" y="178"/>
                  <a:pt x="163" y="178"/>
                  <a:pt x="163" y="178"/>
                </a:cubicBezTo>
                <a:cubicBezTo>
                  <a:pt x="163" y="179"/>
                  <a:pt x="163" y="179"/>
                  <a:pt x="163" y="179"/>
                </a:cubicBezTo>
                <a:cubicBezTo>
                  <a:pt x="164" y="178"/>
                  <a:pt x="164" y="178"/>
                  <a:pt x="164" y="178"/>
                </a:cubicBezTo>
                <a:cubicBezTo>
                  <a:pt x="165" y="178"/>
                  <a:pt x="165" y="178"/>
                  <a:pt x="165" y="178"/>
                </a:cubicBezTo>
                <a:cubicBezTo>
                  <a:pt x="165" y="178"/>
                  <a:pt x="165" y="178"/>
                  <a:pt x="165" y="178"/>
                </a:cubicBezTo>
                <a:cubicBezTo>
                  <a:pt x="166" y="177"/>
                  <a:pt x="166" y="177"/>
                  <a:pt x="166" y="177"/>
                </a:cubicBezTo>
                <a:cubicBezTo>
                  <a:pt x="166" y="178"/>
                  <a:pt x="166" y="178"/>
                  <a:pt x="166" y="178"/>
                </a:cubicBezTo>
                <a:cubicBezTo>
                  <a:pt x="166" y="178"/>
                  <a:pt x="166" y="178"/>
                  <a:pt x="166" y="178"/>
                </a:cubicBezTo>
                <a:cubicBezTo>
                  <a:pt x="167" y="178"/>
                  <a:pt x="167" y="178"/>
                  <a:pt x="167" y="178"/>
                </a:cubicBezTo>
                <a:cubicBezTo>
                  <a:pt x="168" y="177"/>
                  <a:pt x="168" y="177"/>
                  <a:pt x="168" y="177"/>
                </a:cubicBezTo>
                <a:cubicBezTo>
                  <a:pt x="171" y="176"/>
                  <a:pt x="171" y="176"/>
                  <a:pt x="171" y="176"/>
                </a:cubicBezTo>
                <a:cubicBezTo>
                  <a:pt x="172" y="176"/>
                  <a:pt x="172" y="176"/>
                  <a:pt x="172" y="176"/>
                </a:cubicBezTo>
                <a:cubicBezTo>
                  <a:pt x="172" y="177"/>
                  <a:pt x="172" y="177"/>
                  <a:pt x="172" y="177"/>
                </a:cubicBezTo>
                <a:cubicBezTo>
                  <a:pt x="172" y="178"/>
                  <a:pt x="172" y="178"/>
                  <a:pt x="172" y="178"/>
                </a:cubicBezTo>
                <a:cubicBezTo>
                  <a:pt x="172" y="178"/>
                  <a:pt x="172" y="178"/>
                  <a:pt x="172" y="178"/>
                </a:cubicBezTo>
                <a:cubicBezTo>
                  <a:pt x="172" y="178"/>
                  <a:pt x="172" y="178"/>
                  <a:pt x="172" y="178"/>
                </a:cubicBezTo>
                <a:cubicBezTo>
                  <a:pt x="172" y="179"/>
                  <a:pt x="172" y="179"/>
                  <a:pt x="172" y="179"/>
                </a:cubicBezTo>
                <a:cubicBezTo>
                  <a:pt x="172" y="180"/>
                  <a:pt x="172" y="180"/>
                  <a:pt x="172" y="180"/>
                </a:cubicBezTo>
                <a:cubicBezTo>
                  <a:pt x="172" y="180"/>
                  <a:pt x="172" y="180"/>
                  <a:pt x="172" y="180"/>
                </a:cubicBezTo>
                <a:cubicBezTo>
                  <a:pt x="173" y="181"/>
                  <a:pt x="173" y="181"/>
                  <a:pt x="173" y="181"/>
                </a:cubicBezTo>
                <a:cubicBezTo>
                  <a:pt x="173" y="180"/>
                  <a:pt x="173" y="180"/>
                  <a:pt x="173" y="180"/>
                </a:cubicBezTo>
                <a:cubicBezTo>
                  <a:pt x="174" y="181"/>
                  <a:pt x="174" y="181"/>
                  <a:pt x="174" y="181"/>
                </a:cubicBezTo>
                <a:cubicBezTo>
                  <a:pt x="174" y="181"/>
                  <a:pt x="174" y="181"/>
                  <a:pt x="174" y="181"/>
                </a:cubicBezTo>
                <a:cubicBezTo>
                  <a:pt x="173" y="183"/>
                  <a:pt x="173" y="183"/>
                  <a:pt x="173" y="183"/>
                </a:cubicBezTo>
                <a:cubicBezTo>
                  <a:pt x="173" y="184"/>
                  <a:pt x="173" y="184"/>
                  <a:pt x="173" y="184"/>
                </a:cubicBezTo>
                <a:cubicBezTo>
                  <a:pt x="174" y="184"/>
                  <a:pt x="174" y="184"/>
                  <a:pt x="174" y="184"/>
                </a:cubicBezTo>
                <a:cubicBezTo>
                  <a:pt x="174" y="184"/>
                  <a:pt x="174" y="184"/>
                  <a:pt x="174" y="184"/>
                </a:cubicBezTo>
                <a:cubicBezTo>
                  <a:pt x="174" y="182"/>
                  <a:pt x="174" y="182"/>
                  <a:pt x="174" y="182"/>
                </a:cubicBezTo>
                <a:cubicBezTo>
                  <a:pt x="175" y="182"/>
                  <a:pt x="175" y="182"/>
                  <a:pt x="175" y="182"/>
                </a:cubicBezTo>
                <a:cubicBezTo>
                  <a:pt x="175" y="182"/>
                  <a:pt x="175" y="182"/>
                  <a:pt x="175" y="182"/>
                </a:cubicBezTo>
                <a:cubicBezTo>
                  <a:pt x="175" y="183"/>
                  <a:pt x="175" y="183"/>
                  <a:pt x="175" y="183"/>
                </a:cubicBezTo>
                <a:cubicBezTo>
                  <a:pt x="174" y="185"/>
                  <a:pt x="174" y="185"/>
                  <a:pt x="174" y="185"/>
                </a:cubicBezTo>
                <a:cubicBezTo>
                  <a:pt x="174" y="186"/>
                  <a:pt x="174" y="186"/>
                  <a:pt x="174" y="186"/>
                </a:cubicBezTo>
                <a:cubicBezTo>
                  <a:pt x="174" y="188"/>
                  <a:pt x="174" y="188"/>
                  <a:pt x="174" y="188"/>
                </a:cubicBezTo>
                <a:cubicBezTo>
                  <a:pt x="174" y="189"/>
                  <a:pt x="174" y="189"/>
                  <a:pt x="174" y="189"/>
                </a:cubicBezTo>
                <a:cubicBezTo>
                  <a:pt x="174" y="190"/>
                  <a:pt x="174" y="190"/>
                  <a:pt x="174" y="190"/>
                </a:cubicBezTo>
                <a:cubicBezTo>
                  <a:pt x="174" y="192"/>
                  <a:pt x="174" y="192"/>
                  <a:pt x="174" y="192"/>
                </a:cubicBezTo>
                <a:cubicBezTo>
                  <a:pt x="175" y="192"/>
                  <a:pt x="175" y="192"/>
                  <a:pt x="175" y="192"/>
                </a:cubicBezTo>
                <a:cubicBezTo>
                  <a:pt x="175" y="193"/>
                  <a:pt x="175" y="193"/>
                  <a:pt x="175" y="193"/>
                </a:cubicBezTo>
                <a:cubicBezTo>
                  <a:pt x="174" y="194"/>
                  <a:pt x="174" y="194"/>
                  <a:pt x="174" y="194"/>
                </a:cubicBezTo>
                <a:cubicBezTo>
                  <a:pt x="175" y="194"/>
                  <a:pt x="175" y="194"/>
                  <a:pt x="175" y="194"/>
                </a:cubicBezTo>
                <a:cubicBezTo>
                  <a:pt x="175" y="196"/>
                  <a:pt x="175" y="196"/>
                  <a:pt x="175" y="196"/>
                </a:cubicBezTo>
                <a:cubicBezTo>
                  <a:pt x="176" y="199"/>
                  <a:pt x="176" y="199"/>
                  <a:pt x="176" y="199"/>
                </a:cubicBezTo>
                <a:cubicBezTo>
                  <a:pt x="176" y="196"/>
                  <a:pt x="176" y="196"/>
                  <a:pt x="176" y="196"/>
                </a:cubicBezTo>
                <a:cubicBezTo>
                  <a:pt x="175" y="193"/>
                  <a:pt x="175" y="193"/>
                  <a:pt x="175" y="193"/>
                </a:cubicBezTo>
                <a:cubicBezTo>
                  <a:pt x="175" y="191"/>
                  <a:pt x="175" y="191"/>
                  <a:pt x="175" y="191"/>
                </a:cubicBezTo>
                <a:cubicBezTo>
                  <a:pt x="177" y="189"/>
                  <a:pt x="177" y="189"/>
                  <a:pt x="177" y="189"/>
                </a:cubicBezTo>
                <a:cubicBezTo>
                  <a:pt x="177" y="189"/>
                  <a:pt x="177" y="189"/>
                  <a:pt x="177" y="189"/>
                </a:cubicBezTo>
                <a:cubicBezTo>
                  <a:pt x="177" y="190"/>
                  <a:pt x="177" y="190"/>
                  <a:pt x="177" y="190"/>
                </a:cubicBezTo>
                <a:cubicBezTo>
                  <a:pt x="177" y="190"/>
                  <a:pt x="177" y="190"/>
                  <a:pt x="177" y="190"/>
                </a:cubicBezTo>
                <a:cubicBezTo>
                  <a:pt x="177" y="191"/>
                  <a:pt x="177" y="191"/>
                  <a:pt x="177" y="191"/>
                </a:cubicBezTo>
                <a:cubicBezTo>
                  <a:pt x="177" y="191"/>
                  <a:pt x="177" y="191"/>
                  <a:pt x="177" y="191"/>
                </a:cubicBezTo>
                <a:cubicBezTo>
                  <a:pt x="178" y="191"/>
                  <a:pt x="178" y="191"/>
                  <a:pt x="178" y="191"/>
                </a:cubicBezTo>
                <a:cubicBezTo>
                  <a:pt x="178" y="191"/>
                  <a:pt x="178" y="191"/>
                  <a:pt x="178" y="191"/>
                </a:cubicBezTo>
                <a:cubicBezTo>
                  <a:pt x="179" y="191"/>
                  <a:pt x="179" y="191"/>
                  <a:pt x="179" y="191"/>
                </a:cubicBezTo>
                <a:cubicBezTo>
                  <a:pt x="179" y="190"/>
                  <a:pt x="179" y="190"/>
                  <a:pt x="179" y="190"/>
                </a:cubicBezTo>
                <a:cubicBezTo>
                  <a:pt x="178" y="189"/>
                  <a:pt x="178" y="189"/>
                  <a:pt x="178" y="189"/>
                </a:cubicBezTo>
                <a:cubicBezTo>
                  <a:pt x="178" y="188"/>
                  <a:pt x="178" y="188"/>
                  <a:pt x="178" y="188"/>
                </a:cubicBezTo>
                <a:cubicBezTo>
                  <a:pt x="179" y="188"/>
                  <a:pt x="179" y="188"/>
                  <a:pt x="179" y="188"/>
                </a:cubicBezTo>
                <a:cubicBezTo>
                  <a:pt x="179" y="187"/>
                  <a:pt x="179" y="187"/>
                  <a:pt x="179" y="187"/>
                </a:cubicBezTo>
                <a:cubicBezTo>
                  <a:pt x="178" y="187"/>
                  <a:pt x="178" y="187"/>
                  <a:pt x="178" y="187"/>
                </a:cubicBezTo>
                <a:cubicBezTo>
                  <a:pt x="178" y="186"/>
                  <a:pt x="178" y="186"/>
                  <a:pt x="178" y="186"/>
                </a:cubicBezTo>
                <a:cubicBezTo>
                  <a:pt x="179" y="184"/>
                  <a:pt x="179" y="184"/>
                  <a:pt x="179" y="184"/>
                </a:cubicBezTo>
                <a:cubicBezTo>
                  <a:pt x="180" y="182"/>
                  <a:pt x="180" y="182"/>
                  <a:pt x="180" y="182"/>
                </a:cubicBezTo>
                <a:cubicBezTo>
                  <a:pt x="179" y="181"/>
                  <a:pt x="179" y="181"/>
                  <a:pt x="179" y="181"/>
                </a:cubicBezTo>
                <a:cubicBezTo>
                  <a:pt x="179" y="180"/>
                  <a:pt x="179" y="180"/>
                  <a:pt x="179" y="180"/>
                </a:cubicBezTo>
                <a:cubicBezTo>
                  <a:pt x="180" y="179"/>
                  <a:pt x="180" y="179"/>
                  <a:pt x="180" y="179"/>
                </a:cubicBezTo>
                <a:cubicBezTo>
                  <a:pt x="181" y="179"/>
                  <a:pt x="181" y="179"/>
                  <a:pt x="181" y="179"/>
                </a:cubicBezTo>
                <a:cubicBezTo>
                  <a:pt x="182" y="179"/>
                  <a:pt x="182" y="179"/>
                  <a:pt x="182" y="179"/>
                </a:cubicBezTo>
                <a:cubicBezTo>
                  <a:pt x="182" y="178"/>
                  <a:pt x="182" y="178"/>
                  <a:pt x="182" y="178"/>
                </a:cubicBezTo>
                <a:cubicBezTo>
                  <a:pt x="183" y="178"/>
                  <a:pt x="183" y="178"/>
                  <a:pt x="183" y="178"/>
                </a:cubicBezTo>
                <a:cubicBezTo>
                  <a:pt x="183" y="179"/>
                  <a:pt x="183" y="179"/>
                  <a:pt x="183" y="179"/>
                </a:cubicBezTo>
                <a:cubicBezTo>
                  <a:pt x="184" y="178"/>
                  <a:pt x="184" y="178"/>
                  <a:pt x="184" y="178"/>
                </a:cubicBezTo>
                <a:cubicBezTo>
                  <a:pt x="184" y="178"/>
                  <a:pt x="184" y="178"/>
                  <a:pt x="184" y="178"/>
                </a:cubicBezTo>
                <a:cubicBezTo>
                  <a:pt x="185" y="178"/>
                  <a:pt x="185" y="178"/>
                  <a:pt x="185" y="178"/>
                </a:cubicBezTo>
                <a:cubicBezTo>
                  <a:pt x="185" y="178"/>
                  <a:pt x="185" y="178"/>
                  <a:pt x="185" y="178"/>
                </a:cubicBezTo>
                <a:cubicBezTo>
                  <a:pt x="185" y="178"/>
                  <a:pt x="185" y="178"/>
                  <a:pt x="185" y="178"/>
                </a:cubicBezTo>
                <a:cubicBezTo>
                  <a:pt x="187" y="178"/>
                  <a:pt x="187" y="178"/>
                  <a:pt x="187" y="178"/>
                </a:cubicBezTo>
                <a:cubicBezTo>
                  <a:pt x="187" y="177"/>
                  <a:pt x="187" y="177"/>
                  <a:pt x="187" y="177"/>
                </a:cubicBezTo>
                <a:cubicBezTo>
                  <a:pt x="188" y="177"/>
                  <a:pt x="188" y="177"/>
                  <a:pt x="188" y="177"/>
                </a:cubicBezTo>
                <a:cubicBezTo>
                  <a:pt x="188" y="178"/>
                  <a:pt x="188" y="178"/>
                  <a:pt x="188" y="178"/>
                </a:cubicBezTo>
                <a:cubicBezTo>
                  <a:pt x="188" y="178"/>
                  <a:pt x="188" y="178"/>
                  <a:pt x="188" y="178"/>
                </a:cubicBezTo>
                <a:cubicBezTo>
                  <a:pt x="189" y="179"/>
                  <a:pt x="189" y="179"/>
                  <a:pt x="189" y="179"/>
                </a:cubicBezTo>
                <a:cubicBezTo>
                  <a:pt x="189" y="178"/>
                  <a:pt x="189" y="178"/>
                  <a:pt x="189" y="178"/>
                </a:cubicBezTo>
                <a:cubicBezTo>
                  <a:pt x="188" y="177"/>
                  <a:pt x="188" y="177"/>
                  <a:pt x="188" y="177"/>
                </a:cubicBezTo>
                <a:cubicBezTo>
                  <a:pt x="189" y="175"/>
                  <a:pt x="189" y="175"/>
                  <a:pt x="189" y="175"/>
                </a:cubicBezTo>
                <a:cubicBezTo>
                  <a:pt x="190" y="175"/>
                  <a:pt x="190" y="175"/>
                  <a:pt x="190" y="175"/>
                </a:cubicBezTo>
                <a:cubicBezTo>
                  <a:pt x="190" y="175"/>
                  <a:pt x="190" y="175"/>
                  <a:pt x="190" y="175"/>
                </a:cubicBezTo>
                <a:cubicBezTo>
                  <a:pt x="191" y="175"/>
                  <a:pt x="191" y="175"/>
                  <a:pt x="191" y="175"/>
                </a:cubicBezTo>
                <a:cubicBezTo>
                  <a:pt x="192" y="175"/>
                  <a:pt x="192" y="175"/>
                  <a:pt x="192" y="175"/>
                </a:cubicBezTo>
                <a:cubicBezTo>
                  <a:pt x="192" y="176"/>
                  <a:pt x="192" y="176"/>
                  <a:pt x="192" y="176"/>
                </a:cubicBezTo>
                <a:cubicBezTo>
                  <a:pt x="193" y="174"/>
                  <a:pt x="193" y="174"/>
                  <a:pt x="193" y="174"/>
                </a:cubicBezTo>
                <a:cubicBezTo>
                  <a:pt x="193" y="174"/>
                  <a:pt x="193" y="174"/>
                  <a:pt x="193" y="174"/>
                </a:cubicBezTo>
                <a:cubicBezTo>
                  <a:pt x="194" y="173"/>
                  <a:pt x="194" y="173"/>
                  <a:pt x="194" y="173"/>
                </a:cubicBezTo>
                <a:cubicBezTo>
                  <a:pt x="193" y="173"/>
                  <a:pt x="193" y="173"/>
                  <a:pt x="193" y="173"/>
                </a:cubicBezTo>
                <a:cubicBezTo>
                  <a:pt x="193" y="173"/>
                  <a:pt x="193" y="173"/>
                  <a:pt x="193" y="173"/>
                </a:cubicBezTo>
                <a:cubicBezTo>
                  <a:pt x="192" y="173"/>
                  <a:pt x="192" y="173"/>
                  <a:pt x="192" y="173"/>
                </a:cubicBezTo>
                <a:cubicBezTo>
                  <a:pt x="190" y="173"/>
                  <a:pt x="190" y="173"/>
                  <a:pt x="190" y="173"/>
                </a:cubicBezTo>
                <a:cubicBezTo>
                  <a:pt x="189" y="173"/>
                  <a:pt x="189" y="173"/>
                  <a:pt x="189" y="173"/>
                </a:cubicBezTo>
                <a:cubicBezTo>
                  <a:pt x="189" y="174"/>
                  <a:pt x="189" y="174"/>
                  <a:pt x="189" y="174"/>
                </a:cubicBezTo>
                <a:cubicBezTo>
                  <a:pt x="188" y="174"/>
                  <a:pt x="188" y="174"/>
                  <a:pt x="188" y="174"/>
                </a:cubicBezTo>
                <a:cubicBezTo>
                  <a:pt x="188" y="175"/>
                  <a:pt x="188" y="175"/>
                  <a:pt x="188" y="175"/>
                </a:cubicBezTo>
                <a:cubicBezTo>
                  <a:pt x="188" y="175"/>
                  <a:pt x="188" y="175"/>
                  <a:pt x="188" y="175"/>
                </a:cubicBezTo>
                <a:cubicBezTo>
                  <a:pt x="187" y="174"/>
                  <a:pt x="187" y="174"/>
                  <a:pt x="187" y="174"/>
                </a:cubicBezTo>
                <a:cubicBezTo>
                  <a:pt x="187" y="173"/>
                  <a:pt x="187" y="173"/>
                  <a:pt x="187" y="173"/>
                </a:cubicBezTo>
                <a:cubicBezTo>
                  <a:pt x="187" y="174"/>
                  <a:pt x="187" y="174"/>
                  <a:pt x="187" y="174"/>
                </a:cubicBezTo>
                <a:cubicBezTo>
                  <a:pt x="186" y="175"/>
                  <a:pt x="186" y="175"/>
                  <a:pt x="186" y="175"/>
                </a:cubicBezTo>
                <a:cubicBezTo>
                  <a:pt x="186" y="175"/>
                  <a:pt x="186" y="175"/>
                  <a:pt x="186" y="175"/>
                </a:cubicBezTo>
                <a:cubicBezTo>
                  <a:pt x="185" y="174"/>
                  <a:pt x="185" y="174"/>
                  <a:pt x="185" y="174"/>
                </a:cubicBezTo>
                <a:cubicBezTo>
                  <a:pt x="184" y="174"/>
                  <a:pt x="184" y="174"/>
                  <a:pt x="184" y="174"/>
                </a:cubicBezTo>
                <a:cubicBezTo>
                  <a:pt x="184" y="174"/>
                  <a:pt x="184" y="174"/>
                  <a:pt x="184" y="174"/>
                </a:cubicBezTo>
                <a:cubicBezTo>
                  <a:pt x="183" y="174"/>
                  <a:pt x="183" y="174"/>
                  <a:pt x="183" y="174"/>
                </a:cubicBezTo>
                <a:cubicBezTo>
                  <a:pt x="183" y="175"/>
                  <a:pt x="183" y="175"/>
                  <a:pt x="183" y="175"/>
                </a:cubicBezTo>
                <a:cubicBezTo>
                  <a:pt x="184" y="175"/>
                  <a:pt x="184" y="175"/>
                  <a:pt x="184" y="175"/>
                </a:cubicBezTo>
                <a:cubicBezTo>
                  <a:pt x="184" y="176"/>
                  <a:pt x="184" y="176"/>
                  <a:pt x="184" y="176"/>
                </a:cubicBezTo>
                <a:cubicBezTo>
                  <a:pt x="183" y="176"/>
                  <a:pt x="183" y="176"/>
                  <a:pt x="183" y="176"/>
                </a:cubicBezTo>
                <a:cubicBezTo>
                  <a:pt x="182" y="176"/>
                  <a:pt x="182" y="176"/>
                  <a:pt x="182" y="176"/>
                </a:cubicBezTo>
                <a:cubicBezTo>
                  <a:pt x="181" y="176"/>
                  <a:pt x="181" y="176"/>
                  <a:pt x="181" y="176"/>
                </a:cubicBezTo>
                <a:cubicBezTo>
                  <a:pt x="181" y="175"/>
                  <a:pt x="181" y="175"/>
                  <a:pt x="181" y="175"/>
                </a:cubicBezTo>
                <a:cubicBezTo>
                  <a:pt x="182" y="175"/>
                  <a:pt x="182" y="175"/>
                  <a:pt x="182" y="175"/>
                </a:cubicBezTo>
                <a:cubicBezTo>
                  <a:pt x="182" y="174"/>
                  <a:pt x="182" y="174"/>
                  <a:pt x="182" y="174"/>
                </a:cubicBezTo>
                <a:cubicBezTo>
                  <a:pt x="181" y="174"/>
                  <a:pt x="181" y="174"/>
                  <a:pt x="181" y="174"/>
                </a:cubicBezTo>
                <a:cubicBezTo>
                  <a:pt x="181" y="174"/>
                  <a:pt x="181" y="174"/>
                  <a:pt x="181" y="174"/>
                </a:cubicBezTo>
                <a:cubicBezTo>
                  <a:pt x="180" y="174"/>
                  <a:pt x="180" y="174"/>
                  <a:pt x="180" y="174"/>
                </a:cubicBezTo>
                <a:cubicBezTo>
                  <a:pt x="180" y="173"/>
                  <a:pt x="180" y="173"/>
                  <a:pt x="180" y="173"/>
                </a:cubicBezTo>
                <a:cubicBezTo>
                  <a:pt x="181" y="172"/>
                  <a:pt x="181" y="172"/>
                  <a:pt x="181" y="172"/>
                </a:cubicBezTo>
                <a:cubicBezTo>
                  <a:pt x="183" y="170"/>
                  <a:pt x="183" y="170"/>
                  <a:pt x="183" y="170"/>
                </a:cubicBezTo>
                <a:cubicBezTo>
                  <a:pt x="184" y="170"/>
                  <a:pt x="184" y="170"/>
                  <a:pt x="184" y="170"/>
                </a:cubicBezTo>
                <a:cubicBezTo>
                  <a:pt x="185" y="171"/>
                  <a:pt x="185" y="171"/>
                  <a:pt x="185" y="171"/>
                </a:cubicBezTo>
                <a:cubicBezTo>
                  <a:pt x="188" y="171"/>
                  <a:pt x="188" y="171"/>
                  <a:pt x="188" y="171"/>
                </a:cubicBezTo>
                <a:cubicBezTo>
                  <a:pt x="191" y="170"/>
                  <a:pt x="191" y="170"/>
                  <a:pt x="191" y="170"/>
                </a:cubicBezTo>
                <a:cubicBezTo>
                  <a:pt x="192" y="170"/>
                  <a:pt x="192" y="170"/>
                  <a:pt x="192" y="170"/>
                </a:cubicBezTo>
                <a:cubicBezTo>
                  <a:pt x="193" y="169"/>
                  <a:pt x="193" y="169"/>
                  <a:pt x="193" y="169"/>
                </a:cubicBezTo>
                <a:cubicBezTo>
                  <a:pt x="193" y="170"/>
                  <a:pt x="193" y="170"/>
                  <a:pt x="193" y="170"/>
                </a:cubicBezTo>
                <a:cubicBezTo>
                  <a:pt x="194" y="171"/>
                  <a:pt x="194" y="171"/>
                  <a:pt x="194" y="171"/>
                </a:cubicBezTo>
                <a:cubicBezTo>
                  <a:pt x="194" y="171"/>
                  <a:pt x="194" y="171"/>
                  <a:pt x="194" y="171"/>
                </a:cubicBezTo>
                <a:cubicBezTo>
                  <a:pt x="195" y="172"/>
                  <a:pt x="195" y="172"/>
                  <a:pt x="195" y="172"/>
                </a:cubicBezTo>
                <a:cubicBezTo>
                  <a:pt x="195" y="174"/>
                  <a:pt x="195" y="174"/>
                  <a:pt x="195" y="174"/>
                </a:cubicBezTo>
                <a:cubicBezTo>
                  <a:pt x="194" y="174"/>
                  <a:pt x="194" y="174"/>
                  <a:pt x="194" y="174"/>
                </a:cubicBezTo>
                <a:cubicBezTo>
                  <a:pt x="195" y="175"/>
                  <a:pt x="195" y="175"/>
                  <a:pt x="195" y="175"/>
                </a:cubicBezTo>
                <a:cubicBezTo>
                  <a:pt x="195" y="175"/>
                  <a:pt x="195" y="175"/>
                  <a:pt x="195" y="175"/>
                </a:cubicBezTo>
                <a:cubicBezTo>
                  <a:pt x="194" y="175"/>
                  <a:pt x="194" y="175"/>
                  <a:pt x="194" y="175"/>
                </a:cubicBezTo>
                <a:cubicBezTo>
                  <a:pt x="194" y="176"/>
                  <a:pt x="194" y="176"/>
                  <a:pt x="194" y="176"/>
                </a:cubicBezTo>
                <a:cubicBezTo>
                  <a:pt x="194" y="176"/>
                  <a:pt x="194" y="176"/>
                  <a:pt x="194" y="176"/>
                </a:cubicBezTo>
                <a:cubicBezTo>
                  <a:pt x="195" y="178"/>
                  <a:pt x="195" y="178"/>
                  <a:pt x="195" y="178"/>
                </a:cubicBezTo>
                <a:cubicBezTo>
                  <a:pt x="195" y="178"/>
                  <a:pt x="195" y="178"/>
                  <a:pt x="195" y="178"/>
                </a:cubicBezTo>
                <a:cubicBezTo>
                  <a:pt x="196" y="178"/>
                  <a:pt x="196" y="178"/>
                  <a:pt x="196" y="178"/>
                </a:cubicBezTo>
                <a:cubicBezTo>
                  <a:pt x="196" y="179"/>
                  <a:pt x="196" y="179"/>
                  <a:pt x="196" y="179"/>
                </a:cubicBezTo>
                <a:cubicBezTo>
                  <a:pt x="195" y="179"/>
                  <a:pt x="195" y="179"/>
                  <a:pt x="195" y="179"/>
                </a:cubicBezTo>
                <a:cubicBezTo>
                  <a:pt x="195" y="180"/>
                  <a:pt x="195" y="180"/>
                  <a:pt x="195" y="180"/>
                </a:cubicBezTo>
                <a:cubicBezTo>
                  <a:pt x="195" y="181"/>
                  <a:pt x="195" y="181"/>
                  <a:pt x="195" y="181"/>
                </a:cubicBezTo>
                <a:cubicBezTo>
                  <a:pt x="196" y="181"/>
                  <a:pt x="196" y="181"/>
                  <a:pt x="196" y="181"/>
                </a:cubicBezTo>
                <a:cubicBezTo>
                  <a:pt x="197" y="181"/>
                  <a:pt x="197" y="181"/>
                  <a:pt x="197" y="181"/>
                </a:cubicBezTo>
                <a:cubicBezTo>
                  <a:pt x="197" y="182"/>
                  <a:pt x="197" y="182"/>
                  <a:pt x="197" y="182"/>
                </a:cubicBezTo>
                <a:cubicBezTo>
                  <a:pt x="197" y="182"/>
                  <a:pt x="197" y="182"/>
                  <a:pt x="197" y="182"/>
                </a:cubicBezTo>
                <a:cubicBezTo>
                  <a:pt x="198" y="182"/>
                  <a:pt x="198" y="182"/>
                  <a:pt x="198" y="182"/>
                </a:cubicBezTo>
                <a:cubicBezTo>
                  <a:pt x="199" y="182"/>
                  <a:pt x="199" y="182"/>
                  <a:pt x="199" y="182"/>
                </a:cubicBezTo>
                <a:cubicBezTo>
                  <a:pt x="200" y="182"/>
                  <a:pt x="200" y="182"/>
                  <a:pt x="200" y="182"/>
                </a:cubicBezTo>
                <a:cubicBezTo>
                  <a:pt x="200" y="182"/>
                  <a:pt x="200" y="182"/>
                  <a:pt x="200" y="182"/>
                </a:cubicBezTo>
                <a:cubicBezTo>
                  <a:pt x="200" y="183"/>
                  <a:pt x="200" y="183"/>
                  <a:pt x="200" y="183"/>
                </a:cubicBezTo>
                <a:cubicBezTo>
                  <a:pt x="200" y="183"/>
                  <a:pt x="200" y="183"/>
                  <a:pt x="200" y="183"/>
                </a:cubicBezTo>
                <a:cubicBezTo>
                  <a:pt x="201" y="183"/>
                  <a:pt x="201" y="183"/>
                  <a:pt x="201" y="183"/>
                </a:cubicBezTo>
                <a:cubicBezTo>
                  <a:pt x="201" y="183"/>
                  <a:pt x="201" y="183"/>
                  <a:pt x="201" y="183"/>
                </a:cubicBezTo>
                <a:cubicBezTo>
                  <a:pt x="201" y="184"/>
                  <a:pt x="201" y="184"/>
                  <a:pt x="201" y="184"/>
                </a:cubicBezTo>
                <a:cubicBezTo>
                  <a:pt x="201" y="185"/>
                  <a:pt x="201" y="185"/>
                  <a:pt x="201" y="185"/>
                </a:cubicBezTo>
                <a:cubicBezTo>
                  <a:pt x="201" y="185"/>
                  <a:pt x="201" y="185"/>
                  <a:pt x="201" y="185"/>
                </a:cubicBezTo>
                <a:cubicBezTo>
                  <a:pt x="202" y="185"/>
                  <a:pt x="202" y="185"/>
                  <a:pt x="202" y="185"/>
                </a:cubicBezTo>
                <a:cubicBezTo>
                  <a:pt x="203" y="187"/>
                  <a:pt x="203" y="187"/>
                  <a:pt x="203" y="187"/>
                </a:cubicBezTo>
                <a:cubicBezTo>
                  <a:pt x="203" y="187"/>
                  <a:pt x="203" y="187"/>
                  <a:pt x="203" y="187"/>
                </a:cubicBezTo>
                <a:cubicBezTo>
                  <a:pt x="204" y="187"/>
                  <a:pt x="204" y="187"/>
                  <a:pt x="204" y="187"/>
                </a:cubicBezTo>
                <a:cubicBezTo>
                  <a:pt x="204" y="187"/>
                  <a:pt x="204" y="187"/>
                  <a:pt x="204" y="187"/>
                </a:cubicBezTo>
                <a:cubicBezTo>
                  <a:pt x="205" y="188"/>
                  <a:pt x="205" y="188"/>
                  <a:pt x="205" y="188"/>
                </a:cubicBezTo>
                <a:cubicBezTo>
                  <a:pt x="205" y="188"/>
                  <a:pt x="205" y="188"/>
                  <a:pt x="205" y="188"/>
                </a:cubicBezTo>
                <a:cubicBezTo>
                  <a:pt x="206" y="189"/>
                  <a:pt x="206" y="189"/>
                  <a:pt x="206" y="189"/>
                </a:cubicBezTo>
                <a:cubicBezTo>
                  <a:pt x="207" y="188"/>
                  <a:pt x="207" y="188"/>
                  <a:pt x="207" y="188"/>
                </a:cubicBezTo>
                <a:cubicBezTo>
                  <a:pt x="209" y="188"/>
                  <a:pt x="209" y="188"/>
                  <a:pt x="209" y="188"/>
                </a:cubicBezTo>
                <a:cubicBezTo>
                  <a:pt x="209" y="187"/>
                  <a:pt x="209" y="187"/>
                  <a:pt x="209" y="187"/>
                </a:cubicBezTo>
                <a:cubicBezTo>
                  <a:pt x="211" y="187"/>
                  <a:pt x="211" y="187"/>
                  <a:pt x="211" y="187"/>
                </a:cubicBezTo>
                <a:cubicBezTo>
                  <a:pt x="211" y="187"/>
                  <a:pt x="211" y="187"/>
                  <a:pt x="211" y="187"/>
                </a:cubicBezTo>
                <a:cubicBezTo>
                  <a:pt x="211" y="187"/>
                  <a:pt x="211" y="187"/>
                  <a:pt x="211" y="187"/>
                </a:cubicBezTo>
                <a:cubicBezTo>
                  <a:pt x="213" y="187"/>
                  <a:pt x="213" y="187"/>
                  <a:pt x="213" y="187"/>
                </a:cubicBezTo>
                <a:cubicBezTo>
                  <a:pt x="215" y="188"/>
                  <a:pt x="215" y="188"/>
                  <a:pt x="215" y="188"/>
                </a:cubicBezTo>
                <a:cubicBezTo>
                  <a:pt x="216" y="189"/>
                  <a:pt x="216" y="189"/>
                  <a:pt x="216" y="189"/>
                </a:cubicBezTo>
                <a:cubicBezTo>
                  <a:pt x="216" y="189"/>
                  <a:pt x="216" y="189"/>
                  <a:pt x="216" y="189"/>
                </a:cubicBezTo>
                <a:cubicBezTo>
                  <a:pt x="217" y="189"/>
                  <a:pt x="217" y="189"/>
                  <a:pt x="217" y="189"/>
                </a:cubicBezTo>
                <a:cubicBezTo>
                  <a:pt x="219" y="189"/>
                  <a:pt x="219" y="189"/>
                  <a:pt x="219" y="189"/>
                </a:cubicBezTo>
                <a:cubicBezTo>
                  <a:pt x="219" y="190"/>
                  <a:pt x="219" y="190"/>
                  <a:pt x="219" y="190"/>
                </a:cubicBezTo>
                <a:cubicBezTo>
                  <a:pt x="220" y="189"/>
                  <a:pt x="220" y="189"/>
                  <a:pt x="220" y="189"/>
                </a:cubicBezTo>
                <a:cubicBezTo>
                  <a:pt x="220" y="188"/>
                  <a:pt x="220" y="188"/>
                  <a:pt x="220" y="188"/>
                </a:cubicBezTo>
                <a:cubicBezTo>
                  <a:pt x="219" y="187"/>
                  <a:pt x="219" y="187"/>
                  <a:pt x="219" y="187"/>
                </a:cubicBezTo>
                <a:cubicBezTo>
                  <a:pt x="219" y="186"/>
                  <a:pt x="219" y="186"/>
                  <a:pt x="219" y="186"/>
                </a:cubicBezTo>
                <a:cubicBezTo>
                  <a:pt x="219" y="185"/>
                  <a:pt x="219" y="185"/>
                  <a:pt x="219" y="185"/>
                </a:cubicBezTo>
                <a:cubicBezTo>
                  <a:pt x="219" y="186"/>
                  <a:pt x="219" y="186"/>
                  <a:pt x="219" y="186"/>
                </a:cubicBezTo>
                <a:cubicBezTo>
                  <a:pt x="220" y="187"/>
                  <a:pt x="220" y="187"/>
                  <a:pt x="220" y="187"/>
                </a:cubicBezTo>
                <a:cubicBezTo>
                  <a:pt x="220" y="188"/>
                  <a:pt x="220" y="188"/>
                  <a:pt x="220" y="188"/>
                </a:cubicBezTo>
                <a:cubicBezTo>
                  <a:pt x="222" y="190"/>
                  <a:pt x="222" y="190"/>
                  <a:pt x="222" y="190"/>
                </a:cubicBezTo>
                <a:cubicBezTo>
                  <a:pt x="222" y="191"/>
                  <a:pt x="222" y="191"/>
                  <a:pt x="222" y="191"/>
                </a:cubicBezTo>
                <a:cubicBezTo>
                  <a:pt x="223" y="192"/>
                  <a:pt x="223" y="192"/>
                  <a:pt x="223" y="192"/>
                </a:cubicBezTo>
                <a:cubicBezTo>
                  <a:pt x="223" y="190"/>
                  <a:pt x="223" y="190"/>
                  <a:pt x="223" y="190"/>
                </a:cubicBezTo>
                <a:cubicBezTo>
                  <a:pt x="222" y="189"/>
                  <a:pt x="222" y="189"/>
                  <a:pt x="222" y="189"/>
                </a:cubicBezTo>
                <a:cubicBezTo>
                  <a:pt x="221" y="188"/>
                  <a:pt x="221" y="188"/>
                  <a:pt x="221" y="188"/>
                </a:cubicBezTo>
                <a:cubicBezTo>
                  <a:pt x="221" y="187"/>
                  <a:pt x="221" y="187"/>
                  <a:pt x="221" y="187"/>
                </a:cubicBezTo>
                <a:cubicBezTo>
                  <a:pt x="220" y="185"/>
                  <a:pt x="220" y="185"/>
                  <a:pt x="220" y="185"/>
                </a:cubicBezTo>
                <a:cubicBezTo>
                  <a:pt x="220" y="184"/>
                  <a:pt x="220" y="184"/>
                  <a:pt x="220" y="184"/>
                </a:cubicBezTo>
                <a:cubicBezTo>
                  <a:pt x="221" y="184"/>
                  <a:pt x="221" y="184"/>
                  <a:pt x="221" y="184"/>
                </a:cubicBezTo>
                <a:cubicBezTo>
                  <a:pt x="221" y="185"/>
                  <a:pt x="221" y="185"/>
                  <a:pt x="221" y="185"/>
                </a:cubicBezTo>
                <a:cubicBezTo>
                  <a:pt x="221" y="186"/>
                  <a:pt x="221" y="186"/>
                  <a:pt x="221" y="186"/>
                </a:cubicBezTo>
                <a:cubicBezTo>
                  <a:pt x="222" y="185"/>
                  <a:pt x="222" y="185"/>
                  <a:pt x="222" y="185"/>
                </a:cubicBezTo>
                <a:cubicBezTo>
                  <a:pt x="222" y="184"/>
                  <a:pt x="222" y="184"/>
                  <a:pt x="222" y="184"/>
                </a:cubicBezTo>
                <a:cubicBezTo>
                  <a:pt x="221" y="184"/>
                  <a:pt x="221" y="184"/>
                  <a:pt x="221" y="184"/>
                </a:cubicBezTo>
                <a:cubicBezTo>
                  <a:pt x="222" y="183"/>
                  <a:pt x="222" y="183"/>
                  <a:pt x="222" y="183"/>
                </a:cubicBezTo>
                <a:cubicBezTo>
                  <a:pt x="221" y="182"/>
                  <a:pt x="221" y="182"/>
                  <a:pt x="221" y="182"/>
                </a:cubicBezTo>
                <a:cubicBezTo>
                  <a:pt x="221" y="182"/>
                  <a:pt x="221" y="182"/>
                  <a:pt x="221" y="182"/>
                </a:cubicBezTo>
                <a:cubicBezTo>
                  <a:pt x="222" y="182"/>
                  <a:pt x="222" y="182"/>
                  <a:pt x="222" y="182"/>
                </a:cubicBezTo>
                <a:cubicBezTo>
                  <a:pt x="223" y="183"/>
                  <a:pt x="223" y="183"/>
                  <a:pt x="223" y="183"/>
                </a:cubicBezTo>
                <a:cubicBezTo>
                  <a:pt x="223" y="183"/>
                  <a:pt x="223" y="183"/>
                  <a:pt x="223" y="183"/>
                </a:cubicBezTo>
                <a:cubicBezTo>
                  <a:pt x="223" y="184"/>
                  <a:pt x="223" y="184"/>
                  <a:pt x="223" y="184"/>
                </a:cubicBezTo>
                <a:cubicBezTo>
                  <a:pt x="223" y="183"/>
                  <a:pt x="223" y="183"/>
                  <a:pt x="223" y="183"/>
                </a:cubicBezTo>
                <a:cubicBezTo>
                  <a:pt x="224" y="183"/>
                  <a:pt x="224" y="183"/>
                  <a:pt x="224" y="183"/>
                </a:cubicBezTo>
                <a:cubicBezTo>
                  <a:pt x="225" y="182"/>
                  <a:pt x="225" y="182"/>
                  <a:pt x="225" y="182"/>
                </a:cubicBezTo>
                <a:cubicBezTo>
                  <a:pt x="226" y="182"/>
                  <a:pt x="226" y="182"/>
                  <a:pt x="226" y="182"/>
                </a:cubicBezTo>
                <a:cubicBezTo>
                  <a:pt x="226" y="182"/>
                  <a:pt x="226" y="182"/>
                  <a:pt x="226" y="182"/>
                </a:cubicBezTo>
                <a:cubicBezTo>
                  <a:pt x="226" y="183"/>
                  <a:pt x="226" y="183"/>
                  <a:pt x="226" y="183"/>
                </a:cubicBezTo>
                <a:cubicBezTo>
                  <a:pt x="226" y="184"/>
                  <a:pt x="226" y="184"/>
                  <a:pt x="226" y="184"/>
                </a:cubicBezTo>
                <a:cubicBezTo>
                  <a:pt x="226" y="183"/>
                  <a:pt x="226" y="183"/>
                  <a:pt x="226" y="183"/>
                </a:cubicBezTo>
                <a:cubicBezTo>
                  <a:pt x="227" y="183"/>
                  <a:pt x="227" y="183"/>
                  <a:pt x="227" y="183"/>
                </a:cubicBezTo>
                <a:cubicBezTo>
                  <a:pt x="227" y="183"/>
                  <a:pt x="227" y="183"/>
                  <a:pt x="227" y="183"/>
                </a:cubicBezTo>
                <a:cubicBezTo>
                  <a:pt x="227" y="185"/>
                  <a:pt x="227" y="185"/>
                  <a:pt x="227" y="185"/>
                </a:cubicBezTo>
                <a:cubicBezTo>
                  <a:pt x="227" y="185"/>
                  <a:pt x="227" y="185"/>
                  <a:pt x="227" y="185"/>
                </a:cubicBezTo>
                <a:cubicBezTo>
                  <a:pt x="227" y="186"/>
                  <a:pt x="227" y="186"/>
                  <a:pt x="227" y="186"/>
                </a:cubicBezTo>
                <a:cubicBezTo>
                  <a:pt x="228" y="186"/>
                  <a:pt x="228" y="186"/>
                  <a:pt x="228" y="186"/>
                </a:cubicBezTo>
                <a:cubicBezTo>
                  <a:pt x="229" y="186"/>
                  <a:pt x="229" y="186"/>
                  <a:pt x="229" y="186"/>
                </a:cubicBezTo>
                <a:cubicBezTo>
                  <a:pt x="229" y="187"/>
                  <a:pt x="229" y="187"/>
                  <a:pt x="229" y="187"/>
                </a:cubicBezTo>
                <a:cubicBezTo>
                  <a:pt x="227" y="187"/>
                  <a:pt x="227" y="187"/>
                  <a:pt x="227" y="187"/>
                </a:cubicBezTo>
                <a:cubicBezTo>
                  <a:pt x="227" y="188"/>
                  <a:pt x="227" y="188"/>
                  <a:pt x="227" y="188"/>
                </a:cubicBezTo>
                <a:cubicBezTo>
                  <a:pt x="228" y="188"/>
                  <a:pt x="228" y="188"/>
                  <a:pt x="228" y="188"/>
                </a:cubicBezTo>
                <a:cubicBezTo>
                  <a:pt x="229" y="187"/>
                  <a:pt x="229" y="187"/>
                  <a:pt x="229" y="187"/>
                </a:cubicBezTo>
                <a:cubicBezTo>
                  <a:pt x="230" y="186"/>
                  <a:pt x="230" y="186"/>
                  <a:pt x="230" y="186"/>
                </a:cubicBezTo>
                <a:cubicBezTo>
                  <a:pt x="231" y="186"/>
                  <a:pt x="231" y="186"/>
                  <a:pt x="231" y="186"/>
                </a:cubicBezTo>
                <a:cubicBezTo>
                  <a:pt x="232" y="186"/>
                  <a:pt x="232" y="186"/>
                  <a:pt x="232" y="186"/>
                </a:cubicBezTo>
                <a:cubicBezTo>
                  <a:pt x="232" y="186"/>
                  <a:pt x="232" y="186"/>
                  <a:pt x="232" y="186"/>
                </a:cubicBezTo>
                <a:cubicBezTo>
                  <a:pt x="231" y="187"/>
                  <a:pt x="231" y="187"/>
                  <a:pt x="231" y="187"/>
                </a:cubicBezTo>
                <a:cubicBezTo>
                  <a:pt x="231" y="187"/>
                  <a:pt x="231" y="187"/>
                  <a:pt x="231" y="187"/>
                </a:cubicBezTo>
                <a:cubicBezTo>
                  <a:pt x="230" y="188"/>
                  <a:pt x="230" y="188"/>
                  <a:pt x="230" y="188"/>
                </a:cubicBezTo>
                <a:cubicBezTo>
                  <a:pt x="229" y="189"/>
                  <a:pt x="229" y="189"/>
                  <a:pt x="229" y="189"/>
                </a:cubicBezTo>
                <a:cubicBezTo>
                  <a:pt x="229" y="190"/>
                  <a:pt x="229" y="190"/>
                  <a:pt x="229" y="190"/>
                </a:cubicBezTo>
                <a:cubicBezTo>
                  <a:pt x="227" y="191"/>
                  <a:pt x="227" y="191"/>
                  <a:pt x="227" y="191"/>
                </a:cubicBezTo>
                <a:cubicBezTo>
                  <a:pt x="227" y="192"/>
                  <a:pt x="227" y="192"/>
                  <a:pt x="227" y="192"/>
                </a:cubicBezTo>
                <a:cubicBezTo>
                  <a:pt x="227" y="192"/>
                  <a:pt x="227" y="192"/>
                  <a:pt x="227" y="192"/>
                </a:cubicBezTo>
                <a:cubicBezTo>
                  <a:pt x="227" y="192"/>
                  <a:pt x="227" y="192"/>
                  <a:pt x="227" y="192"/>
                </a:cubicBezTo>
                <a:cubicBezTo>
                  <a:pt x="226" y="192"/>
                  <a:pt x="226" y="192"/>
                  <a:pt x="226" y="192"/>
                </a:cubicBezTo>
                <a:cubicBezTo>
                  <a:pt x="226" y="194"/>
                  <a:pt x="226" y="194"/>
                  <a:pt x="226" y="194"/>
                </a:cubicBezTo>
                <a:cubicBezTo>
                  <a:pt x="226" y="195"/>
                  <a:pt x="226" y="195"/>
                  <a:pt x="226" y="195"/>
                </a:cubicBezTo>
                <a:cubicBezTo>
                  <a:pt x="227" y="194"/>
                  <a:pt x="227" y="194"/>
                  <a:pt x="227" y="194"/>
                </a:cubicBezTo>
                <a:cubicBezTo>
                  <a:pt x="227" y="194"/>
                  <a:pt x="227" y="194"/>
                  <a:pt x="227" y="194"/>
                </a:cubicBezTo>
                <a:cubicBezTo>
                  <a:pt x="227" y="195"/>
                  <a:pt x="227" y="195"/>
                  <a:pt x="227" y="195"/>
                </a:cubicBezTo>
                <a:cubicBezTo>
                  <a:pt x="226" y="196"/>
                  <a:pt x="226" y="196"/>
                  <a:pt x="226" y="196"/>
                </a:cubicBezTo>
                <a:cubicBezTo>
                  <a:pt x="226" y="197"/>
                  <a:pt x="226" y="197"/>
                  <a:pt x="226" y="197"/>
                </a:cubicBezTo>
                <a:cubicBezTo>
                  <a:pt x="227" y="196"/>
                  <a:pt x="227" y="196"/>
                  <a:pt x="227" y="196"/>
                </a:cubicBezTo>
                <a:cubicBezTo>
                  <a:pt x="228" y="195"/>
                  <a:pt x="228" y="195"/>
                  <a:pt x="228" y="195"/>
                </a:cubicBezTo>
                <a:cubicBezTo>
                  <a:pt x="229" y="196"/>
                  <a:pt x="229" y="196"/>
                  <a:pt x="229" y="196"/>
                </a:cubicBezTo>
                <a:cubicBezTo>
                  <a:pt x="228" y="197"/>
                  <a:pt x="228" y="197"/>
                  <a:pt x="228" y="197"/>
                </a:cubicBezTo>
                <a:cubicBezTo>
                  <a:pt x="228" y="197"/>
                  <a:pt x="228" y="197"/>
                  <a:pt x="228" y="197"/>
                </a:cubicBezTo>
                <a:cubicBezTo>
                  <a:pt x="228" y="197"/>
                  <a:pt x="228" y="197"/>
                  <a:pt x="228" y="197"/>
                </a:cubicBezTo>
                <a:cubicBezTo>
                  <a:pt x="229" y="197"/>
                  <a:pt x="229" y="197"/>
                  <a:pt x="229" y="197"/>
                </a:cubicBezTo>
                <a:cubicBezTo>
                  <a:pt x="229" y="198"/>
                  <a:pt x="229" y="198"/>
                  <a:pt x="229" y="198"/>
                </a:cubicBezTo>
                <a:cubicBezTo>
                  <a:pt x="228" y="199"/>
                  <a:pt x="228" y="199"/>
                  <a:pt x="228" y="199"/>
                </a:cubicBezTo>
                <a:cubicBezTo>
                  <a:pt x="228" y="200"/>
                  <a:pt x="228" y="200"/>
                  <a:pt x="228" y="200"/>
                </a:cubicBezTo>
                <a:cubicBezTo>
                  <a:pt x="227" y="199"/>
                  <a:pt x="227" y="199"/>
                  <a:pt x="227" y="199"/>
                </a:cubicBezTo>
                <a:cubicBezTo>
                  <a:pt x="226" y="198"/>
                  <a:pt x="226" y="198"/>
                  <a:pt x="226" y="198"/>
                </a:cubicBezTo>
                <a:cubicBezTo>
                  <a:pt x="225" y="199"/>
                  <a:pt x="225" y="199"/>
                  <a:pt x="225" y="199"/>
                </a:cubicBezTo>
                <a:cubicBezTo>
                  <a:pt x="225" y="197"/>
                  <a:pt x="225" y="197"/>
                  <a:pt x="225" y="197"/>
                </a:cubicBezTo>
                <a:cubicBezTo>
                  <a:pt x="224" y="198"/>
                  <a:pt x="224" y="198"/>
                  <a:pt x="224" y="198"/>
                </a:cubicBezTo>
                <a:cubicBezTo>
                  <a:pt x="224" y="199"/>
                  <a:pt x="224" y="199"/>
                  <a:pt x="224" y="199"/>
                </a:cubicBezTo>
                <a:cubicBezTo>
                  <a:pt x="224" y="200"/>
                  <a:pt x="224" y="200"/>
                  <a:pt x="224" y="200"/>
                </a:cubicBezTo>
                <a:cubicBezTo>
                  <a:pt x="225" y="201"/>
                  <a:pt x="225" y="201"/>
                  <a:pt x="225" y="201"/>
                </a:cubicBezTo>
                <a:cubicBezTo>
                  <a:pt x="224" y="203"/>
                  <a:pt x="224" y="203"/>
                  <a:pt x="224" y="203"/>
                </a:cubicBezTo>
                <a:cubicBezTo>
                  <a:pt x="225" y="201"/>
                  <a:pt x="225" y="201"/>
                  <a:pt x="225" y="201"/>
                </a:cubicBezTo>
                <a:cubicBezTo>
                  <a:pt x="225" y="200"/>
                  <a:pt x="225" y="200"/>
                  <a:pt x="225" y="200"/>
                </a:cubicBezTo>
                <a:cubicBezTo>
                  <a:pt x="226" y="199"/>
                  <a:pt x="226" y="199"/>
                  <a:pt x="226" y="199"/>
                </a:cubicBezTo>
                <a:cubicBezTo>
                  <a:pt x="226" y="200"/>
                  <a:pt x="226" y="200"/>
                  <a:pt x="226" y="200"/>
                </a:cubicBezTo>
                <a:cubicBezTo>
                  <a:pt x="227" y="200"/>
                  <a:pt x="227" y="200"/>
                  <a:pt x="227" y="200"/>
                </a:cubicBezTo>
                <a:cubicBezTo>
                  <a:pt x="228" y="201"/>
                  <a:pt x="228" y="201"/>
                  <a:pt x="228" y="201"/>
                </a:cubicBezTo>
                <a:cubicBezTo>
                  <a:pt x="229" y="200"/>
                  <a:pt x="229" y="200"/>
                  <a:pt x="229" y="200"/>
                </a:cubicBezTo>
                <a:cubicBezTo>
                  <a:pt x="229" y="199"/>
                  <a:pt x="229" y="199"/>
                  <a:pt x="229" y="199"/>
                </a:cubicBezTo>
                <a:cubicBezTo>
                  <a:pt x="230" y="198"/>
                  <a:pt x="230" y="198"/>
                  <a:pt x="230" y="198"/>
                </a:cubicBezTo>
                <a:cubicBezTo>
                  <a:pt x="231" y="197"/>
                  <a:pt x="231" y="197"/>
                  <a:pt x="231" y="197"/>
                </a:cubicBezTo>
                <a:cubicBezTo>
                  <a:pt x="232" y="197"/>
                  <a:pt x="232" y="197"/>
                  <a:pt x="232" y="197"/>
                </a:cubicBezTo>
                <a:cubicBezTo>
                  <a:pt x="233" y="197"/>
                  <a:pt x="233" y="197"/>
                  <a:pt x="233" y="197"/>
                </a:cubicBezTo>
                <a:cubicBezTo>
                  <a:pt x="232" y="197"/>
                  <a:pt x="232" y="197"/>
                  <a:pt x="232" y="197"/>
                </a:cubicBezTo>
                <a:cubicBezTo>
                  <a:pt x="231" y="197"/>
                  <a:pt x="231" y="197"/>
                  <a:pt x="231" y="197"/>
                </a:cubicBezTo>
                <a:cubicBezTo>
                  <a:pt x="231" y="198"/>
                  <a:pt x="231" y="198"/>
                  <a:pt x="231" y="198"/>
                </a:cubicBezTo>
                <a:cubicBezTo>
                  <a:pt x="230" y="198"/>
                  <a:pt x="230" y="198"/>
                  <a:pt x="230" y="198"/>
                </a:cubicBezTo>
                <a:cubicBezTo>
                  <a:pt x="230" y="198"/>
                  <a:pt x="230" y="198"/>
                  <a:pt x="230" y="198"/>
                </a:cubicBezTo>
                <a:cubicBezTo>
                  <a:pt x="230" y="197"/>
                  <a:pt x="230" y="197"/>
                  <a:pt x="230" y="197"/>
                </a:cubicBezTo>
                <a:cubicBezTo>
                  <a:pt x="231" y="196"/>
                  <a:pt x="231" y="196"/>
                  <a:pt x="231" y="196"/>
                </a:cubicBezTo>
                <a:cubicBezTo>
                  <a:pt x="230" y="196"/>
                  <a:pt x="230" y="196"/>
                  <a:pt x="230" y="196"/>
                </a:cubicBezTo>
                <a:cubicBezTo>
                  <a:pt x="230" y="195"/>
                  <a:pt x="230" y="195"/>
                  <a:pt x="230" y="195"/>
                </a:cubicBezTo>
                <a:cubicBezTo>
                  <a:pt x="231" y="194"/>
                  <a:pt x="231" y="194"/>
                  <a:pt x="231" y="194"/>
                </a:cubicBezTo>
                <a:cubicBezTo>
                  <a:pt x="231" y="193"/>
                  <a:pt x="231" y="193"/>
                  <a:pt x="231" y="193"/>
                </a:cubicBezTo>
                <a:cubicBezTo>
                  <a:pt x="230" y="192"/>
                  <a:pt x="230" y="192"/>
                  <a:pt x="230" y="192"/>
                </a:cubicBezTo>
                <a:cubicBezTo>
                  <a:pt x="231" y="192"/>
                  <a:pt x="231" y="192"/>
                  <a:pt x="231" y="192"/>
                </a:cubicBezTo>
                <a:cubicBezTo>
                  <a:pt x="232" y="191"/>
                  <a:pt x="232" y="191"/>
                  <a:pt x="232" y="191"/>
                </a:cubicBezTo>
                <a:cubicBezTo>
                  <a:pt x="232" y="189"/>
                  <a:pt x="232" y="189"/>
                  <a:pt x="232" y="189"/>
                </a:cubicBezTo>
                <a:cubicBezTo>
                  <a:pt x="233" y="188"/>
                  <a:pt x="233" y="188"/>
                  <a:pt x="233" y="188"/>
                </a:cubicBezTo>
                <a:cubicBezTo>
                  <a:pt x="233" y="189"/>
                  <a:pt x="233" y="189"/>
                  <a:pt x="233" y="189"/>
                </a:cubicBezTo>
                <a:cubicBezTo>
                  <a:pt x="233" y="189"/>
                  <a:pt x="233" y="189"/>
                  <a:pt x="233" y="189"/>
                </a:cubicBezTo>
                <a:cubicBezTo>
                  <a:pt x="234" y="189"/>
                  <a:pt x="234" y="189"/>
                  <a:pt x="234" y="189"/>
                </a:cubicBezTo>
                <a:cubicBezTo>
                  <a:pt x="234" y="188"/>
                  <a:pt x="234" y="188"/>
                  <a:pt x="234" y="188"/>
                </a:cubicBezTo>
                <a:cubicBezTo>
                  <a:pt x="234" y="189"/>
                  <a:pt x="234" y="189"/>
                  <a:pt x="234" y="189"/>
                </a:cubicBezTo>
                <a:cubicBezTo>
                  <a:pt x="235" y="189"/>
                  <a:pt x="235" y="189"/>
                  <a:pt x="235" y="189"/>
                </a:cubicBezTo>
                <a:cubicBezTo>
                  <a:pt x="235" y="189"/>
                  <a:pt x="235" y="189"/>
                  <a:pt x="235" y="189"/>
                </a:cubicBezTo>
                <a:cubicBezTo>
                  <a:pt x="236" y="189"/>
                  <a:pt x="236" y="189"/>
                  <a:pt x="236" y="189"/>
                </a:cubicBezTo>
                <a:cubicBezTo>
                  <a:pt x="237" y="188"/>
                  <a:pt x="237" y="188"/>
                  <a:pt x="237" y="188"/>
                </a:cubicBezTo>
                <a:cubicBezTo>
                  <a:pt x="239" y="187"/>
                  <a:pt x="239" y="187"/>
                  <a:pt x="239" y="187"/>
                </a:cubicBezTo>
                <a:cubicBezTo>
                  <a:pt x="239" y="186"/>
                  <a:pt x="239" y="186"/>
                  <a:pt x="239" y="186"/>
                </a:cubicBezTo>
                <a:cubicBezTo>
                  <a:pt x="239" y="186"/>
                  <a:pt x="239" y="186"/>
                  <a:pt x="239" y="186"/>
                </a:cubicBezTo>
                <a:cubicBezTo>
                  <a:pt x="240" y="186"/>
                  <a:pt x="240" y="186"/>
                  <a:pt x="240" y="186"/>
                </a:cubicBezTo>
                <a:cubicBezTo>
                  <a:pt x="241" y="185"/>
                  <a:pt x="241" y="185"/>
                  <a:pt x="241" y="185"/>
                </a:cubicBezTo>
                <a:cubicBezTo>
                  <a:pt x="242" y="185"/>
                  <a:pt x="242" y="185"/>
                  <a:pt x="242" y="185"/>
                </a:cubicBezTo>
                <a:cubicBezTo>
                  <a:pt x="243" y="184"/>
                  <a:pt x="243" y="184"/>
                  <a:pt x="243" y="184"/>
                </a:cubicBezTo>
                <a:cubicBezTo>
                  <a:pt x="243" y="183"/>
                  <a:pt x="243" y="183"/>
                  <a:pt x="243" y="183"/>
                </a:cubicBezTo>
                <a:cubicBezTo>
                  <a:pt x="243" y="182"/>
                  <a:pt x="243" y="182"/>
                  <a:pt x="243" y="182"/>
                </a:cubicBezTo>
                <a:cubicBezTo>
                  <a:pt x="244" y="181"/>
                  <a:pt x="244" y="181"/>
                  <a:pt x="244" y="181"/>
                </a:cubicBezTo>
                <a:cubicBezTo>
                  <a:pt x="244" y="180"/>
                  <a:pt x="244" y="180"/>
                  <a:pt x="244" y="180"/>
                </a:cubicBezTo>
                <a:cubicBezTo>
                  <a:pt x="244" y="179"/>
                  <a:pt x="244" y="179"/>
                  <a:pt x="244" y="179"/>
                </a:cubicBezTo>
                <a:cubicBezTo>
                  <a:pt x="243" y="180"/>
                  <a:pt x="243" y="180"/>
                  <a:pt x="243" y="180"/>
                </a:cubicBezTo>
                <a:cubicBezTo>
                  <a:pt x="242" y="180"/>
                  <a:pt x="242" y="180"/>
                  <a:pt x="242" y="180"/>
                </a:cubicBezTo>
                <a:cubicBezTo>
                  <a:pt x="242" y="180"/>
                  <a:pt x="242" y="180"/>
                  <a:pt x="242" y="180"/>
                </a:cubicBezTo>
                <a:cubicBezTo>
                  <a:pt x="242" y="181"/>
                  <a:pt x="242" y="181"/>
                  <a:pt x="242" y="181"/>
                </a:cubicBezTo>
                <a:cubicBezTo>
                  <a:pt x="241" y="181"/>
                  <a:pt x="241" y="181"/>
                  <a:pt x="241" y="181"/>
                </a:cubicBezTo>
                <a:cubicBezTo>
                  <a:pt x="240" y="181"/>
                  <a:pt x="240" y="181"/>
                  <a:pt x="240" y="181"/>
                </a:cubicBezTo>
                <a:cubicBezTo>
                  <a:pt x="240" y="181"/>
                  <a:pt x="240" y="181"/>
                  <a:pt x="240" y="181"/>
                </a:cubicBezTo>
                <a:cubicBezTo>
                  <a:pt x="240" y="181"/>
                  <a:pt x="240" y="181"/>
                  <a:pt x="240" y="181"/>
                </a:cubicBezTo>
                <a:cubicBezTo>
                  <a:pt x="240" y="179"/>
                  <a:pt x="240" y="179"/>
                  <a:pt x="240" y="179"/>
                </a:cubicBezTo>
                <a:cubicBezTo>
                  <a:pt x="241" y="179"/>
                  <a:pt x="241" y="179"/>
                  <a:pt x="241" y="179"/>
                </a:cubicBezTo>
                <a:cubicBezTo>
                  <a:pt x="242" y="179"/>
                  <a:pt x="242" y="179"/>
                  <a:pt x="242" y="179"/>
                </a:cubicBezTo>
                <a:cubicBezTo>
                  <a:pt x="243" y="178"/>
                  <a:pt x="243" y="178"/>
                  <a:pt x="243" y="178"/>
                </a:cubicBezTo>
                <a:cubicBezTo>
                  <a:pt x="243" y="177"/>
                  <a:pt x="243" y="177"/>
                  <a:pt x="243" y="177"/>
                </a:cubicBezTo>
                <a:cubicBezTo>
                  <a:pt x="242" y="177"/>
                  <a:pt x="242" y="177"/>
                  <a:pt x="242" y="177"/>
                </a:cubicBezTo>
                <a:cubicBezTo>
                  <a:pt x="243" y="176"/>
                  <a:pt x="243" y="176"/>
                  <a:pt x="243" y="176"/>
                </a:cubicBezTo>
                <a:cubicBezTo>
                  <a:pt x="244" y="176"/>
                  <a:pt x="244" y="176"/>
                  <a:pt x="244" y="176"/>
                </a:cubicBezTo>
                <a:cubicBezTo>
                  <a:pt x="245" y="176"/>
                  <a:pt x="245" y="176"/>
                  <a:pt x="245" y="176"/>
                </a:cubicBezTo>
                <a:cubicBezTo>
                  <a:pt x="245" y="176"/>
                  <a:pt x="245" y="176"/>
                  <a:pt x="245" y="176"/>
                </a:cubicBezTo>
                <a:cubicBezTo>
                  <a:pt x="244" y="177"/>
                  <a:pt x="244" y="177"/>
                  <a:pt x="244" y="177"/>
                </a:cubicBezTo>
                <a:cubicBezTo>
                  <a:pt x="245" y="178"/>
                  <a:pt x="245" y="178"/>
                  <a:pt x="245" y="178"/>
                </a:cubicBezTo>
                <a:cubicBezTo>
                  <a:pt x="246" y="177"/>
                  <a:pt x="246" y="177"/>
                  <a:pt x="246" y="177"/>
                </a:cubicBezTo>
                <a:cubicBezTo>
                  <a:pt x="247" y="175"/>
                  <a:pt x="247" y="175"/>
                  <a:pt x="247" y="175"/>
                </a:cubicBezTo>
                <a:cubicBezTo>
                  <a:pt x="247" y="174"/>
                  <a:pt x="247" y="174"/>
                  <a:pt x="247" y="174"/>
                </a:cubicBezTo>
                <a:cubicBezTo>
                  <a:pt x="246" y="174"/>
                  <a:pt x="246" y="174"/>
                  <a:pt x="246" y="174"/>
                </a:cubicBezTo>
                <a:cubicBezTo>
                  <a:pt x="245" y="174"/>
                  <a:pt x="245" y="174"/>
                  <a:pt x="245" y="174"/>
                </a:cubicBezTo>
                <a:cubicBezTo>
                  <a:pt x="244" y="174"/>
                  <a:pt x="244" y="174"/>
                  <a:pt x="244" y="174"/>
                </a:cubicBezTo>
                <a:cubicBezTo>
                  <a:pt x="243" y="173"/>
                  <a:pt x="243" y="173"/>
                  <a:pt x="243" y="173"/>
                </a:cubicBezTo>
                <a:cubicBezTo>
                  <a:pt x="242" y="172"/>
                  <a:pt x="242" y="172"/>
                  <a:pt x="242" y="172"/>
                </a:cubicBezTo>
                <a:cubicBezTo>
                  <a:pt x="242" y="171"/>
                  <a:pt x="242" y="171"/>
                  <a:pt x="242" y="171"/>
                </a:cubicBezTo>
                <a:cubicBezTo>
                  <a:pt x="242" y="172"/>
                  <a:pt x="242" y="172"/>
                  <a:pt x="242" y="172"/>
                </a:cubicBezTo>
                <a:cubicBezTo>
                  <a:pt x="241" y="172"/>
                  <a:pt x="241" y="172"/>
                  <a:pt x="241" y="172"/>
                </a:cubicBezTo>
                <a:cubicBezTo>
                  <a:pt x="241" y="171"/>
                  <a:pt x="241" y="171"/>
                  <a:pt x="241" y="171"/>
                </a:cubicBezTo>
                <a:cubicBezTo>
                  <a:pt x="240" y="170"/>
                  <a:pt x="240" y="170"/>
                  <a:pt x="240" y="170"/>
                </a:cubicBezTo>
                <a:cubicBezTo>
                  <a:pt x="240" y="169"/>
                  <a:pt x="240" y="169"/>
                  <a:pt x="240" y="169"/>
                </a:cubicBezTo>
                <a:cubicBezTo>
                  <a:pt x="239" y="169"/>
                  <a:pt x="239" y="169"/>
                  <a:pt x="239" y="169"/>
                </a:cubicBezTo>
                <a:cubicBezTo>
                  <a:pt x="238" y="169"/>
                  <a:pt x="238" y="169"/>
                  <a:pt x="238" y="169"/>
                </a:cubicBezTo>
                <a:cubicBezTo>
                  <a:pt x="238" y="168"/>
                  <a:pt x="238" y="168"/>
                  <a:pt x="238" y="168"/>
                </a:cubicBezTo>
                <a:cubicBezTo>
                  <a:pt x="238" y="168"/>
                  <a:pt x="238" y="168"/>
                  <a:pt x="238" y="168"/>
                </a:cubicBezTo>
                <a:cubicBezTo>
                  <a:pt x="238" y="167"/>
                  <a:pt x="238" y="167"/>
                  <a:pt x="238" y="167"/>
                </a:cubicBezTo>
                <a:cubicBezTo>
                  <a:pt x="238" y="166"/>
                  <a:pt x="238" y="166"/>
                  <a:pt x="238" y="166"/>
                </a:cubicBezTo>
                <a:cubicBezTo>
                  <a:pt x="238" y="165"/>
                  <a:pt x="238" y="165"/>
                  <a:pt x="238" y="165"/>
                </a:cubicBezTo>
                <a:cubicBezTo>
                  <a:pt x="238" y="163"/>
                  <a:pt x="238" y="163"/>
                  <a:pt x="238" y="163"/>
                </a:cubicBezTo>
                <a:cubicBezTo>
                  <a:pt x="239" y="162"/>
                  <a:pt x="239" y="162"/>
                  <a:pt x="239" y="162"/>
                </a:cubicBezTo>
                <a:cubicBezTo>
                  <a:pt x="240" y="161"/>
                  <a:pt x="240" y="161"/>
                  <a:pt x="240" y="161"/>
                </a:cubicBezTo>
                <a:cubicBezTo>
                  <a:pt x="241" y="160"/>
                  <a:pt x="241" y="160"/>
                  <a:pt x="241" y="160"/>
                </a:cubicBezTo>
                <a:cubicBezTo>
                  <a:pt x="242" y="160"/>
                  <a:pt x="242" y="160"/>
                  <a:pt x="242" y="160"/>
                </a:cubicBezTo>
                <a:cubicBezTo>
                  <a:pt x="242" y="160"/>
                  <a:pt x="242" y="160"/>
                  <a:pt x="242" y="160"/>
                </a:cubicBezTo>
                <a:cubicBezTo>
                  <a:pt x="243" y="159"/>
                  <a:pt x="243" y="159"/>
                  <a:pt x="243" y="159"/>
                </a:cubicBezTo>
                <a:cubicBezTo>
                  <a:pt x="243" y="159"/>
                  <a:pt x="243" y="159"/>
                  <a:pt x="243" y="159"/>
                </a:cubicBezTo>
                <a:cubicBezTo>
                  <a:pt x="243" y="159"/>
                  <a:pt x="243" y="159"/>
                  <a:pt x="243" y="159"/>
                </a:cubicBezTo>
                <a:cubicBezTo>
                  <a:pt x="242" y="159"/>
                  <a:pt x="242" y="159"/>
                  <a:pt x="242" y="159"/>
                </a:cubicBezTo>
                <a:cubicBezTo>
                  <a:pt x="241" y="159"/>
                  <a:pt x="241" y="159"/>
                  <a:pt x="241" y="159"/>
                </a:cubicBezTo>
                <a:cubicBezTo>
                  <a:pt x="241" y="158"/>
                  <a:pt x="241" y="158"/>
                  <a:pt x="241" y="158"/>
                </a:cubicBezTo>
                <a:cubicBezTo>
                  <a:pt x="241" y="157"/>
                  <a:pt x="241" y="157"/>
                  <a:pt x="241" y="157"/>
                </a:cubicBezTo>
                <a:cubicBezTo>
                  <a:pt x="241" y="156"/>
                  <a:pt x="241" y="156"/>
                  <a:pt x="241" y="156"/>
                </a:cubicBezTo>
                <a:cubicBezTo>
                  <a:pt x="242" y="155"/>
                  <a:pt x="242" y="155"/>
                  <a:pt x="242" y="155"/>
                </a:cubicBezTo>
                <a:cubicBezTo>
                  <a:pt x="243" y="153"/>
                  <a:pt x="243" y="153"/>
                  <a:pt x="243" y="153"/>
                </a:cubicBezTo>
                <a:cubicBezTo>
                  <a:pt x="244" y="153"/>
                  <a:pt x="244" y="153"/>
                  <a:pt x="244" y="153"/>
                </a:cubicBezTo>
                <a:cubicBezTo>
                  <a:pt x="244" y="151"/>
                  <a:pt x="244" y="151"/>
                  <a:pt x="244" y="151"/>
                </a:cubicBezTo>
                <a:cubicBezTo>
                  <a:pt x="245" y="151"/>
                  <a:pt x="245" y="151"/>
                  <a:pt x="245" y="151"/>
                </a:cubicBezTo>
                <a:cubicBezTo>
                  <a:pt x="246" y="150"/>
                  <a:pt x="246" y="150"/>
                  <a:pt x="246" y="150"/>
                </a:cubicBezTo>
                <a:cubicBezTo>
                  <a:pt x="247" y="150"/>
                  <a:pt x="247" y="150"/>
                  <a:pt x="247" y="150"/>
                </a:cubicBezTo>
                <a:cubicBezTo>
                  <a:pt x="248" y="150"/>
                  <a:pt x="248" y="150"/>
                  <a:pt x="248" y="150"/>
                </a:cubicBezTo>
                <a:cubicBezTo>
                  <a:pt x="247" y="151"/>
                  <a:pt x="247" y="151"/>
                  <a:pt x="247" y="151"/>
                </a:cubicBezTo>
                <a:cubicBezTo>
                  <a:pt x="248" y="152"/>
                  <a:pt x="248" y="152"/>
                  <a:pt x="248" y="152"/>
                </a:cubicBezTo>
                <a:cubicBezTo>
                  <a:pt x="248" y="153"/>
                  <a:pt x="248" y="153"/>
                  <a:pt x="248" y="153"/>
                </a:cubicBezTo>
                <a:cubicBezTo>
                  <a:pt x="249" y="152"/>
                  <a:pt x="249" y="152"/>
                  <a:pt x="249" y="152"/>
                </a:cubicBezTo>
                <a:cubicBezTo>
                  <a:pt x="249" y="152"/>
                  <a:pt x="249" y="152"/>
                  <a:pt x="249" y="152"/>
                </a:cubicBezTo>
                <a:cubicBezTo>
                  <a:pt x="250" y="150"/>
                  <a:pt x="250" y="150"/>
                  <a:pt x="250" y="150"/>
                </a:cubicBezTo>
                <a:cubicBezTo>
                  <a:pt x="250" y="149"/>
                  <a:pt x="250" y="149"/>
                  <a:pt x="250" y="149"/>
                </a:cubicBezTo>
                <a:cubicBezTo>
                  <a:pt x="249" y="149"/>
                  <a:pt x="249" y="149"/>
                  <a:pt x="249" y="149"/>
                </a:cubicBezTo>
                <a:cubicBezTo>
                  <a:pt x="248" y="149"/>
                  <a:pt x="248" y="149"/>
                  <a:pt x="248" y="149"/>
                </a:cubicBezTo>
                <a:cubicBezTo>
                  <a:pt x="248" y="148"/>
                  <a:pt x="248" y="148"/>
                  <a:pt x="248" y="148"/>
                </a:cubicBezTo>
                <a:cubicBezTo>
                  <a:pt x="249" y="147"/>
                  <a:pt x="249" y="147"/>
                  <a:pt x="249" y="147"/>
                </a:cubicBezTo>
                <a:cubicBezTo>
                  <a:pt x="250" y="147"/>
                  <a:pt x="250" y="147"/>
                  <a:pt x="250" y="147"/>
                </a:cubicBezTo>
                <a:cubicBezTo>
                  <a:pt x="250" y="147"/>
                  <a:pt x="250" y="147"/>
                  <a:pt x="250" y="147"/>
                </a:cubicBezTo>
                <a:cubicBezTo>
                  <a:pt x="252" y="146"/>
                  <a:pt x="252" y="146"/>
                  <a:pt x="252" y="146"/>
                </a:cubicBezTo>
                <a:cubicBezTo>
                  <a:pt x="252" y="145"/>
                  <a:pt x="252" y="145"/>
                  <a:pt x="252" y="145"/>
                </a:cubicBezTo>
                <a:cubicBezTo>
                  <a:pt x="252" y="144"/>
                  <a:pt x="252" y="144"/>
                  <a:pt x="252" y="144"/>
                </a:cubicBezTo>
                <a:cubicBezTo>
                  <a:pt x="254" y="145"/>
                  <a:pt x="254" y="145"/>
                  <a:pt x="254" y="145"/>
                </a:cubicBezTo>
                <a:cubicBezTo>
                  <a:pt x="255" y="145"/>
                  <a:pt x="255" y="145"/>
                  <a:pt x="255" y="145"/>
                </a:cubicBezTo>
                <a:cubicBezTo>
                  <a:pt x="255" y="146"/>
                  <a:pt x="255" y="146"/>
                  <a:pt x="255" y="146"/>
                </a:cubicBezTo>
                <a:cubicBezTo>
                  <a:pt x="255" y="147"/>
                  <a:pt x="255" y="147"/>
                  <a:pt x="255" y="147"/>
                </a:cubicBezTo>
                <a:cubicBezTo>
                  <a:pt x="256" y="147"/>
                  <a:pt x="256" y="147"/>
                  <a:pt x="256" y="147"/>
                </a:cubicBezTo>
                <a:cubicBezTo>
                  <a:pt x="256" y="148"/>
                  <a:pt x="256" y="148"/>
                  <a:pt x="256" y="148"/>
                </a:cubicBezTo>
                <a:cubicBezTo>
                  <a:pt x="257" y="148"/>
                  <a:pt x="257" y="148"/>
                  <a:pt x="257" y="148"/>
                </a:cubicBezTo>
                <a:cubicBezTo>
                  <a:pt x="257" y="149"/>
                  <a:pt x="257" y="149"/>
                  <a:pt x="257" y="149"/>
                </a:cubicBezTo>
                <a:cubicBezTo>
                  <a:pt x="256" y="149"/>
                  <a:pt x="256" y="149"/>
                  <a:pt x="256" y="149"/>
                </a:cubicBezTo>
                <a:cubicBezTo>
                  <a:pt x="257" y="150"/>
                  <a:pt x="257" y="150"/>
                  <a:pt x="257" y="150"/>
                </a:cubicBezTo>
                <a:cubicBezTo>
                  <a:pt x="256" y="151"/>
                  <a:pt x="256" y="151"/>
                  <a:pt x="256" y="151"/>
                </a:cubicBezTo>
                <a:cubicBezTo>
                  <a:pt x="257" y="152"/>
                  <a:pt x="257" y="152"/>
                  <a:pt x="257" y="152"/>
                </a:cubicBezTo>
                <a:cubicBezTo>
                  <a:pt x="258" y="153"/>
                  <a:pt x="258" y="153"/>
                  <a:pt x="258" y="153"/>
                </a:cubicBezTo>
                <a:cubicBezTo>
                  <a:pt x="257" y="154"/>
                  <a:pt x="257" y="154"/>
                  <a:pt x="257" y="154"/>
                </a:cubicBezTo>
                <a:cubicBezTo>
                  <a:pt x="258" y="155"/>
                  <a:pt x="258" y="155"/>
                  <a:pt x="258" y="155"/>
                </a:cubicBezTo>
                <a:cubicBezTo>
                  <a:pt x="258" y="155"/>
                  <a:pt x="258" y="155"/>
                  <a:pt x="258" y="155"/>
                </a:cubicBezTo>
                <a:cubicBezTo>
                  <a:pt x="257" y="156"/>
                  <a:pt x="257" y="156"/>
                  <a:pt x="257" y="156"/>
                </a:cubicBezTo>
                <a:cubicBezTo>
                  <a:pt x="257" y="157"/>
                  <a:pt x="257" y="157"/>
                  <a:pt x="257" y="157"/>
                </a:cubicBezTo>
                <a:cubicBezTo>
                  <a:pt x="256" y="158"/>
                  <a:pt x="256" y="158"/>
                  <a:pt x="256" y="158"/>
                </a:cubicBezTo>
                <a:cubicBezTo>
                  <a:pt x="256" y="159"/>
                  <a:pt x="256" y="159"/>
                  <a:pt x="256" y="159"/>
                </a:cubicBezTo>
                <a:cubicBezTo>
                  <a:pt x="256" y="160"/>
                  <a:pt x="256" y="160"/>
                  <a:pt x="256" y="160"/>
                </a:cubicBezTo>
                <a:cubicBezTo>
                  <a:pt x="256" y="161"/>
                  <a:pt x="256" y="161"/>
                  <a:pt x="256" y="161"/>
                </a:cubicBezTo>
                <a:cubicBezTo>
                  <a:pt x="256" y="162"/>
                  <a:pt x="256" y="162"/>
                  <a:pt x="256" y="162"/>
                </a:cubicBezTo>
                <a:cubicBezTo>
                  <a:pt x="257" y="163"/>
                  <a:pt x="257" y="163"/>
                  <a:pt x="257" y="163"/>
                </a:cubicBezTo>
                <a:cubicBezTo>
                  <a:pt x="257" y="164"/>
                  <a:pt x="257" y="164"/>
                  <a:pt x="257" y="164"/>
                </a:cubicBezTo>
                <a:cubicBezTo>
                  <a:pt x="257" y="164"/>
                  <a:pt x="257" y="164"/>
                  <a:pt x="257" y="164"/>
                </a:cubicBezTo>
                <a:cubicBezTo>
                  <a:pt x="257" y="165"/>
                  <a:pt x="257" y="165"/>
                  <a:pt x="257" y="165"/>
                </a:cubicBezTo>
                <a:cubicBezTo>
                  <a:pt x="257" y="166"/>
                  <a:pt x="257" y="166"/>
                  <a:pt x="257" y="166"/>
                </a:cubicBezTo>
                <a:cubicBezTo>
                  <a:pt x="257" y="167"/>
                  <a:pt x="257" y="167"/>
                  <a:pt x="257" y="167"/>
                </a:cubicBezTo>
                <a:cubicBezTo>
                  <a:pt x="257" y="167"/>
                  <a:pt x="257" y="167"/>
                  <a:pt x="257" y="167"/>
                </a:cubicBezTo>
                <a:cubicBezTo>
                  <a:pt x="258" y="168"/>
                  <a:pt x="258" y="168"/>
                  <a:pt x="258" y="168"/>
                </a:cubicBezTo>
                <a:cubicBezTo>
                  <a:pt x="258" y="168"/>
                  <a:pt x="258" y="168"/>
                  <a:pt x="258" y="168"/>
                </a:cubicBezTo>
                <a:cubicBezTo>
                  <a:pt x="257" y="169"/>
                  <a:pt x="257" y="169"/>
                  <a:pt x="257" y="169"/>
                </a:cubicBezTo>
                <a:cubicBezTo>
                  <a:pt x="257" y="169"/>
                  <a:pt x="257" y="169"/>
                  <a:pt x="257" y="169"/>
                </a:cubicBezTo>
                <a:cubicBezTo>
                  <a:pt x="256" y="169"/>
                  <a:pt x="256" y="169"/>
                  <a:pt x="256" y="169"/>
                </a:cubicBezTo>
                <a:cubicBezTo>
                  <a:pt x="255" y="168"/>
                  <a:pt x="255" y="168"/>
                  <a:pt x="255" y="168"/>
                </a:cubicBezTo>
                <a:cubicBezTo>
                  <a:pt x="256" y="167"/>
                  <a:pt x="256" y="167"/>
                  <a:pt x="256" y="167"/>
                </a:cubicBezTo>
                <a:cubicBezTo>
                  <a:pt x="254" y="167"/>
                  <a:pt x="254" y="167"/>
                  <a:pt x="254" y="167"/>
                </a:cubicBezTo>
                <a:cubicBezTo>
                  <a:pt x="254" y="168"/>
                  <a:pt x="254" y="168"/>
                  <a:pt x="254" y="168"/>
                </a:cubicBezTo>
                <a:cubicBezTo>
                  <a:pt x="253" y="169"/>
                  <a:pt x="253" y="169"/>
                  <a:pt x="253" y="169"/>
                </a:cubicBezTo>
                <a:cubicBezTo>
                  <a:pt x="253" y="169"/>
                  <a:pt x="253" y="169"/>
                  <a:pt x="253" y="169"/>
                </a:cubicBezTo>
                <a:cubicBezTo>
                  <a:pt x="254" y="169"/>
                  <a:pt x="254" y="169"/>
                  <a:pt x="254" y="169"/>
                </a:cubicBezTo>
                <a:cubicBezTo>
                  <a:pt x="255" y="170"/>
                  <a:pt x="255" y="170"/>
                  <a:pt x="255" y="170"/>
                </a:cubicBezTo>
                <a:cubicBezTo>
                  <a:pt x="255" y="170"/>
                  <a:pt x="255" y="170"/>
                  <a:pt x="255" y="170"/>
                </a:cubicBezTo>
                <a:cubicBezTo>
                  <a:pt x="252" y="172"/>
                  <a:pt x="252" y="172"/>
                  <a:pt x="252" y="172"/>
                </a:cubicBezTo>
                <a:cubicBezTo>
                  <a:pt x="251" y="172"/>
                  <a:pt x="251" y="172"/>
                  <a:pt x="251" y="172"/>
                </a:cubicBezTo>
                <a:cubicBezTo>
                  <a:pt x="251" y="173"/>
                  <a:pt x="251" y="173"/>
                  <a:pt x="251" y="173"/>
                </a:cubicBezTo>
                <a:cubicBezTo>
                  <a:pt x="251" y="173"/>
                  <a:pt x="251" y="173"/>
                  <a:pt x="251" y="173"/>
                </a:cubicBezTo>
                <a:cubicBezTo>
                  <a:pt x="250" y="174"/>
                  <a:pt x="250" y="174"/>
                  <a:pt x="250" y="174"/>
                </a:cubicBezTo>
                <a:cubicBezTo>
                  <a:pt x="251" y="174"/>
                  <a:pt x="251" y="174"/>
                  <a:pt x="251" y="174"/>
                </a:cubicBezTo>
                <a:cubicBezTo>
                  <a:pt x="252" y="174"/>
                  <a:pt x="252" y="174"/>
                  <a:pt x="252" y="174"/>
                </a:cubicBezTo>
                <a:cubicBezTo>
                  <a:pt x="253" y="174"/>
                  <a:pt x="253" y="174"/>
                  <a:pt x="253" y="174"/>
                </a:cubicBezTo>
                <a:cubicBezTo>
                  <a:pt x="253" y="175"/>
                  <a:pt x="253" y="175"/>
                  <a:pt x="253" y="175"/>
                </a:cubicBezTo>
                <a:cubicBezTo>
                  <a:pt x="254" y="176"/>
                  <a:pt x="254" y="176"/>
                  <a:pt x="254" y="176"/>
                </a:cubicBezTo>
                <a:cubicBezTo>
                  <a:pt x="255" y="176"/>
                  <a:pt x="255" y="176"/>
                  <a:pt x="255" y="176"/>
                </a:cubicBezTo>
                <a:cubicBezTo>
                  <a:pt x="255" y="175"/>
                  <a:pt x="255" y="175"/>
                  <a:pt x="255" y="175"/>
                </a:cubicBezTo>
                <a:cubicBezTo>
                  <a:pt x="256" y="175"/>
                  <a:pt x="256" y="175"/>
                  <a:pt x="256" y="175"/>
                </a:cubicBezTo>
                <a:cubicBezTo>
                  <a:pt x="256" y="175"/>
                  <a:pt x="256" y="175"/>
                  <a:pt x="256" y="175"/>
                </a:cubicBezTo>
                <a:cubicBezTo>
                  <a:pt x="256" y="176"/>
                  <a:pt x="256" y="176"/>
                  <a:pt x="256" y="176"/>
                </a:cubicBezTo>
                <a:cubicBezTo>
                  <a:pt x="256" y="176"/>
                  <a:pt x="256" y="176"/>
                  <a:pt x="256" y="176"/>
                </a:cubicBezTo>
                <a:cubicBezTo>
                  <a:pt x="257" y="176"/>
                  <a:pt x="257" y="176"/>
                  <a:pt x="257" y="176"/>
                </a:cubicBezTo>
                <a:cubicBezTo>
                  <a:pt x="257" y="177"/>
                  <a:pt x="257" y="177"/>
                  <a:pt x="257" y="177"/>
                </a:cubicBezTo>
                <a:cubicBezTo>
                  <a:pt x="258" y="176"/>
                  <a:pt x="258" y="176"/>
                  <a:pt x="258" y="176"/>
                </a:cubicBezTo>
                <a:cubicBezTo>
                  <a:pt x="259" y="177"/>
                  <a:pt x="259" y="177"/>
                  <a:pt x="259" y="177"/>
                </a:cubicBezTo>
                <a:cubicBezTo>
                  <a:pt x="258" y="177"/>
                  <a:pt x="258" y="177"/>
                  <a:pt x="258" y="177"/>
                </a:cubicBezTo>
                <a:cubicBezTo>
                  <a:pt x="257" y="178"/>
                  <a:pt x="257" y="178"/>
                  <a:pt x="257" y="178"/>
                </a:cubicBezTo>
                <a:cubicBezTo>
                  <a:pt x="256" y="179"/>
                  <a:pt x="256" y="179"/>
                  <a:pt x="256" y="179"/>
                </a:cubicBezTo>
                <a:cubicBezTo>
                  <a:pt x="256" y="179"/>
                  <a:pt x="256" y="179"/>
                  <a:pt x="256" y="179"/>
                </a:cubicBezTo>
                <a:cubicBezTo>
                  <a:pt x="256" y="178"/>
                  <a:pt x="256" y="178"/>
                  <a:pt x="256" y="178"/>
                </a:cubicBezTo>
                <a:cubicBezTo>
                  <a:pt x="255" y="178"/>
                  <a:pt x="255" y="178"/>
                  <a:pt x="255" y="178"/>
                </a:cubicBezTo>
                <a:cubicBezTo>
                  <a:pt x="255" y="178"/>
                  <a:pt x="255" y="178"/>
                  <a:pt x="255" y="178"/>
                </a:cubicBezTo>
                <a:cubicBezTo>
                  <a:pt x="255" y="178"/>
                  <a:pt x="255" y="178"/>
                  <a:pt x="255" y="178"/>
                </a:cubicBezTo>
                <a:cubicBezTo>
                  <a:pt x="255" y="179"/>
                  <a:pt x="255" y="179"/>
                  <a:pt x="255" y="179"/>
                </a:cubicBezTo>
                <a:cubicBezTo>
                  <a:pt x="255" y="180"/>
                  <a:pt x="255" y="180"/>
                  <a:pt x="255" y="180"/>
                </a:cubicBezTo>
                <a:cubicBezTo>
                  <a:pt x="256" y="181"/>
                  <a:pt x="256" y="181"/>
                  <a:pt x="256" y="181"/>
                </a:cubicBezTo>
                <a:cubicBezTo>
                  <a:pt x="256" y="182"/>
                  <a:pt x="256" y="182"/>
                  <a:pt x="256" y="182"/>
                </a:cubicBezTo>
                <a:cubicBezTo>
                  <a:pt x="256" y="183"/>
                  <a:pt x="256" y="183"/>
                  <a:pt x="256" y="183"/>
                </a:cubicBezTo>
                <a:cubicBezTo>
                  <a:pt x="256" y="184"/>
                  <a:pt x="256" y="184"/>
                  <a:pt x="256" y="184"/>
                </a:cubicBezTo>
                <a:cubicBezTo>
                  <a:pt x="255" y="184"/>
                  <a:pt x="255" y="184"/>
                  <a:pt x="255" y="184"/>
                </a:cubicBezTo>
                <a:cubicBezTo>
                  <a:pt x="255" y="185"/>
                  <a:pt x="255" y="185"/>
                  <a:pt x="255" y="185"/>
                </a:cubicBezTo>
                <a:cubicBezTo>
                  <a:pt x="255" y="186"/>
                  <a:pt x="255" y="186"/>
                  <a:pt x="255" y="186"/>
                </a:cubicBezTo>
                <a:cubicBezTo>
                  <a:pt x="254" y="187"/>
                  <a:pt x="254" y="187"/>
                  <a:pt x="254" y="187"/>
                </a:cubicBezTo>
                <a:cubicBezTo>
                  <a:pt x="254" y="188"/>
                  <a:pt x="254" y="188"/>
                  <a:pt x="254" y="188"/>
                </a:cubicBezTo>
                <a:cubicBezTo>
                  <a:pt x="255" y="189"/>
                  <a:pt x="255" y="189"/>
                  <a:pt x="255" y="189"/>
                </a:cubicBezTo>
                <a:cubicBezTo>
                  <a:pt x="254" y="189"/>
                  <a:pt x="254" y="189"/>
                  <a:pt x="254" y="189"/>
                </a:cubicBezTo>
                <a:cubicBezTo>
                  <a:pt x="254" y="190"/>
                  <a:pt x="254" y="190"/>
                  <a:pt x="254" y="190"/>
                </a:cubicBezTo>
                <a:cubicBezTo>
                  <a:pt x="255" y="190"/>
                  <a:pt x="255" y="190"/>
                  <a:pt x="255" y="190"/>
                </a:cubicBezTo>
                <a:cubicBezTo>
                  <a:pt x="255" y="189"/>
                  <a:pt x="255" y="189"/>
                  <a:pt x="255" y="189"/>
                </a:cubicBezTo>
                <a:cubicBezTo>
                  <a:pt x="256" y="188"/>
                  <a:pt x="256" y="188"/>
                  <a:pt x="256" y="188"/>
                </a:cubicBezTo>
                <a:cubicBezTo>
                  <a:pt x="257" y="188"/>
                  <a:pt x="257" y="188"/>
                  <a:pt x="257" y="188"/>
                </a:cubicBezTo>
                <a:cubicBezTo>
                  <a:pt x="257" y="187"/>
                  <a:pt x="257" y="187"/>
                  <a:pt x="257" y="187"/>
                </a:cubicBezTo>
                <a:cubicBezTo>
                  <a:pt x="257" y="187"/>
                  <a:pt x="257" y="187"/>
                  <a:pt x="257" y="187"/>
                </a:cubicBezTo>
                <a:cubicBezTo>
                  <a:pt x="258" y="186"/>
                  <a:pt x="258" y="186"/>
                  <a:pt x="258" y="186"/>
                </a:cubicBezTo>
                <a:cubicBezTo>
                  <a:pt x="258" y="187"/>
                  <a:pt x="258" y="187"/>
                  <a:pt x="258" y="187"/>
                </a:cubicBezTo>
                <a:cubicBezTo>
                  <a:pt x="259" y="186"/>
                  <a:pt x="259" y="186"/>
                  <a:pt x="259" y="186"/>
                </a:cubicBezTo>
                <a:cubicBezTo>
                  <a:pt x="259" y="184"/>
                  <a:pt x="259" y="184"/>
                  <a:pt x="259" y="184"/>
                </a:cubicBezTo>
                <a:cubicBezTo>
                  <a:pt x="259" y="183"/>
                  <a:pt x="259" y="183"/>
                  <a:pt x="259" y="183"/>
                </a:cubicBezTo>
                <a:cubicBezTo>
                  <a:pt x="260" y="182"/>
                  <a:pt x="260" y="182"/>
                  <a:pt x="260" y="182"/>
                </a:cubicBezTo>
                <a:cubicBezTo>
                  <a:pt x="261" y="181"/>
                  <a:pt x="261" y="181"/>
                  <a:pt x="261" y="181"/>
                </a:cubicBezTo>
                <a:cubicBezTo>
                  <a:pt x="262" y="180"/>
                  <a:pt x="262" y="180"/>
                  <a:pt x="262" y="180"/>
                </a:cubicBezTo>
                <a:cubicBezTo>
                  <a:pt x="262" y="180"/>
                  <a:pt x="262" y="180"/>
                  <a:pt x="262" y="180"/>
                </a:cubicBezTo>
                <a:cubicBezTo>
                  <a:pt x="263" y="180"/>
                  <a:pt x="263" y="180"/>
                  <a:pt x="263" y="180"/>
                </a:cubicBezTo>
                <a:cubicBezTo>
                  <a:pt x="263" y="181"/>
                  <a:pt x="263" y="181"/>
                  <a:pt x="263" y="181"/>
                </a:cubicBezTo>
                <a:cubicBezTo>
                  <a:pt x="264" y="183"/>
                  <a:pt x="264" y="183"/>
                  <a:pt x="264" y="183"/>
                </a:cubicBezTo>
                <a:cubicBezTo>
                  <a:pt x="264" y="184"/>
                  <a:pt x="264" y="184"/>
                  <a:pt x="264" y="184"/>
                </a:cubicBezTo>
                <a:cubicBezTo>
                  <a:pt x="265" y="185"/>
                  <a:pt x="265" y="185"/>
                  <a:pt x="265" y="185"/>
                </a:cubicBezTo>
                <a:cubicBezTo>
                  <a:pt x="265" y="186"/>
                  <a:pt x="265" y="186"/>
                  <a:pt x="265" y="186"/>
                </a:cubicBezTo>
                <a:cubicBezTo>
                  <a:pt x="264" y="187"/>
                  <a:pt x="264" y="187"/>
                  <a:pt x="264" y="187"/>
                </a:cubicBezTo>
                <a:cubicBezTo>
                  <a:pt x="265" y="189"/>
                  <a:pt x="265" y="189"/>
                  <a:pt x="265" y="189"/>
                </a:cubicBezTo>
                <a:cubicBezTo>
                  <a:pt x="264" y="190"/>
                  <a:pt x="264" y="190"/>
                  <a:pt x="264" y="190"/>
                </a:cubicBezTo>
                <a:cubicBezTo>
                  <a:pt x="263" y="190"/>
                  <a:pt x="263" y="190"/>
                  <a:pt x="263" y="190"/>
                </a:cubicBezTo>
                <a:cubicBezTo>
                  <a:pt x="263" y="190"/>
                  <a:pt x="263" y="190"/>
                  <a:pt x="263" y="190"/>
                </a:cubicBezTo>
                <a:cubicBezTo>
                  <a:pt x="262" y="190"/>
                  <a:pt x="262" y="190"/>
                  <a:pt x="262" y="190"/>
                </a:cubicBezTo>
                <a:cubicBezTo>
                  <a:pt x="262" y="191"/>
                  <a:pt x="262" y="191"/>
                  <a:pt x="262" y="191"/>
                </a:cubicBezTo>
                <a:cubicBezTo>
                  <a:pt x="262" y="192"/>
                  <a:pt x="262" y="192"/>
                  <a:pt x="262" y="192"/>
                </a:cubicBezTo>
                <a:cubicBezTo>
                  <a:pt x="261" y="193"/>
                  <a:pt x="261" y="193"/>
                  <a:pt x="261" y="193"/>
                </a:cubicBezTo>
                <a:cubicBezTo>
                  <a:pt x="261" y="195"/>
                  <a:pt x="261" y="195"/>
                  <a:pt x="261" y="195"/>
                </a:cubicBezTo>
                <a:cubicBezTo>
                  <a:pt x="261" y="195"/>
                  <a:pt x="261" y="195"/>
                  <a:pt x="261" y="195"/>
                </a:cubicBezTo>
                <a:cubicBezTo>
                  <a:pt x="261" y="197"/>
                  <a:pt x="261" y="197"/>
                  <a:pt x="261" y="197"/>
                </a:cubicBezTo>
                <a:cubicBezTo>
                  <a:pt x="262" y="200"/>
                  <a:pt x="262" y="200"/>
                  <a:pt x="262" y="200"/>
                </a:cubicBezTo>
                <a:cubicBezTo>
                  <a:pt x="263" y="202"/>
                  <a:pt x="263" y="202"/>
                  <a:pt x="263" y="202"/>
                </a:cubicBezTo>
                <a:cubicBezTo>
                  <a:pt x="262" y="203"/>
                  <a:pt x="262" y="203"/>
                  <a:pt x="262" y="203"/>
                </a:cubicBezTo>
                <a:cubicBezTo>
                  <a:pt x="263" y="204"/>
                  <a:pt x="263" y="204"/>
                  <a:pt x="263" y="204"/>
                </a:cubicBezTo>
                <a:cubicBezTo>
                  <a:pt x="264" y="204"/>
                  <a:pt x="264" y="204"/>
                  <a:pt x="264" y="204"/>
                </a:cubicBezTo>
                <a:cubicBezTo>
                  <a:pt x="264" y="202"/>
                  <a:pt x="264" y="202"/>
                  <a:pt x="264" y="202"/>
                </a:cubicBezTo>
                <a:cubicBezTo>
                  <a:pt x="263" y="202"/>
                  <a:pt x="263" y="202"/>
                  <a:pt x="263" y="202"/>
                </a:cubicBezTo>
                <a:cubicBezTo>
                  <a:pt x="264" y="201"/>
                  <a:pt x="264" y="201"/>
                  <a:pt x="264" y="201"/>
                </a:cubicBezTo>
                <a:cubicBezTo>
                  <a:pt x="265" y="201"/>
                  <a:pt x="265" y="201"/>
                  <a:pt x="265" y="201"/>
                </a:cubicBezTo>
                <a:cubicBezTo>
                  <a:pt x="265" y="202"/>
                  <a:pt x="265" y="202"/>
                  <a:pt x="265" y="202"/>
                </a:cubicBezTo>
                <a:cubicBezTo>
                  <a:pt x="266" y="202"/>
                  <a:pt x="266" y="202"/>
                  <a:pt x="266" y="202"/>
                </a:cubicBezTo>
                <a:cubicBezTo>
                  <a:pt x="266" y="201"/>
                  <a:pt x="266" y="201"/>
                  <a:pt x="266" y="201"/>
                </a:cubicBezTo>
                <a:cubicBezTo>
                  <a:pt x="267" y="200"/>
                  <a:pt x="267" y="200"/>
                  <a:pt x="267" y="200"/>
                </a:cubicBezTo>
                <a:cubicBezTo>
                  <a:pt x="267" y="199"/>
                  <a:pt x="267" y="199"/>
                  <a:pt x="267" y="199"/>
                </a:cubicBezTo>
                <a:cubicBezTo>
                  <a:pt x="268" y="198"/>
                  <a:pt x="268" y="198"/>
                  <a:pt x="268" y="198"/>
                </a:cubicBezTo>
                <a:cubicBezTo>
                  <a:pt x="269" y="197"/>
                  <a:pt x="269" y="197"/>
                  <a:pt x="269" y="197"/>
                </a:cubicBezTo>
                <a:cubicBezTo>
                  <a:pt x="269" y="197"/>
                  <a:pt x="269" y="197"/>
                  <a:pt x="269" y="197"/>
                </a:cubicBezTo>
                <a:cubicBezTo>
                  <a:pt x="269" y="196"/>
                  <a:pt x="269" y="196"/>
                  <a:pt x="269" y="196"/>
                </a:cubicBezTo>
                <a:cubicBezTo>
                  <a:pt x="271" y="195"/>
                  <a:pt x="271" y="195"/>
                  <a:pt x="271" y="195"/>
                </a:cubicBezTo>
                <a:cubicBezTo>
                  <a:pt x="272" y="193"/>
                  <a:pt x="272" y="193"/>
                  <a:pt x="272" y="193"/>
                </a:cubicBezTo>
                <a:cubicBezTo>
                  <a:pt x="273" y="191"/>
                  <a:pt x="273" y="191"/>
                  <a:pt x="273" y="191"/>
                </a:cubicBezTo>
                <a:cubicBezTo>
                  <a:pt x="274" y="189"/>
                  <a:pt x="274" y="189"/>
                  <a:pt x="274" y="189"/>
                </a:cubicBezTo>
                <a:cubicBezTo>
                  <a:pt x="275" y="188"/>
                  <a:pt x="275" y="188"/>
                  <a:pt x="275" y="188"/>
                </a:cubicBezTo>
                <a:cubicBezTo>
                  <a:pt x="276" y="189"/>
                  <a:pt x="276" y="189"/>
                  <a:pt x="276" y="189"/>
                </a:cubicBezTo>
                <a:cubicBezTo>
                  <a:pt x="276" y="189"/>
                  <a:pt x="276" y="189"/>
                  <a:pt x="276" y="189"/>
                </a:cubicBezTo>
                <a:cubicBezTo>
                  <a:pt x="277" y="189"/>
                  <a:pt x="277" y="189"/>
                  <a:pt x="277" y="189"/>
                </a:cubicBezTo>
                <a:cubicBezTo>
                  <a:pt x="278" y="189"/>
                  <a:pt x="278" y="189"/>
                  <a:pt x="278" y="189"/>
                </a:cubicBezTo>
                <a:cubicBezTo>
                  <a:pt x="278" y="188"/>
                  <a:pt x="278" y="188"/>
                  <a:pt x="278" y="188"/>
                </a:cubicBezTo>
                <a:cubicBezTo>
                  <a:pt x="277" y="188"/>
                  <a:pt x="277" y="188"/>
                  <a:pt x="277" y="188"/>
                </a:cubicBezTo>
                <a:cubicBezTo>
                  <a:pt x="277" y="187"/>
                  <a:pt x="277" y="187"/>
                  <a:pt x="277" y="187"/>
                </a:cubicBezTo>
                <a:cubicBezTo>
                  <a:pt x="277" y="187"/>
                  <a:pt x="277" y="187"/>
                  <a:pt x="277" y="187"/>
                </a:cubicBezTo>
                <a:cubicBezTo>
                  <a:pt x="278" y="187"/>
                  <a:pt x="278" y="187"/>
                  <a:pt x="278" y="187"/>
                </a:cubicBezTo>
                <a:cubicBezTo>
                  <a:pt x="279" y="187"/>
                  <a:pt x="279" y="187"/>
                  <a:pt x="279" y="187"/>
                </a:cubicBezTo>
                <a:cubicBezTo>
                  <a:pt x="279" y="187"/>
                  <a:pt x="279" y="187"/>
                  <a:pt x="279" y="187"/>
                </a:cubicBezTo>
                <a:cubicBezTo>
                  <a:pt x="280" y="187"/>
                  <a:pt x="280" y="187"/>
                  <a:pt x="280" y="187"/>
                </a:cubicBezTo>
                <a:cubicBezTo>
                  <a:pt x="280" y="187"/>
                  <a:pt x="280" y="187"/>
                  <a:pt x="280" y="187"/>
                </a:cubicBezTo>
                <a:cubicBezTo>
                  <a:pt x="280" y="186"/>
                  <a:pt x="280" y="186"/>
                  <a:pt x="280" y="186"/>
                </a:cubicBezTo>
                <a:cubicBezTo>
                  <a:pt x="279" y="186"/>
                  <a:pt x="279" y="186"/>
                  <a:pt x="279" y="186"/>
                </a:cubicBezTo>
                <a:cubicBezTo>
                  <a:pt x="279" y="185"/>
                  <a:pt x="279" y="185"/>
                  <a:pt x="279" y="185"/>
                </a:cubicBezTo>
                <a:cubicBezTo>
                  <a:pt x="278" y="185"/>
                  <a:pt x="278" y="185"/>
                  <a:pt x="278" y="185"/>
                </a:cubicBezTo>
                <a:cubicBezTo>
                  <a:pt x="278" y="183"/>
                  <a:pt x="278" y="183"/>
                  <a:pt x="278" y="183"/>
                </a:cubicBezTo>
                <a:cubicBezTo>
                  <a:pt x="279" y="183"/>
                  <a:pt x="279" y="183"/>
                  <a:pt x="279" y="183"/>
                </a:cubicBezTo>
                <a:cubicBezTo>
                  <a:pt x="279" y="182"/>
                  <a:pt x="279" y="182"/>
                  <a:pt x="279" y="182"/>
                </a:cubicBezTo>
                <a:cubicBezTo>
                  <a:pt x="280" y="182"/>
                  <a:pt x="280" y="182"/>
                  <a:pt x="280" y="182"/>
                </a:cubicBezTo>
                <a:cubicBezTo>
                  <a:pt x="279" y="181"/>
                  <a:pt x="279" y="181"/>
                  <a:pt x="279" y="181"/>
                </a:cubicBezTo>
                <a:cubicBezTo>
                  <a:pt x="279" y="180"/>
                  <a:pt x="279" y="180"/>
                  <a:pt x="279" y="180"/>
                </a:cubicBezTo>
                <a:cubicBezTo>
                  <a:pt x="280" y="179"/>
                  <a:pt x="280" y="179"/>
                  <a:pt x="280" y="179"/>
                </a:cubicBezTo>
                <a:cubicBezTo>
                  <a:pt x="280" y="179"/>
                  <a:pt x="280" y="179"/>
                  <a:pt x="280" y="179"/>
                </a:cubicBezTo>
                <a:cubicBezTo>
                  <a:pt x="280" y="179"/>
                  <a:pt x="280" y="179"/>
                  <a:pt x="280" y="179"/>
                </a:cubicBezTo>
                <a:cubicBezTo>
                  <a:pt x="281" y="179"/>
                  <a:pt x="281" y="179"/>
                  <a:pt x="281" y="179"/>
                </a:cubicBezTo>
                <a:cubicBezTo>
                  <a:pt x="281" y="178"/>
                  <a:pt x="281" y="178"/>
                  <a:pt x="281" y="178"/>
                </a:cubicBezTo>
                <a:cubicBezTo>
                  <a:pt x="280" y="177"/>
                  <a:pt x="280" y="177"/>
                  <a:pt x="280" y="177"/>
                </a:cubicBezTo>
                <a:cubicBezTo>
                  <a:pt x="280" y="177"/>
                  <a:pt x="280" y="177"/>
                  <a:pt x="280" y="177"/>
                </a:cubicBezTo>
                <a:cubicBezTo>
                  <a:pt x="281" y="177"/>
                  <a:pt x="281" y="177"/>
                  <a:pt x="281" y="177"/>
                </a:cubicBezTo>
                <a:cubicBezTo>
                  <a:pt x="281" y="178"/>
                  <a:pt x="281" y="178"/>
                  <a:pt x="281" y="178"/>
                </a:cubicBezTo>
                <a:cubicBezTo>
                  <a:pt x="282" y="178"/>
                  <a:pt x="282" y="178"/>
                  <a:pt x="282" y="178"/>
                </a:cubicBezTo>
                <a:cubicBezTo>
                  <a:pt x="283" y="177"/>
                  <a:pt x="283" y="177"/>
                  <a:pt x="283" y="177"/>
                </a:cubicBezTo>
                <a:cubicBezTo>
                  <a:pt x="284" y="177"/>
                  <a:pt x="284" y="177"/>
                  <a:pt x="284" y="177"/>
                </a:cubicBezTo>
                <a:cubicBezTo>
                  <a:pt x="286" y="178"/>
                  <a:pt x="286" y="178"/>
                  <a:pt x="286" y="178"/>
                </a:cubicBezTo>
                <a:cubicBezTo>
                  <a:pt x="286" y="179"/>
                  <a:pt x="286" y="179"/>
                  <a:pt x="286" y="179"/>
                </a:cubicBezTo>
                <a:cubicBezTo>
                  <a:pt x="286" y="180"/>
                  <a:pt x="286" y="180"/>
                  <a:pt x="286" y="180"/>
                </a:cubicBezTo>
                <a:cubicBezTo>
                  <a:pt x="288" y="181"/>
                  <a:pt x="288" y="181"/>
                  <a:pt x="288" y="181"/>
                </a:cubicBezTo>
                <a:cubicBezTo>
                  <a:pt x="289" y="180"/>
                  <a:pt x="289" y="180"/>
                  <a:pt x="289" y="180"/>
                </a:cubicBezTo>
                <a:cubicBezTo>
                  <a:pt x="290" y="181"/>
                  <a:pt x="290" y="181"/>
                  <a:pt x="290" y="181"/>
                </a:cubicBezTo>
                <a:cubicBezTo>
                  <a:pt x="291" y="181"/>
                  <a:pt x="291" y="181"/>
                  <a:pt x="291" y="181"/>
                </a:cubicBezTo>
                <a:cubicBezTo>
                  <a:pt x="291" y="182"/>
                  <a:pt x="291" y="182"/>
                  <a:pt x="291" y="182"/>
                </a:cubicBezTo>
                <a:cubicBezTo>
                  <a:pt x="291" y="182"/>
                  <a:pt x="291" y="182"/>
                  <a:pt x="291" y="182"/>
                </a:cubicBezTo>
                <a:cubicBezTo>
                  <a:pt x="291" y="183"/>
                  <a:pt x="291" y="183"/>
                  <a:pt x="291" y="183"/>
                </a:cubicBezTo>
                <a:cubicBezTo>
                  <a:pt x="291" y="183"/>
                  <a:pt x="291" y="183"/>
                  <a:pt x="291" y="183"/>
                </a:cubicBezTo>
                <a:cubicBezTo>
                  <a:pt x="290" y="182"/>
                  <a:pt x="290" y="182"/>
                  <a:pt x="290" y="182"/>
                </a:cubicBezTo>
                <a:cubicBezTo>
                  <a:pt x="289" y="182"/>
                  <a:pt x="289" y="182"/>
                  <a:pt x="289" y="182"/>
                </a:cubicBezTo>
                <a:cubicBezTo>
                  <a:pt x="289" y="183"/>
                  <a:pt x="289" y="183"/>
                  <a:pt x="289" y="183"/>
                </a:cubicBezTo>
                <a:cubicBezTo>
                  <a:pt x="292" y="184"/>
                  <a:pt x="292" y="184"/>
                  <a:pt x="292" y="184"/>
                </a:cubicBezTo>
                <a:cubicBezTo>
                  <a:pt x="292" y="185"/>
                  <a:pt x="292" y="185"/>
                  <a:pt x="292" y="185"/>
                </a:cubicBezTo>
                <a:cubicBezTo>
                  <a:pt x="291" y="186"/>
                  <a:pt x="291" y="186"/>
                  <a:pt x="291" y="186"/>
                </a:cubicBezTo>
                <a:cubicBezTo>
                  <a:pt x="291" y="186"/>
                  <a:pt x="291" y="186"/>
                  <a:pt x="291" y="186"/>
                </a:cubicBezTo>
                <a:cubicBezTo>
                  <a:pt x="292" y="186"/>
                  <a:pt x="292" y="186"/>
                  <a:pt x="292" y="186"/>
                </a:cubicBezTo>
                <a:cubicBezTo>
                  <a:pt x="294" y="186"/>
                  <a:pt x="294" y="186"/>
                  <a:pt x="294" y="186"/>
                </a:cubicBezTo>
                <a:cubicBezTo>
                  <a:pt x="294" y="187"/>
                  <a:pt x="294" y="187"/>
                  <a:pt x="294" y="187"/>
                </a:cubicBezTo>
                <a:cubicBezTo>
                  <a:pt x="295" y="187"/>
                  <a:pt x="295" y="187"/>
                  <a:pt x="295" y="187"/>
                </a:cubicBezTo>
                <a:cubicBezTo>
                  <a:pt x="295" y="187"/>
                  <a:pt x="295" y="187"/>
                  <a:pt x="295" y="187"/>
                </a:cubicBezTo>
                <a:cubicBezTo>
                  <a:pt x="294" y="188"/>
                  <a:pt x="294" y="188"/>
                  <a:pt x="294" y="188"/>
                </a:cubicBezTo>
                <a:cubicBezTo>
                  <a:pt x="293" y="189"/>
                  <a:pt x="293" y="189"/>
                  <a:pt x="293" y="189"/>
                </a:cubicBezTo>
                <a:cubicBezTo>
                  <a:pt x="292" y="190"/>
                  <a:pt x="292" y="190"/>
                  <a:pt x="292" y="190"/>
                </a:cubicBezTo>
                <a:cubicBezTo>
                  <a:pt x="291" y="190"/>
                  <a:pt x="291" y="190"/>
                  <a:pt x="291" y="190"/>
                </a:cubicBezTo>
                <a:cubicBezTo>
                  <a:pt x="292" y="190"/>
                  <a:pt x="292" y="190"/>
                  <a:pt x="292" y="190"/>
                </a:cubicBezTo>
                <a:cubicBezTo>
                  <a:pt x="293" y="190"/>
                  <a:pt x="293" y="190"/>
                  <a:pt x="293" y="190"/>
                </a:cubicBezTo>
                <a:cubicBezTo>
                  <a:pt x="293" y="191"/>
                  <a:pt x="293" y="191"/>
                  <a:pt x="293" y="191"/>
                </a:cubicBezTo>
                <a:cubicBezTo>
                  <a:pt x="293" y="191"/>
                  <a:pt x="293" y="191"/>
                  <a:pt x="293" y="191"/>
                </a:cubicBezTo>
                <a:cubicBezTo>
                  <a:pt x="294" y="191"/>
                  <a:pt x="294" y="191"/>
                  <a:pt x="294" y="191"/>
                </a:cubicBezTo>
                <a:cubicBezTo>
                  <a:pt x="293" y="192"/>
                  <a:pt x="293" y="192"/>
                  <a:pt x="293" y="192"/>
                </a:cubicBezTo>
                <a:cubicBezTo>
                  <a:pt x="293" y="193"/>
                  <a:pt x="293" y="193"/>
                  <a:pt x="293" y="193"/>
                </a:cubicBezTo>
                <a:cubicBezTo>
                  <a:pt x="292" y="193"/>
                  <a:pt x="292" y="193"/>
                  <a:pt x="292" y="193"/>
                </a:cubicBezTo>
                <a:cubicBezTo>
                  <a:pt x="291" y="194"/>
                  <a:pt x="291" y="194"/>
                  <a:pt x="291" y="194"/>
                </a:cubicBezTo>
                <a:cubicBezTo>
                  <a:pt x="290" y="194"/>
                  <a:pt x="290" y="194"/>
                  <a:pt x="290" y="194"/>
                </a:cubicBezTo>
                <a:cubicBezTo>
                  <a:pt x="290" y="194"/>
                  <a:pt x="290" y="194"/>
                  <a:pt x="290" y="194"/>
                </a:cubicBezTo>
                <a:cubicBezTo>
                  <a:pt x="289" y="194"/>
                  <a:pt x="289" y="194"/>
                  <a:pt x="289" y="194"/>
                </a:cubicBezTo>
                <a:cubicBezTo>
                  <a:pt x="288" y="193"/>
                  <a:pt x="288" y="193"/>
                  <a:pt x="288" y="193"/>
                </a:cubicBezTo>
                <a:cubicBezTo>
                  <a:pt x="287" y="193"/>
                  <a:pt x="287" y="193"/>
                  <a:pt x="287" y="193"/>
                </a:cubicBezTo>
                <a:cubicBezTo>
                  <a:pt x="287" y="193"/>
                  <a:pt x="287" y="193"/>
                  <a:pt x="287" y="193"/>
                </a:cubicBezTo>
                <a:cubicBezTo>
                  <a:pt x="286" y="193"/>
                  <a:pt x="286" y="193"/>
                  <a:pt x="286" y="193"/>
                </a:cubicBezTo>
                <a:cubicBezTo>
                  <a:pt x="286" y="193"/>
                  <a:pt x="286" y="193"/>
                  <a:pt x="286" y="193"/>
                </a:cubicBezTo>
                <a:cubicBezTo>
                  <a:pt x="286" y="194"/>
                  <a:pt x="286" y="194"/>
                  <a:pt x="286" y="194"/>
                </a:cubicBezTo>
                <a:cubicBezTo>
                  <a:pt x="287" y="194"/>
                  <a:pt x="287" y="194"/>
                  <a:pt x="287" y="194"/>
                </a:cubicBezTo>
                <a:cubicBezTo>
                  <a:pt x="287" y="194"/>
                  <a:pt x="287" y="194"/>
                  <a:pt x="287" y="194"/>
                </a:cubicBezTo>
                <a:cubicBezTo>
                  <a:pt x="287" y="195"/>
                  <a:pt x="287" y="195"/>
                  <a:pt x="287" y="195"/>
                </a:cubicBezTo>
                <a:cubicBezTo>
                  <a:pt x="286" y="196"/>
                  <a:pt x="286" y="196"/>
                  <a:pt x="286" y="196"/>
                </a:cubicBezTo>
                <a:cubicBezTo>
                  <a:pt x="287" y="196"/>
                  <a:pt x="287" y="196"/>
                  <a:pt x="287" y="196"/>
                </a:cubicBezTo>
                <a:cubicBezTo>
                  <a:pt x="287" y="197"/>
                  <a:pt x="287" y="197"/>
                  <a:pt x="287" y="197"/>
                </a:cubicBezTo>
                <a:cubicBezTo>
                  <a:pt x="287" y="197"/>
                  <a:pt x="287" y="197"/>
                  <a:pt x="287" y="197"/>
                </a:cubicBezTo>
                <a:cubicBezTo>
                  <a:pt x="287" y="197"/>
                  <a:pt x="287" y="197"/>
                  <a:pt x="287" y="197"/>
                </a:cubicBezTo>
                <a:cubicBezTo>
                  <a:pt x="288" y="197"/>
                  <a:pt x="288" y="197"/>
                  <a:pt x="288" y="197"/>
                </a:cubicBezTo>
                <a:cubicBezTo>
                  <a:pt x="288" y="197"/>
                  <a:pt x="288" y="197"/>
                  <a:pt x="288" y="197"/>
                </a:cubicBezTo>
                <a:cubicBezTo>
                  <a:pt x="288" y="198"/>
                  <a:pt x="288" y="198"/>
                  <a:pt x="288" y="198"/>
                </a:cubicBezTo>
                <a:cubicBezTo>
                  <a:pt x="286" y="198"/>
                  <a:pt x="286" y="198"/>
                  <a:pt x="286" y="198"/>
                </a:cubicBezTo>
                <a:cubicBezTo>
                  <a:pt x="286" y="199"/>
                  <a:pt x="286" y="199"/>
                  <a:pt x="286" y="199"/>
                </a:cubicBezTo>
                <a:cubicBezTo>
                  <a:pt x="286" y="200"/>
                  <a:pt x="286" y="200"/>
                  <a:pt x="286" y="200"/>
                </a:cubicBezTo>
                <a:cubicBezTo>
                  <a:pt x="287" y="201"/>
                  <a:pt x="287" y="201"/>
                  <a:pt x="287" y="201"/>
                </a:cubicBezTo>
                <a:cubicBezTo>
                  <a:pt x="287" y="202"/>
                  <a:pt x="287" y="202"/>
                  <a:pt x="287" y="202"/>
                </a:cubicBezTo>
                <a:cubicBezTo>
                  <a:pt x="288" y="204"/>
                  <a:pt x="288" y="204"/>
                  <a:pt x="288" y="204"/>
                </a:cubicBezTo>
                <a:cubicBezTo>
                  <a:pt x="288" y="205"/>
                  <a:pt x="288" y="205"/>
                  <a:pt x="288" y="205"/>
                </a:cubicBezTo>
                <a:cubicBezTo>
                  <a:pt x="288" y="205"/>
                  <a:pt x="288" y="205"/>
                  <a:pt x="288" y="205"/>
                </a:cubicBezTo>
                <a:cubicBezTo>
                  <a:pt x="288" y="206"/>
                  <a:pt x="288" y="206"/>
                  <a:pt x="288" y="206"/>
                </a:cubicBezTo>
                <a:cubicBezTo>
                  <a:pt x="286" y="207"/>
                  <a:pt x="286" y="207"/>
                  <a:pt x="286" y="207"/>
                </a:cubicBezTo>
                <a:cubicBezTo>
                  <a:pt x="286" y="208"/>
                  <a:pt x="286" y="208"/>
                  <a:pt x="286" y="208"/>
                </a:cubicBezTo>
                <a:cubicBezTo>
                  <a:pt x="286" y="209"/>
                  <a:pt x="286" y="209"/>
                  <a:pt x="286" y="209"/>
                </a:cubicBezTo>
                <a:cubicBezTo>
                  <a:pt x="285" y="208"/>
                  <a:pt x="285" y="208"/>
                  <a:pt x="285" y="208"/>
                </a:cubicBezTo>
                <a:cubicBezTo>
                  <a:pt x="284" y="208"/>
                  <a:pt x="284" y="208"/>
                  <a:pt x="284" y="208"/>
                </a:cubicBezTo>
                <a:cubicBezTo>
                  <a:pt x="283" y="209"/>
                  <a:pt x="283" y="209"/>
                  <a:pt x="283" y="209"/>
                </a:cubicBezTo>
                <a:cubicBezTo>
                  <a:pt x="283" y="210"/>
                  <a:pt x="283" y="210"/>
                  <a:pt x="283" y="210"/>
                </a:cubicBezTo>
                <a:cubicBezTo>
                  <a:pt x="282" y="211"/>
                  <a:pt x="282" y="211"/>
                  <a:pt x="282" y="211"/>
                </a:cubicBezTo>
                <a:cubicBezTo>
                  <a:pt x="281" y="211"/>
                  <a:pt x="281" y="211"/>
                  <a:pt x="281" y="211"/>
                </a:cubicBezTo>
                <a:cubicBezTo>
                  <a:pt x="280" y="211"/>
                  <a:pt x="280" y="211"/>
                  <a:pt x="280" y="211"/>
                </a:cubicBezTo>
                <a:cubicBezTo>
                  <a:pt x="279" y="213"/>
                  <a:pt x="279" y="213"/>
                  <a:pt x="279" y="213"/>
                </a:cubicBezTo>
                <a:cubicBezTo>
                  <a:pt x="278" y="213"/>
                  <a:pt x="278" y="213"/>
                  <a:pt x="278" y="213"/>
                </a:cubicBezTo>
                <a:cubicBezTo>
                  <a:pt x="278" y="213"/>
                  <a:pt x="278" y="213"/>
                  <a:pt x="278" y="213"/>
                </a:cubicBezTo>
                <a:cubicBezTo>
                  <a:pt x="277" y="214"/>
                  <a:pt x="277" y="214"/>
                  <a:pt x="277" y="214"/>
                </a:cubicBezTo>
                <a:cubicBezTo>
                  <a:pt x="275" y="214"/>
                  <a:pt x="275" y="214"/>
                  <a:pt x="275" y="214"/>
                </a:cubicBezTo>
                <a:cubicBezTo>
                  <a:pt x="274" y="214"/>
                  <a:pt x="274" y="214"/>
                  <a:pt x="274" y="214"/>
                </a:cubicBezTo>
                <a:cubicBezTo>
                  <a:pt x="275" y="213"/>
                  <a:pt x="275" y="213"/>
                  <a:pt x="275" y="213"/>
                </a:cubicBezTo>
                <a:cubicBezTo>
                  <a:pt x="274" y="212"/>
                  <a:pt x="274" y="212"/>
                  <a:pt x="274" y="212"/>
                </a:cubicBezTo>
                <a:cubicBezTo>
                  <a:pt x="274" y="211"/>
                  <a:pt x="274" y="211"/>
                  <a:pt x="274" y="211"/>
                </a:cubicBezTo>
                <a:cubicBezTo>
                  <a:pt x="274" y="211"/>
                  <a:pt x="274" y="211"/>
                  <a:pt x="274" y="211"/>
                </a:cubicBezTo>
                <a:cubicBezTo>
                  <a:pt x="274" y="211"/>
                  <a:pt x="274" y="211"/>
                  <a:pt x="274" y="211"/>
                </a:cubicBezTo>
                <a:cubicBezTo>
                  <a:pt x="274" y="210"/>
                  <a:pt x="274" y="210"/>
                  <a:pt x="274" y="210"/>
                </a:cubicBezTo>
                <a:cubicBezTo>
                  <a:pt x="275" y="208"/>
                  <a:pt x="275" y="208"/>
                  <a:pt x="275" y="208"/>
                </a:cubicBezTo>
                <a:cubicBezTo>
                  <a:pt x="274" y="209"/>
                  <a:pt x="274" y="209"/>
                  <a:pt x="274" y="209"/>
                </a:cubicBezTo>
                <a:cubicBezTo>
                  <a:pt x="274" y="209"/>
                  <a:pt x="274" y="209"/>
                  <a:pt x="274" y="209"/>
                </a:cubicBezTo>
                <a:cubicBezTo>
                  <a:pt x="273" y="207"/>
                  <a:pt x="273" y="207"/>
                  <a:pt x="273" y="207"/>
                </a:cubicBezTo>
                <a:cubicBezTo>
                  <a:pt x="273" y="207"/>
                  <a:pt x="273" y="207"/>
                  <a:pt x="273" y="207"/>
                </a:cubicBezTo>
                <a:cubicBezTo>
                  <a:pt x="272" y="206"/>
                  <a:pt x="272" y="206"/>
                  <a:pt x="272" y="206"/>
                </a:cubicBezTo>
                <a:cubicBezTo>
                  <a:pt x="271" y="207"/>
                  <a:pt x="271" y="207"/>
                  <a:pt x="271" y="207"/>
                </a:cubicBezTo>
                <a:cubicBezTo>
                  <a:pt x="271" y="206"/>
                  <a:pt x="271" y="206"/>
                  <a:pt x="271" y="206"/>
                </a:cubicBezTo>
                <a:cubicBezTo>
                  <a:pt x="270" y="207"/>
                  <a:pt x="270" y="207"/>
                  <a:pt x="270" y="207"/>
                </a:cubicBezTo>
                <a:cubicBezTo>
                  <a:pt x="269" y="208"/>
                  <a:pt x="269" y="208"/>
                  <a:pt x="269" y="208"/>
                </a:cubicBezTo>
                <a:cubicBezTo>
                  <a:pt x="270" y="208"/>
                  <a:pt x="270" y="208"/>
                  <a:pt x="270" y="208"/>
                </a:cubicBezTo>
                <a:cubicBezTo>
                  <a:pt x="271" y="207"/>
                  <a:pt x="271" y="207"/>
                  <a:pt x="271" y="207"/>
                </a:cubicBezTo>
                <a:cubicBezTo>
                  <a:pt x="272" y="207"/>
                  <a:pt x="272" y="207"/>
                  <a:pt x="272" y="207"/>
                </a:cubicBezTo>
                <a:cubicBezTo>
                  <a:pt x="272" y="208"/>
                  <a:pt x="272" y="208"/>
                  <a:pt x="272" y="208"/>
                </a:cubicBezTo>
                <a:cubicBezTo>
                  <a:pt x="272" y="209"/>
                  <a:pt x="272" y="209"/>
                  <a:pt x="272" y="209"/>
                </a:cubicBezTo>
                <a:cubicBezTo>
                  <a:pt x="273" y="210"/>
                  <a:pt x="273" y="210"/>
                  <a:pt x="273" y="210"/>
                </a:cubicBezTo>
                <a:cubicBezTo>
                  <a:pt x="273" y="212"/>
                  <a:pt x="273" y="212"/>
                  <a:pt x="273" y="212"/>
                </a:cubicBezTo>
                <a:cubicBezTo>
                  <a:pt x="273" y="212"/>
                  <a:pt x="273" y="212"/>
                  <a:pt x="273" y="212"/>
                </a:cubicBezTo>
                <a:cubicBezTo>
                  <a:pt x="273" y="213"/>
                  <a:pt x="273" y="213"/>
                  <a:pt x="273" y="213"/>
                </a:cubicBezTo>
                <a:cubicBezTo>
                  <a:pt x="273" y="214"/>
                  <a:pt x="273" y="214"/>
                  <a:pt x="273" y="214"/>
                </a:cubicBezTo>
                <a:cubicBezTo>
                  <a:pt x="273" y="214"/>
                  <a:pt x="273" y="214"/>
                  <a:pt x="273" y="214"/>
                </a:cubicBezTo>
                <a:cubicBezTo>
                  <a:pt x="273" y="215"/>
                  <a:pt x="273" y="215"/>
                  <a:pt x="273" y="215"/>
                </a:cubicBezTo>
                <a:cubicBezTo>
                  <a:pt x="273" y="215"/>
                  <a:pt x="273" y="215"/>
                  <a:pt x="273" y="215"/>
                </a:cubicBezTo>
                <a:cubicBezTo>
                  <a:pt x="271" y="214"/>
                  <a:pt x="271" y="214"/>
                  <a:pt x="271" y="214"/>
                </a:cubicBezTo>
                <a:cubicBezTo>
                  <a:pt x="271" y="213"/>
                  <a:pt x="271" y="213"/>
                  <a:pt x="271" y="213"/>
                </a:cubicBezTo>
                <a:cubicBezTo>
                  <a:pt x="270" y="213"/>
                  <a:pt x="270" y="213"/>
                  <a:pt x="270" y="213"/>
                </a:cubicBezTo>
                <a:cubicBezTo>
                  <a:pt x="270" y="212"/>
                  <a:pt x="270" y="212"/>
                  <a:pt x="270" y="212"/>
                </a:cubicBezTo>
                <a:cubicBezTo>
                  <a:pt x="270" y="213"/>
                  <a:pt x="270" y="213"/>
                  <a:pt x="270" y="213"/>
                </a:cubicBezTo>
                <a:cubicBezTo>
                  <a:pt x="270" y="214"/>
                  <a:pt x="270" y="214"/>
                  <a:pt x="270" y="214"/>
                </a:cubicBezTo>
                <a:cubicBezTo>
                  <a:pt x="270" y="214"/>
                  <a:pt x="270" y="214"/>
                  <a:pt x="270" y="214"/>
                </a:cubicBezTo>
                <a:cubicBezTo>
                  <a:pt x="269" y="214"/>
                  <a:pt x="269" y="214"/>
                  <a:pt x="269" y="214"/>
                </a:cubicBezTo>
                <a:cubicBezTo>
                  <a:pt x="268" y="214"/>
                  <a:pt x="268" y="214"/>
                  <a:pt x="268" y="214"/>
                </a:cubicBezTo>
                <a:cubicBezTo>
                  <a:pt x="268" y="213"/>
                  <a:pt x="268" y="213"/>
                  <a:pt x="268" y="213"/>
                </a:cubicBezTo>
                <a:cubicBezTo>
                  <a:pt x="267" y="213"/>
                  <a:pt x="267" y="213"/>
                  <a:pt x="267" y="213"/>
                </a:cubicBezTo>
                <a:cubicBezTo>
                  <a:pt x="267" y="213"/>
                  <a:pt x="267" y="213"/>
                  <a:pt x="267" y="213"/>
                </a:cubicBezTo>
                <a:cubicBezTo>
                  <a:pt x="268" y="211"/>
                  <a:pt x="268" y="211"/>
                  <a:pt x="268" y="211"/>
                </a:cubicBezTo>
                <a:cubicBezTo>
                  <a:pt x="268" y="211"/>
                  <a:pt x="268" y="211"/>
                  <a:pt x="268" y="211"/>
                </a:cubicBezTo>
                <a:cubicBezTo>
                  <a:pt x="268" y="211"/>
                  <a:pt x="268" y="211"/>
                  <a:pt x="268" y="211"/>
                </a:cubicBezTo>
                <a:cubicBezTo>
                  <a:pt x="268" y="210"/>
                  <a:pt x="268" y="210"/>
                  <a:pt x="268" y="210"/>
                </a:cubicBezTo>
                <a:cubicBezTo>
                  <a:pt x="266" y="211"/>
                  <a:pt x="266" y="211"/>
                  <a:pt x="266" y="211"/>
                </a:cubicBezTo>
                <a:cubicBezTo>
                  <a:pt x="265" y="211"/>
                  <a:pt x="265" y="211"/>
                  <a:pt x="265" y="211"/>
                </a:cubicBezTo>
                <a:cubicBezTo>
                  <a:pt x="264" y="210"/>
                  <a:pt x="264" y="210"/>
                  <a:pt x="264" y="210"/>
                </a:cubicBezTo>
                <a:cubicBezTo>
                  <a:pt x="263" y="210"/>
                  <a:pt x="263" y="210"/>
                  <a:pt x="263" y="210"/>
                </a:cubicBezTo>
                <a:cubicBezTo>
                  <a:pt x="262" y="210"/>
                  <a:pt x="262" y="210"/>
                  <a:pt x="262" y="210"/>
                </a:cubicBezTo>
                <a:cubicBezTo>
                  <a:pt x="262" y="210"/>
                  <a:pt x="262" y="210"/>
                  <a:pt x="262" y="210"/>
                </a:cubicBezTo>
                <a:cubicBezTo>
                  <a:pt x="262" y="211"/>
                  <a:pt x="262" y="211"/>
                  <a:pt x="262" y="211"/>
                </a:cubicBezTo>
                <a:cubicBezTo>
                  <a:pt x="262" y="211"/>
                  <a:pt x="262" y="211"/>
                  <a:pt x="262" y="211"/>
                </a:cubicBezTo>
                <a:cubicBezTo>
                  <a:pt x="262" y="212"/>
                  <a:pt x="262" y="212"/>
                  <a:pt x="262" y="212"/>
                </a:cubicBezTo>
                <a:cubicBezTo>
                  <a:pt x="262" y="213"/>
                  <a:pt x="262" y="213"/>
                  <a:pt x="262" y="213"/>
                </a:cubicBezTo>
                <a:cubicBezTo>
                  <a:pt x="264" y="213"/>
                  <a:pt x="264" y="213"/>
                  <a:pt x="264" y="213"/>
                </a:cubicBezTo>
                <a:cubicBezTo>
                  <a:pt x="264" y="214"/>
                  <a:pt x="264" y="214"/>
                  <a:pt x="264" y="214"/>
                </a:cubicBezTo>
                <a:cubicBezTo>
                  <a:pt x="263" y="216"/>
                  <a:pt x="263" y="216"/>
                  <a:pt x="263" y="216"/>
                </a:cubicBezTo>
                <a:cubicBezTo>
                  <a:pt x="263" y="216"/>
                  <a:pt x="263" y="216"/>
                  <a:pt x="263" y="216"/>
                </a:cubicBezTo>
                <a:cubicBezTo>
                  <a:pt x="260" y="218"/>
                  <a:pt x="260" y="218"/>
                  <a:pt x="260" y="218"/>
                </a:cubicBezTo>
                <a:cubicBezTo>
                  <a:pt x="259" y="219"/>
                  <a:pt x="259" y="219"/>
                  <a:pt x="259" y="219"/>
                </a:cubicBezTo>
                <a:cubicBezTo>
                  <a:pt x="258" y="220"/>
                  <a:pt x="258" y="220"/>
                  <a:pt x="258" y="220"/>
                </a:cubicBezTo>
                <a:cubicBezTo>
                  <a:pt x="257" y="220"/>
                  <a:pt x="257" y="220"/>
                  <a:pt x="257" y="220"/>
                </a:cubicBezTo>
                <a:cubicBezTo>
                  <a:pt x="257" y="221"/>
                  <a:pt x="257" y="221"/>
                  <a:pt x="257" y="221"/>
                </a:cubicBezTo>
                <a:cubicBezTo>
                  <a:pt x="256" y="222"/>
                  <a:pt x="256" y="222"/>
                  <a:pt x="256" y="222"/>
                </a:cubicBezTo>
                <a:cubicBezTo>
                  <a:pt x="255" y="222"/>
                  <a:pt x="255" y="222"/>
                  <a:pt x="255" y="222"/>
                </a:cubicBezTo>
                <a:cubicBezTo>
                  <a:pt x="252" y="221"/>
                  <a:pt x="252" y="221"/>
                  <a:pt x="252" y="221"/>
                </a:cubicBezTo>
                <a:cubicBezTo>
                  <a:pt x="251" y="220"/>
                  <a:pt x="251" y="220"/>
                  <a:pt x="251" y="220"/>
                </a:cubicBezTo>
                <a:cubicBezTo>
                  <a:pt x="251" y="219"/>
                  <a:pt x="251" y="219"/>
                  <a:pt x="251" y="219"/>
                </a:cubicBezTo>
                <a:cubicBezTo>
                  <a:pt x="249" y="219"/>
                  <a:pt x="249" y="219"/>
                  <a:pt x="249" y="219"/>
                </a:cubicBezTo>
                <a:cubicBezTo>
                  <a:pt x="250" y="218"/>
                  <a:pt x="250" y="218"/>
                  <a:pt x="250" y="218"/>
                </a:cubicBezTo>
                <a:cubicBezTo>
                  <a:pt x="250" y="218"/>
                  <a:pt x="250" y="218"/>
                  <a:pt x="250" y="218"/>
                </a:cubicBezTo>
                <a:cubicBezTo>
                  <a:pt x="250" y="218"/>
                  <a:pt x="250" y="218"/>
                  <a:pt x="250" y="218"/>
                </a:cubicBezTo>
                <a:cubicBezTo>
                  <a:pt x="250" y="217"/>
                  <a:pt x="250" y="217"/>
                  <a:pt x="250" y="217"/>
                </a:cubicBezTo>
                <a:cubicBezTo>
                  <a:pt x="249" y="217"/>
                  <a:pt x="249" y="217"/>
                  <a:pt x="249" y="217"/>
                </a:cubicBezTo>
                <a:cubicBezTo>
                  <a:pt x="248" y="215"/>
                  <a:pt x="248" y="215"/>
                  <a:pt x="248" y="215"/>
                </a:cubicBezTo>
                <a:cubicBezTo>
                  <a:pt x="247" y="214"/>
                  <a:pt x="247" y="214"/>
                  <a:pt x="247" y="214"/>
                </a:cubicBezTo>
                <a:cubicBezTo>
                  <a:pt x="245" y="214"/>
                  <a:pt x="245" y="214"/>
                  <a:pt x="245" y="214"/>
                </a:cubicBezTo>
                <a:cubicBezTo>
                  <a:pt x="243" y="213"/>
                  <a:pt x="243" y="213"/>
                  <a:pt x="243" y="213"/>
                </a:cubicBezTo>
                <a:cubicBezTo>
                  <a:pt x="241" y="213"/>
                  <a:pt x="241" y="213"/>
                  <a:pt x="241" y="213"/>
                </a:cubicBezTo>
                <a:cubicBezTo>
                  <a:pt x="240" y="213"/>
                  <a:pt x="240" y="213"/>
                  <a:pt x="240" y="213"/>
                </a:cubicBezTo>
                <a:cubicBezTo>
                  <a:pt x="240" y="213"/>
                  <a:pt x="240" y="213"/>
                  <a:pt x="240" y="213"/>
                </a:cubicBezTo>
                <a:cubicBezTo>
                  <a:pt x="241" y="214"/>
                  <a:pt x="241" y="214"/>
                  <a:pt x="241" y="214"/>
                </a:cubicBezTo>
                <a:cubicBezTo>
                  <a:pt x="241" y="214"/>
                  <a:pt x="241" y="214"/>
                  <a:pt x="241" y="214"/>
                </a:cubicBezTo>
                <a:cubicBezTo>
                  <a:pt x="242" y="214"/>
                  <a:pt x="242" y="214"/>
                  <a:pt x="242" y="214"/>
                </a:cubicBezTo>
                <a:cubicBezTo>
                  <a:pt x="244" y="214"/>
                  <a:pt x="244" y="214"/>
                  <a:pt x="244" y="214"/>
                </a:cubicBezTo>
                <a:cubicBezTo>
                  <a:pt x="246" y="214"/>
                  <a:pt x="246" y="214"/>
                  <a:pt x="246" y="214"/>
                </a:cubicBezTo>
                <a:cubicBezTo>
                  <a:pt x="246" y="215"/>
                  <a:pt x="246" y="215"/>
                  <a:pt x="246" y="215"/>
                </a:cubicBezTo>
                <a:cubicBezTo>
                  <a:pt x="246" y="215"/>
                  <a:pt x="246" y="215"/>
                  <a:pt x="246" y="215"/>
                </a:cubicBezTo>
                <a:cubicBezTo>
                  <a:pt x="246" y="215"/>
                  <a:pt x="246" y="215"/>
                  <a:pt x="246" y="215"/>
                </a:cubicBezTo>
                <a:cubicBezTo>
                  <a:pt x="246" y="216"/>
                  <a:pt x="246" y="216"/>
                  <a:pt x="246" y="216"/>
                </a:cubicBezTo>
                <a:cubicBezTo>
                  <a:pt x="246" y="216"/>
                  <a:pt x="246" y="216"/>
                  <a:pt x="246" y="216"/>
                </a:cubicBezTo>
                <a:cubicBezTo>
                  <a:pt x="246" y="218"/>
                  <a:pt x="246" y="218"/>
                  <a:pt x="246" y="218"/>
                </a:cubicBezTo>
                <a:cubicBezTo>
                  <a:pt x="246" y="218"/>
                  <a:pt x="246" y="218"/>
                  <a:pt x="246" y="218"/>
                </a:cubicBezTo>
                <a:cubicBezTo>
                  <a:pt x="248" y="220"/>
                  <a:pt x="248" y="220"/>
                  <a:pt x="248" y="220"/>
                </a:cubicBezTo>
                <a:cubicBezTo>
                  <a:pt x="248" y="221"/>
                  <a:pt x="248" y="221"/>
                  <a:pt x="248" y="221"/>
                </a:cubicBezTo>
                <a:cubicBezTo>
                  <a:pt x="250" y="222"/>
                  <a:pt x="250" y="222"/>
                  <a:pt x="250" y="222"/>
                </a:cubicBezTo>
                <a:cubicBezTo>
                  <a:pt x="252" y="222"/>
                  <a:pt x="252" y="222"/>
                  <a:pt x="252" y="222"/>
                </a:cubicBezTo>
                <a:cubicBezTo>
                  <a:pt x="256" y="223"/>
                  <a:pt x="256" y="223"/>
                  <a:pt x="256" y="223"/>
                </a:cubicBezTo>
                <a:cubicBezTo>
                  <a:pt x="256" y="224"/>
                  <a:pt x="256" y="224"/>
                  <a:pt x="256" y="224"/>
                </a:cubicBezTo>
                <a:cubicBezTo>
                  <a:pt x="255" y="225"/>
                  <a:pt x="255" y="225"/>
                  <a:pt x="255" y="225"/>
                </a:cubicBezTo>
                <a:cubicBezTo>
                  <a:pt x="254" y="226"/>
                  <a:pt x="254" y="226"/>
                  <a:pt x="254" y="226"/>
                </a:cubicBezTo>
                <a:cubicBezTo>
                  <a:pt x="253" y="226"/>
                  <a:pt x="253" y="226"/>
                  <a:pt x="253" y="226"/>
                </a:cubicBezTo>
                <a:cubicBezTo>
                  <a:pt x="252" y="228"/>
                  <a:pt x="252" y="228"/>
                  <a:pt x="252" y="228"/>
                </a:cubicBezTo>
                <a:cubicBezTo>
                  <a:pt x="252" y="228"/>
                  <a:pt x="252" y="228"/>
                  <a:pt x="252" y="228"/>
                </a:cubicBezTo>
                <a:cubicBezTo>
                  <a:pt x="251" y="228"/>
                  <a:pt x="251" y="228"/>
                  <a:pt x="251" y="228"/>
                </a:cubicBezTo>
                <a:cubicBezTo>
                  <a:pt x="251" y="229"/>
                  <a:pt x="251" y="229"/>
                  <a:pt x="251" y="229"/>
                </a:cubicBezTo>
                <a:cubicBezTo>
                  <a:pt x="248" y="232"/>
                  <a:pt x="248" y="232"/>
                  <a:pt x="248" y="232"/>
                </a:cubicBezTo>
                <a:cubicBezTo>
                  <a:pt x="246" y="232"/>
                  <a:pt x="246" y="232"/>
                  <a:pt x="246" y="232"/>
                </a:cubicBezTo>
                <a:cubicBezTo>
                  <a:pt x="246" y="234"/>
                  <a:pt x="246" y="234"/>
                  <a:pt x="246" y="234"/>
                </a:cubicBezTo>
                <a:cubicBezTo>
                  <a:pt x="245" y="234"/>
                  <a:pt x="245" y="234"/>
                  <a:pt x="245" y="234"/>
                </a:cubicBezTo>
                <a:cubicBezTo>
                  <a:pt x="244" y="234"/>
                  <a:pt x="244" y="234"/>
                  <a:pt x="244" y="234"/>
                </a:cubicBezTo>
                <a:cubicBezTo>
                  <a:pt x="244" y="234"/>
                  <a:pt x="244" y="234"/>
                  <a:pt x="244" y="234"/>
                </a:cubicBezTo>
                <a:cubicBezTo>
                  <a:pt x="243" y="234"/>
                  <a:pt x="243" y="234"/>
                  <a:pt x="243" y="234"/>
                </a:cubicBezTo>
                <a:cubicBezTo>
                  <a:pt x="242" y="233"/>
                  <a:pt x="242" y="233"/>
                  <a:pt x="242" y="233"/>
                </a:cubicBezTo>
                <a:cubicBezTo>
                  <a:pt x="241" y="233"/>
                  <a:pt x="241" y="233"/>
                  <a:pt x="241" y="233"/>
                </a:cubicBezTo>
                <a:cubicBezTo>
                  <a:pt x="241" y="233"/>
                  <a:pt x="241" y="233"/>
                  <a:pt x="241" y="233"/>
                </a:cubicBezTo>
                <a:cubicBezTo>
                  <a:pt x="241" y="233"/>
                  <a:pt x="241" y="233"/>
                  <a:pt x="241" y="233"/>
                </a:cubicBezTo>
                <a:cubicBezTo>
                  <a:pt x="240" y="232"/>
                  <a:pt x="240" y="232"/>
                  <a:pt x="240" y="232"/>
                </a:cubicBezTo>
                <a:cubicBezTo>
                  <a:pt x="241" y="231"/>
                  <a:pt x="241" y="231"/>
                  <a:pt x="241" y="231"/>
                </a:cubicBezTo>
                <a:cubicBezTo>
                  <a:pt x="241" y="231"/>
                  <a:pt x="241" y="231"/>
                  <a:pt x="241" y="231"/>
                </a:cubicBezTo>
                <a:cubicBezTo>
                  <a:pt x="240" y="231"/>
                  <a:pt x="240" y="231"/>
                  <a:pt x="240" y="231"/>
                </a:cubicBezTo>
                <a:cubicBezTo>
                  <a:pt x="239" y="231"/>
                  <a:pt x="239" y="231"/>
                  <a:pt x="239" y="231"/>
                </a:cubicBezTo>
                <a:cubicBezTo>
                  <a:pt x="239" y="233"/>
                  <a:pt x="239" y="233"/>
                  <a:pt x="239" y="233"/>
                </a:cubicBezTo>
                <a:cubicBezTo>
                  <a:pt x="239" y="232"/>
                  <a:pt x="239" y="232"/>
                  <a:pt x="239" y="232"/>
                </a:cubicBezTo>
                <a:cubicBezTo>
                  <a:pt x="238" y="231"/>
                  <a:pt x="238" y="231"/>
                  <a:pt x="238" y="231"/>
                </a:cubicBezTo>
                <a:cubicBezTo>
                  <a:pt x="238" y="232"/>
                  <a:pt x="238" y="232"/>
                  <a:pt x="238" y="232"/>
                </a:cubicBezTo>
                <a:cubicBezTo>
                  <a:pt x="238" y="233"/>
                  <a:pt x="238" y="233"/>
                  <a:pt x="238" y="233"/>
                </a:cubicBezTo>
                <a:cubicBezTo>
                  <a:pt x="238" y="235"/>
                  <a:pt x="238" y="235"/>
                  <a:pt x="238" y="235"/>
                </a:cubicBezTo>
                <a:cubicBezTo>
                  <a:pt x="237" y="236"/>
                  <a:pt x="237" y="236"/>
                  <a:pt x="237" y="236"/>
                </a:cubicBezTo>
                <a:cubicBezTo>
                  <a:pt x="236" y="236"/>
                  <a:pt x="236" y="236"/>
                  <a:pt x="236" y="236"/>
                </a:cubicBezTo>
                <a:cubicBezTo>
                  <a:pt x="236" y="236"/>
                  <a:pt x="236" y="236"/>
                  <a:pt x="236" y="236"/>
                </a:cubicBezTo>
                <a:cubicBezTo>
                  <a:pt x="235" y="234"/>
                  <a:pt x="235" y="234"/>
                  <a:pt x="235" y="234"/>
                </a:cubicBezTo>
                <a:cubicBezTo>
                  <a:pt x="235" y="235"/>
                  <a:pt x="235" y="235"/>
                  <a:pt x="235" y="235"/>
                </a:cubicBezTo>
                <a:cubicBezTo>
                  <a:pt x="236" y="236"/>
                  <a:pt x="236" y="236"/>
                  <a:pt x="236" y="236"/>
                </a:cubicBezTo>
                <a:cubicBezTo>
                  <a:pt x="235" y="236"/>
                  <a:pt x="235" y="236"/>
                  <a:pt x="235" y="236"/>
                </a:cubicBezTo>
                <a:cubicBezTo>
                  <a:pt x="235" y="237"/>
                  <a:pt x="235" y="237"/>
                  <a:pt x="235" y="237"/>
                </a:cubicBezTo>
                <a:cubicBezTo>
                  <a:pt x="234" y="237"/>
                  <a:pt x="234" y="237"/>
                  <a:pt x="234" y="237"/>
                </a:cubicBezTo>
                <a:cubicBezTo>
                  <a:pt x="233" y="237"/>
                  <a:pt x="233" y="237"/>
                  <a:pt x="233" y="237"/>
                </a:cubicBezTo>
                <a:cubicBezTo>
                  <a:pt x="233" y="236"/>
                  <a:pt x="233" y="236"/>
                  <a:pt x="233" y="236"/>
                </a:cubicBezTo>
                <a:cubicBezTo>
                  <a:pt x="232" y="235"/>
                  <a:pt x="232" y="235"/>
                  <a:pt x="232" y="235"/>
                </a:cubicBezTo>
                <a:cubicBezTo>
                  <a:pt x="231" y="234"/>
                  <a:pt x="231" y="234"/>
                  <a:pt x="231" y="234"/>
                </a:cubicBezTo>
                <a:cubicBezTo>
                  <a:pt x="229" y="233"/>
                  <a:pt x="229" y="233"/>
                  <a:pt x="229" y="233"/>
                </a:cubicBezTo>
                <a:cubicBezTo>
                  <a:pt x="227" y="232"/>
                  <a:pt x="227" y="232"/>
                  <a:pt x="227" y="232"/>
                </a:cubicBezTo>
                <a:cubicBezTo>
                  <a:pt x="227" y="231"/>
                  <a:pt x="227" y="231"/>
                  <a:pt x="227" y="231"/>
                </a:cubicBezTo>
                <a:cubicBezTo>
                  <a:pt x="226" y="231"/>
                  <a:pt x="226" y="231"/>
                  <a:pt x="226" y="231"/>
                </a:cubicBezTo>
                <a:cubicBezTo>
                  <a:pt x="224" y="229"/>
                  <a:pt x="224" y="229"/>
                  <a:pt x="224" y="229"/>
                </a:cubicBezTo>
                <a:cubicBezTo>
                  <a:pt x="224" y="229"/>
                  <a:pt x="224" y="229"/>
                  <a:pt x="224" y="229"/>
                </a:cubicBezTo>
                <a:cubicBezTo>
                  <a:pt x="224" y="230"/>
                  <a:pt x="224" y="230"/>
                  <a:pt x="224" y="230"/>
                </a:cubicBezTo>
                <a:cubicBezTo>
                  <a:pt x="223" y="230"/>
                  <a:pt x="223" y="230"/>
                  <a:pt x="223" y="230"/>
                </a:cubicBezTo>
                <a:cubicBezTo>
                  <a:pt x="224" y="231"/>
                  <a:pt x="224" y="231"/>
                  <a:pt x="224" y="231"/>
                </a:cubicBezTo>
                <a:cubicBezTo>
                  <a:pt x="224" y="232"/>
                  <a:pt x="224" y="232"/>
                  <a:pt x="224" y="232"/>
                </a:cubicBezTo>
                <a:cubicBezTo>
                  <a:pt x="225" y="232"/>
                  <a:pt x="225" y="232"/>
                  <a:pt x="225" y="232"/>
                </a:cubicBezTo>
                <a:cubicBezTo>
                  <a:pt x="224" y="231"/>
                  <a:pt x="224" y="231"/>
                  <a:pt x="224" y="231"/>
                </a:cubicBezTo>
                <a:cubicBezTo>
                  <a:pt x="225" y="231"/>
                  <a:pt x="225" y="231"/>
                  <a:pt x="225" y="231"/>
                </a:cubicBezTo>
                <a:cubicBezTo>
                  <a:pt x="225" y="231"/>
                  <a:pt x="225" y="231"/>
                  <a:pt x="225" y="231"/>
                </a:cubicBezTo>
                <a:cubicBezTo>
                  <a:pt x="227" y="233"/>
                  <a:pt x="227" y="233"/>
                  <a:pt x="227" y="233"/>
                </a:cubicBezTo>
                <a:cubicBezTo>
                  <a:pt x="229" y="234"/>
                  <a:pt x="229" y="234"/>
                  <a:pt x="229" y="234"/>
                </a:cubicBezTo>
                <a:cubicBezTo>
                  <a:pt x="229" y="234"/>
                  <a:pt x="229" y="234"/>
                  <a:pt x="229" y="234"/>
                </a:cubicBezTo>
                <a:cubicBezTo>
                  <a:pt x="228" y="235"/>
                  <a:pt x="228" y="235"/>
                  <a:pt x="228" y="235"/>
                </a:cubicBezTo>
                <a:cubicBezTo>
                  <a:pt x="227" y="235"/>
                  <a:pt x="227" y="235"/>
                  <a:pt x="227" y="235"/>
                </a:cubicBezTo>
                <a:cubicBezTo>
                  <a:pt x="226" y="235"/>
                  <a:pt x="226" y="235"/>
                  <a:pt x="226" y="235"/>
                </a:cubicBezTo>
                <a:cubicBezTo>
                  <a:pt x="226" y="236"/>
                  <a:pt x="226" y="236"/>
                  <a:pt x="226" y="236"/>
                </a:cubicBezTo>
                <a:cubicBezTo>
                  <a:pt x="226" y="236"/>
                  <a:pt x="226" y="236"/>
                  <a:pt x="226" y="236"/>
                </a:cubicBezTo>
                <a:cubicBezTo>
                  <a:pt x="227" y="236"/>
                  <a:pt x="227" y="236"/>
                  <a:pt x="227" y="236"/>
                </a:cubicBezTo>
                <a:cubicBezTo>
                  <a:pt x="229" y="236"/>
                  <a:pt x="229" y="236"/>
                  <a:pt x="229" y="236"/>
                </a:cubicBezTo>
                <a:cubicBezTo>
                  <a:pt x="230" y="235"/>
                  <a:pt x="230" y="235"/>
                  <a:pt x="230" y="235"/>
                </a:cubicBezTo>
                <a:cubicBezTo>
                  <a:pt x="230" y="234"/>
                  <a:pt x="230" y="234"/>
                  <a:pt x="230" y="234"/>
                </a:cubicBezTo>
                <a:cubicBezTo>
                  <a:pt x="231" y="235"/>
                  <a:pt x="231" y="235"/>
                  <a:pt x="231" y="235"/>
                </a:cubicBezTo>
                <a:cubicBezTo>
                  <a:pt x="231" y="236"/>
                  <a:pt x="231" y="236"/>
                  <a:pt x="231" y="236"/>
                </a:cubicBezTo>
                <a:cubicBezTo>
                  <a:pt x="233" y="239"/>
                  <a:pt x="233" y="239"/>
                  <a:pt x="233" y="239"/>
                </a:cubicBezTo>
                <a:cubicBezTo>
                  <a:pt x="233" y="241"/>
                  <a:pt x="233" y="241"/>
                  <a:pt x="233" y="241"/>
                </a:cubicBezTo>
                <a:cubicBezTo>
                  <a:pt x="231" y="242"/>
                  <a:pt x="231" y="242"/>
                  <a:pt x="231" y="242"/>
                </a:cubicBezTo>
                <a:cubicBezTo>
                  <a:pt x="231" y="242"/>
                  <a:pt x="231" y="242"/>
                  <a:pt x="231" y="242"/>
                </a:cubicBezTo>
                <a:cubicBezTo>
                  <a:pt x="230" y="243"/>
                  <a:pt x="230" y="243"/>
                  <a:pt x="230" y="243"/>
                </a:cubicBezTo>
                <a:cubicBezTo>
                  <a:pt x="229" y="243"/>
                  <a:pt x="229" y="243"/>
                  <a:pt x="229" y="243"/>
                </a:cubicBezTo>
                <a:cubicBezTo>
                  <a:pt x="228" y="242"/>
                  <a:pt x="228" y="242"/>
                  <a:pt x="228" y="242"/>
                </a:cubicBezTo>
                <a:cubicBezTo>
                  <a:pt x="226" y="242"/>
                  <a:pt x="226" y="242"/>
                  <a:pt x="226" y="242"/>
                </a:cubicBezTo>
                <a:cubicBezTo>
                  <a:pt x="224" y="240"/>
                  <a:pt x="224" y="240"/>
                  <a:pt x="224" y="240"/>
                </a:cubicBezTo>
                <a:cubicBezTo>
                  <a:pt x="224" y="238"/>
                  <a:pt x="224" y="238"/>
                  <a:pt x="224" y="238"/>
                </a:cubicBezTo>
                <a:cubicBezTo>
                  <a:pt x="223" y="238"/>
                  <a:pt x="223" y="238"/>
                  <a:pt x="223" y="238"/>
                </a:cubicBezTo>
                <a:cubicBezTo>
                  <a:pt x="223" y="238"/>
                  <a:pt x="223" y="238"/>
                  <a:pt x="223" y="238"/>
                </a:cubicBezTo>
                <a:cubicBezTo>
                  <a:pt x="223" y="239"/>
                  <a:pt x="223" y="239"/>
                  <a:pt x="223" y="239"/>
                </a:cubicBezTo>
                <a:cubicBezTo>
                  <a:pt x="223" y="240"/>
                  <a:pt x="223" y="240"/>
                  <a:pt x="223" y="240"/>
                </a:cubicBezTo>
                <a:cubicBezTo>
                  <a:pt x="224" y="241"/>
                  <a:pt x="224" y="241"/>
                  <a:pt x="224" y="241"/>
                </a:cubicBezTo>
                <a:cubicBezTo>
                  <a:pt x="225" y="243"/>
                  <a:pt x="225" y="243"/>
                  <a:pt x="225" y="243"/>
                </a:cubicBezTo>
                <a:cubicBezTo>
                  <a:pt x="226" y="245"/>
                  <a:pt x="226" y="245"/>
                  <a:pt x="226" y="245"/>
                </a:cubicBezTo>
                <a:cubicBezTo>
                  <a:pt x="225" y="245"/>
                  <a:pt x="225" y="245"/>
                  <a:pt x="225" y="245"/>
                </a:cubicBezTo>
                <a:cubicBezTo>
                  <a:pt x="224" y="245"/>
                  <a:pt x="224" y="245"/>
                  <a:pt x="224" y="245"/>
                </a:cubicBezTo>
                <a:cubicBezTo>
                  <a:pt x="224" y="245"/>
                  <a:pt x="224" y="245"/>
                  <a:pt x="224" y="245"/>
                </a:cubicBezTo>
                <a:cubicBezTo>
                  <a:pt x="223" y="244"/>
                  <a:pt x="223" y="244"/>
                  <a:pt x="223" y="244"/>
                </a:cubicBezTo>
                <a:cubicBezTo>
                  <a:pt x="223" y="244"/>
                  <a:pt x="223" y="244"/>
                  <a:pt x="223" y="244"/>
                </a:cubicBezTo>
                <a:cubicBezTo>
                  <a:pt x="223" y="245"/>
                  <a:pt x="223" y="245"/>
                  <a:pt x="223" y="245"/>
                </a:cubicBezTo>
                <a:cubicBezTo>
                  <a:pt x="223" y="245"/>
                  <a:pt x="223" y="245"/>
                  <a:pt x="223" y="245"/>
                </a:cubicBezTo>
                <a:cubicBezTo>
                  <a:pt x="224" y="246"/>
                  <a:pt x="224" y="246"/>
                  <a:pt x="224" y="246"/>
                </a:cubicBezTo>
                <a:cubicBezTo>
                  <a:pt x="224" y="246"/>
                  <a:pt x="224" y="246"/>
                  <a:pt x="224" y="246"/>
                </a:cubicBezTo>
                <a:cubicBezTo>
                  <a:pt x="222" y="246"/>
                  <a:pt x="222" y="246"/>
                  <a:pt x="222" y="246"/>
                </a:cubicBezTo>
                <a:cubicBezTo>
                  <a:pt x="222" y="246"/>
                  <a:pt x="222" y="246"/>
                  <a:pt x="222" y="246"/>
                </a:cubicBezTo>
                <a:cubicBezTo>
                  <a:pt x="222" y="246"/>
                  <a:pt x="222" y="246"/>
                  <a:pt x="222" y="246"/>
                </a:cubicBezTo>
                <a:cubicBezTo>
                  <a:pt x="222" y="247"/>
                  <a:pt x="222" y="247"/>
                  <a:pt x="222" y="247"/>
                </a:cubicBezTo>
                <a:cubicBezTo>
                  <a:pt x="222" y="248"/>
                  <a:pt x="222" y="248"/>
                  <a:pt x="222" y="248"/>
                </a:cubicBezTo>
                <a:cubicBezTo>
                  <a:pt x="222" y="249"/>
                  <a:pt x="222" y="249"/>
                  <a:pt x="222" y="249"/>
                </a:cubicBezTo>
                <a:cubicBezTo>
                  <a:pt x="221" y="247"/>
                  <a:pt x="221" y="247"/>
                  <a:pt x="221" y="247"/>
                </a:cubicBezTo>
                <a:cubicBezTo>
                  <a:pt x="221" y="247"/>
                  <a:pt x="221" y="247"/>
                  <a:pt x="221" y="247"/>
                </a:cubicBezTo>
                <a:cubicBezTo>
                  <a:pt x="221" y="248"/>
                  <a:pt x="221" y="248"/>
                  <a:pt x="221" y="248"/>
                </a:cubicBezTo>
                <a:cubicBezTo>
                  <a:pt x="221" y="249"/>
                  <a:pt x="221" y="249"/>
                  <a:pt x="221" y="249"/>
                </a:cubicBezTo>
                <a:cubicBezTo>
                  <a:pt x="221" y="248"/>
                  <a:pt x="221" y="248"/>
                  <a:pt x="221" y="248"/>
                </a:cubicBezTo>
                <a:cubicBezTo>
                  <a:pt x="219" y="248"/>
                  <a:pt x="219" y="248"/>
                  <a:pt x="219" y="248"/>
                </a:cubicBezTo>
                <a:cubicBezTo>
                  <a:pt x="219" y="249"/>
                  <a:pt x="219" y="249"/>
                  <a:pt x="219" y="249"/>
                </a:cubicBezTo>
                <a:cubicBezTo>
                  <a:pt x="217" y="249"/>
                  <a:pt x="217" y="249"/>
                  <a:pt x="217" y="249"/>
                </a:cubicBezTo>
                <a:cubicBezTo>
                  <a:pt x="218" y="250"/>
                  <a:pt x="218" y="250"/>
                  <a:pt x="218" y="250"/>
                </a:cubicBezTo>
                <a:cubicBezTo>
                  <a:pt x="218" y="251"/>
                  <a:pt x="218" y="251"/>
                  <a:pt x="218" y="251"/>
                </a:cubicBezTo>
                <a:cubicBezTo>
                  <a:pt x="218" y="251"/>
                  <a:pt x="218" y="251"/>
                  <a:pt x="218" y="251"/>
                </a:cubicBezTo>
                <a:cubicBezTo>
                  <a:pt x="218" y="250"/>
                  <a:pt x="218" y="250"/>
                  <a:pt x="218" y="250"/>
                </a:cubicBezTo>
                <a:cubicBezTo>
                  <a:pt x="217" y="250"/>
                  <a:pt x="217" y="250"/>
                  <a:pt x="217" y="250"/>
                </a:cubicBezTo>
                <a:cubicBezTo>
                  <a:pt x="216" y="249"/>
                  <a:pt x="216" y="249"/>
                  <a:pt x="216" y="249"/>
                </a:cubicBezTo>
                <a:cubicBezTo>
                  <a:pt x="216" y="250"/>
                  <a:pt x="216" y="250"/>
                  <a:pt x="216" y="250"/>
                </a:cubicBezTo>
                <a:cubicBezTo>
                  <a:pt x="215" y="250"/>
                  <a:pt x="215" y="250"/>
                  <a:pt x="215" y="250"/>
                </a:cubicBezTo>
                <a:cubicBezTo>
                  <a:pt x="217" y="251"/>
                  <a:pt x="217" y="251"/>
                  <a:pt x="217" y="251"/>
                </a:cubicBezTo>
                <a:cubicBezTo>
                  <a:pt x="216" y="252"/>
                  <a:pt x="216" y="252"/>
                  <a:pt x="216" y="252"/>
                </a:cubicBezTo>
                <a:cubicBezTo>
                  <a:pt x="216" y="252"/>
                  <a:pt x="216" y="252"/>
                  <a:pt x="216" y="252"/>
                </a:cubicBezTo>
                <a:cubicBezTo>
                  <a:pt x="215" y="252"/>
                  <a:pt x="215" y="252"/>
                  <a:pt x="215" y="252"/>
                </a:cubicBezTo>
                <a:cubicBezTo>
                  <a:pt x="214" y="254"/>
                  <a:pt x="214" y="254"/>
                  <a:pt x="214" y="254"/>
                </a:cubicBezTo>
                <a:cubicBezTo>
                  <a:pt x="213" y="254"/>
                  <a:pt x="213" y="254"/>
                  <a:pt x="213" y="254"/>
                </a:cubicBezTo>
                <a:cubicBezTo>
                  <a:pt x="214" y="255"/>
                  <a:pt x="214" y="255"/>
                  <a:pt x="214" y="255"/>
                </a:cubicBezTo>
                <a:cubicBezTo>
                  <a:pt x="213" y="256"/>
                  <a:pt x="213" y="256"/>
                  <a:pt x="213" y="256"/>
                </a:cubicBezTo>
                <a:cubicBezTo>
                  <a:pt x="213" y="256"/>
                  <a:pt x="213" y="256"/>
                  <a:pt x="213" y="256"/>
                </a:cubicBezTo>
                <a:cubicBezTo>
                  <a:pt x="212" y="256"/>
                  <a:pt x="212" y="256"/>
                  <a:pt x="212" y="256"/>
                </a:cubicBezTo>
                <a:cubicBezTo>
                  <a:pt x="212" y="257"/>
                  <a:pt x="212" y="257"/>
                  <a:pt x="212" y="257"/>
                </a:cubicBezTo>
                <a:cubicBezTo>
                  <a:pt x="211" y="257"/>
                  <a:pt x="211" y="257"/>
                  <a:pt x="211" y="257"/>
                </a:cubicBezTo>
                <a:cubicBezTo>
                  <a:pt x="210" y="259"/>
                  <a:pt x="210" y="259"/>
                  <a:pt x="210" y="259"/>
                </a:cubicBezTo>
                <a:cubicBezTo>
                  <a:pt x="209" y="259"/>
                  <a:pt x="209" y="259"/>
                  <a:pt x="209" y="259"/>
                </a:cubicBezTo>
                <a:cubicBezTo>
                  <a:pt x="209" y="260"/>
                  <a:pt x="209" y="260"/>
                  <a:pt x="209" y="260"/>
                </a:cubicBezTo>
                <a:cubicBezTo>
                  <a:pt x="208" y="261"/>
                  <a:pt x="208" y="261"/>
                  <a:pt x="208" y="261"/>
                </a:cubicBezTo>
                <a:cubicBezTo>
                  <a:pt x="207" y="261"/>
                  <a:pt x="207" y="261"/>
                  <a:pt x="207" y="261"/>
                </a:cubicBezTo>
                <a:cubicBezTo>
                  <a:pt x="207" y="261"/>
                  <a:pt x="207" y="261"/>
                  <a:pt x="207" y="261"/>
                </a:cubicBezTo>
                <a:cubicBezTo>
                  <a:pt x="207" y="262"/>
                  <a:pt x="207" y="262"/>
                  <a:pt x="207" y="262"/>
                </a:cubicBezTo>
                <a:cubicBezTo>
                  <a:pt x="206" y="263"/>
                  <a:pt x="206" y="263"/>
                  <a:pt x="206" y="263"/>
                </a:cubicBezTo>
                <a:cubicBezTo>
                  <a:pt x="206" y="265"/>
                  <a:pt x="206" y="265"/>
                  <a:pt x="206" y="265"/>
                </a:cubicBezTo>
                <a:cubicBezTo>
                  <a:pt x="205" y="266"/>
                  <a:pt x="205" y="266"/>
                  <a:pt x="205" y="266"/>
                </a:cubicBezTo>
                <a:cubicBezTo>
                  <a:pt x="205" y="267"/>
                  <a:pt x="205" y="267"/>
                  <a:pt x="205" y="267"/>
                </a:cubicBezTo>
                <a:cubicBezTo>
                  <a:pt x="204" y="268"/>
                  <a:pt x="204" y="268"/>
                  <a:pt x="204" y="268"/>
                </a:cubicBezTo>
                <a:cubicBezTo>
                  <a:pt x="203" y="270"/>
                  <a:pt x="203" y="270"/>
                  <a:pt x="203" y="270"/>
                </a:cubicBezTo>
                <a:cubicBezTo>
                  <a:pt x="204" y="270"/>
                  <a:pt x="204" y="270"/>
                  <a:pt x="204" y="270"/>
                </a:cubicBezTo>
                <a:cubicBezTo>
                  <a:pt x="204" y="272"/>
                  <a:pt x="204" y="272"/>
                  <a:pt x="204" y="272"/>
                </a:cubicBezTo>
                <a:cubicBezTo>
                  <a:pt x="203" y="273"/>
                  <a:pt x="203" y="273"/>
                  <a:pt x="203" y="273"/>
                </a:cubicBezTo>
                <a:cubicBezTo>
                  <a:pt x="202" y="274"/>
                  <a:pt x="202" y="274"/>
                  <a:pt x="202" y="274"/>
                </a:cubicBezTo>
                <a:cubicBezTo>
                  <a:pt x="201" y="274"/>
                  <a:pt x="201" y="274"/>
                  <a:pt x="201" y="274"/>
                </a:cubicBezTo>
                <a:cubicBezTo>
                  <a:pt x="201" y="275"/>
                  <a:pt x="201" y="275"/>
                  <a:pt x="201" y="275"/>
                </a:cubicBezTo>
                <a:cubicBezTo>
                  <a:pt x="202" y="275"/>
                  <a:pt x="202" y="275"/>
                  <a:pt x="202" y="275"/>
                </a:cubicBezTo>
                <a:cubicBezTo>
                  <a:pt x="202" y="276"/>
                  <a:pt x="202" y="276"/>
                  <a:pt x="202" y="276"/>
                </a:cubicBezTo>
                <a:cubicBezTo>
                  <a:pt x="202" y="277"/>
                  <a:pt x="202" y="277"/>
                  <a:pt x="202" y="277"/>
                </a:cubicBezTo>
                <a:cubicBezTo>
                  <a:pt x="203" y="277"/>
                  <a:pt x="203" y="277"/>
                  <a:pt x="203" y="277"/>
                </a:cubicBezTo>
                <a:cubicBezTo>
                  <a:pt x="203" y="279"/>
                  <a:pt x="203" y="279"/>
                  <a:pt x="203" y="279"/>
                </a:cubicBezTo>
                <a:cubicBezTo>
                  <a:pt x="203" y="279"/>
                  <a:pt x="203" y="279"/>
                  <a:pt x="203" y="279"/>
                </a:cubicBezTo>
                <a:cubicBezTo>
                  <a:pt x="202" y="281"/>
                  <a:pt x="202" y="281"/>
                  <a:pt x="202" y="281"/>
                </a:cubicBezTo>
                <a:cubicBezTo>
                  <a:pt x="201" y="283"/>
                  <a:pt x="201" y="283"/>
                  <a:pt x="201" y="283"/>
                </a:cubicBezTo>
                <a:cubicBezTo>
                  <a:pt x="198" y="283"/>
                  <a:pt x="198" y="283"/>
                  <a:pt x="198" y="283"/>
                </a:cubicBezTo>
                <a:cubicBezTo>
                  <a:pt x="198" y="284"/>
                  <a:pt x="198" y="284"/>
                  <a:pt x="198" y="284"/>
                </a:cubicBezTo>
                <a:cubicBezTo>
                  <a:pt x="199" y="283"/>
                  <a:pt x="199" y="283"/>
                  <a:pt x="199" y="283"/>
                </a:cubicBezTo>
                <a:cubicBezTo>
                  <a:pt x="201" y="283"/>
                  <a:pt x="201" y="283"/>
                  <a:pt x="201" y="283"/>
                </a:cubicBezTo>
                <a:cubicBezTo>
                  <a:pt x="203" y="281"/>
                  <a:pt x="203" y="281"/>
                  <a:pt x="203" y="281"/>
                </a:cubicBezTo>
                <a:cubicBezTo>
                  <a:pt x="204" y="278"/>
                  <a:pt x="204" y="278"/>
                  <a:pt x="204" y="278"/>
                </a:cubicBezTo>
                <a:cubicBezTo>
                  <a:pt x="207" y="278"/>
                  <a:pt x="207" y="278"/>
                  <a:pt x="207" y="278"/>
                </a:cubicBezTo>
                <a:cubicBezTo>
                  <a:pt x="208" y="278"/>
                  <a:pt x="208" y="278"/>
                  <a:pt x="208" y="278"/>
                </a:cubicBezTo>
                <a:cubicBezTo>
                  <a:pt x="208" y="279"/>
                  <a:pt x="208" y="279"/>
                  <a:pt x="208" y="279"/>
                </a:cubicBezTo>
                <a:cubicBezTo>
                  <a:pt x="208" y="280"/>
                  <a:pt x="208" y="280"/>
                  <a:pt x="208" y="280"/>
                </a:cubicBezTo>
                <a:cubicBezTo>
                  <a:pt x="208" y="282"/>
                  <a:pt x="208" y="282"/>
                  <a:pt x="208" y="282"/>
                </a:cubicBezTo>
                <a:cubicBezTo>
                  <a:pt x="208" y="283"/>
                  <a:pt x="208" y="283"/>
                  <a:pt x="208" y="283"/>
                </a:cubicBezTo>
                <a:cubicBezTo>
                  <a:pt x="208" y="285"/>
                  <a:pt x="208" y="285"/>
                  <a:pt x="208" y="285"/>
                </a:cubicBezTo>
                <a:cubicBezTo>
                  <a:pt x="207" y="287"/>
                  <a:pt x="207" y="287"/>
                  <a:pt x="207" y="287"/>
                </a:cubicBezTo>
                <a:cubicBezTo>
                  <a:pt x="208" y="288"/>
                  <a:pt x="208" y="288"/>
                  <a:pt x="208" y="288"/>
                </a:cubicBezTo>
                <a:cubicBezTo>
                  <a:pt x="208" y="290"/>
                  <a:pt x="208" y="290"/>
                  <a:pt x="208" y="290"/>
                </a:cubicBezTo>
                <a:cubicBezTo>
                  <a:pt x="208" y="291"/>
                  <a:pt x="208" y="291"/>
                  <a:pt x="208" y="291"/>
                </a:cubicBezTo>
                <a:cubicBezTo>
                  <a:pt x="205" y="294"/>
                  <a:pt x="205" y="294"/>
                  <a:pt x="205" y="294"/>
                </a:cubicBezTo>
                <a:cubicBezTo>
                  <a:pt x="203" y="294"/>
                  <a:pt x="203" y="294"/>
                  <a:pt x="203" y="294"/>
                </a:cubicBezTo>
                <a:cubicBezTo>
                  <a:pt x="202" y="294"/>
                  <a:pt x="202" y="294"/>
                  <a:pt x="202" y="294"/>
                </a:cubicBezTo>
                <a:cubicBezTo>
                  <a:pt x="203" y="295"/>
                  <a:pt x="203" y="295"/>
                  <a:pt x="203" y="295"/>
                </a:cubicBezTo>
                <a:cubicBezTo>
                  <a:pt x="205" y="295"/>
                  <a:pt x="205" y="295"/>
                  <a:pt x="205" y="295"/>
                </a:cubicBezTo>
                <a:cubicBezTo>
                  <a:pt x="209" y="293"/>
                  <a:pt x="209" y="293"/>
                  <a:pt x="209" y="293"/>
                </a:cubicBezTo>
                <a:cubicBezTo>
                  <a:pt x="212" y="292"/>
                  <a:pt x="212" y="292"/>
                  <a:pt x="212" y="292"/>
                </a:cubicBezTo>
                <a:cubicBezTo>
                  <a:pt x="214" y="292"/>
                  <a:pt x="214" y="292"/>
                  <a:pt x="214" y="292"/>
                </a:cubicBezTo>
                <a:cubicBezTo>
                  <a:pt x="216" y="294"/>
                  <a:pt x="216" y="294"/>
                  <a:pt x="216" y="294"/>
                </a:cubicBezTo>
                <a:cubicBezTo>
                  <a:pt x="218" y="295"/>
                  <a:pt x="218" y="295"/>
                  <a:pt x="218" y="295"/>
                </a:cubicBezTo>
                <a:cubicBezTo>
                  <a:pt x="220" y="296"/>
                  <a:pt x="220" y="296"/>
                  <a:pt x="220" y="296"/>
                </a:cubicBezTo>
                <a:cubicBezTo>
                  <a:pt x="221" y="296"/>
                  <a:pt x="221" y="296"/>
                  <a:pt x="221" y="296"/>
                </a:cubicBezTo>
                <a:cubicBezTo>
                  <a:pt x="221" y="296"/>
                  <a:pt x="221" y="296"/>
                  <a:pt x="221" y="296"/>
                </a:cubicBezTo>
                <a:cubicBezTo>
                  <a:pt x="223" y="298"/>
                  <a:pt x="223" y="298"/>
                  <a:pt x="223" y="298"/>
                </a:cubicBezTo>
                <a:cubicBezTo>
                  <a:pt x="224" y="298"/>
                  <a:pt x="224" y="298"/>
                  <a:pt x="224" y="298"/>
                </a:cubicBezTo>
                <a:cubicBezTo>
                  <a:pt x="225" y="300"/>
                  <a:pt x="225" y="300"/>
                  <a:pt x="225" y="300"/>
                </a:cubicBezTo>
                <a:cubicBezTo>
                  <a:pt x="226" y="300"/>
                  <a:pt x="226" y="300"/>
                  <a:pt x="226" y="300"/>
                </a:cubicBezTo>
                <a:cubicBezTo>
                  <a:pt x="226" y="301"/>
                  <a:pt x="226" y="301"/>
                  <a:pt x="226" y="301"/>
                </a:cubicBezTo>
                <a:cubicBezTo>
                  <a:pt x="226" y="302"/>
                  <a:pt x="226" y="302"/>
                  <a:pt x="226" y="302"/>
                </a:cubicBezTo>
                <a:cubicBezTo>
                  <a:pt x="227" y="304"/>
                  <a:pt x="227" y="304"/>
                  <a:pt x="227" y="304"/>
                </a:cubicBezTo>
                <a:cubicBezTo>
                  <a:pt x="227" y="304"/>
                  <a:pt x="227" y="304"/>
                  <a:pt x="227" y="304"/>
                </a:cubicBezTo>
                <a:cubicBezTo>
                  <a:pt x="228" y="304"/>
                  <a:pt x="228" y="304"/>
                  <a:pt x="228" y="304"/>
                </a:cubicBezTo>
                <a:cubicBezTo>
                  <a:pt x="228" y="304"/>
                  <a:pt x="228" y="304"/>
                  <a:pt x="228" y="304"/>
                </a:cubicBezTo>
                <a:cubicBezTo>
                  <a:pt x="230" y="306"/>
                  <a:pt x="230" y="306"/>
                  <a:pt x="230" y="306"/>
                </a:cubicBezTo>
                <a:cubicBezTo>
                  <a:pt x="231" y="306"/>
                  <a:pt x="231" y="306"/>
                  <a:pt x="231" y="306"/>
                </a:cubicBezTo>
                <a:cubicBezTo>
                  <a:pt x="232" y="307"/>
                  <a:pt x="232" y="307"/>
                  <a:pt x="232" y="307"/>
                </a:cubicBezTo>
                <a:cubicBezTo>
                  <a:pt x="233" y="307"/>
                  <a:pt x="233" y="307"/>
                  <a:pt x="233" y="307"/>
                </a:cubicBezTo>
                <a:cubicBezTo>
                  <a:pt x="235" y="309"/>
                  <a:pt x="235" y="309"/>
                  <a:pt x="235" y="309"/>
                </a:cubicBezTo>
                <a:cubicBezTo>
                  <a:pt x="235" y="310"/>
                  <a:pt x="235" y="310"/>
                  <a:pt x="235" y="310"/>
                </a:cubicBezTo>
                <a:cubicBezTo>
                  <a:pt x="236" y="311"/>
                  <a:pt x="236" y="311"/>
                  <a:pt x="236" y="311"/>
                </a:cubicBezTo>
                <a:cubicBezTo>
                  <a:pt x="236" y="311"/>
                  <a:pt x="236" y="311"/>
                  <a:pt x="236" y="311"/>
                </a:cubicBezTo>
                <a:cubicBezTo>
                  <a:pt x="236" y="312"/>
                  <a:pt x="236" y="312"/>
                  <a:pt x="236" y="312"/>
                </a:cubicBezTo>
                <a:cubicBezTo>
                  <a:pt x="238" y="312"/>
                  <a:pt x="238" y="312"/>
                  <a:pt x="238" y="312"/>
                </a:cubicBezTo>
                <a:cubicBezTo>
                  <a:pt x="238" y="312"/>
                  <a:pt x="238" y="312"/>
                  <a:pt x="238" y="312"/>
                </a:cubicBezTo>
                <a:cubicBezTo>
                  <a:pt x="240" y="312"/>
                  <a:pt x="240" y="312"/>
                  <a:pt x="240" y="312"/>
                </a:cubicBezTo>
                <a:cubicBezTo>
                  <a:pt x="242" y="312"/>
                  <a:pt x="242" y="312"/>
                  <a:pt x="242" y="312"/>
                </a:cubicBezTo>
                <a:cubicBezTo>
                  <a:pt x="242" y="312"/>
                  <a:pt x="242" y="312"/>
                  <a:pt x="242" y="312"/>
                </a:cubicBezTo>
                <a:cubicBezTo>
                  <a:pt x="243" y="312"/>
                  <a:pt x="243" y="312"/>
                  <a:pt x="243" y="312"/>
                </a:cubicBezTo>
                <a:cubicBezTo>
                  <a:pt x="244" y="313"/>
                  <a:pt x="244" y="313"/>
                  <a:pt x="244" y="313"/>
                </a:cubicBezTo>
                <a:cubicBezTo>
                  <a:pt x="246" y="313"/>
                  <a:pt x="246" y="313"/>
                  <a:pt x="246" y="313"/>
                </a:cubicBezTo>
                <a:cubicBezTo>
                  <a:pt x="247" y="312"/>
                  <a:pt x="247" y="312"/>
                  <a:pt x="247" y="312"/>
                </a:cubicBezTo>
                <a:cubicBezTo>
                  <a:pt x="248" y="312"/>
                  <a:pt x="248" y="312"/>
                  <a:pt x="248" y="312"/>
                </a:cubicBezTo>
                <a:cubicBezTo>
                  <a:pt x="248" y="313"/>
                  <a:pt x="248" y="313"/>
                  <a:pt x="248" y="313"/>
                </a:cubicBezTo>
                <a:cubicBezTo>
                  <a:pt x="248" y="313"/>
                  <a:pt x="248" y="313"/>
                  <a:pt x="248" y="313"/>
                </a:cubicBezTo>
                <a:cubicBezTo>
                  <a:pt x="249" y="313"/>
                  <a:pt x="249" y="313"/>
                  <a:pt x="249" y="313"/>
                </a:cubicBezTo>
                <a:cubicBezTo>
                  <a:pt x="249" y="314"/>
                  <a:pt x="249" y="314"/>
                  <a:pt x="249" y="314"/>
                </a:cubicBezTo>
                <a:cubicBezTo>
                  <a:pt x="248" y="317"/>
                  <a:pt x="248" y="317"/>
                  <a:pt x="248" y="317"/>
                </a:cubicBezTo>
                <a:cubicBezTo>
                  <a:pt x="247" y="317"/>
                  <a:pt x="247" y="317"/>
                  <a:pt x="247" y="317"/>
                </a:cubicBezTo>
                <a:cubicBezTo>
                  <a:pt x="247" y="318"/>
                  <a:pt x="247" y="318"/>
                  <a:pt x="247" y="318"/>
                </a:cubicBezTo>
                <a:cubicBezTo>
                  <a:pt x="246" y="320"/>
                  <a:pt x="246" y="320"/>
                  <a:pt x="246" y="320"/>
                </a:cubicBezTo>
                <a:cubicBezTo>
                  <a:pt x="246" y="321"/>
                  <a:pt x="246" y="321"/>
                  <a:pt x="246" y="321"/>
                </a:cubicBezTo>
                <a:cubicBezTo>
                  <a:pt x="247" y="321"/>
                  <a:pt x="247" y="321"/>
                  <a:pt x="247" y="321"/>
                </a:cubicBezTo>
                <a:cubicBezTo>
                  <a:pt x="247" y="323"/>
                  <a:pt x="247" y="323"/>
                  <a:pt x="247" y="323"/>
                </a:cubicBezTo>
                <a:cubicBezTo>
                  <a:pt x="245" y="325"/>
                  <a:pt x="245" y="325"/>
                  <a:pt x="245" y="325"/>
                </a:cubicBezTo>
                <a:cubicBezTo>
                  <a:pt x="245" y="326"/>
                  <a:pt x="245" y="326"/>
                  <a:pt x="245" y="326"/>
                </a:cubicBezTo>
                <a:cubicBezTo>
                  <a:pt x="245" y="328"/>
                  <a:pt x="245" y="328"/>
                  <a:pt x="245" y="328"/>
                </a:cubicBezTo>
                <a:cubicBezTo>
                  <a:pt x="244" y="328"/>
                  <a:pt x="244" y="328"/>
                  <a:pt x="244" y="328"/>
                </a:cubicBezTo>
                <a:cubicBezTo>
                  <a:pt x="243" y="330"/>
                  <a:pt x="243" y="330"/>
                  <a:pt x="243" y="330"/>
                </a:cubicBezTo>
                <a:cubicBezTo>
                  <a:pt x="244" y="331"/>
                  <a:pt x="244" y="331"/>
                  <a:pt x="244" y="331"/>
                </a:cubicBezTo>
                <a:cubicBezTo>
                  <a:pt x="245" y="332"/>
                  <a:pt x="245" y="332"/>
                  <a:pt x="245" y="332"/>
                </a:cubicBezTo>
                <a:cubicBezTo>
                  <a:pt x="245" y="333"/>
                  <a:pt x="245" y="333"/>
                  <a:pt x="245" y="333"/>
                </a:cubicBezTo>
                <a:cubicBezTo>
                  <a:pt x="246" y="334"/>
                  <a:pt x="246" y="334"/>
                  <a:pt x="246" y="334"/>
                </a:cubicBezTo>
                <a:cubicBezTo>
                  <a:pt x="246" y="335"/>
                  <a:pt x="246" y="335"/>
                  <a:pt x="246" y="335"/>
                </a:cubicBezTo>
                <a:cubicBezTo>
                  <a:pt x="246" y="335"/>
                  <a:pt x="246" y="335"/>
                  <a:pt x="246" y="335"/>
                </a:cubicBezTo>
                <a:cubicBezTo>
                  <a:pt x="246" y="336"/>
                  <a:pt x="246" y="336"/>
                  <a:pt x="246" y="336"/>
                </a:cubicBezTo>
                <a:cubicBezTo>
                  <a:pt x="246" y="337"/>
                  <a:pt x="246" y="337"/>
                  <a:pt x="246" y="337"/>
                </a:cubicBezTo>
                <a:cubicBezTo>
                  <a:pt x="247" y="337"/>
                  <a:pt x="247" y="337"/>
                  <a:pt x="247" y="337"/>
                </a:cubicBezTo>
                <a:cubicBezTo>
                  <a:pt x="248" y="338"/>
                  <a:pt x="248" y="338"/>
                  <a:pt x="248" y="338"/>
                </a:cubicBezTo>
                <a:cubicBezTo>
                  <a:pt x="248" y="338"/>
                  <a:pt x="248" y="338"/>
                  <a:pt x="248" y="338"/>
                </a:cubicBezTo>
                <a:cubicBezTo>
                  <a:pt x="249" y="338"/>
                  <a:pt x="249" y="338"/>
                  <a:pt x="249" y="338"/>
                </a:cubicBezTo>
                <a:cubicBezTo>
                  <a:pt x="249" y="339"/>
                  <a:pt x="249" y="339"/>
                  <a:pt x="249" y="339"/>
                </a:cubicBezTo>
                <a:cubicBezTo>
                  <a:pt x="249" y="341"/>
                  <a:pt x="249" y="341"/>
                  <a:pt x="249" y="341"/>
                </a:cubicBezTo>
                <a:cubicBezTo>
                  <a:pt x="250" y="341"/>
                  <a:pt x="250" y="341"/>
                  <a:pt x="250" y="341"/>
                </a:cubicBezTo>
                <a:cubicBezTo>
                  <a:pt x="249" y="343"/>
                  <a:pt x="249" y="343"/>
                  <a:pt x="249" y="343"/>
                </a:cubicBezTo>
                <a:cubicBezTo>
                  <a:pt x="247" y="344"/>
                  <a:pt x="247" y="344"/>
                  <a:pt x="247" y="344"/>
                </a:cubicBezTo>
                <a:cubicBezTo>
                  <a:pt x="249" y="344"/>
                  <a:pt x="249" y="344"/>
                  <a:pt x="249" y="344"/>
                </a:cubicBezTo>
                <a:cubicBezTo>
                  <a:pt x="250" y="343"/>
                  <a:pt x="250" y="343"/>
                  <a:pt x="250" y="343"/>
                </a:cubicBezTo>
                <a:cubicBezTo>
                  <a:pt x="251" y="343"/>
                  <a:pt x="251" y="343"/>
                  <a:pt x="251" y="343"/>
                </a:cubicBezTo>
                <a:cubicBezTo>
                  <a:pt x="252" y="344"/>
                  <a:pt x="252" y="344"/>
                  <a:pt x="252" y="344"/>
                </a:cubicBezTo>
                <a:cubicBezTo>
                  <a:pt x="253" y="344"/>
                  <a:pt x="253" y="344"/>
                  <a:pt x="253" y="344"/>
                </a:cubicBezTo>
                <a:cubicBezTo>
                  <a:pt x="253" y="343"/>
                  <a:pt x="253" y="343"/>
                  <a:pt x="253" y="343"/>
                </a:cubicBezTo>
                <a:cubicBezTo>
                  <a:pt x="253" y="342"/>
                  <a:pt x="253" y="342"/>
                  <a:pt x="253" y="342"/>
                </a:cubicBezTo>
                <a:cubicBezTo>
                  <a:pt x="255" y="340"/>
                  <a:pt x="255" y="340"/>
                  <a:pt x="255" y="340"/>
                </a:cubicBezTo>
                <a:cubicBezTo>
                  <a:pt x="255" y="340"/>
                  <a:pt x="255" y="340"/>
                  <a:pt x="255" y="340"/>
                </a:cubicBezTo>
                <a:cubicBezTo>
                  <a:pt x="255" y="341"/>
                  <a:pt x="255" y="341"/>
                  <a:pt x="255" y="341"/>
                </a:cubicBezTo>
                <a:cubicBezTo>
                  <a:pt x="255" y="342"/>
                  <a:pt x="255" y="342"/>
                  <a:pt x="255" y="342"/>
                </a:cubicBezTo>
                <a:cubicBezTo>
                  <a:pt x="256" y="342"/>
                  <a:pt x="256" y="342"/>
                  <a:pt x="256" y="342"/>
                </a:cubicBezTo>
                <a:cubicBezTo>
                  <a:pt x="256" y="344"/>
                  <a:pt x="256" y="344"/>
                  <a:pt x="256" y="344"/>
                </a:cubicBezTo>
                <a:cubicBezTo>
                  <a:pt x="256" y="345"/>
                  <a:pt x="256" y="345"/>
                  <a:pt x="256" y="345"/>
                </a:cubicBezTo>
                <a:cubicBezTo>
                  <a:pt x="257" y="346"/>
                  <a:pt x="257" y="346"/>
                  <a:pt x="257" y="346"/>
                </a:cubicBezTo>
                <a:cubicBezTo>
                  <a:pt x="259" y="346"/>
                  <a:pt x="259" y="346"/>
                  <a:pt x="259" y="346"/>
                </a:cubicBezTo>
                <a:cubicBezTo>
                  <a:pt x="258" y="346"/>
                  <a:pt x="258" y="346"/>
                  <a:pt x="258" y="346"/>
                </a:cubicBezTo>
                <a:cubicBezTo>
                  <a:pt x="257" y="345"/>
                  <a:pt x="257" y="345"/>
                  <a:pt x="257" y="345"/>
                </a:cubicBezTo>
                <a:cubicBezTo>
                  <a:pt x="257" y="343"/>
                  <a:pt x="257" y="343"/>
                  <a:pt x="257" y="343"/>
                </a:cubicBezTo>
                <a:cubicBezTo>
                  <a:pt x="257" y="342"/>
                  <a:pt x="257" y="342"/>
                  <a:pt x="257" y="342"/>
                </a:cubicBezTo>
                <a:cubicBezTo>
                  <a:pt x="258" y="341"/>
                  <a:pt x="258" y="341"/>
                  <a:pt x="258" y="341"/>
                </a:cubicBezTo>
                <a:cubicBezTo>
                  <a:pt x="257" y="341"/>
                  <a:pt x="257" y="341"/>
                  <a:pt x="257" y="341"/>
                </a:cubicBezTo>
                <a:cubicBezTo>
                  <a:pt x="257" y="340"/>
                  <a:pt x="257" y="340"/>
                  <a:pt x="257" y="340"/>
                </a:cubicBezTo>
                <a:cubicBezTo>
                  <a:pt x="257" y="340"/>
                  <a:pt x="257" y="340"/>
                  <a:pt x="257" y="340"/>
                </a:cubicBezTo>
                <a:cubicBezTo>
                  <a:pt x="258" y="340"/>
                  <a:pt x="258" y="340"/>
                  <a:pt x="258" y="340"/>
                </a:cubicBezTo>
                <a:cubicBezTo>
                  <a:pt x="258" y="338"/>
                  <a:pt x="258" y="338"/>
                  <a:pt x="258" y="338"/>
                </a:cubicBezTo>
                <a:cubicBezTo>
                  <a:pt x="260" y="337"/>
                  <a:pt x="260" y="337"/>
                  <a:pt x="260" y="337"/>
                </a:cubicBezTo>
                <a:cubicBezTo>
                  <a:pt x="259" y="337"/>
                  <a:pt x="259" y="337"/>
                  <a:pt x="259" y="337"/>
                </a:cubicBezTo>
                <a:cubicBezTo>
                  <a:pt x="259" y="335"/>
                  <a:pt x="259" y="335"/>
                  <a:pt x="259" y="335"/>
                </a:cubicBezTo>
                <a:cubicBezTo>
                  <a:pt x="259" y="335"/>
                  <a:pt x="259" y="335"/>
                  <a:pt x="259" y="335"/>
                </a:cubicBezTo>
                <a:cubicBezTo>
                  <a:pt x="259" y="334"/>
                  <a:pt x="259" y="334"/>
                  <a:pt x="259" y="334"/>
                </a:cubicBezTo>
                <a:cubicBezTo>
                  <a:pt x="260" y="333"/>
                  <a:pt x="260" y="333"/>
                  <a:pt x="260" y="333"/>
                </a:cubicBezTo>
                <a:cubicBezTo>
                  <a:pt x="259" y="332"/>
                  <a:pt x="259" y="332"/>
                  <a:pt x="259" y="332"/>
                </a:cubicBezTo>
                <a:cubicBezTo>
                  <a:pt x="259" y="331"/>
                  <a:pt x="259" y="331"/>
                  <a:pt x="259" y="331"/>
                </a:cubicBezTo>
                <a:cubicBezTo>
                  <a:pt x="259" y="331"/>
                  <a:pt x="259" y="331"/>
                  <a:pt x="259" y="331"/>
                </a:cubicBezTo>
                <a:cubicBezTo>
                  <a:pt x="259" y="331"/>
                  <a:pt x="259" y="331"/>
                  <a:pt x="259" y="331"/>
                </a:cubicBezTo>
                <a:cubicBezTo>
                  <a:pt x="259" y="328"/>
                  <a:pt x="259" y="328"/>
                  <a:pt x="259" y="328"/>
                </a:cubicBezTo>
                <a:cubicBezTo>
                  <a:pt x="259" y="327"/>
                  <a:pt x="259" y="327"/>
                  <a:pt x="259" y="327"/>
                </a:cubicBezTo>
                <a:cubicBezTo>
                  <a:pt x="259" y="325"/>
                  <a:pt x="259" y="325"/>
                  <a:pt x="259" y="325"/>
                </a:cubicBezTo>
                <a:cubicBezTo>
                  <a:pt x="260" y="325"/>
                  <a:pt x="260" y="325"/>
                  <a:pt x="260" y="325"/>
                </a:cubicBezTo>
                <a:cubicBezTo>
                  <a:pt x="260" y="324"/>
                  <a:pt x="260" y="324"/>
                  <a:pt x="260" y="324"/>
                </a:cubicBezTo>
                <a:cubicBezTo>
                  <a:pt x="260" y="324"/>
                  <a:pt x="260" y="324"/>
                  <a:pt x="260" y="324"/>
                </a:cubicBezTo>
                <a:cubicBezTo>
                  <a:pt x="260" y="323"/>
                  <a:pt x="260" y="323"/>
                  <a:pt x="260" y="323"/>
                </a:cubicBezTo>
                <a:cubicBezTo>
                  <a:pt x="260" y="322"/>
                  <a:pt x="260" y="322"/>
                  <a:pt x="260" y="322"/>
                </a:cubicBezTo>
                <a:cubicBezTo>
                  <a:pt x="260" y="322"/>
                  <a:pt x="260" y="322"/>
                  <a:pt x="260" y="322"/>
                </a:cubicBezTo>
                <a:cubicBezTo>
                  <a:pt x="260" y="322"/>
                  <a:pt x="260" y="322"/>
                  <a:pt x="260" y="322"/>
                </a:cubicBezTo>
                <a:cubicBezTo>
                  <a:pt x="260" y="321"/>
                  <a:pt x="260" y="321"/>
                  <a:pt x="260" y="321"/>
                </a:cubicBezTo>
                <a:cubicBezTo>
                  <a:pt x="260" y="320"/>
                  <a:pt x="260" y="320"/>
                  <a:pt x="260" y="320"/>
                </a:cubicBezTo>
                <a:cubicBezTo>
                  <a:pt x="260" y="320"/>
                  <a:pt x="260" y="320"/>
                  <a:pt x="260" y="320"/>
                </a:cubicBezTo>
                <a:cubicBezTo>
                  <a:pt x="259" y="319"/>
                  <a:pt x="259" y="319"/>
                  <a:pt x="259" y="319"/>
                </a:cubicBezTo>
                <a:cubicBezTo>
                  <a:pt x="259" y="318"/>
                  <a:pt x="259" y="318"/>
                  <a:pt x="259" y="318"/>
                </a:cubicBezTo>
                <a:cubicBezTo>
                  <a:pt x="259" y="317"/>
                  <a:pt x="259" y="317"/>
                  <a:pt x="259" y="317"/>
                </a:cubicBezTo>
                <a:cubicBezTo>
                  <a:pt x="260" y="317"/>
                  <a:pt x="260" y="317"/>
                  <a:pt x="260" y="317"/>
                </a:cubicBezTo>
                <a:cubicBezTo>
                  <a:pt x="262" y="316"/>
                  <a:pt x="262" y="316"/>
                  <a:pt x="262" y="316"/>
                </a:cubicBezTo>
                <a:cubicBezTo>
                  <a:pt x="263" y="315"/>
                  <a:pt x="263" y="315"/>
                  <a:pt x="263" y="315"/>
                </a:cubicBezTo>
                <a:cubicBezTo>
                  <a:pt x="264" y="316"/>
                  <a:pt x="264" y="316"/>
                  <a:pt x="264" y="316"/>
                </a:cubicBezTo>
                <a:cubicBezTo>
                  <a:pt x="265" y="315"/>
                  <a:pt x="265" y="315"/>
                  <a:pt x="265" y="315"/>
                </a:cubicBezTo>
                <a:cubicBezTo>
                  <a:pt x="267" y="314"/>
                  <a:pt x="267" y="314"/>
                  <a:pt x="267" y="314"/>
                </a:cubicBezTo>
                <a:cubicBezTo>
                  <a:pt x="270" y="313"/>
                  <a:pt x="270" y="313"/>
                  <a:pt x="270" y="313"/>
                </a:cubicBezTo>
                <a:cubicBezTo>
                  <a:pt x="270" y="313"/>
                  <a:pt x="270" y="313"/>
                  <a:pt x="270" y="313"/>
                </a:cubicBezTo>
                <a:cubicBezTo>
                  <a:pt x="271" y="312"/>
                  <a:pt x="271" y="312"/>
                  <a:pt x="271" y="312"/>
                </a:cubicBezTo>
                <a:cubicBezTo>
                  <a:pt x="273" y="311"/>
                  <a:pt x="273" y="311"/>
                  <a:pt x="273" y="311"/>
                </a:cubicBezTo>
                <a:cubicBezTo>
                  <a:pt x="273" y="310"/>
                  <a:pt x="273" y="310"/>
                  <a:pt x="273" y="310"/>
                </a:cubicBezTo>
                <a:cubicBezTo>
                  <a:pt x="274" y="310"/>
                  <a:pt x="274" y="310"/>
                  <a:pt x="274" y="310"/>
                </a:cubicBezTo>
                <a:cubicBezTo>
                  <a:pt x="276" y="307"/>
                  <a:pt x="276" y="307"/>
                  <a:pt x="276" y="307"/>
                </a:cubicBezTo>
                <a:cubicBezTo>
                  <a:pt x="276" y="307"/>
                  <a:pt x="276" y="307"/>
                  <a:pt x="276" y="307"/>
                </a:cubicBezTo>
                <a:cubicBezTo>
                  <a:pt x="277" y="308"/>
                  <a:pt x="277" y="308"/>
                  <a:pt x="277" y="308"/>
                </a:cubicBezTo>
                <a:cubicBezTo>
                  <a:pt x="278" y="308"/>
                  <a:pt x="278" y="308"/>
                  <a:pt x="278" y="308"/>
                </a:cubicBezTo>
                <a:cubicBezTo>
                  <a:pt x="279" y="307"/>
                  <a:pt x="279" y="307"/>
                  <a:pt x="279" y="307"/>
                </a:cubicBezTo>
                <a:cubicBezTo>
                  <a:pt x="278" y="306"/>
                  <a:pt x="278" y="306"/>
                  <a:pt x="278" y="306"/>
                </a:cubicBezTo>
                <a:cubicBezTo>
                  <a:pt x="278" y="305"/>
                  <a:pt x="278" y="305"/>
                  <a:pt x="278" y="305"/>
                </a:cubicBezTo>
                <a:cubicBezTo>
                  <a:pt x="277" y="305"/>
                  <a:pt x="277" y="305"/>
                  <a:pt x="277" y="305"/>
                </a:cubicBezTo>
                <a:cubicBezTo>
                  <a:pt x="277" y="306"/>
                  <a:pt x="277" y="306"/>
                  <a:pt x="277" y="306"/>
                </a:cubicBezTo>
                <a:cubicBezTo>
                  <a:pt x="276" y="306"/>
                  <a:pt x="276" y="306"/>
                  <a:pt x="276" y="306"/>
                </a:cubicBezTo>
                <a:cubicBezTo>
                  <a:pt x="277" y="305"/>
                  <a:pt x="277" y="305"/>
                  <a:pt x="277" y="305"/>
                </a:cubicBezTo>
                <a:cubicBezTo>
                  <a:pt x="278" y="302"/>
                  <a:pt x="278" y="302"/>
                  <a:pt x="278" y="302"/>
                </a:cubicBezTo>
                <a:cubicBezTo>
                  <a:pt x="278" y="302"/>
                  <a:pt x="278" y="302"/>
                  <a:pt x="278" y="302"/>
                </a:cubicBezTo>
                <a:cubicBezTo>
                  <a:pt x="278" y="300"/>
                  <a:pt x="278" y="300"/>
                  <a:pt x="278" y="300"/>
                </a:cubicBezTo>
                <a:cubicBezTo>
                  <a:pt x="278" y="299"/>
                  <a:pt x="278" y="299"/>
                  <a:pt x="278" y="299"/>
                </a:cubicBezTo>
                <a:cubicBezTo>
                  <a:pt x="277" y="298"/>
                  <a:pt x="277" y="298"/>
                  <a:pt x="277" y="298"/>
                </a:cubicBezTo>
                <a:cubicBezTo>
                  <a:pt x="277" y="294"/>
                  <a:pt x="277" y="294"/>
                  <a:pt x="277" y="294"/>
                </a:cubicBezTo>
                <a:cubicBezTo>
                  <a:pt x="277" y="292"/>
                  <a:pt x="277" y="292"/>
                  <a:pt x="277" y="292"/>
                </a:cubicBezTo>
                <a:cubicBezTo>
                  <a:pt x="276" y="289"/>
                  <a:pt x="276" y="289"/>
                  <a:pt x="276" y="289"/>
                </a:cubicBezTo>
                <a:cubicBezTo>
                  <a:pt x="274" y="289"/>
                  <a:pt x="274" y="289"/>
                  <a:pt x="274" y="289"/>
                </a:cubicBezTo>
                <a:cubicBezTo>
                  <a:pt x="274" y="288"/>
                  <a:pt x="274" y="288"/>
                  <a:pt x="274" y="288"/>
                </a:cubicBezTo>
                <a:cubicBezTo>
                  <a:pt x="273" y="287"/>
                  <a:pt x="273" y="287"/>
                  <a:pt x="273" y="287"/>
                </a:cubicBezTo>
                <a:cubicBezTo>
                  <a:pt x="273" y="287"/>
                  <a:pt x="273" y="287"/>
                  <a:pt x="273" y="287"/>
                </a:cubicBezTo>
                <a:cubicBezTo>
                  <a:pt x="273" y="285"/>
                  <a:pt x="273" y="285"/>
                  <a:pt x="273" y="285"/>
                </a:cubicBezTo>
                <a:cubicBezTo>
                  <a:pt x="274" y="284"/>
                  <a:pt x="274" y="284"/>
                  <a:pt x="274" y="284"/>
                </a:cubicBezTo>
                <a:cubicBezTo>
                  <a:pt x="277" y="281"/>
                  <a:pt x="277" y="281"/>
                  <a:pt x="277" y="281"/>
                </a:cubicBezTo>
                <a:cubicBezTo>
                  <a:pt x="278" y="281"/>
                  <a:pt x="278" y="281"/>
                  <a:pt x="278" y="281"/>
                </a:cubicBezTo>
                <a:cubicBezTo>
                  <a:pt x="279" y="281"/>
                  <a:pt x="279" y="281"/>
                  <a:pt x="279" y="281"/>
                </a:cubicBezTo>
                <a:cubicBezTo>
                  <a:pt x="279" y="280"/>
                  <a:pt x="279" y="280"/>
                  <a:pt x="279" y="280"/>
                </a:cubicBezTo>
                <a:cubicBezTo>
                  <a:pt x="278" y="280"/>
                  <a:pt x="278" y="280"/>
                  <a:pt x="278" y="280"/>
                </a:cubicBezTo>
                <a:cubicBezTo>
                  <a:pt x="278" y="279"/>
                  <a:pt x="278" y="279"/>
                  <a:pt x="278" y="279"/>
                </a:cubicBezTo>
                <a:cubicBezTo>
                  <a:pt x="279" y="278"/>
                  <a:pt x="279" y="278"/>
                  <a:pt x="279" y="278"/>
                </a:cubicBezTo>
                <a:cubicBezTo>
                  <a:pt x="280" y="278"/>
                  <a:pt x="280" y="278"/>
                  <a:pt x="280" y="278"/>
                </a:cubicBezTo>
                <a:cubicBezTo>
                  <a:pt x="280" y="279"/>
                  <a:pt x="280" y="279"/>
                  <a:pt x="280" y="279"/>
                </a:cubicBezTo>
                <a:cubicBezTo>
                  <a:pt x="281" y="279"/>
                  <a:pt x="281" y="279"/>
                  <a:pt x="281" y="279"/>
                </a:cubicBezTo>
                <a:cubicBezTo>
                  <a:pt x="281" y="279"/>
                  <a:pt x="281" y="279"/>
                  <a:pt x="281" y="279"/>
                </a:cubicBezTo>
                <a:cubicBezTo>
                  <a:pt x="281" y="278"/>
                  <a:pt x="281" y="278"/>
                  <a:pt x="281" y="278"/>
                </a:cubicBezTo>
                <a:cubicBezTo>
                  <a:pt x="282" y="277"/>
                  <a:pt x="282" y="277"/>
                  <a:pt x="282" y="277"/>
                </a:cubicBezTo>
                <a:cubicBezTo>
                  <a:pt x="283" y="275"/>
                  <a:pt x="283" y="275"/>
                  <a:pt x="283" y="275"/>
                </a:cubicBezTo>
                <a:cubicBezTo>
                  <a:pt x="283" y="275"/>
                  <a:pt x="283" y="275"/>
                  <a:pt x="283" y="275"/>
                </a:cubicBezTo>
                <a:cubicBezTo>
                  <a:pt x="281" y="275"/>
                  <a:pt x="281" y="275"/>
                  <a:pt x="281" y="275"/>
                </a:cubicBezTo>
                <a:cubicBezTo>
                  <a:pt x="281" y="274"/>
                  <a:pt x="281" y="274"/>
                  <a:pt x="281" y="274"/>
                </a:cubicBezTo>
                <a:cubicBezTo>
                  <a:pt x="282" y="273"/>
                  <a:pt x="282" y="273"/>
                  <a:pt x="282" y="273"/>
                </a:cubicBezTo>
                <a:cubicBezTo>
                  <a:pt x="282" y="273"/>
                  <a:pt x="282" y="273"/>
                  <a:pt x="282" y="273"/>
                </a:cubicBezTo>
                <a:cubicBezTo>
                  <a:pt x="281" y="272"/>
                  <a:pt x="281" y="272"/>
                  <a:pt x="281" y="272"/>
                </a:cubicBezTo>
                <a:cubicBezTo>
                  <a:pt x="282" y="271"/>
                  <a:pt x="282" y="271"/>
                  <a:pt x="282" y="271"/>
                </a:cubicBezTo>
                <a:cubicBezTo>
                  <a:pt x="283" y="271"/>
                  <a:pt x="283" y="271"/>
                  <a:pt x="283" y="271"/>
                </a:cubicBezTo>
                <a:cubicBezTo>
                  <a:pt x="282" y="271"/>
                  <a:pt x="282" y="271"/>
                  <a:pt x="282" y="271"/>
                </a:cubicBezTo>
                <a:cubicBezTo>
                  <a:pt x="282" y="270"/>
                  <a:pt x="282" y="270"/>
                  <a:pt x="282" y="270"/>
                </a:cubicBezTo>
                <a:cubicBezTo>
                  <a:pt x="282" y="269"/>
                  <a:pt x="282" y="269"/>
                  <a:pt x="282" y="269"/>
                </a:cubicBezTo>
                <a:cubicBezTo>
                  <a:pt x="283" y="268"/>
                  <a:pt x="283" y="268"/>
                  <a:pt x="283" y="268"/>
                </a:cubicBezTo>
                <a:cubicBezTo>
                  <a:pt x="282" y="268"/>
                  <a:pt x="282" y="268"/>
                  <a:pt x="282" y="268"/>
                </a:cubicBezTo>
                <a:cubicBezTo>
                  <a:pt x="281" y="268"/>
                  <a:pt x="281" y="268"/>
                  <a:pt x="281" y="268"/>
                </a:cubicBezTo>
                <a:cubicBezTo>
                  <a:pt x="280" y="268"/>
                  <a:pt x="280" y="268"/>
                  <a:pt x="280" y="268"/>
                </a:cubicBezTo>
                <a:cubicBezTo>
                  <a:pt x="280" y="267"/>
                  <a:pt x="280" y="267"/>
                  <a:pt x="280" y="267"/>
                </a:cubicBezTo>
                <a:cubicBezTo>
                  <a:pt x="282" y="265"/>
                  <a:pt x="282" y="265"/>
                  <a:pt x="282" y="265"/>
                </a:cubicBezTo>
                <a:cubicBezTo>
                  <a:pt x="284" y="263"/>
                  <a:pt x="284" y="263"/>
                  <a:pt x="284" y="263"/>
                </a:cubicBezTo>
                <a:cubicBezTo>
                  <a:pt x="284" y="262"/>
                  <a:pt x="284" y="262"/>
                  <a:pt x="284" y="262"/>
                </a:cubicBezTo>
                <a:cubicBezTo>
                  <a:pt x="285" y="262"/>
                  <a:pt x="285" y="262"/>
                  <a:pt x="285" y="262"/>
                </a:cubicBezTo>
                <a:cubicBezTo>
                  <a:pt x="285" y="262"/>
                  <a:pt x="285" y="262"/>
                  <a:pt x="285" y="262"/>
                </a:cubicBezTo>
                <a:cubicBezTo>
                  <a:pt x="285" y="261"/>
                  <a:pt x="285" y="261"/>
                  <a:pt x="285" y="261"/>
                </a:cubicBezTo>
                <a:cubicBezTo>
                  <a:pt x="285" y="261"/>
                  <a:pt x="285" y="261"/>
                  <a:pt x="285" y="261"/>
                </a:cubicBezTo>
                <a:cubicBezTo>
                  <a:pt x="284" y="260"/>
                  <a:pt x="284" y="260"/>
                  <a:pt x="284" y="260"/>
                </a:cubicBezTo>
                <a:cubicBezTo>
                  <a:pt x="284" y="260"/>
                  <a:pt x="284" y="260"/>
                  <a:pt x="284" y="260"/>
                </a:cubicBezTo>
                <a:cubicBezTo>
                  <a:pt x="283" y="259"/>
                  <a:pt x="283" y="259"/>
                  <a:pt x="283" y="259"/>
                </a:cubicBezTo>
                <a:cubicBezTo>
                  <a:pt x="283" y="257"/>
                  <a:pt x="283" y="257"/>
                  <a:pt x="283" y="257"/>
                </a:cubicBezTo>
                <a:cubicBezTo>
                  <a:pt x="284" y="256"/>
                  <a:pt x="284" y="256"/>
                  <a:pt x="284" y="256"/>
                </a:cubicBezTo>
                <a:cubicBezTo>
                  <a:pt x="284" y="254"/>
                  <a:pt x="284" y="254"/>
                  <a:pt x="284" y="254"/>
                </a:cubicBezTo>
                <a:cubicBezTo>
                  <a:pt x="285" y="254"/>
                  <a:pt x="285" y="254"/>
                  <a:pt x="285" y="254"/>
                </a:cubicBezTo>
                <a:cubicBezTo>
                  <a:pt x="285" y="254"/>
                  <a:pt x="285" y="254"/>
                  <a:pt x="285" y="254"/>
                </a:cubicBezTo>
                <a:cubicBezTo>
                  <a:pt x="286" y="254"/>
                  <a:pt x="286" y="254"/>
                  <a:pt x="286" y="254"/>
                </a:cubicBezTo>
                <a:cubicBezTo>
                  <a:pt x="286" y="253"/>
                  <a:pt x="286" y="253"/>
                  <a:pt x="286" y="253"/>
                </a:cubicBezTo>
                <a:cubicBezTo>
                  <a:pt x="287" y="253"/>
                  <a:pt x="287" y="253"/>
                  <a:pt x="287" y="253"/>
                </a:cubicBezTo>
                <a:cubicBezTo>
                  <a:pt x="287" y="253"/>
                  <a:pt x="287" y="253"/>
                  <a:pt x="287" y="253"/>
                </a:cubicBezTo>
                <a:cubicBezTo>
                  <a:pt x="288" y="252"/>
                  <a:pt x="288" y="252"/>
                  <a:pt x="288" y="252"/>
                </a:cubicBezTo>
                <a:cubicBezTo>
                  <a:pt x="288" y="253"/>
                  <a:pt x="288" y="253"/>
                  <a:pt x="288" y="253"/>
                </a:cubicBezTo>
                <a:cubicBezTo>
                  <a:pt x="290" y="253"/>
                  <a:pt x="290" y="253"/>
                  <a:pt x="290" y="253"/>
                </a:cubicBezTo>
                <a:cubicBezTo>
                  <a:pt x="292" y="254"/>
                  <a:pt x="292" y="254"/>
                  <a:pt x="292" y="254"/>
                </a:cubicBezTo>
                <a:cubicBezTo>
                  <a:pt x="294" y="255"/>
                  <a:pt x="294" y="255"/>
                  <a:pt x="294" y="255"/>
                </a:cubicBezTo>
                <a:cubicBezTo>
                  <a:pt x="295" y="255"/>
                  <a:pt x="295" y="255"/>
                  <a:pt x="295" y="255"/>
                </a:cubicBezTo>
                <a:cubicBezTo>
                  <a:pt x="295" y="256"/>
                  <a:pt x="295" y="256"/>
                  <a:pt x="295" y="256"/>
                </a:cubicBezTo>
                <a:cubicBezTo>
                  <a:pt x="294" y="257"/>
                  <a:pt x="294" y="257"/>
                  <a:pt x="294" y="257"/>
                </a:cubicBezTo>
                <a:cubicBezTo>
                  <a:pt x="295" y="257"/>
                  <a:pt x="295" y="257"/>
                  <a:pt x="295" y="257"/>
                </a:cubicBezTo>
                <a:cubicBezTo>
                  <a:pt x="297" y="256"/>
                  <a:pt x="297" y="256"/>
                  <a:pt x="297" y="256"/>
                </a:cubicBezTo>
                <a:cubicBezTo>
                  <a:pt x="298" y="256"/>
                  <a:pt x="298" y="256"/>
                  <a:pt x="298" y="256"/>
                </a:cubicBezTo>
                <a:cubicBezTo>
                  <a:pt x="298" y="256"/>
                  <a:pt x="298" y="256"/>
                  <a:pt x="298" y="256"/>
                </a:cubicBezTo>
                <a:cubicBezTo>
                  <a:pt x="299" y="256"/>
                  <a:pt x="299" y="256"/>
                  <a:pt x="299" y="256"/>
                </a:cubicBezTo>
                <a:cubicBezTo>
                  <a:pt x="300" y="257"/>
                  <a:pt x="300" y="257"/>
                  <a:pt x="300" y="257"/>
                </a:cubicBezTo>
                <a:cubicBezTo>
                  <a:pt x="300" y="256"/>
                  <a:pt x="300" y="256"/>
                  <a:pt x="300" y="256"/>
                </a:cubicBezTo>
                <a:cubicBezTo>
                  <a:pt x="301" y="257"/>
                  <a:pt x="301" y="257"/>
                  <a:pt x="301" y="257"/>
                </a:cubicBezTo>
                <a:cubicBezTo>
                  <a:pt x="301" y="256"/>
                  <a:pt x="301" y="256"/>
                  <a:pt x="301" y="256"/>
                </a:cubicBezTo>
                <a:cubicBezTo>
                  <a:pt x="302" y="256"/>
                  <a:pt x="302" y="256"/>
                  <a:pt x="302" y="256"/>
                </a:cubicBezTo>
                <a:cubicBezTo>
                  <a:pt x="303" y="255"/>
                  <a:pt x="303" y="255"/>
                  <a:pt x="303" y="255"/>
                </a:cubicBezTo>
                <a:cubicBezTo>
                  <a:pt x="305" y="257"/>
                  <a:pt x="305" y="257"/>
                  <a:pt x="305" y="257"/>
                </a:cubicBezTo>
                <a:cubicBezTo>
                  <a:pt x="305" y="258"/>
                  <a:pt x="305" y="258"/>
                  <a:pt x="305" y="258"/>
                </a:cubicBezTo>
                <a:cubicBezTo>
                  <a:pt x="306" y="259"/>
                  <a:pt x="306" y="259"/>
                  <a:pt x="306" y="259"/>
                </a:cubicBezTo>
                <a:cubicBezTo>
                  <a:pt x="307" y="259"/>
                  <a:pt x="307" y="259"/>
                  <a:pt x="307" y="259"/>
                </a:cubicBezTo>
                <a:cubicBezTo>
                  <a:pt x="307" y="260"/>
                  <a:pt x="307" y="260"/>
                  <a:pt x="307" y="260"/>
                </a:cubicBezTo>
                <a:cubicBezTo>
                  <a:pt x="307" y="261"/>
                  <a:pt x="307" y="261"/>
                  <a:pt x="307" y="261"/>
                </a:cubicBezTo>
                <a:cubicBezTo>
                  <a:pt x="307" y="262"/>
                  <a:pt x="307" y="262"/>
                  <a:pt x="307" y="262"/>
                </a:cubicBezTo>
                <a:cubicBezTo>
                  <a:pt x="307" y="261"/>
                  <a:pt x="307" y="261"/>
                  <a:pt x="307" y="261"/>
                </a:cubicBezTo>
                <a:cubicBezTo>
                  <a:pt x="308" y="262"/>
                  <a:pt x="308" y="262"/>
                  <a:pt x="308" y="262"/>
                </a:cubicBezTo>
                <a:cubicBezTo>
                  <a:pt x="309" y="263"/>
                  <a:pt x="309" y="263"/>
                  <a:pt x="309" y="263"/>
                </a:cubicBezTo>
                <a:cubicBezTo>
                  <a:pt x="308" y="264"/>
                  <a:pt x="308" y="264"/>
                  <a:pt x="308" y="264"/>
                </a:cubicBezTo>
                <a:cubicBezTo>
                  <a:pt x="309" y="264"/>
                  <a:pt x="309" y="264"/>
                  <a:pt x="309" y="264"/>
                </a:cubicBezTo>
                <a:cubicBezTo>
                  <a:pt x="310" y="264"/>
                  <a:pt x="310" y="264"/>
                  <a:pt x="310" y="264"/>
                </a:cubicBezTo>
                <a:cubicBezTo>
                  <a:pt x="311" y="265"/>
                  <a:pt x="311" y="265"/>
                  <a:pt x="311" y="265"/>
                </a:cubicBezTo>
                <a:cubicBezTo>
                  <a:pt x="310" y="265"/>
                  <a:pt x="310" y="265"/>
                  <a:pt x="310" y="265"/>
                </a:cubicBezTo>
                <a:cubicBezTo>
                  <a:pt x="310" y="265"/>
                  <a:pt x="310" y="265"/>
                  <a:pt x="310" y="265"/>
                </a:cubicBezTo>
                <a:cubicBezTo>
                  <a:pt x="309" y="266"/>
                  <a:pt x="309" y="266"/>
                  <a:pt x="309" y="266"/>
                </a:cubicBezTo>
                <a:cubicBezTo>
                  <a:pt x="308" y="266"/>
                  <a:pt x="308" y="266"/>
                  <a:pt x="308" y="266"/>
                </a:cubicBezTo>
                <a:cubicBezTo>
                  <a:pt x="310" y="267"/>
                  <a:pt x="310" y="267"/>
                  <a:pt x="310" y="267"/>
                </a:cubicBezTo>
                <a:cubicBezTo>
                  <a:pt x="310" y="268"/>
                  <a:pt x="310" y="268"/>
                  <a:pt x="310" y="268"/>
                </a:cubicBezTo>
                <a:cubicBezTo>
                  <a:pt x="310" y="267"/>
                  <a:pt x="310" y="267"/>
                  <a:pt x="310" y="267"/>
                </a:cubicBezTo>
                <a:cubicBezTo>
                  <a:pt x="310" y="268"/>
                  <a:pt x="310" y="268"/>
                  <a:pt x="310" y="268"/>
                </a:cubicBezTo>
                <a:cubicBezTo>
                  <a:pt x="311" y="267"/>
                  <a:pt x="311" y="267"/>
                  <a:pt x="311" y="267"/>
                </a:cubicBezTo>
                <a:cubicBezTo>
                  <a:pt x="313" y="269"/>
                  <a:pt x="313" y="269"/>
                  <a:pt x="313" y="269"/>
                </a:cubicBezTo>
                <a:cubicBezTo>
                  <a:pt x="313" y="268"/>
                  <a:pt x="313" y="268"/>
                  <a:pt x="313" y="268"/>
                </a:cubicBezTo>
                <a:cubicBezTo>
                  <a:pt x="314" y="269"/>
                  <a:pt x="314" y="269"/>
                  <a:pt x="314" y="269"/>
                </a:cubicBezTo>
                <a:cubicBezTo>
                  <a:pt x="315" y="268"/>
                  <a:pt x="315" y="268"/>
                  <a:pt x="315" y="268"/>
                </a:cubicBezTo>
                <a:cubicBezTo>
                  <a:pt x="316" y="269"/>
                  <a:pt x="316" y="269"/>
                  <a:pt x="316" y="269"/>
                </a:cubicBezTo>
                <a:cubicBezTo>
                  <a:pt x="316" y="271"/>
                  <a:pt x="316" y="271"/>
                  <a:pt x="316" y="271"/>
                </a:cubicBezTo>
                <a:cubicBezTo>
                  <a:pt x="316" y="272"/>
                  <a:pt x="316" y="272"/>
                  <a:pt x="316" y="272"/>
                </a:cubicBezTo>
                <a:cubicBezTo>
                  <a:pt x="318" y="271"/>
                  <a:pt x="318" y="271"/>
                  <a:pt x="318" y="271"/>
                </a:cubicBezTo>
                <a:cubicBezTo>
                  <a:pt x="318" y="269"/>
                  <a:pt x="318" y="269"/>
                  <a:pt x="318" y="269"/>
                </a:cubicBezTo>
                <a:cubicBezTo>
                  <a:pt x="319" y="269"/>
                  <a:pt x="319" y="269"/>
                  <a:pt x="319" y="269"/>
                </a:cubicBezTo>
                <a:cubicBezTo>
                  <a:pt x="319" y="271"/>
                  <a:pt x="319" y="271"/>
                  <a:pt x="319" y="271"/>
                </a:cubicBezTo>
                <a:cubicBezTo>
                  <a:pt x="318" y="272"/>
                  <a:pt x="318" y="272"/>
                  <a:pt x="318" y="272"/>
                </a:cubicBezTo>
                <a:cubicBezTo>
                  <a:pt x="317" y="273"/>
                  <a:pt x="317" y="273"/>
                  <a:pt x="317" y="273"/>
                </a:cubicBezTo>
                <a:cubicBezTo>
                  <a:pt x="316" y="274"/>
                  <a:pt x="316" y="274"/>
                  <a:pt x="316" y="274"/>
                </a:cubicBezTo>
                <a:cubicBezTo>
                  <a:pt x="316" y="277"/>
                  <a:pt x="316" y="277"/>
                  <a:pt x="316" y="277"/>
                </a:cubicBezTo>
                <a:cubicBezTo>
                  <a:pt x="316" y="278"/>
                  <a:pt x="316" y="278"/>
                  <a:pt x="316" y="278"/>
                </a:cubicBezTo>
                <a:cubicBezTo>
                  <a:pt x="316" y="276"/>
                  <a:pt x="316" y="276"/>
                  <a:pt x="316" y="276"/>
                </a:cubicBezTo>
                <a:cubicBezTo>
                  <a:pt x="315" y="277"/>
                  <a:pt x="315" y="277"/>
                  <a:pt x="315" y="277"/>
                </a:cubicBezTo>
                <a:cubicBezTo>
                  <a:pt x="315" y="278"/>
                  <a:pt x="315" y="278"/>
                  <a:pt x="315" y="278"/>
                </a:cubicBezTo>
                <a:cubicBezTo>
                  <a:pt x="313" y="278"/>
                  <a:pt x="313" y="278"/>
                  <a:pt x="313" y="278"/>
                </a:cubicBezTo>
                <a:cubicBezTo>
                  <a:pt x="310" y="277"/>
                  <a:pt x="310" y="277"/>
                  <a:pt x="310" y="277"/>
                </a:cubicBezTo>
                <a:cubicBezTo>
                  <a:pt x="312" y="279"/>
                  <a:pt x="312" y="279"/>
                  <a:pt x="312" y="279"/>
                </a:cubicBezTo>
                <a:cubicBezTo>
                  <a:pt x="314" y="279"/>
                  <a:pt x="314" y="279"/>
                  <a:pt x="314" y="279"/>
                </a:cubicBezTo>
                <a:cubicBezTo>
                  <a:pt x="316" y="280"/>
                  <a:pt x="316" y="280"/>
                  <a:pt x="316" y="280"/>
                </a:cubicBezTo>
                <a:cubicBezTo>
                  <a:pt x="316" y="282"/>
                  <a:pt x="316" y="282"/>
                  <a:pt x="316" y="282"/>
                </a:cubicBezTo>
                <a:cubicBezTo>
                  <a:pt x="315" y="283"/>
                  <a:pt x="315" y="283"/>
                  <a:pt x="315" y="283"/>
                </a:cubicBezTo>
                <a:cubicBezTo>
                  <a:pt x="315" y="284"/>
                  <a:pt x="315" y="284"/>
                  <a:pt x="315" y="284"/>
                </a:cubicBezTo>
                <a:cubicBezTo>
                  <a:pt x="314" y="285"/>
                  <a:pt x="314" y="285"/>
                  <a:pt x="314" y="285"/>
                </a:cubicBezTo>
                <a:cubicBezTo>
                  <a:pt x="314" y="285"/>
                  <a:pt x="314" y="285"/>
                  <a:pt x="314" y="285"/>
                </a:cubicBezTo>
                <a:cubicBezTo>
                  <a:pt x="315" y="287"/>
                  <a:pt x="315" y="287"/>
                  <a:pt x="315" y="287"/>
                </a:cubicBezTo>
                <a:cubicBezTo>
                  <a:pt x="316" y="287"/>
                  <a:pt x="316" y="287"/>
                  <a:pt x="316" y="287"/>
                </a:cubicBezTo>
                <a:cubicBezTo>
                  <a:pt x="315" y="288"/>
                  <a:pt x="315" y="288"/>
                  <a:pt x="315" y="288"/>
                </a:cubicBezTo>
                <a:cubicBezTo>
                  <a:pt x="314" y="287"/>
                  <a:pt x="314" y="287"/>
                  <a:pt x="314" y="287"/>
                </a:cubicBezTo>
                <a:cubicBezTo>
                  <a:pt x="315" y="289"/>
                  <a:pt x="315" y="289"/>
                  <a:pt x="315" y="289"/>
                </a:cubicBezTo>
                <a:cubicBezTo>
                  <a:pt x="316" y="289"/>
                  <a:pt x="316" y="289"/>
                  <a:pt x="316" y="289"/>
                </a:cubicBezTo>
                <a:cubicBezTo>
                  <a:pt x="316" y="289"/>
                  <a:pt x="316" y="289"/>
                  <a:pt x="316" y="289"/>
                </a:cubicBezTo>
                <a:cubicBezTo>
                  <a:pt x="316" y="288"/>
                  <a:pt x="316" y="288"/>
                  <a:pt x="316" y="288"/>
                </a:cubicBezTo>
                <a:cubicBezTo>
                  <a:pt x="317" y="288"/>
                  <a:pt x="317" y="288"/>
                  <a:pt x="317" y="288"/>
                </a:cubicBezTo>
                <a:cubicBezTo>
                  <a:pt x="318" y="289"/>
                  <a:pt x="318" y="289"/>
                  <a:pt x="318" y="289"/>
                </a:cubicBezTo>
                <a:cubicBezTo>
                  <a:pt x="318" y="290"/>
                  <a:pt x="318" y="290"/>
                  <a:pt x="318" y="290"/>
                </a:cubicBezTo>
                <a:cubicBezTo>
                  <a:pt x="318" y="291"/>
                  <a:pt x="318" y="291"/>
                  <a:pt x="318" y="291"/>
                </a:cubicBezTo>
                <a:cubicBezTo>
                  <a:pt x="318" y="292"/>
                  <a:pt x="318" y="292"/>
                  <a:pt x="318" y="292"/>
                </a:cubicBezTo>
                <a:cubicBezTo>
                  <a:pt x="317" y="294"/>
                  <a:pt x="317" y="294"/>
                  <a:pt x="317" y="294"/>
                </a:cubicBezTo>
                <a:cubicBezTo>
                  <a:pt x="317" y="295"/>
                  <a:pt x="317" y="295"/>
                  <a:pt x="317" y="295"/>
                </a:cubicBezTo>
                <a:cubicBezTo>
                  <a:pt x="316" y="296"/>
                  <a:pt x="316" y="296"/>
                  <a:pt x="316" y="296"/>
                </a:cubicBezTo>
                <a:cubicBezTo>
                  <a:pt x="317" y="295"/>
                  <a:pt x="317" y="295"/>
                  <a:pt x="317" y="295"/>
                </a:cubicBezTo>
                <a:cubicBezTo>
                  <a:pt x="318" y="293"/>
                  <a:pt x="318" y="293"/>
                  <a:pt x="318" y="293"/>
                </a:cubicBezTo>
                <a:cubicBezTo>
                  <a:pt x="320" y="291"/>
                  <a:pt x="320" y="291"/>
                  <a:pt x="320" y="291"/>
                </a:cubicBezTo>
                <a:cubicBezTo>
                  <a:pt x="320" y="292"/>
                  <a:pt x="320" y="292"/>
                  <a:pt x="320" y="292"/>
                </a:cubicBezTo>
                <a:cubicBezTo>
                  <a:pt x="320" y="292"/>
                  <a:pt x="320" y="292"/>
                  <a:pt x="320" y="292"/>
                </a:cubicBezTo>
                <a:cubicBezTo>
                  <a:pt x="320" y="295"/>
                  <a:pt x="320" y="295"/>
                  <a:pt x="320" y="295"/>
                </a:cubicBezTo>
                <a:cubicBezTo>
                  <a:pt x="320" y="295"/>
                  <a:pt x="320" y="295"/>
                  <a:pt x="320" y="295"/>
                </a:cubicBezTo>
                <a:cubicBezTo>
                  <a:pt x="320" y="296"/>
                  <a:pt x="320" y="296"/>
                  <a:pt x="320" y="296"/>
                </a:cubicBezTo>
                <a:cubicBezTo>
                  <a:pt x="319" y="297"/>
                  <a:pt x="319" y="297"/>
                  <a:pt x="319" y="297"/>
                </a:cubicBezTo>
                <a:cubicBezTo>
                  <a:pt x="320" y="295"/>
                  <a:pt x="320" y="295"/>
                  <a:pt x="320" y="295"/>
                </a:cubicBezTo>
                <a:cubicBezTo>
                  <a:pt x="321" y="294"/>
                  <a:pt x="321" y="294"/>
                  <a:pt x="321" y="294"/>
                </a:cubicBezTo>
                <a:cubicBezTo>
                  <a:pt x="322" y="293"/>
                  <a:pt x="322" y="293"/>
                  <a:pt x="322" y="293"/>
                </a:cubicBezTo>
                <a:cubicBezTo>
                  <a:pt x="323" y="293"/>
                  <a:pt x="323" y="293"/>
                  <a:pt x="323" y="293"/>
                </a:cubicBezTo>
                <a:cubicBezTo>
                  <a:pt x="323" y="293"/>
                  <a:pt x="323" y="293"/>
                  <a:pt x="323" y="293"/>
                </a:cubicBezTo>
                <a:cubicBezTo>
                  <a:pt x="324" y="293"/>
                  <a:pt x="324" y="293"/>
                  <a:pt x="324" y="293"/>
                </a:cubicBezTo>
                <a:cubicBezTo>
                  <a:pt x="324" y="293"/>
                  <a:pt x="324" y="293"/>
                  <a:pt x="324" y="293"/>
                </a:cubicBezTo>
                <a:cubicBezTo>
                  <a:pt x="325" y="293"/>
                  <a:pt x="325" y="293"/>
                  <a:pt x="325" y="293"/>
                </a:cubicBezTo>
                <a:cubicBezTo>
                  <a:pt x="326" y="292"/>
                  <a:pt x="326" y="292"/>
                  <a:pt x="326" y="292"/>
                </a:cubicBezTo>
                <a:cubicBezTo>
                  <a:pt x="326" y="291"/>
                  <a:pt x="326" y="291"/>
                  <a:pt x="326" y="291"/>
                </a:cubicBezTo>
                <a:cubicBezTo>
                  <a:pt x="327" y="291"/>
                  <a:pt x="327" y="291"/>
                  <a:pt x="327" y="291"/>
                </a:cubicBezTo>
                <a:cubicBezTo>
                  <a:pt x="328" y="290"/>
                  <a:pt x="328" y="290"/>
                  <a:pt x="328" y="290"/>
                </a:cubicBezTo>
                <a:cubicBezTo>
                  <a:pt x="329" y="290"/>
                  <a:pt x="329" y="290"/>
                  <a:pt x="329" y="290"/>
                </a:cubicBezTo>
                <a:cubicBezTo>
                  <a:pt x="329" y="292"/>
                  <a:pt x="329" y="292"/>
                  <a:pt x="329" y="292"/>
                </a:cubicBezTo>
                <a:cubicBezTo>
                  <a:pt x="329" y="293"/>
                  <a:pt x="329" y="293"/>
                  <a:pt x="329" y="293"/>
                </a:cubicBezTo>
                <a:cubicBezTo>
                  <a:pt x="329" y="291"/>
                  <a:pt x="329" y="291"/>
                  <a:pt x="329" y="291"/>
                </a:cubicBezTo>
                <a:cubicBezTo>
                  <a:pt x="329" y="290"/>
                  <a:pt x="329" y="290"/>
                  <a:pt x="329" y="290"/>
                </a:cubicBezTo>
                <a:cubicBezTo>
                  <a:pt x="330" y="290"/>
                  <a:pt x="330" y="290"/>
                  <a:pt x="330" y="290"/>
                </a:cubicBezTo>
                <a:cubicBezTo>
                  <a:pt x="330" y="289"/>
                  <a:pt x="330" y="289"/>
                  <a:pt x="330" y="289"/>
                </a:cubicBezTo>
                <a:cubicBezTo>
                  <a:pt x="330" y="288"/>
                  <a:pt x="330" y="288"/>
                  <a:pt x="330" y="288"/>
                </a:cubicBezTo>
                <a:cubicBezTo>
                  <a:pt x="331" y="288"/>
                  <a:pt x="331" y="288"/>
                  <a:pt x="331" y="288"/>
                </a:cubicBezTo>
                <a:cubicBezTo>
                  <a:pt x="331" y="287"/>
                  <a:pt x="331" y="287"/>
                  <a:pt x="331" y="287"/>
                </a:cubicBezTo>
                <a:cubicBezTo>
                  <a:pt x="332" y="286"/>
                  <a:pt x="332" y="286"/>
                  <a:pt x="332" y="286"/>
                </a:cubicBezTo>
                <a:cubicBezTo>
                  <a:pt x="333" y="285"/>
                  <a:pt x="333" y="285"/>
                  <a:pt x="333" y="285"/>
                </a:cubicBezTo>
                <a:cubicBezTo>
                  <a:pt x="333" y="285"/>
                  <a:pt x="333" y="285"/>
                  <a:pt x="333" y="285"/>
                </a:cubicBezTo>
                <a:cubicBezTo>
                  <a:pt x="333" y="285"/>
                  <a:pt x="333" y="285"/>
                  <a:pt x="333" y="285"/>
                </a:cubicBezTo>
                <a:cubicBezTo>
                  <a:pt x="334" y="286"/>
                  <a:pt x="334" y="286"/>
                  <a:pt x="334" y="286"/>
                </a:cubicBezTo>
                <a:cubicBezTo>
                  <a:pt x="334" y="285"/>
                  <a:pt x="334" y="285"/>
                  <a:pt x="334" y="285"/>
                </a:cubicBezTo>
                <a:cubicBezTo>
                  <a:pt x="334" y="284"/>
                  <a:pt x="334" y="284"/>
                  <a:pt x="334" y="284"/>
                </a:cubicBezTo>
                <a:cubicBezTo>
                  <a:pt x="333" y="284"/>
                  <a:pt x="333" y="284"/>
                  <a:pt x="333" y="284"/>
                </a:cubicBezTo>
                <a:cubicBezTo>
                  <a:pt x="333" y="283"/>
                  <a:pt x="333" y="283"/>
                  <a:pt x="333" y="283"/>
                </a:cubicBezTo>
                <a:cubicBezTo>
                  <a:pt x="334" y="282"/>
                  <a:pt x="334" y="282"/>
                  <a:pt x="334" y="282"/>
                </a:cubicBezTo>
                <a:cubicBezTo>
                  <a:pt x="334" y="282"/>
                  <a:pt x="334" y="282"/>
                  <a:pt x="334" y="282"/>
                </a:cubicBezTo>
                <a:cubicBezTo>
                  <a:pt x="335" y="282"/>
                  <a:pt x="335" y="282"/>
                  <a:pt x="335" y="282"/>
                </a:cubicBezTo>
                <a:cubicBezTo>
                  <a:pt x="335" y="281"/>
                  <a:pt x="335" y="281"/>
                  <a:pt x="335" y="281"/>
                </a:cubicBezTo>
                <a:cubicBezTo>
                  <a:pt x="335" y="281"/>
                  <a:pt x="335" y="281"/>
                  <a:pt x="335" y="281"/>
                </a:cubicBezTo>
                <a:cubicBezTo>
                  <a:pt x="335" y="280"/>
                  <a:pt x="335" y="280"/>
                  <a:pt x="335" y="280"/>
                </a:cubicBezTo>
                <a:cubicBezTo>
                  <a:pt x="337" y="279"/>
                  <a:pt x="337" y="279"/>
                  <a:pt x="337" y="279"/>
                </a:cubicBezTo>
                <a:cubicBezTo>
                  <a:pt x="337" y="278"/>
                  <a:pt x="337" y="278"/>
                  <a:pt x="337" y="278"/>
                </a:cubicBezTo>
                <a:cubicBezTo>
                  <a:pt x="337" y="277"/>
                  <a:pt x="337" y="277"/>
                  <a:pt x="337" y="277"/>
                </a:cubicBezTo>
                <a:cubicBezTo>
                  <a:pt x="338" y="276"/>
                  <a:pt x="338" y="276"/>
                  <a:pt x="338" y="276"/>
                </a:cubicBezTo>
                <a:cubicBezTo>
                  <a:pt x="339" y="276"/>
                  <a:pt x="339" y="276"/>
                  <a:pt x="339" y="276"/>
                </a:cubicBezTo>
                <a:cubicBezTo>
                  <a:pt x="339" y="276"/>
                  <a:pt x="339" y="276"/>
                  <a:pt x="339" y="276"/>
                </a:cubicBezTo>
                <a:cubicBezTo>
                  <a:pt x="338" y="277"/>
                  <a:pt x="338" y="277"/>
                  <a:pt x="338" y="277"/>
                </a:cubicBezTo>
                <a:cubicBezTo>
                  <a:pt x="339" y="277"/>
                  <a:pt x="339" y="277"/>
                  <a:pt x="339" y="277"/>
                </a:cubicBezTo>
                <a:cubicBezTo>
                  <a:pt x="340" y="277"/>
                  <a:pt x="340" y="277"/>
                  <a:pt x="340" y="277"/>
                </a:cubicBezTo>
                <a:cubicBezTo>
                  <a:pt x="339" y="278"/>
                  <a:pt x="339" y="278"/>
                  <a:pt x="339" y="278"/>
                </a:cubicBezTo>
                <a:cubicBezTo>
                  <a:pt x="339" y="278"/>
                  <a:pt x="339" y="278"/>
                  <a:pt x="339" y="278"/>
                </a:cubicBezTo>
                <a:cubicBezTo>
                  <a:pt x="339" y="279"/>
                  <a:pt x="339" y="279"/>
                  <a:pt x="339" y="279"/>
                </a:cubicBezTo>
                <a:cubicBezTo>
                  <a:pt x="339" y="279"/>
                  <a:pt x="339" y="279"/>
                  <a:pt x="339" y="279"/>
                </a:cubicBezTo>
                <a:cubicBezTo>
                  <a:pt x="338" y="280"/>
                  <a:pt x="338" y="280"/>
                  <a:pt x="338" y="280"/>
                </a:cubicBezTo>
                <a:cubicBezTo>
                  <a:pt x="338" y="280"/>
                  <a:pt x="338" y="280"/>
                  <a:pt x="338" y="280"/>
                </a:cubicBezTo>
                <a:cubicBezTo>
                  <a:pt x="339" y="280"/>
                  <a:pt x="339" y="280"/>
                  <a:pt x="339" y="280"/>
                </a:cubicBezTo>
                <a:cubicBezTo>
                  <a:pt x="340" y="280"/>
                  <a:pt x="340" y="280"/>
                  <a:pt x="340" y="280"/>
                </a:cubicBezTo>
                <a:cubicBezTo>
                  <a:pt x="339" y="281"/>
                  <a:pt x="339" y="281"/>
                  <a:pt x="339" y="281"/>
                </a:cubicBezTo>
                <a:cubicBezTo>
                  <a:pt x="339" y="281"/>
                  <a:pt x="339" y="281"/>
                  <a:pt x="339" y="281"/>
                </a:cubicBezTo>
                <a:cubicBezTo>
                  <a:pt x="340" y="281"/>
                  <a:pt x="340" y="281"/>
                  <a:pt x="340" y="281"/>
                </a:cubicBezTo>
                <a:cubicBezTo>
                  <a:pt x="340" y="282"/>
                  <a:pt x="340" y="282"/>
                  <a:pt x="340" y="282"/>
                </a:cubicBezTo>
                <a:cubicBezTo>
                  <a:pt x="339" y="283"/>
                  <a:pt x="339" y="283"/>
                  <a:pt x="339" y="283"/>
                </a:cubicBezTo>
                <a:cubicBezTo>
                  <a:pt x="339" y="284"/>
                  <a:pt x="339" y="284"/>
                  <a:pt x="339" y="284"/>
                </a:cubicBezTo>
                <a:cubicBezTo>
                  <a:pt x="340" y="284"/>
                  <a:pt x="340" y="284"/>
                  <a:pt x="340" y="284"/>
                </a:cubicBezTo>
                <a:cubicBezTo>
                  <a:pt x="340" y="286"/>
                  <a:pt x="340" y="286"/>
                  <a:pt x="340" y="286"/>
                </a:cubicBezTo>
                <a:cubicBezTo>
                  <a:pt x="340" y="286"/>
                  <a:pt x="340" y="286"/>
                  <a:pt x="340" y="286"/>
                </a:cubicBezTo>
                <a:cubicBezTo>
                  <a:pt x="339" y="286"/>
                  <a:pt x="339" y="286"/>
                  <a:pt x="339" y="286"/>
                </a:cubicBezTo>
                <a:cubicBezTo>
                  <a:pt x="339" y="286"/>
                  <a:pt x="339" y="286"/>
                  <a:pt x="339" y="286"/>
                </a:cubicBezTo>
                <a:cubicBezTo>
                  <a:pt x="339" y="287"/>
                  <a:pt x="339" y="287"/>
                  <a:pt x="339" y="287"/>
                </a:cubicBezTo>
                <a:cubicBezTo>
                  <a:pt x="340" y="287"/>
                  <a:pt x="340" y="287"/>
                  <a:pt x="340" y="287"/>
                </a:cubicBezTo>
                <a:cubicBezTo>
                  <a:pt x="340" y="287"/>
                  <a:pt x="340" y="287"/>
                  <a:pt x="340" y="287"/>
                </a:cubicBezTo>
                <a:cubicBezTo>
                  <a:pt x="341" y="286"/>
                  <a:pt x="341" y="286"/>
                  <a:pt x="341" y="286"/>
                </a:cubicBezTo>
                <a:cubicBezTo>
                  <a:pt x="341" y="287"/>
                  <a:pt x="341" y="287"/>
                  <a:pt x="341" y="287"/>
                </a:cubicBezTo>
                <a:cubicBezTo>
                  <a:pt x="341" y="288"/>
                  <a:pt x="341" y="288"/>
                  <a:pt x="341" y="288"/>
                </a:cubicBezTo>
                <a:cubicBezTo>
                  <a:pt x="341" y="289"/>
                  <a:pt x="341" y="289"/>
                  <a:pt x="341" y="289"/>
                </a:cubicBezTo>
                <a:cubicBezTo>
                  <a:pt x="340" y="289"/>
                  <a:pt x="340" y="289"/>
                  <a:pt x="340" y="289"/>
                </a:cubicBezTo>
                <a:cubicBezTo>
                  <a:pt x="339" y="289"/>
                  <a:pt x="339" y="289"/>
                  <a:pt x="339" y="289"/>
                </a:cubicBezTo>
                <a:cubicBezTo>
                  <a:pt x="338" y="290"/>
                  <a:pt x="338" y="290"/>
                  <a:pt x="338" y="290"/>
                </a:cubicBezTo>
                <a:cubicBezTo>
                  <a:pt x="339" y="290"/>
                  <a:pt x="339" y="290"/>
                  <a:pt x="339" y="290"/>
                </a:cubicBezTo>
                <a:cubicBezTo>
                  <a:pt x="341" y="289"/>
                  <a:pt x="341" y="289"/>
                  <a:pt x="341" y="289"/>
                </a:cubicBezTo>
                <a:cubicBezTo>
                  <a:pt x="342" y="289"/>
                  <a:pt x="342" y="289"/>
                  <a:pt x="342" y="289"/>
                </a:cubicBezTo>
                <a:cubicBezTo>
                  <a:pt x="342" y="290"/>
                  <a:pt x="342" y="290"/>
                  <a:pt x="342" y="290"/>
                </a:cubicBezTo>
                <a:cubicBezTo>
                  <a:pt x="341" y="291"/>
                  <a:pt x="341" y="291"/>
                  <a:pt x="341" y="291"/>
                </a:cubicBezTo>
                <a:cubicBezTo>
                  <a:pt x="342" y="292"/>
                  <a:pt x="342" y="292"/>
                  <a:pt x="342" y="292"/>
                </a:cubicBezTo>
                <a:cubicBezTo>
                  <a:pt x="343" y="291"/>
                  <a:pt x="343" y="291"/>
                  <a:pt x="343" y="291"/>
                </a:cubicBezTo>
                <a:cubicBezTo>
                  <a:pt x="343" y="292"/>
                  <a:pt x="343" y="292"/>
                  <a:pt x="343" y="292"/>
                </a:cubicBezTo>
                <a:cubicBezTo>
                  <a:pt x="342" y="294"/>
                  <a:pt x="342" y="294"/>
                  <a:pt x="342" y="294"/>
                </a:cubicBezTo>
                <a:cubicBezTo>
                  <a:pt x="340" y="294"/>
                  <a:pt x="340" y="294"/>
                  <a:pt x="340" y="294"/>
                </a:cubicBezTo>
                <a:cubicBezTo>
                  <a:pt x="339" y="293"/>
                  <a:pt x="339" y="293"/>
                  <a:pt x="339" y="293"/>
                </a:cubicBezTo>
                <a:cubicBezTo>
                  <a:pt x="339" y="294"/>
                  <a:pt x="339" y="294"/>
                  <a:pt x="339" y="294"/>
                </a:cubicBezTo>
                <a:cubicBezTo>
                  <a:pt x="339" y="294"/>
                  <a:pt x="339" y="294"/>
                  <a:pt x="339" y="294"/>
                </a:cubicBezTo>
                <a:cubicBezTo>
                  <a:pt x="339" y="295"/>
                  <a:pt x="339" y="295"/>
                  <a:pt x="339" y="295"/>
                </a:cubicBezTo>
                <a:cubicBezTo>
                  <a:pt x="340" y="295"/>
                  <a:pt x="340" y="295"/>
                  <a:pt x="340" y="295"/>
                </a:cubicBezTo>
                <a:cubicBezTo>
                  <a:pt x="342" y="295"/>
                  <a:pt x="342" y="295"/>
                  <a:pt x="342" y="295"/>
                </a:cubicBezTo>
                <a:cubicBezTo>
                  <a:pt x="343" y="294"/>
                  <a:pt x="343" y="294"/>
                  <a:pt x="343" y="294"/>
                </a:cubicBezTo>
                <a:cubicBezTo>
                  <a:pt x="343" y="294"/>
                  <a:pt x="343" y="294"/>
                  <a:pt x="343" y="294"/>
                </a:cubicBezTo>
                <a:cubicBezTo>
                  <a:pt x="343" y="295"/>
                  <a:pt x="343" y="295"/>
                  <a:pt x="343" y="295"/>
                </a:cubicBezTo>
                <a:cubicBezTo>
                  <a:pt x="343" y="296"/>
                  <a:pt x="343" y="296"/>
                  <a:pt x="343" y="296"/>
                </a:cubicBezTo>
                <a:cubicBezTo>
                  <a:pt x="342" y="296"/>
                  <a:pt x="342" y="296"/>
                  <a:pt x="342" y="296"/>
                </a:cubicBezTo>
                <a:cubicBezTo>
                  <a:pt x="341" y="296"/>
                  <a:pt x="341" y="296"/>
                  <a:pt x="341" y="296"/>
                </a:cubicBezTo>
                <a:cubicBezTo>
                  <a:pt x="339" y="298"/>
                  <a:pt x="339" y="298"/>
                  <a:pt x="339" y="298"/>
                </a:cubicBezTo>
                <a:cubicBezTo>
                  <a:pt x="341" y="297"/>
                  <a:pt x="341" y="297"/>
                  <a:pt x="341" y="297"/>
                </a:cubicBezTo>
                <a:cubicBezTo>
                  <a:pt x="342" y="297"/>
                  <a:pt x="342" y="297"/>
                  <a:pt x="342" y="297"/>
                </a:cubicBezTo>
                <a:cubicBezTo>
                  <a:pt x="343" y="297"/>
                  <a:pt x="343" y="297"/>
                  <a:pt x="343" y="297"/>
                </a:cubicBezTo>
                <a:cubicBezTo>
                  <a:pt x="344" y="297"/>
                  <a:pt x="344" y="297"/>
                  <a:pt x="344" y="297"/>
                </a:cubicBezTo>
                <a:cubicBezTo>
                  <a:pt x="344" y="298"/>
                  <a:pt x="344" y="298"/>
                  <a:pt x="344" y="298"/>
                </a:cubicBezTo>
                <a:cubicBezTo>
                  <a:pt x="343" y="298"/>
                  <a:pt x="343" y="298"/>
                  <a:pt x="343" y="298"/>
                </a:cubicBezTo>
                <a:cubicBezTo>
                  <a:pt x="342" y="299"/>
                  <a:pt x="342" y="299"/>
                  <a:pt x="342" y="299"/>
                </a:cubicBezTo>
                <a:cubicBezTo>
                  <a:pt x="342" y="300"/>
                  <a:pt x="342" y="300"/>
                  <a:pt x="342" y="300"/>
                </a:cubicBezTo>
                <a:cubicBezTo>
                  <a:pt x="342" y="299"/>
                  <a:pt x="342" y="299"/>
                  <a:pt x="342" y="299"/>
                </a:cubicBezTo>
                <a:cubicBezTo>
                  <a:pt x="343" y="299"/>
                  <a:pt x="343" y="299"/>
                  <a:pt x="343" y="299"/>
                </a:cubicBezTo>
                <a:cubicBezTo>
                  <a:pt x="344" y="299"/>
                  <a:pt x="344" y="299"/>
                  <a:pt x="344" y="299"/>
                </a:cubicBezTo>
                <a:cubicBezTo>
                  <a:pt x="345" y="300"/>
                  <a:pt x="345" y="300"/>
                  <a:pt x="345" y="300"/>
                </a:cubicBezTo>
                <a:cubicBezTo>
                  <a:pt x="345" y="301"/>
                  <a:pt x="345" y="301"/>
                  <a:pt x="345" y="301"/>
                </a:cubicBezTo>
                <a:cubicBezTo>
                  <a:pt x="344" y="302"/>
                  <a:pt x="344" y="302"/>
                  <a:pt x="344" y="302"/>
                </a:cubicBezTo>
                <a:cubicBezTo>
                  <a:pt x="343" y="302"/>
                  <a:pt x="343" y="302"/>
                  <a:pt x="343" y="302"/>
                </a:cubicBezTo>
                <a:cubicBezTo>
                  <a:pt x="343" y="302"/>
                  <a:pt x="343" y="302"/>
                  <a:pt x="343" y="302"/>
                </a:cubicBezTo>
                <a:cubicBezTo>
                  <a:pt x="342" y="302"/>
                  <a:pt x="342" y="302"/>
                  <a:pt x="342" y="302"/>
                </a:cubicBezTo>
                <a:cubicBezTo>
                  <a:pt x="343" y="303"/>
                  <a:pt x="343" y="303"/>
                  <a:pt x="343" y="303"/>
                </a:cubicBezTo>
                <a:cubicBezTo>
                  <a:pt x="343" y="303"/>
                  <a:pt x="343" y="303"/>
                  <a:pt x="343" y="303"/>
                </a:cubicBezTo>
                <a:cubicBezTo>
                  <a:pt x="344" y="303"/>
                  <a:pt x="344" y="303"/>
                  <a:pt x="344" y="303"/>
                </a:cubicBezTo>
                <a:cubicBezTo>
                  <a:pt x="345" y="303"/>
                  <a:pt x="345" y="303"/>
                  <a:pt x="345" y="303"/>
                </a:cubicBezTo>
                <a:cubicBezTo>
                  <a:pt x="345" y="304"/>
                  <a:pt x="345" y="304"/>
                  <a:pt x="345" y="304"/>
                </a:cubicBezTo>
                <a:cubicBezTo>
                  <a:pt x="345" y="304"/>
                  <a:pt x="345" y="304"/>
                  <a:pt x="345" y="304"/>
                </a:cubicBezTo>
                <a:cubicBezTo>
                  <a:pt x="344" y="305"/>
                  <a:pt x="344" y="305"/>
                  <a:pt x="344" y="305"/>
                </a:cubicBezTo>
                <a:cubicBezTo>
                  <a:pt x="345" y="305"/>
                  <a:pt x="345" y="305"/>
                  <a:pt x="345" y="305"/>
                </a:cubicBezTo>
                <a:cubicBezTo>
                  <a:pt x="346" y="305"/>
                  <a:pt x="346" y="305"/>
                  <a:pt x="346" y="305"/>
                </a:cubicBezTo>
                <a:cubicBezTo>
                  <a:pt x="347" y="306"/>
                  <a:pt x="347" y="306"/>
                  <a:pt x="347" y="306"/>
                </a:cubicBezTo>
                <a:cubicBezTo>
                  <a:pt x="347" y="307"/>
                  <a:pt x="347" y="307"/>
                  <a:pt x="347" y="307"/>
                </a:cubicBezTo>
                <a:cubicBezTo>
                  <a:pt x="346" y="307"/>
                  <a:pt x="346" y="307"/>
                  <a:pt x="346" y="307"/>
                </a:cubicBezTo>
                <a:cubicBezTo>
                  <a:pt x="345" y="308"/>
                  <a:pt x="345" y="308"/>
                  <a:pt x="345" y="308"/>
                </a:cubicBezTo>
                <a:cubicBezTo>
                  <a:pt x="344" y="308"/>
                  <a:pt x="344" y="308"/>
                  <a:pt x="344" y="308"/>
                </a:cubicBezTo>
                <a:cubicBezTo>
                  <a:pt x="344" y="308"/>
                  <a:pt x="344" y="308"/>
                  <a:pt x="344" y="308"/>
                </a:cubicBezTo>
                <a:cubicBezTo>
                  <a:pt x="344" y="309"/>
                  <a:pt x="344" y="309"/>
                  <a:pt x="344" y="309"/>
                </a:cubicBezTo>
                <a:cubicBezTo>
                  <a:pt x="345" y="309"/>
                  <a:pt x="345" y="309"/>
                  <a:pt x="345" y="309"/>
                </a:cubicBezTo>
                <a:cubicBezTo>
                  <a:pt x="343" y="310"/>
                  <a:pt x="343" y="310"/>
                  <a:pt x="343" y="310"/>
                </a:cubicBezTo>
                <a:cubicBezTo>
                  <a:pt x="342" y="309"/>
                  <a:pt x="342" y="309"/>
                  <a:pt x="342" y="309"/>
                </a:cubicBezTo>
                <a:cubicBezTo>
                  <a:pt x="341" y="309"/>
                  <a:pt x="341" y="309"/>
                  <a:pt x="341" y="309"/>
                </a:cubicBezTo>
                <a:cubicBezTo>
                  <a:pt x="342" y="310"/>
                  <a:pt x="342" y="310"/>
                  <a:pt x="342" y="310"/>
                </a:cubicBezTo>
                <a:cubicBezTo>
                  <a:pt x="342" y="310"/>
                  <a:pt x="342" y="310"/>
                  <a:pt x="342" y="310"/>
                </a:cubicBezTo>
                <a:cubicBezTo>
                  <a:pt x="343" y="311"/>
                  <a:pt x="343" y="311"/>
                  <a:pt x="343" y="311"/>
                </a:cubicBezTo>
                <a:cubicBezTo>
                  <a:pt x="344" y="312"/>
                  <a:pt x="344" y="312"/>
                  <a:pt x="344" y="312"/>
                </a:cubicBezTo>
                <a:cubicBezTo>
                  <a:pt x="343" y="312"/>
                  <a:pt x="343" y="312"/>
                  <a:pt x="343" y="312"/>
                </a:cubicBezTo>
                <a:cubicBezTo>
                  <a:pt x="342" y="313"/>
                  <a:pt x="342" y="313"/>
                  <a:pt x="342" y="313"/>
                </a:cubicBezTo>
                <a:cubicBezTo>
                  <a:pt x="342" y="313"/>
                  <a:pt x="342" y="313"/>
                  <a:pt x="342" y="313"/>
                </a:cubicBezTo>
                <a:cubicBezTo>
                  <a:pt x="340" y="313"/>
                  <a:pt x="340" y="313"/>
                  <a:pt x="340" y="313"/>
                </a:cubicBezTo>
                <a:cubicBezTo>
                  <a:pt x="342" y="314"/>
                  <a:pt x="342" y="314"/>
                  <a:pt x="342" y="314"/>
                </a:cubicBezTo>
                <a:cubicBezTo>
                  <a:pt x="343" y="313"/>
                  <a:pt x="343" y="313"/>
                  <a:pt x="343" y="313"/>
                </a:cubicBezTo>
                <a:cubicBezTo>
                  <a:pt x="343" y="313"/>
                  <a:pt x="343" y="313"/>
                  <a:pt x="343" y="313"/>
                </a:cubicBezTo>
                <a:cubicBezTo>
                  <a:pt x="344" y="313"/>
                  <a:pt x="344" y="313"/>
                  <a:pt x="344" y="313"/>
                </a:cubicBezTo>
                <a:cubicBezTo>
                  <a:pt x="345" y="313"/>
                  <a:pt x="345" y="313"/>
                  <a:pt x="345" y="313"/>
                </a:cubicBezTo>
                <a:cubicBezTo>
                  <a:pt x="345" y="314"/>
                  <a:pt x="345" y="314"/>
                  <a:pt x="345" y="314"/>
                </a:cubicBezTo>
                <a:cubicBezTo>
                  <a:pt x="345" y="314"/>
                  <a:pt x="345" y="314"/>
                  <a:pt x="345" y="314"/>
                </a:cubicBezTo>
                <a:cubicBezTo>
                  <a:pt x="345" y="314"/>
                  <a:pt x="345" y="314"/>
                  <a:pt x="345" y="314"/>
                </a:cubicBezTo>
                <a:cubicBezTo>
                  <a:pt x="346" y="315"/>
                  <a:pt x="346" y="315"/>
                  <a:pt x="346" y="315"/>
                </a:cubicBezTo>
                <a:cubicBezTo>
                  <a:pt x="346" y="315"/>
                  <a:pt x="346" y="315"/>
                  <a:pt x="346" y="315"/>
                </a:cubicBezTo>
                <a:cubicBezTo>
                  <a:pt x="346" y="316"/>
                  <a:pt x="346" y="316"/>
                  <a:pt x="346" y="316"/>
                </a:cubicBezTo>
                <a:cubicBezTo>
                  <a:pt x="346" y="316"/>
                  <a:pt x="346" y="316"/>
                  <a:pt x="346" y="316"/>
                </a:cubicBezTo>
                <a:cubicBezTo>
                  <a:pt x="347" y="315"/>
                  <a:pt x="347" y="315"/>
                  <a:pt x="347" y="315"/>
                </a:cubicBezTo>
                <a:cubicBezTo>
                  <a:pt x="347" y="316"/>
                  <a:pt x="347" y="316"/>
                  <a:pt x="347" y="316"/>
                </a:cubicBezTo>
                <a:cubicBezTo>
                  <a:pt x="348" y="316"/>
                  <a:pt x="348" y="316"/>
                  <a:pt x="348" y="316"/>
                </a:cubicBezTo>
                <a:cubicBezTo>
                  <a:pt x="348" y="317"/>
                  <a:pt x="348" y="317"/>
                  <a:pt x="348" y="317"/>
                </a:cubicBezTo>
                <a:cubicBezTo>
                  <a:pt x="347" y="318"/>
                  <a:pt x="347" y="318"/>
                  <a:pt x="347" y="318"/>
                </a:cubicBezTo>
                <a:cubicBezTo>
                  <a:pt x="347" y="318"/>
                  <a:pt x="347" y="318"/>
                  <a:pt x="347" y="318"/>
                </a:cubicBezTo>
                <a:cubicBezTo>
                  <a:pt x="348" y="318"/>
                  <a:pt x="348" y="318"/>
                  <a:pt x="348" y="318"/>
                </a:cubicBezTo>
                <a:cubicBezTo>
                  <a:pt x="349" y="317"/>
                  <a:pt x="349" y="317"/>
                  <a:pt x="349" y="317"/>
                </a:cubicBezTo>
                <a:cubicBezTo>
                  <a:pt x="349" y="317"/>
                  <a:pt x="349" y="317"/>
                  <a:pt x="349" y="317"/>
                </a:cubicBezTo>
                <a:cubicBezTo>
                  <a:pt x="349" y="318"/>
                  <a:pt x="349" y="318"/>
                  <a:pt x="349" y="318"/>
                </a:cubicBezTo>
                <a:cubicBezTo>
                  <a:pt x="349" y="318"/>
                  <a:pt x="349" y="318"/>
                  <a:pt x="349" y="318"/>
                </a:cubicBezTo>
                <a:cubicBezTo>
                  <a:pt x="348" y="319"/>
                  <a:pt x="348" y="319"/>
                  <a:pt x="348" y="319"/>
                </a:cubicBezTo>
                <a:cubicBezTo>
                  <a:pt x="347" y="321"/>
                  <a:pt x="347" y="321"/>
                  <a:pt x="347" y="321"/>
                </a:cubicBezTo>
                <a:cubicBezTo>
                  <a:pt x="346" y="322"/>
                  <a:pt x="346" y="322"/>
                  <a:pt x="346" y="322"/>
                </a:cubicBezTo>
                <a:cubicBezTo>
                  <a:pt x="345" y="321"/>
                  <a:pt x="345" y="321"/>
                  <a:pt x="345" y="321"/>
                </a:cubicBezTo>
                <a:cubicBezTo>
                  <a:pt x="346" y="322"/>
                  <a:pt x="346" y="322"/>
                  <a:pt x="346" y="322"/>
                </a:cubicBezTo>
                <a:cubicBezTo>
                  <a:pt x="347" y="322"/>
                  <a:pt x="347" y="322"/>
                  <a:pt x="347" y="322"/>
                </a:cubicBezTo>
                <a:cubicBezTo>
                  <a:pt x="348" y="320"/>
                  <a:pt x="348" y="320"/>
                  <a:pt x="348" y="320"/>
                </a:cubicBezTo>
                <a:cubicBezTo>
                  <a:pt x="349" y="320"/>
                  <a:pt x="349" y="320"/>
                  <a:pt x="349" y="320"/>
                </a:cubicBezTo>
                <a:cubicBezTo>
                  <a:pt x="349" y="321"/>
                  <a:pt x="349" y="321"/>
                  <a:pt x="349" y="321"/>
                </a:cubicBezTo>
                <a:cubicBezTo>
                  <a:pt x="348" y="321"/>
                  <a:pt x="348" y="321"/>
                  <a:pt x="348" y="321"/>
                </a:cubicBezTo>
                <a:cubicBezTo>
                  <a:pt x="348" y="322"/>
                  <a:pt x="348" y="322"/>
                  <a:pt x="348" y="322"/>
                </a:cubicBezTo>
                <a:cubicBezTo>
                  <a:pt x="348" y="322"/>
                  <a:pt x="348" y="322"/>
                  <a:pt x="348" y="322"/>
                </a:cubicBezTo>
                <a:cubicBezTo>
                  <a:pt x="349" y="321"/>
                  <a:pt x="349" y="321"/>
                  <a:pt x="349" y="321"/>
                </a:cubicBezTo>
                <a:cubicBezTo>
                  <a:pt x="350" y="320"/>
                  <a:pt x="350" y="320"/>
                  <a:pt x="350" y="320"/>
                </a:cubicBezTo>
                <a:cubicBezTo>
                  <a:pt x="351" y="320"/>
                  <a:pt x="351" y="320"/>
                  <a:pt x="351" y="320"/>
                </a:cubicBezTo>
                <a:cubicBezTo>
                  <a:pt x="351" y="320"/>
                  <a:pt x="351" y="320"/>
                  <a:pt x="351" y="320"/>
                </a:cubicBezTo>
                <a:cubicBezTo>
                  <a:pt x="351" y="321"/>
                  <a:pt x="351" y="321"/>
                  <a:pt x="351" y="321"/>
                </a:cubicBezTo>
                <a:cubicBezTo>
                  <a:pt x="350" y="321"/>
                  <a:pt x="350" y="321"/>
                  <a:pt x="350" y="321"/>
                </a:cubicBezTo>
                <a:cubicBezTo>
                  <a:pt x="351" y="321"/>
                  <a:pt x="351" y="321"/>
                  <a:pt x="351" y="321"/>
                </a:cubicBezTo>
                <a:cubicBezTo>
                  <a:pt x="352" y="321"/>
                  <a:pt x="352" y="321"/>
                  <a:pt x="352" y="321"/>
                </a:cubicBezTo>
                <a:cubicBezTo>
                  <a:pt x="352" y="321"/>
                  <a:pt x="352" y="321"/>
                  <a:pt x="352" y="321"/>
                </a:cubicBezTo>
                <a:cubicBezTo>
                  <a:pt x="351" y="322"/>
                  <a:pt x="351" y="322"/>
                  <a:pt x="351" y="322"/>
                </a:cubicBezTo>
                <a:cubicBezTo>
                  <a:pt x="350" y="323"/>
                  <a:pt x="350" y="323"/>
                  <a:pt x="350" y="323"/>
                </a:cubicBezTo>
                <a:cubicBezTo>
                  <a:pt x="351" y="323"/>
                  <a:pt x="351" y="323"/>
                  <a:pt x="351" y="323"/>
                </a:cubicBezTo>
                <a:cubicBezTo>
                  <a:pt x="352" y="323"/>
                  <a:pt x="352" y="323"/>
                  <a:pt x="352" y="323"/>
                </a:cubicBezTo>
                <a:cubicBezTo>
                  <a:pt x="353" y="321"/>
                  <a:pt x="353" y="321"/>
                  <a:pt x="353" y="321"/>
                </a:cubicBezTo>
                <a:cubicBezTo>
                  <a:pt x="354" y="321"/>
                  <a:pt x="354" y="321"/>
                  <a:pt x="354" y="321"/>
                </a:cubicBezTo>
                <a:cubicBezTo>
                  <a:pt x="353" y="321"/>
                  <a:pt x="353" y="321"/>
                  <a:pt x="353" y="321"/>
                </a:cubicBezTo>
                <a:cubicBezTo>
                  <a:pt x="353" y="322"/>
                  <a:pt x="353" y="322"/>
                  <a:pt x="353" y="322"/>
                </a:cubicBezTo>
                <a:cubicBezTo>
                  <a:pt x="355" y="321"/>
                  <a:pt x="355" y="321"/>
                  <a:pt x="355" y="321"/>
                </a:cubicBezTo>
                <a:cubicBezTo>
                  <a:pt x="354" y="322"/>
                  <a:pt x="354" y="322"/>
                  <a:pt x="354" y="322"/>
                </a:cubicBezTo>
                <a:cubicBezTo>
                  <a:pt x="354" y="323"/>
                  <a:pt x="354" y="323"/>
                  <a:pt x="354" y="323"/>
                </a:cubicBezTo>
                <a:cubicBezTo>
                  <a:pt x="354" y="323"/>
                  <a:pt x="354" y="323"/>
                  <a:pt x="354" y="323"/>
                </a:cubicBezTo>
                <a:cubicBezTo>
                  <a:pt x="354" y="324"/>
                  <a:pt x="354" y="324"/>
                  <a:pt x="354" y="324"/>
                </a:cubicBezTo>
                <a:cubicBezTo>
                  <a:pt x="355" y="324"/>
                  <a:pt x="355" y="324"/>
                  <a:pt x="355" y="324"/>
                </a:cubicBezTo>
                <a:cubicBezTo>
                  <a:pt x="356" y="325"/>
                  <a:pt x="356" y="325"/>
                  <a:pt x="356" y="325"/>
                </a:cubicBezTo>
                <a:cubicBezTo>
                  <a:pt x="357" y="324"/>
                  <a:pt x="357" y="324"/>
                  <a:pt x="357" y="324"/>
                </a:cubicBezTo>
                <a:cubicBezTo>
                  <a:pt x="358" y="323"/>
                  <a:pt x="358" y="323"/>
                  <a:pt x="358" y="323"/>
                </a:cubicBezTo>
                <a:cubicBezTo>
                  <a:pt x="359" y="323"/>
                  <a:pt x="359" y="323"/>
                  <a:pt x="359" y="323"/>
                </a:cubicBezTo>
                <a:cubicBezTo>
                  <a:pt x="359" y="324"/>
                  <a:pt x="359" y="324"/>
                  <a:pt x="359" y="324"/>
                </a:cubicBezTo>
                <a:cubicBezTo>
                  <a:pt x="358" y="324"/>
                  <a:pt x="358" y="324"/>
                  <a:pt x="358" y="324"/>
                </a:cubicBezTo>
                <a:cubicBezTo>
                  <a:pt x="358" y="325"/>
                  <a:pt x="358" y="325"/>
                  <a:pt x="358" y="325"/>
                </a:cubicBezTo>
                <a:cubicBezTo>
                  <a:pt x="360" y="326"/>
                  <a:pt x="360" y="326"/>
                  <a:pt x="360" y="326"/>
                </a:cubicBezTo>
                <a:cubicBezTo>
                  <a:pt x="361" y="326"/>
                  <a:pt x="361" y="326"/>
                  <a:pt x="361" y="326"/>
                </a:cubicBezTo>
                <a:cubicBezTo>
                  <a:pt x="359" y="327"/>
                  <a:pt x="359" y="327"/>
                  <a:pt x="359" y="327"/>
                </a:cubicBezTo>
                <a:cubicBezTo>
                  <a:pt x="359" y="327"/>
                  <a:pt x="359" y="327"/>
                  <a:pt x="359" y="327"/>
                </a:cubicBezTo>
                <a:cubicBezTo>
                  <a:pt x="357" y="327"/>
                  <a:pt x="357" y="327"/>
                  <a:pt x="357" y="327"/>
                </a:cubicBezTo>
                <a:cubicBezTo>
                  <a:pt x="357" y="327"/>
                  <a:pt x="357" y="327"/>
                  <a:pt x="357" y="327"/>
                </a:cubicBezTo>
                <a:cubicBezTo>
                  <a:pt x="355" y="328"/>
                  <a:pt x="355" y="328"/>
                  <a:pt x="355" y="328"/>
                </a:cubicBezTo>
                <a:cubicBezTo>
                  <a:pt x="355" y="328"/>
                  <a:pt x="355" y="328"/>
                  <a:pt x="355" y="328"/>
                </a:cubicBezTo>
                <a:cubicBezTo>
                  <a:pt x="353" y="329"/>
                  <a:pt x="353" y="329"/>
                  <a:pt x="353" y="329"/>
                </a:cubicBezTo>
                <a:cubicBezTo>
                  <a:pt x="350" y="329"/>
                  <a:pt x="350" y="329"/>
                  <a:pt x="350" y="329"/>
                </a:cubicBezTo>
                <a:cubicBezTo>
                  <a:pt x="350" y="330"/>
                  <a:pt x="350" y="330"/>
                  <a:pt x="350" y="330"/>
                </a:cubicBezTo>
                <a:cubicBezTo>
                  <a:pt x="352" y="329"/>
                  <a:pt x="352" y="329"/>
                  <a:pt x="352" y="329"/>
                </a:cubicBezTo>
                <a:cubicBezTo>
                  <a:pt x="354" y="329"/>
                  <a:pt x="354" y="329"/>
                  <a:pt x="354" y="329"/>
                </a:cubicBezTo>
                <a:cubicBezTo>
                  <a:pt x="354" y="329"/>
                  <a:pt x="354" y="329"/>
                  <a:pt x="354" y="329"/>
                </a:cubicBezTo>
                <a:cubicBezTo>
                  <a:pt x="354" y="329"/>
                  <a:pt x="354" y="329"/>
                  <a:pt x="354" y="329"/>
                </a:cubicBezTo>
                <a:cubicBezTo>
                  <a:pt x="353" y="330"/>
                  <a:pt x="353" y="330"/>
                  <a:pt x="353" y="330"/>
                </a:cubicBezTo>
                <a:cubicBezTo>
                  <a:pt x="351" y="330"/>
                  <a:pt x="351" y="330"/>
                  <a:pt x="351" y="330"/>
                </a:cubicBezTo>
                <a:cubicBezTo>
                  <a:pt x="349" y="331"/>
                  <a:pt x="349" y="331"/>
                  <a:pt x="349" y="331"/>
                </a:cubicBezTo>
                <a:cubicBezTo>
                  <a:pt x="348" y="331"/>
                  <a:pt x="348" y="331"/>
                  <a:pt x="348" y="331"/>
                </a:cubicBezTo>
                <a:cubicBezTo>
                  <a:pt x="347" y="331"/>
                  <a:pt x="347" y="331"/>
                  <a:pt x="347" y="331"/>
                </a:cubicBezTo>
                <a:cubicBezTo>
                  <a:pt x="347" y="332"/>
                  <a:pt x="347" y="332"/>
                  <a:pt x="347" y="332"/>
                </a:cubicBezTo>
                <a:cubicBezTo>
                  <a:pt x="347" y="333"/>
                  <a:pt x="347" y="333"/>
                  <a:pt x="347" y="333"/>
                </a:cubicBezTo>
                <a:cubicBezTo>
                  <a:pt x="345" y="332"/>
                  <a:pt x="345" y="332"/>
                  <a:pt x="345" y="332"/>
                </a:cubicBezTo>
                <a:cubicBezTo>
                  <a:pt x="344" y="330"/>
                  <a:pt x="344" y="330"/>
                  <a:pt x="344" y="330"/>
                </a:cubicBezTo>
                <a:cubicBezTo>
                  <a:pt x="344" y="331"/>
                  <a:pt x="344" y="331"/>
                  <a:pt x="344" y="331"/>
                </a:cubicBezTo>
                <a:cubicBezTo>
                  <a:pt x="344" y="331"/>
                  <a:pt x="344" y="331"/>
                  <a:pt x="344" y="331"/>
                </a:cubicBezTo>
                <a:cubicBezTo>
                  <a:pt x="344" y="332"/>
                  <a:pt x="344" y="332"/>
                  <a:pt x="344" y="332"/>
                </a:cubicBezTo>
                <a:cubicBezTo>
                  <a:pt x="345" y="332"/>
                  <a:pt x="345" y="332"/>
                  <a:pt x="345" y="332"/>
                </a:cubicBezTo>
                <a:cubicBezTo>
                  <a:pt x="347" y="334"/>
                  <a:pt x="347" y="334"/>
                  <a:pt x="347" y="334"/>
                </a:cubicBezTo>
                <a:cubicBezTo>
                  <a:pt x="346" y="334"/>
                  <a:pt x="346" y="334"/>
                  <a:pt x="346" y="334"/>
                </a:cubicBezTo>
                <a:cubicBezTo>
                  <a:pt x="346" y="334"/>
                  <a:pt x="346" y="334"/>
                  <a:pt x="346" y="334"/>
                </a:cubicBezTo>
                <a:cubicBezTo>
                  <a:pt x="345" y="335"/>
                  <a:pt x="345" y="335"/>
                  <a:pt x="345" y="335"/>
                </a:cubicBezTo>
                <a:cubicBezTo>
                  <a:pt x="345" y="335"/>
                  <a:pt x="345" y="335"/>
                  <a:pt x="345" y="335"/>
                </a:cubicBezTo>
                <a:cubicBezTo>
                  <a:pt x="346" y="336"/>
                  <a:pt x="346" y="336"/>
                  <a:pt x="346" y="336"/>
                </a:cubicBezTo>
                <a:cubicBezTo>
                  <a:pt x="346" y="335"/>
                  <a:pt x="346" y="335"/>
                  <a:pt x="346" y="335"/>
                </a:cubicBezTo>
                <a:cubicBezTo>
                  <a:pt x="347" y="335"/>
                  <a:pt x="347" y="335"/>
                  <a:pt x="347" y="335"/>
                </a:cubicBezTo>
                <a:cubicBezTo>
                  <a:pt x="348" y="333"/>
                  <a:pt x="348" y="333"/>
                  <a:pt x="348" y="333"/>
                </a:cubicBezTo>
                <a:cubicBezTo>
                  <a:pt x="349" y="333"/>
                  <a:pt x="349" y="333"/>
                  <a:pt x="349" y="333"/>
                </a:cubicBezTo>
                <a:cubicBezTo>
                  <a:pt x="350" y="333"/>
                  <a:pt x="350" y="333"/>
                  <a:pt x="350" y="333"/>
                </a:cubicBezTo>
                <a:cubicBezTo>
                  <a:pt x="351" y="333"/>
                  <a:pt x="351" y="333"/>
                  <a:pt x="351" y="333"/>
                </a:cubicBezTo>
                <a:cubicBezTo>
                  <a:pt x="352" y="332"/>
                  <a:pt x="352" y="332"/>
                  <a:pt x="352" y="332"/>
                </a:cubicBezTo>
                <a:cubicBezTo>
                  <a:pt x="352" y="330"/>
                  <a:pt x="352" y="330"/>
                  <a:pt x="352" y="330"/>
                </a:cubicBezTo>
                <a:cubicBezTo>
                  <a:pt x="354" y="330"/>
                  <a:pt x="354" y="330"/>
                  <a:pt x="354" y="330"/>
                </a:cubicBezTo>
                <a:cubicBezTo>
                  <a:pt x="355" y="330"/>
                  <a:pt x="355" y="330"/>
                  <a:pt x="355" y="330"/>
                </a:cubicBezTo>
                <a:cubicBezTo>
                  <a:pt x="357" y="330"/>
                  <a:pt x="357" y="330"/>
                  <a:pt x="357" y="330"/>
                </a:cubicBezTo>
                <a:cubicBezTo>
                  <a:pt x="358" y="330"/>
                  <a:pt x="358" y="330"/>
                  <a:pt x="358" y="330"/>
                </a:cubicBezTo>
                <a:cubicBezTo>
                  <a:pt x="357" y="329"/>
                  <a:pt x="357" y="329"/>
                  <a:pt x="357" y="329"/>
                </a:cubicBezTo>
                <a:cubicBezTo>
                  <a:pt x="356" y="329"/>
                  <a:pt x="356" y="329"/>
                  <a:pt x="356" y="329"/>
                </a:cubicBezTo>
                <a:cubicBezTo>
                  <a:pt x="356" y="329"/>
                  <a:pt x="356" y="329"/>
                  <a:pt x="356" y="329"/>
                </a:cubicBezTo>
                <a:cubicBezTo>
                  <a:pt x="356" y="329"/>
                  <a:pt x="356" y="329"/>
                  <a:pt x="356" y="329"/>
                </a:cubicBezTo>
                <a:cubicBezTo>
                  <a:pt x="359" y="329"/>
                  <a:pt x="359" y="329"/>
                  <a:pt x="359" y="329"/>
                </a:cubicBezTo>
                <a:cubicBezTo>
                  <a:pt x="360" y="329"/>
                  <a:pt x="360" y="329"/>
                  <a:pt x="360" y="329"/>
                </a:cubicBezTo>
                <a:cubicBezTo>
                  <a:pt x="361" y="331"/>
                  <a:pt x="361" y="331"/>
                  <a:pt x="361" y="331"/>
                </a:cubicBezTo>
                <a:cubicBezTo>
                  <a:pt x="361" y="332"/>
                  <a:pt x="361" y="332"/>
                  <a:pt x="361" y="332"/>
                </a:cubicBezTo>
                <a:cubicBezTo>
                  <a:pt x="360" y="333"/>
                  <a:pt x="360" y="333"/>
                  <a:pt x="360" y="333"/>
                </a:cubicBezTo>
                <a:cubicBezTo>
                  <a:pt x="359" y="333"/>
                  <a:pt x="359" y="333"/>
                  <a:pt x="359" y="333"/>
                </a:cubicBezTo>
                <a:cubicBezTo>
                  <a:pt x="358" y="333"/>
                  <a:pt x="358" y="333"/>
                  <a:pt x="358" y="333"/>
                </a:cubicBezTo>
                <a:cubicBezTo>
                  <a:pt x="360" y="333"/>
                  <a:pt x="360" y="333"/>
                  <a:pt x="360" y="333"/>
                </a:cubicBezTo>
                <a:cubicBezTo>
                  <a:pt x="360" y="334"/>
                  <a:pt x="360" y="334"/>
                  <a:pt x="360" y="334"/>
                </a:cubicBezTo>
                <a:cubicBezTo>
                  <a:pt x="361" y="334"/>
                  <a:pt x="361" y="334"/>
                  <a:pt x="361" y="334"/>
                </a:cubicBezTo>
                <a:cubicBezTo>
                  <a:pt x="361" y="333"/>
                  <a:pt x="361" y="333"/>
                  <a:pt x="361" y="333"/>
                </a:cubicBezTo>
                <a:cubicBezTo>
                  <a:pt x="362" y="332"/>
                  <a:pt x="362" y="332"/>
                  <a:pt x="362" y="332"/>
                </a:cubicBezTo>
                <a:cubicBezTo>
                  <a:pt x="363" y="332"/>
                  <a:pt x="363" y="332"/>
                  <a:pt x="363" y="332"/>
                </a:cubicBezTo>
                <a:cubicBezTo>
                  <a:pt x="364" y="333"/>
                  <a:pt x="364" y="333"/>
                  <a:pt x="364" y="333"/>
                </a:cubicBezTo>
                <a:cubicBezTo>
                  <a:pt x="363" y="333"/>
                  <a:pt x="363" y="333"/>
                  <a:pt x="363" y="333"/>
                </a:cubicBezTo>
                <a:cubicBezTo>
                  <a:pt x="363" y="333"/>
                  <a:pt x="363" y="333"/>
                  <a:pt x="363" y="333"/>
                </a:cubicBezTo>
                <a:cubicBezTo>
                  <a:pt x="364" y="333"/>
                  <a:pt x="364" y="333"/>
                  <a:pt x="364" y="333"/>
                </a:cubicBezTo>
                <a:cubicBezTo>
                  <a:pt x="366" y="334"/>
                  <a:pt x="366" y="334"/>
                  <a:pt x="366" y="334"/>
                </a:cubicBezTo>
                <a:cubicBezTo>
                  <a:pt x="366" y="335"/>
                  <a:pt x="366" y="335"/>
                  <a:pt x="366" y="335"/>
                </a:cubicBezTo>
                <a:cubicBezTo>
                  <a:pt x="365" y="334"/>
                  <a:pt x="365" y="334"/>
                  <a:pt x="365" y="334"/>
                </a:cubicBezTo>
                <a:cubicBezTo>
                  <a:pt x="365" y="334"/>
                  <a:pt x="365" y="334"/>
                  <a:pt x="365" y="334"/>
                </a:cubicBezTo>
                <a:cubicBezTo>
                  <a:pt x="365" y="335"/>
                  <a:pt x="365" y="335"/>
                  <a:pt x="365" y="335"/>
                </a:cubicBezTo>
                <a:cubicBezTo>
                  <a:pt x="366" y="336"/>
                  <a:pt x="366" y="336"/>
                  <a:pt x="366" y="336"/>
                </a:cubicBezTo>
                <a:cubicBezTo>
                  <a:pt x="366" y="336"/>
                  <a:pt x="366" y="336"/>
                  <a:pt x="366" y="336"/>
                </a:cubicBezTo>
                <a:cubicBezTo>
                  <a:pt x="366" y="337"/>
                  <a:pt x="366" y="337"/>
                  <a:pt x="366" y="337"/>
                </a:cubicBezTo>
                <a:cubicBezTo>
                  <a:pt x="365" y="337"/>
                  <a:pt x="365" y="337"/>
                  <a:pt x="365" y="337"/>
                </a:cubicBezTo>
                <a:cubicBezTo>
                  <a:pt x="364" y="338"/>
                  <a:pt x="364" y="338"/>
                  <a:pt x="364" y="338"/>
                </a:cubicBezTo>
                <a:cubicBezTo>
                  <a:pt x="366" y="338"/>
                  <a:pt x="366" y="338"/>
                  <a:pt x="366" y="338"/>
                </a:cubicBezTo>
                <a:cubicBezTo>
                  <a:pt x="365" y="339"/>
                  <a:pt x="365" y="339"/>
                  <a:pt x="365" y="339"/>
                </a:cubicBezTo>
                <a:cubicBezTo>
                  <a:pt x="365" y="339"/>
                  <a:pt x="365" y="339"/>
                  <a:pt x="365" y="339"/>
                </a:cubicBezTo>
                <a:cubicBezTo>
                  <a:pt x="364" y="340"/>
                  <a:pt x="364" y="340"/>
                  <a:pt x="364" y="340"/>
                </a:cubicBezTo>
                <a:cubicBezTo>
                  <a:pt x="363" y="341"/>
                  <a:pt x="363" y="341"/>
                  <a:pt x="363" y="341"/>
                </a:cubicBezTo>
                <a:cubicBezTo>
                  <a:pt x="362" y="340"/>
                  <a:pt x="362" y="340"/>
                  <a:pt x="362" y="340"/>
                </a:cubicBezTo>
                <a:cubicBezTo>
                  <a:pt x="363" y="341"/>
                  <a:pt x="363" y="341"/>
                  <a:pt x="363" y="341"/>
                </a:cubicBezTo>
                <a:cubicBezTo>
                  <a:pt x="364" y="341"/>
                  <a:pt x="364" y="341"/>
                  <a:pt x="364" y="341"/>
                </a:cubicBezTo>
                <a:cubicBezTo>
                  <a:pt x="365" y="341"/>
                  <a:pt x="365" y="341"/>
                  <a:pt x="365" y="341"/>
                </a:cubicBezTo>
                <a:cubicBezTo>
                  <a:pt x="366" y="342"/>
                  <a:pt x="366" y="342"/>
                  <a:pt x="366" y="342"/>
                </a:cubicBezTo>
                <a:cubicBezTo>
                  <a:pt x="365" y="342"/>
                  <a:pt x="365" y="342"/>
                  <a:pt x="365" y="342"/>
                </a:cubicBezTo>
                <a:cubicBezTo>
                  <a:pt x="364" y="342"/>
                  <a:pt x="364" y="342"/>
                  <a:pt x="364" y="342"/>
                </a:cubicBezTo>
                <a:cubicBezTo>
                  <a:pt x="364" y="342"/>
                  <a:pt x="364" y="342"/>
                  <a:pt x="364" y="342"/>
                </a:cubicBezTo>
                <a:cubicBezTo>
                  <a:pt x="364" y="343"/>
                  <a:pt x="364" y="343"/>
                  <a:pt x="364" y="343"/>
                </a:cubicBezTo>
                <a:cubicBezTo>
                  <a:pt x="365" y="342"/>
                  <a:pt x="365" y="342"/>
                  <a:pt x="365" y="342"/>
                </a:cubicBezTo>
                <a:cubicBezTo>
                  <a:pt x="366" y="343"/>
                  <a:pt x="366" y="343"/>
                  <a:pt x="366" y="343"/>
                </a:cubicBezTo>
                <a:cubicBezTo>
                  <a:pt x="365" y="344"/>
                  <a:pt x="365" y="344"/>
                  <a:pt x="365" y="344"/>
                </a:cubicBezTo>
                <a:cubicBezTo>
                  <a:pt x="365" y="345"/>
                  <a:pt x="365" y="345"/>
                  <a:pt x="365" y="345"/>
                </a:cubicBezTo>
                <a:cubicBezTo>
                  <a:pt x="364" y="345"/>
                  <a:pt x="364" y="345"/>
                  <a:pt x="364" y="345"/>
                </a:cubicBezTo>
                <a:cubicBezTo>
                  <a:pt x="364" y="345"/>
                  <a:pt x="364" y="345"/>
                  <a:pt x="364" y="345"/>
                </a:cubicBezTo>
                <a:cubicBezTo>
                  <a:pt x="363" y="346"/>
                  <a:pt x="363" y="346"/>
                  <a:pt x="363" y="346"/>
                </a:cubicBezTo>
                <a:cubicBezTo>
                  <a:pt x="361" y="346"/>
                  <a:pt x="361" y="346"/>
                  <a:pt x="361" y="346"/>
                </a:cubicBezTo>
                <a:cubicBezTo>
                  <a:pt x="360" y="347"/>
                  <a:pt x="360" y="347"/>
                  <a:pt x="360" y="347"/>
                </a:cubicBezTo>
                <a:cubicBezTo>
                  <a:pt x="360" y="347"/>
                  <a:pt x="360" y="347"/>
                  <a:pt x="360" y="347"/>
                </a:cubicBezTo>
                <a:cubicBezTo>
                  <a:pt x="359" y="348"/>
                  <a:pt x="359" y="348"/>
                  <a:pt x="359" y="348"/>
                </a:cubicBezTo>
                <a:cubicBezTo>
                  <a:pt x="359" y="348"/>
                  <a:pt x="359" y="348"/>
                  <a:pt x="359" y="348"/>
                </a:cubicBezTo>
                <a:cubicBezTo>
                  <a:pt x="358" y="349"/>
                  <a:pt x="358" y="349"/>
                  <a:pt x="358" y="349"/>
                </a:cubicBezTo>
                <a:cubicBezTo>
                  <a:pt x="358" y="349"/>
                  <a:pt x="358" y="349"/>
                  <a:pt x="358" y="349"/>
                </a:cubicBezTo>
                <a:cubicBezTo>
                  <a:pt x="357" y="348"/>
                  <a:pt x="357" y="348"/>
                  <a:pt x="357" y="348"/>
                </a:cubicBezTo>
                <a:cubicBezTo>
                  <a:pt x="356" y="349"/>
                  <a:pt x="356" y="349"/>
                  <a:pt x="356" y="349"/>
                </a:cubicBezTo>
                <a:cubicBezTo>
                  <a:pt x="355" y="349"/>
                  <a:pt x="355" y="349"/>
                  <a:pt x="355" y="349"/>
                </a:cubicBezTo>
                <a:cubicBezTo>
                  <a:pt x="355" y="348"/>
                  <a:pt x="355" y="348"/>
                  <a:pt x="355" y="348"/>
                </a:cubicBezTo>
                <a:cubicBezTo>
                  <a:pt x="354" y="349"/>
                  <a:pt x="354" y="349"/>
                  <a:pt x="354" y="349"/>
                </a:cubicBezTo>
                <a:cubicBezTo>
                  <a:pt x="353" y="349"/>
                  <a:pt x="353" y="349"/>
                  <a:pt x="353" y="349"/>
                </a:cubicBezTo>
                <a:cubicBezTo>
                  <a:pt x="353" y="348"/>
                  <a:pt x="353" y="348"/>
                  <a:pt x="353" y="348"/>
                </a:cubicBezTo>
                <a:cubicBezTo>
                  <a:pt x="352" y="348"/>
                  <a:pt x="352" y="348"/>
                  <a:pt x="352" y="348"/>
                </a:cubicBezTo>
                <a:cubicBezTo>
                  <a:pt x="352" y="349"/>
                  <a:pt x="352" y="349"/>
                  <a:pt x="352" y="349"/>
                </a:cubicBezTo>
                <a:cubicBezTo>
                  <a:pt x="351" y="349"/>
                  <a:pt x="351" y="349"/>
                  <a:pt x="351" y="349"/>
                </a:cubicBezTo>
                <a:cubicBezTo>
                  <a:pt x="350" y="349"/>
                  <a:pt x="350" y="349"/>
                  <a:pt x="350" y="349"/>
                </a:cubicBezTo>
                <a:cubicBezTo>
                  <a:pt x="350" y="350"/>
                  <a:pt x="350" y="350"/>
                  <a:pt x="350" y="350"/>
                </a:cubicBezTo>
                <a:cubicBezTo>
                  <a:pt x="350" y="350"/>
                  <a:pt x="350" y="350"/>
                  <a:pt x="350" y="350"/>
                </a:cubicBezTo>
                <a:cubicBezTo>
                  <a:pt x="350" y="350"/>
                  <a:pt x="350" y="350"/>
                  <a:pt x="350" y="350"/>
                </a:cubicBezTo>
                <a:cubicBezTo>
                  <a:pt x="350" y="351"/>
                  <a:pt x="350" y="351"/>
                  <a:pt x="350" y="351"/>
                </a:cubicBezTo>
                <a:cubicBezTo>
                  <a:pt x="349" y="351"/>
                  <a:pt x="349" y="351"/>
                  <a:pt x="349" y="351"/>
                </a:cubicBezTo>
                <a:cubicBezTo>
                  <a:pt x="349" y="352"/>
                  <a:pt x="349" y="352"/>
                  <a:pt x="349" y="352"/>
                </a:cubicBezTo>
                <a:cubicBezTo>
                  <a:pt x="348" y="353"/>
                  <a:pt x="348" y="353"/>
                  <a:pt x="348" y="353"/>
                </a:cubicBezTo>
                <a:cubicBezTo>
                  <a:pt x="347" y="353"/>
                  <a:pt x="347" y="353"/>
                  <a:pt x="347" y="353"/>
                </a:cubicBezTo>
                <a:cubicBezTo>
                  <a:pt x="347" y="353"/>
                  <a:pt x="347" y="353"/>
                  <a:pt x="347" y="353"/>
                </a:cubicBezTo>
                <a:cubicBezTo>
                  <a:pt x="346" y="354"/>
                  <a:pt x="346" y="354"/>
                  <a:pt x="346" y="354"/>
                </a:cubicBezTo>
                <a:cubicBezTo>
                  <a:pt x="346" y="355"/>
                  <a:pt x="346" y="355"/>
                  <a:pt x="346" y="355"/>
                </a:cubicBezTo>
                <a:cubicBezTo>
                  <a:pt x="345" y="355"/>
                  <a:pt x="345" y="355"/>
                  <a:pt x="345" y="355"/>
                </a:cubicBezTo>
                <a:cubicBezTo>
                  <a:pt x="345" y="355"/>
                  <a:pt x="345" y="355"/>
                  <a:pt x="345" y="355"/>
                </a:cubicBezTo>
                <a:cubicBezTo>
                  <a:pt x="344" y="355"/>
                  <a:pt x="344" y="355"/>
                  <a:pt x="344" y="355"/>
                </a:cubicBezTo>
                <a:cubicBezTo>
                  <a:pt x="343" y="356"/>
                  <a:pt x="343" y="356"/>
                  <a:pt x="343" y="356"/>
                </a:cubicBezTo>
                <a:cubicBezTo>
                  <a:pt x="342" y="356"/>
                  <a:pt x="342" y="356"/>
                  <a:pt x="342" y="356"/>
                </a:cubicBezTo>
                <a:cubicBezTo>
                  <a:pt x="342" y="356"/>
                  <a:pt x="342" y="356"/>
                  <a:pt x="342" y="356"/>
                </a:cubicBezTo>
                <a:cubicBezTo>
                  <a:pt x="340" y="356"/>
                  <a:pt x="340" y="356"/>
                  <a:pt x="340" y="356"/>
                </a:cubicBezTo>
                <a:cubicBezTo>
                  <a:pt x="340" y="355"/>
                  <a:pt x="340" y="355"/>
                  <a:pt x="340" y="355"/>
                </a:cubicBezTo>
                <a:cubicBezTo>
                  <a:pt x="339" y="356"/>
                  <a:pt x="339" y="356"/>
                  <a:pt x="339" y="356"/>
                </a:cubicBezTo>
                <a:cubicBezTo>
                  <a:pt x="338" y="356"/>
                  <a:pt x="338" y="356"/>
                  <a:pt x="338" y="356"/>
                </a:cubicBezTo>
                <a:cubicBezTo>
                  <a:pt x="336" y="357"/>
                  <a:pt x="336" y="357"/>
                  <a:pt x="336" y="357"/>
                </a:cubicBezTo>
                <a:cubicBezTo>
                  <a:pt x="335" y="356"/>
                  <a:pt x="335" y="356"/>
                  <a:pt x="335" y="356"/>
                </a:cubicBezTo>
                <a:cubicBezTo>
                  <a:pt x="335" y="356"/>
                  <a:pt x="335" y="356"/>
                  <a:pt x="335" y="356"/>
                </a:cubicBezTo>
                <a:cubicBezTo>
                  <a:pt x="334" y="356"/>
                  <a:pt x="334" y="356"/>
                  <a:pt x="334" y="356"/>
                </a:cubicBezTo>
                <a:cubicBezTo>
                  <a:pt x="333" y="356"/>
                  <a:pt x="333" y="356"/>
                  <a:pt x="333" y="356"/>
                </a:cubicBezTo>
                <a:cubicBezTo>
                  <a:pt x="333" y="356"/>
                  <a:pt x="333" y="356"/>
                  <a:pt x="333" y="356"/>
                </a:cubicBezTo>
                <a:cubicBezTo>
                  <a:pt x="331" y="355"/>
                  <a:pt x="331" y="355"/>
                  <a:pt x="331" y="355"/>
                </a:cubicBezTo>
                <a:cubicBezTo>
                  <a:pt x="331" y="355"/>
                  <a:pt x="331" y="355"/>
                  <a:pt x="331" y="355"/>
                </a:cubicBezTo>
                <a:cubicBezTo>
                  <a:pt x="330" y="355"/>
                  <a:pt x="330" y="355"/>
                  <a:pt x="330" y="355"/>
                </a:cubicBezTo>
                <a:cubicBezTo>
                  <a:pt x="329" y="355"/>
                  <a:pt x="329" y="355"/>
                  <a:pt x="329" y="355"/>
                </a:cubicBezTo>
                <a:cubicBezTo>
                  <a:pt x="328" y="355"/>
                  <a:pt x="328" y="355"/>
                  <a:pt x="328" y="355"/>
                </a:cubicBezTo>
                <a:cubicBezTo>
                  <a:pt x="328" y="355"/>
                  <a:pt x="328" y="355"/>
                  <a:pt x="328" y="355"/>
                </a:cubicBezTo>
                <a:cubicBezTo>
                  <a:pt x="326" y="355"/>
                  <a:pt x="326" y="355"/>
                  <a:pt x="326" y="355"/>
                </a:cubicBezTo>
                <a:cubicBezTo>
                  <a:pt x="325" y="354"/>
                  <a:pt x="325" y="354"/>
                  <a:pt x="325" y="354"/>
                </a:cubicBezTo>
                <a:cubicBezTo>
                  <a:pt x="324" y="355"/>
                  <a:pt x="324" y="355"/>
                  <a:pt x="324" y="355"/>
                </a:cubicBezTo>
                <a:cubicBezTo>
                  <a:pt x="323" y="355"/>
                  <a:pt x="323" y="355"/>
                  <a:pt x="323" y="355"/>
                </a:cubicBezTo>
                <a:cubicBezTo>
                  <a:pt x="322" y="354"/>
                  <a:pt x="322" y="354"/>
                  <a:pt x="322" y="354"/>
                </a:cubicBezTo>
                <a:cubicBezTo>
                  <a:pt x="321" y="355"/>
                  <a:pt x="321" y="355"/>
                  <a:pt x="321" y="355"/>
                </a:cubicBezTo>
                <a:cubicBezTo>
                  <a:pt x="321" y="355"/>
                  <a:pt x="321" y="355"/>
                  <a:pt x="321" y="355"/>
                </a:cubicBezTo>
                <a:cubicBezTo>
                  <a:pt x="320" y="355"/>
                  <a:pt x="320" y="355"/>
                  <a:pt x="320" y="355"/>
                </a:cubicBezTo>
                <a:cubicBezTo>
                  <a:pt x="319" y="354"/>
                  <a:pt x="319" y="354"/>
                  <a:pt x="319" y="354"/>
                </a:cubicBezTo>
                <a:cubicBezTo>
                  <a:pt x="316" y="354"/>
                  <a:pt x="316" y="354"/>
                  <a:pt x="316" y="354"/>
                </a:cubicBezTo>
                <a:cubicBezTo>
                  <a:pt x="315" y="354"/>
                  <a:pt x="315" y="354"/>
                  <a:pt x="315" y="354"/>
                </a:cubicBezTo>
                <a:cubicBezTo>
                  <a:pt x="314" y="353"/>
                  <a:pt x="314" y="353"/>
                  <a:pt x="314" y="353"/>
                </a:cubicBezTo>
                <a:cubicBezTo>
                  <a:pt x="314" y="354"/>
                  <a:pt x="314" y="354"/>
                  <a:pt x="314" y="354"/>
                </a:cubicBezTo>
                <a:cubicBezTo>
                  <a:pt x="313" y="354"/>
                  <a:pt x="313" y="354"/>
                  <a:pt x="313" y="354"/>
                </a:cubicBezTo>
                <a:cubicBezTo>
                  <a:pt x="313" y="355"/>
                  <a:pt x="313" y="355"/>
                  <a:pt x="313" y="355"/>
                </a:cubicBezTo>
                <a:cubicBezTo>
                  <a:pt x="313" y="355"/>
                  <a:pt x="313" y="355"/>
                  <a:pt x="313" y="355"/>
                </a:cubicBezTo>
                <a:cubicBezTo>
                  <a:pt x="312" y="355"/>
                  <a:pt x="312" y="355"/>
                  <a:pt x="312" y="355"/>
                </a:cubicBezTo>
                <a:cubicBezTo>
                  <a:pt x="310" y="357"/>
                  <a:pt x="310" y="357"/>
                  <a:pt x="310" y="357"/>
                </a:cubicBezTo>
                <a:cubicBezTo>
                  <a:pt x="309" y="357"/>
                  <a:pt x="309" y="357"/>
                  <a:pt x="309" y="357"/>
                </a:cubicBezTo>
                <a:cubicBezTo>
                  <a:pt x="309" y="358"/>
                  <a:pt x="309" y="358"/>
                  <a:pt x="309" y="358"/>
                </a:cubicBezTo>
                <a:cubicBezTo>
                  <a:pt x="309" y="359"/>
                  <a:pt x="309" y="359"/>
                  <a:pt x="309" y="359"/>
                </a:cubicBezTo>
                <a:cubicBezTo>
                  <a:pt x="309" y="360"/>
                  <a:pt x="309" y="360"/>
                  <a:pt x="309" y="360"/>
                </a:cubicBezTo>
                <a:cubicBezTo>
                  <a:pt x="308" y="361"/>
                  <a:pt x="308" y="361"/>
                  <a:pt x="308" y="361"/>
                </a:cubicBezTo>
                <a:cubicBezTo>
                  <a:pt x="306" y="361"/>
                  <a:pt x="306" y="361"/>
                  <a:pt x="306" y="361"/>
                </a:cubicBezTo>
                <a:cubicBezTo>
                  <a:pt x="306" y="361"/>
                  <a:pt x="306" y="361"/>
                  <a:pt x="306" y="361"/>
                </a:cubicBezTo>
                <a:cubicBezTo>
                  <a:pt x="304" y="361"/>
                  <a:pt x="304" y="361"/>
                  <a:pt x="304" y="361"/>
                </a:cubicBezTo>
                <a:cubicBezTo>
                  <a:pt x="303" y="362"/>
                  <a:pt x="303" y="362"/>
                  <a:pt x="303" y="362"/>
                </a:cubicBezTo>
                <a:cubicBezTo>
                  <a:pt x="302" y="363"/>
                  <a:pt x="302" y="363"/>
                  <a:pt x="302" y="363"/>
                </a:cubicBezTo>
                <a:cubicBezTo>
                  <a:pt x="302" y="362"/>
                  <a:pt x="302" y="362"/>
                  <a:pt x="302" y="362"/>
                </a:cubicBezTo>
                <a:cubicBezTo>
                  <a:pt x="301" y="363"/>
                  <a:pt x="301" y="363"/>
                  <a:pt x="301" y="363"/>
                </a:cubicBezTo>
                <a:cubicBezTo>
                  <a:pt x="301" y="364"/>
                  <a:pt x="301" y="364"/>
                  <a:pt x="301" y="364"/>
                </a:cubicBezTo>
                <a:cubicBezTo>
                  <a:pt x="300" y="364"/>
                  <a:pt x="300" y="364"/>
                  <a:pt x="300" y="364"/>
                </a:cubicBezTo>
                <a:cubicBezTo>
                  <a:pt x="299" y="365"/>
                  <a:pt x="299" y="365"/>
                  <a:pt x="299" y="365"/>
                </a:cubicBezTo>
                <a:cubicBezTo>
                  <a:pt x="299" y="365"/>
                  <a:pt x="299" y="365"/>
                  <a:pt x="299" y="365"/>
                </a:cubicBezTo>
                <a:cubicBezTo>
                  <a:pt x="298" y="365"/>
                  <a:pt x="298" y="365"/>
                  <a:pt x="298" y="365"/>
                </a:cubicBezTo>
                <a:cubicBezTo>
                  <a:pt x="297" y="367"/>
                  <a:pt x="297" y="367"/>
                  <a:pt x="297" y="367"/>
                </a:cubicBezTo>
                <a:cubicBezTo>
                  <a:pt x="295" y="368"/>
                  <a:pt x="295" y="368"/>
                  <a:pt x="295" y="368"/>
                </a:cubicBezTo>
                <a:cubicBezTo>
                  <a:pt x="294" y="370"/>
                  <a:pt x="294" y="370"/>
                  <a:pt x="294" y="370"/>
                </a:cubicBezTo>
                <a:cubicBezTo>
                  <a:pt x="293" y="371"/>
                  <a:pt x="293" y="371"/>
                  <a:pt x="293" y="371"/>
                </a:cubicBezTo>
                <a:cubicBezTo>
                  <a:pt x="292" y="372"/>
                  <a:pt x="292" y="372"/>
                  <a:pt x="292" y="372"/>
                </a:cubicBezTo>
                <a:cubicBezTo>
                  <a:pt x="291" y="372"/>
                  <a:pt x="291" y="372"/>
                  <a:pt x="291" y="372"/>
                </a:cubicBezTo>
                <a:cubicBezTo>
                  <a:pt x="290" y="373"/>
                  <a:pt x="290" y="373"/>
                  <a:pt x="290" y="373"/>
                </a:cubicBezTo>
                <a:cubicBezTo>
                  <a:pt x="290" y="374"/>
                  <a:pt x="290" y="374"/>
                  <a:pt x="290" y="374"/>
                </a:cubicBezTo>
                <a:cubicBezTo>
                  <a:pt x="287" y="376"/>
                  <a:pt x="287" y="376"/>
                  <a:pt x="287" y="376"/>
                </a:cubicBezTo>
                <a:cubicBezTo>
                  <a:pt x="287" y="377"/>
                  <a:pt x="287" y="377"/>
                  <a:pt x="287" y="377"/>
                </a:cubicBezTo>
                <a:cubicBezTo>
                  <a:pt x="285" y="378"/>
                  <a:pt x="285" y="378"/>
                  <a:pt x="285" y="378"/>
                </a:cubicBezTo>
                <a:cubicBezTo>
                  <a:pt x="283" y="378"/>
                  <a:pt x="283" y="378"/>
                  <a:pt x="283" y="378"/>
                </a:cubicBezTo>
                <a:cubicBezTo>
                  <a:pt x="284" y="378"/>
                  <a:pt x="284" y="378"/>
                  <a:pt x="284" y="378"/>
                </a:cubicBezTo>
                <a:cubicBezTo>
                  <a:pt x="287" y="377"/>
                  <a:pt x="287" y="377"/>
                  <a:pt x="287" y="377"/>
                </a:cubicBezTo>
                <a:cubicBezTo>
                  <a:pt x="289" y="376"/>
                  <a:pt x="289" y="376"/>
                  <a:pt x="289" y="376"/>
                </a:cubicBezTo>
                <a:cubicBezTo>
                  <a:pt x="291" y="375"/>
                  <a:pt x="291" y="375"/>
                  <a:pt x="291" y="375"/>
                </a:cubicBezTo>
                <a:cubicBezTo>
                  <a:pt x="292" y="373"/>
                  <a:pt x="292" y="373"/>
                  <a:pt x="292" y="373"/>
                </a:cubicBezTo>
                <a:cubicBezTo>
                  <a:pt x="293" y="372"/>
                  <a:pt x="293" y="372"/>
                  <a:pt x="293" y="372"/>
                </a:cubicBezTo>
                <a:cubicBezTo>
                  <a:pt x="294" y="372"/>
                  <a:pt x="294" y="372"/>
                  <a:pt x="294" y="372"/>
                </a:cubicBezTo>
                <a:cubicBezTo>
                  <a:pt x="297" y="369"/>
                  <a:pt x="297" y="369"/>
                  <a:pt x="297" y="369"/>
                </a:cubicBezTo>
                <a:cubicBezTo>
                  <a:pt x="300" y="367"/>
                  <a:pt x="300" y="367"/>
                  <a:pt x="300" y="367"/>
                </a:cubicBezTo>
                <a:cubicBezTo>
                  <a:pt x="302" y="365"/>
                  <a:pt x="302" y="365"/>
                  <a:pt x="302" y="365"/>
                </a:cubicBezTo>
                <a:cubicBezTo>
                  <a:pt x="304" y="365"/>
                  <a:pt x="304" y="365"/>
                  <a:pt x="304" y="365"/>
                </a:cubicBezTo>
                <a:cubicBezTo>
                  <a:pt x="305" y="365"/>
                  <a:pt x="305" y="365"/>
                  <a:pt x="305" y="365"/>
                </a:cubicBezTo>
                <a:cubicBezTo>
                  <a:pt x="308" y="364"/>
                  <a:pt x="308" y="364"/>
                  <a:pt x="308" y="364"/>
                </a:cubicBezTo>
                <a:cubicBezTo>
                  <a:pt x="311" y="363"/>
                  <a:pt x="311" y="363"/>
                  <a:pt x="311" y="363"/>
                </a:cubicBezTo>
                <a:cubicBezTo>
                  <a:pt x="312" y="363"/>
                  <a:pt x="312" y="363"/>
                  <a:pt x="312" y="363"/>
                </a:cubicBezTo>
                <a:cubicBezTo>
                  <a:pt x="313" y="362"/>
                  <a:pt x="313" y="362"/>
                  <a:pt x="313" y="362"/>
                </a:cubicBezTo>
                <a:cubicBezTo>
                  <a:pt x="316" y="362"/>
                  <a:pt x="316" y="362"/>
                  <a:pt x="316" y="362"/>
                </a:cubicBezTo>
                <a:cubicBezTo>
                  <a:pt x="318" y="363"/>
                  <a:pt x="318" y="363"/>
                  <a:pt x="318" y="363"/>
                </a:cubicBezTo>
                <a:cubicBezTo>
                  <a:pt x="320" y="364"/>
                  <a:pt x="320" y="364"/>
                  <a:pt x="320" y="364"/>
                </a:cubicBezTo>
                <a:cubicBezTo>
                  <a:pt x="320" y="365"/>
                  <a:pt x="320" y="365"/>
                  <a:pt x="320" y="365"/>
                </a:cubicBezTo>
                <a:cubicBezTo>
                  <a:pt x="319" y="365"/>
                  <a:pt x="319" y="365"/>
                  <a:pt x="319" y="365"/>
                </a:cubicBezTo>
                <a:cubicBezTo>
                  <a:pt x="319" y="365"/>
                  <a:pt x="319" y="365"/>
                  <a:pt x="319" y="365"/>
                </a:cubicBezTo>
                <a:cubicBezTo>
                  <a:pt x="319" y="365"/>
                  <a:pt x="319" y="365"/>
                  <a:pt x="319" y="365"/>
                </a:cubicBezTo>
                <a:cubicBezTo>
                  <a:pt x="319" y="365"/>
                  <a:pt x="319" y="365"/>
                  <a:pt x="319" y="365"/>
                </a:cubicBezTo>
                <a:cubicBezTo>
                  <a:pt x="320" y="365"/>
                  <a:pt x="320" y="365"/>
                  <a:pt x="320" y="365"/>
                </a:cubicBezTo>
                <a:cubicBezTo>
                  <a:pt x="321" y="366"/>
                  <a:pt x="321" y="366"/>
                  <a:pt x="321" y="366"/>
                </a:cubicBezTo>
                <a:cubicBezTo>
                  <a:pt x="320" y="366"/>
                  <a:pt x="320" y="366"/>
                  <a:pt x="320" y="366"/>
                </a:cubicBezTo>
                <a:cubicBezTo>
                  <a:pt x="321" y="367"/>
                  <a:pt x="321" y="367"/>
                  <a:pt x="321" y="367"/>
                </a:cubicBezTo>
                <a:cubicBezTo>
                  <a:pt x="320" y="368"/>
                  <a:pt x="320" y="368"/>
                  <a:pt x="320" y="368"/>
                </a:cubicBezTo>
                <a:cubicBezTo>
                  <a:pt x="319" y="369"/>
                  <a:pt x="319" y="369"/>
                  <a:pt x="319" y="369"/>
                </a:cubicBezTo>
                <a:cubicBezTo>
                  <a:pt x="318" y="369"/>
                  <a:pt x="318" y="369"/>
                  <a:pt x="318" y="369"/>
                </a:cubicBezTo>
                <a:cubicBezTo>
                  <a:pt x="317" y="370"/>
                  <a:pt x="317" y="370"/>
                  <a:pt x="317" y="370"/>
                </a:cubicBezTo>
                <a:cubicBezTo>
                  <a:pt x="316" y="371"/>
                  <a:pt x="316" y="371"/>
                  <a:pt x="316" y="371"/>
                </a:cubicBezTo>
                <a:cubicBezTo>
                  <a:pt x="315" y="371"/>
                  <a:pt x="315" y="371"/>
                  <a:pt x="315" y="371"/>
                </a:cubicBezTo>
                <a:cubicBezTo>
                  <a:pt x="314" y="370"/>
                  <a:pt x="314" y="370"/>
                  <a:pt x="314" y="370"/>
                </a:cubicBezTo>
                <a:cubicBezTo>
                  <a:pt x="313" y="369"/>
                  <a:pt x="313" y="369"/>
                  <a:pt x="313" y="369"/>
                </a:cubicBezTo>
                <a:cubicBezTo>
                  <a:pt x="312" y="370"/>
                  <a:pt x="312" y="370"/>
                  <a:pt x="312" y="370"/>
                </a:cubicBezTo>
                <a:cubicBezTo>
                  <a:pt x="311" y="370"/>
                  <a:pt x="311" y="370"/>
                  <a:pt x="311" y="370"/>
                </a:cubicBezTo>
                <a:cubicBezTo>
                  <a:pt x="310" y="370"/>
                  <a:pt x="310" y="370"/>
                  <a:pt x="310" y="370"/>
                </a:cubicBezTo>
                <a:cubicBezTo>
                  <a:pt x="308" y="371"/>
                  <a:pt x="308" y="371"/>
                  <a:pt x="308" y="371"/>
                </a:cubicBezTo>
                <a:cubicBezTo>
                  <a:pt x="310" y="370"/>
                  <a:pt x="310" y="370"/>
                  <a:pt x="310" y="370"/>
                </a:cubicBezTo>
                <a:cubicBezTo>
                  <a:pt x="311" y="371"/>
                  <a:pt x="311" y="371"/>
                  <a:pt x="311" y="371"/>
                </a:cubicBezTo>
                <a:cubicBezTo>
                  <a:pt x="313" y="371"/>
                  <a:pt x="313" y="371"/>
                  <a:pt x="313" y="371"/>
                </a:cubicBezTo>
                <a:cubicBezTo>
                  <a:pt x="313" y="372"/>
                  <a:pt x="313" y="372"/>
                  <a:pt x="313" y="372"/>
                </a:cubicBezTo>
                <a:cubicBezTo>
                  <a:pt x="314" y="373"/>
                  <a:pt x="314" y="373"/>
                  <a:pt x="314" y="373"/>
                </a:cubicBezTo>
                <a:cubicBezTo>
                  <a:pt x="315" y="372"/>
                  <a:pt x="315" y="372"/>
                  <a:pt x="315" y="372"/>
                </a:cubicBezTo>
                <a:cubicBezTo>
                  <a:pt x="316" y="371"/>
                  <a:pt x="316" y="371"/>
                  <a:pt x="316" y="371"/>
                </a:cubicBezTo>
                <a:cubicBezTo>
                  <a:pt x="317" y="371"/>
                  <a:pt x="317" y="371"/>
                  <a:pt x="317" y="371"/>
                </a:cubicBezTo>
                <a:cubicBezTo>
                  <a:pt x="317" y="372"/>
                  <a:pt x="317" y="372"/>
                  <a:pt x="317" y="372"/>
                </a:cubicBezTo>
                <a:cubicBezTo>
                  <a:pt x="318" y="372"/>
                  <a:pt x="318" y="372"/>
                  <a:pt x="318" y="372"/>
                </a:cubicBezTo>
                <a:cubicBezTo>
                  <a:pt x="318" y="372"/>
                  <a:pt x="318" y="372"/>
                  <a:pt x="318" y="372"/>
                </a:cubicBezTo>
                <a:cubicBezTo>
                  <a:pt x="317" y="373"/>
                  <a:pt x="317" y="373"/>
                  <a:pt x="317" y="373"/>
                </a:cubicBezTo>
                <a:cubicBezTo>
                  <a:pt x="316" y="376"/>
                  <a:pt x="316" y="376"/>
                  <a:pt x="316" y="376"/>
                </a:cubicBezTo>
                <a:cubicBezTo>
                  <a:pt x="315" y="376"/>
                  <a:pt x="315" y="376"/>
                  <a:pt x="315" y="376"/>
                </a:cubicBezTo>
                <a:cubicBezTo>
                  <a:pt x="315" y="377"/>
                  <a:pt x="315" y="377"/>
                  <a:pt x="315" y="377"/>
                </a:cubicBezTo>
                <a:cubicBezTo>
                  <a:pt x="317" y="377"/>
                  <a:pt x="317" y="377"/>
                  <a:pt x="317" y="377"/>
                </a:cubicBezTo>
                <a:cubicBezTo>
                  <a:pt x="317" y="377"/>
                  <a:pt x="317" y="377"/>
                  <a:pt x="317" y="377"/>
                </a:cubicBezTo>
                <a:cubicBezTo>
                  <a:pt x="316" y="378"/>
                  <a:pt x="316" y="378"/>
                  <a:pt x="316" y="378"/>
                </a:cubicBezTo>
                <a:cubicBezTo>
                  <a:pt x="317" y="379"/>
                  <a:pt x="317" y="379"/>
                  <a:pt x="317" y="379"/>
                </a:cubicBezTo>
                <a:cubicBezTo>
                  <a:pt x="317" y="380"/>
                  <a:pt x="317" y="380"/>
                  <a:pt x="317" y="380"/>
                </a:cubicBezTo>
                <a:cubicBezTo>
                  <a:pt x="317" y="381"/>
                  <a:pt x="317" y="381"/>
                  <a:pt x="317" y="381"/>
                </a:cubicBezTo>
                <a:cubicBezTo>
                  <a:pt x="317" y="381"/>
                  <a:pt x="317" y="381"/>
                  <a:pt x="317" y="381"/>
                </a:cubicBezTo>
                <a:cubicBezTo>
                  <a:pt x="318" y="383"/>
                  <a:pt x="318" y="383"/>
                  <a:pt x="318" y="383"/>
                </a:cubicBezTo>
                <a:cubicBezTo>
                  <a:pt x="319" y="383"/>
                  <a:pt x="319" y="383"/>
                  <a:pt x="319" y="383"/>
                </a:cubicBezTo>
                <a:cubicBezTo>
                  <a:pt x="319" y="383"/>
                  <a:pt x="319" y="383"/>
                  <a:pt x="319" y="383"/>
                </a:cubicBezTo>
                <a:cubicBezTo>
                  <a:pt x="321" y="383"/>
                  <a:pt x="321" y="383"/>
                  <a:pt x="321" y="383"/>
                </a:cubicBezTo>
                <a:cubicBezTo>
                  <a:pt x="320" y="384"/>
                  <a:pt x="320" y="384"/>
                  <a:pt x="320" y="384"/>
                </a:cubicBezTo>
                <a:cubicBezTo>
                  <a:pt x="319" y="384"/>
                  <a:pt x="319" y="384"/>
                  <a:pt x="319" y="384"/>
                </a:cubicBezTo>
                <a:cubicBezTo>
                  <a:pt x="321" y="385"/>
                  <a:pt x="321" y="385"/>
                  <a:pt x="321" y="385"/>
                </a:cubicBezTo>
                <a:cubicBezTo>
                  <a:pt x="322" y="385"/>
                  <a:pt x="322" y="385"/>
                  <a:pt x="322" y="385"/>
                </a:cubicBezTo>
                <a:cubicBezTo>
                  <a:pt x="323" y="386"/>
                  <a:pt x="323" y="386"/>
                  <a:pt x="323" y="386"/>
                </a:cubicBezTo>
                <a:cubicBezTo>
                  <a:pt x="323" y="385"/>
                  <a:pt x="323" y="385"/>
                  <a:pt x="323" y="385"/>
                </a:cubicBezTo>
                <a:cubicBezTo>
                  <a:pt x="325" y="386"/>
                  <a:pt x="325" y="386"/>
                  <a:pt x="325" y="386"/>
                </a:cubicBezTo>
                <a:cubicBezTo>
                  <a:pt x="325" y="386"/>
                  <a:pt x="325" y="386"/>
                  <a:pt x="325" y="386"/>
                </a:cubicBezTo>
                <a:cubicBezTo>
                  <a:pt x="327" y="387"/>
                  <a:pt x="327" y="387"/>
                  <a:pt x="327" y="387"/>
                </a:cubicBezTo>
                <a:cubicBezTo>
                  <a:pt x="327" y="386"/>
                  <a:pt x="327" y="386"/>
                  <a:pt x="327" y="386"/>
                </a:cubicBezTo>
                <a:cubicBezTo>
                  <a:pt x="329" y="385"/>
                  <a:pt x="329" y="385"/>
                  <a:pt x="329" y="385"/>
                </a:cubicBezTo>
                <a:cubicBezTo>
                  <a:pt x="329" y="386"/>
                  <a:pt x="329" y="386"/>
                  <a:pt x="329" y="386"/>
                </a:cubicBezTo>
                <a:cubicBezTo>
                  <a:pt x="329" y="386"/>
                  <a:pt x="329" y="386"/>
                  <a:pt x="329" y="386"/>
                </a:cubicBezTo>
                <a:cubicBezTo>
                  <a:pt x="330" y="387"/>
                  <a:pt x="330" y="387"/>
                  <a:pt x="330" y="387"/>
                </a:cubicBezTo>
                <a:cubicBezTo>
                  <a:pt x="331" y="387"/>
                  <a:pt x="331" y="387"/>
                  <a:pt x="331" y="387"/>
                </a:cubicBezTo>
                <a:cubicBezTo>
                  <a:pt x="331" y="388"/>
                  <a:pt x="331" y="388"/>
                  <a:pt x="331" y="388"/>
                </a:cubicBezTo>
                <a:cubicBezTo>
                  <a:pt x="331" y="388"/>
                  <a:pt x="331" y="388"/>
                  <a:pt x="331" y="388"/>
                </a:cubicBezTo>
                <a:cubicBezTo>
                  <a:pt x="330" y="388"/>
                  <a:pt x="330" y="388"/>
                  <a:pt x="330" y="388"/>
                </a:cubicBezTo>
                <a:cubicBezTo>
                  <a:pt x="331" y="389"/>
                  <a:pt x="331" y="389"/>
                  <a:pt x="331" y="389"/>
                </a:cubicBezTo>
                <a:cubicBezTo>
                  <a:pt x="332" y="389"/>
                  <a:pt x="332" y="389"/>
                  <a:pt x="332" y="389"/>
                </a:cubicBezTo>
                <a:cubicBezTo>
                  <a:pt x="333" y="389"/>
                  <a:pt x="333" y="389"/>
                  <a:pt x="333" y="389"/>
                </a:cubicBezTo>
                <a:cubicBezTo>
                  <a:pt x="332" y="390"/>
                  <a:pt x="332" y="390"/>
                  <a:pt x="332" y="390"/>
                </a:cubicBezTo>
                <a:cubicBezTo>
                  <a:pt x="331" y="389"/>
                  <a:pt x="331" y="389"/>
                  <a:pt x="331" y="389"/>
                </a:cubicBezTo>
                <a:cubicBezTo>
                  <a:pt x="330" y="389"/>
                  <a:pt x="330" y="389"/>
                  <a:pt x="330" y="389"/>
                </a:cubicBezTo>
                <a:cubicBezTo>
                  <a:pt x="329" y="390"/>
                  <a:pt x="329" y="390"/>
                  <a:pt x="329" y="390"/>
                </a:cubicBezTo>
                <a:cubicBezTo>
                  <a:pt x="327" y="391"/>
                  <a:pt x="327" y="391"/>
                  <a:pt x="327" y="391"/>
                </a:cubicBezTo>
                <a:cubicBezTo>
                  <a:pt x="326" y="391"/>
                  <a:pt x="326" y="391"/>
                  <a:pt x="326" y="391"/>
                </a:cubicBezTo>
                <a:cubicBezTo>
                  <a:pt x="324" y="392"/>
                  <a:pt x="324" y="392"/>
                  <a:pt x="324" y="392"/>
                </a:cubicBezTo>
                <a:cubicBezTo>
                  <a:pt x="322" y="392"/>
                  <a:pt x="322" y="392"/>
                  <a:pt x="322" y="392"/>
                </a:cubicBezTo>
                <a:cubicBezTo>
                  <a:pt x="321" y="393"/>
                  <a:pt x="321" y="393"/>
                  <a:pt x="321" y="393"/>
                </a:cubicBezTo>
                <a:cubicBezTo>
                  <a:pt x="320" y="393"/>
                  <a:pt x="320" y="393"/>
                  <a:pt x="320" y="393"/>
                </a:cubicBezTo>
                <a:cubicBezTo>
                  <a:pt x="320" y="393"/>
                  <a:pt x="320" y="393"/>
                  <a:pt x="320" y="393"/>
                </a:cubicBezTo>
                <a:cubicBezTo>
                  <a:pt x="319" y="393"/>
                  <a:pt x="319" y="393"/>
                  <a:pt x="319" y="393"/>
                </a:cubicBezTo>
                <a:cubicBezTo>
                  <a:pt x="318" y="392"/>
                  <a:pt x="318" y="392"/>
                  <a:pt x="318" y="392"/>
                </a:cubicBezTo>
                <a:cubicBezTo>
                  <a:pt x="318" y="392"/>
                  <a:pt x="318" y="392"/>
                  <a:pt x="318" y="392"/>
                </a:cubicBezTo>
                <a:cubicBezTo>
                  <a:pt x="318" y="393"/>
                  <a:pt x="318" y="393"/>
                  <a:pt x="318" y="393"/>
                </a:cubicBezTo>
                <a:cubicBezTo>
                  <a:pt x="317" y="393"/>
                  <a:pt x="317" y="393"/>
                  <a:pt x="317" y="393"/>
                </a:cubicBezTo>
                <a:cubicBezTo>
                  <a:pt x="316" y="394"/>
                  <a:pt x="316" y="394"/>
                  <a:pt x="316" y="394"/>
                </a:cubicBezTo>
                <a:cubicBezTo>
                  <a:pt x="317" y="394"/>
                  <a:pt x="317" y="394"/>
                  <a:pt x="317" y="394"/>
                </a:cubicBezTo>
                <a:cubicBezTo>
                  <a:pt x="315" y="396"/>
                  <a:pt x="315" y="396"/>
                  <a:pt x="315" y="396"/>
                </a:cubicBezTo>
                <a:cubicBezTo>
                  <a:pt x="314" y="397"/>
                  <a:pt x="314" y="397"/>
                  <a:pt x="314" y="397"/>
                </a:cubicBezTo>
                <a:cubicBezTo>
                  <a:pt x="313" y="397"/>
                  <a:pt x="313" y="397"/>
                  <a:pt x="313" y="397"/>
                </a:cubicBezTo>
                <a:cubicBezTo>
                  <a:pt x="312" y="398"/>
                  <a:pt x="312" y="398"/>
                  <a:pt x="312" y="398"/>
                </a:cubicBezTo>
                <a:cubicBezTo>
                  <a:pt x="311" y="398"/>
                  <a:pt x="311" y="398"/>
                  <a:pt x="311" y="398"/>
                </a:cubicBezTo>
                <a:cubicBezTo>
                  <a:pt x="311" y="399"/>
                  <a:pt x="311" y="399"/>
                  <a:pt x="311" y="399"/>
                </a:cubicBezTo>
                <a:cubicBezTo>
                  <a:pt x="311" y="399"/>
                  <a:pt x="311" y="399"/>
                  <a:pt x="311" y="399"/>
                </a:cubicBezTo>
                <a:cubicBezTo>
                  <a:pt x="310" y="400"/>
                  <a:pt x="310" y="400"/>
                  <a:pt x="310" y="400"/>
                </a:cubicBezTo>
                <a:cubicBezTo>
                  <a:pt x="310" y="399"/>
                  <a:pt x="310" y="399"/>
                  <a:pt x="310" y="399"/>
                </a:cubicBezTo>
                <a:cubicBezTo>
                  <a:pt x="309" y="400"/>
                  <a:pt x="309" y="400"/>
                  <a:pt x="309" y="400"/>
                </a:cubicBezTo>
                <a:cubicBezTo>
                  <a:pt x="308" y="399"/>
                  <a:pt x="308" y="399"/>
                  <a:pt x="308" y="399"/>
                </a:cubicBezTo>
                <a:cubicBezTo>
                  <a:pt x="308" y="398"/>
                  <a:pt x="308" y="398"/>
                  <a:pt x="308" y="398"/>
                </a:cubicBezTo>
                <a:cubicBezTo>
                  <a:pt x="308" y="398"/>
                  <a:pt x="308" y="398"/>
                  <a:pt x="308" y="398"/>
                </a:cubicBezTo>
                <a:cubicBezTo>
                  <a:pt x="307" y="398"/>
                  <a:pt x="307" y="398"/>
                  <a:pt x="307" y="398"/>
                </a:cubicBezTo>
                <a:cubicBezTo>
                  <a:pt x="307" y="397"/>
                  <a:pt x="307" y="397"/>
                  <a:pt x="307" y="397"/>
                </a:cubicBezTo>
                <a:cubicBezTo>
                  <a:pt x="307" y="396"/>
                  <a:pt x="307" y="396"/>
                  <a:pt x="307" y="396"/>
                </a:cubicBezTo>
                <a:cubicBezTo>
                  <a:pt x="307" y="395"/>
                  <a:pt x="307" y="395"/>
                  <a:pt x="307" y="395"/>
                </a:cubicBezTo>
                <a:cubicBezTo>
                  <a:pt x="307" y="393"/>
                  <a:pt x="307" y="393"/>
                  <a:pt x="307" y="393"/>
                </a:cubicBezTo>
                <a:cubicBezTo>
                  <a:pt x="309" y="392"/>
                  <a:pt x="309" y="392"/>
                  <a:pt x="309" y="392"/>
                </a:cubicBezTo>
                <a:cubicBezTo>
                  <a:pt x="309" y="392"/>
                  <a:pt x="309" y="392"/>
                  <a:pt x="309" y="392"/>
                </a:cubicBezTo>
                <a:cubicBezTo>
                  <a:pt x="311" y="390"/>
                  <a:pt x="311" y="390"/>
                  <a:pt x="311" y="390"/>
                </a:cubicBezTo>
                <a:cubicBezTo>
                  <a:pt x="313" y="390"/>
                  <a:pt x="313" y="390"/>
                  <a:pt x="313" y="390"/>
                </a:cubicBezTo>
                <a:cubicBezTo>
                  <a:pt x="315" y="389"/>
                  <a:pt x="315" y="389"/>
                  <a:pt x="315" y="389"/>
                </a:cubicBezTo>
                <a:cubicBezTo>
                  <a:pt x="316" y="388"/>
                  <a:pt x="316" y="388"/>
                  <a:pt x="316" y="388"/>
                </a:cubicBezTo>
                <a:cubicBezTo>
                  <a:pt x="317" y="389"/>
                  <a:pt x="317" y="389"/>
                  <a:pt x="317" y="389"/>
                </a:cubicBezTo>
                <a:cubicBezTo>
                  <a:pt x="317" y="390"/>
                  <a:pt x="317" y="390"/>
                  <a:pt x="317" y="390"/>
                </a:cubicBezTo>
                <a:cubicBezTo>
                  <a:pt x="318" y="390"/>
                  <a:pt x="318" y="390"/>
                  <a:pt x="318" y="390"/>
                </a:cubicBezTo>
                <a:cubicBezTo>
                  <a:pt x="317" y="390"/>
                  <a:pt x="317" y="390"/>
                  <a:pt x="317" y="390"/>
                </a:cubicBezTo>
                <a:cubicBezTo>
                  <a:pt x="318" y="389"/>
                  <a:pt x="318" y="389"/>
                  <a:pt x="318" y="389"/>
                </a:cubicBezTo>
                <a:cubicBezTo>
                  <a:pt x="319" y="389"/>
                  <a:pt x="319" y="389"/>
                  <a:pt x="319" y="389"/>
                </a:cubicBezTo>
                <a:cubicBezTo>
                  <a:pt x="320" y="389"/>
                  <a:pt x="320" y="389"/>
                  <a:pt x="320" y="389"/>
                </a:cubicBezTo>
                <a:cubicBezTo>
                  <a:pt x="321" y="388"/>
                  <a:pt x="321" y="388"/>
                  <a:pt x="321" y="388"/>
                </a:cubicBezTo>
                <a:cubicBezTo>
                  <a:pt x="320" y="388"/>
                  <a:pt x="320" y="388"/>
                  <a:pt x="320" y="388"/>
                </a:cubicBezTo>
                <a:cubicBezTo>
                  <a:pt x="317" y="388"/>
                  <a:pt x="317" y="388"/>
                  <a:pt x="317" y="388"/>
                </a:cubicBezTo>
                <a:cubicBezTo>
                  <a:pt x="317" y="388"/>
                  <a:pt x="317" y="388"/>
                  <a:pt x="317" y="388"/>
                </a:cubicBezTo>
                <a:cubicBezTo>
                  <a:pt x="316" y="388"/>
                  <a:pt x="316" y="388"/>
                  <a:pt x="316" y="388"/>
                </a:cubicBezTo>
                <a:cubicBezTo>
                  <a:pt x="315" y="388"/>
                  <a:pt x="315" y="388"/>
                  <a:pt x="315" y="388"/>
                </a:cubicBezTo>
                <a:cubicBezTo>
                  <a:pt x="314" y="388"/>
                  <a:pt x="314" y="388"/>
                  <a:pt x="314" y="388"/>
                </a:cubicBezTo>
                <a:cubicBezTo>
                  <a:pt x="315" y="387"/>
                  <a:pt x="315" y="387"/>
                  <a:pt x="315" y="387"/>
                </a:cubicBezTo>
                <a:cubicBezTo>
                  <a:pt x="316" y="387"/>
                  <a:pt x="316" y="387"/>
                  <a:pt x="316" y="387"/>
                </a:cubicBezTo>
                <a:cubicBezTo>
                  <a:pt x="317" y="385"/>
                  <a:pt x="317" y="385"/>
                  <a:pt x="317" y="385"/>
                </a:cubicBezTo>
                <a:cubicBezTo>
                  <a:pt x="317" y="385"/>
                  <a:pt x="317" y="385"/>
                  <a:pt x="317" y="385"/>
                </a:cubicBezTo>
                <a:cubicBezTo>
                  <a:pt x="316" y="385"/>
                  <a:pt x="316" y="385"/>
                  <a:pt x="316" y="385"/>
                </a:cubicBezTo>
                <a:cubicBezTo>
                  <a:pt x="316" y="385"/>
                  <a:pt x="316" y="385"/>
                  <a:pt x="316" y="385"/>
                </a:cubicBezTo>
                <a:cubicBezTo>
                  <a:pt x="315" y="386"/>
                  <a:pt x="315" y="386"/>
                  <a:pt x="315" y="386"/>
                </a:cubicBezTo>
                <a:cubicBezTo>
                  <a:pt x="314" y="386"/>
                  <a:pt x="314" y="386"/>
                  <a:pt x="314" y="386"/>
                </a:cubicBezTo>
                <a:cubicBezTo>
                  <a:pt x="313" y="388"/>
                  <a:pt x="313" y="388"/>
                  <a:pt x="313" y="388"/>
                </a:cubicBezTo>
                <a:cubicBezTo>
                  <a:pt x="312" y="388"/>
                  <a:pt x="312" y="388"/>
                  <a:pt x="312" y="388"/>
                </a:cubicBezTo>
                <a:cubicBezTo>
                  <a:pt x="312" y="388"/>
                  <a:pt x="312" y="388"/>
                  <a:pt x="312" y="388"/>
                </a:cubicBezTo>
                <a:cubicBezTo>
                  <a:pt x="309" y="389"/>
                  <a:pt x="309" y="389"/>
                  <a:pt x="309" y="389"/>
                </a:cubicBezTo>
                <a:cubicBezTo>
                  <a:pt x="309" y="389"/>
                  <a:pt x="309" y="389"/>
                  <a:pt x="309" y="389"/>
                </a:cubicBezTo>
                <a:cubicBezTo>
                  <a:pt x="309" y="388"/>
                  <a:pt x="309" y="388"/>
                  <a:pt x="309" y="388"/>
                </a:cubicBezTo>
                <a:cubicBezTo>
                  <a:pt x="309" y="388"/>
                  <a:pt x="309" y="388"/>
                  <a:pt x="309" y="388"/>
                </a:cubicBezTo>
                <a:cubicBezTo>
                  <a:pt x="310" y="387"/>
                  <a:pt x="310" y="387"/>
                  <a:pt x="310" y="387"/>
                </a:cubicBezTo>
                <a:cubicBezTo>
                  <a:pt x="309" y="388"/>
                  <a:pt x="309" y="388"/>
                  <a:pt x="309" y="388"/>
                </a:cubicBezTo>
                <a:cubicBezTo>
                  <a:pt x="308" y="389"/>
                  <a:pt x="308" y="389"/>
                  <a:pt x="308" y="389"/>
                </a:cubicBezTo>
                <a:cubicBezTo>
                  <a:pt x="307" y="389"/>
                  <a:pt x="307" y="389"/>
                  <a:pt x="307" y="389"/>
                </a:cubicBezTo>
                <a:cubicBezTo>
                  <a:pt x="306" y="389"/>
                  <a:pt x="306" y="389"/>
                  <a:pt x="306" y="389"/>
                </a:cubicBezTo>
                <a:cubicBezTo>
                  <a:pt x="306" y="389"/>
                  <a:pt x="306" y="389"/>
                  <a:pt x="306" y="389"/>
                </a:cubicBezTo>
                <a:cubicBezTo>
                  <a:pt x="305" y="389"/>
                  <a:pt x="305" y="389"/>
                  <a:pt x="305" y="389"/>
                </a:cubicBezTo>
                <a:cubicBezTo>
                  <a:pt x="305" y="389"/>
                  <a:pt x="305" y="389"/>
                  <a:pt x="305" y="389"/>
                </a:cubicBezTo>
                <a:cubicBezTo>
                  <a:pt x="304" y="389"/>
                  <a:pt x="304" y="389"/>
                  <a:pt x="304" y="389"/>
                </a:cubicBezTo>
                <a:cubicBezTo>
                  <a:pt x="302" y="388"/>
                  <a:pt x="302" y="388"/>
                  <a:pt x="302" y="388"/>
                </a:cubicBezTo>
                <a:cubicBezTo>
                  <a:pt x="302" y="388"/>
                  <a:pt x="302" y="388"/>
                  <a:pt x="302" y="388"/>
                </a:cubicBezTo>
                <a:cubicBezTo>
                  <a:pt x="302" y="388"/>
                  <a:pt x="302" y="388"/>
                  <a:pt x="302" y="388"/>
                </a:cubicBezTo>
                <a:cubicBezTo>
                  <a:pt x="302" y="388"/>
                  <a:pt x="302" y="388"/>
                  <a:pt x="302" y="388"/>
                </a:cubicBezTo>
                <a:cubicBezTo>
                  <a:pt x="302" y="387"/>
                  <a:pt x="302" y="387"/>
                  <a:pt x="302" y="387"/>
                </a:cubicBezTo>
                <a:cubicBezTo>
                  <a:pt x="302" y="387"/>
                  <a:pt x="302" y="387"/>
                  <a:pt x="302" y="387"/>
                </a:cubicBezTo>
                <a:cubicBezTo>
                  <a:pt x="302" y="386"/>
                  <a:pt x="302" y="386"/>
                  <a:pt x="302" y="386"/>
                </a:cubicBezTo>
                <a:cubicBezTo>
                  <a:pt x="302" y="385"/>
                  <a:pt x="302" y="385"/>
                  <a:pt x="302" y="385"/>
                </a:cubicBezTo>
                <a:cubicBezTo>
                  <a:pt x="302" y="385"/>
                  <a:pt x="302" y="385"/>
                  <a:pt x="302" y="385"/>
                </a:cubicBezTo>
                <a:cubicBezTo>
                  <a:pt x="301" y="385"/>
                  <a:pt x="301" y="385"/>
                  <a:pt x="301" y="385"/>
                </a:cubicBezTo>
                <a:cubicBezTo>
                  <a:pt x="301" y="384"/>
                  <a:pt x="301" y="384"/>
                  <a:pt x="301" y="384"/>
                </a:cubicBezTo>
                <a:cubicBezTo>
                  <a:pt x="302" y="377"/>
                  <a:pt x="302" y="377"/>
                  <a:pt x="302" y="377"/>
                </a:cubicBezTo>
                <a:cubicBezTo>
                  <a:pt x="302" y="376"/>
                  <a:pt x="302" y="376"/>
                  <a:pt x="302" y="376"/>
                </a:cubicBezTo>
                <a:cubicBezTo>
                  <a:pt x="300" y="374"/>
                  <a:pt x="300" y="374"/>
                  <a:pt x="300" y="374"/>
                </a:cubicBezTo>
                <a:cubicBezTo>
                  <a:pt x="300" y="374"/>
                  <a:pt x="300" y="374"/>
                  <a:pt x="300" y="374"/>
                </a:cubicBezTo>
                <a:cubicBezTo>
                  <a:pt x="299" y="374"/>
                  <a:pt x="299" y="374"/>
                  <a:pt x="299" y="374"/>
                </a:cubicBezTo>
                <a:cubicBezTo>
                  <a:pt x="298" y="374"/>
                  <a:pt x="298" y="374"/>
                  <a:pt x="298" y="374"/>
                </a:cubicBezTo>
                <a:cubicBezTo>
                  <a:pt x="297" y="374"/>
                  <a:pt x="297" y="374"/>
                  <a:pt x="297" y="374"/>
                </a:cubicBezTo>
                <a:cubicBezTo>
                  <a:pt x="296" y="373"/>
                  <a:pt x="296" y="373"/>
                  <a:pt x="296" y="373"/>
                </a:cubicBezTo>
                <a:cubicBezTo>
                  <a:pt x="296" y="373"/>
                  <a:pt x="296" y="373"/>
                  <a:pt x="296" y="373"/>
                </a:cubicBezTo>
                <a:cubicBezTo>
                  <a:pt x="295" y="374"/>
                  <a:pt x="295" y="374"/>
                  <a:pt x="295" y="374"/>
                </a:cubicBezTo>
                <a:cubicBezTo>
                  <a:pt x="295" y="375"/>
                  <a:pt x="295" y="375"/>
                  <a:pt x="295" y="375"/>
                </a:cubicBezTo>
                <a:cubicBezTo>
                  <a:pt x="293" y="377"/>
                  <a:pt x="293" y="377"/>
                  <a:pt x="293" y="377"/>
                </a:cubicBezTo>
                <a:cubicBezTo>
                  <a:pt x="292" y="378"/>
                  <a:pt x="292" y="378"/>
                  <a:pt x="292" y="378"/>
                </a:cubicBezTo>
                <a:cubicBezTo>
                  <a:pt x="292" y="379"/>
                  <a:pt x="292" y="379"/>
                  <a:pt x="292" y="379"/>
                </a:cubicBezTo>
                <a:cubicBezTo>
                  <a:pt x="291" y="380"/>
                  <a:pt x="291" y="380"/>
                  <a:pt x="291" y="380"/>
                </a:cubicBezTo>
                <a:cubicBezTo>
                  <a:pt x="291" y="381"/>
                  <a:pt x="291" y="381"/>
                  <a:pt x="291" y="381"/>
                </a:cubicBezTo>
                <a:cubicBezTo>
                  <a:pt x="290" y="382"/>
                  <a:pt x="290" y="382"/>
                  <a:pt x="290" y="382"/>
                </a:cubicBezTo>
                <a:cubicBezTo>
                  <a:pt x="289" y="383"/>
                  <a:pt x="289" y="383"/>
                  <a:pt x="289" y="383"/>
                </a:cubicBezTo>
                <a:cubicBezTo>
                  <a:pt x="288" y="384"/>
                  <a:pt x="288" y="384"/>
                  <a:pt x="288" y="384"/>
                </a:cubicBezTo>
                <a:cubicBezTo>
                  <a:pt x="287" y="385"/>
                  <a:pt x="287" y="385"/>
                  <a:pt x="287" y="385"/>
                </a:cubicBezTo>
                <a:cubicBezTo>
                  <a:pt x="286" y="386"/>
                  <a:pt x="286" y="386"/>
                  <a:pt x="286" y="386"/>
                </a:cubicBezTo>
                <a:cubicBezTo>
                  <a:pt x="286" y="387"/>
                  <a:pt x="286" y="387"/>
                  <a:pt x="286" y="387"/>
                </a:cubicBezTo>
                <a:cubicBezTo>
                  <a:pt x="285" y="386"/>
                  <a:pt x="285" y="386"/>
                  <a:pt x="285" y="386"/>
                </a:cubicBezTo>
                <a:cubicBezTo>
                  <a:pt x="284" y="386"/>
                  <a:pt x="284" y="386"/>
                  <a:pt x="284" y="386"/>
                </a:cubicBezTo>
                <a:cubicBezTo>
                  <a:pt x="284" y="387"/>
                  <a:pt x="284" y="387"/>
                  <a:pt x="284" y="387"/>
                </a:cubicBezTo>
                <a:cubicBezTo>
                  <a:pt x="283" y="387"/>
                  <a:pt x="283" y="387"/>
                  <a:pt x="283" y="387"/>
                </a:cubicBezTo>
                <a:cubicBezTo>
                  <a:pt x="282" y="388"/>
                  <a:pt x="282" y="388"/>
                  <a:pt x="282" y="388"/>
                </a:cubicBezTo>
                <a:cubicBezTo>
                  <a:pt x="267" y="388"/>
                  <a:pt x="267" y="388"/>
                  <a:pt x="267" y="388"/>
                </a:cubicBezTo>
                <a:cubicBezTo>
                  <a:pt x="266" y="388"/>
                  <a:pt x="266" y="388"/>
                  <a:pt x="266" y="388"/>
                </a:cubicBezTo>
                <a:cubicBezTo>
                  <a:pt x="265" y="389"/>
                  <a:pt x="265" y="389"/>
                  <a:pt x="265" y="389"/>
                </a:cubicBezTo>
                <a:cubicBezTo>
                  <a:pt x="264" y="389"/>
                  <a:pt x="264" y="389"/>
                  <a:pt x="264" y="389"/>
                </a:cubicBezTo>
                <a:cubicBezTo>
                  <a:pt x="263" y="390"/>
                  <a:pt x="263" y="390"/>
                  <a:pt x="263" y="390"/>
                </a:cubicBezTo>
                <a:cubicBezTo>
                  <a:pt x="260" y="392"/>
                  <a:pt x="260" y="392"/>
                  <a:pt x="260" y="392"/>
                </a:cubicBezTo>
                <a:cubicBezTo>
                  <a:pt x="259" y="392"/>
                  <a:pt x="259" y="392"/>
                  <a:pt x="259" y="392"/>
                </a:cubicBezTo>
                <a:cubicBezTo>
                  <a:pt x="258" y="393"/>
                  <a:pt x="258" y="393"/>
                  <a:pt x="258" y="393"/>
                </a:cubicBezTo>
                <a:cubicBezTo>
                  <a:pt x="254" y="396"/>
                  <a:pt x="254" y="396"/>
                  <a:pt x="254" y="396"/>
                </a:cubicBezTo>
                <a:cubicBezTo>
                  <a:pt x="244" y="399"/>
                  <a:pt x="244" y="399"/>
                  <a:pt x="244" y="399"/>
                </a:cubicBezTo>
                <a:cubicBezTo>
                  <a:pt x="244" y="402"/>
                  <a:pt x="244" y="402"/>
                  <a:pt x="244" y="402"/>
                </a:cubicBezTo>
                <a:cubicBezTo>
                  <a:pt x="242" y="402"/>
                  <a:pt x="242" y="402"/>
                  <a:pt x="242" y="402"/>
                </a:cubicBezTo>
                <a:cubicBezTo>
                  <a:pt x="224" y="407"/>
                  <a:pt x="224" y="407"/>
                  <a:pt x="224" y="407"/>
                </a:cubicBezTo>
                <a:cubicBezTo>
                  <a:pt x="223" y="405"/>
                  <a:pt x="223" y="405"/>
                  <a:pt x="223" y="405"/>
                </a:cubicBezTo>
                <a:cubicBezTo>
                  <a:pt x="224" y="404"/>
                  <a:pt x="224" y="404"/>
                  <a:pt x="224" y="404"/>
                </a:cubicBezTo>
                <a:cubicBezTo>
                  <a:pt x="226" y="403"/>
                  <a:pt x="226" y="403"/>
                  <a:pt x="226" y="403"/>
                </a:cubicBezTo>
                <a:cubicBezTo>
                  <a:pt x="227" y="402"/>
                  <a:pt x="227" y="402"/>
                  <a:pt x="227" y="402"/>
                </a:cubicBezTo>
                <a:cubicBezTo>
                  <a:pt x="228" y="401"/>
                  <a:pt x="228" y="401"/>
                  <a:pt x="228" y="401"/>
                </a:cubicBezTo>
                <a:cubicBezTo>
                  <a:pt x="228" y="400"/>
                  <a:pt x="228" y="400"/>
                  <a:pt x="228" y="400"/>
                </a:cubicBezTo>
                <a:cubicBezTo>
                  <a:pt x="229" y="393"/>
                  <a:pt x="229" y="393"/>
                  <a:pt x="229" y="393"/>
                </a:cubicBezTo>
                <a:cubicBezTo>
                  <a:pt x="225" y="378"/>
                  <a:pt x="225" y="378"/>
                  <a:pt x="225" y="378"/>
                </a:cubicBezTo>
                <a:cubicBezTo>
                  <a:pt x="222" y="375"/>
                  <a:pt x="222" y="375"/>
                  <a:pt x="222" y="375"/>
                </a:cubicBezTo>
                <a:cubicBezTo>
                  <a:pt x="221" y="374"/>
                  <a:pt x="221" y="374"/>
                  <a:pt x="221" y="374"/>
                </a:cubicBezTo>
                <a:cubicBezTo>
                  <a:pt x="201" y="364"/>
                  <a:pt x="201" y="364"/>
                  <a:pt x="201" y="364"/>
                </a:cubicBezTo>
                <a:cubicBezTo>
                  <a:pt x="200" y="364"/>
                  <a:pt x="200" y="364"/>
                  <a:pt x="200" y="364"/>
                </a:cubicBezTo>
                <a:cubicBezTo>
                  <a:pt x="199" y="363"/>
                  <a:pt x="199" y="363"/>
                  <a:pt x="199" y="363"/>
                </a:cubicBezTo>
                <a:cubicBezTo>
                  <a:pt x="198" y="363"/>
                  <a:pt x="198" y="363"/>
                  <a:pt x="198" y="363"/>
                </a:cubicBezTo>
                <a:cubicBezTo>
                  <a:pt x="196" y="363"/>
                  <a:pt x="196" y="363"/>
                  <a:pt x="196" y="363"/>
                </a:cubicBezTo>
                <a:cubicBezTo>
                  <a:pt x="196" y="362"/>
                  <a:pt x="196" y="362"/>
                  <a:pt x="196" y="362"/>
                </a:cubicBezTo>
                <a:cubicBezTo>
                  <a:pt x="195" y="361"/>
                  <a:pt x="195" y="361"/>
                  <a:pt x="195" y="361"/>
                </a:cubicBezTo>
                <a:cubicBezTo>
                  <a:pt x="194" y="362"/>
                  <a:pt x="194" y="362"/>
                  <a:pt x="194" y="362"/>
                </a:cubicBezTo>
                <a:cubicBezTo>
                  <a:pt x="193" y="362"/>
                  <a:pt x="193" y="362"/>
                  <a:pt x="193" y="362"/>
                </a:cubicBezTo>
                <a:cubicBezTo>
                  <a:pt x="192" y="362"/>
                  <a:pt x="192" y="362"/>
                  <a:pt x="192" y="362"/>
                </a:cubicBezTo>
                <a:cubicBezTo>
                  <a:pt x="191" y="361"/>
                  <a:pt x="191" y="361"/>
                  <a:pt x="191" y="361"/>
                </a:cubicBezTo>
                <a:cubicBezTo>
                  <a:pt x="190" y="361"/>
                  <a:pt x="190" y="361"/>
                  <a:pt x="190" y="361"/>
                </a:cubicBezTo>
                <a:cubicBezTo>
                  <a:pt x="188" y="360"/>
                  <a:pt x="188" y="360"/>
                  <a:pt x="188" y="360"/>
                </a:cubicBezTo>
                <a:cubicBezTo>
                  <a:pt x="188" y="359"/>
                  <a:pt x="188" y="359"/>
                  <a:pt x="188" y="359"/>
                </a:cubicBezTo>
                <a:cubicBezTo>
                  <a:pt x="187" y="359"/>
                  <a:pt x="187" y="359"/>
                  <a:pt x="187" y="359"/>
                </a:cubicBezTo>
                <a:cubicBezTo>
                  <a:pt x="186" y="358"/>
                  <a:pt x="186" y="358"/>
                  <a:pt x="186" y="358"/>
                </a:cubicBezTo>
                <a:cubicBezTo>
                  <a:pt x="185" y="358"/>
                  <a:pt x="185" y="358"/>
                  <a:pt x="185" y="358"/>
                </a:cubicBezTo>
                <a:cubicBezTo>
                  <a:pt x="184" y="358"/>
                  <a:pt x="184" y="358"/>
                  <a:pt x="184" y="358"/>
                </a:cubicBezTo>
                <a:cubicBezTo>
                  <a:pt x="183" y="358"/>
                  <a:pt x="183" y="358"/>
                  <a:pt x="183" y="358"/>
                </a:cubicBezTo>
                <a:cubicBezTo>
                  <a:pt x="183" y="358"/>
                  <a:pt x="183" y="358"/>
                  <a:pt x="183" y="358"/>
                </a:cubicBezTo>
                <a:cubicBezTo>
                  <a:pt x="182" y="357"/>
                  <a:pt x="182" y="357"/>
                  <a:pt x="182" y="357"/>
                </a:cubicBezTo>
                <a:cubicBezTo>
                  <a:pt x="181" y="357"/>
                  <a:pt x="181" y="357"/>
                  <a:pt x="181" y="357"/>
                </a:cubicBezTo>
                <a:cubicBezTo>
                  <a:pt x="181" y="357"/>
                  <a:pt x="181" y="357"/>
                  <a:pt x="181" y="357"/>
                </a:cubicBezTo>
                <a:cubicBezTo>
                  <a:pt x="180" y="357"/>
                  <a:pt x="180" y="357"/>
                  <a:pt x="180" y="357"/>
                </a:cubicBezTo>
                <a:cubicBezTo>
                  <a:pt x="180" y="356"/>
                  <a:pt x="180" y="356"/>
                  <a:pt x="180" y="356"/>
                </a:cubicBezTo>
                <a:cubicBezTo>
                  <a:pt x="179" y="356"/>
                  <a:pt x="179" y="356"/>
                  <a:pt x="179" y="356"/>
                </a:cubicBezTo>
                <a:cubicBezTo>
                  <a:pt x="179" y="355"/>
                  <a:pt x="179" y="355"/>
                  <a:pt x="179" y="355"/>
                </a:cubicBezTo>
                <a:cubicBezTo>
                  <a:pt x="178" y="354"/>
                  <a:pt x="178" y="354"/>
                  <a:pt x="178" y="354"/>
                </a:cubicBezTo>
                <a:cubicBezTo>
                  <a:pt x="177" y="354"/>
                  <a:pt x="177" y="354"/>
                  <a:pt x="177" y="354"/>
                </a:cubicBezTo>
                <a:cubicBezTo>
                  <a:pt x="176" y="354"/>
                  <a:pt x="176" y="354"/>
                  <a:pt x="176" y="354"/>
                </a:cubicBezTo>
                <a:lnTo>
                  <a:pt x="45" y="34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3" name="Freeform 1320"/>
          <p:cNvSpPr>
            <a:spLocks noEditPoints="1"/>
          </p:cNvSpPr>
          <p:nvPr/>
        </p:nvSpPr>
        <p:spPr bwMode="auto">
          <a:xfrm>
            <a:off x="2499794" y="2030682"/>
            <a:ext cx="1121159" cy="853924"/>
          </a:xfrm>
          <a:custGeom>
            <a:avLst/>
            <a:gdLst/>
            <a:ahLst/>
            <a:cxnLst>
              <a:cxn ang="0">
                <a:pos x="238" y="167"/>
              </a:cxn>
              <a:cxn ang="0">
                <a:pos x="267" y="35"/>
              </a:cxn>
              <a:cxn ang="0">
                <a:pos x="250" y="26"/>
              </a:cxn>
              <a:cxn ang="0">
                <a:pos x="238" y="13"/>
              </a:cxn>
              <a:cxn ang="0">
                <a:pos x="225" y="8"/>
              </a:cxn>
              <a:cxn ang="0">
                <a:pos x="213" y="3"/>
              </a:cxn>
              <a:cxn ang="0">
                <a:pos x="191" y="11"/>
              </a:cxn>
              <a:cxn ang="0">
                <a:pos x="166" y="46"/>
              </a:cxn>
              <a:cxn ang="0">
                <a:pos x="162" y="56"/>
              </a:cxn>
              <a:cxn ang="0">
                <a:pos x="154" y="50"/>
              </a:cxn>
              <a:cxn ang="0">
                <a:pos x="137" y="63"/>
              </a:cxn>
              <a:cxn ang="0">
                <a:pos x="145" y="75"/>
              </a:cxn>
              <a:cxn ang="0">
                <a:pos x="148" y="88"/>
              </a:cxn>
              <a:cxn ang="0">
                <a:pos x="119" y="98"/>
              </a:cxn>
              <a:cxn ang="0">
                <a:pos x="119" y="112"/>
              </a:cxn>
              <a:cxn ang="0">
                <a:pos x="115" y="127"/>
              </a:cxn>
              <a:cxn ang="0">
                <a:pos x="118" y="137"/>
              </a:cxn>
              <a:cxn ang="0">
                <a:pos x="128" y="143"/>
              </a:cxn>
              <a:cxn ang="0">
                <a:pos x="126" y="157"/>
              </a:cxn>
              <a:cxn ang="0">
                <a:pos x="102" y="170"/>
              </a:cxn>
              <a:cxn ang="0">
                <a:pos x="96" y="177"/>
              </a:cxn>
              <a:cxn ang="0">
                <a:pos x="111" y="172"/>
              </a:cxn>
              <a:cxn ang="0">
                <a:pos x="126" y="165"/>
              </a:cxn>
              <a:cxn ang="0">
                <a:pos x="145" y="154"/>
              </a:cxn>
              <a:cxn ang="0">
                <a:pos x="157" y="140"/>
              </a:cxn>
              <a:cxn ang="0">
                <a:pos x="181" y="125"/>
              </a:cxn>
              <a:cxn ang="0">
                <a:pos x="163" y="144"/>
              </a:cxn>
              <a:cxn ang="0">
                <a:pos x="176" y="142"/>
              </a:cxn>
              <a:cxn ang="0">
                <a:pos x="187" y="135"/>
              </a:cxn>
              <a:cxn ang="0">
                <a:pos x="193" y="139"/>
              </a:cxn>
              <a:cxn ang="0">
                <a:pos x="210" y="149"/>
              </a:cxn>
              <a:cxn ang="0">
                <a:pos x="222" y="158"/>
              </a:cxn>
              <a:cxn ang="0">
                <a:pos x="227" y="163"/>
              </a:cxn>
              <a:cxn ang="0">
                <a:pos x="234" y="166"/>
              </a:cxn>
              <a:cxn ang="0">
                <a:pos x="235" y="184"/>
              </a:cxn>
              <a:cxn ang="0">
                <a:pos x="240" y="196"/>
              </a:cxn>
              <a:cxn ang="0">
                <a:pos x="230" y="203"/>
              </a:cxn>
              <a:cxn ang="0">
                <a:pos x="227" y="203"/>
              </a:cxn>
              <a:cxn ang="0">
                <a:pos x="230" y="194"/>
              </a:cxn>
              <a:cxn ang="0">
                <a:pos x="231" y="206"/>
              </a:cxn>
              <a:cxn ang="0">
                <a:pos x="236" y="196"/>
              </a:cxn>
              <a:cxn ang="0">
                <a:pos x="234" y="189"/>
              </a:cxn>
              <a:cxn ang="0">
                <a:pos x="229" y="190"/>
              </a:cxn>
              <a:cxn ang="0">
                <a:pos x="227" y="182"/>
              </a:cxn>
              <a:cxn ang="0">
                <a:pos x="233" y="181"/>
              </a:cxn>
              <a:cxn ang="0">
                <a:pos x="224" y="179"/>
              </a:cxn>
              <a:cxn ang="0">
                <a:pos x="126" y="94"/>
              </a:cxn>
              <a:cxn ang="0">
                <a:pos x="197" y="146"/>
              </a:cxn>
              <a:cxn ang="0">
                <a:pos x="182" y="145"/>
              </a:cxn>
              <a:cxn ang="0">
                <a:pos x="103" y="78"/>
              </a:cxn>
              <a:cxn ang="0">
                <a:pos x="104" y="119"/>
              </a:cxn>
              <a:cxn ang="0">
                <a:pos x="153" y="152"/>
              </a:cxn>
              <a:cxn ang="0">
                <a:pos x="145" y="159"/>
              </a:cxn>
              <a:cxn ang="0">
                <a:pos x="148" y="161"/>
              </a:cxn>
              <a:cxn ang="0">
                <a:pos x="138" y="169"/>
              </a:cxn>
              <a:cxn ang="0">
                <a:pos x="106" y="178"/>
              </a:cxn>
              <a:cxn ang="0">
                <a:pos x="3" y="196"/>
              </a:cxn>
              <a:cxn ang="0">
                <a:pos x="25" y="196"/>
              </a:cxn>
              <a:cxn ang="0">
                <a:pos x="48" y="194"/>
              </a:cxn>
              <a:cxn ang="0">
                <a:pos x="68" y="187"/>
              </a:cxn>
              <a:cxn ang="0">
                <a:pos x="78" y="185"/>
              </a:cxn>
              <a:cxn ang="0">
                <a:pos x="82" y="178"/>
              </a:cxn>
            </a:cxnLst>
            <a:rect l="0" t="0" r="r" b="b"/>
            <a:pathLst>
              <a:path w="272" h="207">
                <a:moveTo>
                  <a:pt x="245" y="198"/>
                </a:moveTo>
                <a:cubicBezTo>
                  <a:pt x="245" y="198"/>
                  <a:pt x="245" y="198"/>
                  <a:pt x="245" y="198"/>
                </a:cubicBezTo>
                <a:cubicBezTo>
                  <a:pt x="245" y="197"/>
                  <a:pt x="245" y="197"/>
                  <a:pt x="245" y="197"/>
                </a:cubicBezTo>
                <a:cubicBezTo>
                  <a:pt x="245" y="197"/>
                  <a:pt x="245" y="197"/>
                  <a:pt x="245" y="197"/>
                </a:cubicBezTo>
                <a:cubicBezTo>
                  <a:pt x="245" y="196"/>
                  <a:pt x="245" y="196"/>
                  <a:pt x="245" y="196"/>
                </a:cubicBezTo>
                <a:cubicBezTo>
                  <a:pt x="245" y="196"/>
                  <a:pt x="245" y="196"/>
                  <a:pt x="245" y="196"/>
                </a:cubicBezTo>
                <a:cubicBezTo>
                  <a:pt x="245" y="195"/>
                  <a:pt x="245" y="195"/>
                  <a:pt x="245" y="195"/>
                </a:cubicBezTo>
                <a:cubicBezTo>
                  <a:pt x="244" y="195"/>
                  <a:pt x="244" y="195"/>
                  <a:pt x="244" y="195"/>
                </a:cubicBezTo>
                <a:cubicBezTo>
                  <a:pt x="244" y="194"/>
                  <a:pt x="244" y="194"/>
                  <a:pt x="244" y="194"/>
                </a:cubicBezTo>
                <a:cubicBezTo>
                  <a:pt x="244" y="193"/>
                  <a:pt x="244" y="193"/>
                  <a:pt x="244" y="193"/>
                </a:cubicBezTo>
                <a:cubicBezTo>
                  <a:pt x="243" y="192"/>
                  <a:pt x="243" y="192"/>
                  <a:pt x="243" y="192"/>
                </a:cubicBezTo>
                <a:cubicBezTo>
                  <a:pt x="242" y="192"/>
                  <a:pt x="242" y="192"/>
                  <a:pt x="242" y="192"/>
                </a:cubicBezTo>
                <a:cubicBezTo>
                  <a:pt x="242" y="191"/>
                  <a:pt x="242" y="191"/>
                  <a:pt x="242" y="191"/>
                </a:cubicBezTo>
                <a:cubicBezTo>
                  <a:pt x="241" y="190"/>
                  <a:pt x="241" y="190"/>
                  <a:pt x="241" y="190"/>
                </a:cubicBezTo>
                <a:cubicBezTo>
                  <a:pt x="240" y="190"/>
                  <a:pt x="240" y="190"/>
                  <a:pt x="240" y="190"/>
                </a:cubicBezTo>
                <a:cubicBezTo>
                  <a:pt x="239" y="190"/>
                  <a:pt x="239" y="190"/>
                  <a:pt x="239" y="190"/>
                </a:cubicBezTo>
                <a:cubicBezTo>
                  <a:pt x="239" y="189"/>
                  <a:pt x="239" y="189"/>
                  <a:pt x="239" y="189"/>
                </a:cubicBezTo>
                <a:cubicBezTo>
                  <a:pt x="240" y="189"/>
                  <a:pt x="240" y="189"/>
                  <a:pt x="240" y="189"/>
                </a:cubicBezTo>
                <a:cubicBezTo>
                  <a:pt x="240" y="188"/>
                  <a:pt x="240" y="188"/>
                  <a:pt x="240" y="188"/>
                </a:cubicBezTo>
                <a:cubicBezTo>
                  <a:pt x="239" y="188"/>
                  <a:pt x="239" y="188"/>
                  <a:pt x="239" y="188"/>
                </a:cubicBezTo>
                <a:cubicBezTo>
                  <a:pt x="239" y="187"/>
                  <a:pt x="239" y="187"/>
                  <a:pt x="239" y="187"/>
                </a:cubicBezTo>
                <a:cubicBezTo>
                  <a:pt x="240" y="187"/>
                  <a:pt x="240" y="187"/>
                  <a:pt x="240" y="187"/>
                </a:cubicBezTo>
                <a:cubicBezTo>
                  <a:pt x="240" y="186"/>
                  <a:pt x="240" y="186"/>
                  <a:pt x="240" y="186"/>
                </a:cubicBezTo>
                <a:cubicBezTo>
                  <a:pt x="240" y="186"/>
                  <a:pt x="240" y="186"/>
                  <a:pt x="240" y="186"/>
                </a:cubicBezTo>
                <a:cubicBezTo>
                  <a:pt x="239" y="186"/>
                  <a:pt x="239" y="186"/>
                  <a:pt x="239" y="186"/>
                </a:cubicBezTo>
                <a:cubicBezTo>
                  <a:pt x="239" y="186"/>
                  <a:pt x="239" y="186"/>
                  <a:pt x="239" y="186"/>
                </a:cubicBezTo>
                <a:cubicBezTo>
                  <a:pt x="239" y="185"/>
                  <a:pt x="239" y="185"/>
                  <a:pt x="239" y="185"/>
                </a:cubicBezTo>
                <a:cubicBezTo>
                  <a:pt x="239" y="184"/>
                  <a:pt x="239" y="184"/>
                  <a:pt x="239" y="184"/>
                </a:cubicBezTo>
                <a:cubicBezTo>
                  <a:pt x="239" y="181"/>
                  <a:pt x="239" y="181"/>
                  <a:pt x="239" y="181"/>
                </a:cubicBezTo>
                <a:cubicBezTo>
                  <a:pt x="239" y="177"/>
                  <a:pt x="239" y="177"/>
                  <a:pt x="239" y="177"/>
                </a:cubicBezTo>
                <a:cubicBezTo>
                  <a:pt x="240" y="174"/>
                  <a:pt x="240" y="174"/>
                  <a:pt x="240" y="174"/>
                </a:cubicBezTo>
                <a:cubicBezTo>
                  <a:pt x="239" y="173"/>
                  <a:pt x="239" y="173"/>
                  <a:pt x="239" y="173"/>
                </a:cubicBezTo>
                <a:cubicBezTo>
                  <a:pt x="239" y="173"/>
                  <a:pt x="239" y="173"/>
                  <a:pt x="239" y="173"/>
                </a:cubicBezTo>
                <a:cubicBezTo>
                  <a:pt x="240" y="172"/>
                  <a:pt x="240" y="172"/>
                  <a:pt x="240" y="172"/>
                </a:cubicBezTo>
                <a:cubicBezTo>
                  <a:pt x="240" y="171"/>
                  <a:pt x="240" y="171"/>
                  <a:pt x="240" y="171"/>
                </a:cubicBezTo>
                <a:cubicBezTo>
                  <a:pt x="239" y="170"/>
                  <a:pt x="239" y="170"/>
                  <a:pt x="239" y="170"/>
                </a:cubicBezTo>
                <a:cubicBezTo>
                  <a:pt x="239" y="168"/>
                  <a:pt x="239" y="168"/>
                  <a:pt x="239" y="168"/>
                </a:cubicBezTo>
                <a:cubicBezTo>
                  <a:pt x="238" y="167"/>
                  <a:pt x="238" y="167"/>
                  <a:pt x="238" y="167"/>
                </a:cubicBezTo>
                <a:cubicBezTo>
                  <a:pt x="237" y="165"/>
                  <a:pt x="237" y="165"/>
                  <a:pt x="237" y="165"/>
                </a:cubicBezTo>
                <a:cubicBezTo>
                  <a:pt x="238" y="164"/>
                  <a:pt x="238" y="164"/>
                  <a:pt x="238" y="164"/>
                </a:cubicBezTo>
                <a:cubicBezTo>
                  <a:pt x="237" y="161"/>
                  <a:pt x="237" y="161"/>
                  <a:pt x="237" y="161"/>
                </a:cubicBezTo>
                <a:cubicBezTo>
                  <a:pt x="237" y="160"/>
                  <a:pt x="237" y="160"/>
                  <a:pt x="237" y="160"/>
                </a:cubicBezTo>
                <a:cubicBezTo>
                  <a:pt x="238" y="159"/>
                  <a:pt x="238" y="159"/>
                  <a:pt x="238" y="159"/>
                </a:cubicBezTo>
                <a:cubicBezTo>
                  <a:pt x="237" y="158"/>
                  <a:pt x="237" y="158"/>
                  <a:pt x="237" y="158"/>
                </a:cubicBezTo>
                <a:cubicBezTo>
                  <a:pt x="237" y="157"/>
                  <a:pt x="237" y="157"/>
                  <a:pt x="237" y="157"/>
                </a:cubicBezTo>
                <a:cubicBezTo>
                  <a:pt x="236" y="157"/>
                  <a:pt x="236" y="157"/>
                  <a:pt x="236" y="157"/>
                </a:cubicBezTo>
                <a:cubicBezTo>
                  <a:pt x="235" y="157"/>
                  <a:pt x="235" y="157"/>
                  <a:pt x="235" y="157"/>
                </a:cubicBezTo>
                <a:cubicBezTo>
                  <a:pt x="233" y="157"/>
                  <a:pt x="233" y="157"/>
                  <a:pt x="233" y="157"/>
                </a:cubicBezTo>
                <a:cubicBezTo>
                  <a:pt x="233" y="157"/>
                  <a:pt x="233" y="157"/>
                  <a:pt x="233" y="157"/>
                </a:cubicBezTo>
                <a:cubicBezTo>
                  <a:pt x="231" y="158"/>
                  <a:pt x="231" y="158"/>
                  <a:pt x="231" y="158"/>
                </a:cubicBezTo>
                <a:cubicBezTo>
                  <a:pt x="230" y="159"/>
                  <a:pt x="230" y="159"/>
                  <a:pt x="230" y="159"/>
                </a:cubicBezTo>
                <a:cubicBezTo>
                  <a:pt x="228" y="161"/>
                  <a:pt x="228" y="161"/>
                  <a:pt x="228" y="161"/>
                </a:cubicBezTo>
                <a:cubicBezTo>
                  <a:pt x="227" y="162"/>
                  <a:pt x="227" y="162"/>
                  <a:pt x="227" y="162"/>
                </a:cubicBezTo>
                <a:cubicBezTo>
                  <a:pt x="225" y="162"/>
                  <a:pt x="225" y="162"/>
                  <a:pt x="225" y="162"/>
                </a:cubicBezTo>
                <a:cubicBezTo>
                  <a:pt x="223" y="162"/>
                  <a:pt x="223" y="162"/>
                  <a:pt x="223" y="162"/>
                </a:cubicBezTo>
                <a:cubicBezTo>
                  <a:pt x="223" y="163"/>
                  <a:pt x="223" y="163"/>
                  <a:pt x="223" y="163"/>
                </a:cubicBezTo>
                <a:cubicBezTo>
                  <a:pt x="223" y="162"/>
                  <a:pt x="223" y="162"/>
                  <a:pt x="223" y="162"/>
                </a:cubicBezTo>
                <a:cubicBezTo>
                  <a:pt x="224" y="160"/>
                  <a:pt x="224" y="160"/>
                  <a:pt x="224" y="160"/>
                </a:cubicBezTo>
                <a:cubicBezTo>
                  <a:pt x="224" y="159"/>
                  <a:pt x="224" y="159"/>
                  <a:pt x="224" y="159"/>
                </a:cubicBezTo>
                <a:cubicBezTo>
                  <a:pt x="222" y="153"/>
                  <a:pt x="222" y="153"/>
                  <a:pt x="222" y="153"/>
                </a:cubicBezTo>
                <a:cubicBezTo>
                  <a:pt x="221" y="151"/>
                  <a:pt x="221" y="151"/>
                  <a:pt x="221" y="151"/>
                </a:cubicBezTo>
                <a:cubicBezTo>
                  <a:pt x="221" y="149"/>
                  <a:pt x="221" y="149"/>
                  <a:pt x="221" y="149"/>
                </a:cubicBezTo>
                <a:cubicBezTo>
                  <a:pt x="222" y="147"/>
                  <a:pt x="222" y="147"/>
                  <a:pt x="222" y="147"/>
                </a:cubicBezTo>
                <a:cubicBezTo>
                  <a:pt x="219" y="147"/>
                  <a:pt x="219" y="147"/>
                  <a:pt x="219" y="147"/>
                </a:cubicBezTo>
                <a:cubicBezTo>
                  <a:pt x="217" y="148"/>
                  <a:pt x="217" y="148"/>
                  <a:pt x="217" y="148"/>
                </a:cubicBezTo>
                <a:cubicBezTo>
                  <a:pt x="216" y="147"/>
                  <a:pt x="216" y="147"/>
                  <a:pt x="216" y="147"/>
                </a:cubicBezTo>
                <a:cubicBezTo>
                  <a:pt x="213" y="147"/>
                  <a:pt x="213" y="147"/>
                  <a:pt x="213" y="147"/>
                </a:cubicBezTo>
                <a:cubicBezTo>
                  <a:pt x="272" y="41"/>
                  <a:pt x="272" y="41"/>
                  <a:pt x="272" y="41"/>
                </a:cubicBezTo>
                <a:cubicBezTo>
                  <a:pt x="271" y="40"/>
                  <a:pt x="271" y="40"/>
                  <a:pt x="271" y="40"/>
                </a:cubicBezTo>
                <a:cubicBezTo>
                  <a:pt x="270" y="40"/>
                  <a:pt x="270" y="40"/>
                  <a:pt x="270" y="40"/>
                </a:cubicBezTo>
                <a:cubicBezTo>
                  <a:pt x="270" y="40"/>
                  <a:pt x="270" y="40"/>
                  <a:pt x="270" y="40"/>
                </a:cubicBezTo>
                <a:cubicBezTo>
                  <a:pt x="269" y="39"/>
                  <a:pt x="269" y="39"/>
                  <a:pt x="269" y="39"/>
                </a:cubicBezTo>
                <a:cubicBezTo>
                  <a:pt x="269" y="37"/>
                  <a:pt x="269" y="37"/>
                  <a:pt x="269" y="37"/>
                </a:cubicBezTo>
                <a:cubicBezTo>
                  <a:pt x="268" y="36"/>
                  <a:pt x="268" y="36"/>
                  <a:pt x="268" y="36"/>
                </a:cubicBezTo>
                <a:cubicBezTo>
                  <a:pt x="267" y="36"/>
                  <a:pt x="267" y="36"/>
                  <a:pt x="267" y="36"/>
                </a:cubicBezTo>
                <a:cubicBezTo>
                  <a:pt x="267" y="35"/>
                  <a:pt x="267" y="35"/>
                  <a:pt x="267" y="35"/>
                </a:cubicBezTo>
                <a:cubicBezTo>
                  <a:pt x="267" y="34"/>
                  <a:pt x="267" y="34"/>
                  <a:pt x="267" y="34"/>
                </a:cubicBezTo>
                <a:cubicBezTo>
                  <a:pt x="266" y="33"/>
                  <a:pt x="266" y="33"/>
                  <a:pt x="266" y="33"/>
                </a:cubicBezTo>
                <a:cubicBezTo>
                  <a:pt x="264" y="33"/>
                  <a:pt x="264" y="33"/>
                  <a:pt x="264" y="33"/>
                </a:cubicBezTo>
                <a:cubicBezTo>
                  <a:pt x="264" y="33"/>
                  <a:pt x="264" y="33"/>
                  <a:pt x="264" y="33"/>
                </a:cubicBezTo>
                <a:cubicBezTo>
                  <a:pt x="263" y="33"/>
                  <a:pt x="263" y="33"/>
                  <a:pt x="263" y="33"/>
                </a:cubicBezTo>
                <a:cubicBezTo>
                  <a:pt x="261" y="33"/>
                  <a:pt x="261" y="33"/>
                  <a:pt x="261" y="33"/>
                </a:cubicBezTo>
                <a:cubicBezTo>
                  <a:pt x="261" y="33"/>
                  <a:pt x="261" y="33"/>
                  <a:pt x="261" y="33"/>
                </a:cubicBezTo>
                <a:cubicBezTo>
                  <a:pt x="260" y="33"/>
                  <a:pt x="260" y="33"/>
                  <a:pt x="260" y="33"/>
                </a:cubicBezTo>
                <a:cubicBezTo>
                  <a:pt x="260" y="33"/>
                  <a:pt x="260" y="33"/>
                  <a:pt x="260" y="33"/>
                </a:cubicBezTo>
                <a:cubicBezTo>
                  <a:pt x="260" y="33"/>
                  <a:pt x="260" y="33"/>
                  <a:pt x="260" y="33"/>
                </a:cubicBezTo>
                <a:cubicBezTo>
                  <a:pt x="259" y="33"/>
                  <a:pt x="259" y="33"/>
                  <a:pt x="259" y="33"/>
                </a:cubicBezTo>
                <a:cubicBezTo>
                  <a:pt x="259" y="33"/>
                  <a:pt x="259" y="33"/>
                  <a:pt x="259" y="33"/>
                </a:cubicBezTo>
                <a:cubicBezTo>
                  <a:pt x="259" y="33"/>
                  <a:pt x="259" y="33"/>
                  <a:pt x="259" y="33"/>
                </a:cubicBezTo>
                <a:cubicBezTo>
                  <a:pt x="259" y="32"/>
                  <a:pt x="259" y="32"/>
                  <a:pt x="259" y="32"/>
                </a:cubicBezTo>
                <a:cubicBezTo>
                  <a:pt x="259" y="32"/>
                  <a:pt x="259" y="32"/>
                  <a:pt x="259" y="32"/>
                </a:cubicBezTo>
                <a:cubicBezTo>
                  <a:pt x="258" y="32"/>
                  <a:pt x="258" y="32"/>
                  <a:pt x="258" y="32"/>
                </a:cubicBezTo>
                <a:cubicBezTo>
                  <a:pt x="257" y="32"/>
                  <a:pt x="257" y="32"/>
                  <a:pt x="257" y="32"/>
                </a:cubicBezTo>
                <a:cubicBezTo>
                  <a:pt x="257" y="31"/>
                  <a:pt x="257" y="31"/>
                  <a:pt x="257" y="31"/>
                </a:cubicBezTo>
                <a:cubicBezTo>
                  <a:pt x="258" y="31"/>
                  <a:pt x="258" y="31"/>
                  <a:pt x="258" y="31"/>
                </a:cubicBezTo>
                <a:cubicBezTo>
                  <a:pt x="258" y="31"/>
                  <a:pt x="258" y="31"/>
                  <a:pt x="258" y="31"/>
                </a:cubicBezTo>
                <a:cubicBezTo>
                  <a:pt x="257" y="31"/>
                  <a:pt x="257" y="31"/>
                  <a:pt x="257" y="31"/>
                </a:cubicBezTo>
                <a:cubicBezTo>
                  <a:pt x="256" y="31"/>
                  <a:pt x="256" y="31"/>
                  <a:pt x="256" y="31"/>
                </a:cubicBezTo>
                <a:cubicBezTo>
                  <a:pt x="256" y="30"/>
                  <a:pt x="256" y="30"/>
                  <a:pt x="256" y="30"/>
                </a:cubicBezTo>
                <a:cubicBezTo>
                  <a:pt x="256" y="29"/>
                  <a:pt x="256" y="29"/>
                  <a:pt x="256" y="29"/>
                </a:cubicBezTo>
                <a:cubicBezTo>
                  <a:pt x="254" y="28"/>
                  <a:pt x="254" y="28"/>
                  <a:pt x="254" y="28"/>
                </a:cubicBezTo>
                <a:cubicBezTo>
                  <a:pt x="254" y="28"/>
                  <a:pt x="254" y="28"/>
                  <a:pt x="254" y="28"/>
                </a:cubicBezTo>
                <a:cubicBezTo>
                  <a:pt x="253" y="28"/>
                  <a:pt x="253" y="28"/>
                  <a:pt x="253" y="28"/>
                </a:cubicBezTo>
                <a:cubicBezTo>
                  <a:pt x="253" y="28"/>
                  <a:pt x="253" y="28"/>
                  <a:pt x="253" y="28"/>
                </a:cubicBezTo>
                <a:cubicBezTo>
                  <a:pt x="252" y="29"/>
                  <a:pt x="252" y="29"/>
                  <a:pt x="252" y="29"/>
                </a:cubicBezTo>
                <a:cubicBezTo>
                  <a:pt x="253" y="28"/>
                  <a:pt x="253" y="28"/>
                  <a:pt x="253" y="28"/>
                </a:cubicBezTo>
                <a:cubicBezTo>
                  <a:pt x="252" y="28"/>
                  <a:pt x="252" y="28"/>
                  <a:pt x="252" y="28"/>
                </a:cubicBezTo>
                <a:cubicBezTo>
                  <a:pt x="252" y="27"/>
                  <a:pt x="252" y="27"/>
                  <a:pt x="252" y="27"/>
                </a:cubicBezTo>
                <a:cubicBezTo>
                  <a:pt x="251" y="28"/>
                  <a:pt x="251" y="28"/>
                  <a:pt x="251" y="28"/>
                </a:cubicBezTo>
                <a:cubicBezTo>
                  <a:pt x="251" y="28"/>
                  <a:pt x="251" y="28"/>
                  <a:pt x="251" y="28"/>
                </a:cubicBezTo>
                <a:cubicBezTo>
                  <a:pt x="251" y="27"/>
                  <a:pt x="251" y="27"/>
                  <a:pt x="251" y="27"/>
                </a:cubicBezTo>
                <a:cubicBezTo>
                  <a:pt x="251" y="27"/>
                  <a:pt x="251" y="27"/>
                  <a:pt x="251" y="27"/>
                </a:cubicBezTo>
                <a:cubicBezTo>
                  <a:pt x="251" y="27"/>
                  <a:pt x="251" y="27"/>
                  <a:pt x="251" y="27"/>
                </a:cubicBezTo>
                <a:cubicBezTo>
                  <a:pt x="250" y="26"/>
                  <a:pt x="250" y="26"/>
                  <a:pt x="250" y="26"/>
                </a:cubicBezTo>
                <a:cubicBezTo>
                  <a:pt x="249" y="26"/>
                  <a:pt x="249" y="26"/>
                  <a:pt x="249" y="26"/>
                </a:cubicBezTo>
                <a:cubicBezTo>
                  <a:pt x="249" y="26"/>
                  <a:pt x="249" y="26"/>
                  <a:pt x="249" y="26"/>
                </a:cubicBezTo>
                <a:cubicBezTo>
                  <a:pt x="249" y="26"/>
                  <a:pt x="249" y="26"/>
                  <a:pt x="249" y="26"/>
                </a:cubicBezTo>
                <a:cubicBezTo>
                  <a:pt x="249" y="25"/>
                  <a:pt x="249" y="25"/>
                  <a:pt x="249" y="25"/>
                </a:cubicBezTo>
                <a:cubicBezTo>
                  <a:pt x="248" y="24"/>
                  <a:pt x="248" y="24"/>
                  <a:pt x="248" y="24"/>
                </a:cubicBezTo>
                <a:cubicBezTo>
                  <a:pt x="248" y="24"/>
                  <a:pt x="248" y="24"/>
                  <a:pt x="248" y="24"/>
                </a:cubicBezTo>
                <a:cubicBezTo>
                  <a:pt x="248" y="24"/>
                  <a:pt x="248" y="24"/>
                  <a:pt x="248" y="24"/>
                </a:cubicBezTo>
                <a:cubicBezTo>
                  <a:pt x="247" y="23"/>
                  <a:pt x="247" y="23"/>
                  <a:pt x="247" y="23"/>
                </a:cubicBezTo>
                <a:cubicBezTo>
                  <a:pt x="247" y="24"/>
                  <a:pt x="247" y="24"/>
                  <a:pt x="247" y="24"/>
                </a:cubicBezTo>
                <a:cubicBezTo>
                  <a:pt x="245" y="26"/>
                  <a:pt x="245" y="26"/>
                  <a:pt x="245" y="26"/>
                </a:cubicBezTo>
                <a:cubicBezTo>
                  <a:pt x="243" y="27"/>
                  <a:pt x="243" y="27"/>
                  <a:pt x="243" y="27"/>
                </a:cubicBezTo>
                <a:cubicBezTo>
                  <a:pt x="244" y="25"/>
                  <a:pt x="244" y="25"/>
                  <a:pt x="244" y="25"/>
                </a:cubicBezTo>
                <a:cubicBezTo>
                  <a:pt x="245" y="24"/>
                  <a:pt x="245" y="24"/>
                  <a:pt x="245" y="24"/>
                </a:cubicBezTo>
                <a:cubicBezTo>
                  <a:pt x="247" y="23"/>
                  <a:pt x="247" y="23"/>
                  <a:pt x="247" y="23"/>
                </a:cubicBezTo>
                <a:cubicBezTo>
                  <a:pt x="247" y="21"/>
                  <a:pt x="247" y="21"/>
                  <a:pt x="247" y="21"/>
                </a:cubicBezTo>
                <a:cubicBezTo>
                  <a:pt x="246" y="21"/>
                  <a:pt x="246" y="21"/>
                  <a:pt x="246" y="21"/>
                </a:cubicBezTo>
                <a:cubicBezTo>
                  <a:pt x="245" y="20"/>
                  <a:pt x="245" y="20"/>
                  <a:pt x="245" y="20"/>
                </a:cubicBezTo>
                <a:cubicBezTo>
                  <a:pt x="244" y="20"/>
                  <a:pt x="244" y="20"/>
                  <a:pt x="244" y="20"/>
                </a:cubicBezTo>
                <a:cubicBezTo>
                  <a:pt x="242" y="20"/>
                  <a:pt x="242" y="20"/>
                  <a:pt x="242" y="20"/>
                </a:cubicBezTo>
                <a:cubicBezTo>
                  <a:pt x="242" y="20"/>
                  <a:pt x="242" y="20"/>
                  <a:pt x="242" y="20"/>
                </a:cubicBezTo>
                <a:cubicBezTo>
                  <a:pt x="241" y="21"/>
                  <a:pt x="241" y="21"/>
                  <a:pt x="241" y="21"/>
                </a:cubicBezTo>
                <a:cubicBezTo>
                  <a:pt x="240" y="21"/>
                  <a:pt x="240" y="21"/>
                  <a:pt x="240" y="21"/>
                </a:cubicBezTo>
                <a:cubicBezTo>
                  <a:pt x="238" y="22"/>
                  <a:pt x="238" y="22"/>
                  <a:pt x="238" y="22"/>
                </a:cubicBezTo>
                <a:cubicBezTo>
                  <a:pt x="237" y="23"/>
                  <a:pt x="237" y="23"/>
                  <a:pt x="237" y="23"/>
                </a:cubicBezTo>
                <a:cubicBezTo>
                  <a:pt x="238" y="22"/>
                  <a:pt x="238" y="22"/>
                  <a:pt x="238" y="22"/>
                </a:cubicBezTo>
                <a:cubicBezTo>
                  <a:pt x="238" y="21"/>
                  <a:pt x="238" y="21"/>
                  <a:pt x="238" y="21"/>
                </a:cubicBezTo>
                <a:cubicBezTo>
                  <a:pt x="238" y="20"/>
                  <a:pt x="238" y="20"/>
                  <a:pt x="238" y="20"/>
                </a:cubicBezTo>
                <a:cubicBezTo>
                  <a:pt x="238" y="19"/>
                  <a:pt x="238" y="19"/>
                  <a:pt x="238" y="19"/>
                </a:cubicBezTo>
                <a:cubicBezTo>
                  <a:pt x="237" y="18"/>
                  <a:pt x="237" y="18"/>
                  <a:pt x="237" y="18"/>
                </a:cubicBezTo>
                <a:cubicBezTo>
                  <a:pt x="237" y="18"/>
                  <a:pt x="237" y="18"/>
                  <a:pt x="237" y="18"/>
                </a:cubicBezTo>
                <a:cubicBezTo>
                  <a:pt x="238" y="17"/>
                  <a:pt x="238" y="17"/>
                  <a:pt x="238" y="17"/>
                </a:cubicBezTo>
                <a:cubicBezTo>
                  <a:pt x="238" y="17"/>
                  <a:pt x="238" y="17"/>
                  <a:pt x="238" y="17"/>
                </a:cubicBezTo>
                <a:cubicBezTo>
                  <a:pt x="238" y="17"/>
                  <a:pt x="238" y="17"/>
                  <a:pt x="238" y="17"/>
                </a:cubicBezTo>
                <a:cubicBezTo>
                  <a:pt x="236" y="15"/>
                  <a:pt x="236" y="15"/>
                  <a:pt x="236" y="15"/>
                </a:cubicBezTo>
                <a:cubicBezTo>
                  <a:pt x="236" y="15"/>
                  <a:pt x="236" y="15"/>
                  <a:pt x="236" y="15"/>
                </a:cubicBezTo>
                <a:cubicBezTo>
                  <a:pt x="236" y="14"/>
                  <a:pt x="236" y="14"/>
                  <a:pt x="236" y="14"/>
                </a:cubicBezTo>
                <a:cubicBezTo>
                  <a:pt x="237" y="13"/>
                  <a:pt x="237" y="13"/>
                  <a:pt x="237" y="13"/>
                </a:cubicBezTo>
                <a:cubicBezTo>
                  <a:pt x="238" y="13"/>
                  <a:pt x="238" y="13"/>
                  <a:pt x="238" y="13"/>
                </a:cubicBezTo>
                <a:cubicBezTo>
                  <a:pt x="238" y="12"/>
                  <a:pt x="238" y="12"/>
                  <a:pt x="238" y="12"/>
                </a:cubicBezTo>
                <a:cubicBezTo>
                  <a:pt x="237" y="11"/>
                  <a:pt x="237" y="11"/>
                  <a:pt x="237" y="11"/>
                </a:cubicBezTo>
                <a:cubicBezTo>
                  <a:pt x="237" y="11"/>
                  <a:pt x="237" y="11"/>
                  <a:pt x="237" y="11"/>
                </a:cubicBezTo>
                <a:cubicBezTo>
                  <a:pt x="236" y="11"/>
                  <a:pt x="236" y="11"/>
                  <a:pt x="236" y="11"/>
                </a:cubicBezTo>
                <a:cubicBezTo>
                  <a:pt x="236" y="10"/>
                  <a:pt x="236" y="10"/>
                  <a:pt x="236" y="10"/>
                </a:cubicBezTo>
                <a:cubicBezTo>
                  <a:pt x="235" y="10"/>
                  <a:pt x="235" y="10"/>
                  <a:pt x="235" y="10"/>
                </a:cubicBezTo>
                <a:cubicBezTo>
                  <a:pt x="234" y="10"/>
                  <a:pt x="234" y="10"/>
                  <a:pt x="234" y="10"/>
                </a:cubicBezTo>
                <a:cubicBezTo>
                  <a:pt x="233" y="10"/>
                  <a:pt x="233" y="10"/>
                  <a:pt x="233" y="10"/>
                </a:cubicBezTo>
                <a:cubicBezTo>
                  <a:pt x="232" y="9"/>
                  <a:pt x="232" y="9"/>
                  <a:pt x="232" y="9"/>
                </a:cubicBezTo>
                <a:cubicBezTo>
                  <a:pt x="232" y="10"/>
                  <a:pt x="232" y="10"/>
                  <a:pt x="232" y="10"/>
                </a:cubicBezTo>
                <a:cubicBezTo>
                  <a:pt x="230" y="10"/>
                  <a:pt x="230" y="10"/>
                  <a:pt x="230" y="10"/>
                </a:cubicBezTo>
                <a:cubicBezTo>
                  <a:pt x="230" y="11"/>
                  <a:pt x="230" y="11"/>
                  <a:pt x="230" y="11"/>
                </a:cubicBezTo>
                <a:cubicBezTo>
                  <a:pt x="230" y="11"/>
                  <a:pt x="230" y="11"/>
                  <a:pt x="230" y="11"/>
                </a:cubicBezTo>
                <a:cubicBezTo>
                  <a:pt x="229" y="10"/>
                  <a:pt x="229" y="10"/>
                  <a:pt x="229" y="10"/>
                </a:cubicBezTo>
                <a:cubicBezTo>
                  <a:pt x="230" y="9"/>
                  <a:pt x="230" y="9"/>
                  <a:pt x="230" y="9"/>
                </a:cubicBezTo>
                <a:cubicBezTo>
                  <a:pt x="230" y="9"/>
                  <a:pt x="230" y="9"/>
                  <a:pt x="230" y="9"/>
                </a:cubicBezTo>
                <a:cubicBezTo>
                  <a:pt x="230" y="8"/>
                  <a:pt x="230" y="8"/>
                  <a:pt x="230" y="8"/>
                </a:cubicBezTo>
                <a:cubicBezTo>
                  <a:pt x="230" y="8"/>
                  <a:pt x="230" y="8"/>
                  <a:pt x="230" y="8"/>
                </a:cubicBezTo>
                <a:cubicBezTo>
                  <a:pt x="231" y="7"/>
                  <a:pt x="231" y="7"/>
                  <a:pt x="231" y="7"/>
                </a:cubicBezTo>
                <a:cubicBezTo>
                  <a:pt x="231" y="6"/>
                  <a:pt x="231" y="6"/>
                  <a:pt x="231" y="6"/>
                </a:cubicBezTo>
                <a:cubicBezTo>
                  <a:pt x="231" y="5"/>
                  <a:pt x="231" y="5"/>
                  <a:pt x="231" y="5"/>
                </a:cubicBezTo>
                <a:cubicBezTo>
                  <a:pt x="231" y="5"/>
                  <a:pt x="231" y="5"/>
                  <a:pt x="231" y="5"/>
                </a:cubicBezTo>
                <a:cubicBezTo>
                  <a:pt x="231" y="5"/>
                  <a:pt x="231" y="5"/>
                  <a:pt x="231" y="5"/>
                </a:cubicBezTo>
                <a:cubicBezTo>
                  <a:pt x="229" y="6"/>
                  <a:pt x="229" y="6"/>
                  <a:pt x="229" y="6"/>
                </a:cubicBezTo>
                <a:cubicBezTo>
                  <a:pt x="229" y="7"/>
                  <a:pt x="229" y="7"/>
                  <a:pt x="229" y="7"/>
                </a:cubicBezTo>
                <a:cubicBezTo>
                  <a:pt x="229" y="7"/>
                  <a:pt x="229" y="7"/>
                  <a:pt x="229" y="7"/>
                </a:cubicBezTo>
                <a:cubicBezTo>
                  <a:pt x="228" y="6"/>
                  <a:pt x="228" y="6"/>
                  <a:pt x="228" y="6"/>
                </a:cubicBezTo>
                <a:cubicBezTo>
                  <a:pt x="227" y="7"/>
                  <a:pt x="227" y="7"/>
                  <a:pt x="227" y="7"/>
                </a:cubicBezTo>
                <a:cubicBezTo>
                  <a:pt x="227" y="7"/>
                  <a:pt x="227" y="7"/>
                  <a:pt x="227" y="7"/>
                </a:cubicBezTo>
                <a:cubicBezTo>
                  <a:pt x="227" y="8"/>
                  <a:pt x="227" y="8"/>
                  <a:pt x="227" y="8"/>
                </a:cubicBezTo>
                <a:cubicBezTo>
                  <a:pt x="227" y="9"/>
                  <a:pt x="227" y="9"/>
                  <a:pt x="227" y="9"/>
                </a:cubicBezTo>
                <a:cubicBezTo>
                  <a:pt x="226" y="9"/>
                  <a:pt x="226" y="9"/>
                  <a:pt x="226" y="9"/>
                </a:cubicBezTo>
                <a:cubicBezTo>
                  <a:pt x="226" y="9"/>
                  <a:pt x="226" y="9"/>
                  <a:pt x="226" y="9"/>
                </a:cubicBezTo>
                <a:cubicBezTo>
                  <a:pt x="225" y="10"/>
                  <a:pt x="225" y="10"/>
                  <a:pt x="225" y="10"/>
                </a:cubicBezTo>
                <a:cubicBezTo>
                  <a:pt x="225" y="11"/>
                  <a:pt x="225" y="11"/>
                  <a:pt x="225" y="11"/>
                </a:cubicBezTo>
                <a:cubicBezTo>
                  <a:pt x="225" y="10"/>
                  <a:pt x="225" y="10"/>
                  <a:pt x="225" y="10"/>
                </a:cubicBezTo>
                <a:cubicBezTo>
                  <a:pt x="225" y="9"/>
                  <a:pt x="225" y="9"/>
                  <a:pt x="225" y="9"/>
                </a:cubicBezTo>
                <a:cubicBezTo>
                  <a:pt x="225" y="8"/>
                  <a:pt x="225" y="8"/>
                  <a:pt x="225" y="8"/>
                </a:cubicBezTo>
                <a:cubicBezTo>
                  <a:pt x="225" y="8"/>
                  <a:pt x="225" y="8"/>
                  <a:pt x="225" y="8"/>
                </a:cubicBezTo>
                <a:cubicBezTo>
                  <a:pt x="224" y="9"/>
                  <a:pt x="224" y="9"/>
                  <a:pt x="224" y="9"/>
                </a:cubicBezTo>
                <a:cubicBezTo>
                  <a:pt x="224" y="9"/>
                  <a:pt x="224" y="9"/>
                  <a:pt x="224" y="9"/>
                </a:cubicBezTo>
                <a:cubicBezTo>
                  <a:pt x="223" y="9"/>
                  <a:pt x="223" y="9"/>
                  <a:pt x="223" y="9"/>
                </a:cubicBezTo>
                <a:cubicBezTo>
                  <a:pt x="224" y="8"/>
                  <a:pt x="224" y="8"/>
                  <a:pt x="224" y="8"/>
                </a:cubicBezTo>
                <a:cubicBezTo>
                  <a:pt x="223" y="7"/>
                  <a:pt x="223" y="7"/>
                  <a:pt x="223" y="7"/>
                </a:cubicBezTo>
                <a:cubicBezTo>
                  <a:pt x="222" y="7"/>
                  <a:pt x="222" y="7"/>
                  <a:pt x="222" y="7"/>
                </a:cubicBezTo>
                <a:cubicBezTo>
                  <a:pt x="222" y="6"/>
                  <a:pt x="222" y="6"/>
                  <a:pt x="222" y="6"/>
                </a:cubicBezTo>
                <a:cubicBezTo>
                  <a:pt x="224" y="5"/>
                  <a:pt x="224" y="5"/>
                  <a:pt x="224" y="5"/>
                </a:cubicBezTo>
                <a:cubicBezTo>
                  <a:pt x="225" y="5"/>
                  <a:pt x="225" y="5"/>
                  <a:pt x="225" y="5"/>
                </a:cubicBezTo>
                <a:cubicBezTo>
                  <a:pt x="226" y="6"/>
                  <a:pt x="226" y="6"/>
                  <a:pt x="226" y="6"/>
                </a:cubicBezTo>
                <a:cubicBezTo>
                  <a:pt x="227" y="5"/>
                  <a:pt x="227" y="5"/>
                  <a:pt x="227" y="5"/>
                </a:cubicBezTo>
                <a:cubicBezTo>
                  <a:pt x="228" y="5"/>
                  <a:pt x="228" y="5"/>
                  <a:pt x="228" y="5"/>
                </a:cubicBezTo>
                <a:cubicBezTo>
                  <a:pt x="229" y="4"/>
                  <a:pt x="229" y="4"/>
                  <a:pt x="229" y="4"/>
                </a:cubicBezTo>
                <a:cubicBezTo>
                  <a:pt x="229" y="4"/>
                  <a:pt x="229" y="4"/>
                  <a:pt x="229" y="4"/>
                </a:cubicBezTo>
                <a:cubicBezTo>
                  <a:pt x="229" y="3"/>
                  <a:pt x="229" y="3"/>
                  <a:pt x="229" y="3"/>
                </a:cubicBezTo>
                <a:cubicBezTo>
                  <a:pt x="229" y="3"/>
                  <a:pt x="229" y="3"/>
                  <a:pt x="229" y="3"/>
                </a:cubicBezTo>
                <a:cubicBezTo>
                  <a:pt x="228" y="2"/>
                  <a:pt x="228" y="2"/>
                  <a:pt x="228" y="2"/>
                </a:cubicBezTo>
                <a:cubicBezTo>
                  <a:pt x="228" y="2"/>
                  <a:pt x="228" y="2"/>
                  <a:pt x="228" y="2"/>
                </a:cubicBezTo>
                <a:cubicBezTo>
                  <a:pt x="228" y="2"/>
                  <a:pt x="228" y="2"/>
                  <a:pt x="228" y="2"/>
                </a:cubicBezTo>
                <a:cubicBezTo>
                  <a:pt x="227" y="1"/>
                  <a:pt x="227" y="1"/>
                  <a:pt x="227" y="1"/>
                </a:cubicBezTo>
                <a:cubicBezTo>
                  <a:pt x="227" y="1"/>
                  <a:pt x="227" y="1"/>
                  <a:pt x="227" y="1"/>
                </a:cubicBezTo>
                <a:cubicBezTo>
                  <a:pt x="227" y="1"/>
                  <a:pt x="227" y="1"/>
                  <a:pt x="227" y="1"/>
                </a:cubicBezTo>
                <a:cubicBezTo>
                  <a:pt x="227" y="0"/>
                  <a:pt x="227" y="0"/>
                  <a:pt x="227" y="0"/>
                </a:cubicBezTo>
                <a:cubicBezTo>
                  <a:pt x="228" y="0"/>
                  <a:pt x="228" y="0"/>
                  <a:pt x="228" y="0"/>
                </a:cubicBezTo>
                <a:cubicBezTo>
                  <a:pt x="227" y="0"/>
                  <a:pt x="227" y="0"/>
                  <a:pt x="227" y="0"/>
                </a:cubicBezTo>
                <a:cubicBezTo>
                  <a:pt x="225" y="1"/>
                  <a:pt x="225" y="1"/>
                  <a:pt x="225" y="1"/>
                </a:cubicBezTo>
                <a:cubicBezTo>
                  <a:pt x="225" y="1"/>
                  <a:pt x="225" y="1"/>
                  <a:pt x="225" y="1"/>
                </a:cubicBezTo>
                <a:cubicBezTo>
                  <a:pt x="224" y="1"/>
                  <a:pt x="224" y="1"/>
                  <a:pt x="224" y="1"/>
                </a:cubicBezTo>
                <a:cubicBezTo>
                  <a:pt x="223" y="2"/>
                  <a:pt x="223" y="2"/>
                  <a:pt x="223" y="2"/>
                </a:cubicBezTo>
                <a:cubicBezTo>
                  <a:pt x="220" y="4"/>
                  <a:pt x="220" y="4"/>
                  <a:pt x="220" y="4"/>
                </a:cubicBezTo>
                <a:cubicBezTo>
                  <a:pt x="219" y="4"/>
                  <a:pt x="219" y="4"/>
                  <a:pt x="219" y="4"/>
                </a:cubicBezTo>
                <a:cubicBezTo>
                  <a:pt x="217" y="4"/>
                  <a:pt x="217" y="4"/>
                  <a:pt x="217" y="4"/>
                </a:cubicBezTo>
                <a:cubicBezTo>
                  <a:pt x="215" y="3"/>
                  <a:pt x="215" y="3"/>
                  <a:pt x="215" y="3"/>
                </a:cubicBezTo>
                <a:cubicBezTo>
                  <a:pt x="215" y="3"/>
                  <a:pt x="215" y="3"/>
                  <a:pt x="215" y="3"/>
                </a:cubicBezTo>
                <a:cubicBezTo>
                  <a:pt x="215" y="4"/>
                  <a:pt x="215" y="4"/>
                  <a:pt x="215" y="4"/>
                </a:cubicBezTo>
                <a:cubicBezTo>
                  <a:pt x="214" y="3"/>
                  <a:pt x="214" y="3"/>
                  <a:pt x="214" y="3"/>
                </a:cubicBezTo>
                <a:cubicBezTo>
                  <a:pt x="213" y="3"/>
                  <a:pt x="213" y="3"/>
                  <a:pt x="213" y="3"/>
                </a:cubicBezTo>
                <a:cubicBezTo>
                  <a:pt x="212" y="3"/>
                  <a:pt x="212" y="3"/>
                  <a:pt x="212" y="3"/>
                </a:cubicBezTo>
                <a:cubicBezTo>
                  <a:pt x="212" y="4"/>
                  <a:pt x="212" y="4"/>
                  <a:pt x="212" y="4"/>
                </a:cubicBezTo>
                <a:cubicBezTo>
                  <a:pt x="211" y="4"/>
                  <a:pt x="211" y="4"/>
                  <a:pt x="211" y="4"/>
                </a:cubicBezTo>
                <a:cubicBezTo>
                  <a:pt x="211" y="3"/>
                  <a:pt x="211" y="3"/>
                  <a:pt x="211" y="3"/>
                </a:cubicBezTo>
                <a:cubicBezTo>
                  <a:pt x="211" y="3"/>
                  <a:pt x="211" y="3"/>
                  <a:pt x="211" y="3"/>
                </a:cubicBezTo>
                <a:cubicBezTo>
                  <a:pt x="212" y="2"/>
                  <a:pt x="212" y="2"/>
                  <a:pt x="212" y="2"/>
                </a:cubicBezTo>
                <a:cubicBezTo>
                  <a:pt x="212" y="2"/>
                  <a:pt x="212" y="2"/>
                  <a:pt x="212" y="2"/>
                </a:cubicBezTo>
                <a:cubicBezTo>
                  <a:pt x="211" y="2"/>
                  <a:pt x="211" y="2"/>
                  <a:pt x="211" y="2"/>
                </a:cubicBezTo>
                <a:cubicBezTo>
                  <a:pt x="209" y="3"/>
                  <a:pt x="209" y="3"/>
                  <a:pt x="209" y="3"/>
                </a:cubicBezTo>
                <a:cubicBezTo>
                  <a:pt x="207" y="4"/>
                  <a:pt x="207" y="4"/>
                  <a:pt x="207" y="4"/>
                </a:cubicBezTo>
                <a:cubicBezTo>
                  <a:pt x="207" y="5"/>
                  <a:pt x="207" y="5"/>
                  <a:pt x="207" y="5"/>
                </a:cubicBezTo>
                <a:cubicBezTo>
                  <a:pt x="207" y="6"/>
                  <a:pt x="207" y="6"/>
                  <a:pt x="207" y="6"/>
                </a:cubicBezTo>
                <a:cubicBezTo>
                  <a:pt x="208" y="6"/>
                  <a:pt x="208" y="6"/>
                  <a:pt x="208" y="6"/>
                </a:cubicBezTo>
                <a:cubicBezTo>
                  <a:pt x="207" y="7"/>
                  <a:pt x="207" y="7"/>
                  <a:pt x="207" y="7"/>
                </a:cubicBezTo>
                <a:cubicBezTo>
                  <a:pt x="206" y="7"/>
                  <a:pt x="206" y="7"/>
                  <a:pt x="206" y="7"/>
                </a:cubicBezTo>
                <a:cubicBezTo>
                  <a:pt x="205" y="8"/>
                  <a:pt x="205" y="8"/>
                  <a:pt x="205" y="8"/>
                </a:cubicBezTo>
                <a:cubicBezTo>
                  <a:pt x="204" y="10"/>
                  <a:pt x="204" y="10"/>
                  <a:pt x="204" y="10"/>
                </a:cubicBezTo>
                <a:cubicBezTo>
                  <a:pt x="203" y="12"/>
                  <a:pt x="203" y="12"/>
                  <a:pt x="203" y="12"/>
                </a:cubicBezTo>
                <a:cubicBezTo>
                  <a:pt x="203" y="12"/>
                  <a:pt x="203" y="12"/>
                  <a:pt x="203" y="12"/>
                </a:cubicBezTo>
                <a:cubicBezTo>
                  <a:pt x="203" y="11"/>
                  <a:pt x="203" y="11"/>
                  <a:pt x="203" y="11"/>
                </a:cubicBezTo>
                <a:cubicBezTo>
                  <a:pt x="203" y="10"/>
                  <a:pt x="203" y="10"/>
                  <a:pt x="203" y="10"/>
                </a:cubicBezTo>
                <a:cubicBezTo>
                  <a:pt x="204" y="7"/>
                  <a:pt x="204" y="7"/>
                  <a:pt x="204" y="7"/>
                </a:cubicBezTo>
                <a:cubicBezTo>
                  <a:pt x="205" y="7"/>
                  <a:pt x="205" y="7"/>
                  <a:pt x="205" y="7"/>
                </a:cubicBezTo>
                <a:cubicBezTo>
                  <a:pt x="204" y="7"/>
                  <a:pt x="204" y="7"/>
                  <a:pt x="204" y="7"/>
                </a:cubicBezTo>
                <a:cubicBezTo>
                  <a:pt x="202" y="8"/>
                  <a:pt x="202" y="8"/>
                  <a:pt x="202" y="8"/>
                </a:cubicBezTo>
                <a:cubicBezTo>
                  <a:pt x="200" y="8"/>
                  <a:pt x="200" y="8"/>
                  <a:pt x="200" y="8"/>
                </a:cubicBezTo>
                <a:cubicBezTo>
                  <a:pt x="200" y="7"/>
                  <a:pt x="200" y="7"/>
                  <a:pt x="200" y="7"/>
                </a:cubicBezTo>
                <a:cubicBezTo>
                  <a:pt x="199" y="6"/>
                  <a:pt x="199" y="6"/>
                  <a:pt x="199" y="6"/>
                </a:cubicBezTo>
                <a:cubicBezTo>
                  <a:pt x="198" y="6"/>
                  <a:pt x="198" y="6"/>
                  <a:pt x="198" y="6"/>
                </a:cubicBezTo>
                <a:cubicBezTo>
                  <a:pt x="197" y="6"/>
                  <a:pt x="197" y="6"/>
                  <a:pt x="197" y="6"/>
                </a:cubicBezTo>
                <a:cubicBezTo>
                  <a:pt x="197" y="7"/>
                  <a:pt x="197" y="7"/>
                  <a:pt x="197" y="7"/>
                </a:cubicBezTo>
                <a:cubicBezTo>
                  <a:pt x="199" y="7"/>
                  <a:pt x="199" y="7"/>
                  <a:pt x="199" y="7"/>
                </a:cubicBezTo>
                <a:cubicBezTo>
                  <a:pt x="199" y="8"/>
                  <a:pt x="199" y="8"/>
                  <a:pt x="199" y="8"/>
                </a:cubicBezTo>
                <a:cubicBezTo>
                  <a:pt x="199" y="8"/>
                  <a:pt x="199" y="8"/>
                  <a:pt x="199" y="8"/>
                </a:cubicBezTo>
                <a:cubicBezTo>
                  <a:pt x="197" y="8"/>
                  <a:pt x="197" y="8"/>
                  <a:pt x="197" y="8"/>
                </a:cubicBezTo>
                <a:cubicBezTo>
                  <a:pt x="196" y="7"/>
                  <a:pt x="196" y="7"/>
                  <a:pt x="196" y="7"/>
                </a:cubicBezTo>
                <a:cubicBezTo>
                  <a:pt x="194" y="9"/>
                  <a:pt x="194" y="9"/>
                  <a:pt x="194" y="9"/>
                </a:cubicBezTo>
                <a:cubicBezTo>
                  <a:pt x="191" y="11"/>
                  <a:pt x="191" y="11"/>
                  <a:pt x="191" y="11"/>
                </a:cubicBezTo>
                <a:cubicBezTo>
                  <a:pt x="188" y="12"/>
                  <a:pt x="188" y="12"/>
                  <a:pt x="188" y="12"/>
                </a:cubicBezTo>
                <a:cubicBezTo>
                  <a:pt x="186" y="14"/>
                  <a:pt x="186" y="14"/>
                  <a:pt x="186" y="14"/>
                </a:cubicBezTo>
                <a:cubicBezTo>
                  <a:pt x="184" y="15"/>
                  <a:pt x="184" y="15"/>
                  <a:pt x="184" y="15"/>
                </a:cubicBezTo>
                <a:cubicBezTo>
                  <a:pt x="181" y="18"/>
                  <a:pt x="181" y="18"/>
                  <a:pt x="181" y="18"/>
                </a:cubicBezTo>
                <a:cubicBezTo>
                  <a:pt x="180" y="18"/>
                  <a:pt x="180" y="18"/>
                  <a:pt x="180" y="18"/>
                </a:cubicBezTo>
                <a:cubicBezTo>
                  <a:pt x="179" y="19"/>
                  <a:pt x="179" y="19"/>
                  <a:pt x="179" y="19"/>
                </a:cubicBezTo>
                <a:cubicBezTo>
                  <a:pt x="177" y="19"/>
                  <a:pt x="177" y="19"/>
                  <a:pt x="177" y="19"/>
                </a:cubicBezTo>
                <a:cubicBezTo>
                  <a:pt x="176" y="19"/>
                  <a:pt x="176" y="19"/>
                  <a:pt x="176" y="19"/>
                </a:cubicBezTo>
                <a:cubicBezTo>
                  <a:pt x="175" y="21"/>
                  <a:pt x="175" y="21"/>
                  <a:pt x="175" y="21"/>
                </a:cubicBezTo>
                <a:cubicBezTo>
                  <a:pt x="173" y="21"/>
                  <a:pt x="173" y="21"/>
                  <a:pt x="173" y="21"/>
                </a:cubicBezTo>
                <a:cubicBezTo>
                  <a:pt x="172" y="20"/>
                  <a:pt x="172" y="20"/>
                  <a:pt x="172" y="20"/>
                </a:cubicBezTo>
                <a:cubicBezTo>
                  <a:pt x="171" y="20"/>
                  <a:pt x="171" y="20"/>
                  <a:pt x="171" y="20"/>
                </a:cubicBezTo>
                <a:cubicBezTo>
                  <a:pt x="169" y="19"/>
                  <a:pt x="169" y="19"/>
                  <a:pt x="169" y="19"/>
                </a:cubicBezTo>
                <a:cubicBezTo>
                  <a:pt x="168" y="18"/>
                  <a:pt x="168" y="18"/>
                  <a:pt x="168" y="18"/>
                </a:cubicBezTo>
                <a:cubicBezTo>
                  <a:pt x="167" y="18"/>
                  <a:pt x="167" y="18"/>
                  <a:pt x="167" y="18"/>
                </a:cubicBezTo>
                <a:cubicBezTo>
                  <a:pt x="166" y="18"/>
                  <a:pt x="166" y="18"/>
                  <a:pt x="166" y="18"/>
                </a:cubicBezTo>
                <a:cubicBezTo>
                  <a:pt x="165" y="19"/>
                  <a:pt x="165" y="19"/>
                  <a:pt x="165" y="19"/>
                </a:cubicBezTo>
                <a:cubicBezTo>
                  <a:pt x="163" y="21"/>
                  <a:pt x="163" y="21"/>
                  <a:pt x="163" y="21"/>
                </a:cubicBezTo>
                <a:cubicBezTo>
                  <a:pt x="163" y="22"/>
                  <a:pt x="163" y="22"/>
                  <a:pt x="163" y="22"/>
                </a:cubicBezTo>
                <a:cubicBezTo>
                  <a:pt x="162" y="23"/>
                  <a:pt x="162" y="23"/>
                  <a:pt x="162" y="23"/>
                </a:cubicBezTo>
                <a:cubicBezTo>
                  <a:pt x="161" y="24"/>
                  <a:pt x="161" y="24"/>
                  <a:pt x="161" y="24"/>
                </a:cubicBezTo>
                <a:cubicBezTo>
                  <a:pt x="161" y="24"/>
                  <a:pt x="161" y="24"/>
                  <a:pt x="161" y="24"/>
                </a:cubicBezTo>
                <a:cubicBezTo>
                  <a:pt x="160" y="24"/>
                  <a:pt x="160" y="24"/>
                  <a:pt x="160" y="24"/>
                </a:cubicBezTo>
                <a:cubicBezTo>
                  <a:pt x="159" y="24"/>
                  <a:pt x="159" y="24"/>
                  <a:pt x="159" y="24"/>
                </a:cubicBezTo>
                <a:cubicBezTo>
                  <a:pt x="160" y="26"/>
                  <a:pt x="160" y="26"/>
                  <a:pt x="160" y="26"/>
                </a:cubicBezTo>
                <a:cubicBezTo>
                  <a:pt x="162" y="31"/>
                  <a:pt x="162" y="31"/>
                  <a:pt x="162" y="31"/>
                </a:cubicBezTo>
                <a:cubicBezTo>
                  <a:pt x="163" y="34"/>
                  <a:pt x="163" y="34"/>
                  <a:pt x="163" y="34"/>
                </a:cubicBezTo>
                <a:cubicBezTo>
                  <a:pt x="163" y="37"/>
                  <a:pt x="163" y="37"/>
                  <a:pt x="163" y="37"/>
                </a:cubicBezTo>
                <a:cubicBezTo>
                  <a:pt x="163" y="40"/>
                  <a:pt x="163" y="40"/>
                  <a:pt x="163" y="40"/>
                </a:cubicBezTo>
                <a:cubicBezTo>
                  <a:pt x="162" y="42"/>
                  <a:pt x="162" y="42"/>
                  <a:pt x="162" y="42"/>
                </a:cubicBezTo>
                <a:cubicBezTo>
                  <a:pt x="161" y="43"/>
                  <a:pt x="161" y="43"/>
                  <a:pt x="161" y="43"/>
                </a:cubicBezTo>
                <a:cubicBezTo>
                  <a:pt x="161" y="44"/>
                  <a:pt x="161" y="44"/>
                  <a:pt x="161" y="44"/>
                </a:cubicBezTo>
                <a:cubicBezTo>
                  <a:pt x="163" y="46"/>
                  <a:pt x="163" y="46"/>
                  <a:pt x="163" y="46"/>
                </a:cubicBezTo>
                <a:cubicBezTo>
                  <a:pt x="164" y="47"/>
                  <a:pt x="164" y="47"/>
                  <a:pt x="164" y="47"/>
                </a:cubicBezTo>
                <a:cubicBezTo>
                  <a:pt x="164" y="46"/>
                  <a:pt x="164" y="46"/>
                  <a:pt x="164" y="46"/>
                </a:cubicBezTo>
                <a:cubicBezTo>
                  <a:pt x="164" y="46"/>
                  <a:pt x="164" y="46"/>
                  <a:pt x="164" y="46"/>
                </a:cubicBezTo>
                <a:cubicBezTo>
                  <a:pt x="165" y="46"/>
                  <a:pt x="165" y="46"/>
                  <a:pt x="165" y="46"/>
                </a:cubicBezTo>
                <a:cubicBezTo>
                  <a:pt x="166" y="46"/>
                  <a:pt x="166" y="46"/>
                  <a:pt x="166" y="46"/>
                </a:cubicBezTo>
                <a:cubicBezTo>
                  <a:pt x="165" y="46"/>
                  <a:pt x="165" y="46"/>
                  <a:pt x="165" y="46"/>
                </a:cubicBezTo>
                <a:cubicBezTo>
                  <a:pt x="165" y="47"/>
                  <a:pt x="165" y="47"/>
                  <a:pt x="165" y="47"/>
                </a:cubicBezTo>
                <a:cubicBezTo>
                  <a:pt x="168" y="49"/>
                  <a:pt x="168" y="49"/>
                  <a:pt x="168" y="49"/>
                </a:cubicBezTo>
                <a:cubicBezTo>
                  <a:pt x="167" y="49"/>
                  <a:pt x="167" y="49"/>
                  <a:pt x="167" y="49"/>
                </a:cubicBezTo>
                <a:cubicBezTo>
                  <a:pt x="166" y="49"/>
                  <a:pt x="166" y="49"/>
                  <a:pt x="166" y="49"/>
                </a:cubicBezTo>
                <a:cubicBezTo>
                  <a:pt x="166" y="50"/>
                  <a:pt x="166" y="50"/>
                  <a:pt x="166" y="50"/>
                </a:cubicBezTo>
                <a:cubicBezTo>
                  <a:pt x="166" y="52"/>
                  <a:pt x="166" y="52"/>
                  <a:pt x="166" y="52"/>
                </a:cubicBezTo>
                <a:cubicBezTo>
                  <a:pt x="166" y="53"/>
                  <a:pt x="166" y="53"/>
                  <a:pt x="166" y="53"/>
                </a:cubicBezTo>
                <a:cubicBezTo>
                  <a:pt x="166" y="54"/>
                  <a:pt x="166" y="54"/>
                  <a:pt x="166" y="54"/>
                </a:cubicBezTo>
                <a:cubicBezTo>
                  <a:pt x="167" y="53"/>
                  <a:pt x="167" y="53"/>
                  <a:pt x="167" y="53"/>
                </a:cubicBezTo>
                <a:cubicBezTo>
                  <a:pt x="168" y="53"/>
                  <a:pt x="168" y="53"/>
                  <a:pt x="168" y="53"/>
                </a:cubicBezTo>
                <a:cubicBezTo>
                  <a:pt x="169" y="53"/>
                  <a:pt x="169" y="53"/>
                  <a:pt x="169" y="53"/>
                </a:cubicBezTo>
                <a:cubicBezTo>
                  <a:pt x="169" y="54"/>
                  <a:pt x="169" y="54"/>
                  <a:pt x="169" y="54"/>
                </a:cubicBezTo>
                <a:cubicBezTo>
                  <a:pt x="170" y="54"/>
                  <a:pt x="170" y="54"/>
                  <a:pt x="170" y="54"/>
                </a:cubicBezTo>
                <a:cubicBezTo>
                  <a:pt x="172" y="54"/>
                  <a:pt x="172" y="54"/>
                  <a:pt x="172" y="54"/>
                </a:cubicBezTo>
                <a:cubicBezTo>
                  <a:pt x="173" y="55"/>
                  <a:pt x="173" y="55"/>
                  <a:pt x="173" y="55"/>
                </a:cubicBezTo>
                <a:cubicBezTo>
                  <a:pt x="172" y="55"/>
                  <a:pt x="172" y="55"/>
                  <a:pt x="172" y="55"/>
                </a:cubicBezTo>
                <a:cubicBezTo>
                  <a:pt x="172" y="57"/>
                  <a:pt x="172" y="57"/>
                  <a:pt x="172" y="57"/>
                </a:cubicBezTo>
                <a:cubicBezTo>
                  <a:pt x="172" y="58"/>
                  <a:pt x="172" y="58"/>
                  <a:pt x="172" y="58"/>
                </a:cubicBezTo>
                <a:cubicBezTo>
                  <a:pt x="170" y="58"/>
                  <a:pt x="170" y="58"/>
                  <a:pt x="170" y="58"/>
                </a:cubicBezTo>
                <a:cubicBezTo>
                  <a:pt x="171" y="57"/>
                  <a:pt x="171" y="57"/>
                  <a:pt x="171" y="57"/>
                </a:cubicBezTo>
                <a:cubicBezTo>
                  <a:pt x="169" y="57"/>
                  <a:pt x="169" y="57"/>
                  <a:pt x="169" y="57"/>
                </a:cubicBezTo>
                <a:cubicBezTo>
                  <a:pt x="169" y="57"/>
                  <a:pt x="169" y="57"/>
                  <a:pt x="169" y="57"/>
                </a:cubicBezTo>
                <a:cubicBezTo>
                  <a:pt x="168" y="57"/>
                  <a:pt x="168" y="57"/>
                  <a:pt x="168" y="57"/>
                </a:cubicBezTo>
                <a:cubicBezTo>
                  <a:pt x="167" y="56"/>
                  <a:pt x="167" y="56"/>
                  <a:pt x="167" y="56"/>
                </a:cubicBezTo>
                <a:cubicBezTo>
                  <a:pt x="167" y="55"/>
                  <a:pt x="167" y="55"/>
                  <a:pt x="167" y="55"/>
                </a:cubicBezTo>
                <a:cubicBezTo>
                  <a:pt x="166" y="54"/>
                  <a:pt x="166" y="54"/>
                  <a:pt x="166" y="54"/>
                </a:cubicBezTo>
                <a:cubicBezTo>
                  <a:pt x="165" y="55"/>
                  <a:pt x="165" y="55"/>
                  <a:pt x="165" y="55"/>
                </a:cubicBezTo>
                <a:cubicBezTo>
                  <a:pt x="164" y="54"/>
                  <a:pt x="164" y="54"/>
                  <a:pt x="164" y="54"/>
                </a:cubicBezTo>
                <a:cubicBezTo>
                  <a:pt x="164" y="52"/>
                  <a:pt x="164" y="52"/>
                  <a:pt x="164" y="52"/>
                </a:cubicBezTo>
                <a:cubicBezTo>
                  <a:pt x="165" y="49"/>
                  <a:pt x="165" y="49"/>
                  <a:pt x="165" y="49"/>
                </a:cubicBezTo>
                <a:cubicBezTo>
                  <a:pt x="165" y="48"/>
                  <a:pt x="165" y="48"/>
                  <a:pt x="165" y="48"/>
                </a:cubicBezTo>
                <a:cubicBezTo>
                  <a:pt x="165" y="48"/>
                  <a:pt x="165" y="48"/>
                  <a:pt x="165" y="48"/>
                </a:cubicBezTo>
                <a:cubicBezTo>
                  <a:pt x="164" y="49"/>
                  <a:pt x="164" y="49"/>
                  <a:pt x="164" y="49"/>
                </a:cubicBezTo>
                <a:cubicBezTo>
                  <a:pt x="164" y="52"/>
                  <a:pt x="164" y="52"/>
                  <a:pt x="164" y="52"/>
                </a:cubicBezTo>
                <a:cubicBezTo>
                  <a:pt x="163" y="54"/>
                  <a:pt x="163" y="54"/>
                  <a:pt x="163" y="54"/>
                </a:cubicBezTo>
                <a:cubicBezTo>
                  <a:pt x="162" y="55"/>
                  <a:pt x="162" y="55"/>
                  <a:pt x="162" y="55"/>
                </a:cubicBezTo>
                <a:cubicBezTo>
                  <a:pt x="162" y="56"/>
                  <a:pt x="162" y="56"/>
                  <a:pt x="162" y="56"/>
                </a:cubicBezTo>
                <a:cubicBezTo>
                  <a:pt x="163" y="55"/>
                  <a:pt x="163" y="55"/>
                  <a:pt x="163" y="55"/>
                </a:cubicBezTo>
                <a:cubicBezTo>
                  <a:pt x="164" y="55"/>
                  <a:pt x="164" y="55"/>
                  <a:pt x="164" y="55"/>
                </a:cubicBezTo>
                <a:cubicBezTo>
                  <a:pt x="164" y="55"/>
                  <a:pt x="164" y="55"/>
                  <a:pt x="164" y="55"/>
                </a:cubicBezTo>
                <a:cubicBezTo>
                  <a:pt x="165" y="55"/>
                  <a:pt x="165" y="55"/>
                  <a:pt x="165" y="55"/>
                </a:cubicBezTo>
                <a:cubicBezTo>
                  <a:pt x="166" y="56"/>
                  <a:pt x="166" y="56"/>
                  <a:pt x="166" y="56"/>
                </a:cubicBezTo>
                <a:cubicBezTo>
                  <a:pt x="166" y="58"/>
                  <a:pt x="166" y="58"/>
                  <a:pt x="166" y="58"/>
                </a:cubicBezTo>
                <a:cubicBezTo>
                  <a:pt x="165" y="59"/>
                  <a:pt x="165" y="59"/>
                  <a:pt x="165" y="59"/>
                </a:cubicBezTo>
                <a:cubicBezTo>
                  <a:pt x="163" y="60"/>
                  <a:pt x="163" y="60"/>
                  <a:pt x="163" y="60"/>
                </a:cubicBezTo>
                <a:cubicBezTo>
                  <a:pt x="165" y="58"/>
                  <a:pt x="165" y="58"/>
                  <a:pt x="165" y="58"/>
                </a:cubicBezTo>
                <a:cubicBezTo>
                  <a:pt x="165" y="58"/>
                  <a:pt x="165" y="58"/>
                  <a:pt x="165" y="58"/>
                </a:cubicBezTo>
                <a:cubicBezTo>
                  <a:pt x="164" y="57"/>
                  <a:pt x="164" y="57"/>
                  <a:pt x="164" y="57"/>
                </a:cubicBezTo>
                <a:cubicBezTo>
                  <a:pt x="164" y="57"/>
                  <a:pt x="164" y="57"/>
                  <a:pt x="164" y="57"/>
                </a:cubicBezTo>
                <a:cubicBezTo>
                  <a:pt x="163" y="57"/>
                  <a:pt x="163" y="57"/>
                  <a:pt x="163" y="57"/>
                </a:cubicBezTo>
                <a:cubicBezTo>
                  <a:pt x="161" y="59"/>
                  <a:pt x="161" y="59"/>
                  <a:pt x="161" y="59"/>
                </a:cubicBezTo>
                <a:cubicBezTo>
                  <a:pt x="161" y="59"/>
                  <a:pt x="161" y="59"/>
                  <a:pt x="161" y="59"/>
                </a:cubicBezTo>
                <a:cubicBezTo>
                  <a:pt x="160" y="60"/>
                  <a:pt x="160" y="60"/>
                  <a:pt x="160" y="60"/>
                </a:cubicBezTo>
                <a:cubicBezTo>
                  <a:pt x="159" y="60"/>
                  <a:pt x="159" y="60"/>
                  <a:pt x="159" y="60"/>
                </a:cubicBezTo>
                <a:cubicBezTo>
                  <a:pt x="159" y="59"/>
                  <a:pt x="159" y="59"/>
                  <a:pt x="159" y="59"/>
                </a:cubicBezTo>
                <a:cubicBezTo>
                  <a:pt x="159" y="59"/>
                  <a:pt x="159" y="59"/>
                  <a:pt x="159" y="59"/>
                </a:cubicBezTo>
                <a:cubicBezTo>
                  <a:pt x="158" y="59"/>
                  <a:pt x="158" y="59"/>
                  <a:pt x="158" y="59"/>
                </a:cubicBezTo>
                <a:cubicBezTo>
                  <a:pt x="157" y="59"/>
                  <a:pt x="157" y="59"/>
                  <a:pt x="157" y="59"/>
                </a:cubicBezTo>
                <a:cubicBezTo>
                  <a:pt x="157" y="58"/>
                  <a:pt x="157" y="58"/>
                  <a:pt x="157" y="58"/>
                </a:cubicBezTo>
                <a:cubicBezTo>
                  <a:pt x="156" y="58"/>
                  <a:pt x="156" y="58"/>
                  <a:pt x="156" y="58"/>
                </a:cubicBezTo>
                <a:cubicBezTo>
                  <a:pt x="156" y="58"/>
                  <a:pt x="156" y="58"/>
                  <a:pt x="156" y="58"/>
                </a:cubicBezTo>
                <a:cubicBezTo>
                  <a:pt x="155" y="58"/>
                  <a:pt x="155" y="58"/>
                  <a:pt x="155" y="58"/>
                </a:cubicBezTo>
                <a:cubicBezTo>
                  <a:pt x="155" y="57"/>
                  <a:pt x="155" y="57"/>
                  <a:pt x="155" y="57"/>
                </a:cubicBezTo>
                <a:cubicBezTo>
                  <a:pt x="154" y="56"/>
                  <a:pt x="154" y="56"/>
                  <a:pt x="154" y="56"/>
                </a:cubicBezTo>
                <a:cubicBezTo>
                  <a:pt x="153" y="57"/>
                  <a:pt x="153" y="57"/>
                  <a:pt x="153" y="57"/>
                </a:cubicBezTo>
                <a:cubicBezTo>
                  <a:pt x="153" y="57"/>
                  <a:pt x="153" y="57"/>
                  <a:pt x="153" y="57"/>
                </a:cubicBezTo>
                <a:cubicBezTo>
                  <a:pt x="153" y="56"/>
                  <a:pt x="153" y="56"/>
                  <a:pt x="153" y="56"/>
                </a:cubicBezTo>
                <a:cubicBezTo>
                  <a:pt x="152" y="55"/>
                  <a:pt x="152" y="55"/>
                  <a:pt x="152" y="55"/>
                </a:cubicBezTo>
                <a:cubicBezTo>
                  <a:pt x="152" y="54"/>
                  <a:pt x="152" y="54"/>
                  <a:pt x="152" y="54"/>
                </a:cubicBezTo>
                <a:cubicBezTo>
                  <a:pt x="153" y="54"/>
                  <a:pt x="153" y="54"/>
                  <a:pt x="153" y="54"/>
                </a:cubicBezTo>
                <a:cubicBezTo>
                  <a:pt x="154" y="52"/>
                  <a:pt x="154" y="52"/>
                  <a:pt x="154" y="52"/>
                </a:cubicBezTo>
                <a:cubicBezTo>
                  <a:pt x="155" y="52"/>
                  <a:pt x="155" y="52"/>
                  <a:pt x="155" y="52"/>
                </a:cubicBezTo>
                <a:cubicBezTo>
                  <a:pt x="155" y="52"/>
                  <a:pt x="155" y="52"/>
                  <a:pt x="155" y="52"/>
                </a:cubicBezTo>
                <a:cubicBezTo>
                  <a:pt x="155" y="51"/>
                  <a:pt x="155" y="51"/>
                  <a:pt x="155" y="51"/>
                </a:cubicBezTo>
                <a:cubicBezTo>
                  <a:pt x="154" y="50"/>
                  <a:pt x="154" y="50"/>
                  <a:pt x="154" y="50"/>
                </a:cubicBezTo>
                <a:cubicBezTo>
                  <a:pt x="153" y="49"/>
                  <a:pt x="153" y="49"/>
                  <a:pt x="153" y="49"/>
                </a:cubicBezTo>
                <a:cubicBezTo>
                  <a:pt x="152" y="49"/>
                  <a:pt x="152" y="49"/>
                  <a:pt x="152" y="49"/>
                </a:cubicBezTo>
                <a:cubicBezTo>
                  <a:pt x="151" y="50"/>
                  <a:pt x="151" y="50"/>
                  <a:pt x="151" y="50"/>
                </a:cubicBezTo>
                <a:cubicBezTo>
                  <a:pt x="150" y="50"/>
                  <a:pt x="150" y="50"/>
                  <a:pt x="150" y="50"/>
                </a:cubicBezTo>
                <a:cubicBezTo>
                  <a:pt x="149" y="50"/>
                  <a:pt x="149" y="50"/>
                  <a:pt x="149" y="50"/>
                </a:cubicBezTo>
                <a:cubicBezTo>
                  <a:pt x="148" y="50"/>
                  <a:pt x="148" y="50"/>
                  <a:pt x="148" y="50"/>
                </a:cubicBezTo>
                <a:cubicBezTo>
                  <a:pt x="145" y="51"/>
                  <a:pt x="145" y="51"/>
                  <a:pt x="145" y="51"/>
                </a:cubicBezTo>
                <a:cubicBezTo>
                  <a:pt x="145" y="51"/>
                  <a:pt x="145" y="51"/>
                  <a:pt x="145" y="51"/>
                </a:cubicBezTo>
                <a:cubicBezTo>
                  <a:pt x="145" y="52"/>
                  <a:pt x="145" y="52"/>
                  <a:pt x="145" y="52"/>
                </a:cubicBezTo>
                <a:cubicBezTo>
                  <a:pt x="146" y="53"/>
                  <a:pt x="146" y="53"/>
                  <a:pt x="146" y="53"/>
                </a:cubicBezTo>
                <a:cubicBezTo>
                  <a:pt x="146" y="53"/>
                  <a:pt x="146" y="53"/>
                  <a:pt x="146" y="53"/>
                </a:cubicBezTo>
                <a:cubicBezTo>
                  <a:pt x="145" y="53"/>
                  <a:pt x="145" y="53"/>
                  <a:pt x="145" y="53"/>
                </a:cubicBezTo>
                <a:cubicBezTo>
                  <a:pt x="145" y="53"/>
                  <a:pt x="145" y="53"/>
                  <a:pt x="145" y="53"/>
                </a:cubicBezTo>
                <a:cubicBezTo>
                  <a:pt x="144" y="53"/>
                  <a:pt x="144" y="53"/>
                  <a:pt x="144" y="53"/>
                </a:cubicBezTo>
                <a:cubicBezTo>
                  <a:pt x="143" y="52"/>
                  <a:pt x="143" y="52"/>
                  <a:pt x="143" y="52"/>
                </a:cubicBezTo>
                <a:cubicBezTo>
                  <a:pt x="141" y="52"/>
                  <a:pt x="141" y="52"/>
                  <a:pt x="141" y="52"/>
                </a:cubicBezTo>
                <a:cubicBezTo>
                  <a:pt x="140" y="52"/>
                  <a:pt x="140" y="52"/>
                  <a:pt x="140" y="52"/>
                </a:cubicBezTo>
                <a:cubicBezTo>
                  <a:pt x="139" y="53"/>
                  <a:pt x="139" y="53"/>
                  <a:pt x="139" y="53"/>
                </a:cubicBezTo>
                <a:cubicBezTo>
                  <a:pt x="139" y="53"/>
                  <a:pt x="139" y="53"/>
                  <a:pt x="139" y="53"/>
                </a:cubicBezTo>
                <a:cubicBezTo>
                  <a:pt x="138" y="53"/>
                  <a:pt x="138" y="53"/>
                  <a:pt x="138" y="53"/>
                </a:cubicBezTo>
                <a:cubicBezTo>
                  <a:pt x="138" y="53"/>
                  <a:pt x="138" y="53"/>
                  <a:pt x="138" y="53"/>
                </a:cubicBezTo>
                <a:cubicBezTo>
                  <a:pt x="137" y="53"/>
                  <a:pt x="137" y="53"/>
                  <a:pt x="137" y="53"/>
                </a:cubicBezTo>
                <a:cubicBezTo>
                  <a:pt x="135" y="54"/>
                  <a:pt x="135" y="54"/>
                  <a:pt x="135" y="54"/>
                </a:cubicBezTo>
                <a:cubicBezTo>
                  <a:pt x="135" y="54"/>
                  <a:pt x="135" y="54"/>
                  <a:pt x="135" y="54"/>
                </a:cubicBezTo>
                <a:cubicBezTo>
                  <a:pt x="135" y="55"/>
                  <a:pt x="135" y="55"/>
                  <a:pt x="135" y="55"/>
                </a:cubicBezTo>
                <a:cubicBezTo>
                  <a:pt x="133" y="55"/>
                  <a:pt x="133" y="55"/>
                  <a:pt x="133" y="55"/>
                </a:cubicBezTo>
                <a:cubicBezTo>
                  <a:pt x="132" y="56"/>
                  <a:pt x="132" y="56"/>
                  <a:pt x="132" y="56"/>
                </a:cubicBezTo>
                <a:cubicBezTo>
                  <a:pt x="131" y="56"/>
                  <a:pt x="131" y="56"/>
                  <a:pt x="131" y="56"/>
                </a:cubicBezTo>
                <a:cubicBezTo>
                  <a:pt x="132" y="56"/>
                  <a:pt x="132" y="56"/>
                  <a:pt x="132" y="56"/>
                </a:cubicBezTo>
                <a:cubicBezTo>
                  <a:pt x="132" y="55"/>
                  <a:pt x="132" y="55"/>
                  <a:pt x="132" y="55"/>
                </a:cubicBezTo>
                <a:cubicBezTo>
                  <a:pt x="131" y="56"/>
                  <a:pt x="131" y="56"/>
                  <a:pt x="131" y="56"/>
                </a:cubicBezTo>
                <a:cubicBezTo>
                  <a:pt x="130" y="57"/>
                  <a:pt x="130" y="57"/>
                  <a:pt x="130" y="57"/>
                </a:cubicBezTo>
                <a:cubicBezTo>
                  <a:pt x="130" y="57"/>
                  <a:pt x="130" y="57"/>
                  <a:pt x="130" y="57"/>
                </a:cubicBezTo>
                <a:cubicBezTo>
                  <a:pt x="132" y="59"/>
                  <a:pt x="132" y="59"/>
                  <a:pt x="132" y="59"/>
                </a:cubicBezTo>
                <a:cubicBezTo>
                  <a:pt x="133" y="61"/>
                  <a:pt x="133" y="61"/>
                  <a:pt x="133" y="61"/>
                </a:cubicBezTo>
                <a:cubicBezTo>
                  <a:pt x="134" y="61"/>
                  <a:pt x="134" y="61"/>
                  <a:pt x="134" y="61"/>
                </a:cubicBezTo>
                <a:cubicBezTo>
                  <a:pt x="135" y="63"/>
                  <a:pt x="135" y="63"/>
                  <a:pt x="135" y="63"/>
                </a:cubicBezTo>
                <a:cubicBezTo>
                  <a:pt x="137" y="63"/>
                  <a:pt x="137" y="63"/>
                  <a:pt x="137" y="63"/>
                </a:cubicBezTo>
                <a:cubicBezTo>
                  <a:pt x="137" y="64"/>
                  <a:pt x="137" y="64"/>
                  <a:pt x="137" y="64"/>
                </a:cubicBezTo>
                <a:cubicBezTo>
                  <a:pt x="138" y="65"/>
                  <a:pt x="138" y="65"/>
                  <a:pt x="138" y="65"/>
                </a:cubicBezTo>
                <a:cubicBezTo>
                  <a:pt x="139" y="65"/>
                  <a:pt x="139" y="65"/>
                  <a:pt x="139" y="65"/>
                </a:cubicBezTo>
                <a:cubicBezTo>
                  <a:pt x="139" y="66"/>
                  <a:pt x="139" y="66"/>
                  <a:pt x="139" y="66"/>
                </a:cubicBezTo>
                <a:cubicBezTo>
                  <a:pt x="137" y="66"/>
                  <a:pt x="137" y="66"/>
                  <a:pt x="137" y="66"/>
                </a:cubicBezTo>
                <a:cubicBezTo>
                  <a:pt x="137" y="65"/>
                  <a:pt x="137" y="65"/>
                  <a:pt x="137" y="65"/>
                </a:cubicBezTo>
                <a:cubicBezTo>
                  <a:pt x="136" y="64"/>
                  <a:pt x="136" y="64"/>
                  <a:pt x="136" y="64"/>
                </a:cubicBezTo>
                <a:cubicBezTo>
                  <a:pt x="135" y="63"/>
                  <a:pt x="135" y="63"/>
                  <a:pt x="135" y="63"/>
                </a:cubicBezTo>
                <a:cubicBezTo>
                  <a:pt x="135" y="63"/>
                  <a:pt x="135" y="63"/>
                  <a:pt x="135" y="63"/>
                </a:cubicBezTo>
                <a:cubicBezTo>
                  <a:pt x="133" y="64"/>
                  <a:pt x="133" y="64"/>
                  <a:pt x="133" y="64"/>
                </a:cubicBezTo>
                <a:cubicBezTo>
                  <a:pt x="133" y="64"/>
                  <a:pt x="133" y="64"/>
                  <a:pt x="133" y="64"/>
                </a:cubicBezTo>
                <a:cubicBezTo>
                  <a:pt x="132" y="64"/>
                  <a:pt x="132" y="64"/>
                  <a:pt x="132" y="64"/>
                </a:cubicBezTo>
                <a:cubicBezTo>
                  <a:pt x="133" y="63"/>
                  <a:pt x="133" y="63"/>
                  <a:pt x="133" y="63"/>
                </a:cubicBezTo>
                <a:cubicBezTo>
                  <a:pt x="133" y="62"/>
                  <a:pt x="133" y="62"/>
                  <a:pt x="133" y="62"/>
                </a:cubicBezTo>
                <a:cubicBezTo>
                  <a:pt x="132" y="62"/>
                  <a:pt x="132" y="62"/>
                  <a:pt x="132" y="62"/>
                </a:cubicBezTo>
                <a:cubicBezTo>
                  <a:pt x="131" y="63"/>
                  <a:pt x="131" y="63"/>
                  <a:pt x="131" y="63"/>
                </a:cubicBezTo>
                <a:cubicBezTo>
                  <a:pt x="132" y="65"/>
                  <a:pt x="132" y="65"/>
                  <a:pt x="132" y="65"/>
                </a:cubicBezTo>
                <a:cubicBezTo>
                  <a:pt x="132" y="66"/>
                  <a:pt x="132" y="66"/>
                  <a:pt x="132" y="66"/>
                </a:cubicBezTo>
                <a:cubicBezTo>
                  <a:pt x="132" y="66"/>
                  <a:pt x="132" y="66"/>
                  <a:pt x="132" y="66"/>
                </a:cubicBezTo>
                <a:cubicBezTo>
                  <a:pt x="131" y="67"/>
                  <a:pt x="131" y="67"/>
                  <a:pt x="131" y="67"/>
                </a:cubicBezTo>
                <a:cubicBezTo>
                  <a:pt x="130" y="69"/>
                  <a:pt x="130" y="69"/>
                  <a:pt x="130" y="69"/>
                </a:cubicBezTo>
                <a:cubicBezTo>
                  <a:pt x="130" y="70"/>
                  <a:pt x="130" y="70"/>
                  <a:pt x="130" y="70"/>
                </a:cubicBezTo>
                <a:cubicBezTo>
                  <a:pt x="130" y="72"/>
                  <a:pt x="130" y="72"/>
                  <a:pt x="130" y="72"/>
                </a:cubicBezTo>
                <a:cubicBezTo>
                  <a:pt x="132" y="73"/>
                  <a:pt x="132" y="73"/>
                  <a:pt x="132" y="73"/>
                </a:cubicBezTo>
                <a:cubicBezTo>
                  <a:pt x="133" y="74"/>
                  <a:pt x="133" y="74"/>
                  <a:pt x="133" y="74"/>
                </a:cubicBezTo>
                <a:cubicBezTo>
                  <a:pt x="134" y="75"/>
                  <a:pt x="134" y="75"/>
                  <a:pt x="134" y="75"/>
                </a:cubicBezTo>
                <a:cubicBezTo>
                  <a:pt x="135" y="75"/>
                  <a:pt x="135" y="75"/>
                  <a:pt x="135" y="75"/>
                </a:cubicBezTo>
                <a:cubicBezTo>
                  <a:pt x="136" y="74"/>
                  <a:pt x="136" y="74"/>
                  <a:pt x="136" y="74"/>
                </a:cubicBezTo>
                <a:cubicBezTo>
                  <a:pt x="138" y="74"/>
                  <a:pt x="138" y="74"/>
                  <a:pt x="138" y="74"/>
                </a:cubicBezTo>
                <a:cubicBezTo>
                  <a:pt x="139" y="75"/>
                  <a:pt x="139" y="75"/>
                  <a:pt x="139" y="75"/>
                </a:cubicBezTo>
                <a:cubicBezTo>
                  <a:pt x="141" y="75"/>
                  <a:pt x="141" y="75"/>
                  <a:pt x="141" y="75"/>
                </a:cubicBezTo>
                <a:cubicBezTo>
                  <a:pt x="142" y="75"/>
                  <a:pt x="142" y="75"/>
                  <a:pt x="142" y="75"/>
                </a:cubicBezTo>
                <a:cubicBezTo>
                  <a:pt x="142" y="77"/>
                  <a:pt x="142" y="77"/>
                  <a:pt x="142" y="77"/>
                </a:cubicBezTo>
                <a:cubicBezTo>
                  <a:pt x="143" y="77"/>
                  <a:pt x="143" y="77"/>
                  <a:pt x="143" y="77"/>
                </a:cubicBezTo>
                <a:cubicBezTo>
                  <a:pt x="143" y="76"/>
                  <a:pt x="143" y="76"/>
                  <a:pt x="143" y="76"/>
                </a:cubicBezTo>
                <a:cubicBezTo>
                  <a:pt x="143" y="75"/>
                  <a:pt x="143" y="75"/>
                  <a:pt x="143" y="75"/>
                </a:cubicBezTo>
                <a:cubicBezTo>
                  <a:pt x="144" y="75"/>
                  <a:pt x="144" y="75"/>
                  <a:pt x="144" y="75"/>
                </a:cubicBezTo>
                <a:cubicBezTo>
                  <a:pt x="145" y="75"/>
                  <a:pt x="145" y="75"/>
                  <a:pt x="145" y="75"/>
                </a:cubicBezTo>
                <a:cubicBezTo>
                  <a:pt x="145" y="76"/>
                  <a:pt x="145" y="76"/>
                  <a:pt x="145" y="76"/>
                </a:cubicBezTo>
                <a:cubicBezTo>
                  <a:pt x="144" y="77"/>
                  <a:pt x="144" y="77"/>
                  <a:pt x="144" y="77"/>
                </a:cubicBezTo>
                <a:cubicBezTo>
                  <a:pt x="144" y="78"/>
                  <a:pt x="144" y="78"/>
                  <a:pt x="144" y="78"/>
                </a:cubicBezTo>
                <a:cubicBezTo>
                  <a:pt x="144" y="78"/>
                  <a:pt x="144" y="78"/>
                  <a:pt x="144" y="78"/>
                </a:cubicBezTo>
                <a:cubicBezTo>
                  <a:pt x="145" y="77"/>
                  <a:pt x="145" y="77"/>
                  <a:pt x="145" y="77"/>
                </a:cubicBezTo>
                <a:cubicBezTo>
                  <a:pt x="146" y="76"/>
                  <a:pt x="146" y="76"/>
                  <a:pt x="146" y="76"/>
                </a:cubicBezTo>
                <a:cubicBezTo>
                  <a:pt x="147" y="76"/>
                  <a:pt x="147" y="76"/>
                  <a:pt x="147" y="76"/>
                </a:cubicBezTo>
                <a:cubicBezTo>
                  <a:pt x="150" y="74"/>
                  <a:pt x="150" y="74"/>
                  <a:pt x="150" y="74"/>
                </a:cubicBezTo>
                <a:cubicBezTo>
                  <a:pt x="151" y="74"/>
                  <a:pt x="151" y="74"/>
                  <a:pt x="151" y="74"/>
                </a:cubicBezTo>
                <a:cubicBezTo>
                  <a:pt x="152" y="73"/>
                  <a:pt x="152" y="73"/>
                  <a:pt x="152" y="73"/>
                </a:cubicBezTo>
                <a:cubicBezTo>
                  <a:pt x="152" y="73"/>
                  <a:pt x="152" y="73"/>
                  <a:pt x="152" y="73"/>
                </a:cubicBezTo>
                <a:cubicBezTo>
                  <a:pt x="152" y="74"/>
                  <a:pt x="152" y="74"/>
                  <a:pt x="152" y="74"/>
                </a:cubicBezTo>
                <a:cubicBezTo>
                  <a:pt x="153" y="74"/>
                  <a:pt x="153" y="74"/>
                  <a:pt x="153" y="74"/>
                </a:cubicBezTo>
                <a:cubicBezTo>
                  <a:pt x="155" y="73"/>
                  <a:pt x="155" y="73"/>
                  <a:pt x="155" y="73"/>
                </a:cubicBezTo>
                <a:cubicBezTo>
                  <a:pt x="156" y="73"/>
                  <a:pt x="156" y="73"/>
                  <a:pt x="156" y="73"/>
                </a:cubicBezTo>
                <a:cubicBezTo>
                  <a:pt x="156" y="73"/>
                  <a:pt x="156" y="73"/>
                  <a:pt x="156" y="73"/>
                </a:cubicBezTo>
                <a:cubicBezTo>
                  <a:pt x="156" y="73"/>
                  <a:pt x="156" y="73"/>
                  <a:pt x="156" y="73"/>
                </a:cubicBezTo>
                <a:cubicBezTo>
                  <a:pt x="155" y="74"/>
                  <a:pt x="155" y="74"/>
                  <a:pt x="155" y="74"/>
                </a:cubicBezTo>
                <a:cubicBezTo>
                  <a:pt x="155" y="75"/>
                  <a:pt x="155" y="75"/>
                  <a:pt x="155" y="75"/>
                </a:cubicBezTo>
                <a:cubicBezTo>
                  <a:pt x="155" y="75"/>
                  <a:pt x="155" y="75"/>
                  <a:pt x="155" y="75"/>
                </a:cubicBezTo>
                <a:cubicBezTo>
                  <a:pt x="154" y="76"/>
                  <a:pt x="154" y="76"/>
                  <a:pt x="154" y="76"/>
                </a:cubicBezTo>
                <a:cubicBezTo>
                  <a:pt x="153" y="77"/>
                  <a:pt x="153" y="77"/>
                  <a:pt x="153" y="77"/>
                </a:cubicBezTo>
                <a:cubicBezTo>
                  <a:pt x="153" y="76"/>
                  <a:pt x="153" y="76"/>
                  <a:pt x="153" y="76"/>
                </a:cubicBezTo>
                <a:cubicBezTo>
                  <a:pt x="152" y="76"/>
                  <a:pt x="152" y="76"/>
                  <a:pt x="152" y="76"/>
                </a:cubicBezTo>
                <a:cubicBezTo>
                  <a:pt x="151" y="77"/>
                  <a:pt x="151" y="77"/>
                  <a:pt x="151" y="77"/>
                </a:cubicBezTo>
                <a:cubicBezTo>
                  <a:pt x="151" y="77"/>
                  <a:pt x="151" y="77"/>
                  <a:pt x="151" y="77"/>
                </a:cubicBezTo>
                <a:cubicBezTo>
                  <a:pt x="152" y="78"/>
                  <a:pt x="152" y="78"/>
                  <a:pt x="152" y="78"/>
                </a:cubicBezTo>
                <a:cubicBezTo>
                  <a:pt x="152" y="78"/>
                  <a:pt x="152" y="78"/>
                  <a:pt x="152" y="78"/>
                </a:cubicBezTo>
                <a:cubicBezTo>
                  <a:pt x="152" y="80"/>
                  <a:pt x="152" y="80"/>
                  <a:pt x="152" y="80"/>
                </a:cubicBezTo>
                <a:cubicBezTo>
                  <a:pt x="151" y="81"/>
                  <a:pt x="151" y="81"/>
                  <a:pt x="151" y="81"/>
                </a:cubicBezTo>
                <a:cubicBezTo>
                  <a:pt x="150" y="83"/>
                  <a:pt x="150" y="83"/>
                  <a:pt x="150" y="83"/>
                </a:cubicBezTo>
                <a:cubicBezTo>
                  <a:pt x="150" y="83"/>
                  <a:pt x="150" y="83"/>
                  <a:pt x="150" y="83"/>
                </a:cubicBezTo>
                <a:cubicBezTo>
                  <a:pt x="150" y="84"/>
                  <a:pt x="150" y="84"/>
                  <a:pt x="150" y="84"/>
                </a:cubicBezTo>
                <a:cubicBezTo>
                  <a:pt x="150" y="84"/>
                  <a:pt x="150" y="84"/>
                  <a:pt x="150" y="84"/>
                </a:cubicBezTo>
                <a:cubicBezTo>
                  <a:pt x="150" y="85"/>
                  <a:pt x="150" y="85"/>
                  <a:pt x="150" y="85"/>
                </a:cubicBezTo>
                <a:cubicBezTo>
                  <a:pt x="150" y="86"/>
                  <a:pt x="150" y="86"/>
                  <a:pt x="150" y="86"/>
                </a:cubicBezTo>
                <a:cubicBezTo>
                  <a:pt x="149" y="87"/>
                  <a:pt x="149" y="87"/>
                  <a:pt x="149" y="87"/>
                </a:cubicBezTo>
                <a:cubicBezTo>
                  <a:pt x="148" y="88"/>
                  <a:pt x="148" y="88"/>
                  <a:pt x="148" y="88"/>
                </a:cubicBezTo>
                <a:cubicBezTo>
                  <a:pt x="147" y="88"/>
                  <a:pt x="147" y="88"/>
                  <a:pt x="147" y="88"/>
                </a:cubicBezTo>
                <a:cubicBezTo>
                  <a:pt x="146" y="88"/>
                  <a:pt x="146" y="88"/>
                  <a:pt x="146" y="88"/>
                </a:cubicBezTo>
                <a:cubicBezTo>
                  <a:pt x="145" y="89"/>
                  <a:pt x="145" y="89"/>
                  <a:pt x="145" y="89"/>
                </a:cubicBezTo>
                <a:cubicBezTo>
                  <a:pt x="145" y="90"/>
                  <a:pt x="145" y="90"/>
                  <a:pt x="145" y="90"/>
                </a:cubicBezTo>
                <a:cubicBezTo>
                  <a:pt x="143" y="89"/>
                  <a:pt x="143" y="89"/>
                  <a:pt x="143" y="89"/>
                </a:cubicBezTo>
                <a:cubicBezTo>
                  <a:pt x="142" y="89"/>
                  <a:pt x="142" y="89"/>
                  <a:pt x="142" y="89"/>
                </a:cubicBezTo>
                <a:cubicBezTo>
                  <a:pt x="142" y="89"/>
                  <a:pt x="142" y="89"/>
                  <a:pt x="142" y="89"/>
                </a:cubicBezTo>
                <a:cubicBezTo>
                  <a:pt x="141" y="88"/>
                  <a:pt x="141" y="88"/>
                  <a:pt x="141" y="88"/>
                </a:cubicBezTo>
                <a:cubicBezTo>
                  <a:pt x="140" y="87"/>
                  <a:pt x="140" y="87"/>
                  <a:pt x="140" y="87"/>
                </a:cubicBezTo>
                <a:cubicBezTo>
                  <a:pt x="140" y="87"/>
                  <a:pt x="140" y="87"/>
                  <a:pt x="140" y="87"/>
                </a:cubicBezTo>
                <a:cubicBezTo>
                  <a:pt x="139" y="89"/>
                  <a:pt x="139" y="89"/>
                  <a:pt x="139" y="89"/>
                </a:cubicBezTo>
                <a:cubicBezTo>
                  <a:pt x="138" y="90"/>
                  <a:pt x="138" y="90"/>
                  <a:pt x="138" y="90"/>
                </a:cubicBezTo>
                <a:cubicBezTo>
                  <a:pt x="137" y="91"/>
                  <a:pt x="137" y="91"/>
                  <a:pt x="137" y="91"/>
                </a:cubicBezTo>
                <a:cubicBezTo>
                  <a:pt x="135" y="91"/>
                  <a:pt x="135" y="91"/>
                  <a:pt x="135" y="91"/>
                </a:cubicBezTo>
                <a:cubicBezTo>
                  <a:pt x="135" y="92"/>
                  <a:pt x="135" y="92"/>
                  <a:pt x="135" y="92"/>
                </a:cubicBezTo>
                <a:cubicBezTo>
                  <a:pt x="134" y="92"/>
                  <a:pt x="134" y="92"/>
                  <a:pt x="134" y="92"/>
                </a:cubicBezTo>
                <a:cubicBezTo>
                  <a:pt x="133" y="92"/>
                  <a:pt x="133" y="92"/>
                  <a:pt x="133" y="92"/>
                </a:cubicBezTo>
                <a:cubicBezTo>
                  <a:pt x="131" y="92"/>
                  <a:pt x="131" y="92"/>
                  <a:pt x="131" y="92"/>
                </a:cubicBezTo>
                <a:cubicBezTo>
                  <a:pt x="130" y="92"/>
                  <a:pt x="130" y="92"/>
                  <a:pt x="130" y="92"/>
                </a:cubicBezTo>
                <a:cubicBezTo>
                  <a:pt x="129" y="93"/>
                  <a:pt x="129" y="93"/>
                  <a:pt x="129" y="93"/>
                </a:cubicBezTo>
                <a:cubicBezTo>
                  <a:pt x="128" y="93"/>
                  <a:pt x="128" y="93"/>
                  <a:pt x="128" y="93"/>
                </a:cubicBezTo>
                <a:cubicBezTo>
                  <a:pt x="128" y="94"/>
                  <a:pt x="128" y="94"/>
                  <a:pt x="128" y="94"/>
                </a:cubicBezTo>
                <a:cubicBezTo>
                  <a:pt x="127" y="96"/>
                  <a:pt x="127" y="96"/>
                  <a:pt x="127" y="96"/>
                </a:cubicBezTo>
                <a:cubicBezTo>
                  <a:pt x="127" y="97"/>
                  <a:pt x="127" y="97"/>
                  <a:pt x="127" y="97"/>
                </a:cubicBezTo>
                <a:cubicBezTo>
                  <a:pt x="127" y="96"/>
                  <a:pt x="127" y="96"/>
                  <a:pt x="127" y="96"/>
                </a:cubicBezTo>
                <a:cubicBezTo>
                  <a:pt x="125" y="95"/>
                  <a:pt x="125" y="95"/>
                  <a:pt x="125" y="95"/>
                </a:cubicBezTo>
                <a:cubicBezTo>
                  <a:pt x="124" y="95"/>
                  <a:pt x="124" y="95"/>
                  <a:pt x="124" y="95"/>
                </a:cubicBezTo>
                <a:cubicBezTo>
                  <a:pt x="123" y="95"/>
                  <a:pt x="123" y="95"/>
                  <a:pt x="123" y="95"/>
                </a:cubicBezTo>
                <a:cubicBezTo>
                  <a:pt x="123" y="96"/>
                  <a:pt x="123" y="96"/>
                  <a:pt x="123" y="96"/>
                </a:cubicBezTo>
                <a:cubicBezTo>
                  <a:pt x="124" y="96"/>
                  <a:pt x="124" y="96"/>
                  <a:pt x="124" y="96"/>
                </a:cubicBezTo>
                <a:cubicBezTo>
                  <a:pt x="124" y="97"/>
                  <a:pt x="124" y="97"/>
                  <a:pt x="124" y="97"/>
                </a:cubicBezTo>
                <a:cubicBezTo>
                  <a:pt x="123" y="97"/>
                  <a:pt x="123" y="97"/>
                  <a:pt x="123" y="97"/>
                </a:cubicBezTo>
                <a:cubicBezTo>
                  <a:pt x="123" y="96"/>
                  <a:pt x="123" y="96"/>
                  <a:pt x="123" y="96"/>
                </a:cubicBezTo>
                <a:cubicBezTo>
                  <a:pt x="122" y="95"/>
                  <a:pt x="122" y="95"/>
                  <a:pt x="122" y="95"/>
                </a:cubicBezTo>
                <a:cubicBezTo>
                  <a:pt x="121" y="95"/>
                  <a:pt x="121" y="95"/>
                  <a:pt x="121" y="95"/>
                </a:cubicBezTo>
                <a:cubicBezTo>
                  <a:pt x="120" y="97"/>
                  <a:pt x="120" y="97"/>
                  <a:pt x="120" y="97"/>
                </a:cubicBezTo>
                <a:cubicBezTo>
                  <a:pt x="119" y="98"/>
                  <a:pt x="119" y="98"/>
                  <a:pt x="119" y="98"/>
                </a:cubicBezTo>
                <a:cubicBezTo>
                  <a:pt x="119" y="98"/>
                  <a:pt x="119" y="98"/>
                  <a:pt x="119" y="98"/>
                </a:cubicBezTo>
                <a:cubicBezTo>
                  <a:pt x="118" y="98"/>
                  <a:pt x="118" y="98"/>
                  <a:pt x="118" y="98"/>
                </a:cubicBezTo>
                <a:cubicBezTo>
                  <a:pt x="116" y="100"/>
                  <a:pt x="116" y="100"/>
                  <a:pt x="116" y="100"/>
                </a:cubicBezTo>
                <a:cubicBezTo>
                  <a:pt x="116" y="102"/>
                  <a:pt x="116" y="102"/>
                  <a:pt x="116" y="102"/>
                </a:cubicBezTo>
                <a:cubicBezTo>
                  <a:pt x="115" y="102"/>
                  <a:pt x="115" y="102"/>
                  <a:pt x="115" y="102"/>
                </a:cubicBezTo>
                <a:cubicBezTo>
                  <a:pt x="114" y="102"/>
                  <a:pt x="114" y="102"/>
                  <a:pt x="114" y="102"/>
                </a:cubicBezTo>
                <a:cubicBezTo>
                  <a:pt x="113" y="102"/>
                  <a:pt x="113" y="102"/>
                  <a:pt x="113" y="102"/>
                </a:cubicBezTo>
                <a:cubicBezTo>
                  <a:pt x="113" y="102"/>
                  <a:pt x="113" y="102"/>
                  <a:pt x="113" y="102"/>
                </a:cubicBezTo>
                <a:cubicBezTo>
                  <a:pt x="114" y="104"/>
                  <a:pt x="114" y="104"/>
                  <a:pt x="114" y="104"/>
                </a:cubicBezTo>
                <a:cubicBezTo>
                  <a:pt x="114" y="104"/>
                  <a:pt x="114" y="104"/>
                  <a:pt x="114" y="104"/>
                </a:cubicBezTo>
                <a:cubicBezTo>
                  <a:pt x="113" y="104"/>
                  <a:pt x="113" y="104"/>
                  <a:pt x="113" y="104"/>
                </a:cubicBezTo>
                <a:cubicBezTo>
                  <a:pt x="113" y="103"/>
                  <a:pt x="113" y="103"/>
                  <a:pt x="113" y="103"/>
                </a:cubicBezTo>
                <a:cubicBezTo>
                  <a:pt x="112" y="104"/>
                  <a:pt x="112" y="104"/>
                  <a:pt x="112" y="104"/>
                </a:cubicBezTo>
                <a:cubicBezTo>
                  <a:pt x="112" y="104"/>
                  <a:pt x="112" y="104"/>
                  <a:pt x="112" y="104"/>
                </a:cubicBezTo>
                <a:cubicBezTo>
                  <a:pt x="110" y="106"/>
                  <a:pt x="110" y="106"/>
                  <a:pt x="110" y="106"/>
                </a:cubicBezTo>
                <a:cubicBezTo>
                  <a:pt x="110" y="106"/>
                  <a:pt x="110" y="106"/>
                  <a:pt x="110" y="106"/>
                </a:cubicBezTo>
                <a:cubicBezTo>
                  <a:pt x="111" y="108"/>
                  <a:pt x="111" y="108"/>
                  <a:pt x="111" y="108"/>
                </a:cubicBezTo>
                <a:cubicBezTo>
                  <a:pt x="112" y="109"/>
                  <a:pt x="112" y="109"/>
                  <a:pt x="112" y="109"/>
                </a:cubicBezTo>
                <a:cubicBezTo>
                  <a:pt x="111" y="110"/>
                  <a:pt x="111" y="110"/>
                  <a:pt x="111" y="110"/>
                </a:cubicBezTo>
                <a:cubicBezTo>
                  <a:pt x="111" y="111"/>
                  <a:pt x="111" y="111"/>
                  <a:pt x="111" y="111"/>
                </a:cubicBezTo>
                <a:cubicBezTo>
                  <a:pt x="111" y="112"/>
                  <a:pt x="111" y="112"/>
                  <a:pt x="111" y="112"/>
                </a:cubicBezTo>
                <a:cubicBezTo>
                  <a:pt x="112" y="111"/>
                  <a:pt x="112" y="111"/>
                  <a:pt x="112" y="111"/>
                </a:cubicBezTo>
                <a:cubicBezTo>
                  <a:pt x="112" y="111"/>
                  <a:pt x="112" y="111"/>
                  <a:pt x="112" y="111"/>
                </a:cubicBezTo>
                <a:cubicBezTo>
                  <a:pt x="112" y="111"/>
                  <a:pt x="112" y="111"/>
                  <a:pt x="112" y="111"/>
                </a:cubicBezTo>
                <a:cubicBezTo>
                  <a:pt x="113" y="113"/>
                  <a:pt x="113" y="113"/>
                  <a:pt x="113" y="113"/>
                </a:cubicBezTo>
                <a:cubicBezTo>
                  <a:pt x="112" y="113"/>
                  <a:pt x="112" y="113"/>
                  <a:pt x="112" y="113"/>
                </a:cubicBezTo>
                <a:cubicBezTo>
                  <a:pt x="112" y="113"/>
                  <a:pt x="112" y="113"/>
                  <a:pt x="112" y="113"/>
                </a:cubicBezTo>
                <a:cubicBezTo>
                  <a:pt x="112" y="114"/>
                  <a:pt x="112" y="114"/>
                  <a:pt x="112" y="114"/>
                </a:cubicBezTo>
                <a:cubicBezTo>
                  <a:pt x="113" y="114"/>
                  <a:pt x="113" y="114"/>
                  <a:pt x="113" y="114"/>
                </a:cubicBezTo>
                <a:cubicBezTo>
                  <a:pt x="113" y="113"/>
                  <a:pt x="113" y="113"/>
                  <a:pt x="113" y="113"/>
                </a:cubicBezTo>
                <a:cubicBezTo>
                  <a:pt x="114" y="113"/>
                  <a:pt x="114" y="113"/>
                  <a:pt x="114" y="113"/>
                </a:cubicBezTo>
                <a:cubicBezTo>
                  <a:pt x="114" y="114"/>
                  <a:pt x="114" y="114"/>
                  <a:pt x="114" y="114"/>
                </a:cubicBezTo>
                <a:cubicBezTo>
                  <a:pt x="114" y="114"/>
                  <a:pt x="114" y="114"/>
                  <a:pt x="114" y="114"/>
                </a:cubicBezTo>
                <a:cubicBezTo>
                  <a:pt x="115" y="114"/>
                  <a:pt x="115" y="114"/>
                  <a:pt x="115" y="114"/>
                </a:cubicBezTo>
                <a:cubicBezTo>
                  <a:pt x="116" y="115"/>
                  <a:pt x="116" y="115"/>
                  <a:pt x="116" y="115"/>
                </a:cubicBezTo>
                <a:cubicBezTo>
                  <a:pt x="117" y="115"/>
                  <a:pt x="117" y="115"/>
                  <a:pt x="117" y="115"/>
                </a:cubicBezTo>
                <a:cubicBezTo>
                  <a:pt x="118" y="114"/>
                  <a:pt x="118" y="114"/>
                  <a:pt x="118" y="114"/>
                </a:cubicBezTo>
                <a:cubicBezTo>
                  <a:pt x="118" y="112"/>
                  <a:pt x="118" y="112"/>
                  <a:pt x="118" y="112"/>
                </a:cubicBezTo>
                <a:cubicBezTo>
                  <a:pt x="119" y="112"/>
                  <a:pt x="119" y="112"/>
                  <a:pt x="119" y="112"/>
                </a:cubicBezTo>
                <a:cubicBezTo>
                  <a:pt x="121" y="112"/>
                  <a:pt x="121" y="112"/>
                  <a:pt x="121" y="112"/>
                </a:cubicBezTo>
                <a:cubicBezTo>
                  <a:pt x="122" y="111"/>
                  <a:pt x="122" y="111"/>
                  <a:pt x="122" y="111"/>
                </a:cubicBezTo>
                <a:cubicBezTo>
                  <a:pt x="121" y="112"/>
                  <a:pt x="121" y="112"/>
                  <a:pt x="121" y="112"/>
                </a:cubicBezTo>
                <a:cubicBezTo>
                  <a:pt x="120" y="112"/>
                  <a:pt x="120" y="112"/>
                  <a:pt x="120" y="112"/>
                </a:cubicBezTo>
                <a:cubicBezTo>
                  <a:pt x="118" y="114"/>
                  <a:pt x="118" y="114"/>
                  <a:pt x="118" y="114"/>
                </a:cubicBezTo>
                <a:cubicBezTo>
                  <a:pt x="118" y="115"/>
                  <a:pt x="118" y="115"/>
                  <a:pt x="118" y="115"/>
                </a:cubicBezTo>
                <a:cubicBezTo>
                  <a:pt x="117" y="115"/>
                  <a:pt x="117" y="115"/>
                  <a:pt x="117" y="115"/>
                </a:cubicBezTo>
                <a:cubicBezTo>
                  <a:pt x="118" y="116"/>
                  <a:pt x="118" y="116"/>
                  <a:pt x="118" y="116"/>
                </a:cubicBezTo>
                <a:cubicBezTo>
                  <a:pt x="118" y="117"/>
                  <a:pt x="118" y="117"/>
                  <a:pt x="118" y="117"/>
                </a:cubicBezTo>
                <a:cubicBezTo>
                  <a:pt x="117" y="117"/>
                  <a:pt x="117" y="117"/>
                  <a:pt x="117" y="117"/>
                </a:cubicBezTo>
                <a:cubicBezTo>
                  <a:pt x="117" y="117"/>
                  <a:pt x="117" y="117"/>
                  <a:pt x="117" y="117"/>
                </a:cubicBezTo>
                <a:cubicBezTo>
                  <a:pt x="117" y="116"/>
                  <a:pt x="117" y="116"/>
                  <a:pt x="117" y="116"/>
                </a:cubicBezTo>
                <a:cubicBezTo>
                  <a:pt x="116" y="116"/>
                  <a:pt x="116" y="116"/>
                  <a:pt x="116" y="116"/>
                </a:cubicBezTo>
                <a:cubicBezTo>
                  <a:pt x="115" y="116"/>
                  <a:pt x="115" y="116"/>
                  <a:pt x="115" y="116"/>
                </a:cubicBezTo>
                <a:cubicBezTo>
                  <a:pt x="115" y="115"/>
                  <a:pt x="115" y="115"/>
                  <a:pt x="115" y="115"/>
                </a:cubicBezTo>
                <a:cubicBezTo>
                  <a:pt x="114" y="115"/>
                  <a:pt x="114" y="115"/>
                  <a:pt x="114" y="115"/>
                </a:cubicBezTo>
                <a:cubicBezTo>
                  <a:pt x="113" y="114"/>
                  <a:pt x="113" y="114"/>
                  <a:pt x="113" y="114"/>
                </a:cubicBezTo>
                <a:cubicBezTo>
                  <a:pt x="112" y="115"/>
                  <a:pt x="112" y="115"/>
                  <a:pt x="112" y="115"/>
                </a:cubicBezTo>
                <a:cubicBezTo>
                  <a:pt x="111" y="115"/>
                  <a:pt x="111" y="115"/>
                  <a:pt x="111" y="115"/>
                </a:cubicBezTo>
                <a:cubicBezTo>
                  <a:pt x="111" y="116"/>
                  <a:pt x="111" y="116"/>
                  <a:pt x="111" y="116"/>
                </a:cubicBezTo>
                <a:cubicBezTo>
                  <a:pt x="110" y="116"/>
                  <a:pt x="110" y="116"/>
                  <a:pt x="110" y="116"/>
                </a:cubicBezTo>
                <a:cubicBezTo>
                  <a:pt x="109" y="116"/>
                  <a:pt x="109" y="116"/>
                  <a:pt x="109" y="116"/>
                </a:cubicBezTo>
                <a:cubicBezTo>
                  <a:pt x="109" y="117"/>
                  <a:pt x="109" y="117"/>
                  <a:pt x="109" y="117"/>
                </a:cubicBezTo>
                <a:cubicBezTo>
                  <a:pt x="110" y="118"/>
                  <a:pt x="110" y="118"/>
                  <a:pt x="110" y="118"/>
                </a:cubicBezTo>
                <a:cubicBezTo>
                  <a:pt x="110" y="118"/>
                  <a:pt x="110" y="118"/>
                  <a:pt x="110" y="118"/>
                </a:cubicBezTo>
                <a:cubicBezTo>
                  <a:pt x="110" y="118"/>
                  <a:pt x="110" y="118"/>
                  <a:pt x="110" y="118"/>
                </a:cubicBezTo>
                <a:cubicBezTo>
                  <a:pt x="109" y="120"/>
                  <a:pt x="109" y="120"/>
                  <a:pt x="109" y="120"/>
                </a:cubicBezTo>
                <a:cubicBezTo>
                  <a:pt x="110" y="121"/>
                  <a:pt x="110" y="121"/>
                  <a:pt x="110" y="121"/>
                </a:cubicBezTo>
                <a:cubicBezTo>
                  <a:pt x="110" y="121"/>
                  <a:pt x="110" y="121"/>
                  <a:pt x="110" y="121"/>
                </a:cubicBezTo>
                <a:cubicBezTo>
                  <a:pt x="110" y="122"/>
                  <a:pt x="110" y="122"/>
                  <a:pt x="110" y="122"/>
                </a:cubicBezTo>
                <a:cubicBezTo>
                  <a:pt x="111" y="123"/>
                  <a:pt x="111" y="123"/>
                  <a:pt x="111" y="123"/>
                </a:cubicBezTo>
                <a:cubicBezTo>
                  <a:pt x="111" y="124"/>
                  <a:pt x="111" y="124"/>
                  <a:pt x="111" y="124"/>
                </a:cubicBezTo>
                <a:cubicBezTo>
                  <a:pt x="112" y="125"/>
                  <a:pt x="112" y="125"/>
                  <a:pt x="112" y="125"/>
                </a:cubicBezTo>
                <a:cubicBezTo>
                  <a:pt x="112" y="125"/>
                  <a:pt x="112" y="125"/>
                  <a:pt x="112" y="125"/>
                </a:cubicBezTo>
                <a:cubicBezTo>
                  <a:pt x="110" y="125"/>
                  <a:pt x="110" y="125"/>
                  <a:pt x="110" y="125"/>
                </a:cubicBezTo>
                <a:cubicBezTo>
                  <a:pt x="110" y="126"/>
                  <a:pt x="110" y="126"/>
                  <a:pt x="110" y="126"/>
                </a:cubicBezTo>
                <a:cubicBezTo>
                  <a:pt x="113" y="127"/>
                  <a:pt x="113" y="127"/>
                  <a:pt x="113" y="127"/>
                </a:cubicBezTo>
                <a:cubicBezTo>
                  <a:pt x="115" y="127"/>
                  <a:pt x="115" y="127"/>
                  <a:pt x="115" y="127"/>
                </a:cubicBezTo>
                <a:cubicBezTo>
                  <a:pt x="116" y="126"/>
                  <a:pt x="116" y="126"/>
                  <a:pt x="116" y="126"/>
                </a:cubicBezTo>
                <a:cubicBezTo>
                  <a:pt x="117" y="126"/>
                  <a:pt x="117" y="126"/>
                  <a:pt x="117" y="126"/>
                </a:cubicBezTo>
                <a:cubicBezTo>
                  <a:pt x="118" y="127"/>
                  <a:pt x="118" y="127"/>
                  <a:pt x="118" y="127"/>
                </a:cubicBezTo>
                <a:cubicBezTo>
                  <a:pt x="118" y="126"/>
                  <a:pt x="118" y="126"/>
                  <a:pt x="118" y="126"/>
                </a:cubicBezTo>
                <a:cubicBezTo>
                  <a:pt x="120" y="125"/>
                  <a:pt x="120" y="125"/>
                  <a:pt x="120" y="125"/>
                </a:cubicBezTo>
                <a:cubicBezTo>
                  <a:pt x="120" y="124"/>
                  <a:pt x="120" y="124"/>
                  <a:pt x="120" y="124"/>
                </a:cubicBezTo>
                <a:cubicBezTo>
                  <a:pt x="119" y="123"/>
                  <a:pt x="119" y="123"/>
                  <a:pt x="119" y="123"/>
                </a:cubicBezTo>
                <a:cubicBezTo>
                  <a:pt x="119" y="123"/>
                  <a:pt x="119" y="123"/>
                  <a:pt x="119" y="123"/>
                </a:cubicBezTo>
                <a:cubicBezTo>
                  <a:pt x="120" y="122"/>
                  <a:pt x="120" y="122"/>
                  <a:pt x="120" y="122"/>
                </a:cubicBezTo>
                <a:cubicBezTo>
                  <a:pt x="122" y="121"/>
                  <a:pt x="122" y="121"/>
                  <a:pt x="122" y="121"/>
                </a:cubicBezTo>
                <a:cubicBezTo>
                  <a:pt x="124" y="119"/>
                  <a:pt x="124" y="119"/>
                  <a:pt x="124" y="119"/>
                </a:cubicBezTo>
                <a:cubicBezTo>
                  <a:pt x="125" y="120"/>
                  <a:pt x="125" y="120"/>
                  <a:pt x="125" y="120"/>
                </a:cubicBezTo>
                <a:cubicBezTo>
                  <a:pt x="124" y="120"/>
                  <a:pt x="124" y="120"/>
                  <a:pt x="124" y="120"/>
                </a:cubicBezTo>
                <a:cubicBezTo>
                  <a:pt x="122" y="122"/>
                  <a:pt x="122" y="122"/>
                  <a:pt x="122" y="122"/>
                </a:cubicBezTo>
                <a:cubicBezTo>
                  <a:pt x="121" y="122"/>
                  <a:pt x="121" y="122"/>
                  <a:pt x="121" y="122"/>
                </a:cubicBezTo>
                <a:cubicBezTo>
                  <a:pt x="121" y="123"/>
                  <a:pt x="121" y="123"/>
                  <a:pt x="121" y="123"/>
                </a:cubicBezTo>
                <a:cubicBezTo>
                  <a:pt x="121" y="124"/>
                  <a:pt x="121" y="124"/>
                  <a:pt x="121" y="124"/>
                </a:cubicBezTo>
                <a:cubicBezTo>
                  <a:pt x="121" y="124"/>
                  <a:pt x="121" y="124"/>
                  <a:pt x="121" y="124"/>
                </a:cubicBezTo>
                <a:cubicBezTo>
                  <a:pt x="121" y="126"/>
                  <a:pt x="121" y="126"/>
                  <a:pt x="121" y="126"/>
                </a:cubicBezTo>
                <a:cubicBezTo>
                  <a:pt x="119" y="127"/>
                  <a:pt x="119" y="127"/>
                  <a:pt x="119" y="127"/>
                </a:cubicBezTo>
                <a:cubicBezTo>
                  <a:pt x="119" y="128"/>
                  <a:pt x="119" y="128"/>
                  <a:pt x="119" y="128"/>
                </a:cubicBezTo>
                <a:cubicBezTo>
                  <a:pt x="120" y="129"/>
                  <a:pt x="120" y="129"/>
                  <a:pt x="120" y="129"/>
                </a:cubicBezTo>
                <a:cubicBezTo>
                  <a:pt x="119" y="130"/>
                  <a:pt x="119" y="130"/>
                  <a:pt x="119" y="130"/>
                </a:cubicBezTo>
                <a:cubicBezTo>
                  <a:pt x="119" y="130"/>
                  <a:pt x="119" y="130"/>
                  <a:pt x="119" y="130"/>
                </a:cubicBezTo>
                <a:cubicBezTo>
                  <a:pt x="119" y="131"/>
                  <a:pt x="119" y="131"/>
                  <a:pt x="119" y="131"/>
                </a:cubicBezTo>
                <a:cubicBezTo>
                  <a:pt x="119" y="132"/>
                  <a:pt x="119" y="132"/>
                  <a:pt x="119" y="132"/>
                </a:cubicBezTo>
                <a:cubicBezTo>
                  <a:pt x="118" y="133"/>
                  <a:pt x="118" y="133"/>
                  <a:pt x="118" y="133"/>
                </a:cubicBezTo>
                <a:cubicBezTo>
                  <a:pt x="117" y="133"/>
                  <a:pt x="117" y="133"/>
                  <a:pt x="117" y="133"/>
                </a:cubicBezTo>
                <a:cubicBezTo>
                  <a:pt x="117" y="134"/>
                  <a:pt x="117" y="134"/>
                  <a:pt x="117" y="134"/>
                </a:cubicBezTo>
                <a:cubicBezTo>
                  <a:pt x="117" y="134"/>
                  <a:pt x="117" y="134"/>
                  <a:pt x="117" y="134"/>
                </a:cubicBezTo>
                <a:cubicBezTo>
                  <a:pt x="116" y="134"/>
                  <a:pt x="116" y="134"/>
                  <a:pt x="116" y="134"/>
                </a:cubicBezTo>
                <a:cubicBezTo>
                  <a:pt x="117" y="135"/>
                  <a:pt x="117" y="135"/>
                  <a:pt x="117" y="135"/>
                </a:cubicBezTo>
                <a:cubicBezTo>
                  <a:pt x="117" y="136"/>
                  <a:pt x="117" y="136"/>
                  <a:pt x="117" y="136"/>
                </a:cubicBezTo>
                <a:cubicBezTo>
                  <a:pt x="117" y="136"/>
                  <a:pt x="117" y="136"/>
                  <a:pt x="117" y="136"/>
                </a:cubicBezTo>
                <a:cubicBezTo>
                  <a:pt x="118" y="136"/>
                  <a:pt x="118" y="136"/>
                  <a:pt x="118" y="136"/>
                </a:cubicBezTo>
                <a:cubicBezTo>
                  <a:pt x="119" y="136"/>
                  <a:pt x="119" y="136"/>
                  <a:pt x="119" y="136"/>
                </a:cubicBezTo>
                <a:cubicBezTo>
                  <a:pt x="119" y="137"/>
                  <a:pt x="119" y="137"/>
                  <a:pt x="119" y="137"/>
                </a:cubicBezTo>
                <a:cubicBezTo>
                  <a:pt x="118" y="137"/>
                  <a:pt x="118" y="137"/>
                  <a:pt x="118" y="137"/>
                </a:cubicBezTo>
                <a:cubicBezTo>
                  <a:pt x="117" y="137"/>
                  <a:pt x="117" y="137"/>
                  <a:pt x="117" y="137"/>
                </a:cubicBezTo>
                <a:cubicBezTo>
                  <a:pt x="117" y="138"/>
                  <a:pt x="117" y="138"/>
                  <a:pt x="117" y="138"/>
                </a:cubicBezTo>
                <a:cubicBezTo>
                  <a:pt x="117" y="138"/>
                  <a:pt x="117" y="138"/>
                  <a:pt x="117" y="138"/>
                </a:cubicBezTo>
                <a:cubicBezTo>
                  <a:pt x="117" y="139"/>
                  <a:pt x="117" y="139"/>
                  <a:pt x="117" y="139"/>
                </a:cubicBezTo>
                <a:cubicBezTo>
                  <a:pt x="117" y="139"/>
                  <a:pt x="117" y="139"/>
                  <a:pt x="117" y="139"/>
                </a:cubicBezTo>
                <a:cubicBezTo>
                  <a:pt x="117" y="140"/>
                  <a:pt x="117" y="140"/>
                  <a:pt x="117" y="140"/>
                </a:cubicBezTo>
                <a:cubicBezTo>
                  <a:pt x="116" y="140"/>
                  <a:pt x="116" y="140"/>
                  <a:pt x="116" y="140"/>
                </a:cubicBezTo>
                <a:cubicBezTo>
                  <a:pt x="115" y="141"/>
                  <a:pt x="115" y="141"/>
                  <a:pt x="115" y="141"/>
                </a:cubicBezTo>
                <a:cubicBezTo>
                  <a:pt x="114" y="140"/>
                  <a:pt x="114" y="140"/>
                  <a:pt x="114" y="140"/>
                </a:cubicBezTo>
                <a:cubicBezTo>
                  <a:pt x="114" y="141"/>
                  <a:pt x="114" y="141"/>
                  <a:pt x="114" y="141"/>
                </a:cubicBezTo>
                <a:cubicBezTo>
                  <a:pt x="114" y="141"/>
                  <a:pt x="114" y="141"/>
                  <a:pt x="114" y="141"/>
                </a:cubicBezTo>
                <a:cubicBezTo>
                  <a:pt x="115" y="141"/>
                  <a:pt x="115" y="141"/>
                  <a:pt x="115" y="141"/>
                </a:cubicBezTo>
                <a:cubicBezTo>
                  <a:pt x="116" y="142"/>
                  <a:pt x="116" y="142"/>
                  <a:pt x="116" y="142"/>
                </a:cubicBezTo>
                <a:cubicBezTo>
                  <a:pt x="117" y="141"/>
                  <a:pt x="117" y="141"/>
                  <a:pt x="117" y="141"/>
                </a:cubicBezTo>
                <a:cubicBezTo>
                  <a:pt x="119" y="139"/>
                  <a:pt x="119" y="139"/>
                  <a:pt x="119" y="139"/>
                </a:cubicBezTo>
                <a:cubicBezTo>
                  <a:pt x="120" y="139"/>
                  <a:pt x="120" y="139"/>
                  <a:pt x="120" y="139"/>
                </a:cubicBezTo>
                <a:cubicBezTo>
                  <a:pt x="120" y="139"/>
                  <a:pt x="120" y="139"/>
                  <a:pt x="120" y="139"/>
                </a:cubicBezTo>
                <a:cubicBezTo>
                  <a:pt x="121" y="139"/>
                  <a:pt x="121" y="139"/>
                  <a:pt x="121" y="139"/>
                </a:cubicBezTo>
                <a:cubicBezTo>
                  <a:pt x="123" y="138"/>
                  <a:pt x="123" y="138"/>
                  <a:pt x="123" y="138"/>
                </a:cubicBezTo>
                <a:cubicBezTo>
                  <a:pt x="122" y="139"/>
                  <a:pt x="122" y="139"/>
                  <a:pt x="122" y="139"/>
                </a:cubicBezTo>
                <a:cubicBezTo>
                  <a:pt x="122" y="139"/>
                  <a:pt x="122" y="139"/>
                  <a:pt x="122" y="139"/>
                </a:cubicBezTo>
                <a:cubicBezTo>
                  <a:pt x="122" y="140"/>
                  <a:pt x="122" y="140"/>
                  <a:pt x="122" y="140"/>
                </a:cubicBezTo>
                <a:cubicBezTo>
                  <a:pt x="123" y="140"/>
                  <a:pt x="123" y="140"/>
                  <a:pt x="123" y="140"/>
                </a:cubicBezTo>
                <a:cubicBezTo>
                  <a:pt x="123" y="141"/>
                  <a:pt x="123" y="141"/>
                  <a:pt x="123" y="141"/>
                </a:cubicBezTo>
                <a:cubicBezTo>
                  <a:pt x="123" y="141"/>
                  <a:pt x="123" y="141"/>
                  <a:pt x="123" y="141"/>
                </a:cubicBezTo>
                <a:cubicBezTo>
                  <a:pt x="123" y="142"/>
                  <a:pt x="123" y="142"/>
                  <a:pt x="123" y="142"/>
                </a:cubicBezTo>
                <a:cubicBezTo>
                  <a:pt x="124" y="141"/>
                  <a:pt x="124" y="141"/>
                  <a:pt x="124" y="141"/>
                </a:cubicBezTo>
                <a:cubicBezTo>
                  <a:pt x="125" y="140"/>
                  <a:pt x="125" y="140"/>
                  <a:pt x="125" y="140"/>
                </a:cubicBezTo>
                <a:cubicBezTo>
                  <a:pt x="125" y="141"/>
                  <a:pt x="125" y="141"/>
                  <a:pt x="125" y="141"/>
                </a:cubicBezTo>
                <a:cubicBezTo>
                  <a:pt x="125" y="141"/>
                  <a:pt x="125" y="141"/>
                  <a:pt x="125" y="141"/>
                </a:cubicBezTo>
                <a:cubicBezTo>
                  <a:pt x="125" y="143"/>
                  <a:pt x="125" y="143"/>
                  <a:pt x="125" y="143"/>
                </a:cubicBezTo>
                <a:cubicBezTo>
                  <a:pt x="126" y="144"/>
                  <a:pt x="126" y="144"/>
                  <a:pt x="126" y="144"/>
                </a:cubicBezTo>
                <a:cubicBezTo>
                  <a:pt x="125" y="145"/>
                  <a:pt x="125" y="145"/>
                  <a:pt x="125" y="145"/>
                </a:cubicBezTo>
                <a:cubicBezTo>
                  <a:pt x="126" y="146"/>
                  <a:pt x="126" y="146"/>
                  <a:pt x="126" y="146"/>
                </a:cubicBezTo>
                <a:cubicBezTo>
                  <a:pt x="126" y="146"/>
                  <a:pt x="126" y="146"/>
                  <a:pt x="126" y="146"/>
                </a:cubicBezTo>
                <a:cubicBezTo>
                  <a:pt x="127" y="145"/>
                  <a:pt x="127" y="145"/>
                  <a:pt x="127" y="145"/>
                </a:cubicBezTo>
                <a:cubicBezTo>
                  <a:pt x="127" y="144"/>
                  <a:pt x="127" y="144"/>
                  <a:pt x="127" y="144"/>
                </a:cubicBezTo>
                <a:cubicBezTo>
                  <a:pt x="128" y="143"/>
                  <a:pt x="128" y="143"/>
                  <a:pt x="128" y="143"/>
                </a:cubicBezTo>
                <a:cubicBezTo>
                  <a:pt x="128" y="142"/>
                  <a:pt x="128" y="142"/>
                  <a:pt x="128" y="142"/>
                </a:cubicBezTo>
                <a:cubicBezTo>
                  <a:pt x="129" y="141"/>
                  <a:pt x="129" y="141"/>
                  <a:pt x="129" y="141"/>
                </a:cubicBezTo>
                <a:cubicBezTo>
                  <a:pt x="129" y="141"/>
                  <a:pt x="129" y="141"/>
                  <a:pt x="129" y="141"/>
                </a:cubicBezTo>
                <a:cubicBezTo>
                  <a:pt x="130" y="140"/>
                  <a:pt x="130" y="140"/>
                  <a:pt x="130" y="140"/>
                </a:cubicBezTo>
                <a:cubicBezTo>
                  <a:pt x="132" y="140"/>
                  <a:pt x="132" y="140"/>
                  <a:pt x="132" y="140"/>
                </a:cubicBezTo>
                <a:cubicBezTo>
                  <a:pt x="130" y="141"/>
                  <a:pt x="130" y="141"/>
                  <a:pt x="130" y="141"/>
                </a:cubicBezTo>
                <a:cubicBezTo>
                  <a:pt x="129" y="142"/>
                  <a:pt x="129" y="142"/>
                  <a:pt x="129" y="142"/>
                </a:cubicBezTo>
                <a:cubicBezTo>
                  <a:pt x="129" y="143"/>
                  <a:pt x="129" y="143"/>
                  <a:pt x="129" y="143"/>
                </a:cubicBezTo>
                <a:cubicBezTo>
                  <a:pt x="130" y="144"/>
                  <a:pt x="130" y="144"/>
                  <a:pt x="130" y="144"/>
                </a:cubicBezTo>
                <a:cubicBezTo>
                  <a:pt x="131" y="144"/>
                  <a:pt x="131" y="144"/>
                  <a:pt x="131" y="144"/>
                </a:cubicBezTo>
                <a:cubicBezTo>
                  <a:pt x="132" y="144"/>
                  <a:pt x="132" y="144"/>
                  <a:pt x="132" y="144"/>
                </a:cubicBezTo>
                <a:cubicBezTo>
                  <a:pt x="134" y="143"/>
                  <a:pt x="134" y="143"/>
                  <a:pt x="134" y="143"/>
                </a:cubicBezTo>
                <a:cubicBezTo>
                  <a:pt x="135" y="143"/>
                  <a:pt x="135" y="143"/>
                  <a:pt x="135" y="143"/>
                </a:cubicBezTo>
                <a:cubicBezTo>
                  <a:pt x="136" y="143"/>
                  <a:pt x="136" y="143"/>
                  <a:pt x="136" y="143"/>
                </a:cubicBezTo>
                <a:cubicBezTo>
                  <a:pt x="138" y="142"/>
                  <a:pt x="138" y="142"/>
                  <a:pt x="138" y="142"/>
                </a:cubicBezTo>
                <a:cubicBezTo>
                  <a:pt x="138" y="142"/>
                  <a:pt x="138" y="142"/>
                  <a:pt x="138" y="142"/>
                </a:cubicBezTo>
                <a:cubicBezTo>
                  <a:pt x="138" y="142"/>
                  <a:pt x="138" y="142"/>
                  <a:pt x="138" y="142"/>
                </a:cubicBezTo>
                <a:cubicBezTo>
                  <a:pt x="137" y="143"/>
                  <a:pt x="137" y="143"/>
                  <a:pt x="137" y="143"/>
                </a:cubicBezTo>
                <a:cubicBezTo>
                  <a:pt x="137" y="144"/>
                  <a:pt x="137" y="144"/>
                  <a:pt x="137" y="144"/>
                </a:cubicBezTo>
                <a:cubicBezTo>
                  <a:pt x="136" y="145"/>
                  <a:pt x="136" y="145"/>
                  <a:pt x="136" y="145"/>
                </a:cubicBezTo>
                <a:cubicBezTo>
                  <a:pt x="133" y="146"/>
                  <a:pt x="133" y="146"/>
                  <a:pt x="133" y="146"/>
                </a:cubicBezTo>
                <a:cubicBezTo>
                  <a:pt x="132" y="147"/>
                  <a:pt x="132" y="147"/>
                  <a:pt x="132" y="147"/>
                </a:cubicBezTo>
                <a:cubicBezTo>
                  <a:pt x="131" y="149"/>
                  <a:pt x="131" y="149"/>
                  <a:pt x="131" y="149"/>
                </a:cubicBezTo>
                <a:cubicBezTo>
                  <a:pt x="131" y="150"/>
                  <a:pt x="131" y="150"/>
                  <a:pt x="131" y="150"/>
                </a:cubicBezTo>
                <a:cubicBezTo>
                  <a:pt x="131" y="151"/>
                  <a:pt x="131" y="151"/>
                  <a:pt x="131" y="151"/>
                </a:cubicBezTo>
                <a:cubicBezTo>
                  <a:pt x="132" y="151"/>
                  <a:pt x="132" y="151"/>
                  <a:pt x="132" y="151"/>
                </a:cubicBezTo>
                <a:cubicBezTo>
                  <a:pt x="130" y="151"/>
                  <a:pt x="130" y="151"/>
                  <a:pt x="130" y="151"/>
                </a:cubicBezTo>
                <a:cubicBezTo>
                  <a:pt x="130" y="151"/>
                  <a:pt x="130" y="151"/>
                  <a:pt x="130" y="151"/>
                </a:cubicBezTo>
                <a:cubicBezTo>
                  <a:pt x="129" y="152"/>
                  <a:pt x="129" y="152"/>
                  <a:pt x="129" y="152"/>
                </a:cubicBezTo>
                <a:cubicBezTo>
                  <a:pt x="129" y="153"/>
                  <a:pt x="129" y="153"/>
                  <a:pt x="129" y="153"/>
                </a:cubicBezTo>
                <a:cubicBezTo>
                  <a:pt x="127" y="155"/>
                  <a:pt x="127" y="155"/>
                  <a:pt x="127" y="155"/>
                </a:cubicBezTo>
                <a:cubicBezTo>
                  <a:pt x="127" y="156"/>
                  <a:pt x="127" y="156"/>
                  <a:pt x="127" y="156"/>
                </a:cubicBezTo>
                <a:cubicBezTo>
                  <a:pt x="127" y="156"/>
                  <a:pt x="127" y="156"/>
                  <a:pt x="127" y="156"/>
                </a:cubicBezTo>
                <a:cubicBezTo>
                  <a:pt x="127" y="157"/>
                  <a:pt x="127" y="157"/>
                  <a:pt x="127" y="157"/>
                </a:cubicBezTo>
                <a:cubicBezTo>
                  <a:pt x="127" y="158"/>
                  <a:pt x="127" y="158"/>
                  <a:pt x="127" y="158"/>
                </a:cubicBezTo>
                <a:cubicBezTo>
                  <a:pt x="127" y="157"/>
                  <a:pt x="127" y="157"/>
                  <a:pt x="127" y="157"/>
                </a:cubicBezTo>
                <a:cubicBezTo>
                  <a:pt x="126" y="157"/>
                  <a:pt x="126" y="157"/>
                  <a:pt x="126" y="157"/>
                </a:cubicBezTo>
                <a:cubicBezTo>
                  <a:pt x="126" y="157"/>
                  <a:pt x="126" y="157"/>
                  <a:pt x="126" y="157"/>
                </a:cubicBezTo>
                <a:cubicBezTo>
                  <a:pt x="125" y="158"/>
                  <a:pt x="125" y="158"/>
                  <a:pt x="125" y="158"/>
                </a:cubicBezTo>
                <a:cubicBezTo>
                  <a:pt x="123" y="158"/>
                  <a:pt x="123" y="158"/>
                  <a:pt x="123" y="158"/>
                </a:cubicBezTo>
                <a:cubicBezTo>
                  <a:pt x="124" y="159"/>
                  <a:pt x="124" y="159"/>
                  <a:pt x="124" y="159"/>
                </a:cubicBezTo>
                <a:cubicBezTo>
                  <a:pt x="123" y="160"/>
                  <a:pt x="123" y="160"/>
                  <a:pt x="123" y="160"/>
                </a:cubicBezTo>
                <a:cubicBezTo>
                  <a:pt x="123" y="159"/>
                  <a:pt x="123" y="159"/>
                  <a:pt x="123" y="159"/>
                </a:cubicBezTo>
                <a:cubicBezTo>
                  <a:pt x="123" y="159"/>
                  <a:pt x="123" y="159"/>
                  <a:pt x="123" y="159"/>
                </a:cubicBezTo>
                <a:cubicBezTo>
                  <a:pt x="122" y="159"/>
                  <a:pt x="122" y="159"/>
                  <a:pt x="122" y="159"/>
                </a:cubicBezTo>
                <a:cubicBezTo>
                  <a:pt x="120" y="161"/>
                  <a:pt x="120" y="161"/>
                  <a:pt x="120" y="161"/>
                </a:cubicBezTo>
                <a:cubicBezTo>
                  <a:pt x="119" y="162"/>
                  <a:pt x="119" y="162"/>
                  <a:pt x="119" y="162"/>
                </a:cubicBezTo>
                <a:cubicBezTo>
                  <a:pt x="119" y="163"/>
                  <a:pt x="119" y="163"/>
                  <a:pt x="119" y="163"/>
                </a:cubicBezTo>
                <a:cubicBezTo>
                  <a:pt x="119" y="163"/>
                  <a:pt x="119" y="163"/>
                  <a:pt x="119" y="163"/>
                </a:cubicBezTo>
                <a:cubicBezTo>
                  <a:pt x="118" y="163"/>
                  <a:pt x="118" y="163"/>
                  <a:pt x="118" y="163"/>
                </a:cubicBezTo>
                <a:cubicBezTo>
                  <a:pt x="118" y="162"/>
                  <a:pt x="118" y="162"/>
                  <a:pt x="118" y="162"/>
                </a:cubicBezTo>
                <a:cubicBezTo>
                  <a:pt x="117" y="162"/>
                  <a:pt x="117" y="162"/>
                  <a:pt x="117" y="162"/>
                </a:cubicBezTo>
                <a:cubicBezTo>
                  <a:pt x="116" y="163"/>
                  <a:pt x="116" y="163"/>
                  <a:pt x="116" y="163"/>
                </a:cubicBezTo>
                <a:cubicBezTo>
                  <a:pt x="115" y="164"/>
                  <a:pt x="115" y="164"/>
                  <a:pt x="115" y="164"/>
                </a:cubicBezTo>
                <a:cubicBezTo>
                  <a:pt x="115" y="164"/>
                  <a:pt x="115" y="164"/>
                  <a:pt x="115" y="164"/>
                </a:cubicBezTo>
                <a:cubicBezTo>
                  <a:pt x="114" y="165"/>
                  <a:pt x="114" y="165"/>
                  <a:pt x="114" y="165"/>
                </a:cubicBezTo>
                <a:cubicBezTo>
                  <a:pt x="112" y="165"/>
                  <a:pt x="112" y="165"/>
                  <a:pt x="112" y="165"/>
                </a:cubicBezTo>
                <a:cubicBezTo>
                  <a:pt x="111" y="166"/>
                  <a:pt x="111" y="166"/>
                  <a:pt x="111" y="166"/>
                </a:cubicBezTo>
                <a:cubicBezTo>
                  <a:pt x="109" y="167"/>
                  <a:pt x="109" y="167"/>
                  <a:pt x="109" y="167"/>
                </a:cubicBezTo>
                <a:cubicBezTo>
                  <a:pt x="107" y="168"/>
                  <a:pt x="107" y="168"/>
                  <a:pt x="107" y="168"/>
                </a:cubicBezTo>
                <a:cubicBezTo>
                  <a:pt x="106" y="170"/>
                  <a:pt x="106" y="170"/>
                  <a:pt x="106" y="170"/>
                </a:cubicBezTo>
                <a:cubicBezTo>
                  <a:pt x="106" y="170"/>
                  <a:pt x="106" y="170"/>
                  <a:pt x="106" y="170"/>
                </a:cubicBezTo>
                <a:cubicBezTo>
                  <a:pt x="107" y="171"/>
                  <a:pt x="107" y="171"/>
                  <a:pt x="107" y="171"/>
                </a:cubicBezTo>
                <a:cubicBezTo>
                  <a:pt x="107" y="172"/>
                  <a:pt x="107" y="172"/>
                  <a:pt x="107" y="172"/>
                </a:cubicBezTo>
                <a:cubicBezTo>
                  <a:pt x="106" y="172"/>
                  <a:pt x="106" y="172"/>
                  <a:pt x="106" y="172"/>
                </a:cubicBezTo>
                <a:cubicBezTo>
                  <a:pt x="106" y="171"/>
                  <a:pt x="106" y="171"/>
                  <a:pt x="106" y="171"/>
                </a:cubicBezTo>
                <a:cubicBezTo>
                  <a:pt x="105" y="171"/>
                  <a:pt x="105" y="171"/>
                  <a:pt x="105" y="171"/>
                </a:cubicBezTo>
                <a:cubicBezTo>
                  <a:pt x="105" y="171"/>
                  <a:pt x="105" y="171"/>
                  <a:pt x="105" y="171"/>
                </a:cubicBezTo>
                <a:cubicBezTo>
                  <a:pt x="105" y="172"/>
                  <a:pt x="105" y="172"/>
                  <a:pt x="105" y="172"/>
                </a:cubicBezTo>
                <a:cubicBezTo>
                  <a:pt x="105" y="172"/>
                  <a:pt x="105" y="172"/>
                  <a:pt x="105" y="172"/>
                </a:cubicBezTo>
                <a:cubicBezTo>
                  <a:pt x="104" y="172"/>
                  <a:pt x="104" y="172"/>
                  <a:pt x="104" y="172"/>
                </a:cubicBezTo>
                <a:cubicBezTo>
                  <a:pt x="104" y="171"/>
                  <a:pt x="104" y="171"/>
                  <a:pt x="104" y="171"/>
                </a:cubicBezTo>
                <a:cubicBezTo>
                  <a:pt x="105" y="170"/>
                  <a:pt x="105" y="170"/>
                  <a:pt x="105" y="170"/>
                </a:cubicBezTo>
                <a:cubicBezTo>
                  <a:pt x="104" y="170"/>
                  <a:pt x="104" y="170"/>
                  <a:pt x="104" y="170"/>
                </a:cubicBezTo>
                <a:cubicBezTo>
                  <a:pt x="103" y="170"/>
                  <a:pt x="103" y="170"/>
                  <a:pt x="103" y="170"/>
                </a:cubicBezTo>
                <a:cubicBezTo>
                  <a:pt x="102" y="170"/>
                  <a:pt x="102" y="170"/>
                  <a:pt x="102" y="170"/>
                </a:cubicBezTo>
                <a:cubicBezTo>
                  <a:pt x="101" y="170"/>
                  <a:pt x="101" y="170"/>
                  <a:pt x="101" y="170"/>
                </a:cubicBezTo>
                <a:cubicBezTo>
                  <a:pt x="100" y="170"/>
                  <a:pt x="100" y="170"/>
                  <a:pt x="100" y="170"/>
                </a:cubicBezTo>
                <a:cubicBezTo>
                  <a:pt x="99" y="171"/>
                  <a:pt x="99" y="171"/>
                  <a:pt x="99" y="171"/>
                </a:cubicBezTo>
                <a:cubicBezTo>
                  <a:pt x="98" y="171"/>
                  <a:pt x="98" y="171"/>
                  <a:pt x="98" y="171"/>
                </a:cubicBezTo>
                <a:cubicBezTo>
                  <a:pt x="97" y="172"/>
                  <a:pt x="97" y="172"/>
                  <a:pt x="97" y="172"/>
                </a:cubicBezTo>
                <a:cubicBezTo>
                  <a:pt x="96" y="173"/>
                  <a:pt x="96" y="173"/>
                  <a:pt x="96" y="173"/>
                </a:cubicBezTo>
                <a:cubicBezTo>
                  <a:pt x="95" y="174"/>
                  <a:pt x="95" y="174"/>
                  <a:pt x="95" y="174"/>
                </a:cubicBezTo>
                <a:cubicBezTo>
                  <a:pt x="95" y="174"/>
                  <a:pt x="95" y="174"/>
                  <a:pt x="95" y="174"/>
                </a:cubicBezTo>
                <a:cubicBezTo>
                  <a:pt x="94" y="175"/>
                  <a:pt x="94" y="175"/>
                  <a:pt x="94" y="175"/>
                </a:cubicBezTo>
                <a:cubicBezTo>
                  <a:pt x="94" y="175"/>
                  <a:pt x="94" y="175"/>
                  <a:pt x="94" y="175"/>
                </a:cubicBezTo>
                <a:cubicBezTo>
                  <a:pt x="93" y="175"/>
                  <a:pt x="93" y="175"/>
                  <a:pt x="93" y="175"/>
                </a:cubicBezTo>
                <a:cubicBezTo>
                  <a:pt x="92" y="176"/>
                  <a:pt x="92" y="176"/>
                  <a:pt x="92" y="176"/>
                </a:cubicBezTo>
                <a:cubicBezTo>
                  <a:pt x="92" y="176"/>
                  <a:pt x="92" y="176"/>
                  <a:pt x="92" y="176"/>
                </a:cubicBezTo>
                <a:cubicBezTo>
                  <a:pt x="92" y="176"/>
                  <a:pt x="92" y="176"/>
                  <a:pt x="92" y="176"/>
                </a:cubicBezTo>
                <a:cubicBezTo>
                  <a:pt x="91" y="176"/>
                  <a:pt x="91" y="176"/>
                  <a:pt x="91" y="176"/>
                </a:cubicBezTo>
                <a:cubicBezTo>
                  <a:pt x="90" y="176"/>
                  <a:pt x="90" y="176"/>
                  <a:pt x="90" y="176"/>
                </a:cubicBezTo>
                <a:cubicBezTo>
                  <a:pt x="89" y="177"/>
                  <a:pt x="89" y="177"/>
                  <a:pt x="89" y="177"/>
                </a:cubicBezTo>
                <a:cubicBezTo>
                  <a:pt x="89" y="178"/>
                  <a:pt x="89" y="178"/>
                  <a:pt x="89" y="178"/>
                </a:cubicBezTo>
                <a:cubicBezTo>
                  <a:pt x="89" y="179"/>
                  <a:pt x="89" y="179"/>
                  <a:pt x="89" y="179"/>
                </a:cubicBezTo>
                <a:cubicBezTo>
                  <a:pt x="90" y="178"/>
                  <a:pt x="90" y="178"/>
                  <a:pt x="90" y="178"/>
                </a:cubicBezTo>
                <a:cubicBezTo>
                  <a:pt x="90" y="178"/>
                  <a:pt x="90" y="178"/>
                  <a:pt x="90" y="178"/>
                </a:cubicBezTo>
                <a:cubicBezTo>
                  <a:pt x="90" y="177"/>
                  <a:pt x="90" y="177"/>
                  <a:pt x="90" y="177"/>
                </a:cubicBezTo>
                <a:cubicBezTo>
                  <a:pt x="91" y="177"/>
                  <a:pt x="91" y="177"/>
                  <a:pt x="91" y="177"/>
                </a:cubicBezTo>
                <a:cubicBezTo>
                  <a:pt x="91" y="177"/>
                  <a:pt x="91" y="177"/>
                  <a:pt x="91" y="177"/>
                </a:cubicBezTo>
                <a:cubicBezTo>
                  <a:pt x="91" y="178"/>
                  <a:pt x="91" y="178"/>
                  <a:pt x="91" y="178"/>
                </a:cubicBezTo>
                <a:cubicBezTo>
                  <a:pt x="91" y="178"/>
                  <a:pt x="91" y="178"/>
                  <a:pt x="91" y="178"/>
                </a:cubicBezTo>
                <a:cubicBezTo>
                  <a:pt x="92" y="178"/>
                  <a:pt x="92" y="178"/>
                  <a:pt x="92" y="178"/>
                </a:cubicBezTo>
                <a:cubicBezTo>
                  <a:pt x="93" y="177"/>
                  <a:pt x="93" y="177"/>
                  <a:pt x="93" y="177"/>
                </a:cubicBezTo>
                <a:cubicBezTo>
                  <a:pt x="93" y="176"/>
                  <a:pt x="93" y="176"/>
                  <a:pt x="93" y="176"/>
                </a:cubicBezTo>
                <a:cubicBezTo>
                  <a:pt x="94" y="177"/>
                  <a:pt x="94" y="177"/>
                  <a:pt x="94" y="177"/>
                </a:cubicBezTo>
                <a:cubicBezTo>
                  <a:pt x="94" y="178"/>
                  <a:pt x="94" y="178"/>
                  <a:pt x="94" y="178"/>
                </a:cubicBezTo>
                <a:cubicBezTo>
                  <a:pt x="94" y="178"/>
                  <a:pt x="94" y="178"/>
                  <a:pt x="94" y="178"/>
                </a:cubicBezTo>
                <a:cubicBezTo>
                  <a:pt x="95" y="178"/>
                  <a:pt x="95" y="178"/>
                  <a:pt x="95" y="178"/>
                </a:cubicBezTo>
                <a:cubicBezTo>
                  <a:pt x="95" y="177"/>
                  <a:pt x="95" y="177"/>
                  <a:pt x="95" y="177"/>
                </a:cubicBezTo>
                <a:cubicBezTo>
                  <a:pt x="95" y="178"/>
                  <a:pt x="95" y="178"/>
                  <a:pt x="95" y="178"/>
                </a:cubicBezTo>
                <a:cubicBezTo>
                  <a:pt x="96" y="178"/>
                  <a:pt x="96" y="178"/>
                  <a:pt x="96" y="178"/>
                </a:cubicBezTo>
                <a:cubicBezTo>
                  <a:pt x="96" y="177"/>
                  <a:pt x="96" y="177"/>
                  <a:pt x="96" y="177"/>
                </a:cubicBezTo>
                <a:cubicBezTo>
                  <a:pt x="96" y="177"/>
                  <a:pt x="96" y="177"/>
                  <a:pt x="96" y="177"/>
                </a:cubicBezTo>
                <a:cubicBezTo>
                  <a:pt x="97" y="177"/>
                  <a:pt x="97" y="177"/>
                  <a:pt x="97" y="177"/>
                </a:cubicBezTo>
                <a:cubicBezTo>
                  <a:pt x="98" y="176"/>
                  <a:pt x="98" y="176"/>
                  <a:pt x="98" y="176"/>
                </a:cubicBezTo>
                <a:cubicBezTo>
                  <a:pt x="99" y="175"/>
                  <a:pt x="99" y="175"/>
                  <a:pt x="99" y="175"/>
                </a:cubicBezTo>
                <a:cubicBezTo>
                  <a:pt x="99" y="174"/>
                  <a:pt x="99" y="174"/>
                  <a:pt x="99" y="174"/>
                </a:cubicBezTo>
                <a:cubicBezTo>
                  <a:pt x="100" y="174"/>
                  <a:pt x="100" y="174"/>
                  <a:pt x="100" y="174"/>
                </a:cubicBezTo>
                <a:cubicBezTo>
                  <a:pt x="100" y="173"/>
                  <a:pt x="100" y="173"/>
                  <a:pt x="100" y="173"/>
                </a:cubicBezTo>
                <a:cubicBezTo>
                  <a:pt x="101" y="173"/>
                  <a:pt x="101" y="173"/>
                  <a:pt x="101" y="173"/>
                </a:cubicBezTo>
                <a:cubicBezTo>
                  <a:pt x="102" y="173"/>
                  <a:pt x="102" y="173"/>
                  <a:pt x="102" y="173"/>
                </a:cubicBezTo>
                <a:cubicBezTo>
                  <a:pt x="102" y="174"/>
                  <a:pt x="102" y="174"/>
                  <a:pt x="102" y="174"/>
                </a:cubicBezTo>
                <a:cubicBezTo>
                  <a:pt x="101" y="174"/>
                  <a:pt x="101" y="174"/>
                  <a:pt x="101" y="174"/>
                </a:cubicBezTo>
                <a:cubicBezTo>
                  <a:pt x="100" y="175"/>
                  <a:pt x="100" y="175"/>
                  <a:pt x="100" y="175"/>
                </a:cubicBezTo>
                <a:cubicBezTo>
                  <a:pt x="100" y="176"/>
                  <a:pt x="100" y="176"/>
                  <a:pt x="100" y="176"/>
                </a:cubicBezTo>
                <a:cubicBezTo>
                  <a:pt x="101" y="176"/>
                  <a:pt x="101" y="176"/>
                  <a:pt x="101" y="176"/>
                </a:cubicBezTo>
                <a:cubicBezTo>
                  <a:pt x="102" y="175"/>
                  <a:pt x="102" y="175"/>
                  <a:pt x="102" y="175"/>
                </a:cubicBezTo>
                <a:cubicBezTo>
                  <a:pt x="102" y="174"/>
                  <a:pt x="102" y="174"/>
                  <a:pt x="102" y="174"/>
                </a:cubicBezTo>
                <a:cubicBezTo>
                  <a:pt x="103" y="174"/>
                  <a:pt x="103" y="174"/>
                  <a:pt x="103" y="174"/>
                </a:cubicBezTo>
                <a:cubicBezTo>
                  <a:pt x="103" y="174"/>
                  <a:pt x="103" y="174"/>
                  <a:pt x="103" y="174"/>
                </a:cubicBezTo>
                <a:cubicBezTo>
                  <a:pt x="103" y="174"/>
                  <a:pt x="103" y="174"/>
                  <a:pt x="103" y="174"/>
                </a:cubicBezTo>
                <a:cubicBezTo>
                  <a:pt x="104" y="174"/>
                  <a:pt x="104" y="174"/>
                  <a:pt x="104" y="174"/>
                </a:cubicBezTo>
                <a:cubicBezTo>
                  <a:pt x="104" y="175"/>
                  <a:pt x="104" y="175"/>
                  <a:pt x="104" y="175"/>
                </a:cubicBezTo>
                <a:cubicBezTo>
                  <a:pt x="104" y="175"/>
                  <a:pt x="104" y="175"/>
                  <a:pt x="104" y="175"/>
                </a:cubicBezTo>
                <a:cubicBezTo>
                  <a:pt x="104" y="175"/>
                  <a:pt x="104" y="175"/>
                  <a:pt x="104" y="175"/>
                </a:cubicBezTo>
                <a:cubicBezTo>
                  <a:pt x="105" y="174"/>
                  <a:pt x="105" y="174"/>
                  <a:pt x="105" y="174"/>
                </a:cubicBezTo>
                <a:cubicBezTo>
                  <a:pt x="106" y="174"/>
                  <a:pt x="106" y="174"/>
                  <a:pt x="106" y="174"/>
                </a:cubicBezTo>
                <a:cubicBezTo>
                  <a:pt x="106" y="174"/>
                  <a:pt x="106" y="174"/>
                  <a:pt x="106" y="174"/>
                </a:cubicBezTo>
                <a:cubicBezTo>
                  <a:pt x="107" y="174"/>
                  <a:pt x="107" y="174"/>
                  <a:pt x="107" y="174"/>
                </a:cubicBezTo>
                <a:cubicBezTo>
                  <a:pt x="108" y="172"/>
                  <a:pt x="108" y="172"/>
                  <a:pt x="108" y="172"/>
                </a:cubicBezTo>
                <a:cubicBezTo>
                  <a:pt x="109" y="172"/>
                  <a:pt x="109" y="172"/>
                  <a:pt x="109" y="172"/>
                </a:cubicBezTo>
                <a:cubicBezTo>
                  <a:pt x="110" y="172"/>
                  <a:pt x="110" y="172"/>
                  <a:pt x="110" y="172"/>
                </a:cubicBezTo>
                <a:cubicBezTo>
                  <a:pt x="110" y="173"/>
                  <a:pt x="110" y="173"/>
                  <a:pt x="110" y="173"/>
                </a:cubicBezTo>
                <a:cubicBezTo>
                  <a:pt x="109" y="174"/>
                  <a:pt x="109" y="174"/>
                  <a:pt x="109" y="174"/>
                </a:cubicBezTo>
                <a:cubicBezTo>
                  <a:pt x="108" y="175"/>
                  <a:pt x="108" y="175"/>
                  <a:pt x="108" y="175"/>
                </a:cubicBezTo>
                <a:cubicBezTo>
                  <a:pt x="108" y="175"/>
                  <a:pt x="108" y="175"/>
                  <a:pt x="108" y="175"/>
                </a:cubicBezTo>
                <a:cubicBezTo>
                  <a:pt x="109" y="175"/>
                  <a:pt x="109" y="175"/>
                  <a:pt x="109" y="175"/>
                </a:cubicBezTo>
                <a:cubicBezTo>
                  <a:pt x="110" y="174"/>
                  <a:pt x="110" y="174"/>
                  <a:pt x="110" y="174"/>
                </a:cubicBezTo>
                <a:cubicBezTo>
                  <a:pt x="110" y="172"/>
                  <a:pt x="110" y="172"/>
                  <a:pt x="110" y="172"/>
                </a:cubicBezTo>
                <a:cubicBezTo>
                  <a:pt x="110" y="172"/>
                  <a:pt x="110" y="172"/>
                  <a:pt x="110" y="172"/>
                </a:cubicBezTo>
                <a:cubicBezTo>
                  <a:pt x="111" y="172"/>
                  <a:pt x="111" y="172"/>
                  <a:pt x="111" y="172"/>
                </a:cubicBezTo>
                <a:cubicBezTo>
                  <a:pt x="112" y="172"/>
                  <a:pt x="112" y="172"/>
                  <a:pt x="112" y="172"/>
                </a:cubicBezTo>
                <a:cubicBezTo>
                  <a:pt x="112" y="172"/>
                  <a:pt x="112" y="172"/>
                  <a:pt x="112" y="172"/>
                </a:cubicBezTo>
                <a:cubicBezTo>
                  <a:pt x="113" y="172"/>
                  <a:pt x="113" y="172"/>
                  <a:pt x="113" y="172"/>
                </a:cubicBezTo>
                <a:cubicBezTo>
                  <a:pt x="114" y="171"/>
                  <a:pt x="114" y="171"/>
                  <a:pt x="114" y="171"/>
                </a:cubicBezTo>
                <a:cubicBezTo>
                  <a:pt x="115" y="171"/>
                  <a:pt x="115" y="171"/>
                  <a:pt x="115" y="171"/>
                </a:cubicBezTo>
                <a:cubicBezTo>
                  <a:pt x="115" y="171"/>
                  <a:pt x="115" y="171"/>
                  <a:pt x="115" y="171"/>
                </a:cubicBezTo>
                <a:cubicBezTo>
                  <a:pt x="115" y="170"/>
                  <a:pt x="115" y="170"/>
                  <a:pt x="115" y="170"/>
                </a:cubicBezTo>
                <a:cubicBezTo>
                  <a:pt x="116" y="170"/>
                  <a:pt x="116" y="170"/>
                  <a:pt x="116" y="170"/>
                </a:cubicBezTo>
                <a:cubicBezTo>
                  <a:pt x="116" y="170"/>
                  <a:pt x="116" y="170"/>
                  <a:pt x="116" y="170"/>
                </a:cubicBezTo>
                <a:cubicBezTo>
                  <a:pt x="116" y="171"/>
                  <a:pt x="116" y="171"/>
                  <a:pt x="116" y="171"/>
                </a:cubicBezTo>
                <a:cubicBezTo>
                  <a:pt x="116" y="172"/>
                  <a:pt x="116" y="172"/>
                  <a:pt x="116" y="172"/>
                </a:cubicBezTo>
                <a:cubicBezTo>
                  <a:pt x="117" y="171"/>
                  <a:pt x="117" y="171"/>
                  <a:pt x="117" y="171"/>
                </a:cubicBezTo>
                <a:cubicBezTo>
                  <a:pt x="117" y="171"/>
                  <a:pt x="117" y="171"/>
                  <a:pt x="117" y="171"/>
                </a:cubicBezTo>
                <a:cubicBezTo>
                  <a:pt x="117" y="170"/>
                  <a:pt x="117" y="170"/>
                  <a:pt x="117" y="170"/>
                </a:cubicBezTo>
                <a:cubicBezTo>
                  <a:pt x="118" y="170"/>
                  <a:pt x="118" y="170"/>
                  <a:pt x="118" y="170"/>
                </a:cubicBezTo>
                <a:cubicBezTo>
                  <a:pt x="118" y="169"/>
                  <a:pt x="118" y="169"/>
                  <a:pt x="118" y="169"/>
                </a:cubicBezTo>
                <a:cubicBezTo>
                  <a:pt x="116" y="169"/>
                  <a:pt x="116" y="169"/>
                  <a:pt x="116" y="169"/>
                </a:cubicBezTo>
                <a:cubicBezTo>
                  <a:pt x="116" y="169"/>
                  <a:pt x="116" y="169"/>
                  <a:pt x="116" y="169"/>
                </a:cubicBezTo>
                <a:cubicBezTo>
                  <a:pt x="117" y="169"/>
                  <a:pt x="117" y="169"/>
                  <a:pt x="117" y="169"/>
                </a:cubicBezTo>
                <a:cubicBezTo>
                  <a:pt x="119" y="168"/>
                  <a:pt x="119" y="168"/>
                  <a:pt x="119" y="168"/>
                </a:cubicBezTo>
                <a:cubicBezTo>
                  <a:pt x="121" y="168"/>
                  <a:pt x="121" y="168"/>
                  <a:pt x="121" y="168"/>
                </a:cubicBezTo>
                <a:cubicBezTo>
                  <a:pt x="121" y="167"/>
                  <a:pt x="121" y="167"/>
                  <a:pt x="121" y="167"/>
                </a:cubicBezTo>
                <a:cubicBezTo>
                  <a:pt x="121" y="167"/>
                  <a:pt x="121" y="167"/>
                  <a:pt x="121" y="167"/>
                </a:cubicBezTo>
                <a:cubicBezTo>
                  <a:pt x="121" y="167"/>
                  <a:pt x="121" y="167"/>
                  <a:pt x="121" y="167"/>
                </a:cubicBezTo>
                <a:cubicBezTo>
                  <a:pt x="121" y="166"/>
                  <a:pt x="121" y="166"/>
                  <a:pt x="121" y="166"/>
                </a:cubicBezTo>
                <a:cubicBezTo>
                  <a:pt x="122" y="166"/>
                  <a:pt x="122" y="166"/>
                  <a:pt x="122" y="166"/>
                </a:cubicBezTo>
                <a:cubicBezTo>
                  <a:pt x="122" y="166"/>
                  <a:pt x="122" y="166"/>
                  <a:pt x="122" y="166"/>
                </a:cubicBezTo>
                <a:cubicBezTo>
                  <a:pt x="123" y="166"/>
                  <a:pt x="123" y="166"/>
                  <a:pt x="123" y="166"/>
                </a:cubicBezTo>
                <a:cubicBezTo>
                  <a:pt x="123" y="167"/>
                  <a:pt x="123" y="167"/>
                  <a:pt x="123" y="167"/>
                </a:cubicBezTo>
                <a:cubicBezTo>
                  <a:pt x="124" y="167"/>
                  <a:pt x="124" y="167"/>
                  <a:pt x="124" y="167"/>
                </a:cubicBezTo>
                <a:cubicBezTo>
                  <a:pt x="124" y="166"/>
                  <a:pt x="124" y="166"/>
                  <a:pt x="124" y="166"/>
                </a:cubicBezTo>
                <a:cubicBezTo>
                  <a:pt x="124" y="166"/>
                  <a:pt x="124" y="166"/>
                  <a:pt x="124" y="166"/>
                </a:cubicBezTo>
                <a:cubicBezTo>
                  <a:pt x="125" y="165"/>
                  <a:pt x="125" y="165"/>
                  <a:pt x="125" y="165"/>
                </a:cubicBezTo>
                <a:cubicBezTo>
                  <a:pt x="125" y="164"/>
                  <a:pt x="125" y="164"/>
                  <a:pt x="125" y="164"/>
                </a:cubicBezTo>
                <a:cubicBezTo>
                  <a:pt x="125" y="164"/>
                  <a:pt x="125" y="164"/>
                  <a:pt x="125" y="164"/>
                </a:cubicBezTo>
                <a:cubicBezTo>
                  <a:pt x="125" y="164"/>
                  <a:pt x="125" y="164"/>
                  <a:pt x="125" y="164"/>
                </a:cubicBezTo>
                <a:cubicBezTo>
                  <a:pt x="125" y="165"/>
                  <a:pt x="125" y="165"/>
                  <a:pt x="125" y="165"/>
                </a:cubicBezTo>
                <a:cubicBezTo>
                  <a:pt x="126" y="165"/>
                  <a:pt x="126" y="165"/>
                  <a:pt x="126" y="165"/>
                </a:cubicBezTo>
                <a:cubicBezTo>
                  <a:pt x="127" y="164"/>
                  <a:pt x="127" y="164"/>
                  <a:pt x="127" y="164"/>
                </a:cubicBezTo>
                <a:cubicBezTo>
                  <a:pt x="128" y="164"/>
                  <a:pt x="128" y="164"/>
                  <a:pt x="128" y="164"/>
                </a:cubicBezTo>
                <a:cubicBezTo>
                  <a:pt x="128" y="164"/>
                  <a:pt x="128" y="164"/>
                  <a:pt x="128" y="164"/>
                </a:cubicBezTo>
                <a:cubicBezTo>
                  <a:pt x="129" y="163"/>
                  <a:pt x="129" y="163"/>
                  <a:pt x="129" y="163"/>
                </a:cubicBezTo>
                <a:cubicBezTo>
                  <a:pt x="129" y="163"/>
                  <a:pt x="129" y="163"/>
                  <a:pt x="129" y="163"/>
                </a:cubicBezTo>
                <a:cubicBezTo>
                  <a:pt x="130" y="163"/>
                  <a:pt x="130" y="163"/>
                  <a:pt x="130" y="163"/>
                </a:cubicBezTo>
                <a:cubicBezTo>
                  <a:pt x="130" y="163"/>
                  <a:pt x="130" y="163"/>
                  <a:pt x="130" y="163"/>
                </a:cubicBezTo>
                <a:cubicBezTo>
                  <a:pt x="131" y="162"/>
                  <a:pt x="131" y="162"/>
                  <a:pt x="131" y="162"/>
                </a:cubicBezTo>
                <a:cubicBezTo>
                  <a:pt x="132" y="161"/>
                  <a:pt x="132" y="161"/>
                  <a:pt x="132" y="161"/>
                </a:cubicBezTo>
                <a:cubicBezTo>
                  <a:pt x="131" y="161"/>
                  <a:pt x="131" y="161"/>
                  <a:pt x="131" y="161"/>
                </a:cubicBezTo>
                <a:cubicBezTo>
                  <a:pt x="131" y="161"/>
                  <a:pt x="131" y="161"/>
                  <a:pt x="131" y="161"/>
                </a:cubicBezTo>
                <a:cubicBezTo>
                  <a:pt x="130" y="161"/>
                  <a:pt x="130" y="161"/>
                  <a:pt x="130" y="161"/>
                </a:cubicBezTo>
                <a:cubicBezTo>
                  <a:pt x="132" y="160"/>
                  <a:pt x="132" y="160"/>
                  <a:pt x="132" y="160"/>
                </a:cubicBezTo>
                <a:cubicBezTo>
                  <a:pt x="133" y="159"/>
                  <a:pt x="133" y="159"/>
                  <a:pt x="133" y="159"/>
                </a:cubicBezTo>
                <a:cubicBezTo>
                  <a:pt x="133" y="159"/>
                  <a:pt x="133" y="159"/>
                  <a:pt x="133" y="159"/>
                </a:cubicBezTo>
                <a:cubicBezTo>
                  <a:pt x="134" y="159"/>
                  <a:pt x="134" y="159"/>
                  <a:pt x="134" y="159"/>
                </a:cubicBezTo>
                <a:cubicBezTo>
                  <a:pt x="134" y="159"/>
                  <a:pt x="134" y="159"/>
                  <a:pt x="134" y="159"/>
                </a:cubicBezTo>
                <a:cubicBezTo>
                  <a:pt x="135" y="158"/>
                  <a:pt x="135" y="158"/>
                  <a:pt x="135" y="158"/>
                </a:cubicBezTo>
                <a:cubicBezTo>
                  <a:pt x="136" y="158"/>
                  <a:pt x="136" y="158"/>
                  <a:pt x="136" y="158"/>
                </a:cubicBezTo>
                <a:cubicBezTo>
                  <a:pt x="136" y="157"/>
                  <a:pt x="136" y="157"/>
                  <a:pt x="136" y="157"/>
                </a:cubicBezTo>
                <a:cubicBezTo>
                  <a:pt x="137" y="157"/>
                  <a:pt x="137" y="157"/>
                  <a:pt x="137" y="157"/>
                </a:cubicBezTo>
                <a:cubicBezTo>
                  <a:pt x="137" y="156"/>
                  <a:pt x="137" y="156"/>
                  <a:pt x="137" y="156"/>
                </a:cubicBezTo>
                <a:cubicBezTo>
                  <a:pt x="138" y="156"/>
                  <a:pt x="138" y="156"/>
                  <a:pt x="138" y="156"/>
                </a:cubicBezTo>
                <a:cubicBezTo>
                  <a:pt x="138" y="157"/>
                  <a:pt x="138" y="157"/>
                  <a:pt x="138" y="157"/>
                </a:cubicBezTo>
                <a:cubicBezTo>
                  <a:pt x="139" y="157"/>
                  <a:pt x="139" y="157"/>
                  <a:pt x="139" y="157"/>
                </a:cubicBezTo>
                <a:cubicBezTo>
                  <a:pt x="139" y="156"/>
                  <a:pt x="139" y="156"/>
                  <a:pt x="139" y="156"/>
                </a:cubicBezTo>
                <a:cubicBezTo>
                  <a:pt x="140" y="156"/>
                  <a:pt x="140" y="156"/>
                  <a:pt x="140" y="156"/>
                </a:cubicBezTo>
                <a:cubicBezTo>
                  <a:pt x="140" y="156"/>
                  <a:pt x="140" y="156"/>
                  <a:pt x="140" y="156"/>
                </a:cubicBezTo>
                <a:cubicBezTo>
                  <a:pt x="140" y="155"/>
                  <a:pt x="140" y="155"/>
                  <a:pt x="140" y="155"/>
                </a:cubicBezTo>
                <a:cubicBezTo>
                  <a:pt x="141" y="155"/>
                  <a:pt x="141" y="155"/>
                  <a:pt x="141" y="155"/>
                </a:cubicBezTo>
                <a:cubicBezTo>
                  <a:pt x="141" y="154"/>
                  <a:pt x="141" y="154"/>
                  <a:pt x="141" y="154"/>
                </a:cubicBezTo>
                <a:cubicBezTo>
                  <a:pt x="142" y="155"/>
                  <a:pt x="142" y="155"/>
                  <a:pt x="142" y="155"/>
                </a:cubicBezTo>
                <a:cubicBezTo>
                  <a:pt x="143" y="155"/>
                  <a:pt x="143" y="155"/>
                  <a:pt x="143" y="155"/>
                </a:cubicBezTo>
                <a:cubicBezTo>
                  <a:pt x="143" y="154"/>
                  <a:pt x="143" y="154"/>
                  <a:pt x="143" y="154"/>
                </a:cubicBezTo>
                <a:cubicBezTo>
                  <a:pt x="144" y="154"/>
                  <a:pt x="144" y="154"/>
                  <a:pt x="144" y="154"/>
                </a:cubicBezTo>
                <a:cubicBezTo>
                  <a:pt x="144" y="154"/>
                  <a:pt x="144" y="154"/>
                  <a:pt x="144" y="154"/>
                </a:cubicBezTo>
                <a:cubicBezTo>
                  <a:pt x="144" y="154"/>
                  <a:pt x="144" y="154"/>
                  <a:pt x="144" y="154"/>
                </a:cubicBezTo>
                <a:cubicBezTo>
                  <a:pt x="145" y="154"/>
                  <a:pt x="145" y="154"/>
                  <a:pt x="145" y="154"/>
                </a:cubicBezTo>
                <a:cubicBezTo>
                  <a:pt x="145" y="154"/>
                  <a:pt x="145" y="154"/>
                  <a:pt x="145" y="154"/>
                </a:cubicBezTo>
                <a:cubicBezTo>
                  <a:pt x="145" y="154"/>
                  <a:pt x="145" y="154"/>
                  <a:pt x="145" y="154"/>
                </a:cubicBezTo>
                <a:cubicBezTo>
                  <a:pt x="146" y="153"/>
                  <a:pt x="146" y="153"/>
                  <a:pt x="146" y="153"/>
                </a:cubicBezTo>
                <a:cubicBezTo>
                  <a:pt x="146" y="153"/>
                  <a:pt x="146" y="153"/>
                  <a:pt x="146" y="153"/>
                </a:cubicBezTo>
                <a:cubicBezTo>
                  <a:pt x="145" y="153"/>
                  <a:pt x="145" y="153"/>
                  <a:pt x="145" y="153"/>
                </a:cubicBezTo>
                <a:cubicBezTo>
                  <a:pt x="145" y="152"/>
                  <a:pt x="145" y="152"/>
                  <a:pt x="145" y="152"/>
                </a:cubicBezTo>
                <a:cubicBezTo>
                  <a:pt x="146" y="151"/>
                  <a:pt x="146" y="151"/>
                  <a:pt x="146" y="151"/>
                </a:cubicBezTo>
                <a:cubicBezTo>
                  <a:pt x="147" y="151"/>
                  <a:pt x="147" y="151"/>
                  <a:pt x="147" y="151"/>
                </a:cubicBezTo>
                <a:cubicBezTo>
                  <a:pt x="147" y="152"/>
                  <a:pt x="147" y="152"/>
                  <a:pt x="147" y="152"/>
                </a:cubicBezTo>
                <a:cubicBezTo>
                  <a:pt x="147" y="151"/>
                  <a:pt x="147" y="151"/>
                  <a:pt x="147" y="151"/>
                </a:cubicBezTo>
                <a:cubicBezTo>
                  <a:pt x="147" y="151"/>
                  <a:pt x="147" y="151"/>
                  <a:pt x="147" y="151"/>
                </a:cubicBezTo>
                <a:cubicBezTo>
                  <a:pt x="146" y="151"/>
                  <a:pt x="146" y="151"/>
                  <a:pt x="146" y="151"/>
                </a:cubicBezTo>
                <a:cubicBezTo>
                  <a:pt x="147" y="150"/>
                  <a:pt x="147" y="150"/>
                  <a:pt x="147" y="150"/>
                </a:cubicBezTo>
                <a:cubicBezTo>
                  <a:pt x="148" y="151"/>
                  <a:pt x="148" y="151"/>
                  <a:pt x="148" y="151"/>
                </a:cubicBezTo>
                <a:cubicBezTo>
                  <a:pt x="149" y="150"/>
                  <a:pt x="149" y="150"/>
                  <a:pt x="149" y="150"/>
                </a:cubicBezTo>
                <a:cubicBezTo>
                  <a:pt x="150" y="150"/>
                  <a:pt x="150" y="150"/>
                  <a:pt x="150" y="150"/>
                </a:cubicBezTo>
                <a:cubicBezTo>
                  <a:pt x="151" y="149"/>
                  <a:pt x="151" y="149"/>
                  <a:pt x="151" y="149"/>
                </a:cubicBezTo>
                <a:cubicBezTo>
                  <a:pt x="152" y="149"/>
                  <a:pt x="152" y="149"/>
                  <a:pt x="152" y="149"/>
                </a:cubicBezTo>
                <a:cubicBezTo>
                  <a:pt x="153" y="147"/>
                  <a:pt x="153" y="147"/>
                  <a:pt x="153" y="147"/>
                </a:cubicBezTo>
                <a:cubicBezTo>
                  <a:pt x="153" y="146"/>
                  <a:pt x="153" y="146"/>
                  <a:pt x="153" y="146"/>
                </a:cubicBezTo>
                <a:cubicBezTo>
                  <a:pt x="153" y="146"/>
                  <a:pt x="153" y="146"/>
                  <a:pt x="153" y="146"/>
                </a:cubicBezTo>
                <a:cubicBezTo>
                  <a:pt x="152" y="146"/>
                  <a:pt x="152" y="146"/>
                  <a:pt x="152" y="146"/>
                </a:cubicBezTo>
                <a:cubicBezTo>
                  <a:pt x="152" y="145"/>
                  <a:pt x="152" y="145"/>
                  <a:pt x="152" y="145"/>
                </a:cubicBezTo>
                <a:cubicBezTo>
                  <a:pt x="151" y="144"/>
                  <a:pt x="151" y="144"/>
                  <a:pt x="151" y="144"/>
                </a:cubicBezTo>
                <a:cubicBezTo>
                  <a:pt x="150" y="144"/>
                  <a:pt x="150" y="144"/>
                  <a:pt x="150" y="144"/>
                </a:cubicBezTo>
                <a:cubicBezTo>
                  <a:pt x="150" y="143"/>
                  <a:pt x="150" y="143"/>
                  <a:pt x="150" y="143"/>
                </a:cubicBezTo>
                <a:cubicBezTo>
                  <a:pt x="150" y="142"/>
                  <a:pt x="150" y="142"/>
                  <a:pt x="150" y="142"/>
                </a:cubicBezTo>
                <a:cubicBezTo>
                  <a:pt x="152" y="142"/>
                  <a:pt x="152" y="142"/>
                  <a:pt x="152" y="142"/>
                </a:cubicBezTo>
                <a:cubicBezTo>
                  <a:pt x="152" y="141"/>
                  <a:pt x="152" y="141"/>
                  <a:pt x="152" y="141"/>
                </a:cubicBezTo>
                <a:cubicBezTo>
                  <a:pt x="153" y="141"/>
                  <a:pt x="153" y="141"/>
                  <a:pt x="153" y="141"/>
                </a:cubicBezTo>
                <a:cubicBezTo>
                  <a:pt x="153" y="141"/>
                  <a:pt x="153" y="141"/>
                  <a:pt x="153" y="141"/>
                </a:cubicBezTo>
                <a:cubicBezTo>
                  <a:pt x="153" y="140"/>
                  <a:pt x="153" y="140"/>
                  <a:pt x="153" y="140"/>
                </a:cubicBezTo>
                <a:cubicBezTo>
                  <a:pt x="153" y="140"/>
                  <a:pt x="153" y="140"/>
                  <a:pt x="153" y="140"/>
                </a:cubicBezTo>
                <a:cubicBezTo>
                  <a:pt x="154" y="140"/>
                  <a:pt x="154" y="140"/>
                  <a:pt x="154" y="140"/>
                </a:cubicBezTo>
                <a:cubicBezTo>
                  <a:pt x="155" y="139"/>
                  <a:pt x="155" y="139"/>
                  <a:pt x="155" y="139"/>
                </a:cubicBezTo>
                <a:cubicBezTo>
                  <a:pt x="156" y="140"/>
                  <a:pt x="156" y="140"/>
                  <a:pt x="156" y="140"/>
                </a:cubicBezTo>
                <a:cubicBezTo>
                  <a:pt x="158" y="139"/>
                  <a:pt x="158" y="139"/>
                  <a:pt x="158" y="139"/>
                </a:cubicBezTo>
                <a:cubicBezTo>
                  <a:pt x="157" y="140"/>
                  <a:pt x="157" y="140"/>
                  <a:pt x="157" y="140"/>
                </a:cubicBezTo>
                <a:cubicBezTo>
                  <a:pt x="158" y="141"/>
                  <a:pt x="158" y="141"/>
                  <a:pt x="158" y="141"/>
                </a:cubicBezTo>
                <a:cubicBezTo>
                  <a:pt x="158" y="141"/>
                  <a:pt x="158" y="141"/>
                  <a:pt x="158" y="141"/>
                </a:cubicBezTo>
                <a:cubicBezTo>
                  <a:pt x="159" y="139"/>
                  <a:pt x="159" y="139"/>
                  <a:pt x="159" y="139"/>
                </a:cubicBezTo>
                <a:cubicBezTo>
                  <a:pt x="159" y="139"/>
                  <a:pt x="159" y="139"/>
                  <a:pt x="159" y="139"/>
                </a:cubicBezTo>
                <a:cubicBezTo>
                  <a:pt x="159" y="139"/>
                  <a:pt x="159" y="139"/>
                  <a:pt x="159" y="139"/>
                </a:cubicBezTo>
                <a:cubicBezTo>
                  <a:pt x="158" y="138"/>
                  <a:pt x="158" y="138"/>
                  <a:pt x="158" y="138"/>
                </a:cubicBezTo>
                <a:cubicBezTo>
                  <a:pt x="159" y="138"/>
                  <a:pt x="159" y="138"/>
                  <a:pt x="159" y="138"/>
                </a:cubicBezTo>
                <a:cubicBezTo>
                  <a:pt x="160" y="139"/>
                  <a:pt x="160" y="139"/>
                  <a:pt x="160" y="139"/>
                </a:cubicBezTo>
                <a:cubicBezTo>
                  <a:pt x="162" y="138"/>
                  <a:pt x="162" y="138"/>
                  <a:pt x="162" y="138"/>
                </a:cubicBezTo>
                <a:cubicBezTo>
                  <a:pt x="162" y="137"/>
                  <a:pt x="162" y="137"/>
                  <a:pt x="162" y="137"/>
                </a:cubicBezTo>
                <a:cubicBezTo>
                  <a:pt x="162" y="135"/>
                  <a:pt x="162" y="135"/>
                  <a:pt x="162" y="135"/>
                </a:cubicBezTo>
                <a:cubicBezTo>
                  <a:pt x="160" y="135"/>
                  <a:pt x="160" y="135"/>
                  <a:pt x="160" y="135"/>
                </a:cubicBezTo>
                <a:cubicBezTo>
                  <a:pt x="159" y="135"/>
                  <a:pt x="159" y="135"/>
                  <a:pt x="159" y="135"/>
                </a:cubicBezTo>
                <a:cubicBezTo>
                  <a:pt x="159" y="135"/>
                  <a:pt x="159" y="135"/>
                  <a:pt x="159" y="135"/>
                </a:cubicBezTo>
                <a:cubicBezTo>
                  <a:pt x="159" y="135"/>
                  <a:pt x="159" y="135"/>
                  <a:pt x="159" y="135"/>
                </a:cubicBezTo>
                <a:cubicBezTo>
                  <a:pt x="160" y="134"/>
                  <a:pt x="160" y="134"/>
                  <a:pt x="160" y="134"/>
                </a:cubicBezTo>
                <a:cubicBezTo>
                  <a:pt x="161" y="134"/>
                  <a:pt x="161" y="134"/>
                  <a:pt x="161" y="134"/>
                </a:cubicBezTo>
                <a:cubicBezTo>
                  <a:pt x="162" y="135"/>
                  <a:pt x="162" y="135"/>
                  <a:pt x="162" y="135"/>
                </a:cubicBezTo>
                <a:cubicBezTo>
                  <a:pt x="163" y="135"/>
                  <a:pt x="163" y="135"/>
                  <a:pt x="163" y="135"/>
                </a:cubicBezTo>
                <a:cubicBezTo>
                  <a:pt x="164" y="134"/>
                  <a:pt x="164" y="134"/>
                  <a:pt x="164" y="134"/>
                </a:cubicBezTo>
                <a:cubicBezTo>
                  <a:pt x="164" y="133"/>
                  <a:pt x="164" y="133"/>
                  <a:pt x="164" y="133"/>
                </a:cubicBezTo>
                <a:cubicBezTo>
                  <a:pt x="166" y="132"/>
                  <a:pt x="166" y="132"/>
                  <a:pt x="166" y="132"/>
                </a:cubicBezTo>
                <a:cubicBezTo>
                  <a:pt x="167" y="131"/>
                  <a:pt x="167" y="131"/>
                  <a:pt x="167" y="131"/>
                </a:cubicBezTo>
                <a:cubicBezTo>
                  <a:pt x="169" y="131"/>
                  <a:pt x="169" y="131"/>
                  <a:pt x="169" y="131"/>
                </a:cubicBezTo>
                <a:cubicBezTo>
                  <a:pt x="169" y="130"/>
                  <a:pt x="169" y="130"/>
                  <a:pt x="169" y="130"/>
                </a:cubicBezTo>
                <a:cubicBezTo>
                  <a:pt x="169" y="130"/>
                  <a:pt x="169" y="130"/>
                  <a:pt x="169" y="130"/>
                </a:cubicBezTo>
                <a:cubicBezTo>
                  <a:pt x="171" y="128"/>
                  <a:pt x="171" y="128"/>
                  <a:pt x="171" y="128"/>
                </a:cubicBezTo>
                <a:cubicBezTo>
                  <a:pt x="173" y="128"/>
                  <a:pt x="173" y="128"/>
                  <a:pt x="173" y="128"/>
                </a:cubicBezTo>
                <a:cubicBezTo>
                  <a:pt x="175" y="126"/>
                  <a:pt x="175" y="126"/>
                  <a:pt x="175" y="126"/>
                </a:cubicBezTo>
                <a:cubicBezTo>
                  <a:pt x="176" y="126"/>
                  <a:pt x="176" y="126"/>
                  <a:pt x="176" y="126"/>
                </a:cubicBezTo>
                <a:cubicBezTo>
                  <a:pt x="178" y="124"/>
                  <a:pt x="178" y="124"/>
                  <a:pt x="178" y="124"/>
                </a:cubicBezTo>
                <a:cubicBezTo>
                  <a:pt x="178" y="125"/>
                  <a:pt x="178" y="125"/>
                  <a:pt x="178" y="125"/>
                </a:cubicBezTo>
                <a:cubicBezTo>
                  <a:pt x="178" y="126"/>
                  <a:pt x="178" y="126"/>
                  <a:pt x="178" y="126"/>
                </a:cubicBezTo>
                <a:cubicBezTo>
                  <a:pt x="178" y="127"/>
                  <a:pt x="178" y="127"/>
                  <a:pt x="178" y="127"/>
                </a:cubicBezTo>
                <a:cubicBezTo>
                  <a:pt x="179" y="127"/>
                  <a:pt x="179" y="127"/>
                  <a:pt x="179" y="127"/>
                </a:cubicBezTo>
                <a:cubicBezTo>
                  <a:pt x="179" y="127"/>
                  <a:pt x="179" y="127"/>
                  <a:pt x="179" y="127"/>
                </a:cubicBezTo>
                <a:cubicBezTo>
                  <a:pt x="181" y="126"/>
                  <a:pt x="181" y="126"/>
                  <a:pt x="181" y="126"/>
                </a:cubicBezTo>
                <a:cubicBezTo>
                  <a:pt x="181" y="125"/>
                  <a:pt x="181" y="125"/>
                  <a:pt x="181" y="125"/>
                </a:cubicBezTo>
                <a:cubicBezTo>
                  <a:pt x="184" y="125"/>
                  <a:pt x="184" y="125"/>
                  <a:pt x="184" y="125"/>
                </a:cubicBezTo>
                <a:cubicBezTo>
                  <a:pt x="184" y="124"/>
                  <a:pt x="184" y="124"/>
                  <a:pt x="184" y="124"/>
                </a:cubicBezTo>
                <a:cubicBezTo>
                  <a:pt x="184" y="125"/>
                  <a:pt x="184" y="125"/>
                  <a:pt x="184" y="125"/>
                </a:cubicBezTo>
                <a:cubicBezTo>
                  <a:pt x="182" y="126"/>
                  <a:pt x="182" y="126"/>
                  <a:pt x="182" y="126"/>
                </a:cubicBezTo>
                <a:cubicBezTo>
                  <a:pt x="181" y="126"/>
                  <a:pt x="181" y="126"/>
                  <a:pt x="181" y="126"/>
                </a:cubicBezTo>
                <a:cubicBezTo>
                  <a:pt x="179" y="128"/>
                  <a:pt x="179" y="128"/>
                  <a:pt x="179" y="128"/>
                </a:cubicBezTo>
                <a:cubicBezTo>
                  <a:pt x="179" y="129"/>
                  <a:pt x="179" y="129"/>
                  <a:pt x="179" y="129"/>
                </a:cubicBezTo>
                <a:cubicBezTo>
                  <a:pt x="180" y="131"/>
                  <a:pt x="180" y="131"/>
                  <a:pt x="180" y="131"/>
                </a:cubicBezTo>
                <a:cubicBezTo>
                  <a:pt x="180" y="132"/>
                  <a:pt x="180" y="132"/>
                  <a:pt x="180" y="132"/>
                </a:cubicBezTo>
                <a:cubicBezTo>
                  <a:pt x="179" y="131"/>
                  <a:pt x="179" y="131"/>
                  <a:pt x="179" y="131"/>
                </a:cubicBezTo>
                <a:cubicBezTo>
                  <a:pt x="178" y="131"/>
                  <a:pt x="178" y="131"/>
                  <a:pt x="178" y="131"/>
                </a:cubicBezTo>
                <a:cubicBezTo>
                  <a:pt x="178" y="131"/>
                  <a:pt x="178" y="131"/>
                  <a:pt x="178" y="131"/>
                </a:cubicBezTo>
                <a:cubicBezTo>
                  <a:pt x="177" y="131"/>
                  <a:pt x="177" y="131"/>
                  <a:pt x="177" y="131"/>
                </a:cubicBezTo>
                <a:cubicBezTo>
                  <a:pt x="176" y="131"/>
                  <a:pt x="176" y="131"/>
                  <a:pt x="176" y="131"/>
                </a:cubicBezTo>
                <a:cubicBezTo>
                  <a:pt x="176" y="129"/>
                  <a:pt x="176" y="129"/>
                  <a:pt x="176" y="129"/>
                </a:cubicBezTo>
                <a:cubicBezTo>
                  <a:pt x="174" y="130"/>
                  <a:pt x="174" y="130"/>
                  <a:pt x="174" y="130"/>
                </a:cubicBezTo>
                <a:cubicBezTo>
                  <a:pt x="173" y="130"/>
                  <a:pt x="173" y="130"/>
                  <a:pt x="173" y="130"/>
                </a:cubicBezTo>
                <a:cubicBezTo>
                  <a:pt x="172" y="131"/>
                  <a:pt x="172" y="131"/>
                  <a:pt x="172" y="131"/>
                </a:cubicBezTo>
                <a:cubicBezTo>
                  <a:pt x="171" y="131"/>
                  <a:pt x="171" y="131"/>
                  <a:pt x="171" y="131"/>
                </a:cubicBezTo>
                <a:cubicBezTo>
                  <a:pt x="169" y="132"/>
                  <a:pt x="169" y="132"/>
                  <a:pt x="169" y="132"/>
                </a:cubicBezTo>
                <a:cubicBezTo>
                  <a:pt x="169" y="133"/>
                  <a:pt x="169" y="133"/>
                  <a:pt x="169" y="133"/>
                </a:cubicBezTo>
                <a:cubicBezTo>
                  <a:pt x="170" y="134"/>
                  <a:pt x="170" y="134"/>
                  <a:pt x="170" y="134"/>
                </a:cubicBezTo>
                <a:cubicBezTo>
                  <a:pt x="169" y="135"/>
                  <a:pt x="169" y="135"/>
                  <a:pt x="169" y="135"/>
                </a:cubicBezTo>
                <a:cubicBezTo>
                  <a:pt x="168" y="136"/>
                  <a:pt x="168" y="136"/>
                  <a:pt x="168" y="136"/>
                </a:cubicBezTo>
                <a:cubicBezTo>
                  <a:pt x="167" y="137"/>
                  <a:pt x="167" y="137"/>
                  <a:pt x="167" y="137"/>
                </a:cubicBezTo>
                <a:cubicBezTo>
                  <a:pt x="164" y="140"/>
                  <a:pt x="164" y="140"/>
                  <a:pt x="164" y="140"/>
                </a:cubicBezTo>
                <a:cubicBezTo>
                  <a:pt x="163" y="141"/>
                  <a:pt x="163" y="141"/>
                  <a:pt x="163" y="141"/>
                </a:cubicBezTo>
                <a:cubicBezTo>
                  <a:pt x="164" y="142"/>
                  <a:pt x="164" y="142"/>
                  <a:pt x="164" y="142"/>
                </a:cubicBezTo>
                <a:cubicBezTo>
                  <a:pt x="165" y="143"/>
                  <a:pt x="165" y="143"/>
                  <a:pt x="165" y="143"/>
                </a:cubicBezTo>
                <a:cubicBezTo>
                  <a:pt x="165" y="142"/>
                  <a:pt x="165" y="142"/>
                  <a:pt x="165" y="142"/>
                </a:cubicBezTo>
                <a:cubicBezTo>
                  <a:pt x="166" y="142"/>
                  <a:pt x="166" y="142"/>
                  <a:pt x="166" y="142"/>
                </a:cubicBezTo>
                <a:cubicBezTo>
                  <a:pt x="167" y="142"/>
                  <a:pt x="167" y="142"/>
                  <a:pt x="167" y="142"/>
                </a:cubicBezTo>
                <a:cubicBezTo>
                  <a:pt x="167" y="142"/>
                  <a:pt x="167" y="142"/>
                  <a:pt x="167" y="142"/>
                </a:cubicBezTo>
                <a:cubicBezTo>
                  <a:pt x="167" y="142"/>
                  <a:pt x="167" y="142"/>
                  <a:pt x="167" y="142"/>
                </a:cubicBezTo>
                <a:cubicBezTo>
                  <a:pt x="166" y="144"/>
                  <a:pt x="166" y="144"/>
                  <a:pt x="166" y="144"/>
                </a:cubicBezTo>
                <a:cubicBezTo>
                  <a:pt x="165" y="144"/>
                  <a:pt x="165" y="144"/>
                  <a:pt x="165" y="144"/>
                </a:cubicBezTo>
                <a:cubicBezTo>
                  <a:pt x="164" y="145"/>
                  <a:pt x="164" y="145"/>
                  <a:pt x="164" y="145"/>
                </a:cubicBezTo>
                <a:cubicBezTo>
                  <a:pt x="163" y="144"/>
                  <a:pt x="163" y="144"/>
                  <a:pt x="163" y="144"/>
                </a:cubicBezTo>
                <a:cubicBezTo>
                  <a:pt x="163" y="144"/>
                  <a:pt x="163" y="144"/>
                  <a:pt x="163" y="144"/>
                </a:cubicBezTo>
                <a:cubicBezTo>
                  <a:pt x="162" y="144"/>
                  <a:pt x="162" y="144"/>
                  <a:pt x="162" y="144"/>
                </a:cubicBezTo>
                <a:cubicBezTo>
                  <a:pt x="162" y="145"/>
                  <a:pt x="162" y="145"/>
                  <a:pt x="162" y="145"/>
                </a:cubicBezTo>
                <a:cubicBezTo>
                  <a:pt x="161" y="145"/>
                  <a:pt x="161" y="145"/>
                  <a:pt x="161" y="145"/>
                </a:cubicBezTo>
                <a:cubicBezTo>
                  <a:pt x="160" y="145"/>
                  <a:pt x="160" y="145"/>
                  <a:pt x="160" y="145"/>
                </a:cubicBezTo>
                <a:cubicBezTo>
                  <a:pt x="160" y="147"/>
                  <a:pt x="160" y="147"/>
                  <a:pt x="160" y="147"/>
                </a:cubicBezTo>
                <a:cubicBezTo>
                  <a:pt x="162" y="148"/>
                  <a:pt x="162" y="148"/>
                  <a:pt x="162" y="148"/>
                </a:cubicBezTo>
                <a:cubicBezTo>
                  <a:pt x="162" y="148"/>
                  <a:pt x="162" y="148"/>
                  <a:pt x="162" y="148"/>
                </a:cubicBezTo>
                <a:cubicBezTo>
                  <a:pt x="163" y="147"/>
                  <a:pt x="163" y="147"/>
                  <a:pt x="163" y="147"/>
                </a:cubicBezTo>
                <a:cubicBezTo>
                  <a:pt x="163" y="148"/>
                  <a:pt x="163" y="148"/>
                  <a:pt x="163" y="148"/>
                </a:cubicBezTo>
                <a:cubicBezTo>
                  <a:pt x="164" y="147"/>
                  <a:pt x="164" y="147"/>
                  <a:pt x="164" y="147"/>
                </a:cubicBezTo>
                <a:cubicBezTo>
                  <a:pt x="164" y="147"/>
                  <a:pt x="164" y="147"/>
                  <a:pt x="164" y="147"/>
                </a:cubicBezTo>
                <a:cubicBezTo>
                  <a:pt x="164" y="147"/>
                  <a:pt x="164" y="147"/>
                  <a:pt x="164" y="147"/>
                </a:cubicBezTo>
                <a:cubicBezTo>
                  <a:pt x="165" y="147"/>
                  <a:pt x="165" y="147"/>
                  <a:pt x="165" y="147"/>
                </a:cubicBezTo>
                <a:cubicBezTo>
                  <a:pt x="165" y="146"/>
                  <a:pt x="165" y="146"/>
                  <a:pt x="165" y="146"/>
                </a:cubicBezTo>
                <a:cubicBezTo>
                  <a:pt x="166" y="146"/>
                  <a:pt x="166" y="146"/>
                  <a:pt x="166" y="146"/>
                </a:cubicBezTo>
                <a:cubicBezTo>
                  <a:pt x="167" y="145"/>
                  <a:pt x="167" y="145"/>
                  <a:pt x="167" y="145"/>
                </a:cubicBezTo>
                <a:cubicBezTo>
                  <a:pt x="167" y="144"/>
                  <a:pt x="167" y="144"/>
                  <a:pt x="167" y="144"/>
                </a:cubicBezTo>
                <a:cubicBezTo>
                  <a:pt x="168" y="144"/>
                  <a:pt x="168" y="144"/>
                  <a:pt x="168" y="144"/>
                </a:cubicBezTo>
                <a:cubicBezTo>
                  <a:pt x="168" y="144"/>
                  <a:pt x="168" y="144"/>
                  <a:pt x="168" y="144"/>
                </a:cubicBezTo>
                <a:cubicBezTo>
                  <a:pt x="167" y="145"/>
                  <a:pt x="167" y="145"/>
                  <a:pt x="167" y="145"/>
                </a:cubicBezTo>
                <a:cubicBezTo>
                  <a:pt x="168" y="145"/>
                  <a:pt x="168" y="145"/>
                  <a:pt x="168" y="145"/>
                </a:cubicBezTo>
                <a:cubicBezTo>
                  <a:pt x="169" y="145"/>
                  <a:pt x="169" y="145"/>
                  <a:pt x="169" y="145"/>
                </a:cubicBezTo>
                <a:cubicBezTo>
                  <a:pt x="170" y="144"/>
                  <a:pt x="170" y="144"/>
                  <a:pt x="170" y="144"/>
                </a:cubicBezTo>
                <a:cubicBezTo>
                  <a:pt x="172" y="144"/>
                  <a:pt x="172" y="144"/>
                  <a:pt x="172" y="144"/>
                </a:cubicBezTo>
                <a:cubicBezTo>
                  <a:pt x="172" y="145"/>
                  <a:pt x="172" y="145"/>
                  <a:pt x="172" y="145"/>
                </a:cubicBezTo>
                <a:cubicBezTo>
                  <a:pt x="172" y="144"/>
                  <a:pt x="172" y="144"/>
                  <a:pt x="172" y="144"/>
                </a:cubicBezTo>
                <a:cubicBezTo>
                  <a:pt x="173" y="142"/>
                  <a:pt x="173" y="142"/>
                  <a:pt x="173" y="142"/>
                </a:cubicBezTo>
                <a:cubicBezTo>
                  <a:pt x="174" y="142"/>
                  <a:pt x="174" y="142"/>
                  <a:pt x="174" y="142"/>
                </a:cubicBezTo>
                <a:cubicBezTo>
                  <a:pt x="175" y="142"/>
                  <a:pt x="175" y="142"/>
                  <a:pt x="175" y="142"/>
                </a:cubicBezTo>
                <a:cubicBezTo>
                  <a:pt x="173" y="143"/>
                  <a:pt x="173" y="143"/>
                  <a:pt x="173" y="143"/>
                </a:cubicBezTo>
                <a:cubicBezTo>
                  <a:pt x="173" y="144"/>
                  <a:pt x="173" y="144"/>
                  <a:pt x="173" y="144"/>
                </a:cubicBezTo>
                <a:cubicBezTo>
                  <a:pt x="174" y="143"/>
                  <a:pt x="174" y="143"/>
                  <a:pt x="174" y="143"/>
                </a:cubicBezTo>
                <a:cubicBezTo>
                  <a:pt x="175" y="142"/>
                  <a:pt x="175" y="142"/>
                  <a:pt x="175" y="142"/>
                </a:cubicBezTo>
                <a:cubicBezTo>
                  <a:pt x="176" y="140"/>
                  <a:pt x="176" y="140"/>
                  <a:pt x="176" y="140"/>
                </a:cubicBezTo>
                <a:cubicBezTo>
                  <a:pt x="176" y="140"/>
                  <a:pt x="176" y="140"/>
                  <a:pt x="176" y="140"/>
                </a:cubicBezTo>
                <a:cubicBezTo>
                  <a:pt x="176" y="141"/>
                  <a:pt x="176" y="141"/>
                  <a:pt x="176" y="141"/>
                </a:cubicBezTo>
                <a:cubicBezTo>
                  <a:pt x="176" y="142"/>
                  <a:pt x="176" y="142"/>
                  <a:pt x="176" y="142"/>
                </a:cubicBezTo>
                <a:cubicBezTo>
                  <a:pt x="176" y="142"/>
                  <a:pt x="176" y="142"/>
                  <a:pt x="176" y="142"/>
                </a:cubicBezTo>
                <a:cubicBezTo>
                  <a:pt x="177" y="141"/>
                  <a:pt x="177" y="141"/>
                  <a:pt x="177" y="141"/>
                </a:cubicBezTo>
                <a:cubicBezTo>
                  <a:pt x="177" y="142"/>
                  <a:pt x="177" y="142"/>
                  <a:pt x="177" y="142"/>
                </a:cubicBezTo>
                <a:cubicBezTo>
                  <a:pt x="177" y="142"/>
                  <a:pt x="177" y="142"/>
                  <a:pt x="177" y="142"/>
                </a:cubicBezTo>
                <a:cubicBezTo>
                  <a:pt x="178" y="142"/>
                  <a:pt x="178" y="142"/>
                  <a:pt x="178" y="142"/>
                </a:cubicBezTo>
                <a:cubicBezTo>
                  <a:pt x="179" y="143"/>
                  <a:pt x="179" y="143"/>
                  <a:pt x="179" y="143"/>
                </a:cubicBezTo>
                <a:cubicBezTo>
                  <a:pt x="180" y="142"/>
                  <a:pt x="180" y="142"/>
                  <a:pt x="180" y="142"/>
                </a:cubicBezTo>
                <a:cubicBezTo>
                  <a:pt x="180" y="141"/>
                  <a:pt x="180" y="141"/>
                  <a:pt x="180" y="141"/>
                </a:cubicBezTo>
                <a:cubicBezTo>
                  <a:pt x="181" y="141"/>
                  <a:pt x="181" y="141"/>
                  <a:pt x="181" y="141"/>
                </a:cubicBezTo>
                <a:cubicBezTo>
                  <a:pt x="182" y="140"/>
                  <a:pt x="182" y="140"/>
                  <a:pt x="182" y="140"/>
                </a:cubicBezTo>
                <a:cubicBezTo>
                  <a:pt x="182" y="140"/>
                  <a:pt x="182" y="140"/>
                  <a:pt x="182" y="140"/>
                </a:cubicBezTo>
                <a:cubicBezTo>
                  <a:pt x="182" y="139"/>
                  <a:pt x="182" y="139"/>
                  <a:pt x="182" y="139"/>
                </a:cubicBezTo>
                <a:cubicBezTo>
                  <a:pt x="184" y="138"/>
                  <a:pt x="184" y="138"/>
                  <a:pt x="184" y="138"/>
                </a:cubicBezTo>
                <a:cubicBezTo>
                  <a:pt x="184" y="137"/>
                  <a:pt x="184" y="137"/>
                  <a:pt x="184" y="137"/>
                </a:cubicBezTo>
                <a:cubicBezTo>
                  <a:pt x="184" y="136"/>
                  <a:pt x="184" y="136"/>
                  <a:pt x="184" y="136"/>
                </a:cubicBezTo>
                <a:cubicBezTo>
                  <a:pt x="183" y="137"/>
                  <a:pt x="183" y="137"/>
                  <a:pt x="183" y="137"/>
                </a:cubicBezTo>
                <a:cubicBezTo>
                  <a:pt x="183" y="136"/>
                  <a:pt x="183" y="136"/>
                  <a:pt x="183" y="136"/>
                </a:cubicBezTo>
                <a:cubicBezTo>
                  <a:pt x="181" y="136"/>
                  <a:pt x="181" y="136"/>
                  <a:pt x="181" y="136"/>
                </a:cubicBezTo>
                <a:cubicBezTo>
                  <a:pt x="182" y="135"/>
                  <a:pt x="182" y="135"/>
                  <a:pt x="182" y="135"/>
                </a:cubicBezTo>
                <a:cubicBezTo>
                  <a:pt x="183" y="135"/>
                  <a:pt x="183" y="135"/>
                  <a:pt x="183" y="135"/>
                </a:cubicBezTo>
                <a:cubicBezTo>
                  <a:pt x="183" y="136"/>
                  <a:pt x="183" y="136"/>
                  <a:pt x="183" y="136"/>
                </a:cubicBezTo>
                <a:cubicBezTo>
                  <a:pt x="184" y="135"/>
                  <a:pt x="184" y="135"/>
                  <a:pt x="184" y="135"/>
                </a:cubicBezTo>
                <a:cubicBezTo>
                  <a:pt x="184" y="134"/>
                  <a:pt x="184" y="134"/>
                  <a:pt x="184" y="134"/>
                </a:cubicBezTo>
                <a:cubicBezTo>
                  <a:pt x="183" y="135"/>
                  <a:pt x="183" y="135"/>
                  <a:pt x="183" y="135"/>
                </a:cubicBezTo>
                <a:cubicBezTo>
                  <a:pt x="182" y="134"/>
                  <a:pt x="182" y="134"/>
                  <a:pt x="182" y="134"/>
                </a:cubicBezTo>
                <a:cubicBezTo>
                  <a:pt x="182" y="133"/>
                  <a:pt x="182" y="133"/>
                  <a:pt x="182" y="133"/>
                </a:cubicBezTo>
                <a:cubicBezTo>
                  <a:pt x="183" y="133"/>
                  <a:pt x="183" y="133"/>
                  <a:pt x="183" y="133"/>
                </a:cubicBezTo>
                <a:cubicBezTo>
                  <a:pt x="184" y="133"/>
                  <a:pt x="184" y="133"/>
                  <a:pt x="184" y="133"/>
                </a:cubicBezTo>
                <a:cubicBezTo>
                  <a:pt x="184" y="133"/>
                  <a:pt x="184" y="133"/>
                  <a:pt x="184" y="133"/>
                </a:cubicBezTo>
                <a:cubicBezTo>
                  <a:pt x="184" y="132"/>
                  <a:pt x="184" y="132"/>
                  <a:pt x="184" y="132"/>
                </a:cubicBezTo>
                <a:cubicBezTo>
                  <a:pt x="184" y="131"/>
                  <a:pt x="184" y="131"/>
                  <a:pt x="184" y="131"/>
                </a:cubicBezTo>
                <a:cubicBezTo>
                  <a:pt x="186" y="130"/>
                  <a:pt x="186" y="130"/>
                  <a:pt x="186" y="130"/>
                </a:cubicBezTo>
                <a:cubicBezTo>
                  <a:pt x="187" y="131"/>
                  <a:pt x="187" y="131"/>
                  <a:pt x="187" y="131"/>
                </a:cubicBezTo>
                <a:cubicBezTo>
                  <a:pt x="187" y="131"/>
                  <a:pt x="187" y="131"/>
                  <a:pt x="187" y="131"/>
                </a:cubicBezTo>
                <a:cubicBezTo>
                  <a:pt x="189" y="131"/>
                  <a:pt x="189" y="131"/>
                  <a:pt x="189" y="131"/>
                </a:cubicBezTo>
                <a:cubicBezTo>
                  <a:pt x="187" y="132"/>
                  <a:pt x="187" y="132"/>
                  <a:pt x="187" y="132"/>
                </a:cubicBezTo>
                <a:cubicBezTo>
                  <a:pt x="187" y="133"/>
                  <a:pt x="187" y="133"/>
                  <a:pt x="187" y="133"/>
                </a:cubicBezTo>
                <a:cubicBezTo>
                  <a:pt x="187" y="135"/>
                  <a:pt x="187" y="135"/>
                  <a:pt x="187" y="135"/>
                </a:cubicBezTo>
                <a:cubicBezTo>
                  <a:pt x="188" y="135"/>
                  <a:pt x="188" y="135"/>
                  <a:pt x="188" y="135"/>
                </a:cubicBezTo>
                <a:cubicBezTo>
                  <a:pt x="188" y="133"/>
                  <a:pt x="188" y="133"/>
                  <a:pt x="188" y="133"/>
                </a:cubicBezTo>
                <a:cubicBezTo>
                  <a:pt x="189" y="132"/>
                  <a:pt x="189" y="132"/>
                  <a:pt x="189" y="132"/>
                </a:cubicBezTo>
                <a:cubicBezTo>
                  <a:pt x="190" y="132"/>
                  <a:pt x="190" y="132"/>
                  <a:pt x="190" y="132"/>
                </a:cubicBezTo>
                <a:cubicBezTo>
                  <a:pt x="189" y="133"/>
                  <a:pt x="189" y="133"/>
                  <a:pt x="189" y="133"/>
                </a:cubicBezTo>
                <a:cubicBezTo>
                  <a:pt x="189" y="134"/>
                  <a:pt x="189" y="134"/>
                  <a:pt x="189" y="134"/>
                </a:cubicBezTo>
                <a:cubicBezTo>
                  <a:pt x="189" y="134"/>
                  <a:pt x="189" y="134"/>
                  <a:pt x="189" y="134"/>
                </a:cubicBezTo>
                <a:cubicBezTo>
                  <a:pt x="190" y="133"/>
                  <a:pt x="190" y="133"/>
                  <a:pt x="190" y="133"/>
                </a:cubicBezTo>
                <a:cubicBezTo>
                  <a:pt x="190" y="133"/>
                  <a:pt x="190" y="133"/>
                  <a:pt x="190" y="133"/>
                </a:cubicBezTo>
                <a:cubicBezTo>
                  <a:pt x="191" y="133"/>
                  <a:pt x="191" y="133"/>
                  <a:pt x="191" y="133"/>
                </a:cubicBezTo>
                <a:cubicBezTo>
                  <a:pt x="192" y="133"/>
                  <a:pt x="192" y="133"/>
                  <a:pt x="192" y="133"/>
                </a:cubicBezTo>
                <a:cubicBezTo>
                  <a:pt x="192" y="133"/>
                  <a:pt x="192" y="133"/>
                  <a:pt x="192" y="133"/>
                </a:cubicBezTo>
                <a:cubicBezTo>
                  <a:pt x="193" y="132"/>
                  <a:pt x="193" y="132"/>
                  <a:pt x="193" y="132"/>
                </a:cubicBezTo>
                <a:cubicBezTo>
                  <a:pt x="195" y="132"/>
                  <a:pt x="195" y="132"/>
                  <a:pt x="195" y="132"/>
                </a:cubicBezTo>
                <a:cubicBezTo>
                  <a:pt x="195" y="132"/>
                  <a:pt x="195" y="132"/>
                  <a:pt x="195" y="132"/>
                </a:cubicBezTo>
                <a:cubicBezTo>
                  <a:pt x="195" y="132"/>
                  <a:pt x="195" y="132"/>
                  <a:pt x="195" y="132"/>
                </a:cubicBezTo>
                <a:cubicBezTo>
                  <a:pt x="194" y="132"/>
                  <a:pt x="194" y="132"/>
                  <a:pt x="194" y="132"/>
                </a:cubicBezTo>
                <a:cubicBezTo>
                  <a:pt x="193" y="133"/>
                  <a:pt x="193" y="133"/>
                  <a:pt x="193" y="133"/>
                </a:cubicBezTo>
                <a:cubicBezTo>
                  <a:pt x="192" y="133"/>
                  <a:pt x="192" y="133"/>
                  <a:pt x="192" y="133"/>
                </a:cubicBezTo>
                <a:cubicBezTo>
                  <a:pt x="192" y="134"/>
                  <a:pt x="192" y="134"/>
                  <a:pt x="192" y="134"/>
                </a:cubicBezTo>
                <a:cubicBezTo>
                  <a:pt x="192" y="135"/>
                  <a:pt x="192" y="135"/>
                  <a:pt x="192" y="135"/>
                </a:cubicBezTo>
                <a:cubicBezTo>
                  <a:pt x="194" y="135"/>
                  <a:pt x="194" y="135"/>
                  <a:pt x="194" y="135"/>
                </a:cubicBezTo>
                <a:cubicBezTo>
                  <a:pt x="195" y="136"/>
                  <a:pt x="195" y="136"/>
                  <a:pt x="195" y="136"/>
                </a:cubicBezTo>
                <a:cubicBezTo>
                  <a:pt x="195" y="136"/>
                  <a:pt x="195" y="136"/>
                  <a:pt x="195" y="136"/>
                </a:cubicBezTo>
                <a:cubicBezTo>
                  <a:pt x="194" y="135"/>
                  <a:pt x="194" y="135"/>
                  <a:pt x="194" y="135"/>
                </a:cubicBezTo>
                <a:cubicBezTo>
                  <a:pt x="192" y="135"/>
                  <a:pt x="192" y="135"/>
                  <a:pt x="192" y="135"/>
                </a:cubicBezTo>
                <a:cubicBezTo>
                  <a:pt x="191" y="136"/>
                  <a:pt x="191" y="136"/>
                  <a:pt x="191" y="136"/>
                </a:cubicBezTo>
                <a:cubicBezTo>
                  <a:pt x="191" y="136"/>
                  <a:pt x="191" y="136"/>
                  <a:pt x="191" y="136"/>
                </a:cubicBezTo>
                <a:cubicBezTo>
                  <a:pt x="192" y="137"/>
                  <a:pt x="192" y="137"/>
                  <a:pt x="192" y="137"/>
                </a:cubicBezTo>
                <a:cubicBezTo>
                  <a:pt x="193" y="136"/>
                  <a:pt x="193" y="136"/>
                  <a:pt x="193" y="136"/>
                </a:cubicBezTo>
                <a:cubicBezTo>
                  <a:pt x="194" y="137"/>
                  <a:pt x="194" y="137"/>
                  <a:pt x="194" y="137"/>
                </a:cubicBezTo>
                <a:cubicBezTo>
                  <a:pt x="193" y="137"/>
                  <a:pt x="193" y="137"/>
                  <a:pt x="193" y="137"/>
                </a:cubicBezTo>
                <a:cubicBezTo>
                  <a:pt x="192" y="137"/>
                  <a:pt x="192" y="137"/>
                  <a:pt x="192" y="137"/>
                </a:cubicBezTo>
                <a:cubicBezTo>
                  <a:pt x="192" y="138"/>
                  <a:pt x="192" y="138"/>
                  <a:pt x="192" y="138"/>
                </a:cubicBezTo>
                <a:cubicBezTo>
                  <a:pt x="194" y="138"/>
                  <a:pt x="194" y="138"/>
                  <a:pt x="194" y="138"/>
                </a:cubicBezTo>
                <a:cubicBezTo>
                  <a:pt x="194" y="139"/>
                  <a:pt x="194" y="139"/>
                  <a:pt x="194" y="139"/>
                </a:cubicBezTo>
                <a:cubicBezTo>
                  <a:pt x="193" y="139"/>
                  <a:pt x="193" y="139"/>
                  <a:pt x="193" y="139"/>
                </a:cubicBezTo>
                <a:cubicBezTo>
                  <a:pt x="193" y="139"/>
                  <a:pt x="193" y="139"/>
                  <a:pt x="193" y="139"/>
                </a:cubicBezTo>
                <a:cubicBezTo>
                  <a:pt x="193" y="140"/>
                  <a:pt x="193" y="140"/>
                  <a:pt x="193" y="140"/>
                </a:cubicBezTo>
                <a:cubicBezTo>
                  <a:pt x="194" y="140"/>
                  <a:pt x="194" y="140"/>
                  <a:pt x="194" y="140"/>
                </a:cubicBezTo>
                <a:cubicBezTo>
                  <a:pt x="195" y="140"/>
                  <a:pt x="195" y="140"/>
                  <a:pt x="195" y="140"/>
                </a:cubicBezTo>
                <a:cubicBezTo>
                  <a:pt x="196" y="140"/>
                  <a:pt x="196" y="140"/>
                  <a:pt x="196" y="140"/>
                </a:cubicBezTo>
                <a:cubicBezTo>
                  <a:pt x="196" y="141"/>
                  <a:pt x="196" y="141"/>
                  <a:pt x="196" y="141"/>
                </a:cubicBezTo>
                <a:cubicBezTo>
                  <a:pt x="198" y="140"/>
                  <a:pt x="198" y="140"/>
                  <a:pt x="198" y="140"/>
                </a:cubicBezTo>
                <a:cubicBezTo>
                  <a:pt x="198" y="141"/>
                  <a:pt x="198" y="141"/>
                  <a:pt x="198" y="141"/>
                </a:cubicBezTo>
                <a:cubicBezTo>
                  <a:pt x="198" y="141"/>
                  <a:pt x="198" y="141"/>
                  <a:pt x="198" y="141"/>
                </a:cubicBezTo>
                <a:cubicBezTo>
                  <a:pt x="198" y="142"/>
                  <a:pt x="198" y="142"/>
                  <a:pt x="198" y="142"/>
                </a:cubicBezTo>
                <a:cubicBezTo>
                  <a:pt x="198" y="142"/>
                  <a:pt x="198" y="142"/>
                  <a:pt x="198" y="142"/>
                </a:cubicBezTo>
                <a:cubicBezTo>
                  <a:pt x="198" y="142"/>
                  <a:pt x="198" y="142"/>
                  <a:pt x="198" y="142"/>
                </a:cubicBezTo>
                <a:cubicBezTo>
                  <a:pt x="198" y="143"/>
                  <a:pt x="198" y="143"/>
                  <a:pt x="198" y="143"/>
                </a:cubicBezTo>
                <a:cubicBezTo>
                  <a:pt x="199" y="143"/>
                  <a:pt x="199" y="143"/>
                  <a:pt x="199" y="143"/>
                </a:cubicBezTo>
                <a:cubicBezTo>
                  <a:pt x="200" y="142"/>
                  <a:pt x="200" y="142"/>
                  <a:pt x="200" y="142"/>
                </a:cubicBezTo>
                <a:cubicBezTo>
                  <a:pt x="200" y="142"/>
                  <a:pt x="200" y="142"/>
                  <a:pt x="200" y="142"/>
                </a:cubicBezTo>
                <a:cubicBezTo>
                  <a:pt x="200" y="141"/>
                  <a:pt x="200" y="141"/>
                  <a:pt x="200" y="141"/>
                </a:cubicBezTo>
                <a:cubicBezTo>
                  <a:pt x="201" y="141"/>
                  <a:pt x="201" y="141"/>
                  <a:pt x="201" y="141"/>
                </a:cubicBezTo>
                <a:cubicBezTo>
                  <a:pt x="200" y="142"/>
                  <a:pt x="200" y="142"/>
                  <a:pt x="200" y="142"/>
                </a:cubicBezTo>
                <a:cubicBezTo>
                  <a:pt x="200" y="143"/>
                  <a:pt x="200" y="143"/>
                  <a:pt x="200" y="143"/>
                </a:cubicBezTo>
                <a:cubicBezTo>
                  <a:pt x="199" y="144"/>
                  <a:pt x="199" y="144"/>
                  <a:pt x="199" y="144"/>
                </a:cubicBezTo>
                <a:cubicBezTo>
                  <a:pt x="200" y="145"/>
                  <a:pt x="200" y="145"/>
                  <a:pt x="200" y="145"/>
                </a:cubicBezTo>
                <a:cubicBezTo>
                  <a:pt x="200" y="145"/>
                  <a:pt x="200" y="145"/>
                  <a:pt x="200" y="145"/>
                </a:cubicBezTo>
                <a:cubicBezTo>
                  <a:pt x="199" y="145"/>
                  <a:pt x="199" y="145"/>
                  <a:pt x="199" y="145"/>
                </a:cubicBezTo>
                <a:cubicBezTo>
                  <a:pt x="199" y="145"/>
                  <a:pt x="199" y="145"/>
                  <a:pt x="199" y="145"/>
                </a:cubicBezTo>
                <a:cubicBezTo>
                  <a:pt x="199" y="146"/>
                  <a:pt x="199" y="146"/>
                  <a:pt x="199" y="146"/>
                </a:cubicBezTo>
                <a:cubicBezTo>
                  <a:pt x="201" y="147"/>
                  <a:pt x="201" y="147"/>
                  <a:pt x="201" y="147"/>
                </a:cubicBezTo>
                <a:cubicBezTo>
                  <a:pt x="202" y="146"/>
                  <a:pt x="202" y="146"/>
                  <a:pt x="202" y="146"/>
                </a:cubicBezTo>
                <a:cubicBezTo>
                  <a:pt x="203" y="146"/>
                  <a:pt x="203" y="146"/>
                  <a:pt x="203" y="146"/>
                </a:cubicBezTo>
                <a:cubicBezTo>
                  <a:pt x="204" y="146"/>
                  <a:pt x="204" y="146"/>
                  <a:pt x="204" y="146"/>
                </a:cubicBezTo>
                <a:cubicBezTo>
                  <a:pt x="205" y="146"/>
                  <a:pt x="205" y="146"/>
                  <a:pt x="205" y="146"/>
                </a:cubicBezTo>
                <a:cubicBezTo>
                  <a:pt x="206" y="146"/>
                  <a:pt x="206" y="146"/>
                  <a:pt x="206" y="146"/>
                </a:cubicBezTo>
                <a:cubicBezTo>
                  <a:pt x="207" y="146"/>
                  <a:pt x="207" y="146"/>
                  <a:pt x="207" y="146"/>
                </a:cubicBezTo>
                <a:cubicBezTo>
                  <a:pt x="207" y="147"/>
                  <a:pt x="207" y="147"/>
                  <a:pt x="207" y="147"/>
                </a:cubicBezTo>
                <a:cubicBezTo>
                  <a:pt x="207" y="147"/>
                  <a:pt x="207" y="147"/>
                  <a:pt x="207" y="147"/>
                </a:cubicBezTo>
                <a:cubicBezTo>
                  <a:pt x="208" y="148"/>
                  <a:pt x="208" y="148"/>
                  <a:pt x="208" y="148"/>
                </a:cubicBezTo>
                <a:cubicBezTo>
                  <a:pt x="209" y="148"/>
                  <a:pt x="209" y="148"/>
                  <a:pt x="209" y="148"/>
                </a:cubicBezTo>
                <a:cubicBezTo>
                  <a:pt x="209" y="149"/>
                  <a:pt x="209" y="149"/>
                  <a:pt x="209" y="149"/>
                </a:cubicBezTo>
                <a:cubicBezTo>
                  <a:pt x="210" y="149"/>
                  <a:pt x="210" y="149"/>
                  <a:pt x="210" y="149"/>
                </a:cubicBezTo>
                <a:cubicBezTo>
                  <a:pt x="211" y="148"/>
                  <a:pt x="211" y="148"/>
                  <a:pt x="211" y="148"/>
                </a:cubicBezTo>
                <a:cubicBezTo>
                  <a:pt x="211" y="148"/>
                  <a:pt x="211" y="148"/>
                  <a:pt x="211" y="148"/>
                </a:cubicBezTo>
                <a:cubicBezTo>
                  <a:pt x="212" y="148"/>
                  <a:pt x="212" y="148"/>
                  <a:pt x="212" y="148"/>
                </a:cubicBezTo>
                <a:cubicBezTo>
                  <a:pt x="212" y="149"/>
                  <a:pt x="212" y="149"/>
                  <a:pt x="212" y="149"/>
                </a:cubicBezTo>
                <a:cubicBezTo>
                  <a:pt x="211" y="150"/>
                  <a:pt x="211" y="150"/>
                  <a:pt x="211" y="150"/>
                </a:cubicBezTo>
                <a:cubicBezTo>
                  <a:pt x="210" y="150"/>
                  <a:pt x="210" y="150"/>
                  <a:pt x="210" y="150"/>
                </a:cubicBezTo>
                <a:cubicBezTo>
                  <a:pt x="210" y="150"/>
                  <a:pt x="210" y="150"/>
                  <a:pt x="210" y="150"/>
                </a:cubicBezTo>
                <a:cubicBezTo>
                  <a:pt x="212" y="151"/>
                  <a:pt x="212" y="151"/>
                  <a:pt x="212" y="151"/>
                </a:cubicBezTo>
                <a:cubicBezTo>
                  <a:pt x="212" y="152"/>
                  <a:pt x="212" y="152"/>
                  <a:pt x="212" y="152"/>
                </a:cubicBezTo>
                <a:cubicBezTo>
                  <a:pt x="213" y="152"/>
                  <a:pt x="213" y="152"/>
                  <a:pt x="213" y="152"/>
                </a:cubicBezTo>
                <a:cubicBezTo>
                  <a:pt x="214" y="153"/>
                  <a:pt x="214" y="153"/>
                  <a:pt x="214" y="153"/>
                </a:cubicBezTo>
                <a:cubicBezTo>
                  <a:pt x="216" y="152"/>
                  <a:pt x="216" y="152"/>
                  <a:pt x="216" y="152"/>
                </a:cubicBezTo>
                <a:cubicBezTo>
                  <a:pt x="217" y="152"/>
                  <a:pt x="217" y="152"/>
                  <a:pt x="217" y="152"/>
                </a:cubicBezTo>
                <a:cubicBezTo>
                  <a:pt x="217" y="153"/>
                  <a:pt x="217" y="153"/>
                  <a:pt x="217" y="153"/>
                </a:cubicBezTo>
                <a:cubicBezTo>
                  <a:pt x="218" y="152"/>
                  <a:pt x="218" y="152"/>
                  <a:pt x="218" y="152"/>
                </a:cubicBezTo>
                <a:cubicBezTo>
                  <a:pt x="219" y="151"/>
                  <a:pt x="219" y="151"/>
                  <a:pt x="219" y="151"/>
                </a:cubicBezTo>
                <a:cubicBezTo>
                  <a:pt x="219" y="151"/>
                  <a:pt x="219" y="151"/>
                  <a:pt x="219" y="151"/>
                </a:cubicBezTo>
                <a:cubicBezTo>
                  <a:pt x="219" y="152"/>
                  <a:pt x="219" y="152"/>
                  <a:pt x="219" y="152"/>
                </a:cubicBezTo>
                <a:cubicBezTo>
                  <a:pt x="218" y="152"/>
                  <a:pt x="218" y="152"/>
                  <a:pt x="218" y="152"/>
                </a:cubicBezTo>
                <a:cubicBezTo>
                  <a:pt x="218" y="154"/>
                  <a:pt x="218" y="154"/>
                  <a:pt x="218" y="154"/>
                </a:cubicBezTo>
                <a:cubicBezTo>
                  <a:pt x="218" y="155"/>
                  <a:pt x="218" y="155"/>
                  <a:pt x="218" y="155"/>
                </a:cubicBezTo>
                <a:cubicBezTo>
                  <a:pt x="217" y="155"/>
                  <a:pt x="217" y="155"/>
                  <a:pt x="217" y="155"/>
                </a:cubicBezTo>
                <a:cubicBezTo>
                  <a:pt x="216" y="155"/>
                  <a:pt x="216" y="155"/>
                  <a:pt x="216" y="155"/>
                </a:cubicBezTo>
                <a:cubicBezTo>
                  <a:pt x="215" y="155"/>
                  <a:pt x="215" y="155"/>
                  <a:pt x="215" y="155"/>
                </a:cubicBezTo>
                <a:cubicBezTo>
                  <a:pt x="216" y="156"/>
                  <a:pt x="216" y="156"/>
                  <a:pt x="216" y="156"/>
                </a:cubicBezTo>
                <a:cubicBezTo>
                  <a:pt x="216" y="157"/>
                  <a:pt x="216" y="157"/>
                  <a:pt x="216" y="157"/>
                </a:cubicBezTo>
                <a:cubicBezTo>
                  <a:pt x="217" y="157"/>
                  <a:pt x="217" y="157"/>
                  <a:pt x="217" y="157"/>
                </a:cubicBezTo>
                <a:cubicBezTo>
                  <a:pt x="218" y="157"/>
                  <a:pt x="218" y="157"/>
                  <a:pt x="218" y="157"/>
                </a:cubicBezTo>
                <a:cubicBezTo>
                  <a:pt x="218" y="157"/>
                  <a:pt x="218" y="157"/>
                  <a:pt x="218" y="157"/>
                </a:cubicBezTo>
                <a:cubicBezTo>
                  <a:pt x="218" y="158"/>
                  <a:pt x="218" y="158"/>
                  <a:pt x="218" y="158"/>
                </a:cubicBezTo>
                <a:cubicBezTo>
                  <a:pt x="218" y="158"/>
                  <a:pt x="218" y="158"/>
                  <a:pt x="218" y="158"/>
                </a:cubicBezTo>
                <a:cubicBezTo>
                  <a:pt x="218" y="158"/>
                  <a:pt x="218" y="158"/>
                  <a:pt x="218" y="158"/>
                </a:cubicBezTo>
                <a:cubicBezTo>
                  <a:pt x="219" y="160"/>
                  <a:pt x="219" y="160"/>
                  <a:pt x="219" y="160"/>
                </a:cubicBezTo>
                <a:cubicBezTo>
                  <a:pt x="219" y="160"/>
                  <a:pt x="219" y="160"/>
                  <a:pt x="219" y="160"/>
                </a:cubicBezTo>
                <a:cubicBezTo>
                  <a:pt x="221" y="160"/>
                  <a:pt x="221" y="160"/>
                  <a:pt x="221" y="160"/>
                </a:cubicBezTo>
                <a:cubicBezTo>
                  <a:pt x="221" y="159"/>
                  <a:pt x="221" y="159"/>
                  <a:pt x="221" y="159"/>
                </a:cubicBezTo>
                <a:cubicBezTo>
                  <a:pt x="222" y="157"/>
                  <a:pt x="222" y="157"/>
                  <a:pt x="222" y="157"/>
                </a:cubicBezTo>
                <a:cubicBezTo>
                  <a:pt x="222" y="158"/>
                  <a:pt x="222" y="158"/>
                  <a:pt x="222" y="158"/>
                </a:cubicBezTo>
                <a:cubicBezTo>
                  <a:pt x="222" y="159"/>
                  <a:pt x="222" y="159"/>
                  <a:pt x="222" y="159"/>
                </a:cubicBezTo>
                <a:cubicBezTo>
                  <a:pt x="221" y="160"/>
                  <a:pt x="221" y="160"/>
                  <a:pt x="221" y="160"/>
                </a:cubicBezTo>
                <a:cubicBezTo>
                  <a:pt x="221" y="160"/>
                  <a:pt x="221" y="160"/>
                  <a:pt x="221" y="160"/>
                </a:cubicBezTo>
                <a:cubicBezTo>
                  <a:pt x="220" y="161"/>
                  <a:pt x="220" y="161"/>
                  <a:pt x="220" y="161"/>
                </a:cubicBezTo>
                <a:cubicBezTo>
                  <a:pt x="220" y="162"/>
                  <a:pt x="220" y="162"/>
                  <a:pt x="220" y="162"/>
                </a:cubicBezTo>
                <a:cubicBezTo>
                  <a:pt x="221" y="162"/>
                  <a:pt x="221" y="162"/>
                  <a:pt x="221" y="162"/>
                </a:cubicBezTo>
                <a:cubicBezTo>
                  <a:pt x="221" y="163"/>
                  <a:pt x="221" y="163"/>
                  <a:pt x="221" y="163"/>
                </a:cubicBezTo>
                <a:cubicBezTo>
                  <a:pt x="221" y="165"/>
                  <a:pt x="221" y="165"/>
                  <a:pt x="221" y="165"/>
                </a:cubicBezTo>
                <a:cubicBezTo>
                  <a:pt x="221" y="166"/>
                  <a:pt x="221" y="166"/>
                  <a:pt x="221" y="166"/>
                </a:cubicBezTo>
                <a:cubicBezTo>
                  <a:pt x="222" y="166"/>
                  <a:pt x="222" y="166"/>
                  <a:pt x="222" y="166"/>
                </a:cubicBezTo>
                <a:cubicBezTo>
                  <a:pt x="222" y="167"/>
                  <a:pt x="222" y="167"/>
                  <a:pt x="222" y="167"/>
                </a:cubicBezTo>
                <a:cubicBezTo>
                  <a:pt x="222" y="167"/>
                  <a:pt x="222" y="167"/>
                  <a:pt x="222" y="167"/>
                </a:cubicBezTo>
                <a:cubicBezTo>
                  <a:pt x="223" y="169"/>
                  <a:pt x="223" y="169"/>
                  <a:pt x="223" y="169"/>
                </a:cubicBezTo>
                <a:cubicBezTo>
                  <a:pt x="224" y="169"/>
                  <a:pt x="224" y="169"/>
                  <a:pt x="224" y="169"/>
                </a:cubicBezTo>
                <a:cubicBezTo>
                  <a:pt x="224" y="170"/>
                  <a:pt x="224" y="170"/>
                  <a:pt x="224" y="170"/>
                </a:cubicBezTo>
                <a:cubicBezTo>
                  <a:pt x="225" y="169"/>
                  <a:pt x="225" y="169"/>
                  <a:pt x="225" y="169"/>
                </a:cubicBezTo>
                <a:cubicBezTo>
                  <a:pt x="225" y="170"/>
                  <a:pt x="225" y="170"/>
                  <a:pt x="225" y="170"/>
                </a:cubicBezTo>
                <a:cubicBezTo>
                  <a:pt x="226" y="170"/>
                  <a:pt x="226" y="170"/>
                  <a:pt x="226" y="170"/>
                </a:cubicBezTo>
                <a:cubicBezTo>
                  <a:pt x="226" y="169"/>
                  <a:pt x="226" y="169"/>
                  <a:pt x="226" y="169"/>
                </a:cubicBezTo>
                <a:cubicBezTo>
                  <a:pt x="226" y="169"/>
                  <a:pt x="226" y="169"/>
                  <a:pt x="226" y="169"/>
                </a:cubicBezTo>
                <a:cubicBezTo>
                  <a:pt x="226" y="170"/>
                  <a:pt x="226" y="170"/>
                  <a:pt x="226" y="170"/>
                </a:cubicBezTo>
                <a:cubicBezTo>
                  <a:pt x="227" y="170"/>
                  <a:pt x="227" y="170"/>
                  <a:pt x="227" y="170"/>
                </a:cubicBezTo>
                <a:cubicBezTo>
                  <a:pt x="227" y="169"/>
                  <a:pt x="227" y="169"/>
                  <a:pt x="227" y="169"/>
                </a:cubicBezTo>
                <a:cubicBezTo>
                  <a:pt x="227" y="167"/>
                  <a:pt x="227" y="167"/>
                  <a:pt x="227" y="167"/>
                </a:cubicBezTo>
                <a:cubicBezTo>
                  <a:pt x="226" y="167"/>
                  <a:pt x="226" y="167"/>
                  <a:pt x="226" y="167"/>
                </a:cubicBezTo>
                <a:cubicBezTo>
                  <a:pt x="226" y="168"/>
                  <a:pt x="226" y="168"/>
                  <a:pt x="226" y="168"/>
                </a:cubicBezTo>
                <a:cubicBezTo>
                  <a:pt x="225" y="167"/>
                  <a:pt x="225" y="167"/>
                  <a:pt x="225" y="167"/>
                </a:cubicBezTo>
                <a:cubicBezTo>
                  <a:pt x="226" y="166"/>
                  <a:pt x="226" y="166"/>
                  <a:pt x="226" y="166"/>
                </a:cubicBezTo>
                <a:cubicBezTo>
                  <a:pt x="226" y="166"/>
                  <a:pt x="226" y="166"/>
                  <a:pt x="226" y="166"/>
                </a:cubicBezTo>
                <a:cubicBezTo>
                  <a:pt x="226" y="165"/>
                  <a:pt x="226" y="165"/>
                  <a:pt x="226" y="165"/>
                </a:cubicBezTo>
                <a:cubicBezTo>
                  <a:pt x="225" y="165"/>
                  <a:pt x="225" y="165"/>
                  <a:pt x="225" y="165"/>
                </a:cubicBezTo>
                <a:cubicBezTo>
                  <a:pt x="225" y="164"/>
                  <a:pt x="225" y="164"/>
                  <a:pt x="225" y="164"/>
                </a:cubicBezTo>
                <a:cubicBezTo>
                  <a:pt x="225" y="164"/>
                  <a:pt x="225" y="164"/>
                  <a:pt x="225" y="164"/>
                </a:cubicBezTo>
                <a:cubicBezTo>
                  <a:pt x="226" y="163"/>
                  <a:pt x="226" y="163"/>
                  <a:pt x="226" y="163"/>
                </a:cubicBezTo>
                <a:cubicBezTo>
                  <a:pt x="226" y="163"/>
                  <a:pt x="226" y="163"/>
                  <a:pt x="226" y="163"/>
                </a:cubicBezTo>
                <a:cubicBezTo>
                  <a:pt x="226" y="164"/>
                  <a:pt x="226" y="164"/>
                  <a:pt x="226" y="164"/>
                </a:cubicBezTo>
                <a:cubicBezTo>
                  <a:pt x="226" y="164"/>
                  <a:pt x="226" y="164"/>
                  <a:pt x="226" y="164"/>
                </a:cubicBezTo>
                <a:cubicBezTo>
                  <a:pt x="227" y="163"/>
                  <a:pt x="227" y="163"/>
                  <a:pt x="227" y="163"/>
                </a:cubicBezTo>
                <a:cubicBezTo>
                  <a:pt x="227" y="164"/>
                  <a:pt x="227" y="164"/>
                  <a:pt x="227" y="164"/>
                </a:cubicBezTo>
                <a:cubicBezTo>
                  <a:pt x="228" y="165"/>
                  <a:pt x="228" y="165"/>
                  <a:pt x="228" y="165"/>
                </a:cubicBezTo>
                <a:cubicBezTo>
                  <a:pt x="227" y="166"/>
                  <a:pt x="227" y="166"/>
                  <a:pt x="227" y="166"/>
                </a:cubicBezTo>
                <a:cubicBezTo>
                  <a:pt x="228" y="166"/>
                  <a:pt x="228" y="166"/>
                  <a:pt x="228" y="166"/>
                </a:cubicBezTo>
                <a:cubicBezTo>
                  <a:pt x="228" y="167"/>
                  <a:pt x="228" y="167"/>
                  <a:pt x="228" y="167"/>
                </a:cubicBezTo>
                <a:cubicBezTo>
                  <a:pt x="229" y="166"/>
                  <a:pt x="229" y="166"/>
                  <a:pt x="229" y="166"/>
                </a:cubicBezTo>
                <a:cubicBezTo>
                  <a:pt x="229" y="166"/>
                  <a:pt x="229" y="166"/>
                  <a:pt x="229" y="166"/>
                </a:cubicBezTo>
                <a:cubicBezTo>
                  <a:pt x="229" y="167"/>
                  <a:pt x="229" y="167"/>
                  <a:pt x="229" y="167"/>
                </a:cubicBezTo>
                <a:cubicBezTo>
                  <a:pt x="228" y="167"/>
                  <a:pt x="228" y="167"/>
                  <a:pt x="228" y="167"/>
                </a:cubicBezTo>
                <a:cubicBezTo>
                  <a:pt x="228" y="168"/>
                  <a:pt x="228" y="168"/>
                  <a:pt x="228" y="168"/>
                </a:cubicBezTo>
                <a:cubicBezTo>
                  <a:pt x="229" y="169"/>
                  <a:pt x="229" y="169"/>
                  <a:pt x="229" y="169"/>
                </a:cubicBezTo>
                <a:cubicBezTo>
                  <a:pt x="228" y="170"/>
                  <a:pt x="228" y="170"/>
                  <a:pt x="228" y="170"/>
                </a:cubicBezTo>
                <a:cubicBezTo>
                  <a:pt x="229" y="170"/>
                  <a:pt x="229" y="170"/>
                  <a:pt x="229" y="170"/>
                </a:cubicBezTo>
                <a:cubicBezTo>
                  <a:pt x="230" y="171"/>
                  <a:pt x="230" y="171"/>
                  <a:pt x="230" y="171"/>
                </a:cubicBezTo>
                <a:cubicBezTo>
                  <a:pt x="230" y="170"/>
                  <a:pt x="230" y="170"/>
                  <a:pt x="230" y="170"/>
                </a:cubicBezTo>
                <a:cubicBezTo>
                  <a:pt x="230" y="169"/>
                  <a:pt x="230" y="169"/>
                  <a:pt x="230" y="169"/>
                </a:cubicBezTo>
                <a:cubicBezTo>
                  <a:pt x="230" y="170"/>
                  <a:pt x="230" y="170"/>
                  <a:pt x="230" y="170"/>
                </a:cubicBezTo>
                <a:cubicBezTo>
                  <a:pt x="230" y="171"/>
                  <a:pt x="230" y="171"/>
                  <a:pt x="230" y="171"/>
                </a:cubicBezTo>
                <a:cubicBezTo>
                  <a:pt x="230" y="172"/>
                  <a:pt x="230" y="172"/>
                  <a:pt x="230" y="172"/>
                </a:cubicBezTo>
                <a:cubicBezTo>
                  <a:pt x="231" y="172"/>
                  <a:pt x="231" y="172"/>
                  <a:pt x="231" y="172"/>
                </a:cubicBezTo>
                <a:cubicBezTo>
                  <a:pt x="232" y="171"/>
                  <a:pt x="232" y="171"/>
                  <a:pt x="232" y="171"/>
                </a:cubicBezTo>
                <a:cubicBezTo>
                  <a:pt x="232" y="169"/>
                  <a:pt x="232" y="169"/>
                  <a:pt x="232" y="169"/>
                </a:cubicBezTo>
                <a:cubicBezTo>
                  <a:pt x="232" y="169"/>
                  <a:pt x="232" y="169"/>
                  <a:pt x="232" y="169"/>
                </a:cubicBezTo>
                <a:cubicBezTo>
                  <a:pt x="233" y="166"/>
                  <a:pt x="233" y="166"/>
                  <a:pt x="233" y="166"/>
                </a:cubicBezTo>
                <a:cubicBezTo>
                  <a:pt x="233" y="164"/>
                  <a:pt x="233" y="164"/>
                  <a:pt x="233" y="164"/>
                </a:cubicBezTo>
                <a:cubicBezTo>
                  <a:pt x="233" y="162"/>
                  <a:pt x="233" y="162"/>
                  <a:pt x="233" y="162"/>
                </a:cubicBezTo>
                <a:cubicBezTo>
                  <a:pt x="233" y="160"/>
                  <a:pt x="233" y="160"/>
                  <a:pt x="233" y="160"/>
                </a:cubicBezTo>
                <a:cubicBezTo>
                  <a:pt x="233" y="160"/>
                  <a:pt x="233" y="160"/>
                  <a:pt x="233" y="160"/>
                </a:cubicBezTo>
                <a:cubicBezTo>
                  <a:pt x="233" y="160"/>
                  <a:pt x="233" y="160"/>
                  <a:pt x="233" y="160"/>
                </a:cubicBezTo>
                <a:cubicBezTo>
                  <a:pt x="233" y="160"/>
                  <a:pt x="233" y="160"/>
                  <a:pt x="233" y="160"/>
                </a:cubicBezTo>
                <a:cubicBezTo>
                  <a:pt x="234" y="161"/>
                  <a:pt x="234" y="161"/>
                  <a:pt x="234" y="161"/>
                </a:cubicBezTo>
                <a:cubicBezTo>
                  <a:pt x="234" y="161"/>
                  <a:pt x="234" y="161"/>
                  <a:pt x="234" y="161"/>
                </a:cubicBezTo>
                <a:cubicBezTo>
                  <a:pt x="235" y="160"/>
                  <a:pt x="235" y="160"/>
                  <a:pt x="235" y="160"/>
                </a:cubicBezTo>
                <a:cubicBezTo>
                  <a:pt x="236" y="159"/>
                  <a:pt x="236" y="159"/>
                  <a:pt x="236" y="159"/>
                </a:cubicBezTo>
                <a:cubicBezTo>
                  <a:pt x="235" y="161"/>
                  <a:pt x="235" y="161"/>
                  <a:pt x="235" y="161"/>
                </a:cubicBezTo>
                <a:cubicBezTo>
                  <a:pt x="235" y="162"/>
                  <a:pt x="235" y="162"/>
                  <a:pt x="235" y="162"/>
                </a:cubicBezTo>
                <a:cubicBezTo>
                  <a:pt x="235" y="164"/>
                  <a:pt x="235" y="164"/>
                  <a:pt x="235" y="164"/>
                </a:cubicBezTo>
                <a:cubicBezTo>
                  <a:pt x="234" y="166"/>
                  <a:pt x="234" y="166"/>
                  <a:pt x="234" y="166"/>
                </a:cubicBezTo>
                <a:cubicBezTo>
                  <a:pt x="234" y="167"/>
                  <a:pt x="234" y="167"/>
                  <a:pt x="234" y="167"/>
                </a:cubicBezTo>
                <a:cubicBezTo>
                  <a:pt x="234" y="167"/>
                  <a:pt x="234" y="167"/>
                  <a:pt x="234" y="167"/>
                </a:cubicBezTo>
                <a:cubicBezTo>
                  <a:pt x="234" y="168"/>
                  <a:pt x="234" y="168"/>
                  <a:pt x="234" y="168"/>
                </a:cubicBezTo>
                <a:cubicBezTo>
                  <a:pt x="234" y="170"/>
                  <a:pt x="234" y="170"/>
                  <a:pt x="234" y="170"/>
                </a:cubicBezTo>
                <a:cubicBezTo>
                  <a:pt x="234" y="170"/>
                  <a:pt x="234" y="170"/>
                  <a:pt x="234" y="170"/>
                </a:cubicBezTo>
                <a:cubicBezTo>
                  <a:pt x="234" y="171"/>
                  <a:pt x="234" y="171"/>
                  <a:pt x="234" y="171"/>
                </a:cubicBezTo>
                <a:cubicBezTo>
                  <a:pt x="235" y="172"/>
                  <a:pt x="235" y="172"/>
                  <a:pt x="235" y="172"/>
                </a:cubicBezTo>
                <a:cubicBezTo>
                  <a:pt x="235" y="173"/>
                  <a:pt x="235" y="173"/>
                  <a:pt x="235" y="173"/>
                </a:cubicBezTo>
                <a:cubicBezTo>
                  <a:pt x="235" y="173"/>
                  <a:pt x="235" y="173"/>
                  <a:pt x="235" y="173"/>
                </a:cubicBezTo>
                <a:cubicBezTo>
                  <a:pt x="236" y="174"/>
                  <a:pt x="236" y="174"/>
                  <a:pt x="236" y="174"/>
                </a:cubicBezTo>
                <a:cubicBezTo>
                  <a:pt x="236" y="175"/>
                  <a:pt x="236" y="175"/>
                  <a:pt x="236" y="175"/>
                </a:cubicBezTo>
                <a:cubicBezTo>
                  <a:pt x="237" y="175"/>
                  <a:pt x="237" y="175"/>
                  <a:pt x="237" y="175"/>
                </a:cubicBezTo>
                <a:cubicBezTo>
                  <a:pt x="237" y="175"/>
                  <a:pt x="237" y="175"/>
                  <a:pt x="237" y="175"/>
                </a:cubicBezTo>
                <a:cubicBezTo>
                  <a:pt x="238" y="175"/>
                  <a:pt x="238" y="175"/>
                  <a:pt x="238" y="175"/>
                </a:cubicBezTo>
                <a:cubicBezTo>
                  <a:pt x="239" y="175"/>
                  <a:pt x="239" y="175"/>
                  <a:pt x="239" y="175"/>
                </a:cubicBezTo>
                <a:cubicBezTo>
                  <a:pt x="239" y="175"/>
                  <a:pt x="239" y="175"/>
                  <a:pt x="239" y="175"/>
                </a:cubicBezTo>
                <a:cubicBezTo>
                  <a:pt x="238" y="176"/>
                  <a:pt x="238" y="176"/>
                  <a:pt x="238" y="176"/>
                </a:cubicBezTo>
                <a:cubicBezTo>
                  <a:pt x="238" y="176"/>
                  <a:pt x="238" y="176"/>
                  <a:pt x="238" y="176"/>
                </a:cubicBezTo>
                <a:cubicBezTo>
                  <a:pt x="238" y="176"/>
                  <a:pt x="238" y="176"/>
                  <a:pt x="238" y="176"/>
                </a:cubicBezTo>
                <a:cubicBezTo>
                  <a:pt x="238" y="177"/>
                  <a:pt x="238" y="177"/>
                  <a:pt x="238" y="177"/>
                </a:cubicBezTo>
                <a:cubicBezTo>
                  <a:pt x="238" y="177"/>
                  <a:pt x="238" y="177"/>
                  <a:pt x="238" y="177"/>
                </a:cubicBezTo>
                <a:cubicBezTo>
                  <a:pt x="237" y="177"/>
                  <a:pt x="237" y="177"/>
                  <a:pt x="237" y="177"/>
                </a:cubicBezTo>
                <a:cubicBezTo>
                  <a:pt x="237" y="178"/>
                  <a:pt x="237" y="178"/>
                  <a:pt x="237" y="178"/>
                </a:cubicBezTo>
                <a:cubicBezTo>
                  <a:pt x="238" y="179"/>
                  <a:pt x="238" y="179"/>
                  <a:pt x="238" y="179"/>
                </a:cubicBezTo>
                <a:cubicBezTo>
                  <a:pt x="238" y="180"/>
                  <a:pt x="238" y="180"/>
                  <a:pt x="238" y="180"/>
                </a:cubicBezTo>
                <a:cubicBezTo>
                  <a:pt x="237" y="180"/>
                  <a:pt x="237" y="180"/>
                  <a:pt x="237" y="180"/>
                </a:cubicBezTo>
                <a:cubicBezTo>
                  <a:pt x="237" y="180"/>
                  <a:pt x="237" y="180"/>
                  <a:pt x="237" y="180"/>
                </a:cubicBezTo>
                <a:cubicBezTo>
                  <a:pt x="236" y="179"/>
                  <a:pt x="236" y="179"/>
                  <a:pt x="236" y="179"/>
                </a:cubicBezTo>
                <a:cubicBezTo>
                  <a:pt x="236" y="179"/>
                  <a:pt x="236" y="179"/>
                  <a:pt x="236" y="179"/>
                </a:cubicBezTo>
                <a:cubicBezTo>
                  <a:pt x="236" y="180"/>
                  <a:pt x="236" y="180"/>
                  <a:pt x="236" y="180"/>
                </a:cubicBezTo>
                <a:cubicBezTo>
                  <a:pt x="236" y="181"/>
                  <a:pt x="236" y="181"/>
                  <a:pt x="236" y="181"/>
                </a:cubicBezTo>
                <a:cubicBezTo>
                  <a:pt x="236" y="182"/>
                  <a:pt x="236" y="182"/>
                  <a:pt x="236" y="182"/>
                </a:cubicBezTo>
                <a:cubicBezTo>
                  <a:pt x="236" y="182"/>
                  <a:pt x="236" y="182"/>
                  <a:pt x="236" y="182"/>
                </a:cubicBezTo>
                <a:cubicBezTo>
                  <a:pt x="236" y="183"/>
                  <a:pt x="236" y="183"/>
                  <a:pt x="236" y="183"/>
                </a:cubicBezTo>
                <a:cubicBezTo>
                  <a:pt x="235" y="183"/>
                  <a:pt x="235" y="183"/>
                  <a:pt x="235" y="183"/>
                </a:cubicBezTo>
                <a:cubicBezTo>
                  <a:pt x="235" y="183"/>
                  <a:pt x="235" y="183"/>
                  <a:pt x="235" y="183"/>
                </a:cubicBezTo>
                <a:cubicBezTo>
                  <a:pt x="235" y="184"/>
                  <a:pt x="235" y="184"/>
                  <a:pt x="235" y="184"/>
                </a:cubicBezTo>
                <a:cubicBezTo>
                  <a:pt x="235" y="184"/>
                  <a:pt x="235" y="184"/>
                  <a:pt x="235" y="184"/>
                </a:cubicBezTo>
                <a:cubicBezTo>
                  <a:pt x="236" y="184"/>
                  <a:pt x="236" y="184"/>
                  <a:pt x="236" y="184"/>
                </a:cubicBezTo>
                <a:cubicBezTo>
                  <a:pt x="236" y="185"/>
                  <a:pt x="236" y="185"/>
                  <a:pt x="236" y="185"/>
                </a:cubicBezTo>
                <a:cubicBezTo>
                  <a:pt x="237" y="185"/>
                  <a:pt x="237" y="185"/>
                  <a:pt x="237" y="185"/>
                </a:cubicBezTo>
                <a:cubicBezTo>
                  <a:pt x="237" y="185"/>
                  <a:pt x="237" y="185"/>
                  <a:pt x="237" y="185"/>
                </a:cubicBezTo>
                <a:cubicBezTo>
                  <a:pt x="238" y="186"/>
                  <a:pt x="238" y="186"/>
                  <a:pt x="238" y="186"/>
                </a:cubicBezTo>
                <a:cubicBezTo>
                  <a:pt x="238" y="186"/>
                  <a:pt x="238" y="186"/>
                  <a:pt x="238" y="186"/>
                </a:cubicBezTo>
                <a:cubicBezTo>
                  <a:pt x="237" y="186"/>
                  <a:pt x="237" y="186"/>
                  <a:pt x="237" y="186"/>
                </a:cubicBezTo>
                <a:cubicBezTo>
                  <a:pt x="237" y="186"/>
                  <a:pt x="237" y="186"/>
                  <a:pt x="237" y="186"/>
                </a:cubicBezTo>
                <a:cubicBezTo>
                  <a:pt x="237" y="187"/>
                  <a:pt x="237" y="187"/>
                  <a:pt x="237" y="187"/>
                </a:cubicBezTo>
                <a:cubicBezTo>
                  <a:pt x="238" y="187"/>
                  <a:pt x="238" y="187"/>
                  <a:pt x="238" y="187"/>
                </a:cubicBezTo>
                <a:cubicBezTo>
                  <a:pt x="238" y="188"/>
                  <a:pt x="238" y="188"/>
                  <a:pt x="238" y="188"/>
                </a:cubicBezTo>
                <a:cubicBezTo>
                  <a:pt x="239" y="189"/>
                  <a:pt x="239" y="189"/>
                  <a:pt x="239" y="189"/>
                </a:cubicBezTo>
                <a:cubicBezTo>
                  <a:pt x="239" y="189"/>
                  <a:pt x="239" y="189"/>
                  <a:pt x="239" y="189"/>
                </a:cubicBezTo>
                <a:cubicBezTo>
                  <a:pt x="239" y="189"/>
                  <a:pt x="239" y="189"/>
                  <a:pt x="239" y="189"/>
                </a:cubicBezTo>
                <a:cubicBezTo>
                  <a:pt x="238" y="189"/>
                  <a:pt x="238" y="189"/>
                  <a:pt x="238" y="189"/>
                </a:cubicBezTo>
                <a:cubicBezTo>
                  <a:pt x="238" y="190"/>
                  <a:pt x="238" y="190"/>
                  <a:pt x="238" y="190"/>
                </a:cubicBezTo>
                <a:cubicBezTo>
                  <a:pt x="238" y="191"/>
                  <a:pt x="238" y="191"/>
                  <a:pt x="238" y="191"/>
                </a:cubicBezTo>
                <a:cubicBezTo>
                  <a:pt x="239" y="192"/>
                  <a:pt x="239" y="192"/>
                  <a:pt x="239" y="192"/>
                </a:cubicBezTo>
                <a:cubicBezTo>
                  <a:pt x="239" y="193"/>
                  <a:pt x="239" y="193"/>
                  <a:pt x="239" y="193"/>
                </a:cubicBezTo>
                <a:cubicBezTo>
                  <a:pt x="240" y="193"/>
                  <a:pt x="240" y="193"/>
                  <a:pt x="240" y="193"/>
                </a:cubicBezTo>
                <a:cubicBezTo>
                  <a:pt x="241" y="193"/>
                  <a:pt x="241" y="193"/>
                  <a:pt x="241" y="193"/>
                </a:cubicBezTo>
                <a:cubicBezTo>
                  <a:pt x="240" y="194"/>
                  <a:pt x="240" y="194"/>
                  <a:pt x="240" y="194"/>
                </a:cubicBezTo>
                <a:cubicBezTo>
                  <a:pt x="239" y="194"/>
                  <a:pt x="239" y="194"/>
                  <a:pt x="239" y="194"/>
                </a:cubicBezTo>
                <a:cubicBezTo>
                  <a:pt x="238" y="194"/>
                  <a:pt x="238" y="194"/>
                  <a:pt x="238" y="194"/>
                </a:cubicBezTo>
                <a:cubicBezTo>
                  <a:pt x="237" y="195"/>
                  <a:pt x="237" y="195"/>
                  <a:pt x="237" y="195"/>
                </a:cubicBezTo>
                <a:cubicBezTo>
                  <a:pt x="236" y="197"/>
                  <a:pt x="236" y="197"/>
                  <a:pt x="236" y="197"/>
                </a:cubicBezTo>
                <a:cubicBezTo>
                  <a:pt x="235" y="198"/>
                  <a:pt x="235" y="198"/>
                  <a:pt x="235" y="198"/>
                </a:cubicBezTo>
                <a:cubicBezTo>
                  <a:pt x="235" y="199"/>
                  <a:pt x="235" y="199"/>
                  <a:pt x="235" y="199"/>
                </a:cubicBezTo>
                <a:cubicBezTo>
                  <a:pt x="235" y="199"/>
                  <a:pt x="235" y="199"/>
                  <a:pt x="235" y="199"/>
                </a:cubicBezTo>
                <a:cubicBezTo>
                  <a:pt x="236" y="199"/>
                  <a:pt x="236" y="199"/>
                  <a:pt x="236" y="199"/>
                </a:cubicBezTo>
                <a:cubicBezTo>
                  <a:pt x="237" y="197"/>
                  <a:pt x="237" y="197"/>
                  <a:pt x="237" y="197"/>
                </a:cubicBezTo>
                <a:cubicBezTo>
                  <a:pt x="237" y="197"/>
                  <a:pt x="237" y="197"/>
                  <a:pt x="237" y="197"/>
                </a:cubicBezTo>
                <a:cubicBezTo>
                  <a:pt x="238" y="197"/>
                  <a:pt x="238" y="197"/>
                  <a:pt x="238" y="197"/>
                </a:cubicBezTo>
                <a:cubicBezTo>
                  <a:pt x="239" y="195"/>
                  <a:pt x="239" y="195"/>
                  <a:pt x="239" y="195"/>
                </a:cubicBezTo>
                <a:cubicBezTo>
                  <a:pt x="239" y="196"/>
                  <a:pt x="239" y="196"/>
                  <a:pt x="239" y="196"/>
                </a:cubicBezTo>
                <a:cubicBezTo>
                  <a:pt x="240" y="196"/>
                  <a:pt x="240" y="196"/>
                  <a:pt x="240" y="196"/>
                </a:cubicBezTo>
                <a:cubicBezTo>
                  <a:pt x="241" y="196"/>
                  <a:pt x="241" y="196"/>
                  <a:pt x="241" y="196"/>
                </a:cubicBezTo>
                <a:cubicBezTo>
                  <a:pt x="240" y="196"/>
                  <a:pt x="240" y="196"/>
                  <a:pt x="240" y="196"/>
                </a:cubicBezTo>
                <a:cubicBezTo>
                  <a:pt x="241" y="197"/>
                  <a:pt x="241" y="197"/>
                  <a:pt x="241" y="197"/>
                </a:cubicBezTo>
                <a:cubicBezTo>
                  <a:pt x="242" y="197"/>
                  <a:pt x="242" y="197"/>
                  <a:pt x="242" y="197"/>
                </a:cubicBezTo>
                <a:cubicBezTo>
                  <a:pt x="242" y="197"/>
                  <a:pt x="242" y="197"/>
                  <a:pt x="242" y="197"/>
                </a:cubicBezTo>
                <a:cubicBezTo>
                  <a:pt x="241" y="198"/>
                  <a:pt x="241" y="198"/>
                  <a:pt x="241" y="198"/>
                </a:cubicBezTo>
                <a:cubicBezTo>
                  <a:pt x="241" y="199"/>
                  <a:pt x="241" y="199"/>
                  <a:pt x="241" y="199"/>
                </a:cubicBezTo>
                <a:cubicBezTo>
                  <a:pt x="241" y="200"/>
                  <a:pt x="241" y="200"/>
                  <a:pt x="241" y="200"/>
                </a:cubicBezTo>
                <a:cubicBezTo>
                  <a:pt x="240" y="201"/>
                  <a:pt x="240" y="201"/>
                  <a:pt x="240" y="201"/>
                </a:cubicBezTo>
                <a:cubicBezTo>
                  <a:pt x="240" y="202"/>
                  <a:pt x="240" y="202"/>
                  <a:pt x="240" y="202"/>
                </a:cubicBezTo>
                <a:cubicBezTo>
                  <a:pt x="240" y="202"/>
                  <a:pt x="240" y="202"/>
                  <a:pt x="240" y="202"/>
                </a:cubicBezTo>
                <a:cubicBezTo>
                  <a:pt x="240" y="203"/>
                  <a:pt x="240" y="203"/>
                  <a:pt x="240" y="203"/>
                </a:cubicBezTo>
                <a:cubicBezTo>
                  <a:pt x="240" y="202"/>
                  <a:pt x="240" y="202"/>
                  <a:pt x="240" y="202"/>
                </a:cubicBezTo>
                <a:cubicBezTo>
                  <a:pt x="239" y="203"/>
                  <a:pt x="239" y="203"/>
                  <a:pt x="239" y="203"/>
                </a:cubicBezTo>
                <a:cubicBezTo>
                  <a:pt x="238" y="203"/>
                  <a:pt x="238" y="203"/>
                  <a:pt x="238" y="203"/>
                </a:cubicBezTo>
                <a:cubicBezTo>
                  <a:pt x="238" y="204"/>
                  <a:pt x="238" y="204"/>
                  <a:pt x="238" y="204"/>
                </a:cubicBezTo>
                <a:cubicBezTo>
                  <a:pt x="239" y="204"/>
                  <a:pt x="239" y="204"/>
                  <a:pt x="239" y="204"/>
                </a:cubicBezTo>
                <a:cubicBezTo>
                  <a:pt x="239" y="204"/>
                  <a:pt x="239" y="204"/>
                  <a:pt x="239" y="204"/>
                </a:cubicBezTo>
                <a:cubicBezTo>
                  <a:pt x="240" y="204"/>
                  <a:pt x="240" y="204"/>
                  <a:pt x="240" y="204"/>
                </a:cubicBezTo>
                <a:cubicBezTo>
                  <a:pt x="240" y="204"/>
                  <a:pt x="240" y="204"/>
                  <a:pt x="240" y="204"/>
                </a:cubicBezTo>
                <a:cubicBezTo>
                  <a:pt x="240" y="205"/>
                  <a:pt x="240" y="205"/>
                  <a:pt x="240" y="205"/>
                </a:cubicBezTo>
                <a:cubicBezTo>
                  <a:pt x="239" y="205"/>
                  <a:pt x="239" y="205"/>
                  <a:pt x="239" y="205"/>
                </a:cubicBezTo>
                <a:cubicBezTo>
                  <a:pt x="238" y="205"/>
                  <a:pt x="238" y="205"/>
                  <a:pt x="238" y="205"/>
                </a:cubicBezTo>
                <a:cubicBezTo>
                  <a:pt x="238" y="205"/>
                  <a:pt x="238" y="205"/>
                  <a:pt x="238" y="205"/>
                </a:cubicBezTo>
                <a:cubicBezTo>
                  <a:pt x="238" y="206"/>
                  <a:pt x="238" y="206"/>
                  <a:pt x="238" y="206"/>
                </a:cubicBezTo>
                <a:cubicBezTo>
                  <a:pt x="238" y="207"/>
                  <a:pt x="238" y="207"/>
                  <a:pt x="238" y="207"/>
                </a:cubicBezTo>
                <a:cubicBezTo>
                  <a:pt x="239" y="207"/>
                  <a:pt x="239" y="207"/>
                  <a:pt x="239" y="207"/>
                </a:cubicBezTo>
                <a:cubicBezTo>
                  <a:pt x="239" y="206"/>
                  <a:pt x="239" y="206"/>
                  <a:pt x="239" y="206"/>
                </a:cubicBezTo>
                <a:cubicBezTo>
                  <a:pt x="240" y="206"/>
                  <a:pt x="240" y="206"/>
                  <a:pt x="240" y="206"/>
                </a:cubicBezTo>
                <a:cubicBezTo>
                  <a:pt x="240" y="206"/>
                  <a:pt x="240" y="206"/>
                  <a:pt x="240" y="206"/>
                </a:cubicBezTo>
                <a:cubicBezTo>
                  <a:pt x="242" y="204"/>
                  <a:pt x="242" y="204"/>
                  <a:pt x="242" y="204"/>
                </a:cubicBezTo>
                <a:cubicBezTo>
                  <a:pt x="243" y="203"/>
                  <a:pt x="243" y="203"/>
                  <a:pt x="243" y="203"/>
                </a:cubicBezTo>
                <a:cubicBezTo>
                  <a:pt x="243" y="201"/>
                  <a:pt x="243" y="201"/>
                  <a:pt x="243" y="201"/>
                </a:cubicBezTo>
                <a:cubicBezTo>
                  <a:pt x="244" y="198"/>
                  <a:pt x="244" y="198"/>
                  <a:pt x="244" y="198"/>
                </a:cubicBezTo>
                <a:cubicBezTo>
                  <a:pt x="245" y="198"/>
                  <a:pt x="245" y="198"/>
                  <a:pt x="245" y="198"/>
                </a:cubicBezTo>
                <a:cubicBezTo>
                  <a:pt x="245" y="198"/>
                  <a:pt x="245" y="198"/>
                  <a:pt x="245" y="198"/>
                </a:cubicBezTo>
                <a:close/>
                <a:moveTo>
                  <a:pt x="230" y="204"/>
                </a:moveTo>
                <a:cubicBezTo>
                  <a:pt x="229" y="203"/>
                  <a:pt x="229" y="203"/>
                  <a:pt x="229" y="203"/>
                </a:cubicBezTo>
                <a:cubicBezTo>
                  <a:pt x="230" y="203"/>
                  <a:pt x="230" y="203"/>
                  <a:pt x="230" y="203"/>
                </a:cubicBezTo>
                <a:cubicBezTo>
                  <a:pt x="230" y="203"/>
                  <a:pt x="230" y="203"/>
                  <a:pt x="230" y="203"/>
                </a:cubicBezTo>
                <a:cubicBezTo>
                  <a:pt x="230" y="204"/>
                  <a:pt x="230" y="204"/>
                  <a:pt x="230" y="204"/>
                </a:cubicBezTo>
                <a:close/>
                <a:moveTo>
                  <a:pt x="235" y="205"/>
                </a:moveTo>
                <a:cubicBezTo>
                  <a:pt x="236" y="205"/>
                  <a:pt x="236" y="205"/>
                  <a:pt x="236" y="205"/>
                </a:cubicBezTo>
                <a:cubicBezTo>
                  <a:pt x="237" y="205"/>
                  <a:pt x="237" y="205"/>
                  <a:pt x="237" y="205"/>
                </a:cubicBezTo>
                <a:cubicBezTo>
                  <a:pt x="236" y="206"/>
                  <a:pt x="236" y="206"/>
                  <a:pt x="236" y="206"/>
                </a:cubicBezTo>
                <a:cubicBezTo>
                  <a:pt x="235" y="205"/>
                  <a:pt x="235" y="205"/>
                  <a:pt x="235" y="205"/>
                </a:cubicBezTo>
                <a:close/>
                <a:moveTo>
                  <a:pt x="236" y="203"/>
                </a:moveTo>
                <a:cubicBezTo>
                  <a:pt x="236" y="202"/>
                  <a:pt x="236" y="202"/>
                  <a:pt x="236" y="202"/>
                </a:cubicBezTo>
                <a:cubicBezTo>
                  <a:pt x="237" y="204"/>
                  <a:pt x="237" y="204"/>
                  <a:pt x="237" y="204"/>
                </a:cubicBezTo>
                <a:cubicBezTo>
                  <a:pt x="236" y="204"/>
                  <a:pt x="236" y="204"/>
                  <a:pt x="236" y="204"/>
                </a:cubicBezTo>
                <a:cubicBezTo>
                  <a:pt x="235" y="204"/>
                  <a:pt x="235" y="204"/>
                  <a:pt x="235" y="204"/>
                </a:cubicBezTo>
                <a:cubicBezTo>
                  <a:pt x="236" y="203"/>
                  <a:pt x="236" y="203"/>
                  <a:pt x="236" y="203"/>
                </a:cubicBezTo>
                <a:cubicBezTo>
                  <a:pt x="236" y="203"/>
                  <a:pt x="236" y="203"/>
                  <a:pt x="236" y="203"/>
                </a:cubicBezTo>
                <a:close/>
                <a:moveTo>
                  <a:pt x="235" y="200"/>
                </a:moveTo>
                <a:cubicBezTo>
                  <a:pt x="236" y="202"/>
                  <a:pt x="236" y="202"/>
                  <a:pt x="236" y="202"/>
                </a:cubicBezTo>
                <a:cubicBezTo>
                  <a:pt x="235" y="202"/>
                  <a:pt x="235" y="202"/>
                  <a:pt x="235" y="202"/>
                </a:cubicBezTo>
                <a:cubicBezTo>
                  <a:pt x="235" y="201"/>
                  <a:pt x="235" y="201"/>
                  <a:pt x="235" y="201"/>
                </a:cubicBezTo>
                <a:cubicBezTo>
                  <a:pt x="235" y="201"/>
                  <a:pt x="235" y="201"/>
                  <a:pt x="235" y="201"/>
                </a:cubicBezTo>
                <a:cubicBezTo>
                  <a:pt x="235" y="200"/>
                  <a:pt x="235" y="200"/>
                  <a:pt x="235" y="200"/>
                </a:cubicBezTo>
                <a:close/>
                <a:moveTo>
                  <a:pt x="236" y="200"/>
                </a:moveTo>
                <a:cubicBezTo>
                  <a:pt x="237" y="199"/>
                  <a:pt x="237" y="199"/>
                  <a:pt x="237" y="199"/>
                </a:cubicBezTo>
                <a:cubicBezTo>
                  <a:pt x="237" y="199"/>
                  <a:pt x="237" y="199"/>
                  <a:pt x="237" y="199"/>
                </a:cubicBezTo>
                <a:cubicBezTo>
                  <a:pt x="238" y="198"/>
                  <a:pt x="238" y="198"/>
                  <a:pt x="238" y="198"/>
                </a:cubicBezTo>
                <a:cubicBezTo>
                  <a:pt x="239" y="197"/>
                  <a:pt x="239" y="197"/>
                  <a:pt x="239" y="197"/>
                </a:cubicBezTo>
                <a:cubicBezTo>
                  <a:pt x="239" y="197"/>
                  <a:pt x="239" y="197"/>
                  <a:pt x="239" y="197"/>
                </a:cubicBezTo>
                <a:cubicBezTo>
                  <a:pt x="240" y="197"/>
                  <a:pt x="240" y="197"/>
                  <a:pt x="240" y="197"/>
                </a:cubicBezTo>
                <a:cubicBezTo>
                  <a:pt x="240" y="198"/>
                  <a:pt x="240" y="198"/>
                  <a:pt x="240" y="198"/>
                </a:cubicBezTo>
                <a:cubicBezTo>
                  <a:pt x="240" y="199"/>
                  <a:pt x="240" y="199"/>
                  <a:pt x="240" y="199"/>
                </a:cubicBezTo>
                <a:cubicBezTo>
                  <a:pt x="240" y="200"/>
                  <a:pt x="240" y="200"/>
                  <a:pt x="240" y="200"/>
                </a:cubicBezTo>
                <a:cubicBezTo>
                  <a:pt x="239" y="202"/>
                  <a:pt x="239" y="202"/>
                  <a:pt x="239" y="202"/>
                </a:cubicBezTo>
                <a:cubicBezTo>
                  <a:pt x="237" y="203"/>
                  <a:pt x="237" y="203"/>
                  <a:pt x="237" y="203"/>
                </a:cubicBezTo>
                <a:cubicBezTo>
                  <a:pt x="237" y="202"/>
                  <a:pt x="237" y="202"/>
                  <a:pt x="237" y="202"/>
                </a:cubicBezTo>
                <a:cubicBezTo>
                  <a:pt x="238" y="201"/>
                  <a:pt x="238" y="201"/>
                  <a:pt x="238" y="201"/>
                </a:cubicBezTo>
                <a:cubicBezTo>
                  <a:pt x="239" y="200"/>
                  <a:pt x="239" y="200"/>
                  <a:pt x="239" y="200"/>
                </a:cubicBezTo>
                <a:cubicBezTo>
                  <a:pt x="239" y="200"/>
                  <a:pt x="239" y="200"/>
                  <a:pt x="239" y="200"/>
                </a:cubicBezTo>
                <a:cubicBezTo>
                  <a:pt x="237" y="201"/>
                  <a:pt x="237" y="201"/>
                  <a:pt x="237" y="201"/>
                </a:cubicBezTo>
                <a:cubicBezTo>
                  <a:pt x="236" y="200"/>
                  <a:pt x="236" y="200"/>
                  <a:pt x="236" y="200"/>
                </a:cubicBezTo>
                <a:close/>
                <a:moveTo>
                  <a:pt x="227" y="203"/>
                </a:moveTo>
                <a:cubicBezTo>
                  <a:pt x="228" y="203"/>
                  <a:pt x="228" y="203"/>
                  <a:pt x="228" y="203"/>
                </a:cubicBezTo>
                <a:cubicBezTo>
                  <a:pt x="229" y="204"/>
                  <a:pt x="229" y="204"/>
                  <a:pt x="229" y="204"/>
                </a:cubicBezTo>
                <a:cubicBezTo>
                  <a:pt x="228" y="204"/>
                  <a:pt x="228" y="204"/>
                  <a:pt x="228" y="204"/>
                </a:cubicBezTo>
                <a:cubicBezTo>
                  <a:pt x="229" y="206"/>
                  <a:pt x="229" y="206"/>
                  <a:pt x="229" y="206"/>
                </a:cubicBezTo>
                <a:cubicBezTo>
                  <a:pt x="228" y="207"/>
                  <a:pt x="228" y="207"/>
                  <a:pt x="228" y="207"/>
                </a:cubicBezTo>
                <a:cubicBezTo>
                  <a:pt x="228" y="206"/>
                  <a:pt x="228" y="206"/>
                  <a:pt x="228" y="206"/>
                </a:cubicBezTo>
                <a:cubicBezTo>
                  <a:pt x="228" y="205"/>
                  <a:pt x="228" y="205"/>
                  <a:pt x="228" y="205"/>
                </a:cubicBezTo>
                <a:cubicBezTo>
                  <a:pt x="227" y="204"/>
                  <a:pt x="227" y="204"/>
                  <a:pt x="227" y="204"/>
                </a:cubicBezTo>
                <a:cubicBezTo>
                  <a:pt x="227" y="203"/>
                  <a:pt x="227" y="203"/>
                  <a:pt x="227" y="203"/>
                </a:cubicBezTo>
                <a:close/>
                <a:moveTo>
                  <a:pt x="228" y="202"/>
                </a:moveTo>
                <a:cubicBezTo>
                  <a:pt x="228" y="202"/>
                  <a:pt x="228" y="202"/>
                  <a:pt x="228" y="202"/>
                </a:cubicBezTo>
                <a:cubicBezTo>
                  <a:pt x="228" y="202"/>
                  <a:pt x="228" y="202"/>
                  <a:pt x="228" y="202"/>
                </a:cubicBezTo>
                <a:cubicBezTo>
                  <a:pt x="229" y="203"/>
                  <a:pt x="229" y="203"/>
                  <a:pt x="229" y="203"/>
                </a:cubicBezTo>
                <a:cubicBezTo>
                  <a:pt x="228" y="203"/>
                  <a:pt x="228" y="203"/>
                  <a:pt x="228" y="203"/>
                </a:cubicBezTo>
                <a:cubicBezTo>
                  <a:pt x="228" y="202"/>
                  <a:pt x="228" y="202"/>
                  <a:pt x="228" y="202"/>
                </a:cubicBezTo>
                <a:close/>
                <a:moveTo>
                  <a:pt x="227" y="201"/>
                </a:moveTo>
                <a:cubicBezTo>
                  <a:pt x="228" y="200"/>
                  <a:pt x="228" y="200"/>
                  <a:pt x="228" y="200"/>
                </a:cubicBezTo>
                <a:cubicBezTo>
                  <a:pt x="228" y="201"/>
                  <a:pt x="228" y="201"/>
                  <a:pt x="228" y="201"/>
                </a:cubicBezTo>
                <a:cubicBezTo>
                  <a:pt x="227" y="201"/>
                  <a:pt x="227" y="201"/>
                  <a:pt x="227" y="201"/>
                </a:cubicBezTo>
                <a:close/>
                <a:moveTo>
                  <a:pt x="226" y="199"/>
                </a:moveTo>
                <a:cubicBezTo>
                  <a:pt x="227" y="200"/>
                  <a:pt x="227" y="200"/>
                  <a:pt x="227" y="200"/>
                </a:cubicBezTo>
                <a:cubicBezTo>
                  <a:pt x="226" y="201"/>
                  <a:pt x="226" y="201"/>
                  <a:pt x="226" y="201"/>
                </a:cubicBezTo>
                <a:cubicBezTo>
                  <a:pt x="226" y="199"/>
                  <a:pt x="226" y="199"/>
                  <a:pt x="226" y="199"/>
                </a:cubicBezTo>
                <a:close/>
                <a:moveTo>
                  <a:pt x="226" y="195"/>
                </a:moveTo>
                <a:cubicBezTo>
                  <a:pt x="226" y="194"/>
                  <a:pt x="226" y="194"/>
                  <a:pt x="226" y="194"/>
                </a:cubicBezTo>
                <a:cubicBezTo>
                  <a:pt x="226" y="194"/>
                  <a:pt x="226" y="194"/>
                  <a:pt x="226" y="194"/>
                </a:cubicBezTo>
                <a:cubicBezTo>
                  <a:pt x="226" y="195"/>
                  <a:pt x="226" y="195"/>
                  <a:pt x="226" y="195"/>
                </a:cubicBezTo>
                <a:close/>
                <a:moveTo>
                  <a:pt x="229" y="196"/>
                </a:moveTo>
                <a:cubicBezTo>
                  <a:pt x="229" y="196"/>
                  <a:pt x="229" y="196"/>
                  <a:pt x="229" y="196"/>
                </a:cubicBezTo>
                <a:cubicBezTo>
                  <a:pt x="229" y="196"/>
                  <a:pt x="229" y="196"/>
                  <a:pt x="229" y="196"/>
                </a:cubicBezTo>
                <a:cubicBezTo>
                  <a:pt x="229" y="197"/>
                  <a:pt x="229" y="197"/>
                  <a:pt x="229" y="197"/>
                </a:cubicBezTo>
                <a:cubicBezTo>
                  <a:pt x="229" y="196"/>
                  <a:pt x="229" y="196"/>
                  <a:pt x="229" y="196"/>
                </a:cubicBezTo>
                <a:close/>
                <a:moveTo>
                  <a:pt x="229" y="195"/>
                </a:moveTo>
                <a:cubicBezTo>
                  <a:pt x="230" y="193"/>
                  <a:pt x="230" y="193"/>
                  <a:pt x="230" y="193"/>
                </a:cubicBezTo>
                <a:cubicBezTo>
                  <a:pt x="230" y="193"/>
                  <a:pt x="230" y="193"/>
                  <a:pt x="230" y="193"/>
                </a:cubicBezTo>
                <a:cubicBezTo>
                  <a:pt x="231" y="194"/>
                  <a:pt x="231" y="194"/>
                  <a:pt x="231" y="194"/>
                </a:cubicBezTo>
                <a:cubicBezTo>
                  <a:pt x="230" y="194"/>
                  <a:pt x="230" y="194"/>
                  <a:pt x="230" y="194"/>
                </a:cubicBezTo>
                <a:cubicBezTo>
                  <a:pt x="230" y="194"/>
                  <a:pt x="230" y="194"/>
                  <a:pt x="230" y="194"/>
                </a:cubicBezTo>
                <a:cubicBezTo>
                  <a:pt x="229" y="195"/>
                  <a:pt x="229" y="195"/>
                  <a:pt x="229" y="195"/>
                </a:cubicBezTo>
                <a:cubicBezTo>
                  <a:pt x="229" y="195"/>
                  <a:pt x="229" y="195"/>
                  <a:pt x="229" y="195"/>
                </a:cubicBezTo>
                <a:close/>
                <a:moveTo>
                  <a:pt x="231" y="195"/>
                </a:moveTo>
                <a:cubicBezTo>
                  <a:pt x="232" y="194"/>
                  <a:pt x="232" y="194"/>
                  <a:pt x="232" y="194"/>
                </a:cubicBezTo>
                <a:cubicBezTo>
                  <a:pt x="231" y="193"/>
                  <a:pt x="231" y="193"/>
                  <a:pt x="231" y="193"/>
                </a:cubicBezTo>
                <a:cubicBezTo>
                  <a:pt x="231" y="192"/>
                  <a:pt x="231" y="192"/>
                  <a:pt x="231" y="192"/>
                </a:cubicBezTo>
                <a:cubicBezTo>
                  <a:pt x="231" y="192"/>
                  <a:pt x="231" y="192"/>
                  <a:pt x="231" y="192"/>
                </a:cubicBezTo>
                <a:cubicBezTo>
                  <a:pt x="232" y="192"/>
                  <a:pt x="232" y="192"/>
                  <a:pt x="232" y="192"/>
                </a:cubicBezTo>
                <a:cubicBezTo>
                  <a:pt x="233" y="193"/>
                  <a:pt x="233" y="193"/>
                  <a:pt x="233" y="193"/>
                </a:cubicBezTo>
                <a:cubicBezTo>
                  <a:pt x="232" y="194"/>
                  <a:pt x="232" y="194"/>
                  <a:pt x="232" y="194"/>
                </a:cubicBezTo>
                <a:cubicBezTo>
                  <a:pt x="232" y="194"/>
                  <a:pt x="232" y="194"/>
                  <a:pt x="232" y="194"/>
                </a:cubicBezTo>
                <a:cubicBezTo>
                  <a:pt x="232" y="195"/>
                  <a:pt x="232" y="195"/>
                  <a:pt x="232" y="195"/>
                </a:cubicBezTo>
                <a:cubicBezTo>
                  <a:pt x="233" y="195"/>
                  <a:pt x="233" y="195"/>
                  <a:pt x="233" y="195"/>
                </a:cubicBezTo>
                <a:cubicBezTo>
                  <a:pt x="234" y="195"/>
                  <a:pt x="234" y="195"/>
                  <a:pt x="234" y="195"/>
                </a:cubicBezTo>
                <a:cubicBezTo>
                  <a:pt x="234" y="197"/>
                  <a:pt x="234" y="197"/>
                  <a:pt x="234" y="197"/>
                </a:cubicBezTo>
                <a:cubicBezTo>
                  <a:pt x="233" y="197"/>
                  <a:pt x="233" y="197"/>
                  <a:pt x="233" y="197"/>
                </a:cubicBezTo>
                <a:cubicBezTo>
                  <a:pt x="234" y="198"/>
                  <a:pt x="234" y="198"/>
                  <a:pt x="234" y="198"/>
                </a:cubicBezTo>
                <a:cubicBezTo>
                  <a:pt x="234" y="199"/>
                  <a:pt x="234" y="199"/>
                  <a:pt x="234" y="199"/>
                </a:cubicBezTo>
                <a:cubicBezTo>
                  <a:pt x="233" y="199"/>
                  <a:pt x="233" y="199"/>
                  <a:pt x="233" y="199"/>
                </a:cubicBezTo>
                <a:cubicBezTo>
                  <a:pt x="233" y="198"/>
                  <a:pt x="233" y="198"/>
                  <a:pt x="233" y="198"/>
                </a:cubicBezTo>
                <a:cubicBezTo>
                  <a:pt x="232" y="199"/>
                  <a:pt x="232" y="199"/>
                  <a:pt x="232" y="199"/>
                </a:cubicBezTo>
                <a:cubicBezTo>
                  <a:pt x="234" y="200"/>
                  <a:pt x="234" y="200"/>
                  <a:pt x="234" y="200"/>
                </a:cubicBezTo>
                <a:cubicBezTo>
                  <a:pt x="234" y="201"/>
                  <a:pt x="234" y="201"/>
                  <a:pt x="234" y="201"/>
                </a:cubicBezTo>
                <a:cubicBezTo>
                  <a:pt x="233" y="202"/>
                  <a:pt x="233" y="202"/>
                  <a:pt x="233" y="202"/>
                </a:cubicBezTo>
                <a:cubicBezTo>
                  <a:pt x="233" y="202"/>
                  <a:pt x="233" y="202"/>
                  <a:pt x="233" y="202"/>
                </a:cubicBezTo>
                <a:cubicBezTo>
                  <a:pt x="234" y="202"/>
                  <a:pt x="234" y="202"/>
                  <a:pt x="234" y="202"/>
                </a:cubicBezTo>
                <a:cubicBezTo>
                  <a:pt x="234" y="202"/>
                  <a:pt x="234" y="202"/>
                  <a:pt x="234" y="202"/>
                </a:cubicBezTo>
                <a:cubicBezTo>
                  <a:pt x="234" y="203"/>
                  <a:pt x="234" y="203"/>
                  <a:pt x="234" y="203"/>
                </a:cubicBezTo>
                <a:cubicBezTo>
                  <a:pt x="233" y="203"/>
                  <a:pt x="233" y="203"/>
                  <a:pt x="233" y="203"/>
                </a:cubicBezTo>
                <a:cubicBezTo>
                  <a:pt x="233" y="204"/>
                  <a:pt x="233" y="204"/>
                  <a:pt x="233" y="204"/>
                </a:cubicBezTo>
                <a:cubicBezTo>
                  <a:pt x="232" y="204"/>
                  <a:pt x="232" y="204"/>
                  <a:pt x="232" y="204"/>
                </a:cubicBezTo>
                <a:cubicBezTo>
                  <a:pt x="233" y="204"/>
                  <a:pt x="233" y="204"/>
                  <a:pt x="233" y="204"/>
                </a:cubicBezTo>
                <a:cubicBezTo>
                  <a:pt x="233" y="205"/>
                  <a:pt x="233" y="205"/>
                  <a:pt x="233" y="205"/>
                </a:cubicBezTo>
                <a:cubicBezTo>
                  <a:pt x="233" y="205"/>
                  <a:pt x="233" y="205"/>
                  <a:pt x="233" y="205"/>
                </a:cubicBezTo>
                <a:cubicBezTo>
                  <a:pt x="233" y="206"/>
                  <a:pt x="233" y="206"/>
                  <a:pt x="233" y="206"/>
                </a:cubicBezTo>
                <a:cubicBezTo>
                  <a:pt x="232" y="207"/>
                  <a:pt x="232" y="207"/>
                  <a:pt x="232" y="207"/>
                </a:cubicBezTo>
                <a:cubicBezTo>
                  <a:pt x="232" y="207"/>
                  <a:pt x="232" y="207"/>
                  <a:pt x="232" y="207"/>
                </a:cubicBezTo>
                <a:cubicBezTo>
                  <a:pt x="231" y="206"/>
                  <a:pt x="231" y="206"/>
                  <a:pt x="231" y="206"/>
                </a:cubicBezTo>
                <a:cubicBezTo>
                  <a:pt x="231" y="205"/>
                  <a:pt x="231" y="205"/>
                  <a:pt x="231" y="205"/>
                </a:cubicBezTo>
                <a:cubicBezTo>
                  <a:pt x="230" y="205"/>
                  <a:pt x="230" y="205"/>
                  <a:pt x="230" y="205"/>
                </a:cubicBezTo>
                <a:cubicBezTo>
                  <a:pt x="231" y="204"/>
                  <a:pt x="231" y="204"/>
                  <a:pt x="231" y="204"/>
                </a:cubicBezTo>
                <a:cubicBezTo>
                  <a:pt x="231" y="203"/>
                  <a:pt x="231" y="203"/>
                  <a:pt x="231" y="203"/>
                </a:cubicBezTo>
                <a:cubicBezTo>
                  <a:pt x="231" y="203"/>
                  <a:pt x="231" y="203"/>
                  <a:pt x="231" y="203"/>
                </a:cubicBezTo>
                <a:cubicBezTo>
                  <a:pt x="231" y="202"/>
                  <a:pt x="231" y="202"/>
                  <a:pt x="231" y="202"/>
                </a:cubicBezTo>
                <a:cubicBezTo>
                  <a:pt x="232" y="202"/>
                  <a:pt x="232" y="202"/>
                  <a:pt x="232" y="202"/>
                </a:cubicBezTo>
                <a:cubicBezTo>
                  <a:pt x="231" y="201"/>
                  <a:pt x="231" y="201"/>
                  <a:pt x="231" y="201"/>
                </a:cubicBezTo>
                <a:cubicBezTo>
                  <a:pt x="231" y="201"/>
                  <a:pt x="231" y="201"/>
                  <a:pt x="231" y="201"/>
                </a:cubicBezTo>
                <a:cubicBezTo>
                  <a:pt x="230" y="202"/>
                  <a:pt x="230" y="202"/>
                  <a:pt x="230" y="202"/>
                </a:cubicBezTo>
                <a:cubicBezTo>
                  <a:pt x="230" y="201"/>
                  <a:pt x="230" y="201"/>
                  <a:pt x="230" y="201"/>
                </a:cubicBezTo>
                <a:cubicBezTo>
                  <a:pt x="229" y="201"/>
                  <a:pt x="229" y="201"/>
                  <a:pt x="229" y="201"/>
                </a:cubicBezTo>
                <a:cubicBezTo>
                  <a:pt x="229" y="201"/>
                  <a:pt x="229" y="201"/>
                  <a:pt x="229" y="201"/>
                </a:cubicBezTo>
                <a:cubicBezTo>
                  <a:pt x="229" y="200"/>
                  <a:pt x="229" y="200"/>
                  <a:pt x="229" y="200"/>
                </a:cubicBezTo>
                <a:cubicBezTo>
                  <a:pt x="230" y="200"/>
                  <a:pt x="230" y="200"/>
                  <a:pt x="230" y="200"/>
                </a:cubicBezTo>
                <a:cubicBezTo>
                  <a:pt x="230" y="200"/>
                  <a:pt x="230" y="200"/>
                  <a:pt x="230" y="200"/>
                </a:cubicBezTo>
                <a:cubicBezTo>
                  <a:pt x="230" y="199"/>
                  <a:pt x="230" y="199"/>
                  <a:pt x="230" y="199"/>
                </a:cubicBezTo>
                <a:cubicBezTo>
                  <a:pt x="231" y="198"/>
                  <a:pt x="231" y="198"/>
                  <a:pt x="231" y="198"/>
                </a:cubicBezTo>
                <a:cubicBezTo>
                  <a:pt x="231" y="198"/>
                  <a:pt x="231" y="198"/>
                  <a:pt x="231" y="198"/>
                </a:cubicBezTo>
                <a:cubicBezTo>
                  <a:pt x="230" y="198"/>
                  <a:pt x="230" y="198"/>
                  <a:pt x="230" y="198"/>
                </a:cubicBezTo>
                <a:cubicBezTo>
                  <a:pt x="230" y="198"/>
                  <a:pt x="230" y="198"/>
                  <a:pt x="230" y="198"/>
                </a:cubicBezTo>
                <a:cubicBezTo>
                  <a:pt x="230" y="198"/>
                  <a:pt x="230" y="198"/>
                  <a:pt x="230" y="198"/>
                </a:cubicBezTo>
                <a:cubicBezTo>
                  <a:pt x="230" y="197"/>
                  <a:pt x="230" y="197"/>
                  <a:pt x="230" y="197"/>
                </a:cubicBezTo>
                <a:cubicBezTo>
                  <a:pt x="231" y="197"/>
                  <a:pt x="231" y="197"/>
                  <a:pt x="231" y="197"/>
                </a:cubicBezTo>
                <a:cubicBezTo>
                  <a:pt x="231" y="196"/>
                  <a:pt x="231" y="196"/>
                  <a:pt x="231" y="196"/>
                </a:cubicBezTo>
                <a:cubicBezTo>
                  <a:pt x="231" y="195"/>
                  <a:pt x="231" y="195"/>
                  <a:pt x="231" y="195"/>
                </a:cubicBezTo>
                <a:close/>
                <a:moveTo>
                  <a:pt x="237" y="194"/>
                </a:moveTo>
                <a:cubicBezTo>
                  <a:pt x="237" y="194"/>
                  <a:pt x="237" y="194"/>
                  <a:pt x="237" y="194"/>
                </a:cubicBezTo>
                <a:cubicBezTo>
                  <a:pt x="237" y="193"/>
                  <a:pt x="237" y="193"/>
                  <a:pt x="237" y="193"/>
                </a:cubicBezTo>
                <a:cubicBezTo>
                  <a:pt x="237" y="192"/>
                  <a:pt x="237" y="192"/>
                  <a:pt x="237" y="192"/>
                </a:cubicBezTo>
                <a:cubicBezTo>
                  <a:pt x="238" y="192"/>
                  <a:pt x="238" y="192"/>
                  <a:pt x="238" y="192"/>
                </a:cubicBezTo>
                <a:cubicBezTo>
                  <a:pt x="238" y="194"/>
                  <a:pt x="238" y="194"/>
                  <a:pt x="238" y="194"/>
                </a:cubicBezTo>
                <a:cubicBezTo>
                  <a:pt x="237" y="194"/>
                  <a:pt x="237" y="194"/>
                  <a:pt x="237" y="194"/>
                </a:cubicBezTo>
                <a:close/>
                <a:moveTo>
                  <a:pt x="235" y="196"/>
                </a:moveTo>
                <a:cubicBezTo>
                  <a:pt x="236" y="194"/>
                  <a:pt x="236" y="194"/>
                  <a:pt x="236" y="194"/>
                </a:cubicBezTo>
                <a:cubicBezTo>
                  <a:pt x="236" y="194"/>
                  <a:pt x="236" y="194"/>
                  <a:pt x="236" y="194"/>
                </a:cubicBezTo>
                <a:cubicBezTo>
                  <a:pt x="236" y="195"/>
                  <a:pt x="236" y="195"/>
                  <a:pt x="236" y="195"/>
                </a:cubicBezTo>
                <a:cubicBezTo>
                  <a:pt x="236" y="196"/>
                  <a:pt x="236" y="196"/>
                  <a:pt x="236" y="196"/>
                </a:cubicBezTo>
                <a:cubicBezTo>
                  <a:pt x="235" y="196"/>
                  <a:pt x="235" y="196"/>
                  <a:pt x="235" y="196"/>
                </a:cubicBezTo>
                <a:close/>
                <a:moveTo>
                  <a:pt x="234" y="194"/>
                </a:moveTo>
                <a:cubicBezTo>
                  <a:pt x="235" y="194"/>
                  <a:pt x="235" y="194"/>
                  <a:pt x="235" y="194"/>
                </a:cubicBezTo>
                <a:cubicBezTo>
                  <a:pt x="236" y="193"/>
                  <a:pt x="236" y="193"/>
                  <a:pt x="236" y="193"/>
                </a:cubicBezTo>
                <a:cubicBezTo>
                  <a:pt x="236" y="193"/>
                  <a:pt x="236" y="193"/>
                  <a:pt x="236" y="193"/>
                </a:cubicBezTo>
                <a:cubicBezTo>
                  <a:pt x="236" y="194"/>
                  <a:pt x="236" y="194"/>
                  <a:pt x="236" y="194"/>
                </a:cubicBezTo>
                <a:cubicBezTo>
                  <a:pt x="235" y="195"/>
                  <a:pt x="235" y="195"/>
                  <a:pt x="235" y="195"/>
                </a:cubicBezTo>
                <a:cubicBezTo>
                  <a:pt x="234" y="194"/>
                  <a:pt x="234" y="194"/>
                  <a:pt x="234" y="194"/>
                </a:cubicBezTo>
                <a:close/>
                <a:moveTo>
                  <a:pt x="233" y="192"/>
                </a:moveTo>
                <a:cubicBezTo>
                  <a:pt x="234" y="191"/>
                  <a:pt x="234" y="191"/>
                  <a:pt x="234" y="191"/>
                </a:cubicBezTo>
                <a:cubicBezTo>
                  <a:pt x="236" y="191"/>
                  <a:pt x="236" y="191"/>
                  <a:pt x="236" y="191"/>
                </a:cubicBezTo>
                <a:cubicBezTo>
                  <a:pt x="236" y="192"/>
                  <a:pt x="236" y="192"/>
                  <a:pt x="236" y="192"/>
                </a:cubicBezTo>
                <a:cubicBezTo>
                  <a:pt x="235" y="193"/>
                  <a:pt x="235" y="193"/>
                  <a:pt x="235" y="193"/>
                </a:cubicBezTo>
                <a:cubicBezTo>
                  <a:pt x="234" y="193"/>
                  <a:pt x="234" y="193"/>
                  <a:pt x="234" y="193"/>
                </a:cubicBezTo>
                <a:cubicBezTo>
                  <a:pt x="233" y="192"/>
                  <a:pt x="233" y="192"/>
                  <a:pt x="233" y="192"/>
                </a:cubicBezTo>
                <a:close/>
                <a:moveTo>
                  <a:pt x="235" y="189"/>
                </a:moveTo>
                <a:cubicBezTo>
                  <a:pt x="236" y="188"/>
                  <a:pt x="236" y="188"/>
                  <a:pt x="236" y="188"/>
                </a:cubicBezTo>
                <a:cubicBezTo>
                  <a:pt x="236" y="188"/>
                  <a:pt x="236" y="188"/>
                  <a:pt x="236" y="188"/>
                </a:cubicBezTo>
                <a:cubicBezTo>
                  <a:pt x="237" y="189"/>
                  <a:pt x="237" y="189"/>
                  <a:pt x="237" y="189"/>
                </a:cubicBezTo>
                <a:cubicBezTo>
                  <a:pt x="236" y="190"/>
                  <a:pt x="236" y="190"/>
                  <a:pt x="236" y="190"/>
                </a:cubicBezTo>
                <a:cubicBezTo>
                  <a:pt x="235" y="191"/>
                  <a:pt x="235" y="191"/>
                  <a:pt x="235" y="191"/>
                </a:cubicBezTo>
                <a:cubicBezTo>
                  <a:pt x="235" y="190"/>
                  <a:pt x="235" y="190"/>
                  <a:pt x="235" y="190"/>
                </a:cubicBezTo>
                <a:cubicBezTo>
                  <a:pt x="235" y="189"/>
                  <a:pt x="235" y="189"/>
                  <a:pt x="235" y="189"/>
                </a:cubicBezTo>
                <a:close/>
                <a:moveTo>
                  <a:pt x="231" y="191"/>
                </a:moveTo>
                <a:cubicBezTo>
                  <a:pt x="231" y="190"/>
                  <a:pt x="231" y="190"/>
                  <a:pt x="231" y="190"/>
                </a:cubicBezTo>
                <a:cubicBezTo>
                  <a:pt x="232" y="187"/>
                  <a:pt x="232" y="187"/>
                  <a:pt x="232" y="187"/>
                </a:cubicBezTo>
                <a:cubicBezTo>
                  <a:pt x="233" y="187"/>
                  <a:pt x="233" y="187"/>
                  <a:pt x="233" y="187"/>
                </a:cubicBezTo>
                <a:cubicBezTo>
                  <a:pt x="232" y="186"/>
                  <a:pt x="232" y="186"/>
                  <a:pt x="232" y="186"/>
                </a:cubicBezTo>
                <a:cubicBezTo>
                  <a:pt x="232" y="185"/>
                  <a:pt x="232" y="185"/>
                  <a:pt x="232" y="185"/>
                </a:cubicBezTo>
                <a:cubicBezTo>
                  <a:pt x="231" y="185"/>
                  <a:pt x="231" y="185"/>
                  <a:pt x="231" y="185"/>
                </a:cubicBezTo>
                <a:cubicBezTo>
                  <a:pt x="232" y="184"/>
                  <a:pt x="232" y="184"/>
                  <a:pt x="232" y="184"/>
                </a:cubicBezTo>
                <a:cubicBezTo>
                  <a:pt x="233" y="184"/>
                  <a:pt x="233" y="184"/>
                  <a:pt x="233" y="184"/>
                </a:cubicBezTo>
                <a:cubicBezTo>
                  <a:pt x="234" y="185"/>
                  <a:pt x="234" y="185"/>
                  <a:pt x="234" y="185"/>
                </a:cubicBezTo>
                <a:cubicBezTo>
                  <a:pt x="235" y="185"/>
                  <a:pt x="235" y="185"/>
                  <a:pt x="235" y="185"/>
                </a:cubicBezTo>
                <a:cubicBezTo>
                  <a:pt x="236" y="186"/>
                  <a:pt x="236" y="186"/>
                  <a:pt x="236" y="186"/>
                </a:cubicBezTo>
                <a:cubicBezTo>
                  <a:pt x="236" y="187"/>
                  <a:pt x="236" y="187"/>
                  <a:pt x="236" y="187"/>
                </a:cubicBezTo>
                <a:cubicBezTo>
                  <a:pt x="235" y="189"/>
                  <a:pt x="235" y="189"/>
                  <a:pt x="235" y="189"/>
                </a:cubicBezTo>
                <a:cubicBezTo>
                  <a:pt x="234" y="189"/>
                  <a:pt x="234" y="189"/>
                  <a:pt x="234" y="189"/>
                </a:cubicBezTo>
                <a:cubicBezTo>
                  <a:pt x="234" y="187"/>
                  <a:pt x="234" y="187"/>
                  <a:pt x="234" y="187"/>
                </a:cubicBezTo>
                <a:cubicBezTo>
                  <a:pt x="234" y="188"/>
                  <a:pt x="234" y="188"/>
                  <a:pt x="234" y="188"/>
                </a:cubicBezTo>
                <a:cubicBezTo>
                  <a:pt x="234" y="189"/>
                  <a:pt x="234" y="189"/>
                  <a:pt x="234" y="189"/>
                </a:cubicBezTo>
                <a:cubicBezTo>
                  <a:pt x="233" y="189"/>
                  <a:pt x="233" y="189"/>
                  <a:pt x="233" y="189"/>
                </a:cubicBezTo>
                <a:cubicBezTo>
                  <a:pt x="234" y="190"/>
                  <a:pt x="234" y="190"/>
                  <a:pt x="234" y="190"/>
                </a:cubicBezTo>
                <a:cubicBezTo>
                  <a:pt x="233" y="191"/>
                  <a:pt x="233" y="191"/>
                  <a:pt x="233" y="191"/>
                </a:cubicBezTo>
                <a:cubicBezTo>
                  <a:pt x="233" y="190"/>
                  <a:pt x="233" y="190"/>
                  <a:pt x="233" y="190"/>
                </a:cubicBezTo>
                <a:cubicBezTo>
                  <a:pt x="232" y="191"/>
                  <a:pt x="232" y="191"/>
                  <a:pt x="232" y="191"/>
                </a:cubicBezTo>
                <a:cubicBezTo>
                  <a:pt x="231" y="191"/>
                  <a:pt x="231" y="191"/>
                  <a:pt x="231" y="191"/>
                </a:cubicBezTo>
                <a:close/>
                <a:moveTo>
                  <a:pt x="229" y="189"/>
                </a:moveTo>
                <a:cubicBezTo>
                  <a:pt x="228" y="189"/>
                  <a:pt x="228" y="189"/>
                  <a:pt x="228" y="189"/>
                </a:cubicBezTo>
                <a:cubicBezTo>
                  <a:pt x="229" y="188"/>
                  <a:pt x="229" y="188"/>
                  <a:pt x="229" y="188"/>
                </a:cubicBezTo>
                <a:cubicBezTo>
                  <a:pt x="228" y="187"/>
                  <a:pt x="228" y="187"/>
                  <a:pt x="228" y="187"/>
                </a:cubicBezTo>
                <a:cubicBezTo>
                  <a:pt x="228" y="186"/>
                  <a:pt x="228" y="186"/>
                  <a:pt x="228" y="186"/>
                </a:cubicBezTo>
                <a:cubicBezTo>
                  <a:pt x="229" y="186"/>
                  <a:pt x="229" y="186"/>
                  <a:pt x="229" y="186"/>
                </a:cubicBezTo>
                <a:cubicBezTo>
                  <a:pt x="230" y="186"/>
                  <a:pt x="230" y="186"/>
                  <a:pt x="230" y="186"/>
                </a:cubicBezTo>
                <a:cubicBezTo>
                  <a:pt x="230" y="185"/>
                  <a:pt x="230" y="185"/>
                  <a:pt x="230" y="185"/>
                </a:cubicBezTo>
                <a:cubicBezTo>
                  <a:pt x="230" y="185"/>
                  <a:pt x="230" y="185"/>
                  <a:pt x="230" y="185"/>
                </a:cubicBezTo>
                <a:cubicBezTo>
                  <a:pt x="231" y="186"/>
                  <a:pt x="231" y="186"/>
                  <a:pt x="231" y="186"/>
                </a:cubicBezTo>
                <a:cubicBezTo>
                  <a:pt x="231" y="187"/>
                  <a:pt x="231" y="187"/>
                  <a:pt x="231" y="187"/>
                </a:cubicBezTo>
                <a:cubicBezTo>
                  <a:pt x="231" y="188"/>
                  <a:pt x="231" y="188"/>
                  <a:pt x="231" y="188"/>
                </a:cubicBezTo>
                <a:cubicBezTo>
                  <a:pt x="231" y="187"/>
                  <a:pt x="231" y="187"/>
                  <a:pt x="231" y="187"/>
                </a:cubicBezTo>
                <a:cubicBezTo>
                  <a:pt x="232" y="188"/>
                  <a:pt x="232" y="188"/>
                  <a:pt x="232" y="188"/>
                </a:cubicBezTo>
                <a:cubicBezTo>
                  <a:pt x="231" y="190"/>
                  <a:pt x="231" y="190"/>
                  <a:pt x="231" y="190"/>
                </a:cubicBezTo>
                <a:cubicBezTo>
                  <a:pt x="229" y="191"/>
                  <a:pt x="229" y="191"/>
                  <a:pt x="229" y="191"/>
                </a:cubicBezTo>
                <a:cubicBezTo>
                  <a:pt x="229" y="192"/>
                  <a:pt x="229" y="192"/>
                  <a:pt x="229" y="192"/>
                </a:cubicBezTo>
                <a:cubicBezTo>
                  <a:pt x="229" y="193"/>
                  <a:pt x="229" y="193"/>
                  <a:pt x="229" y="193"/>
                </a:cubicBezTo>
                <a:cubicBezTo>
                  <a:pt x="228" y="193"/>
                  <a:pt x="228" y="193"/>
                  <a:pt x="228" y="193"/>
                </a:cubicBezTo>
                <a:cubicBezTo>
                  <a:pt x="228" y="192"/>
                  <a:pt x="228" y="192"/>
                  <a:pt x="228" y="192"/>
                </a:cubicBezTo>
                <a:cubicBezTo>
                  <a:pt x="228" y="192"/>
                  <a:pt x="228" y="192"/>
                  <a:pt x="228" y="192"/>
                </a:cubicBezTo>
                <a:cubicBezTo>
                  <a:pt x="227" y="193"/>
                  <a:pt x="227" y="193"/>
                  <a:pt x="227" y="193"/>
                </a:cubicBezTo>
                <a:cubicBezTo>
                  <a:pt x="227" y="193"/>
                  <a:pt x="227" y="193"/>
                  <a:pt x="227" y="193"/>
                </a:cubicBezTo>
                <a:cubicBezTo>
                  <a:pt x="227" y="192"/>
                  <a:pt x="227" y="192"/>
                  <a:pt x="227" y="192"/>
                </a:cubicBezTo>
                <a:cubicBezTo>
                  <a:pt x="227" y="191"/>
                  <a:pt x="227" y="191"/>
                  <a:pt x="227" y="191"/>
                </a:cubicBezTo>
                <a:cubicBezTo>
                  <a:pt x="227" y="191"/>
                  <a:pt x="227" y="191"/>
                  <a:pt x="227" y="191"/>
                </a:cubicBezTo>
                <a:cubicBezTo>
                  <a:pt x="228" y="190"/>
                  <a:pt x="228" y="190"/>
                  <a:pt x="228" y="190"/>
                </a:cubicBezTo>
                <a:cubicBezTo>
                  <a:pt x="228" y="191"/>
                  <a:pt x="228" y="191"/>
                  <a:pt x="228" y="191"/>
                </a:cubicBezTo>
                <a:cubicBezTo>
                  <a:pt x="229" y="190"/>
                  <a:pt x="229" y="190"/>
                  <a:pt x="229" y="190"/>
                </a:cubicBezTo>
                <a:cubicBezTo>
                  <a:pt x="229" y="189"/>
                  <a:pt x="229" y="189"/>
                  <a:pt x="229" y="189"/>
                </a:cubicBezTo>
                <a:close/>
                <a:moveTo>
                  <a:pt x="228" y="181"/>
                </a:moveTo>
                <a:cubicBezTo>
                  <a:pt x="229" y="181"/>
                  <a:pt x="229" y="181"/>
                  <a:pt x="229" y="181"/>
                </a:cubicBezTo>
                <a:cubicBezTo>
                  <a:pt x="229" y="181"/>
                  <a:pt x="229" y="181"/>
                  <a:pt x="229" y="181"/>
                </a:cubicBezTo>
                <a:cubicBezTo>
                  <a:pt x="228" y="181"/>
                  <a:pt x="228" y="181"/>
                  <a:pt x="228" y="181"/>
                </a:cubicBezTo>
                <a:close/>
                <a:moveTo>
                  <a:pt x="226" y="181"/>
                </a:moveTo>
                <a:cubicBezTo>
                  <a:pt x="227" y="180"/>
                  <a:pt x="227" y="180"/>
                  <a:pt x="227" y="180"/>
                </a:cubicBezTo>
                <a:cubicBezTo>
                  <a:pt x="227" y="180"/>
                  <a:pt x="227" y="180"/>
                  <a:pt x="227" y="180"/>
                </a:cubicBezTo>
                <a:cubicBezTo>
                  <a:pt x="228" y="180"/>
                  <a:pt x="228" y="180"/>
                  <a:pt x="228" y="180"/>
                </a:cubicBezTo>
                <a:cubicBezTo>
                  <a:pt x="228" y="182"/>
                  <a:pt x="228" y="182"/>
                  <a:pt x="228" y="182"/>
                </a:cubicBezTo>
                <a:cubicBezTo>
                  <a:pt x="228" y="183"/>
                  <a:pt x="228" y="183"/>
                  <a:pt x="228" y="183"/>
                </a:cubicBezTo>
                <a:cubicBezTo>
                  <a:pt x="228" y="185"/>
                  <a:pt x="228" y="185"/>
                  <a:pt x="228" y="185"/>
                </a:cubicBezTo>
                <a:cubicBezTo>
                  <a:pt x="227" y="185"/>
                  <a:pt x="227" y="185"/>
                  <a:pt x="227" y="185"/>
                </a:cubicBezTo>
                <a:cubicBezTo>
                  <a:pt x="227" y="187"/>
                  <a:pt x="227" y="187"/>
                  <a:pt x="227" y="187"/>
                </a:cubicBezTo>
                <a:cubicBezTo>
                  <a:pt x="227" y="188"/>
                  <a:pt x="227" y="188"/>
                  <a:pt x="227" y="188"/>
                </a:cubicBezTo>
                <a:cubicBezTo>
                  <a:pt x="226" y="189"/>
                  <a:pt x="226" y="189"/>
                  <a:pt x="226" y="189"/>
                </a:cubicBezTo>
                <a:cubicBezTo>
                  <a:pt x="226" y="190"/>
                  <a:pt x="226" y="190"/>
                  <a:pt x="226" y="190"/>
                </a:cubicBezTo>
                <a:cubicBezTo>
                  <a:pt x="226" y="191"/>
                  <a:pt x="226" y="191"/>
                  <a:pt x="226" y="191"/>
                </a:cubicBezTo>
                <a:cubicBezTo>
                  <a:pt x="225" y="191"/>
                  <a:pt x="225" y="191"/>
                  <a:pt x="225" y="191"/>
                </a:cubicBezTo>
                <a:cubicBezTo>
                  <a:pt x="225" y="191"/>
                  <a:pt x="225" y="191"/>
                  <a:pt x="225" y="191"/>
                </a:cubicBezTo>
                <a:cubicBezTo>
                  <a:pt x="225" y="190"/>
                  <a:pt x="225" y="190"/>
                  <a:pt x="225" y="190"/>
                </a:cubicBezTo>
                <a:cubicBezTo>
                  <a:pt x="225" y="189"/>
                  <a:pt x="225" y="189"/>
                  <a:pt x="225" y="189"/>
                </a:cubicBezTo>
                <a:cubicBezTo>
                  <a:pt x="225" y="188"/>
                  <a:pt x="225" y="188"/>
                  <a:pt x="225" y="188"/>
                </a:cubicBezTo>
                <a:cubicBezTo>
                  <a:pt x="225" y="187"/>
                  <a:pt x="225" y="187"/>
                  <a:pt x="225" y="187"/>
                </a:cubicBezTo>
                <a:cubicBezTo>
                  <a:pt x="226" y="187"/>
                  <a:pt x="226" y="187"/>
                  <a:pt x="226" y="187"/>
                </a:cubicBezTo>
                <a:cubicBezTo>
                  <a:pt x="226" y="187"/>
                  <a:pt x="226" y="187"/>
                  <a:pt x="226" y="187"/>
                </a:cubicBezTo>
                <a:cubicBezTo>
                  <a:pt x="226" y="186"/>
                  <a:pt x="226" y="186"/>
                  <a:pt x="226" y="186"/>
                </a:cubicBezTo>
                <a:cubicBezTo>
                  <a:pt x="226" y="187"/>
                  <a:pt x="226" y="187"/>
                  <a:pt x="226" y="187"/>
                </a:cubicBezTo>
                <a:cubicBezTo>
                  <a:pt x="225" y="187"/>
                  <a:pt x="225" y="187"/>
                  <a:pt x="225" y="187"/>
                </a:cubicBezTo>
                <a:cubicBezTo>
                  <a:pt x="225" y="186"/>
                  <a:pt x="225" y="186"/>
                  <a:pt x="225" y="186"/>
                </a:cubicBezTo>
                <a:cubicBezTo>
                  <a:pt x="225" y="186"/>
                  <a:pt x="225" y="186"/>
                  <a:pt x="225" y="186"/>
                </a:cubicBezTo>
                <a:cubicBezTo>
                  <a:pt x="226" y="185"/>
                  <a:pt x="226" y="185"/>
                  <a:pt x="226" y="185"/>
                </a:cubicBezTo>
                <a:cubicBezTo>
                  <a:pt x="225" y="185"/>
                  <a:pt x="225" y="185"/>
                  <a:pt x="225" y="185"/>
                </a:cubicBezTo>
                <a:cubicBezTo>
                  <a:pt x="225" y="185"/>
                  <a:pt x="225" y="185"/>
                  <a:pt x="225" y="185"/>
                </a:cubicBezTo>
                <a:cubicBezTo>
                  <a:pt x="226" y="184"/>
                  <a:pt x="226" y="184"/>
                  <a:pt x="226" y="184"/>
                </a:cubicBezTo>
                <a:cubicBezTo>
                  <a:pt x="226" y="184"/>
                  <a:pt x="226" y="184"/>
                  <a:pt x="226" y="184"/>
                </a:cubicBezTo>
                <a:cubicBezTo>
                  <a:pt x="226" y="183"/>
                  <a:pt x="226" y="183"/>
                  <a:pt x="226" y="183"/>
                </a:cubicBezTo>
                <a:cubicBezTo>
                  <a:pt x="227" y="182"/>
                  <a:pt x="227" y="182"/>
                  <a:pt x="227" y="182"/>
                </a:cubicBezTo>
                <a:cubicBezTo>
                  <a:pt x="226" y="181"/>
                  <a:pt x="226" y="181"/>
                  <a:pt x="226" y="181"/>
                </a:cubicBezTo>
                <a:cubicBezTo>
                  <a:pt x="226" y="181"/>
                  <a:pt x="226" y="181"/>
                  <a:pt x="226" y="181"/>
                </a:cubicBezTo>
                <a:close/>
                <a:moveTo>
                  <a:pt x="224" y="181"/>
                </a:moveTo>
                <a:cubicBezTo>
                  <a:pt x="225" y="180"/>
                  <a:pt x="225" y="180"/>
                  <a:pt x="225" y="180"/>
                </a:cubicBezTo>
                <a:cubicBezTo>
                  <a:pt x="225" y="181"/>
                  <a:pt x="225" y="181"/>
                  <a:pt x="225" y="181"/>
                </a:cubicBezTo>
                <a:cubicBezTo>
                  <a:pt x="225" y="182"/>
                  <a:pt x="225" y="182"/>
                  <a:pt x="225" y="182"/>
                </a:cubicBezTo>
                <a:cubicBezTo>
                  <a:pt x="225" y="183"/>
                  <a:pt x="225" y="183"/>
                  <a:pt x="225" y="183"/>
                </a:cubicBezTo>
                <a:cubicBezTo>
                  <a:pt x="224" y="183"/>
                  <a:pt x="224" y="183"/>
                  <a:pt x="224" y="183"/>
                </a:cubicBezTo>
                <a:cubicBezTo>
                  <a:pt x="224" y="183"/>
                  <a:pt x="224" y="183"/>
                  <a:pt x="224" y="183"/>
                </a:cubicBezTo>
                <a:cubicBezTo>
                  <a:pt x="224" y="182"/>
                  <a:pt x="224" y="182"/>
                  <a:pt x="224" y="182"/>
                </a:cubicBezTo>
                <a:cubicBezTo>
                  <a:pt x="224" y="182"/>
                  <a:pt x="224" y="182"/>
                  <a:pt x="224" y="182"/>
                </a:cubicBezTo>
                <a:cubicBezTo>
                  <a:pt x="224" y="181"/>
                  <a:pt x="224" y="181"/>
                  <a:pt x="224" y="181"/>
                </a:cubicBezTo>
                <a:close/>
                <a:moveTo>
                  <a:pt x="229" y="183"/>
                </a:moveTo>
                <a:cubicBezTo>
                  <a:pt x="229" y="182"/>
                  <a:pt x="229" y="182"/>
                  <a:pt x="229" y="182"/>
                </a:cubicBezTo>
                <a:cubicBezTo>
                  <a:pt x="229" y="181"/>
                  <a:pt x="229" y="181"/>
                  <a:pt x="229" y="181"/>
                </a:cubicBezTo>
                <a:cubicBezTo>
                  <a:pt x="230" y="181"/>
                  <a:pt x="230" y="181"/>
                  <a:pt x="230" y="181"/>
                </a:cubicBezTo>
                <a:cubicBezTo>
                  <a:pt x="231" y="181"/>
                  <a:pt x="231" y="181"/>
                  <a:pt x="231" y="181"/>
                </a:cubicBezTo>
                <a:cubicBezTo>
                  <a:pt x="231" y="180"/>
                  <a:pt x="231" y="180"/>
                  <a:pt x="231" y="180"/>
                </a:cubicBezTo>
                <a:cubicBezTo>
                  <a:pt x="231" y="179"/>
                  <a:pt x="231" y="179"/>
                  <a:pt x="231" y="179"/>
                </a:cubicBezTo>
                <a:cubicBezTo>
                  <a:pt x="230" y="179"/>
                  <a:pt x="230" y="179"/>
                  <a:pt x="230" y="179"/>
                </a:cubicBezTo>
                <a:cubicBezTo>
                  <a:pt x="231" y="177"/>
                  <a:pt x="231" y="177"/>
                  <a:pt x="231" y="177"/>
                </a:cubicBezTo>
                <a:cubicBezTo>
                  <a:pt x="232" y="176"/>
                  <a:pt x="232" y="176"/>
                  <a:pt x="232" y="176"/>
                </a:cubicBezTo>
                <a:cubicBezTo>
                  <a:pt x="232" y="173"/>
                  <a:pt x="232" y="173"/>
                  <a:pt x="232" y="173"/>
                </a:cubicBezTo>
                <a:cubicBezTo>
                  <a:pt x="233" y="171"/>
                  <a:pt x="233" y="171"/>
                  <a:pt x="233" y="171"/>
                </a:cubicBezTo>
                <a:cubicBezTo>
                  <a:pt x="233" y="172"/>
                  <a:pt x="233" y="172"/>
                  <a:pt x="233" y="172"/>
                </a:cubicBezTo>
                <a:cubicBezTo>
                  <a:pt x="233" y="173"/>
                  <a:pt x="233" y="173"/>
                  <a:pt x="233" y="173"/>
                </a:cubicBezTo>
                <a:cubicBezTo>
                  <a:pt x="234" y="174"/>
                  <a:pt x="234" y="174"/>
                  <a:pt x="234" y="174"/>
                </a:cubicBezTo>
                <a:cubicBezTo>
                  <a:pt x="235" y="175"/>
                  <a:pt x="235" y="175"/>
                  <a:pt x="235" y="175"/>
                </a:cubicBezTo>
                <a:cubicBezTo>
                  <a:pt x="235" y="178"/>
                  <a:pt x="235" y="178"/>
                  <a:pt x="235" y="178"/>
                </a:cubicBezTo>
                <a:cubicBezTo>
                  <a:pt x="234" y="180"/>
                  <a:pt x="234" y="180"/>
                  <a:pt x="234" y="180"/>
                </a:cubicBezTo>
                <a:cubicBezTo>
                  <a:pt x="234" y="179"/>
                  <a:pt x="234" y="179"/>
                  <a:pt x="234" y="179"/>
                </a:cubicBezTo>
                <a:cubicBezTo>
                  <a:pt x="234" y="177"/>
                  <a:pt x="234" y="177"/>
                  <a:pt x="234" y="177"/>
                </a:cubicBezTo>
                <a:cubicBezTo>
                  <a:pt x="234" y="175"/>
                  <a:pt x="234" y="175"/>
                  <a:pt x="234" y="175"/>
                </a:cubicBezTo>
                <a:cubicBezTo>
                  <a:pt x="234" y="176"/>
                  <a:pt x="234" y="176"/>
                  <a:pt x="234" y="176"/>
                </a:cubicBezTo>
                <a:cubicBezTo>
                  <a:pt x="233" y="179"/>
                  <a:pt x="233" y="179"/>
                  <a:pt x="233" y="179"/>
                </a:cubicBezTo>
                <a:cubicBezTo>
                  <a:pt x="233" y="180"/>
                  <a:pt x="233" y="180"/>
                  <a:pt x="233" y="180"/>
                </a:cubicBezTo>
                <a:cubicBezTo>
                  <a:pt x="233" y="181"/>
                  <a:pt x="233" y="181"/>
                  <a:pt x="233" y="181"/>
                </a:cubicBezTo>
                <a:cubicBezTo>
                  <a:pt x="233" y="181"/>
                  <a:pt x="233" y="181"/>
                  <a:pt x="233" y="181"/>
                </a:cubicBezTo>
                <a:cubicBezTo>
                  <a:pt x="232" y="181"/>
                  <a:pt x="232" y="181"/>
                  <a:pt x="232" y="181"/>
                </a:cubicBezTo>
                <a:cubicBezTo>
                  <a:pt x="232" y="182"/>
                  <a:pt x="232" y="182"/>
                  <a:pt x="232" y="182"/>
                </a:cubicBezTo>
                <a:cubicBezTo>
                  <a:pt x="230" y="183"/>
                  <a:pt x="230" y="183"/>
                  <a:pt x="230" y="183"/>
                </a:cubicBezTo>
                <a:cubicBezTo>
                  <a:pt x="229" y="184"/>
                  <a:pt x="229" y="184"/>
                  <a:pt x="229" y="184"/>
                </a:cubicBezTo>
                <a:cubicBezTo>
                  <a:pt x="229" y="183"/>
                  <a:pt x="229" y="183"/>
                  <a:pt x="229" y="183"/>
                </a:cubicBezTo>
                <a:close/>
                <a:moveTo>
                  <a:pt x="226" y="172"/>
                </a:moveTo>
                <a:cubicBezTo>
                  <a:pt x="228" y="172"/>
                  <a:pt x="228" y="172"/>
                  <a:pt x="228" y="172"/>
                </a:cubicBezTo>
                <a:cubicBezTo>
                  <a:pt x="229" y="172"/>
                  <a:pt x="229" y="172"/>
                  <a:pt x="229" y="172"/>
                </a:cubicBezTo>
                <a:cubicBezTo>
                  <a:pt x="229" y="173"/>
                  <a:pt x="229" y="173"/>
                  <a:pt x="229" y="173"/>
                </a:cubicBezTo>
                <a:cubicBezTo>
                  <a:pt x="228" y="174"/>
                  <a:pt x="228" y="174"/>
                  <a:pt x="228" y="174"/>
                </a:cubicBezTo>
                <a:cubicBezTo>
                  <a:pt x="228" y="174"/>
                  <a:pt x="228" y="174"/>
                  <a:pt x="228" y="174"/>
                </a:cubicBezTo>
                <a:cubicBezTo>
                  <a:pt x="229" y="174"/>
                  <a:pt x="229" y="174"/>
                  <a:pt x="229" y="174"/>
                </a:cubicBezTo>
                <a:cubicBezTo>
                  <a:pt x="230" y="173"/>
                  <a:pt x="230" y="173"/>
                  <a:pt x="230" y="173"/>
                </a:cubicBezTo>
                <a:cubicBezTo>
                  <a:pt x="231" y="174"/>
                  <a:pt x="231" y="174"/>
                  <a:pt x="231" y="174"/>
                </a:cubicBezTo>
                <a:cubicBezTo>
                  <a:pt x="231" y="175"/>
                  <a:pt x="231" y="175"/>
                  <a:pt x="231" y="175"/>
                </a:cubicBezTo>
                <a:cubicBezTo>
                  <a:pt x="230" y="175"/>
                  <a:pt x="230" y="175"/>
                  <a:pt x="230" y="175"/>
                </a:cubicBezTo>
                <a:cubicBezTo>
                  <a:pt x="230" y="176"/>
                  <a:pt x="230" y="176"/>
                  <a:pt x="230" y="176"/>
                </a:cubicBezTo>
                <a:cubicBezTo>
                  <a:pt x="230" y="176"/>
                  <a:pt x="230" y="176"/>
                  <a:pt x="230" y="176"/>
                </a:cubicBezTo>
                <a:cubicBezTo>
                  <a:pt x="229" y="176"/>
                  <a:pt x="229" y="176"/>
                  <a:pt x="229" y="176"/>
                </a:cubicBezTo>
                <a:cubicBezTo>
                  <a:pt x="228" y="175"/>
                  <a:pt x="228" y="175"/>
                  <a:pt x="228" y="175"/>
                </a:cubicBezTo>
                <a:cubicBezTo>
                  <a:pt x="227" y="174"/>
                  <a:pt x="227" y="174"/>
                  <a:pt x="227" y="174"/>
                </a:cubicBezTo>
                <a:cubicBezTo>
                  <a:pt x="227" y="174"/>
                  <a:pt x="227" y="174"/>
                  <a:pt x="227" y="174"/>
                </a:cubicBezTo>
                <a:cubicBezTo>
                  <a:pt x="228" y="176"/>
                  <a:pt x="228" y="176"/>
                  <a:pt x="228" y="176"/>
                </a:cubicBezTo>
                <a:cubicBezTo>
                  <a:pt x="228" y="177"/>
                  <a:pt x="228" y="177"/>
                  <a:pt x="228" y="177"/>
                </a:cubicBezTo>
                <a:cubicBezTo>
                  <a:pt x="229" y="177"/>
                  <a:pt x="229" y="177"/>
                  <a:pt x="229" y="177"/>
                </a:cubicBezTo>
                <a:cubicBezTo>
                  <a:pt x="230" y="178"/>
                  <a:pt x="230" y="178"/>
                  <a:pt x="230" y="178"/>
                </a:cubicBezTo>
                <a:cubicBezTo>
                  <a:pt x="229" y="178"/>
                  <a:pt x="229" y="178"/>
                  <a:pt x="229" y="178"/>
                </a:cubicBezTo>
                <a:cubicBezTo>
                  <a:pt x="229" y="180"/>
                  <a:pt x="229" y="180"/>
                  <a:pt x="229" y="180"/>
                </a:cubicBezTo>
                <a:cubicBezTo>
                  <a:pt x="229" y="180"/>
                  <a:pt x="229" y="180"/>
                  <a:pt x="229" y="180"/>
                </a:cubicBezTo>
                <a:cubicBezTo>
                  <a:pt x="228" y="179"/>
                  <a:pt x="228" y="179"/>
                  <a:pt x="228" y="179"/>
                </a:cubicBezTo>
                <a:cubicBezTo>
                  <a:pt x="228" y="178"/>
                  <a:pt x="228" y="178"/>
                  <a:pt x="228" y="178"/>
                </a:cubicBezTo>
                <a:cubicBezTo>
                  <a:pt x="226" y="176"/>
                  <a:pt x="226" y="176"/>
                  <a:pt x="226" y="176"/>
                </a:cubicBezTo>
                <a:cubicBezTo>
                  <a:pt x="226" y="177"/>
                  <a:pt x="226" y="177"/>
                  <a:pt x="226" y="177"/>
                </a:cubicBezTo>
                <a:cubicBezTo>
                  <a:pt x="227" y="178"/>
                  <a:pt x="227" y="178"/>
                  <a:pt x="227" y="178"/>
                </a:cubicBezTo>
                <a:cubicBezTo>
                  <a:pt x="227" y="179"/>
                  <a:pt x="227" y="179"/>
                  <a:pt x="227" y="179"/>
                </a:cubicBezTo>
                <a:cubicBezTo>
                  <a:pt x="226" y="180"/>
                  <a:pt x="226" y="180"/>
                  <a:pt x="226" y="180"/>
                </a:cubicBezTo>
                <a:cubicBezTo>
                  <a:pt x="225" y="180"/>
                  <a:pt x="225" y="180"/>
                  <a:pt x="225" y="180"/>
                </a:cubicBezTo>
                <a:cubicBezTo>
                  <a:pt x="224" y="179"/>
                  <a:pt x="224" y="179"/>
                  <a:pt x="224" y="179"/>
                </a:cubicBezTo>
                <a:cubicBezTo>
                  <a:pt x="225" y="178"/>
                  <a:pt x="225" y="178"/>
                  <a:pt x="225" y="178"/>
                </a:cubicBezTo>
                <a:cubicBezTo>
                  <a:pt x="224" y="178"/>
                  <a:pt x="224" y="178"/>
                  <a:pt x="224" y="178"/>
                </a:cubicBezTo>
                <a:cubicBezTo>
                  <a:pt x="225" y="177"/>
                  <a:pt x="225" y="177"/>
                  <a:pt x="225" y="177"/>
                </a:cubicBezTo>
                <a:cubicBezTo>
                  <a:pt x="224" y="175"/>
                  <a:pt x="224" y="175"/>
                  <a:pt x="224" y="175"/>
                </a:cubicBezTo>
                <a:cubicBezTo>
                  <a:pt x="224" y="174"/>
                  <a:pt x="224" y="174"/>
                  <a:pt x="224" y="174"/>
                </a:cubicBezTo>
                <a:cubicBezTo>
                  <a:pt x="225" y="175"/>
                  <a:pt x="225" y="175"/>
                  <a:pt x="225" y="175"/>
                </a:cubicBezTo>
                <a:cubicBezTo>
                  <a:pt x="225" y="174"/>
                  <a:pt x="225" y="174"/>
                  <a:pt x="225" y="174"/>
                </a:cubicBezTo>
                <a:cubicBezTo>
                  <a:pt x="225" y="174"/>
                  <a:pt x="225" y="174"/>
                  <a:pt x="225" y="174"/>
                </a:cubicBezTo>
                <a:cubicBezTo>
                  <a:pt x="225" y="173"/>
                  <a:pt x="225" y="173"/>
                  <a:pt x="225" y="173"/>
                </a:cubicBezTo>
                <a:cubicBezTo>
                  <a:pt x="225" y="172"/>
                  <a:pt x="225" y="172"/>
                  <a:pt x="225" y="172"/>
                </a:cubicBezTo>
                <a:cubicBezTo>
                  <a:pt x="226" y="173"/>
                  <a:pt x="226" y="173"/>
                  <a:pt x="226" y="173"/>
                </a:cubicBezTo>
                <a:cubicBezTo>
                  <a:pt x="226" y="172"/>
                  <a:pt x="226" y="172"/>
                  <a:pt x="226" y="172"/>
                </a:cubicBezTo>
                <a:cubicBezTo>
                  <a:pt x="226" y="172"/>
                  <a:pt x="226" y="172"/>
                  <a:pt x="226" y="172"/>
                </a:cubicBezTo>
                <a:close/>
                <a:moveTo>
                  <a:pt x="226" y="171"/>
                </a:moveTo>
                <a:cubicBezTo>
                  <a:pt x="227" y="170"/>
                  <a:pt x="227" y="170"/>
                  <a:pt x="227" y="170"/>
                </a:cubicBezTo>
                <a:cubicBezTo>
                  <a:pt x="228" y="171"/>
                  <a:pt x="228" y="171"/>
                  <a:pt x="228" y="171"/>
                </a:cubicBezTo>
                <a:cubicBezTo>
                  <a:pt x="227" y="171"/>
                  <a:pt x="227" y="171"/>
                  <a:pt x="227" y="171"/>
                </a:cubicBezTo>
                <a:cubicBezTo>
                  <a:pt x="226" y="171"/>
                  <a:pt x="226" y="171"/>
                  <a:pt x="226" y="171"/>
                </a:cubicBezTo>
                <a:close/>
                <a:moveTo>
                  <a:pt x="75" y="108"/>
                </a:moveTo>
                <a:cubicBezTo>
                  <a:pt x="75" y="108"/>
                  <a:pt x="75" y="108"/>
                  <a:pt x="75" y="108"/>
                </a:cubicBezTo>
                <a:cubicBezTo>
                  <a:pt x="76" y="108"/>
                  <a:pt x="76" y="108"/>
                  <a:pt x="76" y="108"/>
                </a:cubicBezTo>
                <a:cubicBezTo>
                  <a:pt x="76" y="108"/>
                  <a:pt x="76" y="108"/>
                  <a:pt x="76" y="108"/>
                </a:cubicBezTo>
                <a:cubicBezTo>
                  <a:pt x="75" y="108"/>
                  <a:pt x="75" y="108"/>
                  <a:pt x="75" y="108"/>
                </a:cubicBezTo>
                <a:close/>
                <a:moveTo>
                  <a:pt x="75" y="109"/>
                </a:moveTo>
                <a:cubicBezTo>
                  <a:pt x="76" y="109"/>
                  <a:pt x="76" y="109"/>
                  <a:pt x="76" y="109"/>
                </a:cubicBezTo>
                <a:cubicBezTo>
                  <a:pt x="76" y="110"/>
                  <a:pt x="76" y="110"/>
                  <a:pt x="76" y="110"/>
                </a:cubicBezTo>
                <a:cubicBezTo>
                  <a:pt x="77" y="112"/>
                  <a:pt x="77" y="112"/>
                  <a:pt x="77" y="112"/>
                </a:cubicBezTo>
                <a:cubicBezTo>
                  <a:pt x="77" y="113"/>
                  <a:pt x="77" y="113"/>
                  <a:pt x="77" y="113"/>
                </a:cubicBezTo>
                <a:cubicBezTo>
                  <a:pt x="75" y="111"/>
                  <a:pt x="75" y="111"/>
                  <a:pt x="75" y="111"/>
                </a:cubicBezTo>
                <a:cubicBezTo>
                  <a:pt x="75" y="110"/>
                  <a:pt x="75" y="110"/>
                  <a:pt x="75" y="110"/>
                </a:cubicBezTo>
                <a:cubicBezTo>
                  <a:pt x="75" y="109"/>
                  <a:pt x="75" y="109"/>
                  <a:pt x="75" y="109"/>
                </a:cubicBezTo>
                <a:cubicBezTo>
                  <a:pt x="75" y="109"/>
                  <a:pt x="75" y="109"/>
                  <a:pt x="75" y="109"/>
                </a:cubicBezTo>
                <a:close/>
                <a:moveTo>
                  <a:pt x="128" y="92"/>
                </a:moveTo>
                <a:cubicBezTo>
                  <a:pt x="127" y="93"/>
                  <a:pt x="127" y="93"/>
                  <a:pt x="127" y="93"/>
                </a:cubicBezTo>
                <a:cubicBezTo>
                  <a:pt x="127" y="95"/>
                  <a:pt x="127" y="95"/>
                  <a:pt x="127" y="95"/>
                </a:cubicBezTo>
                <a:cubicBezTo>
                  <a:pt x="126" y="95"/>
                  <a:pt x="126" y="95"/>
                  <a:pt x="126" y="95"/>
                </a:cubicBezTo>
                <a:cubicBezTo>
                  <a:pt x="126" y="94"/>
                  <a:pt x="126" y="94"/>
                  <a:pt x="126" y="94"/>
                </a:cubicBezTo>
                <a:cubicBezTo>
                  <a:pt x="126" y="94"/>
                  <a:pt x="126" y="94"/>
                  <a:pt x="126" y="94"/>
                </a:cubicBezTo>
                <a:cubicBezTo>
                  <a:pt x="124" y="94"/>
                  <a:pt x="124" y="94"/>
                  <a:pt x="124" y="94"/>
                </a:cubicBezTo>
                <a:cubicBezTo>
                  <a:pt x="123" y="94"/>
                  <a:pt x="123" y="94"/>
                  <a:pt x="123" y="94"/>
                </a:cubicBezTo>
                <a:cubicBezTo>
                  <a:pt x="123" y="93"/>
                  <a:pt x="123" y="93"/>
                  <a:pt x="123" y="93"/>
                </a:cubicBezTo>
                <a:cubicBezTo>
                  <a:pt x="126" y="90"/>
                  <a:pt x="126" y="90"/>
                  <a:pt x="126" y="90"/>
                </a:cubicBezTo>
                <a:cubicBezTo>
                  <a:pt x="127" y="90"/>
                  <a:pt x="127" y="90"/>
                  <a:pt x="127" y="90"/>
                </a:cubicBezTo>
                <a:cubicBezTo>
                  <a:pt x="128" y="90"/>
                  <a:pt x="128" y="90"/>
                  <a:pt x="128" y="90"/>
                </a:cubicBezTo>
                <a:cubicBezTo>
                  <a:pt x="128" y="92"/>
                  <a:pt x="128" y="92"/>
                  <a:pt x="128" y="92"/>
                </a:cubicBezTo>
                <a:close/>
                <a:moveTo>
                  <a:pt x="129" y="92"/>
                </a:moveTo>
                <a:cubicBezTo>
                  <a:pt x="129" y="92"/>
                  <a:pt x="129" y="91"/>
                  <a:pt x="129" y="91"/>
                </a:cubicBezTo>
                <a:cubicBezTo>
                  <a:pt x="129" y="91"/>
                  <a:pt x="129" y="91"/>
                  <a:pt x="129" y="91"/>
                </a:cubicBezTo>
                <a:cubicBezTo>
                  <a:pt x="129" y="90"/>
                  <a:pt x="129" y="90"/>
                  <a:pt x="129" y="90"/>
                </a:cubicBezTo>
                <a:cubicBezTo>
                  <a:pt x="129" y="90"/>
                  <a:pt x="129" y="90"/>
                  <a:pt x="129" y="90"/>
                </a:cubicBezTo>
                <a:cubicBezTo>
                  <a:pt x="128" y="89"/>
                  <a:pt x="128" y="89"/>
                  <a:pt x="128" y="89"/>
                </a:cubicBezTo>
                <a:cubicBezTo>
                  <a:pt x="129" y="88"/>
                  <a:pt x="129" y="88"/>
                  <a:pt x="129" y="88"/>
                </a:cubicBezTo>
                <a:cubicBezTo>
                  <a:pt x="131" y="88"/>
                  <a:pt x="131" y="88"/>
                  <a:pt x="131" y="88"/>
                </a:cubicBezTo>
                <a:cubicBezTo>
                  <a:pt x="132" y="89"/>
                  <a:pt x="132" y="89"/>
                  <a:pt x="132" y="89"/>
                </a:cubicBezTo>
                <a:cubicBezTo>
                  <a:pt x="132" y="90"/>
                  <a:pt x="132" y="90"/>
                  <a:pt x="132" y="90"/>
                </a:cubicBezTo>
                <a:cubicBezTo>
                  <a:pt x="131" y="90"/>
                  <a:pt x="131" y="90"/>
                  <a:pt x="131" y="90"/>
                </a:cubicBezTo>
                <a:cubicBezTo>
                  <a:pt x="129" y="92"/>
                  <a:pt x="129" y="92"/>
                  <a:pt x="129" y="92"/>
                </a:cubicBezTo>
                <a:cubicBezTo>
                  <a:pt x="129" y="92"/>
                  <a:pt x="129" y="92"/>
                  <a:pt x="129" y="92"/>
                </a:cubicBezTo>
                <a:close/>
                <a:moveTo>
                  <a:pt x="138" y="86"/>
                </a:moveTo>
                <a:cubicBezTo>
                  <a:pt x="139" y="85"/>
                  <a:pt x="139" y="85"/>
                  <a:pt x="139" y="85"/>
                </a:cubicBezTo>
                <a:cubicBezTo>
                  <a:pt x="140" y="85"/>
                  <a:pt x="140" y="85"/>
                  <a:pt x="140" y="85"/>
                </a:cubicBezTo>
                <a:cubicBezTo>
                  <a:pt x="141" y="86"/>
                  <a:pt x="141" y="86"/>
                  <a:pt x="141" y="86"/>
                </a:cubicBezTo>
                <a:cubicBezTo>
                  <a:pt x="140" y="87"/>
                  <a:pt x="140" y="87"/>
                  <a:pt x="140" y="87"/>
                </a:cubicBezTo>
                <a:cubicBezTo>
                  <a:pt x="140" y="87"/>
                  <a:pt x="140" y="87"/>
                  <a:pt x="140" y="87"/>
                </a:cubicBezTo>
                <a:cubicBezTo>
                  <a:pt x="138" y="86"/>
                  <a:pt x="138" y="86"/>
                  <a:pt x="138" y="86"/>
                </a:cubicBezTo>
                <a:close/>
                <a:moveTo>
                  <a:pt x="190" y="134"/>
                </a:moveTo>
                <a:cubicBezTo>
                  <a:pt x="190" y="134"/>
                  <a:pt x="190" y="134"/>
                  <a:pt x="190" y="134"/>
                </a:cubicBezTo>
                <a:cubicBezTo>
                  <a:pt x="191" y="134"/>
                  <a:pt x="191" y="134"/>
                  <a:pt x="191" y="134"/>
                </a:cubicBezTo>
                <a:cubicBezTo>
                  <a:pt x="191" y="135"/>
                  <a:pt x="191" y="135"/>
                  <a:pt x="191" y="135"/>
                </a:cubicBezTo>
                <a:cubicBezTo>
                  <a:pt x="190" y="134"/>
                  <a:pt x="190" y="134"/>
                  <a:pt x="190" y="134"/>
                </a:cubicBezTo>
                <a:close/>
                <a:moveTo>
                  <a:pt x="185" y="149"/>
                </a:moveTo>
                <a:cubicBezTo>
                  <a:pt x="186" y="149"/>
                  <a:pt x="186" y="149"/>
                  <a:pt x="186" y="149"/>
                </a:cubicBezTo>
                <a:cubicBezTo>
                  <a:pt x="186" y="149"/>
                  <a:pt x="186" y="149"/>
                  <a:pt x="186" y="149"/>
                </a:cubicBezTo>
                <a:cubicBezTo>
                  <a:pt x="185" y="149"/>
                  <a:pt x="185" y="149"/>
                  <a:pt x="185" y="149"/>
                </a:cubicBezTo>
                <a:close/>
                <a:moveTo>
                  <a:pt x="196" y="147"/>
                </a:moveTo>
                <a:cubicBezTo>
                  <a:pt x="197" y="146"/>
                  <a:pt x="197" y="146"/>
                  <a:pt x="197" y="146"/>
                </a:cubicBezTo>
                <a:cubicBezTo>
                  <a:pt x="198" y="146"/>
                  <a:pt x="198" y="146"/>
                  <a:pt x="198" y="146"/>
                </a:cubicBezTo>
                <a:cubicBezTo>
                  <a:pt x="197" y="147"/>
                  <a:pt x="197" y="147"/>
                  <a:pt x="197" y="147"/>
                </a:cubicBezTo>
                <a:cubicBezTo>
                  <a:pt x="196" y="148"/>
                  <a:pt x="196" y="148"/>
                  <a:pt x="196" y="148"/>
                </a:cubicBezTo>
                <a:cubicBezTo>
                  <a:pt x="196" y="147"/>
                  <a:pt x="196" y="147"/>
                  <a:pt x="196" y="147"/>
                </a:cubicBezTo>
                <a:close/>
                <a:moveTo>
                  <a:pt x="188" y="136"/>
                </a:moveTo>
                <a:cubicBezTo>
                  <a:pt x="188" y="136"/>
                  <a:pt x="188" y="136"/>
                  <a:pt x="188" y="136"/>
                </a:cubicBezTo>
                <a:cubicBezTo>
                  <a:pt x="189" y="136"/>
                  <a:pt x="189" y="136"/>
                  <a:pt x="189" y="136"/>
                </a:cubicBezTo>
                <a:cubicBezTo>
                  <a:pt x="189" y="137"/>
                  <a:pt x="189" y="137"/>
                  <a:pt x="189" y="137"/>
                </a:cubicBezTo>
                <a:cubicBezTo>
                  <a:pt x="188" y="136"/>
                  <a:pt x="188" y="136"/>
                  <a:pt x="188" y="136"/>
                </a:cubicBezTo>
                <a:close/>
                <a:moveTo>
                  <a:pt x="189" y="140"/>
                </a:moveTo>
                <a:cubicBezTo>
                  <a:pt x="189" y="139"/>
                  <a:pt x="189" y="139"/>
                  <a:pt x="189" y="139"/>
                </a:cubicBezTo>
                <a:cubicBezTo>
                  <a:pt x="190" y="138"/>
                  <a:pt x="190" y="138"/>
                  <a:pt x="190" y="138"/>
                </a:cubicBezTo>
                <a:cubicBezTo>
                  <a:pt x="190" y="139"/>
                  <a:pt x="190" y="139"/>
                  <a:pt x="190" y="139"/>
                </a:cubicBezTo>
                <a:cubicBezTo>
                  <a:pt x="191" y="140"/>
                  <a:pt x="191" y="140"/>
                  <a:pt x="191" y="140"/>
                </a:cubicBezTo>
                <a:cubicBezTo>
                  <a:pt x="191" y="140"/>
                  <a:pt x="191" y="140"/>
                  <a:pt x="191" y="140"/>
                </a:cubicBezTo>
                <a:cubicBezTo>
                  <a:pt x="192" y="140"/>
                  <a:pt x="192" y="140"/>
                  <a:pt x="192" y="140"/>
                </a:cubicBezTo>
                <a:cubicBezTo>
                  <a:pt x="191" y="141"/>
                  <a:pt x="191" y="141"/>
                  <a:pt x="191" y="141"/>
                </a:cubicBezTo>
                <a:cubicBezTo>
                  <a:pt x="189" y="140"/>
                  <a:pt x="189" y="140"/>
                  <a:pt x="189" y="140"/>
                </a:cubicBezTo>
                <a:close/>
                <a:moveTo>
                  <a:pt x="181" y="145"/>
                </a:moveTo>
                <a:cubicBezTo>
                  <a:pt x="182" y="144"/>
                  <a:pt x="182" y="144"/>
                  <a:pt x="182" y="144"/>
                </a:cubicBezTo>
                <a:cubicBezTo>
                  <a:pt x="182" y="144"/>
                  <a:pt x="182" y="144"/>
                  <a:pt x="182" y="144"/>
                </a:cubicBezTo>
                <a:cubicBezTo>
                  <a:pt x="182" y="144"/>
                  <a:pt x="182" y="144"/>
                  <a:pt x="182" y="144"/>
                </a:cubicBezTo>
                <a:cubicBezTo>
                  <a:pt x="184" y="142"/>
                  <a:pt x="184" y="142"/>
                  <a:pt x="184" y="142"/>
                </a:cubicBezTo>
                <a:cubicBezTo>
                  <a:pt x="185" y="142"/>
                  <a:pt x="185" y="142"/>
                  <a:pt x="185" y="142"/>
                </a:cubicBezTo>
                <a:cubicBezTo>
                  <a:pt x="186" y="141"/>
                  <a:pt x="186" y="141"/>
                  <a:pt x="186" y="141"/>
                </a:cubicBezTo>
                <a:cubicBezTo>
                  <a:pt x="187" y="140"/>
                  <a:pt x="187" y="140"/>
                  <a:pt x="187" y="140"/>
                </a:cubicBezTo>
                <a:cubicBezTo>
                  <a:pt x="188" y="139"/>
                  <a:pt x="188" y="139"/>
                  <a:pt x="188" y="139"/>
                </a:cubicBezTo>
                <a:cubicBezTo>
                  <a:pt x="188" y="140"/>
                  <a:pt x="188" y="140"/>
                  <a:pt x="188" y="140"/>
                </a:cubicBezTo>
                <a:cubicBezTo>
                  <a:pt x="188" y="140"/>
                  <a:pt x="188" y="140"/>
                  <a:pt x="188" y="140"/>
                </a:cubicBezTo>
                <a:cubicBezTo>
                  <a:pt x="188" y="141"/>
                  <a:pt x="188" y="141"/>
                  <a:pt x="188" y="141"/>
                </a:cubicBezTo>
                <a:cubicBezTo>
                  <a:pt x="187" y="141"/>
                  <a:pt x="187" y="141"/>
                  <a:pt x="187" y="141"/>
                </a:cubicBezTo>
                <a:cubicBezTo>
                  <a:pt x="186" y="142"/>
                  <a:pt x="186" y="142"/>
                  <a:pt x="186" y="142"/>
                </a:cubicBezTo>
                <a:cubicBezTo>
                  <a:pt x="185" y="143"/>
                  <a:pt x="185" y="143"/>
                  <a:pt x="185" y="143"/>
                </a:cubicBezTo>
                <a:cubicBezTo>
                  <a:pt x="184" y="144"/>
                  <a:pt x="184" y="144"/>
                  <a:pt x="184" y="144"/>
                </a:cubicBezTo>
                <a:cubicBezTo>
                  <a:pt x="184" y="144"/>
                  <a:pt x="184" y="144"/>
                  <a:pt x="184" y="144"/>
                </a:cubicBezTo>
                <a:cubicBezTo>
                  <a:pt x="184" y="145"/>
                  <a:pt x="184" y="145"/>
                  <a:pt x="184" y="145"/>
                </a:cubicBezTo>
                <a:cubicBezTo>
                  <a:pt x="183" y="145"/>
                  <a:pt x="183" y="145"/>
                  <a:pt x="183" y="145"/>
                </a:cubicBezTo>
                <a:cubicBezTo>
                  <a:pt x="182" y="145"/>
                  <a:pt x="182" y="145"/>
                  <a:pt x="182" y="145"/>
                </a:cubicBezTo>
                <a:cubicBezTo>
                  <a:pt x="181" y="145"/>
                  <a:pt x="181" y="145"/>
                  <a:pt x="181" y="145"/>
                </a:cubicBezTo>
                <a:cubicBezTo>
                  <a:pt x="181" y="145"/>
                  <a:pt x="181" y="145"/>
                  <a:pt x="181" y="145"/>
                </a:cubicBezTo>
                <a:close/>
                <a:moveTo>
                  <a:pt x="181" y="143"/>
                </a:moveTo>
                <a:cubicBezTo>
                  <a:pt x="182" y="142"/>
                  <a:pt x="182" y="142"/>
                  <a:pt x="182" y="142"/>
                </a:cubicBezTo>
                <a:cubicBezTo>
                  <a:pt x="182" y="142"/>
                  <a:pt x="182" y="142"/>
                  <a:pt x="182" y="142"/>
                </a:cubicBezTo>
                <a:cubicBezTo>
                  <a:pt x="181" y="143"/>
                  <a:pt x="181" y="143"/>
                  <a:pt x="181" y="143"/>
                </a:cubicBezTo>
                <a:cubicBezTo>
                  <a:pt x="181" y="143"/>
                  <a:pt x="181" y="143"/>
                  <a:pt x="181" y="143"/>
                </a:cubicBezTo>
                <a:close/>
                <a:moveTo>
                  <a:pt x="183" y="140"/>
                </a:moveTo>
                <a:cubicBezTo>
                  <a:pt x="185" y="139"/>
                  <a:pt x="185" y="139"/>
                  <a:pt x="185" y="139"/>
                </a:cubicBezTo>
                <a:cubicBezTo>
                  <a:pt x="185" y="138"/>
                  <a:pt x="185" y="138"/>
                  <a:pt x="185" y="138"/>
                </a:cubicBezTo>
                <a:cubicBezTo>
                  <a:pt x="186" y="137"/>
                  <a:pt x="186" y="137"/>
                  <a:pt x="186" y="137"/>
                </a:cubicBezTo>
                <a:cubicBezTo>
                  <a:pt x="186" y="137"/>
                  <a:pt x="186" y="137"/>
                  <a:pt x="186" y="137"/>
                </a:cubicBezTo>
                <a:cubicBezTo>
                  <a:pt x="186" y="138"/>
                  <a:pt x="186" y="138"/>
                  <a:pt x="186" y="138"/>
                </a:cubicBezTo>
                <a:cubicBezTo>
                  <a:pt x="186" y="139"/>
                  <a:pt x="186" y="139"/>
                  <a:pt x="186" y="139"/>
                </a:cubicBezTo>
                <a:cubicBezTo>
                  <a:pt x="185" y="139"/>
                  <a:pt x="185" y="139"/>
                  <a:pt x="185" y="139"/>
                </a:cubicBezTo>
                <a:cubicBezTo>
                  <a:pt x="184" y="140"/>
                  <a:pt x="184" y="140"/>
                  <a:pt x="184" y="140"/>
                </a:cubicBezTo>
                <a:cubicBezTo>
                  <a:pt x="184" y="141"/>
                  <a:pt x="184" y="141"/>
                  <a:pt x="184" y="141"/>
                </a:cubicBezTo>
                <a:cubicBezTo>
                  <a:pt x="184" y="141"/>
                  <a:pt x="184" y="141"/>
                  <a:pt x="184" y="141"/>
                </a:cubicBezTo>
                <a:cubicBezTo>
                  <a:pt x="183" y="140"/>
                  <a:pt x="183" y="140"/>
                  <a:pt x="183" y="140"/>
                </a:cubicBezTo>
                <a:close/>
                <a:moveTo>
                  <a:pt x="185" y="134"/>
                </a:moveTo>
                <a:cubicBezTo>
                  <a:pt x="185" y="133"/>
                  <a:pt x="185" y="133"/>
                  <a:pt x="185" y="133"/>
                </a:cubicBezTo>
                <a:cubicBezTo>
                  <a:pt x="186" y="133"/>
                  <a:pt x="186" y="133"/>
                  <a:pt x="186" y="133"/>
                </a:cubicBezTo>
                <a:cubicBezTo>
                  <a:pt x="186" y="134"/>
                  <a:pt x="186" y="134"/>
                  <a:pt x="186" y="134"/>
                </a:cubicBezTo>
                <a:cubicBezTo>
                  <a:pt x="186" y="134"/>
                  <a:pt x="186" y="134"/>
                  <a:pt x="186" y="134"/>
                </a:cubicBezTo>
                <a:cubicBezTo>
                  <a:pt x="186" y="135"/>
                  <a:pt x="186" y="135"/>
                  <a:pt x="186" y="135"/>
                </a:cubicBezTo>
                <a:cubicBezTo>
                  <a:pt x="185" y="134"/>
                  <a:pt x="185" y="134"/>
                  <a:pt x="185" y="134"/>
                </a:cubicBezTo>
                <a:close/>
                <a:moveTo>
                  <a:pt x="124" y="63"/>
                </a:moveTo>
                <a:cubicBezTo>
                  <a:pt x="124" y="63"/>
                  <a:pt x="125" y="63"/>
                  <a:pt x="125" y="63"/>
                </a:cubicBezTo>
                <a:cubicBezTo>
                  <a:pt x="126" y="63"/>
                  <a:pt x="126" y="63"/>
                  <a:pt x="126" y="63"/>
                </a:cubicBezTo>
                <a:cubicBezTo>
                  <a:pt x="125" y="64"/>
                  <a:pt x="125" y="64"/>
                  <a:pt x="125" y="64"/>
                </a:cubicBezTo>
                <a:cubicBezTo>
                  <a:pt x="124" y="63"/>
                  <a:pt x="124" y="63"/>
                  <a:pt x="124" y="63"/>
                </a:cubicBezTo>
                <a:close/>
                <a:moveTo>
                  <a:pt x="105" y="85"/>
                </a:moveTo>
                <a:cubicBezTo>
                  <a:pt x="105" y="83"/>
                  <a:pt x="105" y="83"/>
                  <a:pt x="105" y="83"/>
                </a:cubicBezTo>
                <a:cubicBezTo>
                  <a:pt x="105" y="82"/>
                  <a:pt x="105" y="82"/>
                  <a:pt x="105" y="82"/>
                </a:cubicBezTo>
                <a:cubicBezTo>
                  <a:pt x="104" y="81"/>
                  <a:pt x="104" y="81"/>
                  <a:pt x="104" y="81"/>
                </a:cubicBezTo>
                <a:cubicBezTo>
                  <a:pt x="104" y="80"/>
                  <a:pt x="104" y="80"/>
                  <a:pt x="104" y="80"/>
                </a:cubicBezTo>
                <a:cubicBezTo>
                  <a:pt x="104" y="79"/>
                  <a:pt x="104" y="79"/>
                  <a:pt x="104" y="79"/>
                </a:cubicBezTo>
                <a:cubicBezTo>
                  <a:pt x="103" y="78"/>
                  <a:pt x="103" y="78"/>
                  <a:pt x="103" y="78"/>
                </a:cubicBezTo>
                <a:cubicBezTo>
                  <a:pt x="101" y="78"/>
                  <a:pt x="101" y="78"/>
                  <a:pt x="101" y="78"/>
                </a:cubicBezTo>
                <a:cubicBezTo>
                  <a:pt x="101" y="78"/>
                  <a:pt x="101" y="78"/>
                  <a:pt x="101" y="78"/>
                </a:cubicBezTo>
                <a:cubicBezTo>
                  <a:pt x="100" y="78"/>
                  <a:pt x="100" y="78"/>
                  <a:pt x="100" y="78"/>
                </a:cubicBezTo>
                <a:cubicBezTo>
                  <a:pt x="99" y="77"/>
                  <a:pt x="99" y="77"/>
                  <a:pt x="99" y="77"/>
                </a:cubicBezTo>
                <a:cubicBezTo>
                  <a:pt x="99" y="76"/>
                  <a:pt x="99" y="76"/>
                  <a:pt x="99" y="76"/>
                </a:cubicBezTo>
                <a:cubicBezTo>
                  <a:pt x="101" y="74"/>
                  <a:pt x="101" y="74"/>
                  <a:pt x="101" y="74"/>
                </a:cubicBezTo>
                <a:cubicBezTo>
                  <a:pt x="102" y="72"/>
                  <a:pt x="102" y="72"/>
                  <a:pt x="102" y="72"/>
                </a:cubicBezTo>
                <a:cubicBezTo>
                  <a:pt x="102" y="72"/>
                  <a:pt x="102" y="72"/>
                  <a:pt x="102" y="72"/>
                </a:cubicBezTo>
                <a:cubicBezTo>
                  <a:pt x="102" y="74"/>
                  <a:pt x="102" y="74"/>
                  <a:pt x="102" y="74"/>
                </a:cubicBezTo>
                <a:cubicBezTo>
                  <a:pt x="102" y="74"/>
                  <a:pt x="102" y="74"/>
                  <a:pt x="102" y="74"/>
                </a:cubicBezTo>
                <a:cubicBezTo>
                  <a:pt x="103" y="75"/>
                  <a:pt x="103" y="75"/>
                  <a:pt x="103" y="75"/>
                </a:cubicBezTo>
                <a:cubicBezTo>
                  <a:pt x="103" y="76"/>
                  <a:pt x="103" y="76"/>
                  <a:pt x="103" y="76"/>
                </a:cubicBezTo>
                <a:cubicBezTo>
                  <a:pt x="105" y="76"/>
                  <a:pt x="105" y="76"/>
                  <a:pt x="105" y="76"/>
                </a:cubicBezTo>
                <a:cubicBezTo>
                  <a:pt x="105" y="75"/>
                  <a:pt x="105" y="75"/>
                  <a:pt x="105" y="75"/>
                </a:cubicBezTo>
                <a:cubicBezTo>
                  <a:pt x="107" y="75"/>
                  <a:pt x="107" y="75"/>
                  <a:pt x="107" y="75"/>
                </a:cubicBezTo>
                <a:cubicBezTo>
                  <a:pt x="108" y="76"/>
                  <a:pt x="108" y="76"/>
                  <a:pt x="108" y="76"/>
                </a:cubicBezTo>
                <a:cubicBezTo>
                  <a:pt x="108" y="77"/>
                  <a:pt x="108" y="77"/>
                  <a:pt x="108" y="77"/>
                </a:cubicBezTo>
                <a:cubicBezTo>
                  <a:pt x="107" y="78"/>
                  <a:pt x="107" y="78"/>
                  <a:pt x="107" y="78"/>
                </a:cubicBezTo>
                <a:cubicBezTo>
                  <a:pt x="108" y="79"/>
                  <a:pt x="108" y="79"/>
                  <a:pt x="108" y="79"/>
                </a:cubicBezTo>
                <a:cubicBezTo>
                  <a:pt x="109" y="80"/>
                  <a:pt x="109" y="80"/>
                  <a:pt x="109" y="80"/>
                </a:cubicBezTo>
                <a:cubicBezTo>
                  <a:pt x="109" y="81"/>
                  <a:pt x="109" y="81"/>
                  <a:pt x="109" y="81"/>
                </a:cubicBezTo>
                <a:cubicBezTo>
                  <a:pt x="111" y="82"/>
                  <a:pt x="111" y="82"/>
                  <a:pt x="111" y="82"/>
                </a:cubicBezTo>
                <a:cubicBezTo>
                  <a:pt x="111" y="83"/>
                  <a:pt x="111" y="83"/>
                  <a:pt x="111" y="83"/>
                </a:cubicBezTo>
                <a:cubicBezTo>
                  <a:pt x="110" y="84"/>
                  <a:pt x="110" y="84"/>
                  <a:pt x="110" y="84"/>
                </a:cubicBezTo>
                <a:cubicBezTo>
                  <a:pt x="109" y="83"/>
                  <a:pt x="109" y="83"/>
                  <a:pt x="109" y="83"/>
                </a:cubicBezTo>
                <a:cubicBezTo>
                  <a:pt x="108" y="83"/>
                  <a:pt x="108" y="83"/>
                  <a:pt x="108" y="83"/>
                </a:cubicBezTo>
                <a:cubicBezTo>
                  <a:pt x="108" y="84"/>
                  <a:pt x="108" y="84"/>
                  <a:pt x="108" y="84"/>
                </a:cubicBezTo>
                <a:cubicBezTo>
                  <a:pt x="107" y="84"/>
                  <a:pt x="107" y="84"/>
                  <a:pt x="107" y="84"/>
                </a:cubicBezTo>
                <a:cubicBezTo>
                  <a:pt x="105" y="85"/>
                  <a:pt x="105" y="85"/>
                  <a:pt x="105" y="85"/>
                </a:cubicBezTo>
                <a:cubicBezTo>
                  <a:pt x="105" y="85"/>
                  <a:pt x="105" y="85"/>
                  <a:pt x="105" y="85"/>
                </a:cubicBezTo>
                <a:close/>
                <a:moveTo>
                  <a:pt x="98" y="119"/>
                </a:moveTo>
                <a:cubicBezTo>
                  <a:pt x="99" y="119"/>
                  <a:pt x="99" y="119"/>
                  <a:pt x="99" y="119"/>
                </a:cubicBezTo>
                <a:cubicBezTo>
                  <a:pt x="100" y="119"/>
                  <a:pt x="100" y="119"/>
                  <a:pt x="100" y="119"/>
                </a:cubicBezTo>
                <a:cubicBezTo>
                  <a:pt x="101" y="119"/>
                  <a:pt x="101" y="119"/>
                  <a:pt x="101" y="119"/>
                </a:cubicBezTo>
                <a:cubicBezTo>
                  <a:pt x="102" y="119"/>
                  <a:pt x="102" y="119"/>
                  <a:pt x="102" y="119"/>
                </a:cubicBezTo>
                <a:cubicBezTo>
                  <a:pt x="103" y="118"/>
                  <a:pt x="103" y="118"/>
                  <a:pt x="103" y="118"/>
                </a:cubicBezTo>
                <a:cubicBezTo>
                  <a:pt x="105" y="118"/>
                  <a:pt x="105" y="118"/>
                  <a:pt x="105" y="118"/>
                </a:cubicBezTo>
                <a:cubicBezTo>
                  <a:pt x="104" y="119"/>
                  <a:pt x="104" y="119"/>
                  <a:pt x="104" y="119"/>
                </a:cubicBezTo>
                <a:cubicBezTo>
                  <a:pt x="106" y="120"/>
                  <a:pt x="106" y="120"/>
                  <a:pt x="106" y="120"/>
                </a:cubicBezTo>
                <a:cubicBezTo>
                  <a:pt x="106" y="121"/>
                  <a:pt x="106" y="121"/>
                  <a:pt x="106" y="121"/>
                </a:cubicBezTo>
                <a:cubicBezTo>
                  <a:pt x="105" y="122"/>
                  <a:pt x="105" y="122"/>
                  <a:pt x="105" y="122"/>
                </a:cubicBezTo>
                <a:cubicBezTo>
                  <a:pt x="104" y="123"/>
                  <a:pt x="104" y="123"/>
                  <a:pt x="104" y="123"/>
                </a:cubicBezTo>
                <a:cubicBezTo>
                  <a:pt x="103" y="123"/>
                  <a:pt x="103" y="123"/>
                  <a:pt x="103" y="123"/>
                </a:cubicBezTo>
                <a:cubicBezTo>
                  <a:pt x="102" y="123"/>
                  <a:pt x="102" y="123"/>
                  <a:pt x="102" y="123"/>
                </a:cubicBezTo>
                <a:cubicBezTo>
                  <a:pt x="101" y="123"/>
                  <a:pt x="101" y="123"/>
                  <a:pt x="101" y="123"/>
                </a:cubicBezTo>
                <a:cubicBezTo>
                  <a:pt x="100" y="123"/>
                  <a:pt x="100" y="123"/>
                  <a:pt x="100" y="123"/>
                </a:cubicBezTo>
                <a:cubicBezTo>
                  <a:pt x="99" y="123"/>
                  <a:pt x="99" y="123"/>
                  <a:pt x="99" y="123"/>
                </a:cubicBezTo>
                <a:cubicBezTo>
                  <a:pt x="98" y="121"/>
                  <a:pt x="98" y="121"/>
                  <a:pt x="98" y="121"/>
                </a:cubicBezTo>
                <a:cubicBezTo>
                  <a:pt x="98" y="119"/>
                  <a:pt x="98" y="119"/>
                  <a:pt x="98" y="119"/>
                </a:cubicBezTo>
                <a:close/>
                <a:moveTo>
                  <a:pt x="165" y="134"/>
                </a:moveTo>
                <a:cubicBezTo>
                  <a:pt x="166" y="133"/>
                  <a:pt x="166" y="133"/>
                  <a:pt x="166" y="133"/>
                </a:cubicBezTo>
                <a:cubicBezTo>
                  <a:pt x="167" y="133"/>
                  <a:pt x="167" y="133"/>
                  <a:pt x="167" y="133"/>
                </a:cubicBezTo>
                <a:cubicBezTo>
                  <a:pt x="167" y="134"/>
                  <a:pt x="167" y="134"/>
                  <a:pt x="167" y="134"/>
                </a:cubicBezTo>
                <a:cubicBezTo>
                  <a:pt x="166" y="134"/>
                  <a:pt x="166" y="134"/>
                  <a:pt x="166" y="134"/>
                </a:cubicBezTo>
                <a:cubicBezTo>
                  <a:pt x="165" y="134"/>
                  <a:pt x="165" y="134"/>
                  <a:pt x="165" y="134"/>
                </a:cubicBezTo>
                <a:close/>
                <a:moveTo>
                  <a:pt x="154" y="142"/>
                </a:moveTo>
                <a:cubicBezTo>
                  <a:pt x="155" y="141"/>
                  <a:pt x="155" y="141"/>
                  <a:pt x="155" y="141"/>
                </a:cubicBezTo>
                <a:cubicBezTo>
                  <a:pt x="156" y="142"/>
                  <a:pt x="156" y="142"/>
                  <a:pt x="156" y="142"/>
                </a:cubicBezTo>
                <a:cubicBezTo>
                  <a:pt x="155" y="142"/>
                  <a:pt x="155" y="142"/>
                  <a:pt x="155" y="142"/>
                </a:cubicBezTo>
                <a:cubicBezTo>
                  <a:pt x="154" y="142"/>
                  <a:pt x="154" y="142"/>
                  <a:pt x="154" y="142"/>
                </a:cubicBezTo>
                <a:close/>
                <a:moveTo>
                  <a:pt x="154" y="150"/>
                </a:moveTo>
                <a:cubicBezTo>
                  <a:pt x="155" y="150"/>
                  <a:pt x="155" y="150"/>
                  <a:pt x="155" y="150"/>
                </a:cubicBezTo>
                <a:cubicBezTo>
                  <a:pt x="155" y="150"/>
                  <a:pt x="155" y="150"/>
                  <a:pt x="155" y="150"/>
                </a:cubicBezTo>
                <a:cubicBezTo>
                  <a:pt x="155" y="151"/>
                  <a:pt x="155" y="151"/>
                  <a:pt x="155" y="151"/>
                </a:cubicBezTo>
                <a:cubicBezTo>
                  <a:pt x="155" y="151"/>
                  <a:pt x="155" y="151"/>
                  <a:pt x="155" y="151"/>
                </a:cubicBezTo>
                <a:cubicBezTo>
                  <a:pt x="154" y="151"/>
                  <a:pt x="154" y="151"/>
                  <a:pt x="154" y="151"/>
                </a:cubicBezTo>
                <a:cubicBezTo>
                  <a:pt x="154" y="150"/>
                  <a:pt x="154" y="150"/>
                  <a:pt x="154" y="150"/>
                </a:cubicBezTo>
                <a:close/>
                <a:moveTo>
                  <a:pt x="150" y="155"/>
                </a:moveTo>
                <a:cubicBezTo>
                  <a:pt x="150" y="155"/>
                  <a:pt x="150" y="155"/>
                  <a:pt x="150" y="155"/>
                </a:cubicBezTo>
                <a:cubicBezTo>
                  <a:pt x="150" y="154"/>
                  <a:pt x="150" y="154"/>
                  <a:pt x="150" y="154"/>
                </a:cubicBezTo>
                <a:cubicBezTo>
                  <a:pt x="151" y="154"/>
                  <a:pt x="151" y="154"/>
                  <a:pt x="151" y="154"/>
                </a:cubicBezTo>
                <a:cubicBezTo>
                  <a:pt x="151" y="154"/>
                  <a:pt x="151" y="154"/>
                  <a:pt x="151" y="154"/>
                </a:cubicBezTo>
                <a:cubicBezTo>
                  <a:pt x="152" y="154"/>
                  <a:pt x="152" y="154"/>
                  <a:pt x="152" y="154"/>
                </a:cubicBezTo>
                <a:cubicBezTo>
                  <a:pt x="153" y="153"/>
                  <a:pt x="153" y="153"/>
                  <a:pt x="153" y="153"/>
                </a:cubicBezTo>
                <a:cubicBezTo>
                  <a:pt x="152" y="153"/>
                  <a:pt x="152" y="153"/>
                  <a:pt x="152" y="153"/>
                </a:cubicBezTo>
                <a:cubicBezTo>
                  <a:pt x="153" y="152"/>
                  <a:pt x="153" y="152"/>
                  <a:pt x="153" y="152"/>
                </a:cubicBezTo>
                <a:cubicBezTo>
                  <a:pt x="154" y="152"/>
                  <a:pt x="154" y="152"/>
                  <a:pt x="154" y="152"/>
                </a:cubicBezTo>
                <a:cubicBezTo>
                  <a:pt x="154" y="152"/>
                  <a:pt x="154" y="152"/>
                  <a:pt x="154" y="152"/>
                </a:cubicBezTo>
                <a:cubicBezTo>
                  <a:pt x="154" y="153"/>
                  <a:pt x="154" y="153"/>
                  <a:pt x="154" y="153"/>
                </a:cubicBezTo>
                <a:cubicBezTo>
                  <a:pt x="154" y="153"/>
                  <a:pt x="154" y="153"/>
                  <a:pt x="154" y="153"/>
                </a:cubicBezTo>
                <a:cubicBezTo>
                  <a:pt x="155" y="153"/>
                  <a:pt x="155" y="153"/>
                  <a:pt x="155" y="153"/>
                </a:cubicBezTo>
                <a:cubicBezTo>
                  <a:pt x="155" y="153"/>
                  <a:pt x="155" y="153"/>
                  <a:pt x="155" y="153"/>
                </a:cubicBezTo>
                <a:cubicBezTo>
                  <a:pt x="156" y="153"/>
                  <a:pt x="156" y="153"/>
                  <a:pt x="156" y="153"/>
                </a:cubicBezTo>
                <a:cubicBezTo>
                  <a:pt x="155" y="154"/>
                  <a:pt x="155" y="154"/>
                  <a:pt x="155" y="154"/>
                </a:cubicBezTo>
                <a:cubicBezTo>
                  <a:pt x="155" y="154"/>
                  <a:pt x="155" y="154"/>
                  <a:pt x="155" y="154"/>
                </a:cubicBezTo>
                <a:cubicBezTo>
                  <a:pt x="155" y="155"/>
                  <a:pt x="155" y="155"/>
                  <a:pt x="155" y="155"/>
                </a:cubicBezTo>
                <a:cubicBezTo>
                  <a:pt x="156" y="155"/>
                  <a:pt x="156" y="155"/>
                  <a:pt x="156" y="155"/>
                </a:cubicBezTo>
                <a:cubicBezTo>
                  <a:pt x="155" y="155"/>
                  <a:pt x="155" y="155"/>
                  <a:pt x="155" y="155"/>
                </a:cubicBezTo>
                <a:cubicBezTo>
                  <a:pt x="154" y="155"/>
                  <a:pt x="154" y="155"/>
                  <a:pt x="154" y="155"/>
                </a:cubicBezTo>
                <a:cubicBezTo>
                  <a:pt x="154" y="156"/>
                  <a:pt x="154" y="156"/>
                  <a:pt x="154" y="156"/>
                </a:cubicBezTo>
                <a:cubicBezTo>
                  <a:pt x="153" y="156"/>
                  <a:pt x="153" y="156"/>
                  <a:pt x="153" y="156"/>
                </a:cubicBezTo>
                <a:cubicBezTo>
                  <a:pt x="153" y="155"/>
                  <a:pt x="153" y="155"/>
                  <a:pt x="153" y="155"/>
                </a:cubicBezTo>
                <a:cubicBezTo>
                  <a:pt x="152" y="156"/>
                  <a:pt x="152" y="156"/>
                  <a:pt x="152" y="156"/>
                </a:cubicBezTo>
                <a:cubicBezTo>
                  <a:pt x="151" y="156"/>
                  <a:pt x="151" y="156"/>
                  <a:pt x="151" y="156"/>
                </a:cubicBezTo>
                <a:cubicBezTo>
                  <a:pt x="150" y="155"/>
                  <a:pt x="150" y="155"/>
                  <a:pt x="150" y="155"/>
                </a:cubicBezTo>
                <a:close/>
                <a:moveTo>
                  <a:pt x="140" y="165"/>
                </a:moveTo>
                <a:cubicBezTo>
                  <a:pt x="139" y="166"/>
                  <a:pt x="139" y="166"/>
                  <a:pt x="139" y="166"/>
                </a:cubicBezTo>
                <a:cubicBezTo>
                  <a:pt x="139" y="166"/>
                  <a:pt x="139" y="166"/>
                  <a:pt x="139" y="166"/>
                </a:cubicBezTo>
                <a:cubicBezTo>
                  <a:pt x="138" y="166"/>
                  <a:pt x="138" y="166"/>
                  <a:pt x="138" y="166"/>
                </a:cubicBezTo>
                <a:cubicBezTo>
                  <a:pt x="138" y="165"/>
                  <a:pt x="138" y="165"/>
                  <a:pt x="138" y="165"/>
                </a:cubicBezTo>
                <a:cubicBezTo>
                  <a:pt x="139" y="164"/>
                  <a:pt x="139" y="164"/>
                  <a:pt x="139" y="164"/>
                </a:cubicBezTo>
                <a:cubicBezTo>
                  <a:pt x="139" y="163"/>
                  <a:pt x="139" y="163"/>
                  <a:pt x="139" y="163"/>
                </a:cubicBezTo>
                <a:cubicBezTo>
                  <a:pt x="139" y="162"/>
                  <a:pt x="139" y="162"/>
                  <a:pt x="139" y="162"/>
                </a:cubicBezTo>
                <a:cubicBezTo>
                  <a:pt x="138" y="161"/>
                  <a:pt x="138" y="161"/>
                  <a:pt x="138" y="161"/>
                </a:cubicBezTo>
                <a:cubicBezTo>
                  <a:pt x="139" y="161"/>
                  <a:pt x="139" y="161"/>
                  <a:pt x="139" y="161"/>
                </a:cubicBezTo>
                <a:cubicBezTo>
                  <a:pt x="140" y="160"/>
                  <a:pt x="140" y="160"/>
                  <a:pt x="140" y="160"/>
                </a:cubicBezTo>
                <a:cubicBezTo>
                  <a:pt x="142" y="159"/>
                  <a:pt x="142" y="159"/>
                  <a:pt x="142" y="159"/>
                </a:cubicBezTo>
                <a:cubicBezTo>
                  <a:pt x="143" y="159"/>
                  <a:pt x="143" y="159"/>
                  <a:pt x="143" y="159"/>
                </a:cubicBezTo>
                <a:cubicBezTo>
                  <a:pt x="144" y="159"/>
                  <a:pt x="144" y="159"/>
                  <a:pt x="144" y="159"/>
                </a:cubicBezTo>
                <a:cubicBezTo>
                  <a:pt x="144" y="161"/>
                  <a:pt x="144" y="161"/>
                  <a:pt x="144" y="161"/>
                </a:cubicBezTo>
                <a:cubicBezTo>
                  <a:pt x="144" y="161"/>
                  <a:pt x="144" y="161"/>
                  <a:pt x="144" y="161"/>
                </a:cubicBezTo>
                <a:cubicBezTo>
                  <a:pt x="145" y="160"/>
                  <a:pt x="145" y="160"/>
                  <a:pt x="145" y="160"/>
                </a:cubicBezTo>
                <a:cubicBezTo>
                  <a:pt x="145" y="159"/>
                  <a:pt x="145" y="159"/>
                  <a:pt x="145" y="159"/>
                </a:cubicBezTo>
                <a:cubicBezTo>
                  <a:pt x="145" y="159"/>
                  <a:pt x="145" y="159"/>
                  <a:pt x="145" y="159"/>
                </a:cubicBezTo>
                <a:cubicBezTo>
                  <a:pt x="146" y="159"/>
                  <a:pt x="146" y="159"/>
                  <a:pt x="146" y="159"/>
                </a:cubicBezTo>
                <a:cubicBezTo>
                  <a:pt x="146" y="158"/>
                  <a:pt x="146" y="158"/>
                  <a:pt x="146" y="158"/>
                </a:cubicBezTo>
                <a:cubicBezTo>
                  <a:pt x="145" y="158"/>
                  <a:pt x="145" y="158"/>
                  <a:pt x="145" y="158"/>
                </a:cubicBezTo>
                <a:cubicBezTo>
                  <a:pt x="145" y="157"/>
                  <a:pt x="145" y="157"/>
                  <a:pt x="145" y="157"/>
                </a:cubicBezTo>
                <a:cubicBezTo>
                  <a:pt x="146" y="156"/>
                  <a:pt x="146" y="156"/>
                  <a:pt x="146" y="156"/>
                </a:cubicBezTo>
                <a:cubicBezTo>
                  <a:pt x="146" y="156"/>
                  <a:pt x="146" y="156"/>
                  <a:pt x="146" y="156"/>
                </a:cubicBezTo>
                <a:cubicBezTo>
                  <a:pt x="147" y="157"/>
                  <a:pt x="147" y="157"/>
                  <a:pt x="147" y="157"/>
                </a:cubicBezTo>
                <a:cubicBezTo>
                  <a:pt x="147" y="158"/>
                  <a:pt x="147" y="158"/>
                  <a:pt x="147" y="158"/>
                </a:cubicBezTo>
                <a:cubicBezTo>
                  <a:pt x="147" y="158"/>
                  <a:pt x="147" y="158"/>
                  <a:pt x="147" y="158"/>
                </a:cubicBezTo>
                <a:cubicBezTo>
                  <a:pt x="147" y="159"/>
                  <a:pt x="147" y="159"/>
                  <a:pt x="147" y="159"/>
                </a:cubicBezTo>
                <a:cubicBezTo>
                  <a:pt x="147" y="159"/>
                  <a:pt x="147" y="159"/>
                  <a:pt x="147" y="159"/>
                </a:cubicBezTo>
                <a:cubicBezTo>
                  <a:pt x="148" y="158"/>
                  <a:pt x="148" y="158"/>
                  <a:pt x="148" y="158"/>
                </a:cubicBezTo>
                <a:cubicBezTo>
                  <a:pt x="148" y="158"/>
                  <a:pt x="148" y="158"/>
                  <a:pt x="148" y="158"/>
                </a:cubicBezTo>
                <a:cubicBezTo>
                  <a:pt x="149" y="158"/>
                  <a:pt x="149" y="158"/>
                  <a:pt x="149" y="158"/>
                </a:cubicBezTo>
                <a:cubicBezTo>
                  <a:pt x="149" y="157"/>
                  <a:pt x="149" y="157"/>
                  <a:pt x="149" y="157"/>
                </a:cubicBezTo>
                <a:cubicBezTo>
                  <a:pt x="149" y="157"/>
                  <a:pt x="149" y="157"/>
                  <a:pt x="149" y="157"/>
                </a:cubicBezTo>
                <a:cubicBezTo>
                  <a:pt x="149" y="156"/>
                  <a:pt x="149" y="156"/>
                  <a:pt x="149" y="156"/>
                </a:cubicBezTo>
                <a:cubicBezTo>
                  <a:pt x="150" y="157"/>
                  <a:pt x="150" y="157"/>
                  <a:pt x="150" y="157"/>
                </a:cubicBezTo>
                <a:cubicBezTo>
                  <a:pt x="150" y="158"/>
                  <a:pt x="150" y="158"/>
                  <a:pt x="150" y="158"/>
                </a:cubicBezTo>
                <a:cubicBezTo>
                  <a:pt x="149" y="158"/>
                  <a:pt x="149" y="158"/>
                  <a:pt x="149" y="158"/>
                </a:cubicBezTo>
                <a:cubicBezTo>
                  <a:pt x="149" y="158"/>
                  <a:pt x="149" y="158"/>
                  <a:pt x="149" y="158"/>
                </a:cubicBezTo>
                <a:cubicBezTo>
                  <a:pt x="150" y="158"/>
                  <a:pt x="150" y="158"/>
                  <a:pt x="150" y="158"/>
                </a:cubicBezTo>
                <a:cubicBezTo>
                  <a:pt x="151" y="157"/>
                  <a:pt x="151" y="157"/>
                  <a:pt x="151" y="157"/>
                </a:cubicBezTo>
                <a:cubicBezTo>
                  <a:pt x="152" y="157"/>
                  <a:pt x="152" y="157"/>
                  <a:pt x="152" y="157"/>
                </a:cubicBezTo>
                <a:cubicBezTo>
                  <a:pt x="153" y="157"/>
                  <a:pt x="153" y="157"/>
                  <a:pt x="153" y="157"/>
                </a:cubicBezTo>
                <a:cubicBezTo>
                  <a:pt x="153" y="158"/>
                  <a:pt x="153" y="158"/>
                  <a:pt x="153" y="158"/>
                </a:cubicBezTo>
                <a:cubicBezTo>
                  <a:pt x="152" y="159"/>
                  <a:pt x="152" y="159"/>
                  <a:pt x="152" y="159"/>
                </a:cubicBezTo>
                <a:cubicBezTo>
                  <a:pt x="151" y="159"/>
                  <a:pt x="151" y="159"/>
                  <a:pt x="151" y="159"/>
                </a:cubicBezTo>
                <a:cubicBezTo>
                  <a:pt x="151" y="159"/>
                  <a:pt x="151" y="159"/>
                  <a:pt x="151" y="159"/>
                </a:cubicBezTo>
                <a:cubicBezTo>
                  <a:pt x="152" y="160"/>
                  <a:pt x="152" y="160"/>
                  <a:pt x="152" y="160"/>
                </a:cubicBezTo>
                <a:cubicBezTo>
                  <a:pt x="152" y="160"/>
                  <a:pt x="152" y="160"/>
                  <a:pt x="152" y="160"/>
                </a:cubicBezTo>
                <a:cubicBezTo>
                  <a:pt x="151" y="161"/>
                  <a:pt x="151" y="161"/>
                  <a:pt x="151" y="161"/>
                </a:cubicBezTo>
                <a:cubicBezTo>
                  <a:pt x="150" y="161"/>
                  <a:pt x="150" y="161"/>
                  <a:pt x="150" y="161"/>
                </a:cubicBezTo>
                <a:cubicBezTo>
                  <a:pt x="150" y="161"/>
                  <a:pt x="150" y="161"/>
                  <a:pt x="150" y="161"/>
                </a:cubicBezTo>
                <a:cubicBezTo>
                  <a:pt x="150" y="161"/>
                  <a:pt x="150" y="161"/>
                  <a:pt x="150" y="161"/>
                </a:cubicBezTo>
                <a:cubicBezTo>
                  <a:pt x="149" y="161"/>
                  <a:pt x="149" y="161"/>
                  <a:pt x="149" y="161"/>
                </a:cubicBezTo>
                <a:cubicBezTo>
                  <a:pt x="148" y="161"/>
                  <a:pt x="148" y="161"/>
                  <a:pt x="148" y="161"/>
                </a:cubicBezTo>
                <a:cubicBezTo>
                  <a:pt x="148" y="161"/>
                  <a:pt x="148" y="161"/>
                  <a:pt x="148" y="161"/>
                </a:cubicBezTo>
                <a:cubicBezTo>
                  <a:pt x="149" y="161"/>
                  <a:pt x="149" y="161"/>
                  <a:pt x="149" y="161"/>
                </a:cubicBezTo>
                <a:cubicBezTo>
                  <a:pt x="149" y="162"/>
                  <a:pt x="149" y="162"/>
                  <a:pt x="149" y="162"/>
                </a:cubicBezTo>
                <a:cubicBezTo>
                  <a:pt x="149" y="163"/>
                  <a:pt x="149" y="163"/>
                  <a:pt x="149" y="163"/>
                </a:cubicBezTo>
                <a:cubicBezTo>
                  <a:pt x="148" y="163"/>
                  <a:pt x="148" y="163"/>
                  <a:pt x="148" y="163"/>
                </a:cubicBezTo>
                <a:cubicBezTo>
                  <a:pt x="147" y="162"/>
                  <a:pt x="147" y="162"/>
                  <a:pt x="147" y="162"/>
                </a:cubicBezTo>
                <a:cubicBezTo>
                  <a:pt x="146" y="162"/>
                  <a:pt x="146" y="162"/>
                  <a:pt x="146" y="162"/>
                </a:cubicBezTo>
                <a:cubicBezTo>
                  <a:pt x="145" y="163"/>
                  <a:pt x="145" y="163"/>
                  <a:pt x="145" y="163"/>
                </a:cubicBezTo>
                <a:cubicBezTo>
                  <a:pt x="146" y="163"/>
                  <a:pt x="146" y="163"/>
                  <a:pt x="146" y="163"/>
                </a:cubicBezTo>
                <a:cubicBezTo>
                  <a:pt x="146" y="164"/>
                  <a:pt x="146" y="164"/>
                  <a:pt x="146" y="164"/>
                </a:cubicBezTo>
                <a:cubicBezTo>
                  <a:pt x="146" y="164"/>
                  <a:pt x="146" y="164"/>
                  <a:pt x="146" y="164"/>
                </a:cubicBezTo>
                <a:cubicBezTo>
                  <a:pt x="145" y="164"/>
                  <a:pt x="145" y="164"/>
                  <a:pt x="145" y="164"/>
                </a:cubicBezTo>
                <a:cubicBezTo>
                  <a:pt x="144" y="164"/>
                  <a:pt x="144" y="164"/>
                  <a:pt x="144" y="164"/>
                </a:cubicBezTo>
                <a:cubicBezTo>
                  <a:pt x="144" y="164"/>
                  <a:pt x="144" y="164"/>
                  <a:pt x="144" y="164"/>
                </a:cubicBezTo>
                <a:cubicBezTo>
                  <a:pt x="143" y="165"/>
                  <a:pt x="143" y="165"/>
                  <a:pt x="143" y="165"/>
                </a:cubicBezTo>
                <a:cubicBezTo>
                  <a:pt x="143" y="165"/>
                  <a:pt x="143" y="165"/>
                  <a:pt x="143" y="165"/>
                </a:cubicBezTo>
                <a:cubicBezTo>
                  <a:pt x="142" y="166"/>
                  <a:pt x="142" y="166"/>
                  <a:pt x="142" y="166"/>
                </a:cubicBezTo>
                <a:cubicBezTo>
                  <a:pt x="142" y="166"/>
                  <a:pt x="142" y="166"/>
                  <a:pt x="142" y="166"/>
                </a:cubicBezTo>
                <a:cubicBezTo>
                  <a:pt x="141" y="167"/>
                  <a:pt x="141" y="167"/>
                  <a:pt x="141" y="167"/>
                </a:cubicBezTo>
                <a:cubicBezTo>
                  <a:pt x="141" y="167"/>
                  <a:pt x="141" y="167"/>
                  <a:pt x="141" y="167"/>
                </a:cubicBezTo>
                <a:cubicBezTo>
                  <a:pt x="141" y="168"/>
                  <a:pt x="141" y="168"/>
                  <a:pt x="141" y="168"/>
                </a:cubicBezTo>
                <a:cubicBezTo>
                  <a:pt x="140" y="168"/>
                  <a:pt x="140" y="168"/>
                  <a:pt x="140" y="168"/>
                </a:cubicBezTo>
                <a:cubicBezTo>
                  <a:pt x="139" y="168"/>
                  <a:pt x="139" y="168"/>
                  <a:pt x="139" y="168"/>
                </a:cubicBezTo>
                <a:cubicBezTo>
                  <a:pt x="139" y="168"/>
                  <a:pt x="139" y="168"/>
                  <a:pt x="139" y="168"/>
                </a:cubicBezTo>
                <a:cubicBezTo>
                  <a:pt x="141" y="166"/>
                  <a:pt x="141" y="166"/>
                  <a:pt x="141" y="166"/>
                </a:cubicBezTo>
                <a:cubicBezTo>
                  <a:pt x="141" y="166"/>
                  <a:pt x="141" y="166"/>
                  <a:pt x="141" y="166"/>
                </a:cubicBezTo>
                <a:cubicBezTo>
                  <a:pt x="142" y="165"/>
                  <a:pt x="142" y="165"/>
                  <a:pt x="142" y="165"/>
                </a:cubicBezTo>
                <a:cubicBezTo>
                  <a:pt x="141" y="165"/>
                  <a:pt x="141" y="165"/>
                  <a:pt x="141" y="165"/>
                </a:cubicBezTo>
                <a:cubicBezTo>
                  <a:pt x="141" y="165"/>
                  <a:pt x="141" y="165"/>
                  <a:pt x="141" y="165"/>
                </a:cubicBezTo>
                <a:cubicBezTo>
                  <a:pt x="140" y="165"/>
                  <a:pt x="140" y="165"/>
                  <a:pt x="140" y="165"/>
                </a:cubicBezTo>
                <a:cubicBezTo>
                  <a:pt x="140" y="165"/>
                  <a:pt x="140" y="165"/>
                  <a:pt x="140" y="165"/>
                </a:cubicBezTo>
                <a:cubicBezTo>
                  <a:pt x="139" y="164"/>
                  <a:pt x="139" y="164"/>
                  <a:pt x="139" y="164"/>
                </a:cubicBezTo>
                <a:cubicBezTo>
                  <a:pt x="139" y="165"/>
                  <a:pt x="139" y="165"/>
                  <a:pt x="139" y="165"/>
                </a:cubicBezTo>
                <a:cubicBezTo>
                  <a:pt x="139" y="165"/>
                  <a:pt x="139" y="165"/>
                  <a:pt x="139" y="165"/>
                </a:cubicBezTo>
                <a:cubicBezTo>
                  <a:pt x="140" y="165"/>
                  <a:pt x="140" y="165"/>
                  <a:pt x="140" y="165"/>
                </a:cubicBezTo>
                <a:close/>
                <a:moveTo>
                  <a:pt x="138" y="169"/>
                </a:moveTo>
                <a:cubicBezTo>
                  <a:pt x="138" y="169"/>
                  <a:pt x="138" y="169"/>
                  <a:pt x="138" y="169"/>
                </a:cubicBezTo>
                <a:cubicBezTo>
                  <a:pt x="138" y="170"/>
                  <a:pt x="138" y="170"/>
                  <a:pt x="138" y="170"/>
                </a:cubicBezTo>
                <a:cubicBezTo>
                  <a:pt x="138" y="169"/>
                  <a:pt x="138" y="169"/>
                  <a:pt x="138" y="169"/>
                </a:cubicBezTo>
                <a:close/>
                <a:moveTo>
                  <a:pt x="135" y="171"/>
                </a:moveTo>
                <a:cubicBezTo>
                  <a:pt x="135" y="169"/>
                  <a:pt x="135" y="169"/>
                  <a:pt x="135" y="169"/>
                </a:cubicBezTo>
                <a:cubicBezTo>
                  <a:pt x="138" y="168"/>
                  <a:pt x="138" y="168"/>
                  <a:pt x="138" y="168"/>
                </a:cubicBezTo>
                <a:cubicBezTo>
                  <a:pt x="136" y="170"/>
                  <a:pt x="136" y="170"/>
                  <a:pt x="136" y="170"/>
                </a:cubicBezTo>
                <a:cubicBezTo>
                  <a:pt x="135" y="171"/>
                  <a:pt x="135" y="171"/>
                  <a:pt x="135" y="171"/>
                </a:cubicBezTo>
                <a:close/>
                <a:moveTo>
                  <a:pt x="128" y="176"/>
                </a:moveTo>
                <a:cubicBezTo>
                  <a:pt x="127" y="176"/>
                  <a:pt x="127" y="176"/>
                  <a:pt x="127" y="176"/>
                </a:cubicBezTo>
                <a:cubicBezTo>
                  <a:pt x="128" y="176"/>
                  <a:pt x="128" y="176"/>
                  <a:pt x="128" y="176"/>
                </a:cubicBezTo>
                <a:cubicBezTo>
                  <a:pt x="129" y="175"/>
                  <a:pt x="129" y="175"/>
                  <a:pt x="129" y="175"/>
                </a:cubicBezTo>
                <a:cubicBezTo>
                  <a:pt x="128" y="176"/>
                  <a:pt x="128" y="176"/>
                  <a:pt x="128" y="176"/>
                </a:cubicBezTo>
                <a:cubicBezTo>
                  <a:pt x="128" y="176"/>
                  <a:pt x="128" y="176"/>
                  <a:pt x="128" y="176"/>
                </a:cubicBezTo>
                <a:close/>
                <a:moveTo>
                  <a:pt x="124" y="167"/>
                </a:moveTo>
                <a:cubicBezTo>
                  <a:pt x="125" y="167"/>
                  <a:pt x="125" y="167"/>
                  <a:pt x="125" y="167"/>
                </a:cubicBezTo>
                <a:cubicBezTo>
                  <a:pt x="126" y="168"/>
                  <a:pt x="126" y="168"/>
                  <a:pt x="126" y="168"/>
                </a:cubicBezTo>
                <a:cubicBezTo>
                  <a:pt x="125" y="168"/>
                  <a:pt x="125" y="168"/>
                  <a:pt x="125" y="168"/>
                </a:cubicBezTo>
                <a:cubicBezTo>
                  <a:pt x="124" y="167"/>
                  <a:pt x="124" y="167"/>
                  <a:pt x="124" y="167"/>
                </a:cubicBezTo>
                <a:close/>
                <a:moveTo>
                  <a:pt x="105" y="176"/>
                </a:moveTo>
                <a:cubicBezTo>
                  <a:pt x="105" y="176"/>
                  <a:pt x="105" y="176"/>
                  <a:pt x="105" y="176"/>
                </a:cubicBezTo>
                <a:cubicBezTo>
                  <a:pt x="105" y="176"/>
                  <a:pt x="105" y="176"/>
                  <a:pt x="105" y="176"/>
                </a:cubicBezTo>
                <a:cubicBezTo>
                  <a:pt x="105" y="176"/>
                  <a:pt x="105" y="176"/>
                  <a:pt x="105" y="176"/>
                </a:cubicBezTo>
                <a:close/>
                <a:moveTo>
                  <a:pt x="103" y="176"/>
                </a:moveTo>
                <a:cubicBezTo>
                  <a:pt x="104" y="177"/>
                  <a:pt x="104" y="177"/>
                  <a:pt x="104" y="177"/>
                </a:cubicBezTo>
                <a:cubicBezTo>
                  <a:pt x="103" y="177"/>
                  <a:pt x="103" y="177"/>
                  <a:pt x="103" y="177"/>
                </a:cubicBezTo>
                <a:cubicBezTo>
                  <a:pt x="103" y="176"/>
                  <a:pt x="103" y="176"/>
                  <a:pt x="103" y="176"/>
                </a:cubicBezTo>
                <a:close/>
                <a:moveTo>
                  <a:pt x="108" y="180"/>
                </a:moveTo>
                <a:cubicBezTo>
                  <a:pt x="108" y="181"/>
                  <a:pt x="108" y="181"/>
                  <a:pt x="108" y="181"/>
                </a:cubicBezTo>
                <a:cubicBezTo>
                  <a:pt x="108" y="181"/>
                  <a:pt x="108" y="181"/>
                  <a:pt x="108" y="181"/>
                </a:cubicBezTo>
                <a:cubicBezTo>
                  <a:pt x="107" y="181"/>
                  <a:pt x="107" y="181"/>
                  <a:pt x="107" y="181"/>
                </a:cubicBezTo>
                <a:cubicBezTo>
                  <a:pt x="108" y="180"/>
                  <a:pt x="108" y="180"/>
                  <a:pt x="108" y="180"/>
                </a:cubicBezTo>
                <a:close/>
                <a:moveTo>
                  <a:pt x="107" y="180"/>
                </a:moveTo>
                <a:cubicBezTo>
                  <a:pt x="108" y="179"/>
                  <a:pt x="108" y="179"/>
                  <a:pt x="108" y="179"/>
                </a:cubicBezTo>
                <a:cubicBezTo>
                  <a:pt x="108" y="179"/>
                  <a:pt x="108" y="179"/>
                  <a:pt x="108" y="179"/>
                </a:cubicBezTo>
                <a:cubicBezTo>
                  <a:pt x="108" y="179"/>
                  <a:pt x="107" y="180"/>
                  <a:pt x="107" y="180"/>
                </a:cubicBezTo>
                <a:close/>
                <a:moveTo>
                  <a:pt x="103" y="181"/>
                </a:moveTo>
                <a:cubicBezTo>
                  <a:pt x="103" y="180"/>
                  <a:pt x="103" y="180"/>
                  <a:pt x="103" y="180"/>
                </a:cubicBezTo>
                <a:cubicBezTo>
                  <a:pt x="105" y="179"/>
                  <a:pt x="105" y="179"/>
                  <a:pt x="105" y="179"/>
                </a:cubicBezTo>
                <a:cubicBezTo>
                  <a:pt x="105" y="178"/>
                  <a:pt x="105" y="178"/>
                  <a:pt x="105" y="178"/>
                </a:cubicBezTo>
                <a:cubicBezTo>
                  <a:pt x="106" y="178"/>
                  <a:pt x="106" y="178"/>
                  <a:pt x="106" y="178"/>
                </a:cubicBezTo>
                <a:cubicBezTo>
                  <a:pt x="105" y="179"/>
                  <a:pt x="105" y="179"/>
                  <a:pt x="105" y="179"/>
                </a:cubicBezTo>
                <a:cubicBezTo>
                  <a:pt x="105" y="180"/>
                  <a:pt x="105" y="180"/>
                  <a:pt x="105" y="180"/>
                </a:cubicBezTo>
                <a:cubicBezTo>
                  <a:pt x="104" y="180"/>
                  <a:pt x="104" y="180"/>
                  <a:pt x="104" y="180"/>
                </a:cubicBezTo>
                <a:cubicBezTo>
                  <a:pt x="103" y="181"/>
                  <a:pt x="103" y="181"/>
                  <a:pt x="103" y="181"/>
                </a:cubicBezTo>
                <a:close/>
                <a:moveTo>
                  <a:pt x="102" y="178"/>
                </a:moveTo>
                <a:cubicBezTo>
                  <a:pt x="101" y="177"/>
                  <a:pt x="101" y="177"/>
                  <a:pt x="101" y="177"/>
                </a:cubicBezTo>
                <a:cubicBezTo>
                  <a:pt x="101" y="176"/>
                  <a:pt x="101" y="176"/>
                  <a:pt x="101" y="176"/>
                </a:cubicBezTo>
                <a:cubicBezTo>
                  <a:pt x="102" y="176"/>
                  <a:pt x="102" y="176"/>
                  <a:pt x="102" y="176"/>
                </a:cubicBezTo>
                <a:cubicBezTo>
                  <a:pt x="103" y="177"/>
                  <a:pt x="103" y="177"/>
                  <a:pt x="103" y="177"/>
                </a:cubicBezTo>
                <a:cubicBezTo>
                  <a:pt x="102" y="177"/>
                  <a:pt x="102" y="177"/>
                  <a:pt x="102" y="177"/>
                </a:cubicBezTo>
                <a:cubicBezTo>
                  <a:pt x="102" y="178"/>
                  <a:pt x="102" y="178"/>
                  <a:pt x="102" y="178"/>
                </a:cubicBezTo>
                <a:cubicBezTo>
                  <a:pt x="102" y="178"/>
                  <a:pt x="102" y="178"/>
                  <a:pt x="102" y="178"/>
                </a:cubicBezTo>
                <a:close/>
                <a:moveTo>
                  <a:pt x="97" y="177"/>
                </a:moveTo>
                <a:cubicBezTo>
                  <a:pt x="97" y="177"/>
                  <a:pt x="97" y="177"/>
                  <a:pt x="97" y="177"/>
                </a:cubicBezTo>
                <a:cubicBezTo>
                  <a:pt x="98" y="178"/>
                  <a:pt x="98" y="178"/>
                  <a:pt x="98" y="178"/>
                </a:cubicBezTo>
                <a:cubicBezTo>
                  <a:pt x="97" y="178"/>
                  <a:pt x="97" y="178"/>
                  <a:pt x="97" y="178"/>
                </a:cubicBezTo>
                <a:cubicBezTo>
                  <a:pt x="97" y="177"/>
                  <a:pt x="97" y="177"/>
                  <a:pt x="97" y="177"/>
                </a:cubicBezTo>
                <a:close/>
                <a:moveTo>
                  <a:pt x="93" y="180"/>
                </a:moveTo>
                <a:cubicBezTo>
                  <a:pt x="93" y="179"/>
                  <a:pt x="93" y="179"/>
                  <a:pt x="93" y="179"/>
                </a:cubicBezTo>
                <a:cubicBezTo>
                  <a:pt x="94" y="178"/>
                  <a:pt x="94" y="178"/>
                  <a:pt x="94" y="178"/>
                </a:cubicBezTo>
                <a:cubicBezTo>
                  <a:pt x="94" y="179"/>
                  <a:pt x="94" y="179"/>
                  <a:pt x="94" y="179"/>
                </a:cubicBezTo>
                <a:cubicBezTo>
                  <a:pt x="93" y="180"/>
                  <a:pt x="93" y="180"/>
                  <a:pt x="93" y="180"/>
                </a:cubicBezTo>
                <a:close/>
                <a:moveTo>
                  <a:pt x="90" y="182"/>
                </a:moveTo>
                <a:cubicBezTo>
                  <a:pt x="91" y="183"/>
                  <a:pt x="91" y="183"/>
                  <a:pt x="91" y="183"/>
                </a:cubicBezTo>
                <a:cubicBezTo>
                  <a:pt x="90" y="184"/>
                  <a:pt x="90" y="184"/>
                  <a:pt x="90" y="184"/>
                </a:cubicBezTo>
                <a:cubicBezTo>
                  <a:pt x="89" y="183"/>
                  <a:pt x="89" y="183"/>
                  <a:pt x="89" y="183"/>
                </a:cubicBezTo>
                <a:cubicBezTo>
                  <a:pt x="90" y="182"/>
                  <a:pt x="90" y="182"/>
                  <a:pt x="90" y="182"/>
                </a:cubicBezTo>
                <a:close/>
                <a:moveTo>
                  <a:pt x="1" y="200"/>
                </a:moveTo>
                <a:cubicBezTo>
                  <a:pt x="0" y="201"/>
                  <a:pt x="0" y="201"/>
                  <a:pt x="0" y="201"/>
                </a:cubicBezTo>
                <a:cubicBezTo>
                  <a:pt x="1" y="200"/>
                  <a:pt x="1" y="200"/>
                  <a:pt x="1" y="200"/>
                </a:cubicBezTo>
                <a:cubicBezTo>
                  <a:pt x="1" y="200"/>
                  <a:pt x="1" y="200"/>
                  <a:pt x="1" y="200"/>
                </a:cubicBezTo>
                <a:close/>
                <a:moveTo>
                  <a:pt x="1" y="197"/>
                </a:moveTo>
                <a:cubicBezTo>
                  <a:pt x="1" y="198"/>
                  <a:pt x="1" y="198"/>
                  <a:pt x="1" y="198"/>
                </a:cubicBezTo>
                <a:cubicBezTo>
                  <a:pt x="1" y="199"/>
                  <a:pt x="1" y="199"/>
                  <a:pt x="1" y="199"/>
                </a:cubicBezTo>
                <a:cubicBezTo>
                  <a:pt x="2" y="198"/>
                  <a:pt x="2" y="198"/>
                  <a:pt x="2" y="198"/>
                </a:cubicBezTo>
                <a:cubicBezTo>
                  <a:pt x="1" y="197"/>
                  <a:pt x="1" y="197"/>
                  <a:pt x="1" y="197"/>
                </a:cubicBezTo>
                <a:close/>
                <a:moveTo>
                  <a:pt x="3" y="195"/>
                </a:moveTo>
                <a:cubicBezTo>
                  <a:pt x="3" y="196"/>
                  <a:pt x="3" y="196"/>
                  <a:pt x="3" y="196"/>
                </a:cubicBezTo>
                <a:cubicBezTo>
                  <a:pt x="3" y="195"/>
                  <a:pt x="3" y="195"/>
                  <a:pt x="3" y="195"/>
                </a:cubicBezTo>
                <a:cubicBezTo>
                  <a:pt x="3" y="195"/>
                  <a:pt x="3" y="195"/>
                  <a:pt x="3" y="195"/>
                </a:cubicBezTo>
                <a:close/>
                <a:moveTo>
                  <a:pt x="9" y="196"/>
                </a:moveTo>
                <a:cubicBezTo>
                  <a:pt x="8" y="195"/>
                  <a:pt x="8" y="195"/>
                  <a:pt x="8" y="195"/>
                </a:cubicBezTo>
                <a:cubicBezTo>
                  <a:pt x="7" y="194"/>
                  <a:pt x="7" y="194"/>
                  <a:pt x="7" y="194"/>
                </a:cubicBezTo>
                <a:cubicBezTo>
                  <a:pt x="6" y="195"/>
                  <a:pt x="6" y="195"/>
                  <a:pt x="6" y="195"/>
                </a:cubicBezTo>
                <a:cubicBezTo>
                  <a:pt x="6" y="196"/>
                  <a:pt x="6" y="196"/>
                  <a:pt x="6" y="196"/>
                </a:cubicBezTo>
                <a:cubicBezTo>
                  <a:pt x="8" y="196"/>
                  <a:pt x="8" y="196"/>
                  <a:pt x="8" y="196"/>
                </a:cubicBezTo>
                <a:cubicBezTo>
                  <a:pt x="7" y="196"/>
                  <a:pt x="7" y="196"/>
                  <a:pt x="7" y="196"/>
                </a:cubicBezTo>
                <a:cubicBezTo>
                  <a:pt x="7" y="197"/>
                  <a:pt x="7" y="197"/>
                  <a:pt x="7" y="197"/>
                </a:cubicBezTo>
                <a:cubicBezTo>
                  <a:pt x="8" y="197"/>
                  <a:pt x="8" y="197"/>
                  <a:pt x="8" y="197"/>
                </a:cubicBezTo>
                <a:cubicBezTo>
                  <a:pt x="8" y="196"/>
                  <a:pt x="8" y="196"/>
                  <a:pt x="8" y="196"/>
                </a:cubicBezTo>
                <a:cubicBezTo>
                  <a:pt x="9" y="196"/>
                  <a:pt x="9" y="196"/>
                  <a:pt x="9" y="196"/>
                </a:cubicBezTo>
                <a:close/>
                <a:moveTo>
                  <a:pt x="9" y="198"/>
                </a:moveTo>
                <a:cubicBezTo>
                  <a:pt x="10" y="198"/>
                  <a:pt x="10" y="198"/>
                  <a:pt x="10" y="198"/>
                </a:cubicBezTo>
                <a:cubicBezTo>
                  <a:pt x="11" y="197"/>
                  <a:pt x="11" y="197"/>
                  <a:pt x="11" y="197"/>
                </a:cubicBezTo>
                <a:cubicBezTo>
                  <a:pt x="11" y="196"/>
                  <a:pt x="11" y="196"/>
                  <a:pt x="11" y="196"/>
                </a:cubicBezTo>
                <a:cubicBezTo>
                  <a:pt x="12" y="196"/>
                  <a:pt x="12" y="196"/>
                  <a:pt x="12" y="196"/>
                </a:cubicBezTo>
                <a:cubicBezTo>
                  <a:pt x="12" y="195"/>
                  <a:pt x="12" y="195"/>
                  <a:pt x="12" y="195"/>
                </a:cubicBezTo>
                <a:cubicBezTo>
                  <a:pt x="11" y="196"/>
                  <a:pt x="11" y="196"/>
                  <a:pt x="11" y="196"/>
                </a:cubicBezTo>
                <a:cubicBezTo>
                  <a:pt x="10" y="197"/>
                  <a:pt x="10" y="197"/>
                  <a:pt x="10" y="197"/>
                </a:cubicBezTo>
                <a:cubicBezTo>
                  <a:pt x="9" y="198"/>
                  <a:pt x="9" y="198"/>
                  <a:pt x="9" y="198"/>
                </a:cubicBezTo>
                <a:close/>
                <a:moveTo>
                  <a:pt x="15" y="197"/>
                </a:moveTo>
                <a:cubicBezTo>
                  <a:pt x="14" y="196"/>
                  <a:pt x="14" y="196"/>
                  <a:pt x="14" y="196"/>
                </a:cubicBezTo>
                <a:cubicBezTo>
                  <a:pt x="14" y="196"/>
                  <a:pt x="14" y="196"/>
                  <a:pt x="14" y="196"/>
                </a:cubicBezTo>
                <a:cubicBezTo>
                  <a:pt x="14" y="197"/>
                  <a:pt x="14" y="197"/>
                  <a:pt x="14" y="197"/>
                </a:cubicBezTo>
                <a:cubicBezTo>
                  <a:pt x="13" y="197"/>
                  <a:pt x="13" y="197"/>
                  <a:pt x="13" y="197"/>
                </a:cubicBezTo>
                <a:cubicBezTo>
                  <a:pt x="12" y="198"/>
                  <a:pt x="12" y="198"/>
                  <a:pt x="12" y="198"/>
                </a:cubicBezTo>
                <a:cubicBezTo>
                  <a:pt x="14" y="198"/>
                  <a:pt x="14" y="198"/>
                  <a:pt x="14" y="198"/>
                </a:cubicBezTo>
                <a:cubicBezTo>
                  <a:pt x="15" y="197"/>
                  <a:pt x="15" y="197"/>
                  <a:pt x="15" y="197"/>
                </a:cubicBezTo>
                <a:close/>
                <a:moveTo>
                  <a:pt x="27" y="197"/>
                </a:moveTo>
                <a:cubicBezTo>
                  <a:pt x="27" y="196"/>
                  <a:pt x="27" y="196"/>
                  <a:pt x="27" y="196"/>
                </a:cubicBezTo>
                <a:cubicBezTo>
                  <a:pt x="28" y="195"/>
                  <a:pt x="28" y="195"/>
                  <a:pt x="28" y="195"/>
                </a:cubicBezTo>
                <a:cubicBezTo>
                  <a:pt x="27" y="194"/>
                  <a:pt x="27" y="194"/>
                  <a:pt x="27" y="194"/>
                </a:cubicBezTo>
                <a:cubicBezTo>
                  <a:pt x="27" y="194"/>
                  <a:pt x="27" y="194"/>
                  <a:pt x="27" y="194"/>
                </a:cubicBezTo>
                <a:cubicBezTo>
                  <a:pt x="26" y="195"/>
                  <a:pt x="26" y="195"/>
                  <a:pt x="26" y="195"/>
                </a:cubicBezTo>
                <a:cubicBezTo>
                  <a:pt x="26" y="196"/>
                  <a:pt x="26" y="196"/>
                  <a:pt x="26" y="196"/>
                </a:cubicBezTo>
                <a:cubicBezTo>
                  <a:pt x="25" y="196"/>
                  <a:pt x="25" y="196"/>
                  <a:pt x="25" y="196"/>
                </a:cubicBezTo>
                <a:cubicBezTo>
                  <a:pt x="25" y="196"/>
                  <a:pt x="25" y="196"/>
                  <a:pt x="25" y="196"/>
                </a:cubicBezTo>
                <a:cubicBezTo>
                  <a:pt x="24" y="196"/>
                  <a:pt x="24" y="196"/>
                  <a:pt x="24" y="196"/>
                </a:cubicBezTo>
                <a:cubicBezTo>
                  <a:pt x="23" y="196"/>
                  <a:pt x="23" y="196"/>
                  <a:pt x="23" y="196"/>
                </a:cubicBezTo>
                <a:cubicBezTo>
                  <a:pt x="22" y="196"/>
                  <a:pt x="22" y="196"/>
                  <a:pt x="22" y="196"/>
                </a:cubicBezTo>
                <a:cubicBezTo>
                  <a:pt x="22" y="197"/>
                  <a:pt x="22" y="197"/>
                  <a:pt x="22" y="197"/>
                </a:cubicBezTo>
                <a:cubicBezTo>
                  <a:pt x="23" y="197"/>
                  <a:pt x="23" y="197"/>
                  <a:pt x="23" y="197"/>
                </a:cubicBezTo>
                <a:cubicBezTo>
                  <a:pt x="23" y="197"/>
                  <a:pt x="23" y="197"/>
                  <a:pt x="23" y="197"/>
                </a:cubicBezTo>
                <a:cubicBezTo>
                  <a:pt x="24" y="197"/>
                  <a:pt x="24" y="197"/>
                  <a:pt x="24" y="197"/>
                </a:cubicBezTo>
                <a:cubicBezTo>
                  <a:pt x="26" y="197"/>
                  <a:pt x="26" y="197"/>
                  <a:pt x="26" y="197"/>
                </a:cubicBezTo>
                <a:cubicBezTo>
                  <a:pt x="27" y="197"/>
                  <a:pt x="27" y="197"/>
                  <a:pt x="27" y="197"/>
                </a:cubicBezTo>
                <a:close/>
                <a:moveTo>
                  <a:pt x="29" y="197"/>
                </a:moveTo>
                <a:cubicBezTo>
                  <a:pt x="31" y="198"/>
                  <a:pt x="31" y="198"/>
                  <a:pt x="31" y="198"/>
                </a:cubicBezTo>
                <a:cubicBezTo>
                  <a:pt x="32" y="197"/>
                  <a:pt x="32" y="197"/>
                  <a:pt x="32" y="197"/>
                </a:cubicBezTo>
                <a:cubicBezTo>
                  <a:pt x="32" y="198"/>
                  <a:pt x="32" y="198"/>
                  <a:pt x="32" y="198"/>
                </a:cubicBezTo>
                <a:cubicBezTo>
                  <a:pt x="31" y="198"/>
                  <a:pt x="31" y="198"/>
                  <a:pt x="31" y="198"/>
                </a:cubicBezTo>
                <a:cubicBezTo>
                  <a:pt x="29" y="198"/>
                  <a:pt x="29" y="198"/>
                  <a:pt x="29" y="198"/>
                </a:cubicBezTo>
                <a:cubicBezTo>
                  <a:pt x="28" y="198"/>
                  <a:pt x="28" y="198"/>
                  <a:pt x="28" y="198"/>
                </a:cubicBezTo>
                <a:cubicBezTo>
                  <a:pt x="28" y="197"/>
                  <a:pt x="28" y="197"/>
                  <a:pt x="28" y="197"/>
                </a:cubicBezTo>
                <a:cubicBezTo>
                  <a:pt x="28" y="197"/>
                  <a:pt x="29" y="197"/>
                  <a:pt x="29" y="197"/>
                </a:cubicBezTo>
                <a:close/>
                <a:moveTo>
                  <a:pt x="37" y="196"/>
                </a:moveTo>
                <a:cubicBezTo>
                  <a:pt x="36" y="195"/>
                  <a:pt x="36" y="195"/>
                  <a:pt x="36" y="195"/>
                </a:cubicBezTo>
                <a:cubicBezTo>
                  <a:pt x="35" y="195"/>
                  <a:pt x="35" y="195"/>
                  <a:pt x="35" y="195"/>
                </a:cubicBezTo>
                <a:cubicBezTo>
                  <a:pt x="34" y="196"/>
                  <a:pt x="34" y="196"/>
                  <a:pt x="34" y="196"/>
                </a:cubicBezTo>
                <a:cubicBezTo>
                  <a:pt x="36" y="196"/>
                  <a:pt x="36" y="196"/>
                  <a:pt x="36" y="196"/>
                </a:cubicBezTo>
                <a:cubicBezTo>
                  <a:pt x="37" y="196"/>
                  <a:pt x="37" y="196"/>
                  <a:pt x="37" y="196"/>
                </a:cubicBezTo>
                <a:close/>
                <a:moveTo>
                  <a:pt x="42" y="195"/>
                </a:moveTo>
                <a:cubicBezTo>
                  <a:pt x="42" y="194"/>
                  <a:pt x="42" y="194"/>
                  <a:pt x="42" y="194"/>
                </a:cubicBezTo>
                <a:cubicBezTo>
                  <a:pt x="42" y="195"/>
                  <a:pt x="42" y="195"/>
                  <a:pt x="42" y="195"/>
                </a:cubicBezTo>
                <a:cubicBezTo>
                  <a:pt x="42" y="195"/>
                  <a:pt x="42" y="195"/>
                  <a:pt x="42" y="195"/>
                </a:cubicBezTo>
                <a:close/>
                <a:moveTo>
                  <a:pt x="46" y="194"/>
                </a:moveTo>
                <a:cubicBezTo>
                  <a:pt x="45" y="193"/>
                  <a:pt x="45" y="193"/>
                  <a:pt x="45" y="193"/>
                </a:cubicBezTo>
                <a:cubicBezTo>
                  <a:pt x="44" y="194"/>
                  <a:pt x="44" y="194"/>
                  <a:pt x="44" y="194"/>
                </a:cubicBezTo>
                <a:cubicBezTo>
                  <a:pt x="44" y="195"/>
                  <a:pt x="44" y="195"/>
                  <a:pt x="44" y="195"/>
                </a:cubicBezTo>
                <a:cubicBezTo>
                  <a:pt x="45" y="194"/>
                  <a:pt x="45" y="194"/>
                  <a:pt x="45" y="194"/>
                </a:cubicBezTo>
                <a:cubicBezTo>
                  <a:pt x="46" y="194"/>
                  <a:pt x="46" y="194"/>
                  <a:pt x="46" y="194"/>
                </a:cubicBezTo>
                <a:close/>
                <a:moveTo>
                  <a:pt x="49" y="194"/>
                </a:moveTo>
                <a:cubicBezTo>
                  <a:pt x="48" y="193"/>
                  <a:pt x="48" y="193"/>
                  <a:pt x="48" y="193"/>
                </a:cubicBezTo>
                <a:cubicBezTo>
                  <a:pt x="48" y="194"/>
                  <a:pt x="48" y="194"/>
                  <a:pt x="48" y="194"/>
                </a:cubicBezTo>
                <a:cubicBezTo>
                  <a:pt x="48" y="194"/>
                  <a:pt x="48" y="194"/>
                  <a:pt x="48" y="194"/>
                </a:cubicBezTo>
                <a:cubicBezTo>
                  <a:pt x="49" y="194"/>
                  <a:pt x="49" y="194"/>
                  <a:pt x="49" y="194"/>
                </a:cubicBezTo>
                <a:close/>
                <a:moveTo>
                  <a:pt x="49" y="192"/>
                </a:moveTo>
                <a:cubicBezTo>
                  <a:pt x="49" y="192"/>
                  <a:pt x="49" y="192"/>
                  <a:pt x="49" y="192"/>
                </a:cubicBezTo>
                <a:cubicBezTo>
                  <a:pt x="48" y="192"/>
                  <a:pt x="48" y="192"/>
                  <a:pt x="48" y="192"/>
                </a:cubicBezTo>
                <a:cubicBezTo>
                  <a:pt x="49" y="192"/>
                  <a:pt x="49" y="192"/>
                  <a:pt x="49" y="192"/>
                </a:cubicBezTo>
                <a:close/>
                <a:moveTo>
                  <a:pt x="49" y="193"/>
                </a:moveTo>
                <a:cubicBezTo>
                  <a:pt x="50" y="193"/>
                  <a:pt x="50" y="193"/>
                  <a:pt x="50" y="193"/>
                </a:cubicBezTo>
                <a:cubicBezTo>
                  <a:pt x="51" y="193"/>
                  <a:pt x="51" y="193"/>
                  <a:pt x="51" y="193"/>
                </a:cubicBezTo>
                <a:cubicBezTo>
                  <a:pt x="50" y="192"/>
                  <a:pt x="50" y="192"/>
                  <a:pt x="50" y="192"/>
                </a:cubicBezTo>
                <a:cubicBezTo>
                  <a:pt x="49" y="193"/>
                  <a:pt x="49" y="193"/>
                  <a:pt x="49" y="193"/>
                </a:cubicBezTo>
                <a:close/>
                <a:moveTo>
                  <a:pt x="61" y="187"/>
                </a:moveTo>
                <a:cubicBezTo>
                  <a:pt x="61" y="188"/>
                  <a:pt x="61" y="188"/>
                  <a:pt x="61" y="188"/>
                </a:cubicBezTo>
                <a:cubicBezTo>
                  <a:pt x="62" y="189"/>
                  <a:pt x="62" y="189"/>
                  <a:pt x="62" y="189"/>
                </a:cubicBezTo>
                <a:cubicBezTo>
                  <a:pt x="61" y="189"/>
                  <a:pt x="61" y="189"/>
                  <a:pt x="61" y="189"/>
                </a:cubicBezTo>
                <a:cubicBezTo>
                  <a:pt x="61" y="190"/>
                  <a:pt x="61" y="190"/>
                  <a:pt x="61" y="190"/>
                </a:cubicBezTo>
                <a:cubicBezTo>
                  <a:pt x="59" y="190"/>
                  <a:pt x="59" y="190"/>
                  <a:pt x="59" y="190"/>
                </a:cubicBezTo>
                <a:cubicBezTo>
                  <a:pt x="58" y="192"/>
                  <a:pt x="58" y="192"/>
                  <a:pt x="58" y="192"/>
                </a:cubicBezTo>
                <a:cubicBezTo>
                  <a:pt x="56" y="192"/>
                  <a:pt x="56" y="192"/>
                  <a:pt x="56" y="192"/>
                </a:cubicBezTo>
                <a:cubicBezTo>
                  <a:pt x="55" y="194"/>
                  <a:pt x="55" y="194"/>
                  <a:pt x="55" y="194"/>
                </a:cubicBezTo>
                <a:cubicBezTo>
                  <a:pt x="53" y="194"/>
                  <a:pt x="53" y="194"/>
                  <a:pt x="53" y="194"/>
                </a:cubicBezTo>
                <a:cubicBezTo>
                  <a:pt x="54" y="193"/>
                  <a:pt x="54" y="193"/>
                  <a:pt x="54" y="193"/>
                </a:cubicBezTo>
                <a:cubicBezTo>
                  <a:pt x="55" y="193"/>
                  <a:pt x="55" y="193"/>
                  <a:pt x="55" y="193"/>
                </a:cubicBezTo>
                <a:cubicBezTo>
                  <a:pt x="55" y="192"/>
                  <a:pt x="55" y="192"/>
                  <a:pt x="55" y="192"/>
                </a:cubicBezTo>
                <a:cubicBezTo>
                  <a:pt x="56" y="191"/>
                  <a:pt x="56" y="191"/>
                  <a:pt x="56" y="191"/>
                </a:cubicBezTo>
                <a:cubicBezTo>
                  <a:pt x="56" y="191"/>
                  <a:pt x="56" y="191"/>
                  <a:pt x="56" y="191"/>
                </a:cubicBezTo>
                <a:cubicBezTo>
                  <a:pt x="57" y="190"/>
                  <a:pt x="57" y="190"/>
                  <a:pt x="57" y="190"/>
                </a:cubicBezTo>
                <a:cubicBezTo>
                  <a:pt x="58" y="189"/>
                  <a:pt x="58" y="189"/>
                  <a:pt x="58" y="189"/>
                </a:cubicBezTo>
                <a:cubicBezTo>
                  <a:pt x="59" y="188"/>
                  <a:pt x="59" y="188"/>
                  <a:pt x="59" y="188"/>
                </a:cubicBezTo>
                <a:cubicBezTo>
                  <a:pt x="58" y="188"/>
                  <a:pt x="58" y="188"/>
                  <a:pt x="58" y="188"/>
                </a:cubicBezTo>
                <a:cubicBezTo>
                  <a:pt x="60" y="188"/>
                  <a:pt x="60" y="188"/>
                  <a:pt x="60" y="188"/>
                </a:cubicBezTo>
                <a:cubicBezTo>
                  <a:pt x="60" y="188"/>
                  <a:pt x="61" y="187"/>
                  <a:pt x="61" y="187"/>
                </a:cubicBezTo>
                <a:close/>
                <a:moveTo>
                  <a:pt x="69" y="184"/>
                </a:moveTo>
                <a:cubicBezTo>
                  <a:pt x="69" y="184"/>
                  <a:pt x="69" y="184"/>
                  <a:pt x="69" y="184"/>
                </a:cubicBezTo>
                <a:cubicBezTo>
                  <a:pt x="68" y="185"/>
                  <a:pt x="68" y="185"/>
                  <a:pt x="68" y="185"/>
                </a:cubicBezTo>
                <a:cubicBezTo>
                  <a:pt x="68" y="186"/>
                  <a:pt x="68" y="186"/>
                  <a:pt x="68" y="186"/>
                </a:cubicBezTo>
                <a:cubicBezTo>
                  <a:pt x="68" y="186"/>
                  <a:pt x="68" y="186"/>
                  <a:pt x="68" y="186"/>
                </a:cubicBezTo>
                <a:cubicBezTo>
                  <a:pt x="68" y="187"/>
                  <a:pt x="68" y="187"/>
                  <a:pt x="68" y="187"/>
                </a:cubicBezTo>
                <a:cubicBezTo>
                  <a:pt x="67" y="186"/>
                  <a:pt x="67" y="186"/>
                  <a:pt x="67" y="186"/>
                </a:cubicBezTo>
                <a:cubicBezTo>
                  <a:pt x="66" y="187"/>
                  <a:pt x="66" y="187"/>
                  <a:pt x="66" y="187"/>
                </a:cubicBezTo>
                <a:cubicBezTo>
                  <a:pt x="66" y="188"/>
                  <a:pt x="66" y="188"/>
                  <a:pt x="66" y="188"/>
                </a:cubicBezTo>
                <a:cubicBezTo>
                  <a:pt x="66" y="188"/>
                  <a:pt x="66" y="188"/>
                  <a:pt x="66" y="188"/>
                </a:cubicBezTo>
                <a:cubicBezTo>
                  <a:pt x="65" y="189"/>
                  <a:pt x="65" y="189"/>
                  <a:pt x="65" y="189"/>
                </a:cubicBezTo>
                <a:cubicBezTo>
                  <a:pt x="64" y="189"/>
                  <a:pt x="64" y="189"/>
                  <a:pt x="64" y="189"/>
                </a:cubicBezTo>
                <a:cubicBezTo>
                  <a:pt x="63" y="190"/>
                  <a:pt x="63" y="190"/>
                  <a:pt x="63" y="190"/>
                </a:cubicBezTo>
                <a:cubicBezTo>
                  <a:pt x="62" y="190"/>
                  <a:pt x="62" y="190"/>
                  <a:pt x="62" y="190"/>
                </a:cubicBezTo>
                <a:cubicBezTo>
                  <a:pt x="61" y="190"/>
                  <a:pt x="61" y="190"/>
                  <a:pt x="61" y="190"/>
                </a:cubicBezTo>
                <a:cubicBezTo>
                  <a:pt x="62" y="191"/>
                  <a:pt x="62" y="191"/>
                  <a:pt x="62" y="191"/>
                </a:cubicBezTo>
                <a:cubicBezTo>
                  <a:pt x="64" y="190"/>
                  <a:pt x="64" y="190"/>
                  <a:pt x="64" y="190"/>
                </a:cubicBezTo>
                <a:cubicBezTo>
                  <a:pt x="65" y="190"/>
                  <a:pt x="65" y="190"/>
                  <a:pt x="65" y="190"/>
                </a:cubicBezTo>
                <a:cubicBezTo>
                  <a:pt x="66" y="189"/>
                  <a:pt x="66" y="189"/>
                  <a:pt x="66" y="189"/>
                </a:cubicBezTo>
                <a:cubicBezTo>
                  <a:pt x="66" y="190"/>
                  <a:pt x="66" y="190"/>
                  <a:pt x="66" y="190"/>
                </a:cubicBezTo>
                <a:cubicBezTo>
                  <a:pt x="67" y="190"/>
                  <a:pt x="67" y="190"/>
                  <a:pt x="67" y="190"/>
                </a:cubicBezTo>
                <a:cubicBezTo>
                  <a:pt x="67" y="189"/>
                  <a:pt x="67" y="189"/>
                  <a:pt x="67" y="189"/>
                </a:cubicBezTo>
                <a:cubicBezTo>
                  <a:pt x="68" y="188"/>
                  <a:pt x="68" y="188"/>
                  <a:pt x="68" y="188"/>
                </a:cubicBezTo>
                <a:cubicBezTo>
                  <a:pt x="68" y="188"/>
                  <a:pt x="68" y="188"/>
                  <a:pt x="68" y="188"/>
                </a:cubicBezTo>
                <a:cubicBezTo>
                  <a:pt x="68" y="189"/>
                  <a:pt x="68" y="189"/>
                  <a:pt x="68" y="189"/>
                </a:cubicBezTo>
                <a:cubicBezTo>
                  <a:pt x="69" y="189"/>
                  <a:pt x="69" y="189"/>
                  <a:pt x="69" y="189"/>
                </a:cubicBezTo>
                <a:cubicBezTo>
                  <a:pt x="70" y="188"/>
                  <a:pt x="70" y="188"/>
                  <a:pt x="70" y="188"/>
                </a:cubicBezTo>
                <a:cubicBezTo>
                  <a:pt x="71" y="187"/>
                  <a:pt x="71" y="187"/>
                  <a:pt x="71" y="187"/>
                </a:cubicBezTo>
                <a:cubicBezTo>
                  <a:pt x="71" y="187"/>
                  <a:pt x="71" y="187"/>
                  <a:pt x="71" y="187"/>
                </a:cubicBezTo>
                <a:cubicBezTo>
                  <a:pt x="70" y="187"/>
                  <a:pt x="70" y="187"/>
                  <a:pt x="70" y="187"/>
                </a:cubicBezTo>
                <a:cubicBezTo>
                  <a:pt x="71" y="186"/>
                  <a:pt x="71" y="186"/>
                  <a:pt x="71" y="186"/>
                </a:cubicBezTo>
                <a:cubicBezTo>
                  <a:pt x="71" y="185"/>
                  <a:pt x="71" y="185"/>
                  <a:pt x="71" y="185"/>
                </a:cubicBezTo>
                <a:cubicBezTo>
                  <a:pt x="70" y="185"/>
                  <a:pt x="70" y="185"/>
                  <a:pt x="70" y="185"/>
                </a:cubicBezTo>
                <a:cubicBezTo>
                  <a:pt x="69" y="184"/>
                  <a:pt x="69" y="184"/>
                  <a:pt x="69" y="184"/>
                </a:cubicBezTo>
                <a:close/>
                <a:moveTo>
                  <a:pt x="73" y="185"/>
                </a:moveTo>
                <a:cubicBezTo>
                  <a:pt x="73" y="185"/>
                  <a:pt x="73" y="185"/>
                  <a:pt x="73" y="185"/>
                </a:cubicBezTo>
                <a:cubicBezTo>
                  <a:pt x="72" y="184"/>
                  <a:pt x="72" y="184"/>
                  <a:pt x="72" y="184"/>
                </a:cubicBezTo>
                <a:cubicBezTo>
                  <a:pt x="72" y="185"/>
                  <a:pt x="72" y="185"/>
                  <a:pt x="72" y="185"/>
                </a:cubicBezTo>
                <a:cubicBezTo>
                  <a:pt x="73" y="185"/>
                  <a:pt x="73" y="185"/>
                  <a:pt x="73" y="185"/>
                </a:cubicBezTo>
                <a:close/>
                <a:moveTo>
                  <a:pt x="78" y="185"/>
                </a:moveTo>
                <a:cubicBezTo>
                  <a:pt x="78" y="184"/>
                  <a:pt x="78" y="184"/>
                  <a:pt x="78" y="184"/>
                </a:cubicBezTo>
                <a:cubicBezTo>
                  <a:pt x="79" y="184"/>
                  <a:pt x="79" y="184"/>
                  <a:pt x="79" y="184"/>
                </a:cubicBezTo>
                <a:cubicBezTo>
                  <a:pt x="79" y="185"/>
                  <a:pt x="79" y="185"/>
                  <a:pt x="79" y="185"/>
                </a:cubicBezTo>
                <a:cubicBezTo>
                  <a:pt x="78" y="185"/>
                  <a:pt x="78" y="185"/>
                  <a:pt x="78" y="185"/>
                </a:cubicBezTo>
                <a:cubicBezTo>
                  <a:pt x="78" y="185"/>
                  <a:pt x="78" y="185"/>
                  <a:pt x="78" y="185"/>
                </a:cubicBezTo>
                <a:close/>
                <a:moveTo>
                  <a:pt x="76" y="185"/>
                </a:moveTo>
                <a:cubicBezTo>
                  <a:pt x="77" y="184"/>
                  <a:pt x="77" y="184"/>
                  <a:pt x="77" y="184"/>
                </a:cubicBezTo>
                <a:cubicBezTo>
                  <a:pt x="77" y="185"/>
                  <a:pt x="77" y="185"/>
                  <a:pt x="77" y="185"/>
                </a:cubicBezTo>
                <a:cubicBezTo>
                  <a:pt x="76" y="185"/>
                  <a:pt x="76" y="185"/>
                  <a:pt x="76" y="185"/>
                </a:cubicBezTo>
                <a:close/>
                <a:moveTo>
                  <a:pt x="75" y="184"/>
                </a:moveTo>
                <a:cubicBezTo>
                  <a:pt x="76" y="183"/>
                  <a:pt x="76" y="183"/>
                  <a:pt x="76" y="183"/>
                </a:cubicBezTo>
                <a:cubicBezTo>
                  <a:pt x="76" y="182"/>
                  <a:pt x="76" y="182"/>
                  <a:pt x="76" y="182"/>
                </a:cubicBezTo>
                <a:cubicBezTo>
                  <a:pt x="76" y="182"/>
                  <a:pt x="76" y="182"/>
                  <a:pt x="76" y="182"/>
                </a:cubicBezTo>
                <a:cubicBezTo>
                  <a:pt x="76" y="183"/>
                  <a:pt x="76" y="183"/>
                  <a:pt x="76" y="183"/>
                </a:cubicBezTo>
                <a:cubicBezTo>
                  <a:pt x="75" y="184"/>
                  <a:pt x="75" y="184"/>
                  <a:pt x="75" y="184"/>
                </a:cubicBezTo>
                <a:close/>
                <a:moveTo>
                  <a:pt x="74" y="183"/>
                </a:moveTo>
                <a:cubicBezTo>
                  <a:pt x="73" y="183"/>
                  <a:pt x="73" y="183"/>
                  <a:pt x="73" y="183"/>
                </a:cubicBezTo>
                <a:cubicBezTo>
                  <a:pt x="73" y="184"/>
                  <a:pt x="73" y="184"/>
                  <a:pt x="73" y="184"/>
                </a:cubicBezTo>
                <a:cubicBezTo>
                  <a:pt x="74" y="185"/>
                  <a:pt x="74" y="185"/>
                  <a:pt x="74" y="185"/>
                </a:cubicBezTo>
                <a:cubicBezTo>
                  <a:pt x="75" y="184"/>
                  <a:pt x="75" y="184"/>
                  <a:pt x="75" y="184"/>
                </a:cubicBezTo>
                <a:cubicBezTo>
                  <a:pt x="75" y="184"/>
                  <a:pt x="75" y="184"/>
                  <a:pt x="75" y="184"/>
                </a:cubicBezTo>
                <a:cubicBezTo>
                  <a:pt x="74" y="184"/>
                  <a:pt x="74" y="184"/>
                  <a:pt x="74" y="184"/>
                </a:cubicBezTo>
                <a:cubicBezTo>
                  <a:pt x="74" y="183"/>
                  <a:pt x="74" y="183"/>
                  <a:pt x="74" y="183"/>
                </a:cubicBezTo>
                <a:close/>
                <a:moveTo>
                  <a:pt x="120" y="142"/>
                </a:moveTo>
                <a:cubicBezTo>
                  <a:pt x="120" y="141"/>
                  <a:pt x="120" y="141"/>
                  <a:pt x="120" y="141"/>
                </a:cubicBezTo>
                <a:cubicBezTo>
                  <a:pt x="121" y="141"/>
                  <a:pt x="121" y="141"/>
                  <a:pt x="121" y="141"/>
                </a:cubicBezTo>
                <a:cubicBezTo>
                  <a:pt x="121" y="142"/>
                  <a:pt x="121" y="142"/>
                  <a:pt x="121" y="142"/>
                </a:cubicBezTo>
                <a:cubicBezTo>
                  <a:pt x="120" y="142"/>
                  <a:pt x="120" y="142"/>
                  <a:pt x="120" y="142"/>
                </a:cubicBezTo>
                <a:close/>
                <a:moveTo>
                  <a:pt x="118" y="142"/>
                </a:moveTo>
                <a:cubicBezTo>
                  <a:pt x="118" y="142"/>
                  <a:pt x="118" y="142"/>
                  <a:pt x="118" y="142"/>
                </a:cubicBezTo>
                <a:cubicBezTo>
                  <a:pt x="118" y="141"/>
                  <a:pt x="118" y="141"/>
                  <a:pt x="118" y="141"/>
                </a:cubicBezTo>
                <a:cubicBezTo>
                  <a:pt x="119" y="140"/>
                  <a:pt x="119" y="140"/>
                  <a:pt x="119" y="140"/>
                </a:cubicBezTo>
                <a:cubicBezTo>
                  <a:pt x="120" y="140"/>
                  <a:pt x="120" y="140"/>
                  <a:pt x="120" y="140"/>
                </a:cubicBezTo>
                <a:cubicBezTo>
                  <a:pt x="120" y="140"/>
                  <a:pt x="120" y="140"/>
                  <a:pt x="120" y="140"/>
                </a:cubicBezTo>
                <a:cubicBezTo>
                  <a:pt x="119" y="142"/>
                  <a:pt x="119" y="142"/>
                  <a:pt x="119" y="142"/>
                </a:cubicBezTo>
                <a:cubicBezTo>
                  <a:pt x="118" y="142"/>
                  <a:pt x="118" y="142"/>
                  <a:pt x="118" y="142"/>
                </a:cubicBezTo>
                <a:close/>
                <a:moveTo>
                  <a:pt x="80" y="181"/>
                </a:moveTo>
                <a:cubicBezTo>
                  <a:pt x="80" y="180"/>
                  <a:pt x="80" y="180"/>
                  <a:pt x="80" y="180"/>
                </a:cubicBezTo>
                <a:cubicBezTo>
                  <a:pt x="80" y="179"/>
                  <a:pt x="80" y="179"/>
                  <a:pt x="80" y="179"/>
                </a:cubicBezTo>
                <a:cubicBezTo>
                  <a:pt x="81" y="179"/>
                  <a:pt x="81" y="179"/>
                  <a:pt x="81" y="179"/>
                </a:cubicBezTo>
                <a:cubicBezTo>
                  <a:pt x="82" y="179"/>
                  <a:pt x="82" y="179"/>
                  <a:pt x="82" y="179"/>
                </a:cubicBezTo>
                <a:cubicBezTo>
                  <a:pt x="82" y="178"/>
                  <a:pt x="82" y="178"/>
                  <a:pt x="82" y="178"/>
                </a:cubicBezTo>
                <a:cubicBezTo>
                  <a:pt x="83" y="177"/>
                  <a:pt x="83" y="177"/>
                  <a:pt x="83" y="177"/>
                </a:cubicBezTo>
                <a:cubicBezTo>
                  <a:pt x="83" y="177"/>
                  <a:pt x="83" y="177"/>
                  <a:pt x="83" y="177"/>
                </a:cubicBezTo>
                <a:cubicBezTo>
                  <a:pt x="84" y="178"/>
                  <a:pt x="84" y="178"/>
                  <a:pt x="84" y="178"/>
                </a:cubicBezTo>
                <a:cubicBezTo>
                  <a:pt x="85" y="177"/>
                  <a:pt x="85" y="177"/>
                  <a:pt x="85" y="177"/>
                </a:cubicBezTo>
                <a:cubicBezTo>
                  <a:pt x="86" y="177"/>
                  <a:pt x="86" y="177"/>
                  <a:pt x="86" y="177"/>
                </a:cubicBezTo>
                <a:cubicBezTo>
                  <a:pt x="87" y="177"/>
                  <a:pt x="87" y="177"/>
                  <a:pt x="87" y="177"/>
                </a:cubicBezTo>
                <a:cubicBezTo>
                  <a:pt x="87" y="177"/>
                  <a:pt x="87" y="177"/>
                  <a:pt x="87" y="177"/>
                </a:cubicBezTo>
                <a:cubicBezTo>
                  <a:pt x="88" y="177"/>
                  <a:pt x="88" y="177"/>
                  <a:pt x="88" y="177"/>
                </a:cubicBezTo>
                <a:cubicBezTo>
                  <a:pt x="89" y="178"/>
                  <a:pt x="89" y="178"/>
                  <a:pt x="89" y="178"/>
                </a:cubicBezTo>
                <a:cubicBezTo>
                  <a:pt x="88" y="178"/>
                  <a:pt x="88" y="178"/>
                  <a:pt x="88" y="178"/>
                </a:cubicBezTo>
                <a:cubicBezTo>
                  <a:pt x="90" y="180"/>
                  <a:pt x="90" y="180"/>
                  <a:pt x="90" y="180"/>
                </a:cubicBezTo>
                <a:cubicBezTo>
                  <a:pt x="90" y="180"/>
                  <a:pt x="90" y="180"/>
                  <a:pt x="90" y="180"/>
                </a:cubicBezTo>
                <a:cubicBezTo>
                  <a:pt x="88" y="180"/>
                  <a:pt x="88" y="180"/>
                  <a:pt x="88" y="180"/>
                </a:cubicBezTo>
                <a:cubicBezTo>
                  <a:pt x="88" y="181"/>
                  <a:pt x="88" y="181"/>
                  <a:pt x="88" y="181"/>
                </a:cubicBezTo>
                <a:cubicBezTo>
                  <a:pt x="86" y="181"/>
                  <a:pt x="86" y="181"/>
                  <a:pt x="86" y="181"/>
                </a:cubicBezTo>
                <a:cubicBezTo>
                  <a:pt x="85" y="180"/>
                  <a:pt x="85" y="180"/>
                  <a:pt x="85" y="180"/>
                </a:cubicBezTo>
                <a:cubicBezTo>
                  <a:pt x="83" y="181"/>
                  <a:pt x="83" y="181"/>
                  <a:pt x="83" y="181"/>
                </a:cubicBezTo>
                <a:cubicBezTo>
                  <a:pt x="82" y="182"/>
                  <a:pt x="82" y="182"/>
                  <a:pt x="82" y="182"/>
                </a:cubicBezTo>
                <a:cubicBezTo>
                  <a:pt x="82" y="182"/>
                  <a:pt x="82" y="182"/>
                  <a:pt x="82" y="182"/>
                </a:cubicBezTo>
                <a:cubicBezTo>
                  <a:pt x="81" y="182"/>
                  <a:pt x="81" y="182"/>
                  <a:pt x="81" y="182"/>
                </a:cubicBezTo>
                <a:cubicBezTo>
                  <a:pt x="80" y="181"/>
                  <a:pt x="80" y="181"/>
                  <a:pt x="80" y="181"/>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4" name="Rectangle 1321"/>
          <p:cNvSpPr>
            <a:spLocks noChangeArrowheads="1"/>
          </p:cNvSpPr>
          <p:nvPr/>
        </p:nvSpPr>
        <p:spPr bwMode="auto">
          <a:xfrm>
            <a:off x="4261397" y="3932045"/>
            <a:ext cx="3072" cy="460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5" name="Freeform 1322"/>
          <p:cNvSpPr>
            <a:spLocks/>
          </p:cNvSpPr>
          <p:nvPr/>
        </p:nvSpPr>
        <p:spPr bwMode="auto">
          <a:xfrm>
            <a:off x="4322830" y="3948940"/>
            <a:ext cx="49147" cy="19967"/>
          </a:xfrm>
          <a:custGeom>
            <a:avLst/>
            <a:gdLst/>
            <a:ahLst/>
            <a:cxnLst>
              <a:cxn ang="0">
                <a:pos x="5" y="3"/>
              </a:cxn>
              <a:cxn ang="0">
                <a:pos x="8" y="3"/>
              </a:cxn>
              <a:cxn ang="0">
                <a:pos x="13" y="0"/>
              </a:cxn>
              <a:cxn ang="0">
                <a:pos x="21" y="3"/>
              </a:cxn>
              <a:cxn ang="0">
                <a:pos x="24" y="5"/>
              </a:cxn>
              <a:cxn ang="0">
                <a:pos x="29" y="8"/>
              </a:cxn>
              <a:cxn ang="0">
                <a:pos x="32" y="8"/>
              </a:cxn>
              <a:cxn ang="0">
                <a:pos x="29" y="11"/>
              </a:cxn>
              <a:cxn ang="0">
                <a:pos x="27" y="11"/>
              </a:cxn>
              <a:cxn ang="0">
                <a:pos x="24" y="11"/>
              </a:cxn>
              <a:cxn ang="0">
                <a:pos x="24" y="11"/>
              </a:cxn>
              <a:cxn ang="0">
                <a:pos x="21" y="11"/>
              </a:cxn>
              <a:cxn ang="0">
                <a:pos x="21" y="11"/>
              </a:cxn>
              <a:cxn ang="0">
                <a:pos x="19" y="11"/>
              </a:cxn>
              <a:cxn ang="0">
                <a:pos x="19" y="13"/>
              </a:cxn>
              <a:cxn ang="0">
                <a:pos x="16" y="13"/>
              </a:cxn>
              <a:cxn ang="0">
                <a:pos x="13" y="11"/>
              </a:cxn>
              <a:cxn ang="0">
                <a:pos x="11" y="11"/>
              </a:cxn>
              <a:cxn ang="0">
                <a:pos x="8" y="11"/>
              </a:cxn>
              <a:cxn ang="0">
                <a:pos x="5" y="8"/>
              </a:cxn>
              <a:cxn ang="0">
                <a:pos x="5" y="5"/>
              </a:cxn>
              <a:cxn ang="0">
                <a:pos x="3" y="8"/>
              </a:cxn>
              <a:cxn ang="0">
                <a:pos x="0" y="5"/>
              </a:cxn>
              <a:cxn ang="0">
                <a:pos x="3" y="3"/>
              </a:cxn>
              <a:cxn ang="0">
                <a:pos x="5" y="3"/>
              </a:cxn>
            </a:cxnLst>
            <a:rect l="0" t="0" r="r" b="b"/>
            <a:pathLst>
              <a:path w="32" h="13">
                <a:moveTo>
                  <a:pt x="5" y="3"/>
                </a:moveTo>
                <a:lnTo>
                  <a:pt x="8" y="3"/>
                </a:lnTo>
                <a:lnTo>
                  <a:pt x="13" y="0"/>
                </a:lnTo>
                <a:lnTo>
                  <a:pt x="21" y="3"/>
                </a:lnTo>
                <a:lnTo>
                  <a:pt x="24" y="5"/>
                </a:lnTo>
                <a:lnTo>
                  <a:pt x="29" y="8"/>
                </a:lnTo>
                <a:lnTo>
                  <a:pt x="32" y="8"/>
                </a:lnTo>
                <a:lnTo>
                  <a:pt x="29" y="11"/>
                </a:lnTo>
                <a:lnTo>
                  <a:pt x="27" y="11"/>
                </a:lnTo>
                <a:lnTo>
                  <a:pt x="24" y="11"/>
                </a:lnTo>
                <a:lnTo>
                  <a:pt x="24" y="11"/>
                </a:lnTo>
                <a:lnTo>
                  <a:pt x="21" y="11"/>
                </a:lnTo>
                <a:lnTo>
                  <a:pt x="21" y="11"/>
                </a:lnTo>
                <a:lnTo>
                  <a:pt x="19" y="11"/>
                </a:lnTo>
                <a:lnTo>
                  <a:pt x="19" y="13"/>
                </a:lnTo>
                <a:lnTo>
                  <a:pt x="16" y="13"/>
                </a:lnTo>
                <a:lnTo>
                  <a:pt x="13" y="11"/>
                </a:lnTo>
                <a:lnTo>
                  <a:pt x="11" y="11"/>
                </a:lnTo>
                <a:lnTo>
                  <a:pt x="8" y="11"/>
                </a:lnTo>
                <a:lnTo>
                  <a:pt x="5" y="8"/>
                </a:lnTo>
                <a:lnTo>
                  <a:pt x="5" y="5"/>
                </a:lnTo>
                <a:lnTo>
                  <a:pt x="3" y="8"/>
                </a:lnTo>
                <a:lnTo>
                  <a:pt x="0" y="5"/>
                </a:lnTo>
                <a:lnTo>
                  <a:pt x="3" y="3"/>
                </a:lnTo>
                <a:lnTo>
                  <a:pt x="5" y="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6" name="Freeform 1323"/>
          <p:cNvSpPr>
            <a:spLocks noEditPoints="1"/>
          </p:cNvSpPr>
          <p:nvPr/>
        </p:nvSpPr>
        <p:spPr bwMode="auto">
          <a:xfrm>
            <a:off x="4405766" y="3912080"/>
            <a:ext cx="56826" cy="49147"/>
          </a:xfrm>
          <a:custGeom>
            <a:avLst/>
            <a:gdLst/>
            <a:ahLst/>
            <a:cxnLst>
              <a:cxn ang="0">
                <a:pos x="12" y="11"/>
              </a:cxn>
              <a:cxn ang="0">
                <a:pos x="13" y="9"/>
              </a:cxn>
              <a:cxn ang="0">
                <a:pos x="13" y="7"/>
              </a:cxn>
              <a:cxn ang="0">
                <a:pos x="14" y="7"/>
              </a:cxn>
              <a:cxn ang="0">
                <a:pos x="14" y="5"/>
              </a:cxn>
              <a:cxn ang="0">
                <a:pos x="14" y="3"/>
              </a:cxn>
              <a:cxn ang="0">
                <a:pos x="13" y="3"/>
              </a:cxn>
              <a:cxn ang="0">
                <a:pos x="11" y="2"/>
              </a:cxn>
              <a:cxn ang="0">
                <a:pos x="9" y="2"/>
              </a:cxn>
              <a:cxn ang="0">
                <a:pos x="6" y="2"/>
              </a:cxn>
              <a:cxn ang="0">
                <a:pos x="7" y="3"/>
              </a:cxn>
              <a:cxn ang="0">
                <a:pos x="9" y="5"/>
              </a:cxn>
              <a:cxn ang="0">
                <a:pos x="9" y="7"/>
              </a:cxn>
              <a:cxn ang="0">
                <a:pos x="10" y="8"/>
              </a:cxn>
              <a:cxn ang="0">
                <a:pos x="11" y="9"/>
              </a:cxn>
              <a:cxn ang="0">
                <a:pos x="9" y="10"/>
              </a:cxn>
              <a:cxn ang="0">
                <a:pos x="7" y="10"/>
              </a:cxn>
              <a:cxn ang="0">
                <a:pos x="4" y="10"/>
              </a:cxn>
              <a:cxn ang="0">
                <a:pos x="4" y="9"/>
              </a:cxn>
              <a:cxn ang="0">
                <a:pos x="2" y="9"/>
              </a:cxn>
              <a:cxn ang="0">
                <a:pos x="0" y="10"/>
              </a:cxn>
              <a:cxn ang="0">
                <a:pos x="2" y="11"/>
              </a:cxn>
              <a:cxn ang="0">
                <a:pos x="3" y="12"/>
              </a:cxn>
              <a:cxn ang="0">
                <a:pos x="4" y="11"/>
              </a:cxn>
              <a:cxn ang="0">
                <a:pos x="7" y="11"/>
              </a:cxn>
              <a:cxn ang="0">
                <a:pos x="11" y="11"/>
              </a:cxn>
              <a:cxn ang="0">
                <a:pos x="12" y="12"/>
              </a:cxn>
              <a:cxn ang="0">
                <a:pos x="9" y="0"/>
              </a:cxn>
              <a:cxn ang="0">
                <a:pos x="9" y="1"/>
              </a:cxn>
              <a:cxn ang="0">
                <a:pos x="6" y="7"/>
              </a:cxn>
              <a:cxn ang="0">
                <a:pos x="8" y="7"/>
              </a:cxn>
              <a:cxn ang="0">
                <a:pos x="7" y="8"/>
              </a:cxn>
            </a:cxnLst>
            <a:rect l="0" t="0" r="r" b="b"/>
            <a:pathLst>
              <a:path w="14" h="12">
                <a:moveTo>
                  <a:pt x="12" y="12"/>
                </a:moveTo>
                <a:cubicBezTo>
                  <a:pt x="12" y="11"/>
                  <a:pt x="12" y="11"/>
                  <a:pt x="12" y="11"/>
                </a:cubicBezTo>
                <a:cubicBezTo>
                  <a:pt x="13" y="10"/>
                  <a:pt x="13" y="10"/>
                  <a:pt x="13" y="10"/>
                </a:cubicBezTo>
                <a:cubicBezTo>
                  <a:pt x="13" y="9"/>
                  <a:pt x="13" y="9"/>
                  <a:pt x="13" y="9"/>
                </a:cubicBezTo>
                <a:cubicBezTo>
                  <a:pt x="13" y="8"/>
                  <a:pt x="13" y="8"/>
                  <a:pt x="13" y="8"/>
                </a:cubicBezTo>
                <a:cubicBezTo>
                  <a:pt x="13" y="7"/>
                  <a:pt x="13" y="7"/>
                  <a:pt x="13" y="7"/>
                </a:cubicBezTo>
                <a:cubicBezTo>
                  <a:pt x="13" y="7"/>
                  <a:pt x="13" y="7"/>
                  <a:pt x="13" y="7"/>
                </a:cubicBezTo>
                <a:cubicBezTo>
                  <a:pt x="14" y="7"/>
                  <a:pt x="14" y="7"/>
                  <a:pt x="14" y="7"/>
                </a:cubicBezTo>
                <a:cubicBezTo>
                  <a:pt x="14" y="5"/>
                  <a:pt x="14" y="5"/>
                  <a:pt x="14" y="5"/>
                </a:cubicBezTo>
                <a:cubicBezTo>
                  <a:pt x="14" y="5"/>
                  <a:pt x="14" y="5"/>
                  <a:pt x="14" y="5"/>
                </a:cubicBezTo>
                <a:cubicBezTo>
                  <a:pt x="14" y="4"/>
                  <a:pt x="14" y="4"/>
                  <a:pt x="14" y="4"/>
                </a:cubicBezTo>
                <a:cubicBezTo>
                  <a:pt x="14" y="3"/>
                  <a:pt x="14" y="3"/>
                  <a:pt x="14" y="3"/>
                </a:cubicBezTo>
                <a:cubicBezTo>
                  <a:pt x="14" y="3"/>
                  <a:pt x="14" y="3"/>
                  <a:pt x="14" y="3"/>
                </a:cubicBezTo>
                <a:cubicBezTo>
                  <a:pt x="13" y="3"/>
                  <a:pt x="13" y="3"/>
                  <a:pt x="13" y="3"/>
                </a:cubicBezTo>
                <a:cubicBezTo>
                  <a:pt x="12" y="3"/>
                  <a:pt x="12" y="3"/>
                  <a:pt x="12" y="3"/>
                </a:cubicBezTo>
                <a:cubicBezTo>
                  <a:pt x="11" y="2"/>
                  <a:pt x="11" y="2"/>
                  <a:pt x="11" y="2"/>
                </a:cubicBezTo>
                <a:cubicBezTo>
                  <a:pt x="9" y="2"/>
                  <a:pt x="9" y="2"/>
                  <a:pt x="9" y="2"/>
                </a:cubicBezTo>
                <a:cubicBezTo>
                  <a:pt x="9" y="2"/>
                  <a:pt x="9" y="2"/>
                  <a:pt x="9" y="2"/>
                </a:cubicBezTo>
                <a:cubicBezTo>
                  <a:pt x="8" y="2"/>
                  <a:pt x="8" y="2"/>
                  <a:pt x="8" y="2"/>
                </a:cubicBezTo>
                <a:cubicBezTo>
                  <a:pt x="6" y="2"/>
                  <a:pt x="6" y="2"/>
                  <a:pt x="6" y="2"/>
                </a:cubicBezTo>
                <a:cubicBezTo>
                  <a:pt x="6" y="3"/>
                  <a:pt x="6" y="3"/>
                  <a:pt x="6" y="3"/>
                </a:cubicBezTo>
                <a:cubicBezTo>
                  <a:pt x="6" y="3"/>
                  <a:pt x="7" y="3"/>
                  <a:pt x="7" y="3"/>
                </a:cubicBezTo>
                <a:cubicBezTo>
                  <a:pt x="9" y="4"/>
                  <a:pt x="9" y="4"/>
                  <a:pt x="9" y="4"/>
                </a:cubicBezTo>
                <a:cubicBezTo>
                  <a:pt x="9" y="5"/>
                  <a:pt x="9" y="5"/>
                  <a:pt x="9" y="5"/>
                </a:cubicBezTo>
                <a:cubicBezTo>
                  <a:pt x="9" y="5"/>
                  <a:pt x="9" y="5"/>
                  <a:pt x="9" y="5"/>
                </a:cubicBezTo>
                <a:cubicBezTo>
                  <a:pt x="9" y="7"/>
                  <a:pt x="9" y="7"/>
                  <a:pt x="9" y="7"/>
                </a:cubicBezTo>
                <a:cubicBezTo>
                  <a:pt x="10" y="8"/>
                  <a:pt x="10" y="8"/>
                  <a:pt x="10" y="8"/>
                </a:cubicBezTo>
                <a:cubicBezTo>
                  <a:pt x="10" y="8"/>
                  <a:pt x="10" y="8"/>
                  <a:pt x="10" y="8"/>
                </a:cubicBezTo>
                <a:cubicBezTo>
                  <a:pt x="12" y="9"/>
                  <a:pt x="12" y="9"/>
                  <a:pt x="12" y="9"/>
                </a:cubicBezTo>
                <a:cubicBezTo>
                  <a:pt x="11" y="9"/>
                  <a:pt x="11" y="9"/>
                  <a:pt x="11" y="9"/>
                </a:cubicBezTo>
                <a:cubicBezTo>
                  <a:pt x="9" y="9"/>
                  <a:pt x="9" y="9"/>
                  <a:pt x="9" y="9"/>
                </a:cubicBezTo>
                <a:cubicBezTo>
                  <a:pt x="9" y="10"/>
                  <a:pt x="9" y="10"/>
                  <a:pt x="9" y="10"/>
                </a:cubicBezTo>
                <a:cubicBezTo>
                  <a:pt x="8" y="9"/>
                  <a:pt x="8" y="9"/>
                  <a:pt x="8" y="9"/>
                </a:cubicBezTo>
                <a:cubicBezTo>
                  <a:pt x="7" y="10"/>
                  <a:pt x="7" y="10"/>
                  <a:pt x="7" y="10"/>
                </a:cubicBezTo>
                <a:cubicBezTo>
                  <a:pt x="6" y="9"/>
                  <a:pt x="6" y="9"/>
                  <a:pt x="6" y="9"/>
                </a:cubicBezTo>
                <a:cubicBezTo>
                  <a:pt x="4" y="10"/>
                  <a:pt x="4" y="10"/>
                  <a:pt x="4" y="10"/>
                </a:cubicBezTo>
                <a:cubicBezTo>
                  <a:pt x="4" y="9"/>
                  <a:pt x="4" y="9"/>
                  <a:pt x="4" y="9"/>
                </a:cubicBezTo>
                <a:cubicBezTo>
                  <a:pt x="4" y="9"/>
                  <a:pt x="4" y="9"/>
                  <a:pt x="4" y="9"/>
                </a:cubicBezTo>
                <a:cubicBezTo>
                  <a:pt x="2" y="9"/>
                  <a:pt x="2" y="9"/>
                  <a:pt x="2" y="9"/>
                </a:cubicBezTo>
                <a:cubicBezTo>
                  <a:pt x="2" y="9"/>
                  <a:pt x="2" y="9"/>
                  <a:pt x="2" y="9"/>
                </a:cubicBezTo>
                <a:cubicBezTo>
                  <a:pt x="1" y="9"/>
                  <a:pt x="1" y="9"/>
                  <a:pt x="1" y="9"/>
                </a:cubicBezTo>
                <a:cubicBezTo>
                  <a:pt x="0" y="10"/>
                  <a:pt x="0" y="10"/>
                  <a:pt x="0" y="10"/>
                </a:cubicBezTo>
                <a:cubicBezTo>
                  <a:pt x="0" y="11"/>
                  <a:pt x="0" y="11"/>
                  <a:pt x="0" y="11"/>
                </a:cubicBezTo>
                <a:cubicBezTo>
                  <a:pt x="2" y="11"/>
                  <a:pt x="2" y="11"/>
                  <a:pt x="2" y="11"/>
                </a:cubicBezTo>
                <a:cubicBezTo>
                  <a:pt x="3" y="12"/>
                  <a:pt x="3" y="12"/>
                  <a:pt x="3" y="12"/>
                </a:cubicBezTo>
                <a:cubicBezTo>
                  <a:pt x="3" y="12"/>
                  <a:pt x="3" y="12"/>
                  <a:pt x="3" y="12"/>
                </a:cubicBezTo>
                <a:cubicBezTo>
                  <a:pt x="4" y="11"/>
                  <a:pt x="4" y="11"/>
                  <a:pt x="4" y="11"/>
                </a:cubicBezTo>
                <a:cubicBezTo>
                  <a:pt x="4" y="11"/>
                  <a:pt x="4" y="11"/>
                  <a:pt x="4" y="11"/>
                </a:cubicBezTo>
                <a:cubicBezTo>
                  <a:pt x="6" y="11"/>
                  <a:pt x="6" y="11"/>
                  <a:pt x="6" y="11"/>
                </a:cubicBezTo>
                <a:cubicBezTo>
                  <a:pt x="7" y="11"/>
                  <a:pt x="7" y="11"/>
                  <a:pt x="7" y="11"/>
                </a:cubicBezTo>
                <a:cubicBezTo>
                  <a:pt x="10" y="12"/>
                  <a:pt x="10" y="12"/>
                  <a:pt x="10" y="12"/>
                </a:cubicBezTo>
                <a:cubicBezTo>
                  <a:pt x="11" y="11"/>
                  <a:pt x="11" y="11"/>
                  <a:pt x="11" y="11"/>
                </a:cubicBezTo>
                <a:cubicBezTo>
                  <a:pt x="11" y="12"/>
                  <a:pt x="11" y="12"/>
                  <a:pt x="11" y="12"/>
                </a:cubicBezTo>
                <a:cubicBezTo>
                  <a:pt x="12" y="12"/>
                  <a:pt x="12" y="12"/>
                  <a:pt x="12" y="12"/>
                </a:cubicBezTo>
                <a:close/>
                <a:moveTo>
                  <a:pt x="8" y="1"/>
                </a:moveTo>
                <a:cubicBezTo>
                  <a:pt x="9" y="0"/>
                  <a:pt x="9" y="0"/>
                  <a:pt x="9" y="0"/>
                </a:cubicBezTo>
                <a:cubicBezTo>
                  <a:pt x="11" y="1"/>
                  <a:pt x="11" y="1"/>
                  <a:pt x="11" y="1"/>
                </a:cubicBezTo>
                <a:cubicBezTo>
                  <a:pt x="9" y="1"/>
                  <a:pt x="9" y="1"/>
                  <a:pt x="9" y="1"/>
                </a:cubicBezTo>
                <a:cubicBezTo>
                  <a:pt x="8" y="1"/>
                  <a:pt x="8" y="1"/>
                  <a:pt x="8" y="1"/>
                </a:cubicBezTo>
                <a:close/>
                <a:moveTo>
                  <a:pt x="6" y="7"/>
                </a:moveTo>
                <a:cubicBezTo>
                  <a:pt x="7" y="7"/>
                  <a:pt x="7" y="7"/>
                  <a:pt x="7" y="7"/>
                </a:cubicBezTo>
                <a:cubicBezTo>
                  <a:pt x="8" y="7"/>
                  <a:pt x="8" y="7"/>
                  <a:pt x="8" y="7"/>
                </a:cubicBezTo>
                <a:cubicBezTo>
                  <a:pt x="8" y="8"/>
                  <a:pt x="8" y="8"/>
                  <a:pt x="8" y="8"/>
                </a:cubicBezTo>
                <a:cubicBezTo>
                  <a:pt x="7" y="8"/>
                  <a:pt x="7" y="8"/>
                  <a:pt x="7" y="8"/>
                </a:cubicBezTo>
                <a:lnTo>
                  <a:pt x="6" y="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7" name="Freeform 1324"/>
          <p:cNvSpPr>
            <a:spLocks noEditPoints="1"/>
          </p:cNvSpPr>
          <p:nvPr/>
        </p:nvSpPr>
        <p:spPr bwMode="auto">
          <a:xfrm>
            <a:off x="4190748" y="3846039"/>
            <a:ext cx="222697" cy="78328"/>
          </a:xfrm>
          <a:custGeom>
            <a:avLst/>
            <a:gdLst/>
            <a:ahLst/>
            <a:cxnLst>
              <a:cxn ang="0">
                <a:pos x="32" y="19"/>
              </a:cxn>
              <a:cxn ang="0">
                <a:pos x="29" y="24"/>
              </a:cxn>
              <a:cxn ang="0">
                <a:pos x="27" y="24"/>
              </a:cxn>
              <a:cxn ang="0">
                <a:pos x="29" y="21"/>
              </a:cxn>
              <a:cxn ang="0">
                <a:pos x="8" y="13"/>
              </a:cxn>
              <a:cxn ang="0">
                <a:pos x="8" y="16"/>
              </a:cxn>
              <a:cxn ang="0">
                <a:pos x="0" y="19"/>
              </a:cxn>
              <a:cxn ang="0">
                <a:pos x="8" y="19"/>
              </a:cxn>
              <a:cxn ang="0">
                <a:pos x="13" y="19"/>
              </a:cxn>
              <a:cxn ang="0">
                <a:pos x="21" y="13"/>
              </a:cxn>
              <a:cxn ang="0">
                <a:pos x="29" y="8"/>
              </a:cxn>
              <a:cxn ang="0">
                <a:pos x="38" y="8"/>
              </a:cxn>
              <a:cxn ang="0">
                <a:pos x="46" y="10"/>
              </a:cxn>
              <a:cxn ang="0">
                <a:pos x="40" y="10"/>
              </a:cxn>
              <a:cxn ang="0">
                <a:pos x="51" y="13"/>
              </a:cxn>
              <a:cxn ang="0">
                <a:pos x="59" y="16"/>
              </a:cxn>
              <a:cxn ang="0">
                <a:pos x="64" y="16"/>
              </a:cxn>
              <a:cxn ang="0">
                <a:pos x="72" y="21"/>
              </a:cxn>
              <a:cxn ang="0">
                <a:pos x="78" y="21"/>
              </a:cxn>
              <a:cxn ang="0">
                <a:pos x="86" y="21"/>
              </a:cxn>
              <a:cxn ang="0">
                <a:pos x="97" y="35"/>
              </a:cxn>
              <a:cxn ang="0">
                <a:pos x="105" y="37"/>
              </a:cxn>
              <a:cxn ang="0">
                <a:pos x="107" y="43"/>
              </a:cxn>
              <a:cxn ang="0">
                <a:pos x="99" y="48"/>
              </a:cxn>
              <a:cxn ang="0">
                <a:pos x="110" y="48"/>
              </a:cxn>
              <a:cxn ang="0">
                <a:pos x="123" y="51"/>
              </a:cxn>
              <a:cxn ang="0">
                <a:pos x="134" y="48"/>
              </a:cxn>
              <a:cxn ang="0">
                <a:pos x="142" y="45"/>
              </a:cxn>
              <a:cxn ang="0">
                <a:pos x="142" y="40"/>
              </a:cxn>
              <a:cxn ang="0">
                <a:pos x="126" y="35"/>
              </a:cxn>
              <a:cxn ang="0">
                <a:pos x="126" y="29"/>
              </a:cxn>
              <a:cxn ang="0">
                <a:pos x="121" y="29"/>
              </a:cxn>
              <a:cxn ang="0">
                <a:pos x="113" y="27"/>
              </a:cxn>
              <a:cxn ang="0">
                <a:pos x="105" y="24"/>
              </a:cxn>
              <a:cxn ang="0">
                <a:pos x="105" y="24"/>
              </a:cxn>
              <a:cxn ang="0">
                <a:pos x="94" y="16"/>
              </a:cxn>
              <a:cxn ang="0">
                <a:pos x="80" y="13"/>
              </a:cxn>
              <a:cxn ang="0">
                <a:pos x="72" y="5"/>
              </a:cxn>
              <a:cxn ang="0">
                <a:pos x="59" y="2"/>
              </a:cxn>
              <a:cxn ang="0">
                <a:pos x="48" y="0"/>
              </a:cxn>
              <a:cxn ang="0">
                <a:pos x="35" y="0"/>
              </a:cxn>
              <a:cxn ang="0">
                <a:pos x="19" y="5"/>
              </a:cxn>
              <a:cxn ang="0">
                <a:pos x="8" y="10"/>
              </a:cxn>
            </a:cxnLst>
            <a:rect l="0" t="0" r="r" b="b"/>
            <a:pathLst>
              <a:path w="145" h="51">
                <a:moveTo>
                  <a:pt x="27" y="19"/>
                </a:moveTo>
                <a:lnTo>
                  <a:pt x="29" y="19"/>
                </a:lnTo>
                <a:lnTo>
                  <a:pt x="32" y="19"/>
                </a:lnTo>
                <a:lnTo>
                  <a:pt x="35" y="21"/>
                </a:lnTo>
                <a:lnTo>
                  <a:pt x="32" y="24"/>
                </a:lnTo>
                <a:lnTo>
                  <a:pt x="29" y="24"/>
                </a:lnTo>
                <a:lnTo>
                  <a:pt x="27" y="24"/>
                </a:lnTo>
                <a:lnTo>
                  <a:pt x="27" y="21"/>
                </a:lnTo>
                <a:lnTo>
                  <a:pt x="27" y="24"/>
                </a:lnTo>
                <a:lnTo>
                  <a:pt x="29" y="24"/>
                </a:lnTo>
                <a:lnTo>
                  <a:pt x="29" y="21"/>
                </a:lnTo>
                <a:lnTo>
                  <a:pt x="29" y="21"/>
                </a:lnTo>
                <a:lnTo>
                  <a:pt x="27" y="19"/>
                </a:lnTo>
                <a:lnTo>
                  <a:pt x="27" y="19"/>
                </a:lnTo>
                <a:close/>
                <a:moveTo>
                  <a:pt x="8" y="13"/>
                </a:moveTo>
                <a:lnTo>
                  <a:pt x="11" y="16"/>
                </a:lnTo>
                <a:lnTo>
                  <a:pt x="11" y="16"/>
                </a:lnTo>
                <a:lnTo>
                  <a:pt x="8" y="16"/>
                </a:lnTo>
                <a:lnTo>
                  <a:pt x="3" y="19"/>
                </a:lnTo>
                <a:lnTo>
                  <a:pt x="0" y="19"/>
                </a:lnTo>
                <a:lnTo>
                  <a:pt x="0" y="19"/>
                </a:lnTo>
                <a:lnTo>
                  <a:pt x="3" y="21"/>
                </a:lnTo>
                <a:lnTo>
                  <a:pt x="5" y="16"/>
                </a:lnTo>
                <a:lnTo>
                  <a:pt x="8" y="19"/>
                </a:lnTo>
                <a:lnTo>
                  <a:pt x="8" y="21"/>
                </a:lnTo>
                <a:lnTo>
                  <a:pt x="11" y="19"/>
                </a:lnTo>
                <a:lnTo>
                  <a:pt x="13" y="19"/>
                </a:lnTo>
                <a:lnTo>
                  <a:pt x="16" y="13"/>
                </a:lnTo>
                <a:lnTo>
                  <a:pt x="19" y="13"/>
                </a:lnTo>
                <a:lnTo>
                  <a:pt x="21" y="13"/>
                </a:lnTo>
                <a:lnTo>
                  <a:pt x="21" y="13"/>
                </a:lnTo>
                <a:lnTo>
                  <a:pt x="24" y="13"/>
                </a:lnTo>
                <a:lnTo>
                  <a:pt x="29" y="8"/>
                </a:lnTo>
                <a:lnTo>
                  <a:pt x="32" y="8"/>
                </a:lnTo>
                <a:lnTo>
                  <a:pt x="32" y="8"/>
                </a:lnTo>
                <a:lnTo>
                  <a:pt x="38" y="8"/>
                </a:lnTo>
                <a:lnTo>
                  <a:pt x="40" y="8"/>
                </a:lnTo>
                <a:lnTo>
                  <a:pt x="46" y="8"/>
                </a:lnTo>
                <a:lnTo>
                  <a:pt x="46" y="10"/>
                </a:lnTo>
                <a:lnTo>
                  <a:pt x="46" y="10"/>
                </a:lnTo>
                <a:lnTo>
                  <a:pt x="43" y="10"/>
                </a:lnTo>
                <a:lnTo>
                  <a:pt x="40" y="10"/>
                </a:lnTo>
                <a:lnTo>
                  <a:pt x="43" y="13"/>
                </a:lnTo>
                <a:lnTo>
                  <a:pt x="51" y="16"/>
                </a:lnTo>
                <a:lnTo>
                  <a:pt x="51" y="13"/>
                </a:lnTo>
                <a:lnTo>
                  <a:pt x="54" y="13"/>
                </a:lnTo>
                <a:lnTo>
                  <a:pt x="56" y="16"/>
                </a:lnTo>
                <a:lnTo>
                  <a:pt x="59" y="16"/>
                </a:lnTo>
                <a:lnTo>
                  <a:pt x="62" y="16"/>
                </a:lnTo>
                <a:lnTo>
                  <a:pt x="62" y="16"/>
                </a:lnTo>
                <a:lnTo>
                  <a:pt x="64" y="16"/>
                </a:lnTo>
                <a:lnTo>
                  <a:pt x="64" y="19"/>
                </a:lnTo>
                <a:lnTo>
                  <a:pt x="70" y="21"/>
                </a:lnTo>
                <a:lnTo>
                  <a:pt x="72" y="21"/>
                </a:lnTo>
                <a:lnTo>
                  <a:pt x="75" y="21"/>
                </a:lnTo>
                <a:lnTo>
                  <a:pt x="78" y="24"/>
                </a:lnTo>
                <a:lnTo>
                  <a:pt x="78" y="21"/>
                </a:lnTo>
                <a:lnTo>
                  <a:pt x="80" y="24"/>
                </a:lnTo>
                <a:lnTo>
                  <a:pt x="86" y="21"/>
                </a:lnTo>
                <a:lnTo>
                  <a:pt x="86" y="21"/>
                </a:lnTo>
                <a:lnTo>
                  <a:pt x="89" y="29"/>
                </a:lnTo>
                <a:lnTo>
                  <a:pt x="94" y="35"/>
                </a:lnTo>
                <a:lnTo>
                  <a:pt x="97" y="35"/>
                </a:lnTo>
                <a:lnTo>
                  <a:pt x="97" y="35"/>
                </a:lnTo>
                <a:lnTo>
                  <a:pt x="99" y="37"/>
                </a:lnTo>
                <a:lnTo>
                  <a:pt x="105" y="37"/>
                </a:lnTo>
                <a:lnTo>
                  <a:pt x="105" y="37"/>
                </a:lnTo>
                <a:lnTo>
                  <a:pt x="107" y="40"/>
                </a:lnTo>
                <a:lnTo>
                  <a:pt x="107" y="43"/>
                </a:lnTo>
                <a:lnTo>
                  <a:pt x="105" y="43"/>
                </a:lnTo>
                <a:lnTo>
                  <a:pt x="99" y="45"/>
                </a:lnTo>
                <a:lnTo>
                  <a:pt x="99" y="48"/>
                </a:lnTo>
                <a:lnTo>
                  <a:pt x="105" y="51"/>
                </a:lnTo>
                <a:lnTo>
                  <a:pt x="107" y="48"/>
                </a:lnTo>
                <a:lnTo>
                  <a:pt x="110" y="48"/>
                </a:lnTo>
                <a:lnTo>
                  <a:pt x="115" y="48"/>
                </a:lnTo>
                <a:lnTo>
                  <a:pt x="118" y="48"/>
                </a:lnTo>
                <a:lnTo>
                  <a:pt x="123" y="51"/>
                </a:lnTo>
                <a:lnTo>
                  <a:pt x="132" y="48"/>
                </a:lnTo>
                <a:lnTo>
                  <a:pt x="132" y="48"/>
                </a:lnTo>
                <a:lnTo>
                  <a:pt x="134" y="48"/>
                </a:lnTo>
                <a:lnTo>
                  <a:pt x="134" y="45"/>
                </a:lnTo>
                <a:lnTo>
                  <a:pt x="140" y="45"/>
                </a:lnTo>
                <a:lnTo>
                  <a:pt x="142" y="45"/>
                </a:lnTo>
                <a:lnTo>
                  <a:pt x="145" y="43"/>
                </a:lnTo>
                <a:lnTo>
                  <a:pt x="145" y="43"/>
                </a:lnTo>
                <a:lnTo>
                  <a:pt x="142" y="40"/>
                </a:lnTo>
                <a:lnTo>
                  <a:pt x="140" y="37"/>
                </a:lnTo>
                <a:lnTo>
                  <a:pt x="134" y="35"/>
                </a:lnTo>
                <a:lnTo>
                  <a:pt x="126" y="35"/>
                </a:lnTo>
                <a:lnTo>
                  <a:pt x="126" y="35"/>
                </a:lnTo>
                <a:lnTo>
                  <a:pt x="126" y="32"/>
                </a:lnTo>
                <a:lnTo>
                  <a:pt x="126" y="29"/>
                </a:lnTo>
                <a:lnTo>
                  <a:pt x="126" y="29"/>
                </a:lnTo>
                <a:lnTo>
                  <a:pt x="123" y="29"/>
                </a:lnTo>
                <a:lnTo>
                  <a:pt x="121" y="29"/>
                </a:lnTo>
                <a:lnTo>
                  <a:pt x="115" y="27"/>
                </a:lnTo>
                <a:lnTo>
                  <a:pt x="115" y="27"/>
                </a:lnTo>
                <a:lnTo>
                  <a:pt x="113" y="27"/>
                </a:lnTo>
                <a:lnTo>
                  <a:pt x="110" y="24"/>
                </a:lnTo>
                <a:lnTo>
                  <a:pt x="107" y="24"/>
                </a:lnTo>
                <a:lnTo>
                  <a:pt x="105" y="24"/>
                </a:lnTo>
                <a:lnTo>
                  <a:pt x="107" y="21"/>
                </a:lnTo>
                <a:lnTo>
                  <a:pt x="105" y="21"/>
                </a:lnTo>
                <a:lnTo>
                  <a:pt x="105" y="24"/>
                </a:lnTo>
                <a:lnTo>
                  <a:pt x="102" y="21"/>
                </a:lnTo>
                <a:lnTo>
                  <a:pt x="97" y="21"/>
                </a:lnTo>
                <a:lnTo>
                  <a:pt x="94" y="16"/>
                </a:lnTo>
                <a:lnTo>
                  <a:pt x="91" y="16"/>
                </a:lnTo>
                <a:lnTo>
                  <a:pt x="86" y="13"/>
                </a:lnTo>
                <a:lnTo>
                  <a:pt x="80" y="13"/>
                </a:lnTo>
                <a:lnTo>
                  <a:pt x="78" y="10"/>
                </a:lnTo>
                <a:lnTo>
                  <a:pt x="75" y="8"/>
                </a:lnTo>
                <a:lnTo>
                  <a:pt x="72" y="5"/>
                </a:lnTo>
                <a:lnTo>
                  <a:pt x="70" y="5"/>
                </a:lnTo>
                <a:lnTo>
                  <a:pt x="70" y="2"/>
                </a:lnTo>
                <a:lnTo>
                  <a:pt x="59" y="2"/>
                </a:lnTo>
                <a:lnTo>
                  <a:pt x="56" y="2"/>
                </a:lnTo>
                <a:lnTo>
                  <a:pt x="51" y="2"/>
                </a:lnTo>
                <a:lnTo>
                  <a:pt x="48" y="0"/>
                </a:lnTo>
                <a:lnTo>
                  <a:pt x="43" y="0"/>
                </a:lnTo>
                <a:lnTo>
                  <a:pt x="38" y="0"/>
                </a:lnTo>
                <a:lnTo>
                  <a:pt x="35" y="0"/>
                </a:lnTo>
                <a:lnTo>
                  <a:pt x="27" y="2"/>
                </a:lnTo>
                <a:lnTo>
                  <a:pt x="21" y="2"/>
                </a:lnTo>
                <a:lnTo>
                  <a:pt x="19" y="5"/>
                </a:lnTo>
                <a:lnTo>
                  <a:pt x="13" y="5"/>
                </a:lnTo>
                <a:lnTo>
                  <a:pt x="11" y="8"/>
                </a:lnTo>
                <a:lnTo>
                  <a:pt x="8" y="10"/>
                </a:lnTo>
                <a:lnTo>
                  <a:pt x="8" y="1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8" name="Freeform 1325"/>
          <p:cNvSpPr>
            <a:spLocks noEditPoints="1"/>
          </p:cNvSpPr>
          <p:nvPr/>
        </p:nvSpPr>
        <p:spPr bwMode="auto">
          <a:xfrm>
            <a:off x="4327437" y="3758497"/>
            <a:ext cx="118260" cy="141297"/>
          </a:xfrm>
          <a:custGeom>
            <a:avLst/>
            <a:gdLst/>
            <a:ahLst/>
            <a:cxnLst>
              <a:cxn ang="0">
                <a:pos x="75" y="81"/>
              </a:cxn>
              <a:cxn ang="0">
                <a:pos x="64" y="92"/>
              </a:cxn>
              <a:cxn ang="0">
                <a:pos x="72" y="84"/>
              </a:cxn>
              <a:cxn ang="0">
                <a:pos x="67" y="86"/>
              </a:cxn>
              <a:cxn ang="0">
                <a:pos x="64" y="92"/>
              </a:cxn>
              <a:cxn ang="0">
                <a:pos x="77" y="70"/>
              </a:cxn>
              <a:cxn ang="0">
                <a:pos x="72" y="70"/>
              </a:cxn>
              <a:cxn ang="0">
                <a:pos x="64" y="62"/>
              </a:cxn>
              <a:cxn ang="0">
                <a:pos x="59" y="67"/>
              </a:cxn>
              <a:cxn ang="0">
                <a:pos x="59" y="70"/>
              </a:cxn>
              <a:cxn ang="0">
                <a:pos x="64" y="62"/>
              </a:cxn>
              <a:cxn ang="0">
                <a:pos x="59" y="62"/>
              </a:cxn>
              <a:cxn ang="0">
                <a:pos x="56" y="62"/>
              </a:cxn>
              <a:cxn ang="0">
                <a:pos x="45" y="49"/>
              </a:cxn>
              <a:cxn ang="0">
                <a:pos x="51" y="62"/>
              </a:cxn>
              <a:cxn ang="0">
                <a:pos x="45" y="54"/>
              </a:cxn>
              <a:cxn ang="0">
                <a:pos x="45" y="49"/>
              </a:cxn>
              <a:cxn ang="0">
                <a:pos x="34" y="51"/>
              </a:cxn>
              <a:cxn ang="0">
                <a:pos x="34" y="49"/>
              </a:cxn>
              <a:cxn ang="0">
                <a:pos x="56" y="46"/>
              </a:cxn>
              <a:cxn ang="0">
                <a:pos x="56" y="43"/>
              </a:cxn>
              <a:cxn ang="0">
                <a:pos x="43" y="38"/>
              </a:cxn>
              <a:cxn ang="0">
                <a:pos x="45" y="46"/>
              </a:cxn>
              <a:cxn ang="0">
                <a:pos x="45" y="41"/>
              </a:cxn>
              <a:cxn ang="0">
                <a:pos x="43" y="35"/>
              </a:cxn>
              <a:cxn ang="0">
                <a:pos x="37" y="30"/>
              </a:cxn>
              <a:cxn ang="0">
                <a:pos x="34" y="33"/>
              </a:cxn>
              <a:cxn ang="0">
                <a:pos x="34" y="27"/>
              </a:cxn>
              <a:cxn ang="0">
                <a:pos x="32" y="25"/>
              </a:cxn>
              <a:cxn ang="0">
                <a:pos x="24" y="3"/>
              </a:cxn>
              <a:cxn ang="0">
                <a:pos x="26" y="11"/>
              </a:cxn>
              <a:cxn ang="0">
                <a:pos x="24" y="16"/>
              </a:cxn>
              <a:cxn ang="0">
                <a:pos x="24" y="8"/>
              </a:cxn>
              <a:cxn ang="0">
                <a:pos x="16" y="0"/>
              </a:cxn>
              <a:cxn ang="0">
                <a:pos x="5" y="3"/>
              </a:cxn>
              <a:cxn ang="0">
                <a:pos x="13" y="0"/>
              </a:cxn>
              <a:cxn ang="0">
                <a:pos x="13" y="3"/>
              </a:cxn>
              <a:cxn ang="0">
                <a:pos x="0" y="3"/>
              </a:cxn>
              <a:cxn ang="0">
                <a:pos x="21" y="27"/>
              </a:cxn>
              <a:cxn ang="0">
                <a:pos x="18" y="30"/>
              </a:cxn>
              <a:cxn ang="0">
                <a:pos x="13" y="41"/>
              </a:cxn>
              <a:cxn ang="0">
                <a:pos x="13" y="41"/>
              </a:cxn>
              <a:cxn ang="0">
                <a:pos x="13" y="41"/>
              </a:cxn>
              <a:cxn ang="0">
                <a:pos x="10" y="43"/>
              </a:cxn>
              <a:cxn ang="0">
                <a:pos x="13" y="33"/>
              </a:cxn>
              <a:cxn ang="0">
                <a:pos x="8" y="33"/>
              </a:cxn>
              <a:cxn ang="0">
                <a:pos x="10" y="35"/>
              </a:cxn>
              <a:cxn ang="0">
                <a:pos x="16" y="41"/>
              </a:cxn>
              <a:cxn ang="0">
                <a:pos x="13" y="49"/>
              </a:cxn>
              <a:cxn ang="0">
                <a:pos x="16" y="46"/>
              </a:cxn>
            </a:cxnLst>
            <a:rect l="0" t="0" r="r" b="b"/>
            <a:pathLst>
              <a:path w="77" h="92">
                <a:moveTo>
                  <a:pt x="72" y="81"/>
                </a:moveTo>
                <a:lnTo>
                  <a:pt x="75" y="84"/>
                </a:lnTo>
                <a:lnTo>
                  <a:pt x="75" y="81"/>
                </a:lnTo>
                <a:lnTo>
                  <a:pt x="72" y="81"/>
                </a:lnTo>
                <a:lnTo>
                  <a:pt x="72" y="81"/>
                </a:lnTo>
                <a:close/>
                <a:moveTo>
                  <a:pt x="64" y="92"/>
                </a:moveTo>
                <a:lnTo>
                  <a:pt x="69" y="92"/>
                </a:lnTo>
                <a:lnTo>
                  <a:pt x="72" y="86"/>
                </a:lnTo>
                <a:lnTo>
                  <a:pt x="72" y="84"/>
                </a:lnTo>
                <a:lnTo>
                  <a:pt x="72" y="84"/>
                </a:lnTo>
                <a:lnTo>
                  <a:pt x="69" y="86"/>
                </a:lnTo>
                <a:lnTo>
                  <a:pt x="67" y="86"/>
                </a:lnTo>
                <a:lnTo>
                  <a:pt x="64" y="86"/>
                </a:lnTo>
                <a:lnTo>
                  <a:pt x="64" y="92"/>
                </a:lnTo>
                <a:lnTo>
                  <a:pt x="64" y="92"/>
                </a:lnTo>
                <a:close/>
                <a:moveTo>
                  <a:pt x="72" y="67"/>
                </a:moveTo>
                <a:lnTo>
                  <a:pt x="72" y="67"/>
                </a:lnTo>
                <a:lnTo>
                  <a:pt x="77" y="70"/>
                </a:lnTo>
                <a:lnTo>
                  <a:pt x="77" y="70"/>
                </a:lnTo>
                <a:lnTo>
                  <a:pt x="75" y="70"/>
                </a:lnTo>
                <a:lnTo>
                  <a:pt x="72" y="70"/>
                </a:lnTo>
                <a:lnTo>
                  <a:pt x="72" y="67"/>
                </a:lnTo>
                <a:lnTo>
                  <a:pt x="72" y="67"/>
                </a:lnTo>
                <a:close/>
                <a:moveTo>
                  <a:pt x="64" y="62"/>
                </a:moveTo>
                <a:lnTo>
                  <a:pt x="61" y="62"/>
                </a:lnTo>
                <a:lnTo>
                  <a:pt x="61" y="65"/>
                </a:lnTo>
                <a:lnTo>
                  <a:pt x="59" y="67"/>
                </a:lnTo>
                <a:lnTo>
                  <a:pt x="56" y="67"/>
                </a:lnTo>
                <a:lnTo>
                  <a:pt x="56" y="70"/>
                </a:lnTo>
                <a:lnTo>
                  <a:pt x="59" y="70"/>
                </a:lnTo>
                <a:lnTo>
                  <a:pt x="64" y="67"/>
                </a:lnTo>
                <a:lnTo>
                  <a:pt x="64" y="62"/>
                </a:lnTo>
                <a:lnTo>
                  <a:pt x="64" y="62"/>
                </a:lnTo>
                <a:lnTo>
                  <a:pt x="64" y="62"/>
                </a:lnTo>
                <a:close/>
                <a:moveTo>
                  <a:pt x="56" y="59"/>
                </a:moveTo>
                <a:lnTo>
                  <a:pt x="59" y="62"/>
                </a:lnTo>
                <a:lnTo>
                  <a:pt x="59" y="65"/>
                </a:lnTo>
                <a:lnTo>
                  <a:pt x="56" y="62"/>
                </a:lnTo>
                <a:lnTo>
                  <a:pt x="56" y="62"/>
                </a:lnTo>
                <a:lnTo>
                  <a:pt x="56" y="59"/>
                </a:lnTo>
                <a:lnTo>
                  <a:pt x="56" y="59"/>
                </a:lnTo>
                <a:close/>
                <a:moveTo>
                  <a:pt x="45" y="49"/>
                </a:moveTo>
                <a:lnTo>
                  <a:pt x="48" y="54"/>
                </a:lnTo>
                <a:lnTo>
                  <a:pt x="48" y="57"/>
                </a:lnTo>
                <a:lnTo>
                  <a:pt x="51" y="62"/>
                </a:lnTo>
                <a:lnTo>
                  <a:pt x="48" y="62"/>
                </a:lnTo>
                <a:lnTo>
                  <a:pt x="48" y="59"/>
                </a:lnTo>
                <a:lnTo>
                  <a:pt x="45" y="54"/>
                </a:lnTo>
                <a:lnTo>
                  <a:pt x="48" y="54"/>
                </a:lnTo>
                <a:lnTo>
                  <a:pt x="45" y="51"/>
                </a:lnTo>
                <a:lnTo>
                  <a:pt x="45" y="49"/>
                </a:lnTo>
                <a:lnTo>
                  <a:pt x="45" y="49"/>
                </a:lnTo>
                <a:close/>
                <a:moveTo>
                  <a:pt x="34" y="49"/>
                </a:moveTo>
                <a:lnTo>
                  <a:pt x="34" y="51"/>
                </a:lnTo>
                <a:lnTo>
                  <a:pt x="37" y="51"/>
                </a:lnTo>
                <a:lnTo>
                  <a:pt x="34" y="49"/>
                </a:lnTo>
                <a:lnTo>
                  <a:pt x="34" y="49"/>
                </a:lnTo>
                <a:close/>
                <a:moveTo>
                  <a:pt x="56" y="43"/>
                </a:moveTo>
                <a:lnTo>
                  <a:pt x="56" y="46"/>
                </a:lnTo>
                <a:lnTo>
                  <a:pt x="56" y="46"/>
                </a:lnTo>
                <a:lnTo>
                  <a:pt x="59" y="43"/>
                </a:lnTo>
                <a:lnTo>
                  <a:pt x="56" y="43"/>
                </a:lnTo>
                <a:lnTo>
                  <a:pt x="56" y="43"/>
                </a:lnTo>
                <a:close/>
                <a:moveTo>
                  <a:pt x="43" y="35"/>
                </a:moveTo>
                <a:lnTo>
                  <a:pt x="43" y="35"/>
                </a:lnTo>
                <a:lnTo>
                  <a:pt x="43" y="38"/>
                </a:lnTo>
                <a:lnTo>
                  <a:pt x="45" y="43"/>
                </a:lnTo>
                <a:lnTo>
                  <a:pt x="43" y="43"/>
                </a:lnTo>
                <a:lnTo>
                  <a:pt x="45" y="46"/>
                </a:lnTo>
                <a:lnTo>
                  <a:pt x="48" y="46"/>
                </a:lnTo>
                <a:lnTo>
                  <a:pt x="48" y="43"/>
                </a:lnTo>
                <a:lnTo>
                  <a:pt x="45" y="41"/>
                </a:lnTo>
                <a:lnTo>
                  <a:pt x="45" y="38"/>
                </a:lnTo>
                <a:lnTo>
                  <a:pt x="43" y="35"/>
                </a:lnTo>
                <a:lnTo>
                  <a:pt x="43" y="35"/>
                </a:lnTo>
                <a:close/>
                <a:moveTo>
                  <a:pt x="32" y="25"/>
                </a:moveTo>
                <a:lnTo>
                  <a:pt x="34" y="25"/>
                </a:lnTo>
                <a:lnTo>
                  <a:pt x="37" y="30"/>
                </a:lnTo>
                <a:lnTo>
                  <a:pt x="37" y="33"/>
                </a:lnTo>
                <a:lnTo>
                  <a:pt x="34" y="33"/>
                </a:lnTo>
                <a:lnTo>
                  <a:pt x="34" y="33"/>
                </a:lnTo>
                <a:lnTo>
                  <a:pt x="34" y="33"/>
                </a:lnTo>
                <a:lnTo>
                  <a:pt x="37" y="30"/>
                </a:lnTo>
                <a:lnTo>
                  <a:pt x="34" y="27"/>
                </a:lnTo>
                <a:lnTo>
                  <a:pt x="32" y="25"/>
                </a:lnTo>
                <a:lnTo>
                  <a:pt x="32" y="25"/>
                </a:lnTo>
                <a:lnTo>
                  <a:pt x="32" y="25"/>
                </a:lnTo>
                <a:close/>
                <a:moveTo>
                  <a:pt x="16" y="0"/>
                </a:moveTo>
                <a:lnTo>
                  <a:pt x="21" y="0"/>
                </a:lnTo>
                <a:lnTo>
                  <a:pt x="24" y="3"/>
                </a:lnTo>
                <a:lnTo>
                  <a:pt x="26" y="6"/>
                </a:lnTo>
                <a:lnTo>
                  <a:pt x="26" y="6"/>
                </a:lnTo>
                <a:lnTo>
                  <a:pt x="26" y="11"/>
                </a:lnTo>
                <a:lnTo>
                  <a:pt x="24" y="11"/>
                </a:lnTo>
                <a:lnTo>
                  <a:pt x="24" y="14"/>
                </a:lnTo>
                <a:lnTo>
                  <a:pt x="24" y="16"/>
                </a:lnTo>
                <a:lnTo>
                  <a:pt x="24" y="11"/>
                </a:lnTo>
                <a:lnTo>
                  <a:pt x="24" y="8"/>
                </a:lnTo>
                <a:lnTo>
                  <a:pt x="24" y="8"/>
                </a:lnTo>
                <a:lnTo>
                  <a:pt x="21" y="3"/>
                </a:lnTo>
                <a:lnTo>
                  <a:pt x="21" y="0"/>
                </a:lnTo>
                <a:lnTo>
                  <a:pt x="16" y="0"/>
                </a:lnTo>
                <a:lnTo>
                  <a:pt x="16" y="0"/>
                </a:lnTo>
                <a:close/>
                <a:moveTo>
                  <a:pt x="0" y="3"/>
                </a:moveTo>
                <a:lnTo>
                  <a:pt x="5" y="3"/>
                </a:lnTo>
                <a:lnTo>
                  <a:pt x="5" y="3"/>
                </a:lnTo>
                <a:lnTo>
                  <a:pt x="10" y="0"/>
                </a:lnTo>
                <a:lnTo>
                  <a:pt x="13" y="0"/>
                </a:lnTo>
                <a:lnTo>
                  <a:pt x="16" y="3"/>
                </a:lnTo>
                <a:lnTo>
                  <a:pt x="16" y="3"/>
                </a:lnTo>
                <a:lnTo>
                  <a:pt x="13" y="3"/>
                </a:lnTo>
                <a:lnTo>
                  <a:pt x="8" y="6"/>
                </a:lnTo>
                <a:lnTo>
                  <a:pt x="5" y="6"/>
                </a:lnTo>
                <a:lnTo>
                  <a:pt x="0" y="3"/>
                </a:lnTo>
                <a:lnTo>
                  <a:pt x="0" y="3"/>
                </a:lnTo>
                <a:close/>
                <a:moveTo>
                  <a:pt x="18" y="27"/>
                </a:moveTo>
                <a:lnTo>
                  <a:pt x="21" y="27"/>
                </a:lnTo>
                <a:lnTo>
                  <a:pt x="24" y="27"/>
                </a:lnTo>
                <a:lnTo>
                  <a:pt x="24" y="30"/>
                </a:lnTo>
                <a:lnTo>
                  <a:pt x="18" y="30"/>
                </a:lnTo>
                <a:lnTo>
                  <a:pt x="18" y="27"/>
                </a:lnTo>
                <a:lnTo>
                  <a:pt x="18" y="27"/>
                </a:lnTo>
                <a:close/>
                <a:moveTo>
                  <a:pt x="13" y="41"/>
                </a:moveTo>
                <a:lnTo>
                  <a:pt x="13" y="41"/>
                </a:lnTo>
                <a:lnTo>
                  <a:pt x="16" y="41"/>
                </a:lnTo>
                <a:lnTo>
                  <a:pt x="13" y="41"/>
                </a:lnTo>
                <a:lnTo>
                  <a:pt x="13" y="41"/>
                </a:lnTo>
                <a:close/>
                <a:moveTo>
                  <a:pt x="10" y="43"/>
                </a:moveTo>
                <a:lnTo>
                  <a:pt x="13" y="41"/>
                </a:lnTo>
                <a:lnTo>
                  <a:pt x="13" y="43"/>
                </a:lnTo>
                <a:lnTo>
                  <a:pt x="10" y="43"/>
                </a:lnTo>
                <a:lnTo>
                  <a:pt x="10" y="43"/>
                </a:lnTo>
                <a:close/>
                <a:moveTo>
                  <a:pt x="10" y="38"/>
                </a:moveTo>
                <a:lnTo>
                  <a:pt x="16" y="35"/>
                </a:lnTo>
                <a:lnTo>
                  <a:pt x="13" y="33"/>
                </a:lnTo>
                <a:lnTo>
                  <a:pt x="13" y="30"/>
                </a:lnTo>
                <a:lnTo>
                  <a:pt x="10" y="27"/>
                </a:lnTo>
                <a:lnTo>
                  <a:pt x="8" y="33"/>
                </a:lnTo>
                <a:lnTo>
                  <a:pt x="8" y="35"/>
                </a:lnTo>
                <a:lnTo>
                  <a:pt x="8" y="38"/>
                </a:lnTo>
                <a:lnTo>
                  <a:pt x="10" y="35"/>
                </a:lnTo>
                <a:lnTo>
                  <a:pt x="10" y="38"/>
                </a:lnTo>
                <a:lnTo>
                  <a:pt x="10" y="38"/>
                </a:lnTo>
                <a:close/>
                <a:moveTo>
                  <a:pt x="16" y="41"/>
                </a:moveTo>
                <a:lnTo>
                  <a:pt x="13" y="43"/>
                </a:lnTo>
                <a:lnTo>
                  <a:pt x="13" y="46"/>
                </a:lnTo>
                <a:lnTo>
                  <a:pt x="13" y="49"/>
                </a:lnTo>
                <a:lnTo>
                  <a:pt x="16" y="49"/>
                </a:lnTo>
                <a:lnTo>
                  <a:pt x="16" y="46"/>
                </a:lnTo>
                <a:lnTo>
                  <a:pt x="16" y="46"/>
                </a:lnTo>
                <a:lnTo>
                  <a:pt x="16" y="43"/>
                </a:lnTo>
                <a:lnTo>
                  <a:pt x="16" y="4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79" name="Freeform 1326"/>
          <p:cNvSpPr>
            <a:spLocks noEditPoints="1"/>
          </p:cNvSpPr>
          <p:nvPr/>
        </p:nvSpPr>
        <p:spPr bwMode="auto">
          <a:xfrm>
            <a:off x="3461226" y="3102695"/>
            <a:ext cx="1179521" cy="697269"/>
          </a:xfrm>
          <a:custGeom>
            <a:avLst/>
            <a:gdLst/>
            <a:ahLst/>
            <a:cxnLst>
              <a:cxn ang="0">
                <a:pos x="166" y="17"/>
              </a:cxn>
              <a:cxn ang="0">
                <a:pos x="201" y="33"/>
              </a:cxn>
              <a:cxn ang="0">
                <a:pos x="239" y="51"/>
              </a:cxn>
              <a:cxn ang="0">
                <a:pos x="269" y="42"/>
              </a:cxn>
              <a:cxn ang="0">
                <a:pos x="282" y="35"/>
              </a:cxn>
              <a:cxn ang="0">
                <a:pos x="285" y="50"/>
              </a:cxn>
              <a:cxn ang="0">
                <a:pos x="275" y="53"/>
              </a:cxn>
              <a:cxn ang="0">
                <a:pos x="267" y="57"/>
              </a:cxn>
              <a:cxn ang="0">
                <a:pos x="266" y="67"/>
              </a:cxn>
              <a:cxn ang="0">
                <a:pos x="260" y="72"/>
              </a:cxn>
              <a:cxn ang="0">
                <a:pos x="245" y="78"/>
              </a:cxn>
              <a:cxn ang="0">
                <a:pos x="240" y="87"/>
              </a:cxn>
              <a:cxn ang="0">
                <a:pos x="238" y="89"/>
              </a:cxn>
              <a:cxn ang="0">
                <a:pos x="234" y="95"/>
              </a:cxn>
              <a:cxn ang="0">
                <a:pos x="233" y="85"/>
              </a:cxn>
              <a:cxn ang="0">
                <a:pos x="231" y="92"/>
              </a:cxn>
              <a:cxn ang="0">
                <a:pos x="231" y="95"/>
              </a:cxn>
              <a:cxn ang="0">
                <a:pos x="228" y="98"/>
              </a:cxn>
              <a:cxn ang="0">
                <a:pos x="230" y="105"/>
              </a:cxn>
              <a:cxn ang="0">
                <a:pos x="233" y="108"/>
              </a:cxn>
              <a:cxn ang="0">
                <a:pos x="228" y="112"/>
              </a:cxn>
              <a:cxn ang="0">
                <a:pos x="220" y="119"/>
              </a:cxn>
              <a:cxn ang="0">
                <a:pos x="208" y="126"/>
              </a:cxn>
              <a:cxn ang="0">
                <a:pos x="201" y="139"/>
              </a:cxn>
              <a:cxn ang="0">
                <a:pos x="204" y="162"/>
              </a:cxn>
              <a:cxn ang="0">
                <a:pos x="196" y="165"/>
              </a:cxn>
              <a:cxn ang="0">
                <a:pos x="193" y="157"/>
              </a:cxn>
              <a:cxn ang="0">
                <a:pos x="191" y="146"/>
              </a:cxn>
              <a:cxn ang="0">
                <a:pos x="183" y="142"/>
              </a:cxn>
              <a:cxn ang="0">
                <a:pos x="178" y="139"/>
              </a:cxn>
              <a:cxn ang="0">
                <a:pos x="169" y="138"/>
              </a:cxn>
              <a:cxn ang="0">
                <a:pos x="158" y="141"/>
              </a:cxn>
              <a:cxn ang="0">
                <a:pos x="159" y="146"/>
              </a:cxn>
              <a:cxn ang="0">
                <a:pos x="150" y="145"/>
              </a:cxn>
              <a:cxn ang="0">
                <a:pos x="142" y="142"/>
              </a:cxn>
              <a:cxn ang="0">
                <a:pos x="132" y="143"/>
              </a:cxn>
              <a:cxn ang="0">
                <a:pos x="123" y="149"/>
              </a:cxn>
              <a:cxn ang="0">
                <a:pos x="118" y="163"/>
              </a:cxn>
              <a:cxn ang="0">
                <a:pos x="109" y="156"/>
              </a:cxn>
              <a:cxn ang="0">
                <a:pos x="103" y="142"/>
              </a:cxn>
              <a:cxn ang="0">
                <a:pos x="94" y="143"/>
              </a:cxn>
              <a:cxn ang="0">
                <a:pos x="87" y="142"/>
              </a:cxn>
              <a:cxn ang="0">
                <a:pos x="83" y="136"/>
              </a:cxn>
              <a:cxn ang="0">
                <a:pos x="77" y="127"/>
              </a:cxn>
              <a:cxn ang="0">
                <a:pos x="20" y="112"/>
              </a:cxn>
              <a:cxn ang="0">
                <a:pos x="10" y="104"/>
              </a:cxn>
              <a:cxn ang="0">
                <a:pos x="7" y="91"/>
              </a:cxn>
              <a:cxn ang="0">
                <a:pos x="6" y="84"/>
              </a:cxn>
              <a:cxn ang="0">
                <a:pos x="5" y="84"/>
              </a:cxn>
              <a:cxn ang="0">
                <a:pos x="1" y="66"/>
              </a:cxn>
              <a:cxn ang="0">
                <a:pos x="3" y="49"/>
              </a:cxn>
              <a:cxn ang="0">
                <a:pos x="12" y="24"/>
              </a:cxn>
              <a:cxn ang="0">
                <a:pos x="13" y="21"/>
              </a:cxn>
              <a:cxn ang="0">
                <a:pos x="14" y="10"/>
              </a:cxn>
              <a:cxn ang="0">
                <a:pos x="21" y="11"/>
              </a:cxn>
              <a:cxn ang="0">
                <a:pos x="22" y="15"/>
              </a:cxn>
              <a:cxn ang="0">
                <a:pos x="26" y="4"/>
              </a:cxn>
              <a:cxn ang="0">
                <a:pos x="248" y="76"/>
              </a:cxn>
              <a:cxn ang="0">
                <a:pos x="253" y="74"/>
              </a:cxn>
              <a:cxn ang="0">
                <a:pos x="25" y="6"/>
              </a:cxn>
              <a:cxn ang="0">
                <a:pos x="119" y="156"/>
              </a:cxn>
            </a:cxnLst>
            <a:rect l="0" t="0" r="r" b="b"/>
            <a:pathLst>
              <a:path w="286" h="169">
                <a:moveTo>
                  <a:pt x="25" y="0"/>
                </a:moveTo>
                <a:cubicBezTo>
                  <a:pt x="156" y="13"/>
                  <a:pt x="156" y="13"/>
                  <a:pt x="156" y="13"/>
                </a:cubicBezTo>
                <a:cubicBezTo>
                  <a:pt x="157" y="13"/>
                  <a:pt x="157" y="13"/>
                  <a:pt x="157" y="13"/>
                </a:cubicBezTo>
                <a:cubicBezTo>
                  <a:pt x="158" y="13"/>
                  <a:pt x="158" y="13"/>
                  <a:pt x="158" y="13"/>
                </a:cubicBezTo>
                <a:cubicBezTo>
                  <a:pt x="159" y="14"/>
                  <a:pt x="159" y="14"/>
                  <a:pt x="159" y="14"/>
                </a:cubicBezTo>
                <a:cubicBezTo>
                  <a:pt x="159" y="15"/>
                  <a:pt x="159" y="15"/>
                  <a:pt x="159" y="15"/>
                </a:cubicBezTo>
                <a:cubicBezTo>
                  <a:pt x="160" y="15"/>
                  <a:pt x="160" y="15"/>
                  <a:pt x="160" y="15"/>
                </a:cubicBezTo>
                <a:cubicBezTo>
                  <a:pt x="160" y="16"/>
                  <a:pt x="160" y="16"/>
                  <a:pt x="160" y="16"/>
                </a:cubicBezTo>
                <a:cubicBezTo>
                  <a:pt x="161" y="16"/>
                  <a:pt x="161" y="16"/>
                  <a:pt x="161" y="16"/>
                </a:cubicBezTo>
                <a:cubicBezTo>
                  <a:pt x="161" y="16"/>
                  <a:pt x="161" y="16"/>
                  <a:pt x="161" y="16"/>
                </a:cubicBezTo>
                <a:cubicBezTo>
                  <a:pt x="162" y="16"/>
                  <a:pt x="162" y="16"/>
                  <a:pt x="162" y="16"/>
                </a:cubicBezTo>
                <a:cubicBezTo>
                  <a:pt x="163" y="17"/>
                  <a:pt x="163" y="17"/>
                  <a:pt x="163" y="17"/>
                </a:cubicBezTo>
                <a:cubicBezTo>
                  <a:pt x="163" y="17"/>
                  <a:pt x="163" y="17"/>
                  <a:pt x="163" y="17"/>
                </a:cubicBezTo>
                <a:cubicBezTo>
                  <a:pt x="164" y="17"/>
                  <a:pt x="164" y="17"/>
                  <a:pt x="164" y="17"/>
                </a:cubicBezTo>
                <a:cubicBezTo>
                  <a:pt x="165" y="17"/>
                  <a:pt x="165" y="17"/>
                  <a:pt x="165" y="17"/>
                </a:cubicBezTo>
                <a:cubicBezTo>
                  <a:pt x="166" y="17"/>
                  <a:pt x="166" y="17"/>
                  <a:pt x="166" y="17"/>
                </a:cubicBezTo>
                <a:cubicBezTo>
                  <a:pt x="167" y="18"/>
                  <a:pt x="167" y="18"/>
                  <a:pt x="167" y="18"/>
                </a:cubicBezTo>
                <a:cubicBezTo>
                  <a:pt x="168" y="18"/>
                  <a:pt x="168" y="18"/>
                  <a:pt x="168" y="18"/>
                </a:cubicBezTo>
                <a:cubicBezTo>
                  <a:pt x="168" y="19"/>
                  <a:pt x="168" y="19"/>
                  <a:pt x="168" y="19"/>
                </a:cubicBezTo>
                <a:cubicBezTo>
                  <a:pt x="170" y="20"/>
                  <a:pt x="170" y="20"/>
                  <a:pt x="170" y="20"/>
                </a:cubicBezTo>
                <a:cubicBezTo>
                  <a:pt x="171" y="20"/>
                  <a:pt x="171" y="20"/>
                  <a:pt x="171" y="20"/>
                </a:cubicBezTo>
                <a:cubicBezTo>
                  <a:pt x="172" y="21"/>
                  <a:pt x="172" y="21"/>
                  <a:pt x="172" y="21"/>
                </a:cubicBezTo>
                <a:cubicBezTo>
                  <a:pt x="173" y="21"/>
                  <a:pt x="173" y="21"/>
                  <a:pt x="173" y="21"/>
                </a:cubicBezTo>
                <a:cubicBezTo>
                  <a:pt x="174" y="21"/>
                  <a:pt x="174" y="21"/>
                  <a:pt x="174" y="21"/>
                </a:cubicBezTo>
                <a:cubicBezTo>
                  <a:pt x="175" y="20"/>
                  <a:pt x="175" y="20"/>
                  <a:pt x="175" y="20"/>
                </a:cubicBezTo>
                <a:cubicBezTo>
                  <a:pt x="176" y="21"/>
                  <a:pt x="176" y="21"/>
                  <a:pt x="176" y="21"/>
                </a:cubicBezTo>
                <a:cubicBezTo>
                  <a:pt x="176" y="22"/>
                  <a:pt x="176" y="22"/>
                  <a:pt x="176" y="22"/>
                </a:cubicBezTo>
                <a:cubicBezTo>
                  <a:pt x="178" y="22"/>
                  <a:pt x="178" y="22"/>
                  <a:pt x="178" y="22"/>
                </a:cubicBezTo>
                <a:cubicBezTo>
                  <a:pt x="179" y="22"/>
                  <a:pt x="179" y="22"/>
                  <a:pt x="179" y="22"/>
                </a:cubicBezTo>
                <a:cubicBezTo>
                  <a:pt x="180" y="23"/>
                  <a:pt x="180" y="23"/>
                  <a:pt x="180" y="23"/>
                </a:cubicBezTo>
                <a:cubicBezTo>
                  <a:pt x="181" y="23"/>
                  <a:pt x="181" y="23"/>
                  <a:pt x="181" y="23"/>
                </a:cubicBezTo>
                <a:cubicBezTo>
                  <a:pt x="201" y="33"/>
                  <a:pt x="201" y="33"/>
                  <a:pt x="201" y="33"/>
                </a:cubicBezTo>
                <a:cubicBezTo>
                  <a:pt x="202" y="34"/>
                  <a:pt x="202" y="34"/>
                  <a:pt x="202" y="34"/>
                </a:cubicBezTo>
                <a:cubicBezTo>
                  <a:pt x="205" y="37"/>
                  <a:pt x="205" y="37"/>
                  <a:pt x="205" y="37"/>
                </a:cubicBezTo>
                <a:cubicBezTo>
                  <a:pt x="209" y="52"/>
                  <a:pt x="209" y="52"/>
                  <a:pt x="209" y="52"/>
                </a:cubicBezTo>
                <a:cubicBezTo>
                  <a:pt x="208" y="59"/>
                  <a:pt x="208" y="59"/>
                  <a:pt x="208" y="59"/>
                </a:cubicBezTo>
                <a:cubicBezTo>
                  <a:pt x="208" y="60"/>
                  <a:pt x="208" y="60"/>
                  <a:pt x="208" y="60"/>
                </a:cubicBezTo>
                <a:cubicBezTo>
                  <a:pt x="207" y="61"/>
                  <a:pt x="207" y="61"/>
                  <a:pt x="207" y="61"/>
                </a:cubicBezTo>
                <a:cubicBezTo>
                  <a:pt x="206" y="62"/>
                  <a:pt x="206" y="62"/>
                  <a:pt x="206" y="62"/>
                </a:cubicBezTo>
                <a:cubicBezTo>
                  <a:pt x="204" y="63"/>
                  <a:pt x="204" y="63"/>
                  <a:pt x="204" y="63"/>
                </a:cubicBezTo>
                <a:cubicBezTo>
                  <a:pt x="203" y="64"/>
                  <a:pt x="203" y="64"/>
                  <a:pt x="203" y="64"/>
                </a:cubicBezTo>
                <a:cubicBezTo>
                  <a:pt x="204" y="66"/>
                  <a:pt x="204" y="66"/>
                  <a:pt x="204" y="66"/>
                </a:cubicBezTo>
                <a:cubicBezTo>
                  <a:pt x="222" y="61"/>
                  <a:pt x="222" y="61"/>
                  <a:pt x="222" y="61"/>
                </a:cubicBezTo>
                <a:cubicBezTo>
                  <a:pt x="224" y="61"/>
                  <a:pt x="224" y="61"/>
                  <a:pt x="224" y="61"/>
                </a:cubicBezTo>
                <a:cubicBezTo>
                  <a:pt x="224" y="58"/>
                  <a:pt x="224" y="58"/>
                  <a:pt x="224" y="58"/>
                </a:cubicBezTo>
                <a:cubicBezTo>
                  <a:pt x="234" y="55"/>
                  <a:pt x="234" y="55"/>
                  <a:pt x="234" y="55"/>
                </a:cubicBezTo>
                <a:cubicBezTo>
                  <a:pt x="238" y="52"/>
                  <a:pt x="238" y="52"/>
                  <a:pt x="238" y="52"/>
                </a:cubicBezTo>
                <a:cubicBezTo>
                  <a:pt x="239" y="51"/>
                  <a:pt x="239" y="51"/>
                  <a:pt x="239" y="51"/>
                </a:cubicBezTo>
                <a:cubicBezTo>
                  <a:pt x="240" y="51"/>
                  <a:pt x="240" y="51"/>
                  <a:pt x="240" y="51"/>
                </a:cubicBezTo>
                <a:cubicBezTo>
                  <a:pt x="243" y="49"/>
                  <a:pt x="243" y="49"/>
                  <a:pt x="243" y="49"/>
                </a:cubicBezTo>
                <a:cubicBezTo>
                  <a:pt x="244" y="48"/>
                  <a:pt x="244" y="48"/>
                  <a:pt x="244" y="48"/>
                </a:cubicBezTo>
                <a:cubicBezTo>
                  <a:pt x="245" y="48"/>
                  <a:pt x="245" y="48"/>
                  <a:pt x="245" y="48"/>
                </a:cubicBezTo>
                <a:cubicBezTo>
                  <a:pt x="246" y="47"/>
                  <a:pt x="246" y="47"/>
                  <a:pt x="246" y="47"/>
                </a:cubicBezTo>
                <a:cubicBezTo>
                  <a:pt x="247" y="47"/>
                  <a:pt x="247" y="47"/>
                  <a:pt x="247" y="47"/>
                </a:cubicBezTo>
                <a:cubicBezTo>
                  <a:pt x="262" y="47"/>
                  <a:pt x="262" y="47"/>
                  <a:pt x="262" y="47"/>
                </a:cubicBezTo>
                <a:cubicBezTo>
                  <a:pt x="263" y="46"/>
                  <a:pt x="263" y="46"/>
                  <a:pt x="263" y="46"/>
                </a:cubicBezTo>
                <a:cubicBezTo>
                  <a:pt x="264" y="46"/>
                  <a:pt x="264" y="46"/>
                  <a:pt x="264" y="46"/>
                </a:cubicBezTo>
                <a:cubicBezTo>
                  <a:pt x="264" y="45"/>
                  <a:pt x="264" y="45"/>
                  <a:pt x="264" y="45"/>
                </a:cubicBezTo>
                <a:cubicBezTo>
                  <a:pt x="265" y="45"/>
                  <a:pt x="265" y="45"/>
                  <a:pt x="265" y="45"/>
                </a:cubicBezTo>
                <a:cubicBezTo>
                  <a:pt x="266" y="46"/>
                  <a:pt x="266" y="46"/>
                  <a:pt x="266" y="46"/>
                </a:cubicBezTo>
                <a:cubicBezTo>
                  <a:pt x="266" y="45"/>
                  <a:pt x="266" y="45"/>
                  <a:pt x="266" y="45"/>
                </a:cubicBezTo>
                <a:cubicBezTo>
                  <a:pt x="267" y="44"/>
                  <a:pt x="267" y="44"/>
                  <a:pt x="267" y="44"/>
                </a:cubicBezTo>
                <a:cubicBezTo>
                  <a:pt x="268" y="43"/>
                  <a:pt x="268" y="43"/>
                  <a:pt x="268" y="43"/>
                </a:cubicBezTo>
                <a:cubicBezTo>
                  <a:pt x="269" y="42"/>
                  <a:pt x="269" y="42"/>
                  <a:pt x="269" y="42"/>
                </a:cubicBezTo>
                <a:cubicBezTo>
                  <a:pt x="270" y="41"/>
                  <a:pt x="270" y="41"/>
                  <a:pt x="270" y="41"/>
                </a:cubicBezTo>
                <a:cubicBezTo>
                  <a:pt x="271" y="40"/>
                  <a:pt x="271" y="40"/>
                  <a:pt x="271" y="40"/>
                </a:cubicBezTo>
                <a:cubicBezTo>
                  <a:pt x="271" y="39"/>
                  <a:pt x="271" y="39"/>
                  <a:pt x="271" y="39"/>
                </a:cubicBezTo>
                <a:cubicBezTo>
                  <a:pt x="272" y="38"/>
                  <a:pt x="272" y="38"/>
                  <a:pt x="272" y="38"/>
                </a:cubicBezTo>
                <a:cubicBezTo>
                  <a:pt x="272" y="37"/>
                  <a:pt x="272" y="37"/>
                  <a:pt x="272" y="37"/>
                </a:cubicBezTo>
                <a:cubicBezTo>
                  <a:pt x="273" y="36"/>
                  <a:pt x="273" y="36"/>
                  <a:pt x="273" y="36"/>
                </a:cubicBezTo>
                <a:cubicBezTo>
                  <a:pt x="275" y="34"/>
                  <a:pt x="275" y="34"/>
                  <a:pt x="275" y="34"/>
                </a:cubicBezTo>
                <a:cubicBezTo>
                  <a:pt x="275" y="33"/>
                  <a:pt x="275" y="33"/>
                  <a:pt x="275" y="33"/>
                </a:cubicBezTo>
                <a:cubicBezTo>
                  <a:pt x="276" y="32"/>
                  <a:pt x="276" y="32"/>
                  <a:pt x="276" y="32"/>
                </a:cubicBezTo>
                <a:cubicBezTo>
                  <a:pt x="276" y="32"/>
                  <a:pt x="276" y="32"/>
                  <a:pt x="276" y="32"/>
                </a:cubicBezTo>
                <a:cubicBezTo>
                  <a:pt x="277" y="33"/>
                  <a:pt x="277" y="33"/>
                  <a:pt x="277" y="33"/>
                </a:cubicBezTo>
                <a:cubicBezTo>
                  <a:pt x="278" y="33"/>
                  <a:pt x="278" y="33"/>
                  <a:pt x="278" y="33"/>
                </a:cubicBezTo>
                <a:cubicBezTo>
                  <a:pt x="279" y="33"/>
                  <a:pt x="279" y="33"/>
                  <a:pt x="279" y="33"/>
                </a:cubicBezTo>
                <a:cubicBezTo>
                  <a:pt x="280" y="33"/>
                  <a:pt x="280" y="33"/>
                  <a:pt x="280" y="33"/>
                </a:cubicBezTo>
                <a:cubicBezTo>
                  <a:pt x="280" y="33"/>
                  <a:pt x="280" y="33"/>
                  <a:pt x="280" y="33"/>
                </a:cubicBezTo>
                <a:cubicBezTo>
                  <a:pt x="282" y="35"/>
                  <a:pt x="282" y="35"/>
                  <a:pt x="282" y="35"/>
                </a:cubicBezTo>
                <a:cubicBezTo>
                  <a:pt x="282" y="36"/>
                  <a:pt x="282" y="36"/>
                  <a:pt x="282" y="36"/>
                </a:cubicBezTo>
                <a:cubicBezTo>
                  <a:pt x="281" y="43"/>
                  <a:pt x="281" y="43"/>
                  <a:pt x="281" y="43"/>
                </a:cubicBezTo>
                <a:cubicBezTo>
                  <a:pt x="281" y="44"/>
                  <a:pt x="281" y="44"/>
                  <a:pt x="281" y="44"/>
                </a:cubicBezTo>
                <a:cubicBezTo>
                  <a:pt x="282" y="44"/>
                  <a:pt x="282" y="44"/>
                  <a:pt x="282" y="44"/>
                </a:cubicBezTo>
                <a:cubicBezTo>
                  <a:pt x="282" y="44"/>
                  <a:pt x="282" y="44"/>
                  <a:pt x="282" y="44"/>
                </a:cubicBezTo>
                <a:cubicBezTo>
                  <a:pt x="282" y="45"/>
                  <a:pt x="282" y="45"/>
                  <a:pt x="282" y="45"/>
                </a:cubicBezTo>
                <a:cubicBezTo>
                  <a:pt x="282" y="46"/>
                  <a:pt x="282" y="46"/>
                  <a:pt x="282" y="46"/>
                </a:cubicBezTo>
                <a:cubicBezTo>
                  <a:pt x="282" y="46"/>
                  <a:pt x="282" y="46"/>
                  <a:pt x="282" y="46"/>
                </a:cubicBezTo>
                <a:cubicBezTo>
                  <a:pt x="282" y="47"/>
                  <a:pt x="282" y="47"/>
                  <a:pt x="282" y="47"/>
                </a:cubicBezTo>
                <a:cubicBezTo>
                  <a:pt x="282" y="47"/>
                  <a:pt x="282" y="47"/>
                  <a:pt x="282" y="47"/>
                </a:cubicBezTo>
                <a:cubicBezTo>
                  <a:pt x="282" y="47"/>
                  <a:pt x="282" y="47"/>
                  <a:pt x="282" y="47"/>
                </a:cubicBezTo>
                <a:cubicBezTo>
                  <a:pt x="282" y="47"/>
                  <a:pt x="282" y="47"/>
                  <a:pt x="282" y="47"/>
                </a:cubicBezTo>
                <a:cubicBezTo>
                  <a:pt x="282" y="47"/>
                  <a:pt x="282" y="47"/>
                  <a:pt x="282" y="47"/>
                </a:cubicBezTo>
                <a:cubicBezTo>
                  <a:pt x="284" y="49"/>
                  <a:pt x="284" y="49"/>
                  <a:pt x="284" y="49"/>
                </a:cubicBezTo>
                <a:cubicBezTo>
                  <a:pt x="284" y="50"/>
                  <a:pt x="284" y="50"/>
                  <a:pt x="284" y="50"/>
                </a:cubicBezTo>
                <a:cubicBezTo>
                  <a:pt x="285" y="50"/>
                  <a:pt x="285" y="50"/>
                  <a:pt x="285" y="50"/>
                </a:cubicBezTo>
                <a:cubicBezTo>
                  <a:pt x="285" y="50"/>
                  <a:pt x="285" y="50"/>
                  <a:pt x="285" y="50"/>
                </a:cubicBezTo>
                <a:cubicBezTo>
                  <a:pt x="286" y="50"/>
                  <a:pt x="286" y="50"/>
                  <a:pt x="286" y="50"/>
                </a:cubicBezTo>
                <a:cubicBezTo>
                  <a:pt x="285" y="51"/>
                  <a:pt x="285" y="51"/>
                  <a:pt x="285" y="51"/>
                </a:cubicBezTo>
                <a:cubicBezTo>
                  <a:pt x="284" y="51"/>
                  <a:pt x="284" y="51"/>
                  <a:pt x="284" y="51"/>
                </a:cubicBezTo>
                <a:cubicBezTo>
                  <a:pt x="284" y="51"/>
                  <a:pt x="284" y="51"/>
                  <a:pt x="284" y="51"/>
                </a:cubicBezTo>
                <a:cubicBezTo>
                  <a:pt x="283" y="51"/>
                  <a:pt x="283" y="51"/>
                  <a:pt x="283" y="51"/>
                </a:cubicBezTo>
                <a:cubicBezTo>
                  <a:pt x="282" y="51"/>
                  <a:pt x="282" y="51"/>
                  <a:pt x="282" y="51"/>
                </a:cubicBezTo>
                <a:cubicBezTo>
                  <a:pt x="281" y="52"/>
                  <a:pt x="281" y="52"/>
                  <a:pt x="281" y="52"/>
                </a:cubicBezTo>
                <a:cubicBezTo>
                  <a:pt x="281" y="52"/>
                  <a:pt x="281" y="52"/>
                  <a:pt x="281" y="52"/>
                </a:cubicBezTo>
                <a:cubicBezTo>
                  <a:pt x="280" y="52"/>
                  <a:pt x="280" y="52"/>
                  <a:pt x="280" y="52"/>
                </a:cubicBezTo>
                <a:cubicBezTo>
                  <a:pt x="279" y="53"/>
                  <a:pt x="279" y="53"/>
                  <a:pt x="279" y="53"/>
                </a:cubicBezTo>
                <a:cubicBezTo>
                  <a:pt x="278" y="53"/>
                  <a:pt x="278" y="53"/>
                  <a:pt x="278" y="53"/>
                </a:cubicBezTo>
                <a:cubicBezTo>
                  <a:pt x="278" y="52"/>
                  <a:pt x="278" y="52"/>
                  <a:pt x="278" y="52"/>
                </a:cubicBezTo>
                <a:cubicBezTo>
                  <a:pt x="277" y="52"/>
                  <a:pt x="277" y="52"/>
                  <a:pt x="277" y="52"/>
                </a:cubicBezTo>
                <a:cubicBezTo>
                  <a:pt x="276" y="53"/>
                  <a:pt x="276" y="53"/>
                  <a:pt x="276" y="53"/>
                </a:cubicBezTo>
                <a:cubicBezTo>
                  <a:pt x="275" y="53"/>
                  <a:pt x="275" y="53"/>
                  <a:pt x="275" y="53"/>
                </a:cubicBezTo>
                <a:cubicBezTo>
                  <a:pt x="275" y="52"/>
                  <a:pt x="275" y="52"/>
                  <a:pt x="275" y="52"/>
                </a:cubicBezTo>
                <a:cubicBezTo>
                  <a:pt x="275" y="51"/>
                  <a:pt x="275" y="51"/>
                  <a:pt x="275" y="51"/>
                </a:cubicBezTo>
                <a:cubicBezTo>
                  <a:pt x="274" y="53"/>
                  <a:pt x="274" y="53"/>
                  <a:pt x="274" y="53"/>
                </a:cubicBezTo>
                <a:cubicBezTo>
                  <a:pt x="273" y="54"/>
                  <a:pt x="273" y="54"/>
                  <a:pt x="273" y="54"/>
                </a:cubicBezTo>
                <a:cubicBezTo>
                  <a:pt x="272" y="55"/>
                  <a:pt x="272" y="55"/>
                  <a:pt x="272" y="55"/>
                </a:cubicBezTo>
                <a:cubicBezTo>
                  <a:pt x="272" y="54"/>
                  <a:pt x="272" y="54"/>
                  <a:pt x="272" y="54"/>
                </a:cubicBezTo>
                <a:cubicBezTo>
                  <a:pt x="271" y="55"/>
                  <a:pt x="271" y="55"/>
                  <a:pt x="271" y="55"/>
                </a:cubicBezTo>
                <a:cubicBezTo>
                  <a:pt x="271" y="55"/>
                  <a:pt x="271" y="55"/>
                  <a:pt x="271" y="55"/>
                </a:cubicBezTo>
                <a:cubicBezTo>
                  <a:pt x="271" y="54"/>
                  <a:pt x="271" y="54"/>
                  <a:pt x="271" y="54"/>
                </a:cubicBezTo>
                <a:cubicBezTo>
                  <a:pt x="270" y="55"/>
                  <a:pt x="270" y="55"/>
                  <a:pt x="270" y="55"/>
                </a:cubicBezTo>
                <a:cubicBezTo>
                  <a:pt x="270" y="56"/>
                  <a:pt x="270" y="56"/>
                  <a:pt x="270" y="56"/>
                </a:cubicBezTo>
                <a:cubicBezTo>
                  <a:pt x="269" y="56"/>
                  <a:pt x="269" y="56"/>
                  <a:pt x="269" y="56"/>
                </a:cubicBezTo>
                <a:cubicBezTo>
                  <a:pt x="269" y="55"/>
                  <a:pt x="269" y="55"/>
                  <a:pt x="269" y="55"/>
                </a:cubicBezTo>
                <a:cubicBezTo>
                  <a:pt x="268" y="56"/>
                  <a:pt x="268" y="56"/>
                  <a:pt x="268" y="56"/>
                </a:cubicBezTo>
                <a:cubicBezTo>
                  <a:pt x="268" y="56"/>
                  <a:pt x="268" y="56"/>
                  <a:pt x="268" y="56"/>
                </a:cubicBezTo>
                <a:cubicBezTo>
                  <a:pt x="267" y="57"/>
                  <a:pt x="267" y="57"/>
                  <a:pt x="267" y="57"/>
                </a:cubicBezTo>
                <a:cubicBezTo>
                  <a:pt x="265" y="59"/>
                  <a:pt x="265" y="59"/>
                  <a:pt x="265" y="59"/>
                </a:cubicBezTo>
                <a:cubicBezTo>
                  <a:pt x="265" y="61"/>
                  <a:pt x="265" y="61"/>
                  <a:pt x="265" y="61"/>
                </a:cubicBezTo>
                <a:cubicBezTo>
                  <a:pt x="264" y="61"/>
                  <a:pt x="264" y="61"/>
                  <a:pt x="264" y="61"/>
                </a:cubicBezTo>
                <a:cubicBezTo>
                  <a:pt x="264" y="62"/>
                  <a:pt x="264" y="62"/>
                  <a:pt x="264" y="62"/>
                </a:cubicBezTo>
                <a:cubicBezTo>
                  <a:pt x="263" y="63"/>
                  <a:pt x="263" y="63"/>
                  <a:pt x="263" y="63"/>
                </a:cubicBezTo>
                <a:cubicBezTo>
                  <a:pt x="263" y="63"/>
                  <a:pt x="263" y="63"/>
                  <a:pt x="263" y="63"/>
                </a:cubicBezTo>
                <a:cubicBezTo>
                  <a:pt x="264" y="63"/>
                  <a:pt x="264" y="63"/>
                  <a:pt x="264" y="63"/>
                </a:cubicBezTo>
                <a:cubicBezTo>
                  <a:pt x="264" y="64"/>
                  <a:pt x="264" y="64"/>
                  <a:pt x="264" y="64"/>
                </a:cubicBezTo>
                <a:cubicBezTo>
                  <a:pt x="262" y="65"/>
                  <a:pt x="262" y="65"/>
                  <a:pt x="262" y="65"/>
                </a:cubicBezTo>
                <a:cubicBezTo>
                  <a:pt x="262" y="66"/>
                  <a:pt x="262" y="66"/>
                  <a:pt x="262" y="66"/>
                </a:cubicBezTo>
                <a:cubicBezTo>
                  <a:pt x="263" y="67"/>
                  <a:pt x="263" y="67"/>
                  <a:pt x="263" y="67"/>
                </a:cubicBezTo>
                <a:cubicBezTo>
                  <a:pt x="264" y="68"/>
                  <a:pt x="264" y="68"/>
                  <a:pt x="264" y="68"/>
                </a:cubicBezTo>
                <a:cubicBezTo>
                  <a:pt x="264" y="69"/>
                  <a:pt x="264" y="69"/>
                  <a:pt x="264" y="69"/>
                </a:cubicBezTo>
                <a:cubicBezTo>
                  <a:pt x="265" y="69"/>
                  <a:pt x="265" y="69"/>
                  <a:pt x="265" y="69"/>
                </a:cubicBezTo>
                <a:cubicBezTo>
                  <a:pt x="266" y="68"/>
                  <a:pt x="266" y="68"/>
                  <a:pt x="266" y="68"/>
                </a:cubicBezTo>
                <a:cubicBezTo>
                  <a:pt x="266" y="67"/>
                  <a:pt x="266" y="67"/>
                  <a:pt x="266" y="67"/>
                </a:cubicBezTo>
                <a:cubicBezTo>
                  <a:pt x="266" y="67"/>
                  <a:pt x="266" y="67"/>
                  <a:pt x="266" y="67"/>
                </a:cubicBezTo>
                <a:cubicBezTo>
                  <a:pt x="267" y="69"/>
                  <a:pt x="267" y="69"/>
                  <a:pt x="267" y="69"/>
                </a:cubicBezTo>
                <a:cubicBezTo>
                  <a:pt x="266" y="70"/>
                  <a:pt x="266" y="70"/>
                  <a:pt x="266" y="70"/>
                </a:cubicBezTo>
                <a:cubicBezTo>
                  <a:pt x="264" y="71"/>
                  <a:pt x="264" y="71"/>
                  <a:pt x="264" y="71"/>
                </a:cubicBezTo>
                <a:cubicBezTo>
                  <a:pt x="263" y="71"/>
                  <a:pt x="263" y="71"/>
                  <a:pt x="263" y="71"/>
                </a:cubicBezTo>
                <a:cubicBezTo>
                  <a:pt x="263" y="70"/>
                  <a:pt x="263" y="70"/>
                  <a:pt x="263" y="70"/>
                </a:cubicBezTo>
                <a:cubicBezTo>
                  <a:pt x="263" y="69"/>
                  <a:pt x="263" y="69"/>
                  <a:pt x="263" y="69"/>
                </a:cubicBezTo>
                <a:cubicBezTo>
                  <a:pt x="262" y="71"/>
                  <a:pt x="262" y="71"/>
                  <a:pt x="262" y="71"/>
                </a:cubicBezTo>
                <a:cubicBezTo>
                  <a:pt x="261" y="72"/>
                  <a:pt x="261" y="72"/>
                  <a:pt x="261" y="72"/>
                </a:cubicBezTo>
                <a:cubicBezTo>
                  <a:pt x="260" y="72"/>
                  <a:pt x="260" y="72"/>
                  <a:pt x="260" y="72"/>
                </a:cubicBezTo>
                <a:cubicBezTo>
                  <a:pt x="260" y="71"/>
                  <a:pt x="260" y="71"/>
                  <a:pt x="260" y="71"/>
                </a:cubicBezTo>
                <a:cubicBezTo>
                  <a:pt x="260" y="70"/>
                  <a:pt x="260" y="70"/>
                  <a:pt x="260" y="70"/>
                </a:cubicBezTo>
                <a:cubicBezTo>
                  <a:pt x="259" y="69"/>
                  <a:pt x="259" y="69"/>
                  <a:pt x="259" y="69"/>
                </a:cubicBezTo>
                <a:cubicBezTo>
                  <a:pt x="259" y="70"/>
                  <a:pt x="259" y="70"/>
                  <a:pt x="259" y="70"/>
                </a:cubicBezTo>
                <a:cubicBezTo>
                  <a:pt x="259" y="71"/>
                  <a:pt x="259" y="71"/>
                  <a:pt x="259" y="71"/>
                </a:cubicBezTo>
                <a:cubicBezTo>
                  <a:pt x="260" y="72"/>
                  <a:pt x="260" y="72"/>
                  <a:pt x="260" y="72"/>
                </a:cubicBezTo>
                <a:cubicBezTo>
                  <a:pt x="259" y="72"/>
                  <a:pt x="259" y="72"/>
                  <a:pt x="259" y="72"/>
                </a:cubicBezTo>
                <a:cubicBezTo>
                  <a:pt x="257" y="72"/>
                  <a:pt x="257" y="72"/>
                  <a:pt x="257" y="72"/>
                </a:cubicBezTo>
                <a:cubicBezTo>
                  <a:pt x="256" y="73"/>
                  <a:pt x="256" y="73"/>
                  <a:pt x="256" y="73"/>
                </a:cubicBezTo>
                <a:cubicBezTo>
                  <a:pt x="255" y="72"/>
                  <a:pt x="255" y="72"/>
                  <a:pt x="255" y="72"/>
                </a:cubicBezTo>
                <a:cubicBezTo>
                  <a:pt x="253" y="72"/>
                  <a:pt x="253" y="72"/>
                  <a:pt x="253" y="72"/>
                </a:cubicBezTo>
                <a:cubicBezTo>
                  <a:pt x="252" y="72"/>
                  <a:pt x="252" y="72"/>
                  <a:pt x="252" y="72"/>
                </a:cubicBezTo>
                <a:cubicBezTo>
                  <a:pt x="252" y="72"/>
                  <a:pt x="252" y="72"/>
                  <a:pt x="252" y="72"/>
                </a:cubicBezTo>
                <a:cubicBezTo>
                  <a:pt x="250" y="73"/>
                  <a:pt x="250" y="73"/>
                  <a:pt x="250" y="73"/>
                </a:cubicBezTo>
                <a:cubicBezTo>
                  <a:pt x="249" y="73"/>
                  <a:pt x="249" y="73"/>
                  <a:pt x="249" y="73"/>
                </a:cubicBezTo>
                <a:cubicBezTo>
                  <a:pt x="247" y="74"/>
                  <a:pt x="247" y="74"/>
                  <a:pt x="247" y="74"/>
                </a:cubicBezTo>
                <a:cubicBezTo>
                  <a:pt x="247" y="74"/>
                  <a:pt x="247" y="74"/>
                  <a:pt x="247" y="74"/>
                </a:cubicBezTo>
                <a:cubicBezTo>
                  <a:pt x="246" y="75"/>
                  <a:pt x="246" y="75"/>
                  <a:pt x="246" y="75"/>
                </a:cubicBezTo>
                <a:cubicBezTo>
                  <a:pt x="246" y="76"/>
                  <a:pt x="246" y="76"/>
                  <a:pt x="246" y="76"/>
                </a:cubicBezTo>
                <a:cubicBezTo>
                  <a:pt x="244" y="77"/>
                  <a:pt x="244" y="77"/>
                  <a:pt x="244" y="77"/>
                </a:cubicBezTo>
                <a:cubicBezTo>
                  <a:pt x="245" y="77"/>
                  <a:pt x="245" y="77"/>
                  <a:pt x="245" y="77"/>
                </a:cubicBezTo>
                <a:cubicBezTo>
                  <a:pt x="245" y="78"/>
                  <a:pt x="245" y="78"/>
                  <a:pt x="245" y="78"/>
                </a:cubicBezTo>
                <a:cubicBezTo>
                  <a:pt x="245" y="78"/>
                  <a:pt x="245" y="78"/>
                  <a:pt x="245" y="78"/>
                </a:cubicBezTo>
                <a:cubicBezTo>
                  <a:pt x="245" y="79"/>
                  <a:pt x="245" y="79"/>
                  <a:pt x="245" y="79"/>
                </a:cubicBezTo>
                <a:cubicBezTo>
                  <a:pt x="245" y="79"/>
                  <a:pt x="245" y="79"/>
                  <a:pt x="245" y="79"/>
                </a:cubicBezTo>
                <a:cubicBezTo>
                  <a:pt x="245" y="80"/>
                  <a:pt x="245" y="80"/>
                  <a:pt x="245" y="80"/>
                </a:cubicBezTo>
                <a:cubicBezTo>
                  <a:pt x="245" y="81"/>
                  <a:pt x="245" y="81"/>
                  <a:pt x="245" y="81"/>
                </a:cubicBezTo>
                <a:cubicBezTo>
                  <a:pt x="244" y="81"/>
                  <a:pt x="244" y="81"/>
                  <a:pt x="244" y="81"/>
                </a:cubicBezTo>
                <a:cubicBezTo>
                  <a:pt x="244" y="83"/>
                  <a:pt x="244" y="83"/>
                  <a:pt x="244" y="83"/>
                </a:cubicBezTo>
                <a:cubicBezTo>
                  <a:pt x="243" y="83"/>
                  <a:pt x="243" y="83"/>
                  <a:pt x="243" y="83"/>
                </a:cubicBezTo>
                <a:cubicBezTo>
                  <a:pt x="243" y="83"/>
                  <a:pt x="243" y="83"/>
                  <a:pt x="243" y="83"/>
                </a:cubicBezTo>
                <a:cubicBezTo>
                  <a:pt x="243" y="85"/>
                  <a:pt x="243" y="85"/>
                  <a:pt x="243" y="85"/>
                </a:cubicBezTo>
                <a:cubicBezTo>
                  <a:pt x="242" y="85"/>
                  <a:pt x="242" y="85"/>
                  <a:pt x="242" y="85"/>
                </a:cubicBezTo>
                <a:cubicBezTo>
                  <a:pt x="241" y="85"/>
                  <a:pt x="241" y="85"/>
                  <a:pt x="241" y="85"/>
                </a:cubicBezTo>
                <a:cubicBezTo>
                  <a:pt x="241" y="85"/>
                  <a:pt x="241" y="85"/>
                  <a:pt x="241" y="85"/>
                </a:cubicBezTo>
                <a:cubicBezTo>
                  <a:pt x="241" y="86"/>
                  <a:pt x="241" y="86"/>
                  <a:pt x="241" y="86"/>
                </a:cubicBezTo>
                <a:cubicBezTo>
                  <a:pt x="240" y="87"/>
                  <a:pt x="240" y="87"/>
                  <a:pt x="240" y="87"/>
                </a:cubicBezTo>
                <a:cubicBezTo>
                  <a:pt x="240" y="87"/>
                  <a:pt x="240" y="87"/>
                  <a:pt x="240" y="87"/>
                </a:cubicBezTo>
                <a:cubicBezTo>
                  <a:pt x="239" y="87"/>
                  <a:pt x="239" y="87"/>
                  <a:pt x="239" y="87"/>
                </a:cubicBezTo>
                <a:cubicBezTo>
                  <a:pt x="240" y="86"/>
                  <a:pt x="240" y="86"/>
                  <a:pt x="240" y="86"/>
                </a:cubicBezTo>
                <a:cubicBezTo>
                  <a:pt x="239" y="86"/>
                  <a:pt x="239" y="86"/>
                  <a:pt x="239" y="86"/>
                </a:cubicBezTo>
                <a:cubicBezTo>
                  <a:pt x="239" y="86"/>
                  <a:pt x="239" y="86"/>
                  <a:pt x="239" y="86"/>
                </a:cubicBezTo>
                <a:cubicBezTo>
                  <a:pt x="237" y="85"/>
                  <a:pt x="237" y="85"/>
                  <a:pt x="237" y="85"/>
                </a:cubicBezTo>
                <a:cubicBezTo>
                  <a:pt x="237" y="84"/>
                  <a:pt x="237" y="84"/>
                  <a:pt x="237" y="84"/>
                </a:cubicBezTo>
                <a:cubicBezTo>
                  <a:pt x="237" y="83"/>
                  <a:pt x="237" y="83"/>
                  <a:pt x="237" y="83"/>
                </a:cubicBezTo>
                <a:cubicBezTo>
                  <a:pt x="239" y="81"/>
                  <a:pt x="239" y="81"/>
                  <a:pt x="239" y="81"/>
                </a:cubicBezTo>
                <a:cubicBezTo>
                  <a:pt x="238" y="82"/>
                  <a:pt x="238" y="82"/>
                  <a:pt x="238" y="82"/>
                </a:cubicBezTo>
                <a:cubicBezTo>
                  <a:pt x="237" y="83"/>
                  <a:pt x="237" y="83"/>
                  <a:pt x="237" y="83"/>
                </a:cubicBezTo>
                <a:cubicBezTo>
                  <a:pt x="237" y="84"/>
                  <a:pt x="237" y="84"/>
                  <a:pt x="237" y="84"/>
                </a:cubicBezTo>
                <a:cubicBezTo>
                  <a:pt x="237" y="85"/>
                  <a:pt x="237" y="85"/>
                  <a:pt x="237" y="85"/>
                </a:cubicBezTo>
                <a:cubicBezTo>
                  <a:pt x="237" y="85"/>
                  <a:pt x="237" y="85"/>
                  <a:pt x="237" y="85"/>
                </a:cubicBezTo>
                <a:cubicBezTo>
                  <a:pt x="237" y="86"/>
                  <a:pt x="237" y="86"/>
                  <a:pt x="237" y="86"/>
                </a:cubicBezTo>
                <a:cubicBezTo>
                  <a:pt x="238" y="87"/>
                  <a:pt x="238" y="87"/>
                  <a:pt x="238" y="87"/>
                </a:cubicBezTo>
                <a:cubicBezTo>
                  <a:pt x="238" y="89"/>
                  <a:pt x="238" y="89"/>
                  <a:pt x="238" y="89"/>
                </a:cubicBezTo>
                <a:cubicBezTo>
                  <a:pt x="238" y="90"/>
                  <a:pt x="238" y="90"/>
                  <a:pt x="238" y="90"/>
                </a:cubicBezTo>
                <a:cubicBezTo>
                  <a:pt x="238" y="92"/>
                  <a:pt x="238" y="92"/>
                  <a:pt x="238" y="92"/>
                </a:cubicBezTo>
                <a:cubicBezTo>
                  <a:pt x="236" y="93"/>
                  <a:pt x="236" y="93"/>
                  <a:pt x="236" y="93"/>
                </a:cubicBezTo>
                <a:cubicBezTo>
                  <a:pt x="236" y="95"/>
                  <a:pt x="236" y="95"/>
                  <a:pt x="236" y="95"/>
                </a:cubicBezTo>
                <a:cubicBezTo>
                  <a:pt x="235" y="96"/>
                  <a:pt x="235" y="96"/>
                  <a:pt x="235" y="96"/>
                </a:cubicBezTo>
                <a:cubicBezTo>
                  <a:pt x="235" y="96"/>
                  <a:pt x="235" y="96"/>
                  <a:pt x="235" y="96"/>
                </a:cubicBezTo>
                <a:cubicBezTo>
                  <a:pt x="235" y="97"/>
                  <a:pt x="235" y="97"/>
                  <a:pt x="235" y="97"/>
                </a:cubicBezTo>
                <a:cubicBezTo>
                  <a:pt x="235" y="96"/>
                  <a:pt x="235" y="96"/>
                  <a:pt x="235" y="96"/>
                </a:cubicBezTo>
                <a:cubicBezTo>
                  <a:pt x="235" y="96"/>
                  <a:pt x="235" y="96"/>
                  <a:pt x="235" y="96"/>
                </a:cubicBezTo>
                <a:cubicBezTo>
                  <a:pt x="234" y="98"/>
                  <a:pt x="234" y="98"/>
                  <a:pt x="234" y="98"/>
                </a:cubicBezTo>
                <a:cubicBezTo>
                  <a:pt x="233" y="98"/>
                  <a:pt x="233" y="98"/>
                  <a:pt x="233" y="98"/>
                </a:cubicBezTo>
                <a:cubicBezTo>
                  <a:pt x="233" y="98"/>
                  <a:pt x="233" y="98"/>
                  <a:pt x="233" y="98"/>
                </a:cubicBezTo>
                <a:cubicBezTo>
                  <a:pt x="233" y="98"/>
                  <a:pt x="233" y="98"/>
                  <a:pt x="233" y="98"/>
                </a:cubicBezTo>
                <a:cubicBezTo>
                  <a:pt x="233" y="96"/>
                  <a:pt x="233" y="96"/>
                  <a:pt x="233" y="96"/>
                </a:cubicBezTo>
                <a:cubicBezTo>
                  <a:pt x="234" y="95"/>
                  <a:pt x="234" y="95"/>
                  <a:pt x="234" y="95"/>
                </a:cubicBezTo>
                <a:cubicBezTo>
                  <a:pt x="234" y="95"/>
                  <a:pt x="234" y="95"/>
                  <a:pt x="234" y="95"/>
                </a:cubicBezTo>
                <a:cubicBezTo>
                  <a:pt x="234" y="94"/>
                  <a:pt x="234" y="94"/>
                  <a:pt x="234" y="94"/>
                </a:cubicBezTo>
                <a:cubicBezTo>
                  <a:pt x="234" y="94"/>
                  <a:pt x="234" y="94"/>
                  <a:pt x="234" y="94"/>
                </a:cubicBezTo>
                <a:cubicBezTo>
                  <a:pt x="235" y="93"/>
                  <a:pt x="235" y="93"/>
                  <a:pt x="235" y="93"/>
                </a:cubicBezTo>
                <a:cubicBezTo>
                  <a:pt x="234" y="93"/>
                  <a:pt x="234" y="93"/>
                  <a:pt x="234" y="93"/>
                </a:cubicBezTo>
                <a:cubicBezTo>
                  <a:pt x="234" y="93"/>
                  <a:pt x="234" y="93"/>
                  <a:pt x="234" y="93"/>
                </a:cubicBezTo>
                <a:cubicBezTo>
                  <a:pt x="234" y="92"/>
                  <a:pt x="234" y="92"/>
                  <a:pt x="234" y="92"/>
                </a:cubicBezTo>
                <a:cubicBezTo>
                  <a:pt x="234" y="92"/>
                  <a:pt x="234" y="92"/>
                  <a:pt x="234" y="92"/>
                </a:cubicBezTo>
                <a:cubicBezTo>
                  <a:pt x="233" y="92"/>
                  <a:pt x="233" y="92"/>
                  <a:pt x="233" y="92"/>
                </a:cubicBezTo>
                <a:cubicBezTo>
                  <a:pt x="233" y="92"/>
                  <a:pt x="233" y="92"/>
                  <a:pt x="233" y="92"/>
                </a:cubicBezTo>
                <a:cubicBezTo>
                  <a:pt x="233" y="92"/>
                  <a:pt x="233" y="92"/>
                  <a:pt x="233" y="92"/>
                </a:cubicBezTo>
                <a:cubicBezTo>
                  <a:pt x="232" y="91"/>
                  <a:pt x="232" y="91"/>
                  <a:pt x="232" y="91"/>
                </a:cubicBezTo>
                <a:cubicBezTo>
                  <a:pt x="232" y="90"/>
                  <a:pt x="232" y="90"/>
                  <a:pt x="232" y="90"/>
                </a:cubicBezTo>
                <a:cubicBezTo>
                  <a:pt x="233" y="89"/>
                  <a:pt x="233" y="89"/>
                  <a:pt x="233" y="89"/>
                </a:cubicBezTo>
                <a:cubicBezTo>
                  <a:pt x="233" y="87"/>
                  <a:pt x="233" y="87"/>
                  <a:pt x="233" y="87"/>
                </a:cubicBezTo>
                <a:cubicBezTo>
                  <a:pt x="232" y="86"/>
                  <a:pt x="232" y="86"/>
                  <a:pt x="232" y="86"/>
                </a:cubicBezTo>
                <a:cubicBezTo>
                  <a:pt x="233" y="85"/>
                  <a:pt x="233" y="85"/>
                  <a:pt x="233" y="85"/>
                </a:cubicBezTo>
                <a:cubicBezTo>
                  <a:pt x="234" y="85"/>
                  <a:pt x="234" y="85"/>
                  <a:pt x="234" y="85"/>
                </a:cubicBezTo>
                <a:cubicBezTo>
                  <a:pt x="233" y="84"/>
                  <a:pt x="233" y="84"/>
                  <a:pt x="233" y="84"/>
                </a:cubicBezTo>
                <a:cubicBezTo>
                  <a:pt x="234" y="83"/>
                  <a:pt x="234" y="83"/>
                  <a:pt x="234" y="83"/>
                </a:cubicBezTo>
                <a:cubicBezTo>
                  <a:pt x="233" y="83"/>
                  <a:pt x="233" y="83"/>
                  <a:pt x="233" y="83"/>
                </a:cubicBezTo>
                <a:cubicBezTo>
                  <a:pt x="233" y="83"/>
                  <a:pt x="233" y="83"/>
                  <a:pt x="233" y="83"/>
                </a:cubicBezTo>
                <a:cubicBezTo>
                  <a:pt x="233" y="84"/>
                  <a:pt x="233" y="84"/>
                  <a:pt x="233" y="84"/>
                </a:cubicBezTo>
                <a:cubicBezTo>
                  <a:pt x="232" y="85"/>
                  <a:pt x="232" y="85"/>
                  <a:pt x="232" y="85"/>
                </a:cubicBezTo>
                <a:cubicBezTo>
                  <a:pt x="231" y="85"/>
                  <a:pt x="231" y="85"/>
                  <a:pt x="231" y="85"/>
                </a:cubicBezTo>
                <a:cubicBezTo>
                  <a:pt x="231" y="85"/>
                  <a:pt x="231" y="85"/>
                  <a:pt x="231" y="85"/>
                </a:cubicBezTo>
                <a:cubicBezTo>
                  <a:pt x="231" y="86"/>
                  <a:pt x="231" y="86"/>
                  <a:pt x="231" y="86"/>
                </a:cubicBezTo>
                <a:cubicBezTo>
                  <a:pt x="231" y="87"/>
                  <a:pt x="231" y="87"/>
                  <a:pt x="231" y="87"/>
                </a:cubicBezTo>
                <a:cubicBezTo>
                  <a:pt x="231" y="88"/>
                  <a:pt x="231" y="88"/>
                  <a:pt x="231" y="88"/>
                </a:cubicBezTo>
                <a:cubicBezTo>
                  <a:pt x="231" y="89"/>
                  <a:pt x="231" y="89"/>
                  <a:pt x="231" y="89"/>
                </a:cubicBezTo>
                <a:cubicBezTo>
                  <a:pt x="231" y="89"/>
                  <a:pt x="231" y="89"/>
                  <a:pt x="231" y="89"/>
                </a:cubicBezTo>
                <a:cubicBezTo>
                  <a:pt x="231" y="90"/>
                  <a:pt x="231" y="90"/>
                  <a:pt x="231" y="90"/>
                </a:cubicBezTo>
                <a:cubicBezTo>
                  <a:pt x="231" y="92"/>
                  <a:pt x="231" y="92"/>
                  <a:pt x="231" y="92"/>
                </a:cubicBezTo>
                <a:cubicBezTo>
                  <a:pt x="231" y="92"/>
                  <a:pt x="231" y="92"/>
                  <a:pt x="231" y="92"/>
                </a:cubicBezTo>
                <a:cubicBezTo>
                  <a:pt x="230" y="91"/>
                  <a:pt x="230" y="91"/>
                  <a:pt x="230" y="91"/>
                </a:cubicBezTo>
                <a:cubicBezTo>
                  <a:pt x="229" y="91"/>
                  <a:pt x="229" y="91"/>
                  <a:pt x="229" y="91"/>
                </a:cubicBezTo>
                <a:cubicBezTo>
                  <a:pt x="228" y="90"/>
                  <a:pt x="228" y="90"/>
                  <a:pt x="228" y="90"/>
                </a:cubicBezTo>
                <a:cubicBezTo>
                  <a:pt x="228" y="90"/>
                  <a:pt x="228" y="90"/>
                  <a:pt x="228" y="90"/>
                </a:cubicBezTo>
                <a:cubicBezTo>
                  <a:pt x="227" y="89"/>
                  <a:pt x="227" y="89"/>
                  <a:pt x="227" y="89"/>
                </a:cubicBezTo>
                <a:cubicBezTo>
                  <a:pt x="228" y="88"/>
                  <a:pt x="228" y="88"/>
                  <a:pt x="228" y="88"/>
                </a:cubicBezTo>
                <a:cubicBezTo>
                  <a:pt x="227" y="89"/>
                  <a:pt x="227" y="89"/>
                  <a:pt x="227" y="89"/>
                </a:cubicBezTo>
                <a:cubicBezTo>
                  <a:pt x="227" y="90"/>
                  <a:pt x="227" y="90"/>
                  <a:pt x="227" y="90"/>
                </a:cubicBezTo>
                <a:cubicBezTo>
                  <a:pt x="228" y="90"/>
                  <a:pt x="228" y="90"/>
                  <a:pt x="228" y="90"/>
                </a:cubicBezTo>
                <a:cubicBezTo>
                  <a:pt x="228" y="91"/>
                  <a:pt x="228" y="91"/>
                  <a:pt x="228" y="91"/>
                </a:cubicBezTo>
                <a:cubicBezTo>
                  <a:pt x="230" y="92"/>
                  <a:pt x="230" y="92"/>
                  <a:pt x="230" y="92"/>
                </a:cubicBezTo>
                <a:cubicBezTo>
                  <a:pt x="231" y="93"/>
                  <a:pt x="231" y="93"/>
                  <a:pt x="231" y="93"/>
                </a:cubicBezTo>
                <a:cubicBezTo>
                  <a:pt x="231" y="93"/>
                  <a:pt x="231" y="93"/>
                  <a:pt x="231" y="93"/>
                </a:cubicBezTo>
                <a:cubicBezTo>
                  <a:pt x="232" y="94"/>
                  <a:pt x="232" y="94"/>
                  <a:pt x="232" y="94"/>
                </a:cubicBezTo>
                <a:cubicBezTo>
                  <a:pt x="231" y="95"/>
                  <a:pt x="231" y="95"/>
                  <a:pt x="231" y="95"/>
                </a:cubicBezTo>
                <a:cubicBezTo>
                  <a:pt x="231" y="95"/>
                  <a:pt x="231" y="95"/>
                  <a:pt x="231" y="95"/>
                </a:cubicBezTo>
                <a:cubicBezTo>
                  <a:pt x="230" y="94"/>
                  <a:pt x="230" y="94"/>
                  <a:pt x="230" y="94"/>
                </a:cubicBezTo>
                <a:cubicBezTo>
                  <a:pt x="230" y="94"/>
                  <a:pt x="230" y="94"/>
                  <a:pt x="230" y="94"/>
                </a:cubicBezTo>
                <a:cubicBezTo>
                  <a:pt x="230" y="95"/>
                  <a:pt x="230" y="95"/>
                  <a:pt x="230" y="95"/>
                </a:cubicBezTo>
                <a:cubicBezTo>
                  <a:pt x="231" y="96"/>
                  <a:pt x="231" y="96"/>
                  <a:pt x="231" y="96"/>
                </a:cubicBezTo>
                <a:cubicBezTo>
                  <a:pt x="232" y="97"/>
                  <a:pt x="232" y="97"/>
                  <a:pt x="232" y="97"/>
                </a:cubicBezTo>
                <a:cubicBezTo>
                  <a:pt x="231" y="97"/>
                  <a:pt x="231" y="97"/>
                  <a:pt x="231" y="97"/>
                </a:cubicBezTo>
                <a:cubicBezTo>
                  <a:pt x="231" y="98"/>
                  <a:pt x="231" y="98"/>
                  <a:pt x="231" y="98"/>
                </a:cubicBezTo>
                <a:cubicBezTo>
                  <a:pt x="230" y="97"/>
                  <a:pt x="230" y="97"/>
                  <a:pt x="230" y="97"/>
                </a:cubicBezTo>
                <a:cubicBezTo>
                  <a:pt x="231" y="98"/>
                  <a:pt x="231" y="98"/>
                  <a:pt x="231" y="98"/>
                </a:cubicBezTo>
                <a:cubicBezTo>
                  <a:pt x="231" y="99"/>
                  <a:pt x="231" y="99"/>
                  <a:pt x="231" y="99"/>
                </a:cubicBezTo>
                <a:cubicBezTo>
                  <a:pt x="230" y="99"/>
                  <a:pt x="230" y="99"/>
                  <a:pt x="230" y="99"/>
                </a:cubicBezTo>
                <a:cubicBezTo>
                  <a:pt x="230" y="98"/>
                  <a:pt x="230" y="98"/>
                  <a:pt x="230" y="98"/>
                </a:cubicBezTo>
                <a:cubicBezTo>
                  <a:pt x="229" y="98"/>
                  <a:pt x="229" y="98"/>
                  <a:pt x="229" y="98"/>
                </a:cubicBezTo>
                <a:cubicBezTo>
                  <a:pt x="228" y="98"/>
                  <a:pt x="228" y="98"/>
                  <a:pt x="228" y="98"/>
                </a:cubicBezTo>
                <a:cubicBezTo>
                  <a:pt x="228" y="98"/>
                  <a:pt x="228" y="98"/>
                  <a:pt x="228" y="98"/>
                </a:cubicBezTo>
                <a:cubicBezTo>
                  <a:pt x="229" y="99"/>
                  <a:pt x="229" y="99"/>
                  <a:pt x="229" y="99"/>
                </a:cubicBezTo>
                <a:cubicBezTo>
                  <a:pt x="230" y="99"/>
                  <a:pt x="230" y="99"/>
                  <a:pt x="230" y="99"/>
                </a:cubicBezTo>
                <a:cubicBezTo>
                  <a:pt x="230" y="100"/>
                  <a:pt x="230" y="100"/>
                  <a:pt x="230" y="100"/>
                </a:cubicBezTo>
                <a:cubicBezTo>
                  <a:pt x="231" y="100"/>
                  <a:pt x="231" y="100"/>
                  <a:pt x="231" y="100"/>
                </a:cubicBezTo>
                <a:cubicBezTo>
                  <a:pt x="232" y="100"/>
                  <a:pt x="232" y="100"/>
                  <a:pt x="232" y="100"/>
                </a:cubicBezTo>
                <a:cubicBezTo>
                  <a:pt x="232" y="100"/>
                  <a:pt x="232" y="100"/>
                  <a:pt x="232" y="100"/>
                </a:cubicBezTo>
                <a:cubicBezTo>
                  <a:pt x="233" y="101"/>
                  <a:pt x="233" y="101"/>
                  <a:pt x="233" y="101"/>
                </a:cubicBezTo>
                <a:cubicBezTo>
                  <a:pt x="232" y="102"/>
                  <a:pt x="232" y="102"/>
                  <a:pt x="232" y="102"/>
                </a:cubicBezTo>
                <a:cubicBezTo>
                  <a:pt x="232" y="102"/>
                  <a:pt x="232" y="102"/>
                  <a:pt x="232" y="102"/>
                </a:cubicBezTo>
                <a:cubicBezTo>
                  <a:pt x="232" y="102"/>
                  <a:pt x="232" y="102"/>
                  <a:pt x="232" y="102"/>
                </a:cubicBezTo>
                <a:cubicBezTo>
                  <a:pt x="232" y="103"/>
                  <a:pt x="232" y="103"/>
                  <a:pt x="232" y="103"/>
                </a:cubicBezTo>
                <a:cubicBezTo>
                  <a:pt x="232" y="104"/>
                  <a:pt x="232" y="104"/>
                  <a:pt x="232" y="104"/>
                </a:cubicBezTo>
                <a:cubicBezTo>
                  <a:pt x="232" y="105"/>
                  <a:pt x="232" y="105"/>
                  <a:pt x="232" y="105"/>
                </a:cubicBezTo>
                <a:cubicBezTo>
                  <a:pt x="231" y="105"/>
                  <a:pt x="231" y="105"/>
                  <a:pt x="231" y="105"/>
                </a:cubicBezTo>
                <a:cubicBezTo>
                  <a:pt x="231" y="105"/>
                  <a:pt x="231" y="105"/>
                  <a:pt x="231" y="105"/>
                </a:cubicBezTo>
                <a:cubicBezTo>
                  <a:pt x="230" y="105"/>
                  <a:pt x="230" y="105"/>
                  <a:pt x="230" y="105"/>
                </a:cubicBezTo>
                <a:cubicBezTo>
                  <a:pt x="229" y="106"/>
                  <a:pt x="229" y="106"/>
                  <a:pt x="229" y="106"/>
                </a:cubicBezTo>
                <a:cubicBezTo>
                  <a:pt x="229" y="105"/>
                  <a:pt x="229" y="105"/>
                  <a:pt x="229" y="105"/>
                </a:cubicBezTo>
                <a:cubicBezTo>
                  <a:pt x="228" y="104"/>
                  <a:pt x="228" y="104"/>
                  <a:pt x="228" y="104"/>
                </a:cubicBezTo>
                <a:cubicBezTo>
                  <a:pt x="228" y="105"/>
                  <a:pt x="228" y="105"/>
                  <a:pt x="228" y="105"/>
                </a:cubicBezTo>
                <a:cubicBezTo>
                  <a:pt x="228" y="106"/>
                  <a:pt x="228" y="106"/>
                  <a:pt x="228" y="106"/>
                </a:cubicBezTo>
                <a:cubicBezTo>
                  <a:pt x="227" y="107"/>
                  <a:pt x="227" y="107"/>
                  <a:pt x="227" y="107"/>
                </a:cubicBezTo>
                <a:cubicBezTo>
                  <a:pt x="228" y="106"/>
                  <a:pt x="228" y="106"/>
                  <a:pt x="228" y="106"/>
                </a:cubicBezTo>
                <a:cubicBezTo>
                  <a:pt x="230" y="106"/>
                  <a:pt x="230" y="106"/>
                  <a:pt x="230" y="106"/>
                </a:cubicBezTo>
                <a:cubicBezTo>
                  <a:pt x="231" y="106"/>
                  <a:pt x="231" y="106"/>
                  <a:pt x="231" y="106"/>
                </a:cubicBezTo>
                <a:cubicBezTo>
                  <a:pt x="231" y="108"/>
                  <a:pt x="231" y="108"/>
                  <a:pt x="231" y="108"/>
                </a:cubicBezTo>
                <a:cubicBezTo>
                  <a:pt x="232" y="108"/>
                  <a:pt x="232" y="108"/>
                  <a:pt x="232" y="108"/>
                </a:cubicBezTo>
                <a:cubicBezTo>
                  <a:pt x="232" y="107"/>
                  <a:pt x="232" y="107"/>
                  <a:pt x="232" y="107"/>
                </a:cubicBezTo>
                <a:cubicBezTo>
                  <a:pt x="232" y="106"/>
                  <a:pt x="232" y="106"/>
                  <a:pt x="232" y="106"/>
                </a:cubicBezTo>
                <a:cubicBezTo>
                  <a:pt x="232" y="106"/>
                  <a:pt x="232" y="106"/>
                  <a:pt x="232" y="106"/>
                </a:cubicBezTo>
                <a:cubicBezTo>
                  <a:pt x="233" y="107"/>
                  <a:pt x="233" y="107"/>
                  <a:pt x="233" y="107"/>
                </a:cubicBezTo>
                <a:cubicBezTo>
                  <a:pt x="233" y="108"/>
                  <a:pt x="233" y="108"/>
                  <a:pt x="233" y="108"/>
                </a:cubicBezTo>
                <a:cubicBezTo>
                  <a:pt x="232" y="108"/>
                  <a:pt x="232" y="108"/>
                  <a:pt x="232" y="108"/>
                </a:cubicBezTo>
                <a:cubicBezTo>
                  <a:pt x="231" y="109"/>
                  <a:pt x="231" y="109"/>
                  <a:pt x="231" y="109"/>
                </a:cubicBezTo>
                <a:cubicBezTo>
                  <a:pt x="231" y="110"/>
                  <a:pt x="231" y="110"/>
                  <a:pt x="231" y="110"/>
                </a:cubicBezTo>
                <a:cubicBezTo>
                  <a:pt x="230" y="110"/>
                  <a:pt x="230" y="110"/>
                  <a:pt x="230" y="110"/>
                </a:cubicBezTo>
                <a:cubicBezTo>
                  <a:pt x="230" y="110"/>
                  <a:pt x="230" y="110"/>
                  <a:pt x="230" y="110"/>
                </a:cubicBezTo>
                <a:cubicBezTo>
                  <a:pt x="229" y="110"/>
                  <a:pt x="229" y="110"/>
                  <a:pt x="229" y="110"/>
                </a:cubicBezTo>
                <a:cubicBezTo>
                  <a:pt x="229" y="109"/>
                  <a:pt x="229" y="109"/>
                  <a:pt x="229" y="109"/>
                </a:cubicBezTo>
                <a:cubicBezTo>
                  <a:pt x="228" y="109"/>
                  <a:pt x="228" y="109"/>
                  <a:pt x="228" y="109"/>
                </a:cubicBezTo>
                <a:cubicBezTo>
                  <a:pt x="228" y="110"/>
                  <a:pt x="228" y="110"/>
                  <a:pt x="228" y="110"/>
                </a:cubicBezTo>
                <a:cubicBezTo>
                  <a:pt x="227" y="109"/>
                  <a:pt x="227" y="109"/>
                  <a:pt x="227" y="109"/>
                </a:cubicBezTo>
                <a:cubicBezTo>
                  <a:pt x="226" y="109"/>
                  <a:pt x="226" y="109"/>
                  <a:pt x="226" y="109"/>
                </a:cubicBezTo>
                <a:cubicBezTo>
                  <a:pt x="227" y="110"/>
                  <a:pt x="227" y="110"/>
                  <a:pt x="227" y="110"/>
                </a:cubicBezTo>
                <a:cubicBezTo>
                  <a:pt x="228" y="110"/>
                  <a:pt x="228" y="110"/>
                  <a:pt x="228" y="110"/>
                </a:cubicBezTo>
                <a:cubicBezTo>
                  <a:pt x="228" y="111"/>
                  <a:pt x="228" y="111"/>
                  <a:pt x="228" y="111"/>
                </a:cubicBezTo>
                <a:cubicBezTo>
                  <a:pt x="228" y="111"/>
                  <a:pt x="228" y="111"/>
                  <a:pt x="228" y="111"/>
                </a:cubicBezTo>
                <a:cubicBezTo>
                  <a:pt x="228" y="112"/>
                  <a:pt x="228" y="112"/>
                  <a:pt x="228" y="112"/>
                </a:cubicBezTo>
                <a:cubicBezTo>
                  <a:pt x="227" y="112"/>
                  <a:pt x="227" y="112"/>
                  <a:pt x="227" y="112"/>
                </a:cubicBezTo>
                <a:cubicBezTo>
                  <a:pt x="226" y="112"/>
                  <a:pt x="226" y="112"/>
                  <a:pt x="226" y="112"/>
                </a:cubicBezTo>
                <a:cubicBezTo>
                  <a:pt x="227" y="113"/>
                  <a:pt x="227" y="113"/>
                  <a:pt x="227" y="113"/>
                </a:cubicBezTo>
                <a:cubicBezTo>
                  <a:pt x="228" y="113"/>
                  <a:pt x="228" y="113"/>
                  <a:pt x="228" y="113"/>
                </a:cubicBezTo>
                <a:cubicBezTo>
                  <a:pt x="229" y="112"/>
                  <a:pt x="229" y="112"/>
                  <a:pt x="229" y="112"/>
                </a:cubicBezTo>
                <a:cubicBezTo>
                  <a:pt x="229" y="112"/>
                  <a:pt x="229" y="112"/>
                  <a:pt x="229" y="112"/>
                </a:cubicBezTo>
                <a:cubicBezTo>
                  <a:pt x="229" y="112"/>
                  <a:pt x="229" y="112"/>
                  <a:pt x="229" y="112"/>
                </a:cubicBezTo>
                <a:cubicBezTo>
                  <a:pt x="228" y="113"/>
                  <a:pt x="228" y="113"/>
                  <a:pt x="228" y="113"/>
                </a:cubicBezTo>
                <a:cubicBezTo>
                  <a:pt x="228" y="113"/>
                  <a:pt x="228" y="113"/>
                  <a:pt x="228" y="113"/>
                </a:cubicBezTo>
                <a:cubicBezTo>
                  <a:pt x="228" y="113"/>
                  <a:pt x="228" y="113"/>
                  <a:pt x="228" y="113"/>
                </a:cubicBezTo>
                <a:cubicBezTo>
                  <a:pt x="227" y="113"/>
                  <a:pt x="227" y="113"/>
                  <a:pt x="227" y="113"/>
                </a:cubicBezTo>
                <a:cubicBezTo>
                  <a:pt x="227" y="113"/>
                  <a:pt x="227" y="113"/>
                  <a:pt x="227" y="113"/>
                </a:cubicBezTo>
                <a:cubicBezTo>
                  <a:pt x="225" y="114"/>
                  <a:pt x="225" y="114"/>
                  <a:pt x="225" y="114"/>
                </a:cubicBezTo>
                <a:cubicBezTo>
                  <a:pt x="223" y="115"/>
                  <a:pt x="223" y="115"/>
                  <a:pt x="223" y="115"/>
                </a:cubicBezTo>
                <a:cubicBezTo>
                  <a:pt x="220" y="117"/>
                  <a:pt x="220" y="117"/>
                  <a:pt x="220" y="117"/>
                </a:cubicBezTo>
                <a:cubicBezTo>
                  <a:pt x="220" y="119"/>
                  <a:pt x="220" y="119"/>
                  <a:pt x="220" y="119"/>
                </a:cubicBezTo>
                <a:cubicBezTo>
                  <a:pt x="219" y="119"/>
                  <a:pt x="219" y="119"/>
                  <a:pt x="219" y="119"/>
                </a:cubicBezTo>
                <a:cubicBezTo>
                  <a:pt x="219" y="118"/>
                  <a:pt x="219" y="118"/>
                  <a:pt x="219" y="118"/>
                </a:cubicBezTo>
                <a:cubicBezTo>
                  <a:pt x="217" y="119"/>
                  <a:pt x="217" y="119"/>
                  <a:pt x="217" y="119"/>
                </a:cubicBezTo>
                <a:cubicBezTo>
                  <a:pt x="216" y="119"/>
                  <a:pt x="216" y="119"/>
                  <a:pt x="216" y="119"/>
                </a:cubicBezTo>
                <a:cubicBezTo>
                  <a:pt x="214" y="122"/>
                  <a:pt x="214" y="122"/>
                  <a:pt x="214" y="122"/>
                </a:cubicBezTo>
                <a:cubicBezTo>
                  <a:pt x="214" y="122"/>
                  <a:pt x="214" y="122"/>
                  <a:pt x="214" y="122"/>
                </a:cubicBezTo>
                <a:cubicBezTo>
                  <a:pt x="214" y="123"/>
                  <a:pt x="214" y="123"/>
                  <a:pt x="214" y="123"/>
                </a:cubicBezTo>
                <a:cubicBezTo>
                  <a:pt x="213" y="123"/>
                  <a:pt x="213" y="123"/>
                  <a:pt x="213" y="123"/>
                </a:cubicBezTo>
                <a:cubicBezTo>
                  <a:pt x="213" y="124"/>
                  <a:pt x="213" y="124"/>
                  <a:pt x="213" y="124"/>
                </a:cubicBezTo>
                <a:cubicBezTo>
                  <a:pt x="212" y="125"/>
                  <a:pt x="212" y="125"/>
                  <a:pt x="212" y="125"/>
                </a:cubicBezTo>
                <a:cubicBezTo>
                  <a:pt x="211" y="125"/>
                  <a:pt x="211" y="125"/>
                  <a:pt x="211" y="125"/>
                </a:cubicBezTo>
                <a:cubicBezTo>
                  <a:pt x="211" y="125"/>
                  <a:pt x="211" y="125"/>
                  <a:pt x="211" y="125"/>
                </a:cubicBezTo>
                <a:cubicBezTo>
                  <a:pt x="211" y="125"/>
                  <a:pt x="211" y="125"/>
                  <a:pt x="211" y="125"/>
                </a:cubicBezTo>
                <a:cubicBezTo>
                  <a:pt x="210" y="125"/>
                  <a:pt x="210" y="125"/>
                  <a:pt x="210" y="125"/>
                </a:cubicBezTo>
                <a:cubicBezTo>
                  <a:pt x="209" y="126"/>
                  <a:pt x="209" y="126"/>
                  <a:pt x="209" y="126"/>
                </a:cubicBezTo>
                <a:cubicBezTo>
                  <a:pt x="208" y="126"/>
                  <a:pt x="208" y="126"/>
                  <a:pt x="208" y="126"/>
                </a:cubicBezTo>
                <a:cubicBezTo>
                  <a:pt x="207" y="126"/>
                  <a:pt x="207" y="126"/>
                  <a:pt x="207" y="126"/>
                </a:cubicBezTo>
                <a:cubicBezTo>
                  <a:pt x="206" y="126"/>
                  <a:pt x="206" y="126"/>
                  <a:pt x="206" y="126"/>
                </a:cubicBezTo>
                <a:cubicBezTo>
                  <a:pt x="206" y="127"/>
                  <a:pt x="206" y="127"/>
                  <a:pt x="206" y="127"/>
                </a:cubicBezTo>
                <a:cubicBezTo>
                  <a:pt x="205" y="127"/>
                  <a:pt x="205" y="127"/>
                  <a:pt x="205" y="127"/>
                </a:cubicBezTo>
                <a:cubicBezTo>
                  <a:pt x="205" y="127"/>
                  <a:pt x="205" y="127"/>
                  <a:pt x="205" y="127"/>
                </a:cubicBezTo>
                <a:cubicBezTo>
                  <a:pt x="205" y="128"/>
                  <a:pt x="205" y="128"/>
                  <a:pt x="205" y="128"/>
                </a:cubicBezTo>
                <a:cubicBezTo>
                  <a:pt x="205" y="128"/>
                  <a:pt x="205" y="128"/>
                  <a:pt x="205" y="128"/>
                </a:cubicBezTo>
                <a:cubicBezTo>
                  <a:pt x="204" y="129"/>
                  <a:pt x="204" y="129"/>
                  <a:pt x="204" y="129"/>
                </a:cubicBezTo>
                <a:cubicBezTo>
                  <a:pt x="204" y="129"/>
                  <a:pt x="204" y="129"/>
                  <a:pt x="204" y="129"/>
                </a:cubicBezTo>
                <a:cubicBezTo>
                  <a:pt x="203" y="130"/>
                  <a:pt x="203" y="130"/>
                  <a:pt x="203" y="130"/>
                </a:cubicBezTo>
                <a:cubicBezTo>
                  <a:pt x="202" y="130"/>
                  <a:pt x="202" y="130"/>
                  <a:pt x="202" y="130"/>
                </a:cubicBezTo>
                <a:cubicBezTo>
                  <a:pt x="202" y="132"/>
                  <a:pt x="202" y="132"/>
                  <a:pt x="202" y="132"/>
                </a:cubicBezTo>
                <a:cubicBezTo>
                  <a:pt x="201" y="133"/>
                  <a:pt x="201" y="133"/>
                  <a:pt x="201" y="133"/>
                </a:cubicBezTo>
                <a:cubicBezTo>
                  <a:pt x="201" y="135"/>
                  <a:pt x="201" y="135"/>
                  <a:pt x="201" y="135"/>
                </a:cubicBezTo>
                <a:cubicBezTo>
                  <a:pt x="201" y="138"/>
                  <a:pt x="201" y="138"/>
                  <a:pt x="201" y="138"/>
                </a:cubicBezTo>
                <a:cubicBezTo>
                  <a:pt x="201" y="139"/>
                  <a:pt x="201" y="139"/>
                  <a:pt x="201" y="139"/>
                </a:cubicBezTo>
                <a:cubicBezTo>
                  <a:pt x="200" y="142"/>
                  <a:pt x="200" y="142"/>
                  <a:pt x="200" y="142"/>
                </a:cubicBezTo>
                <a:cubicBezTo>
                  <a:pt x="201" y="143"/>
                  <a:pt x="201" y="143"/>
                  <a:pt x="201" y="143"/>
                </a:cubicBezTo>
                <a:cubicBezTo>
                  <a:pt x="201" y="145"/>
                  <a:pt x="201" y="145"/>
                  <a:pt x="201" y="145"/>
                </a:cubicBezTo>
                <a:cubicBezTo>
                  <a:pt x="202" y="146"/>
                  <a:pt x="202" y="146"/>
                  <a:pt x="202" y="146"/>
                </a:cubicBezTo>
                <a:cubicBezTo>
                  <a:pt x="202" y="149"/>
                  <a:pt x="202" y="149"/>
                  <a:pt x="202" y="149"/>
                </a:cubicBezTo>
                <a:cubicBezTo>
                  <a:pt x="203" y="149"/>
                  <a:pt x="203" y="149"/>
                  <a:pt x="203" y="149"/>
                </a:cubicBezTo>
                <a:cubicBezTo>
                  <a:pt x="203" y="150"/>
                  <a:pt x="203" y="150"/>
                  <a:pt x="203" y="150"/>
                </a:cubicBezTo>
                <a:cubicBezTo>
                  <a:pt x="203" y="151"/>
                  <a:pt x="203" y="151"/>
                  <a:pt x="203" y="151"/>
                </a:cubicBezTo>
                <a:cubicBezTo>
                  <a:pt x="203" y="153"/>
                  <a:pt x="203" y="153"/>
                  <a:pt x="203" y="153"/>
                </a:cubicBezTo>
                <a:cubicBezTo>
                  <a:pt x="203" y="153"/>
                  <a:pt x="203" y="153"/>
                  <a:pt x="203" y="153"/>
                </a:cubicBezTo>
                <a:cubicBezTo>
                  <a:pt x="204" y="157"/>
                  <a:pt x="204" y="157"/>
                  <a:pt x="204" y="157"/>
                </a:cubicBezTo>
                <a:cubicBezTo>
                  <a:pt x="205" y="157"/>
                  <a:pt x="205" y="157"/>
                  <a:pt x="205" y="157"/>
                </a:cubicBezTo>
                <a:cubicBezTo>
                  <a:pt x="205" y="159"/>
                  <a:pt x="205" y="159"/>
                  <a:pt x="205" y="159"/>
                </a:cubicBezTo>
                <a:cubicBezTo>
                  <a:pt x="204" y="159"/>
                  <a:pt x="204" y="159"/>
                  <a:pt x="204" y="159"/>
                </a:cubicBezTo>
                <a:cubicBezTo>
                  <a:pt x="205" y="160"/>
                  <a:pt x="205" y="160"/>
                  <a:pt x="205" y="160"/>
                </a:cubicBezTo>
                <a:cubicBezTo>
                  <a:pt x="204" y="162"/>
                  <a:pt x="204" y="162"/>
                  <a:pt x="204" y="162"/>
                </a:cubicBezTo>
                <a:cubicBezTo>
                  <a:pt x="204" y="162"/>
                  <a:pt x="204" y="162"/>
                  <a:pt x="204" y="162"/>
                </a:cubicBezTo>
                <a:cubicBezTo>
                  <a:pt x="204" y="163"/>
                  <a:pt x="204" y="163"/>
                  <a:pt x="204" y="163"/>
                </a:cubicBezTo>
                <a:cubicBezTo>
                  <a:pt x="203" y="165"/>
                  <a:pt x="203" y="165"/>
                  <a:pt x="203" y="165"/>
                </a:cubicBezTo>
                <a:cubicBezTo>
                  <a:pt x="203" y="166"/>
                  <a:pt x="203" y="166"/>
                  <a:pt x="203" y="166"/>
                </a:cubicBezTo>
                <a:cubicBezTo>
                  <a:pt x="202" y="167"/>
                  <a:pt x="202" y="167"/>
                  <a:pt x="202" y="167"/>
                </a:cubicBezTo>
                <a:cubicBezTo>
                  <a:pt x="202" y="168"/>
                  <a:pt x="202" y="168"/>
                  <a:pt x="202" y="168"/>
                </a:cubicBezTo>
                <a:cubicBezTo>
                  <a:pt x="201" y="168"/>
                  <a:pt x="201" y="168"/>
                  <a:pt x="201" y="168"/>
                </a:cubicBezTo>
                <a:cubicBezTo>
                  <a:pt x="200" y="169"/>
                  <a:pt x="200" y="169"/>
                  <a:pt x="200" y="169"/>
                </a:cubicBezTo>
                <a:cubicBezTo>
                  <a:pt x="199" y="168"/>
                  <a:pt x="199" y="168"/>
                  <a:pt x="199" y="168"/>
                </a:cubicBezTo>
                <a:cubicBezTo>
                  <a:pt x="199" y="168"/>
                  <a:pt x="199" y="168"/>
                  <a:pt x="199" y="168"/>
                </a:cubicBezTo>
                <a:cubicBezTo>
                  <a:pt x="198" y="168"/>
                  <a:pt x="198" y="168"/>
                  <a:pt x="198" y="168"/>
                </a:cubicBezTo>
                <a:cubicBezTo>
                  <a:pt x="198" y="167"/>
                  <a:pt x="198" y="167"/>
                  <a:pt x="198" y="167"/>
                </a:cubicBezTo>
                <a:cubicBezTo>
                  <a:pt x="197" y="166"/>
                  <a:pt x="197" y="166"/>
                  <a:pt x="197" y="166"/>
                </a:cubicBezTo>
                <a:cubicBezTo>
                  <a:pt x="197" y="165"/>
                  <a:pt x="197" y="165"/>
                  <a:pt x="197" y="165"/>
                </a:cubicBezTo>
                <a:cubicBezTo>
                  <a:pt x="197" y="165"/>
                  <a:pt x="197" y="165"/>
                  <a:pt x="197" y="165"/>
                </a:cubicBezTo>
                <a:cubicBezTo>
                  <a:pt x="196" y="165"/>
                  <a:pt x="196" y="165"/>
                  <a:pt x="196" y="165"/>
                </a:cubicBezTo>
                <a:cubicBezTo>
                  <a:pt x="196" y="164"/>
                  <a:pt x="196" y="164"/>
                  <a:pt x="196" y="164"/>
                </a:cubicBezTo>
                <a:cubicBezTo>
                  <a:pt x="196" y="163"/>
                  <a:pt x="196" y="163"/>
                  <a:pt x="196" y="163"/>
                </a:cubicBezTo>
                <a:cubicBezTo>
                  <a:pt x="196" y="162"/>
                  <a:pt x="196" y="162"/>
                  <a:pt x="196" y="162"/>
                </a:cubicBezTo>
                <a:cubicBezTo>
                  <a:pt x="194" y="161"/>
                  <a:pt x="194" y="161"/>
                  <a:pt x="194" y="161"/>
                </a:cubicBezTo>
                <a:cubicBezTo>
                  <a:pt x="194" y="161"/>
                  <a:pt x="194" y="161"/>
                  <a:pt x="194" y="161"/>
                </a:cubicBezTo>
                <a:cubicBezTo>
                  <a:pt x="195" y="160"/>
                  <a:pt x="195" y="160"/>
                  <a:pt x="195" y="160"/>
                </a:cubicBezTo>
                <a:cubicBezTo>
                  <a:pt x="195" y="159"/>
                  <a:pt x="195" y="159"/>
                  <a:pt x="195" y="159"/>
                </a:cubicBezTo>
                <a:cubicBezTo>
                  <a:pt x="196" y="158"/>
                  <a:pt x="196" y="158"/>
                  <a:pt x="196" y="158"/>
                </a:cubicBezTo>
                <a:cubicBezTo>
                  <a:pt x="195" y="159"/>
                  <a:pt x="195" y="159"/>
                  <a:pt x="195" y="159"/>
                </a:cubicBezTo>
                <a:cubicBezTo>
                  <a:pt x="194" y="158"/>
                  <a:pt x="194" y="158"/>
                  <a:pt x="194" y="158"/>
                </a:cubicBezTo>
                <a:cubicBezTo>
                  <a:pt x="194" y="159"/>
                  <a:pt x="194" y="159"/>
                  <a:pt x="194" y="159"/>
                </a:cubicBezTo>
                <a:cubicBezTo>
                  <a:pt x="194" y="159"/>
                  <a:pt x="194" y="159"/>
                  <a:pt x="194" y="159"/>
                </a:cubicBezTo>
                <a:cubicBezTo>
                  <a:pt x="194" y="158"/>
                  <a:pt x="194" y="158"/>
                  <a:pt x="194" y="158"/>
                </a:cubicBezTo>
                <a:cubicBezTo>
                  <a:pt x="193" y="158"/>
                  <a:pt x="193" y="158"/>
                  <a:pt x="193" y="158"/>
                </a:cubicBezTo>
                <a:cubicBezTo>
                  <a:pt x="193" y="158"/>
                  <a:pt x="193" y="158"/>
                  <a:pt x="193" y="158"/>
                </a:cubicBezTo>
                <a:cubicBezTo>
                  <a:pt x="193" y="157"/>
                  <a:pt x="193" y="157"/>
                  <a:pt x="193" y="157"/>
                </a:cubicBezTo>
                <a:cubicBezTo>
                  <a:pt x="192" y="156"/>
                  <a:pt x="192" y="156"/>
                  <a:pt x="192" y="156"/>
                </a:cubicBezTo>
                <a:cubicBezTo>
                  <a:pt x="192" y="156"/>
                  <a:pt x="192" y="156"/>
                  <a:pt x="192" y="156"/>
                </a:cubicBezTo>
                <a:cubicBezTo>
                  <a:pt x="193" y="154"/>
                  <a:pt x="193" y="154"/>
                  <a:pt x="193" y="154"/>
                </a:cubicBezTo>
                <a:cubicBezTo>
                  <a:pt x="193" y="153"/>
                  <a:pt x="193" y="153"/>
                  <a:pt x="193" y="153"/>
                </a:cubicBezTo>
                <a:cubicBezTo>
                  <a:pt x="193" y="153"/>
                  <a:pt x="193" y="153"/>
                  <a:pt x="193" y="153"/>
                </a:cubicBezTo>
                <a:cubicBezTo>
                  <a:pt x="192" y="153"/>
                  <a:pt x="192" y="153"/>
                  <a:pt x="192" y="153"/>
                </a:cubicBezTo>
                <a:cubicBezTo>
                  <a:pt x="192" y="153"/>
                  <a:pt x="192" y="153"/>
                  <a:pt x="192" y="153"/>
                </a:cubicBezTo>
                <a:cubicBezTo>
                  <a:pt x="192" y="154"/>
                  <a:pt x="192" y="154"/>
                  <a:pt x="192" y="154"/>
                </a:cubicBezTo>
                <a:cubicBezTo>
                  <a:pt x="192" y="154"/>
                  <a:pt x="192" y="154"/>
                  <a:pt x="192" y="154"/>
                </a:cubicBezTo>
                <a:cubicBezTo>
                  <a:pt x="191" y="153"/>
                  <a:pt x="191" y="153"/>
                  <a:pt x="191" y="153"/>
                </a:cubicBezTo>
                <a:cubicBezTo>
                  <a:pt x="191" y="153"/>
                  <a:pt x="191" y="153"/>
                  <a:pt x="191" y="153"/>
                </a:cubicBezTo>
                <a:cubicBezTo>
                  <a:pt x="192" y="151"/>
                  <a:pt x="192" y="151"/>
                  <a:pt x="192" y="151"/>
                </a:cubicBezTo>
                <a:cubicBezTo>
                  <a:pt x="193" y="148"/>
                  <a:pt x="193" y="148"/>
                  <a:pt x="193" y="148"/>
                </a:cubicBezTo>
                <a:cubicBezTo>
                  <a:pt x="193" y="147"/>
                  <a:pt x="193" y="147"/>
                  <a:pt x="193" y="147"/>
                </a:cubicBezTo>
                <a:cubicBezTo>
                  <a:pt x="192" y="146"/>
                  <a:pt x="192" y="146"/>
                  <a:pt x="192" y="146"/>
                </a:cubicBezTo>
                <a:cubicBezTo>
                  <a:pt x="191" y="146"/>
                  <a:pt x="191" y="146"/>
                  <a:pt x="191" y="146"/>
                </a:cubicBezTo>
                <a:cubicBezTo>
                  <a:pt x="191" y="145"/>
                  <a:pt x="191" y="145"/>
                  <a:pt x="191" y="145"/>
                </a:cubicBezTo>
                <a:cubicBezTo>
                  <a:pt x="191" y="145"/>
                  <a:pt x="191" y="145"/>
                  <a:pt x="191" y="145"/>
                </a:cubicBezTo>
                <a:cubicBezTo>
                  <a:pt x="190" y="145"/>
                  <a:pt x="190" y="145"/>
                  <a:pt x="190" y="145"/>
                </a:cubicBezTo>
                <a:cubicBezTo>
                  <a:pt x="190" y="144"/>
                  <a:pt x="190" y="144"/>
                  <a:pt x="190" y="144"/>
                </a:cubicBezTo>
                <a:cubicBezTo>
                  <a:pt x="190" y="143"/>
                  <a:pt x="190" y="143"/>
                  <a:pt x="190" y="143"/>
                </a:cubicBezTo>
                <a:cubicBezTo>
                  <a:pt x="189" y="143"/>
                  <a:pt x="189" y="143"/>
                  <a:pt x="189" y="143"/>
                </a:cubicBezTo>
                <a:cubicBezTo>
                  <a:pt x="189" y="143"/>
                  <a:pt x="189" y="143"/>
                  <a:pt x="189" y="143"/>
                </a:cubicBezTo>
                <a:cubicBezTo>
                  <a:pt x="188" y="141"/>
                  <a:pt x="188" y="141"/>
                  <a:pt x="188" y="141"/>
                </a:cubicBezTo>
                <a:cubicBezTo>
                  <a:pt x="187" y="140"/>
                  <a:pt x="187" y="140"/>
                  <a:pt x="187" y="140"/>
                </a:cubicBezTo>
                <a:cubicBezTo>
                  <a:pt x="186" y="140"/>
                  <a:pt x="186" y="140"/>
                  <a:pt x="186" y="140"/>
                </a:cubicBezTo>
                <a:cubicBezTo>
                  <a:pt x="185" y="140"/>
                  <a:pt x="185" y="140"/>
                  <a:pt x="185" y="140"/>
                </a:cubicBezTo>
                <a:cubicBezTo>
                  <a:pt x="185" y="141"/>
                  <a:pt x="185" y="141"/>
                  <a:pt x="185" y="141"/>
                </a:cubicBezTo>
                <a:cubicBezTo>
                  <a:pt x="185" y="141"/>
                  <a:pt x="185" y="141"/>
                  <a:pt x="185" y="141"/>
                </a:cubicBezTo>
                <a:cubicBezTo>
                  <a:pt x="185" y="141"/>
                  <a:pt x="185" y="141"/>
                  <a:pt x="185" y="141"/>
                </a:cubicBezTo>
                <a:cubicBezTo>
                  <a:pt x="184" y="141"/>
                  <a:pt x="184" y="141"/>
                  <a:pt x="184" y="141"/>
                </a:cubicBezTo>
                <a:cubicBezTo>
                  <a:pt x="183" y="142"/>
                  <a:pt x="183" y="142"/>
                  <a:pt x="183" y="142"/>
                </a:cubicBezTo>
                <a:cubicBezTo>
                  <a:pt x="182" y="142"/>
                  <a:pt x="182" y="142"/>
                  <a:pt x="182" y="142"/>
                </a:cubicBezTo>
                <a:cubicBezTo>
                  <a:pt x="180" y="143"/>
                  <a:pt x="180" y="143"/>
                  <a:pt x="180" y="143"/>
                </a:cubicBezTo>
                <a:cubicBezTo>
                  <a:pt x="180" y="142"/>
                  <a:pt x="180" y="142"/>
                  <a:pt x="180" y="142"/>
                </a:cubicBezTo>
                <a:cubicBezTo>
                  <a:pt x="180" y="142"/>
                  <a:pt x="180" y="142"/>
                  <a:pt x="180" y="142"/>
                </a:cubicBezTo>
                <a:cubicBezTo>
                  <a:pt x="181" y="142"/>
                  <a:pt x="181" y="142"/>
                  <a:pt x="181" y="142"/>
                </a:cubicBezTo>
                <a:cubicBezTo>
                  <a:pt x="181" y="142"/>
                  <a:pt x="181" y="142"/>
                  <a:pt x="181" y="142"/>
                </a:cubicBezTo>
                <a:cubicBezTo>
                  <a:pt x="181" y="142"/>
                  <a:pt x="181" y="142"/>
                  <a:pt x="181" y="142"/>
                </a:cubicBezTo>
                <a:cubicBezTo>
                  <a:pt x="180" y="141"/>
                  <a:pt x="180" y="141"/>
                  <a:pt x="180" y="141"/>
                </a:cubicBezTo>
                <a:cubicBezTo>
                  <a:pt x="179" y="140"/>
                  <a:pt x="179" y="140"/>
                  <a:pt x="179" y="140"/>
                </a:cubicBezTo>
                <a:cubicBezTo>
                  <a:pt x="179" y="140"/>
                  <a:pt x="179" y="140"/>
                  <a:pt x="179" y="140"/>
                </a:cubicBezTo>
                <a:cubicBezTo>
                  <a:pt x="180" y="140"/>
                  <a:pt x="180" y="140"/>
                  <a:pt x="180" y="140"/>
                </a:cubicBezTo>
                <a:cubicBezTo>
                  <a:pt x="180" y="140"/>
                  <a:pt x="180" y="140"/>
                  <a:pt x="180" y="140"/>
                </a:cubicBezTo>
                <a:cubicBezTo>
                  <a:pt x="179" y="139"/>
                  <a:pt x="179" y="139"/>
                  <a:pt x="179" y="139"/>
                </a:cubicBezTo>
                <a:cubicBezTo>
                  <a:pt x="179" y="139"/>
                  <a:pt x="179" y="139"/>
                  <a:pt x="179" y="139"/>
                </a:cubicBezTo>
                <a:cubicBezTo>
                  <a:pt x="178" y="139"/>
                  <a:pt x="178" y="139"/>
                  <a:pt x="178" y="139"/>
                </a:cubicBezTo>
                <a:cubicBezTo>
                  <a:pt x="178" y="139"/>
                  <a:pt x="178" y="139"/>
                  <a:pt x="178" y="139"/>
                </a:cubicBezTo>
                <a:cubicBezTo>
                  <a:pt x="179" y="140"/>
                  <a:pt x="179" y="140"/>
                  <a:pt x="179" y="140"/>
                </a:cubicBezTo>
                <a:cubicBezTo>
                  <a:pt x="178" y="139"/>
                  <a:pt x="178" y="139"/>
                  <a:pt x="178" y="139"/>
                </a:cubicBezTo>
                <a:cubicBezTo>
                  <a:pt x="177" y="139"/>
                  <a:pt x="177" y="139"/>
                  <a:pt x="177" y="139"/>
                </a:cubicBezTo>
                <a:cubicBezTo>
                  <a:pt x="176" y="139"/>
                  <a:pt x="176" y="139"/>
                  <a:pt x="176" y="139"/>
                </a:cubicBezTo>
                <a:cubicBezTo>
                  <a:pt x="174" y="139"/>
                  <a:pt x="174" y="139"/>
                  <a:pt x="174" y="139"/>
                </a:cubicBezTo>
                <a:cubicBezTo>
                  <a:pt x="175" y="138"/>
                  <a:pt x="175" y="138"/>
                  <a:pt x="175" y="138"/>
                </a:cubicBezTo>
                <a:cubicBezTo>
                  <a:pt x="176" y="138"/>
                  <a:pt x="176" y="138"/>
                  <a:pt x="176" y="138"/>
                </a:cubicBezTo>
                <a:cubicBezTo>
                  <a:pt x="176" y="138"/>
                  <a:pt x="176" y="138"/>
                  <a:pt x="176" y="138"/>
                </a:cubicBezTo>
                <a:cubicBezTo>
                  <a:pt x="176" y="138"/>
                  <a:pt x="176" y="138"/>
                  <a:pt x="176" y="138"/>
                </a:cubicBezTo>
                <a:cubicBezTo>
                  <a:pt x="175" y="138"/>
                  <a:pt x="175" y="138"/>
                  <a:pt x="175" y="138"/>
                </a:cubicBezTo>
                <a:cubicBezTo>
                  <a:pt x="174" y="139"/>
                  <a:pt x="174" y="139"/>
                  <a:pt x="174" y="139"/>
                </a:cubicBezTo>
                <a:cubicBezTo>
                  <a:pt x="173" y="138"/>
                  <a:pt x="173" y="138"/>
                  <a:pt x="173" y="138"/>
                </a:cubicBezTo>
                <a:cubicBezTo>
                  <a:pt x="172" y="139"/>
                  <a:pt x="172" y="139"/>
                  <a:pt x="172" y="139"/>
                </a:cubicBezTo>
                <a:cubicBezTo>
                  <a:pt x="171" y="138"/>
                  <a:pt x="171" y="138"/>
                  <a:pt x="171" y="138"/>
                </a:cubicBezTo>
                <a:cubicBezTo>
                  <a:pt x="171" y="138"/>
                  <a:pt x="171" y="138"/>
                  <a:pt x="171" y="138"/>
                </a:cubicBezTo>
                <a:cubicBezTo>
                  <a:pt x="169" y="138"/>
                  <a:pt x="169" y="138"/>
                  <a:pt x="169" y="138"/>
                </a:cubicBezTo>
                <a:cubicBezTo>
                  <a:pt x="168" y="139"/>
                  <a:pt x="168" y="139"/>
                  <a:pt x="168" y="139"/>
                </a:cubicBezTo>
                <a:cubicBezTo>
                  <a:pt x="167" y="138"/>
                  <a:pt x="167" y="138"/>
                  <a:pt x="167" y="138"/>
                </a:cubicBezTo>
                <a:cubicBezTo>
                  <a:pt x="167" y="137"/>
                  <a:pt x="167" y="137"/>
                  <a:pt x="167" y="137"/>
                </a:cubicBezTo>
                <a:cubicBezTo>
                  <a:pt x="168" y="137"/>
                  <a:pt x="168" y="137"/>
                  <a:pt x="168" y="137"/>
                </a:cubicBezTo>
                <a:cubicBezTo>
                  <a:pt x="167" y="137"/>
                  <a:pt x="167" y="137"/>
                  <a:pt x="167" y="137"/>
                </a:cubicBezTo>
                <a:cubicBezTo>
                  <a:pt x="167" y="137"/>
                  <a:pt x="167" y="137"/>
                  <a:pt x="167" y="137"/>
                </a:cubicBezTo>
                <a:cubicBezTo>
                  <a:pt x="166" y="138"/>
                  <a:pt x="166" y="138"/>
                  <a:pt x="166" y="138"/>
                </a:cubicBezTo>
                <a:cubicBezTo>
                  <a:pt x="165" y="138"/>
                  <a:pt x="165" y="138"/>
                  <a:pt x="165" y="138"/>
                </a:cubicBezTo>
                <a:cubicBezTo>
                  <a:pt x="165" y="138"/>
                  <a:pt x="165" y="138"/>
                  <a:pt x="165" y="138"/>
                </a:cubicBezTo>
                <a:cubicBezTo>
                  <a:pt x="164" y="138"/>
                  <a:pt x="164" y="138"/>
                  <a:pt x="164" y="138"/>
                </a:cubicBezTo>
                <a:cubicBezTo>
                  <a:pt x="161" y="139"/>
                  <a:pt x="161" y="139"/>
                  <a:pt x="161" y="139"/>
                </a:cubicBezTo>
                <a:cubicBezTo>
                  <a:pt x="160" y="139"/>
                  <a:pt x="160" y="139"/>
                  <a:pt x="160" y="139"/>
                </a:cubicBezTo>
                <a:cubicBezTo>
                  <a:pt x="158" y="140"/>
                  <a:pt x="158" y="140"/>
                  <a:pt x="158" y="140"/>
                </a:cubicBezTo>
                <a:cubicBezTo>
                  <a:pt x="157" y="141"/>
                  <a:pt x="157" y="141"/>
                  <a:pt x="157" y="141"/>
                </a:cubicBezTo>
                <a:cubicBezTo>
                  <a:pt x="157" y="142"/>
                  <a:pt x="157" y="142"/>
                  <a:pt x="157" y="142"/>
                </a:cubicBezTo>
                <a:cubicBezTo>
                  <a:pt x="158" y="141"/>
                  <a:pt x="158" y="141"/>
                  <a:pt x="158" y="141"/>
                </a:cubicBezTo>
                <a:cubicBezTo>
                  <a:pt x="158" y="141"/>
                  <a:pt x="158" y="141"/>
                  <a:pt x="158" y="141"/>
                </a:cubicBezTo>
                <a:cubicBezTo>
                  <a:pt x="159" y="141"/>
                  <a:pt x="159" y="141"/>
                  <a:pt x="159" y="141"/>
                </a:cubicBezTo>
                <a:cubicBezTo>
                  <a:pt x="159" y="141"/>
                  <a:pt x="159" y="141"/>
                  <a:pt x="159" y="141"/>
                </a:cubicBezTo>
                <a:cubicBezTo>
                  <a:pt x="160" y="142"/>
                  <a:pt x="160" y="142"/>
                  <a:pt x="160" y="142"/>
                </a:cubicBezTo>
                <a:cubicBezTo>
                  <a:pt x="160" y="142"/>
                  <a:pt x="160" y="142"/>
                  <a:pt x="160" y="142"/>
                </a:cubicBezTo>
                <a:cubicBezTo>
                  <a:pt x="158" y="143"/>
                  <a:pt x="158" y="143"/>
                  <a:pt x="158" y="143"/>
                </a:cubicBezTo>
                <a:cubicBezTo>
                  <a:pt x="158" y="144"/>
                  <a:pt x="158" y="144"/>
                  <a:pt x="158" y="144"/>
                </a:cubicBezTo>
                <a:cubicBezTo>
                  <a:pt x="158" y="144"/>
                  <a:pt x="158" y="144"/>
                  <a:pt x="158" y="144"/>
                </a:cubicBezTo>
                <a:cubicBezTo>
                  <a:pt x="160" y="145"/>
                  <a:pt x="160" y="145"/>
                  <a:pt x="160" y="145"/>
                </a:cubicBezTo>
                <a:cubicBezTo>
                  <a:pt x="161" y="146"/>
                  <a:pt x="161" y="146"/>
                  <a:pt x="161" y="146"/>
                </a:cubicBezTo>
                <a:cubicBezTo>
                  <a:pt x="161" y="146"/>
                  <a:pt x="161" y="146"/>
                  <a:pt x="161" y="146"/>
                </a:cubicBezTo>
                <a:cubicBezTo>
                  <a:pt x="160" y="146"/>
                  <a:pt x="160" y="146"/>
                  <a:pt x="160" y="146"/>
                </a:cubicBezTo>
                <a:cubicBezTo>
                  <a:pt x="160" y="147"/>
                  <a:pt x="160" y="147"/>
                  <a:pt x="160" y="147"/>
                </a:cubicBezTo>
                <a:cubicBezTo>
                  <a:pt x="160" y="146"/>
                  <a:pt x="160" y="146"/>
                  <a:pt x="160" y="146"/>
                </a:cubicBezTo>
                <a:cubicBezTo>
                  <a:pt x="159" y="146"/>
                  <a:pt x="159" y="146"/>
                  <a:pt x="159" y="146"/>
                </a:cubicBezTo>
                <a:cubicBezTo>
                  <a:pt x="159" y="146"/>
                  <a:pt x="159" y="146"/>
                  <a:pt x="159" y="146"/>
                </a:cubicBezTo>
                <a:cubicBezTo>
                  <a:pt x="158" y="145"/>
                  <a:pt x="158" y="145"/>
                  <a:pt x="158" y="145"/>
                </a:cubicBezTo>
                <a:cubicBezTo>
                  <a:pt x="158" y="145"/>
                  <a:pt x="158" y="145"/>
                  <a:pt x="158" y="145"/>
                </a:cubicBezTo>
                <a:cubicBezTo>
                  <a:pt x="157" y="144"/>
                  <a:pt x="157" y="144"/>
                  <a:pt x="157" y="144"/>
                </a:cubicBezTo>
                <a:cubicBezTo>
                  <a:pt x="156" y="144"/>
                  <a:pt x="156" y="144"/>
                  <a:pt x="156" y="144"/>
                </a:cubicBezTo>
                <a:cubicBezTo>
                  <a:pt x="156" y="145"/>
                  <a:pt x="156" y="145"/>
                  <a:pt x="156" y="145"/>
                </a:cubicBezTo>
                <a:cubicBezTo>
                  <a:pt x="156" y="146"/>
                  <a:pt x="156" y="146"/>
                  <a:pt x="156" y="146"/>
                </a:cubicBezTo>
                <a:cubicBezTo>
                  <a:pt x="156" y="146"/>
                  <a:pt x="156" y="146"/>
                  <a:pt x="156" y="146"/>
                </a:cubicBezTo>
                <a:cubicBezTo>
                  <a:pt x="155" y="146"/>
                  <a:pt x="155" y="146"/>
                  <a:pt x="155" y="146"/>
                </a:cubicBezTo>
                <a:cubicBezTo>
                  <a:pt x="154" y="145"/>
                  <a:pt x="154" y="145"/>
                  <a:pt x="154" y="145"/>
                </a:cubicBezTo>
                <a:cubicBezTo>
                  <a:pt x="154" y="146"/>
                  <a:pt x="154" y="146"/>
                  <a:pt x="154" y="146"/>
                </a:cubicBezTo>
                <a:cubicBezTo>
                  <a:pt x="153" y="146"/>
                  <a:pt x="153" y="146"/>
                  <a:pt x="153" y="146"/>
                </a:cubicBezTo>
                <a:cubicBezTo>
                  <a:pt x="152" y="146"/>
                  <a:pt x="152" y="146"/>
                  <a:pt x="152" y="146"/>
                </a:cubicBezTo>
                <a:cubicBezTo>
                  <a:pt x="151" y="145"/>
                  <a:pt x="151" y="145"/>
                  <a:pt x="151" y="145"/>
                </a:cubicBezTo>
                <a:cubicBezTo>
                  <a:pt x="150" y="145"/>
                  <a:pt x="150" y="145"/>
                  <a:pt x="150" y="145"/>
                </a:cubicBezTo>
                <a:cubicBezTo>
                  <a:pt x="150" y="145"/>
                  <a:pt x="150" y="145"/>
                  <a:pt x="150" y="145"/>
                </a:cubicBezTo>
                <a:cubicBezTo>
                  <a:pt x="150" y="145"/>
                  <a:pt x="150" y="145"/>
                  <a:pt x="150" y="145"/>
                </a:cubicBezTo>
                <a:cubicBezTo>
                  <a:pt x="151" y="144"/>
                  <a:pt x="151" y="144"/>
                  <a:pt x="151" y="144"/>
                </a:cubicBezTo>
                <a:cubicBezTo>
                  <a:pt x="151" y="144"/>
                  <a:pt x="151" y="144"/>
                  <a:pt x="151" y="144"/>
                </a:cubicBezTo>
                <a:cubicBezTo>
                  <a:pt x="150" y="144"/>
                  <a:pt x="150" y="144"/>
                  <a:pt x="150" y="144"/>
                </a:cubicBezTo>
                <a:cubicBezTo>
                  <a:pt x="149" y="143"/>
                  <a:pt x="149" y="143"/>
                  <a:pt x="149" y="143"/>
                </a:cubicBezTo>
                <a:cubicBezTo>
                  <a:pt x="149" y="143"/>
                  <a:pt x="149" y="143"/>
                  <a:pt x="149" y="143"/>
                </a:cubicBezTo>
                <a:cubicBezTo>
                  <a:pt x="149" y="142"/>
                  <a:pt x="149" y="142"/>
                  <a:pt x="149" y="142"/>
                </a:cubicBezTo>
                <a:cubicBezTo>
                  <a:pt x="148" y="143"/>
                  <a:pt x="148" y="143"/>
                  <a:pt x="148" y="143"/>
                </a:cubicBezTo>
                <a:cubicBezTo>
                  <a:pt x="148" y="142"/>
                  <a:pt x="148" y="142"/>
                  <a:pt x="148" y="142"/>
                </a:cubicBezTo>
                <a:cubicBezTo>
                  <a:pt x="148" y="142"/>
                  <a:pt x="148" y="142"/>
                  <a:pt x="148" y="142"/>
                </a:cubicBezTo>
                <a:cubicBezTo>
                  <a:pt x="147" y="142"/>
                  <a:pt x="147" y="142"/>
                  <a:pt x="147" y="142"/>
                </a:cubicBezTo>
                <a:cubicBezTo>
                  <a:pt x="146" y="142"/>
                  <a:pt x="146" y="142"/>
                  <a:pt x="146" y="142"/>
                </a:cubicBezTo>
                <a:cubicBezTo>
                  <a:pt x="146" y="142"/>
                  <a:pt x="146" y="142"/>
                  <a:pt x="146" y="142"/>
                </a:cubicBezTo>
                <a:cubicBezTo>
                  <a:pt x="147" y="143"/>
                  <a:pt x="147" y="143"/>
                  <a:pt x="147" y="143"/>
                </a:cubicBezTo>
                <a:cubicBezTo>
                  <a:pt x="146" y="143"/>
                  <a:pt x="146" y="143"/>
                  <a:pt x="146" y="143"/>
                </a:cubicBezTo>
                <a:cubicBezTo>
                  <a:pt x="143" y="143"/>
                  <a:pt x="143" y="143"/>
                  <a:pt x="143" y="143"/>
                </a:cubicBezTo>
                <a:cubicBezTo>
                  <a:pt x="142" y="142"/>
                  <a:pt x="142" y="142"/>
                  <a:pt x="142" y="142"/>
                </a:cubicBezTo>
                <a:cubicBezTo>
                  <a:pt x="140" y="142"/>
                  <a:pt x="140" y="142"/>
                  <a:pt x="140" y="142"/>
                </a:cubicBezTo>
                <a:cubicBezTo>
                  <a:pt x="139" y="142"/>
                  <a:pt x="139" y="142"/>
                  <a:pt x="139" y="142"/>
                </a:cubicBezTo>
                <a:cubicBezTo>
                  <a:pt x="137" y="142"/>
                  <a:pt x="137" y="142"/>
                  <a:pt x="137" y="142"/>
                </a:cubicBezTo>
                <a:cubicBezTo>
                  <a:pt x="136" y="143"/>
                  <a:pt x="136" y="143"/>
                  <a:pt x="136" y="143"/>
                </a:cubicBezTo>
                <a:cubicBezTo>
                  <a:pt x="136" y="143"/>
                  <a:pt x="136" y="143"/>
                  <a:pt x="136" y="143"/>
                </a:cubicBezTo>
                <a:cubicBezTo>
                  <a:pt x="135" y="144"/>
                  <a:pt x="135" y="144"/>
                  <a:pt x="135" y="144"/>
                </a:cubicBezTo>
                <a:cubicBezTo>
                  <a:pt x="134" y="144"/>
                  <a:pt x="134" y="144"/>
                  <a:pt x="134" y="144"/>
                </a:cubicBezTo>
                <a:cubicBezTo>
                  <a:pt x="134" y="143"/>
                  <a:pt x="134" y="143"/>
                  <a:pt x="134" y="143"/>
                </a:cubicBezTo>
                <a:cubicBezTo>
                  <a:pt x="134" y="142"/>
                  <a:pt x="134" y="142"/>
                  <a:pt x="134" y="142"/>
                </a:cubicBezTo>
                <a:cubicBezTo>
                  <a:pt x="134" y="142"/>
                  <a:pt x="134" y="142"/>
                  <a:pt x="134" y="142"/>
                </a:cubicBezTo>
                <a:cubicBezTo>
                  <a:pt x="134" y="141"/>
                  <a:pt x="134" y="141"/>
                  <a:pt x="134" y="141"/>
                </a:cubicBezTo>
                <a:cubicBezTo>
                  <a:pt x="134" y="141"/>
                  <a:pt x="134" y="141"/>
                  <a:pt x="134" y="141"/>
                </a:cubicBezTo>
                <a:cubicBezTo>
                  <a:pt x="133" y="142"/>
                  <a:pt x="133" y="142"/>
                  <a:pt x="133" y="142"/>
                </a:cubicBezTo>
                <a:cubicBezTo>
                  <a:pt x="132" y="142"/>
                  <a:pt x="132" y="142"/>
                  <a:pt x="132" y="142"/>
                </a:cubicBezTo>
                <a:cubicBezTo>
                  <a:pt x="132" y="141"/>
                  <a:pt x="132" y="141"/>
                  <a:pt x="132" y="141"/>
                </a:cubicBezTo>
                <a:cubicBezTo>
                  <a:pt x="132" y="143"/>
                  <a:pt x="132" y="143"/>
                  <a:pt x="132" y="143"/>
                </a:cubicBezTo>
                <a:cubicBezTo>
                  <a:pt x="132" y="144"/>
                  <a:pt x="132" y="144"/>
                  <a:pt x="132" y="144"/>
                </a:cubicBezTo>
                <a:cubicBezTo>
                  <a:pt x="132" y="145"/>
                  <a:pt x="132" y="145"/>
                  <a:pt x="132" y="145"/>
                </a:cubicBezTo>
                <a:cubicBezTo>
                  <a:pt x="132" y="145"/>
                  <a:pt x="132" y="145"/>
                  <a:pt x="132" y="145"/>
                </a:cubicBezTo>
                <a:cubicBezTo>
                  <a:pt x="131" y="145"/>
                  <a:pt x="131" y="145"/>
                  <a:pt x="131" y="145"/>
                </a:cubicBezTo>
                <a:cubicBezTo>
                  <a:pt x="129" y="147"/>
                  <a:pt x="129" y="147"/>
                  <a:pt x="129" y="147"/>
                </a:cubicBezTo>
                <a:cubicBezTo>
                  <a:pt x="127" y="148"/>
                  <a:pt x="127" y="148"/>
                  <a:pt x="127" y="148"/>
                </a:cubicBezTo>
                <a:cubicBezTo>
                  <a:pt x="127" y="148"/>
                  <a:pt x="127" y="148"/>
                  <a:pt x="127" y="148"/>
                </a:cubicBezTo>
                <a:cubicBezTo>
                  <a:pt x="126" y="149"/>
                  <a:pt x="126" y="149"/>
                  <a:pt x="126" y="149"/>
                </a:cubicBezTo>
                <a:cubicBezTo>
                  <a:pt x="125" y="149"/>
                  <a:pt x="125" y="149"/>
                  <a:pt x="125" y="149"/>
                </a:cubicBezTo>
                <a:cubicBezTo>
                  <a:pt x="126" y="148"/>
                  <a:pt x="126" y="148"/>
                  <a:pt x="126" y="148"/>
                </a:cubicBezTo>
                <a:cubicBezTo>
                  <a:pt x="125" y="147"/>
                  <a:pt x="125" y="147"/>
                  <a:pt x="125" y="147"/>
                </a:cubicBezTo>
                <a:cubicBezTo>
                  <a:pt x="125" y="148"/>
                  <a:pt x="125" y="148"/>
                  <a:pt x="125" y="148"/>
                </a:cubicBezTo>
                <a:cubicBezTo>
                  <a:pt x="124" y="147"/>
                  <a:pt x="124" y="147"/>
                  <a:pt x="124" y="147"/>
                </a:cubicBezTo>
                <a:cubicBezTo>
                  <a:pt x="123" y="148"/>
                  <a:pt x="123" y="148"/>
                  <a:pt x="123" y="148"/>
                </a:cubicBezTo>
                <a:cubicBezTo>
                  <a:pt x="124" y="148"/>
                  <a:pt x="124" y="148"/>
                  <a:pt x="124" y="148"/>
                </a:cubicBezTo>
                <a:cubicBezTo>
                  <a:pt x="123" y="149"/>
                  <a:pt x="123" y="149"/>
                  <a:pt x="123" y="149"/>
                </a:cubicBezTo>
                <a:cubicBezTo>
                  <a:pt x="122" y="148"/>
                  <a:pt x="122" y="148"/>
                  <a:pt x="122" y="148"/>
                </a:cubicBezTo>
                <a:cubicBezTo>
                  <a:pt x="122" y="150"/>
                  <a:pt x="122" y="150"/>
                  <a:pt x="122" y="150"/>
                </a:cubicBezTo>
                <a:cubicBezTo>
                  <a:pt x="121" y="150"/>
                  <a:pt x="121" y="150"/>
                  <a:pt x="121" y="150"/>
                </a:cubicBezTo>
                <a:cubicBezTo>
                  <a:pt x="121" y="150"/>
                  <a:pt x="121" y="150"/>
                  <a:pt x="121" y="150"/>
                </a:cubicBezTo>
                <a:cubicBezTo>
                  <a:pt x="120" y="151"/>
                  <a:pt x="120" y="151"/>
                  <a:pt x="120" y="151"/>
                </a:cubicBezTo>
                <a:cubicBezTo>
                  <a:pt x="121" y="152"/>
                  <a:pt x="121" y="152"/>
                  <a:pt x="121" y="152"/>
                </a:cubicBezTo>
                <a:cubicBezTo>
                  <a:pt x="120" y="152"/>
                  <a:pt x="120" y="152"/>
                  <a:pt x="120" y="152"/>
                </a:cubicBezTo>
                <a:cubicBezTo>
                  <a:pt x="119" y="153"/>
                  <a:pt x="119" y="153"/>
                  <a:pt x="119" y="153"/>
                </a:cubicBezTo>
                <a:cubicBezTo>
                  <a:pt x="119" y="155"/>
                  <a:pt x="119" y="155"/>
                  <a:pt x="119" y="155"/>
                </a:cubicBezTo>
                <a:cubicBezTo>
                  <a:pt x="119" y="156"/>
                  <a:pt x="119" y="156"/>
                  <a:pt x="119" y="156"/>
                </a:cubicBezTo>
                <a:cubicBezTo>
                  <a:pt x="118" y="157"/>
                  <a:pt x="118" y="157"/>
                  <a:pt x="118" y="157"/>
                </a:cubicBezTo>
                <a:cubicBezTo>
                  <a:pt x="118" y="158"/>
                  <a:pt x="118" y="158"/>
                  <a:pt x="118" y="158"/>
                </a:cubicBezTo>
                <a:cubicBezTo>
                  <a:pt x="118" y="159"/>
                  <a:pt x="118" y="159"/>
                  <a:pt x="118" y="159"/>
                </a:cubicBezTo>
                <a:cubicBezTo>
                  <a:pt x="118" y="161"/>
                  <a:pt x="118" y="161"/>
                  <a:pt x="118" y="161"/>
                </a:cubicBezTo>
                <a:cubicBezTo>
                  <a:pt x="118" y="162"/>
                  <a:pt x="118" y="162"/>
                  <a:pt x="118" y="162"/>
                </a:cubicBezTo>
                <a:cubicBezTo>
                  <a:pt x="118" y="163"/>
                  <a:pt x="118" y="163"/>
                  <a:pt x="118" y="163"/>
                </a:cubicBezTo>
                <a:cubicBezTo>
                  <a:pt x="117" y="165"/>
                  <a:pt x="117" y="165"/>
                  <a:pt x="117" y="165"/>
                </a:cubicBezTo>
                <a:cubicBezTo>
                  <a:pt x="117" y="164"/>
                  <a:pt x="117" y="164"/>
                  <a:pt x="117" y="164"/>
                </a:cubicBezTo>
                <a:cubicBezTo>
                  <a:pt x="116" y="164"/>
                  <a:pt x="116" y="164"/>
                  <a:pt x="116" y="164"/>
                </a:cubicBezTo>
                <a:cubicBezTo>
                  <a:pt x="116" y="163"/>
                  <a:pt x="116" y="163"/>
                  <a:pt x="116" y="163"/>
                </a:cubicBezTo>
                <a:cubicBezTo>
                  <a:pt x="115" y="163"/>
                  <a:pt x="115" y="163"/>
                  <a:pt x="115" y="163"/>
                </a:cubicBezTo>
                <a:cubicBezTo>
                  <a:pt x="113" y="162"/>
                  <a:pt x="113" y="162"/>
                  <a:pt x="113" y="162"/>
                </a:cubicBezTo>
                <a:cubicBezTo>
                  <a:pt x="112" y="162"/>
                  <a:pt x="112" y="162"/>
                  <a:pt x="112" y="162"/>
                </a:cubicBezTo>
                <a:cubicBezTo>
                  <a:pt x="112" y="161"/>
                  <a:pt x="112" y="161"/>
                  <a:pt x="112" y="161"/>
                </a:cubicBezTo>
                <a:cubicBezTo>
                  <a:pt x="111" y="161"/>
                  <a:pt x="111" y="161"/>
                  <a:pt x="111" y="161"/>
                </a:cubicBezTo>
                <a:cubicBezTo>
                  <a:pt x="110" y="161"/>
                  <a:pt x="110" y="161"/>
                  <a:pt x="110" y="161"/>
                </a:cubicBezTo>
                <a:cubicBezTo>
                  <a:pt x="110" y="161"/>
                  <a:pt x="110" y="161"/>
                  <a:pt x="110" y="161"/>
                </a:cubicBezTo>
                <a:cubicBezTo>
                  <a:pt x="110" y="160"/>
                  <a:pt x="110" y="160"/>
                  <a:pt x="110" y="160"/>
                </a:cubicBezTo>
                <a:cubicBezTo>
                  <a:pt x="110" y="159"/>
                  <a:pt x="110" y="159"/>
                  <a:pt x="110" y="159"/>
                </a:cubicBezTo>
                <a:cubicBezTo>
                  <a:pt x="109" y="156"/>
                  <a:pt x="109" y="156"/>
                  <a:pt x="109" y="156"/>
                </a:cubicBezTo>
                <a:cubicBezTo>
                  <a:pt x="109" y="156"/>
                  <a:pt x="109" y="156"/>
                  <a:pt x="109" y="156"/>
                </a:cubicBezTo>
                <a:cubicBezTo>
                  <a:pt x="109" y="156"/>
                  <a:pt x="109" y="156"/>
                  <a:pt x="109" y="156"/>
                </a:cubicBezTo>
                <a:cubicBezTo>
                  <a:pt x="109" y="155"/>
                  <a:pt x="109" y="155"/>
                  <a:pt x="109" y="155"/>
                </a:cubicBezTo>
                <a:cubicBezTo>
                  <a:pt x="109" y="154"/>
                  <a:pt x="109" y="154"/>
                  <a:pt x="109" y="154"/>
                </a:cubicBezTo>
                <a:cubicBezTo>
                  <a:pt x="108" y="153"/>
                  <a:pt x="108" y="153"/>
                  <a:pt x="108" y="153"/>
                </a:cubicBezTo>
                <a:cubicBezTo>
                  <a:pt x="108" y="152"/>
                  <a:pt x="108" y="152"/>
                  <a:pt x="108" y="152"/>
                </a:cubicBezTo>
                <a:cubicBezTo>
                  <a:pt x="107" y="151"/>
                  <a:pt x="107" y="151"/>
                  <a:pt x="107" y="151"/>
                </a:cubicBezTo>
                <a:cubicBezTo>
                  <a:pt x="107" y="151"/>
                  <a:pt x="107" y="151"/>
                  <a:pt x="107" y="151"/>
                </a:cubicBezTo>
                <a:cubicBezTo>
                  <a:pt x="106" y="150"/>
                  <a:pt x="106" y="150"/>
                  <a:pt x="106" y="150"/>
                </a:cubicBezTo>
                <a:cubicBezTo>
                  <a:pt x="106" y="150"/>
                  <a:pt x="106" y="150"/>
                  <a:pt x="106" y="150"/>
                </a:cubicBezTo>
                <a:cubicBezTo>
                  <a:pt x="105" y="148"/>
                  <a:pt x="105" y="148"/>
                  <a:pt x="105" y="148"/>
                </a:cubicBezTo>
                <a:cubicBezTo>
                  <a:pt x="105" y="147"/>
                  <a:pt x="105" y="147"/>
                  <a:pt x="105" y="147"/>
                </a:cubicBezTo>
                <a:cubicBezTo>
                  <a:pt x="104" y="147"/>
                  <a:pt x="104" y="147"/>
                  <a:pt x="104" y="147"/>
                </a:cubicBezTo>
                <a:cubicBezTo>
                  <a:pt x="104" y="146"/>
                  <a:pt x="104" y="146"/>
                  <a:pt x="104" y="146"/>
                </a:cubicBezTo>
                <a:cubicBezTo>
                  <a:pt x="104" y="145"/>
                  <a:pt x="104" y="145"/>
                  <a:pt x="104" y="145"/>
                </a:cubicBezTo>
                <a:cubicBezTo>
                  <a:pt x="104" y="145"/>
                  <a:pt x="104" y="145"/>
                  <a:pt x="104" y="145"/>
                </a:cubicBezTo>
                <a:cubicBezTo>
                  <a:pt x="104" y="144"/>
                  <a:pt x="104" y="144"/>
                  <a:pt x="104" y="144"/>
                </a:cubicBezTo>
                <a:cubicBezTo>
                  <a:pt x="103" y="142"/>
                  <a:pt x="103" y="142"/>
                  <a:pt x="103" y="142"/>
                </a:cubicBezTo>
                <a:cubicBezTo>
                  <a:pt x="102" y="141"/>
                  <a:pt x="102" y="141"/>
                  <a:pt x="102" y="141"/>
                </a:cubicBezTo>
                <a:cubicBezTo>
                  <a:pt x="101" y="141"/>
                  <a:pt x="101" y="141"/>
                  <a:pt x="101" y="141"/>
                </a:cubicBezTo>
                <a:cubicBezTo>
                  <a:pt x="101" y="140"/>
                  <a:pt x="101" y="140"/>
                  <a:pt x="101" y="140"/>
                </a:cubicBezTo>
                <a:cubicBezTo>
                  <a:pt x="100" y="141"/>
                  <a:pt x="100" y="141"/>
                  <a:pt x="100" y="141"/>
                </a:cubicBezTo>
                <a:cubicBezTo>
                  <a:pt x="100" y="140"/>
                  <a:pt x="100" y="140"/>
                  <a:pt x="100" y="140"/>
                </a:cubicBezTo>
                <a:cubicBezTo>
                  <a:pt x="99" y="140"/>
                  <a:pt x="99" y="140"/>
                  <a:pt x="99" y="140"/>
                </a:cubicBezTo>
                <a:cubicBezTo>
                  <a:pt x="99" y="140"/>
                  <a:pt x="99" y="140"/>
                  <a:pt x="99" y="140"/>
                </a:cubicBezTo>
                <a:cubicBezTo>
                  <a:pt x="98" y="140"/>
                  <a:pt x="98" y="140"/>
                  <a:pt x="98" y="140"/>
                </a:cubicBezTo>
                <a:cubicBezTo>
                  <a:pt x="97" y="140"/>
                  <a:pt x="97" y="140"/>
                  <a:pt x="97" y="140"/>
                </a:cubicBezTo>
                <a:cubicBezTo>
                  <a:pt x="96" y="141"/>
                  <a:pt x="96" y="141"/>
                  <a:pt x="96" y="141"/>
                </a:cubicBezTo>
                <a:cubicBezTo>
                  <a:pt x="96" y="141"/>
                  <a:pt x="96" y="141"/>
                  <a:pt x="96" y="141"/>
                </a:cubicBezTo>
                <a:cubicBezTo>
                  <a:pt x="96" y="141"/>
                  <a:pt x="96" y="141"/>
                  <a:pt x="96" y="141"/>
                </a:cubicBezTo>
                <a:cubicBezTo>
                  <a:pt x="96" y="140"/>
                  <a:pt x="96" y="140"/>
                  <a:pt x="96" y="140"/>
                </a:cubicBezTo>
                <a:cubicBezTo>
                  <a:pt x="95" y="141"/>
                  <a:pt x="95" y="141"/>
                  <a:pt x="95" y="141"/>
                </a:cubicBezTo>
                <a:cubicBezTo>
                  <a:pt x="94" y="141"/>
                  <a:pt x="94" y="141"/>
                  <a:pt x="94" y="141"/>
                </a:cubicBezTo>
                <a:cubicBezTo>
                  <a:pt x="94" y="143"/>
                  <a:pt x="94" y="143"/>
                  <a:pt x="94" y="143"/>
                </a:cubicBezTo>
                <a:cubicBezTo>
                  <a:pt x="93" y="143"/>
                  <a:pt x="93" y="143"/>
                  <a:pt x="93" y="143"/>
                </a:cubicBezTo>
                <a:cubicBezTo>
                  <a:pt x="93" y="143"/>
                  <a:pt x="93" y="143"/>
                  <a:pt x="93" y="143"/>
                </a:cubicBezTo>
                <a:cubicBezTo>
                  <a:pt x="93" y="144"/>
                  <a:pt x="93" y="144"/>
                  <a:pt x="93" y="144"/>
                </a:cubicBezTo>
                <a:cubicBezTo>
                  <a:pt x="93" y="144"/>
                  <a:pt x="93" y="144"/>
                  <a:pt x="93" y="144"/>
                </a:cubicBezTo>
                <a:cubicBezTo>
                  <a:pt x="92" y="144"/>
                  <a:pt x="92" y="144"/>
                  <a:pt x="92" y="144"/>
                </a:cubicBezTo>
                <a:cubicBezTo>
                  <a:pt x="92" y="145"/>
                  <a:pt x="92" y="145"/>
                  <a:pt x="92" y="145"/>
                </a:cubicBezTo>
                <a:cubicBezTo>
                  <a:pt x="91" y="145"/>
                  <a:pt x="91" y="145"/>
                  <a:pt x="91" y="145"/>
                </a:cubicBezTo>
                <a:cubicBezTo>
                  <a:pt x="91" y="145"/>
                  <a:pt x="91" y="145"/>
                  <a:pt x="91" y="145"/>
                </a:cubicBezTo>
                <a:cubicBezTo>
                  <a:pt x="91" y="145"/>
                  <a:pt x="91" y="145"/>
                  <a:pt x="91" y="145"/>
                </a:cubicBezTo>
                <a:cubicBezTo>
                  <a:pt x="90" y="144"/>
                  <a:pt x="90" y="144"/>
                  <a:pt x="90" y="144"/>
                </a:cubicBezTo>
                <a:cubicBezTo>
                  <a:pt x="89" y="144"/>
                  <a:pt x="89" y="144"/>
                  <a:pt x="89" y="144"/>
                </a:cubicBezTo>
                <a:cubicBezTo>
                  <a:pt x="89" y="143"/>
                  <a:pt x="89" y="143"/>
                  <a:pt x="89" y="143"/>
                </a:cubicBezTo>
                <a:cubicBezTo>
                  <a:pt x="88" y="143"/>
                  <a:pt x="88" y="143"/>
                  <a:pt x="88" y="143"/>
                </a:cubicBezTo>
                <a:cubicBezTo>
                  <a:pt x="87" y="143"/>
                  <a:pt x="87" y="143"/>
                  <a:pt x="87" y="143"/>
                </a:cubicBezTo>
                <a:cubicBezTo>
                  <a:pt x="87" y="143"/>
                  <a:pt x="87" y="143"/>
                  <a:pt x="87" y="143"/>
                </a:cubicBezTo>
                <a:cubicBezTo>
                  <a:pt x="87" y="142"/>
                  <a:pt x="87" y="142"/>
                  <a:pt x="87" y="142"/>
                </a:cubicBezTo>
                <a:cubicBezTo>
                  <a:pt x="87" y="142"/>
                  <a:pt x="87" y="142"/>
                  <a:pt x="87" y="142"/>
                </a:cubicBezTo>
                <a:cubicBezTo>
                  <a:pt x="86" y="142"/>
                  <a:pt x="86" y="142"/>
                  <a:pt x="86" y="142"/>
                </a:cubicBezTo>
                <a:cubicBezTo>
                  <a:pt x="86" y="142"/>
                  <a:pt x="86" y="142"/>
                  <a:pt x="86" y="142"/>
                </a:cubicBezTo>
                <a:cubicBezTo>
                  <a:pt x="85" y="141"/>
                  <a:pt x="85" y="141"/>
                  <a:pt x="85" y="141"/>
                </a:cubicBezTo>
                <a:cubicBezTo>
                  <a:pt x="85" y="141"/>
                  <a:pt x="85" y="141"/>
                  <a:pt x="85" y="141"/>
                </a:cubicBezTo>
                <a:cubicBezTo>
                  <a:pt x="85" y="141"/>
                  <a:pt x="85" y="141"/>
                  <a:pt x="85" y="141"/>
                </a:cubicBezTo>
                <a:cubicBezTo>
                  <a:pt x="85" y="140"/>
                  <a:pt x="85" y="140"/>
                  <a:pt x="85" y="140"/>
                </a:cubicBezTo>
                <a:cubicBezTo>
                  <a:pt x="84" y="139"/>
                  <a:pt x="84" y="139"/>
                  <a:pt x="84" y="139"/>
                </a:cubicBezTo>
                <a:cubicBezTo>
                  <a:pt x="83" y="138"/>
                  <a:pt x="83" y="138"/>
                  <a:pt x="83" y="138"/>
                </a:cubicBezTo>
                <a:cubicBezTo>
                  <a:pt x="83" y="138"/>
                  <a:pt x="83" y="138"/>
                  <a:pt x="83" y="138"/>
                </a:cubicBezTo>
                <a:cubicBezTo>
                  <a:pt x="84" y="138"/>
                  <a:pt x="84" y="138"/>
                  <a:pt x="84" y="138"/>
                </a:cubicBezTo>
                <a:cubicBezTo>
                  <a:pt x="84" y="138"/>
                  <a:pt x="84" y="138"/>
                  <a:pt x="84" y="138"/>
                </a:cubicBezTo>
                <a:cubicBezTo>
                  <a:pt x="84" y="137"/>
                  <a:pt x="84" y="137"/>
                  <a:pt x="84" y="137"/>
                </a:cubicBezTo>
                <a:cubicBezTo>
                  <a:pt x="84" y="136"/>
                  <a:pt x="84" y="136"/>
                  <a:pt x="84" y="136"/>
                </a:cubicBezTo>
                <a:cubicBezTo>
                  <a:pt x="83" y="136"/>
                  <a:pt x="83" y="136"/>
                  <a:pt x="83" y="136"/>
                </a:cubicBezTo>
                <a:cubicBezTo>
                  <a:pt x="83" y="136"/>
                  <a:pt x="83" y="136"/>
                  <a:pt x="83" y="136"/>
                </a:cubicBezTo>
                <a:cubicBezTo>
                  <a:pt x="83" y="136"/>
                  <a:pt x="83" y="136"/>
                  <a:pt x="83" y="136"/>
                </a:cubicBezTo>
                <a:cubicBezTo>
                  <a:pt x="83" y="134"/>
                  <a:pt x="83" y="134"/>
                  <a:pt x="83" y="134"/>
                </a:cubicBezTo>
                <a:cubicBezTo>
                  <a:pt x="82" y="134"/>
                  <a:pt x="82" y="134"/>
                  <a:pt x="82" y="134"/>
                </a:cubicBezTo>
                <a:cubicBezTo>
                  <a:pt x="81" y="133"/>
                  <a:pt x="81" y="133"/>
                  <a:pt x="81" y="133"/>
                </a:cubicBezTo>
                <a:cubicBezTo>
                  <a:pt x="81" y="133"/>
                  <a:pt x="81" y="133"/>
                  <a:pt x="81" y="133"/>
                </a:cubicBezTo>
                <a:cubicBezTo>
                  <a:pt x="81" y="133"/>
                  <a:pt x="81" y="133"/>
                  <a:pt x="81" y="133"/>
                </a:cubicBezTo>
                <a:cubicBezTo>
                  <a:pt x="81" y="132"/>
                  <a:pt x="81" y="132"/>
                  <a:pt x="81" y="132"/>
                </a:cubicBezTo>
                <a:cubicBezTo>
                  <a:pt x="80" y="132"/>
                  <a:pt x="80" y="132"/>
                  <a:pt x="80" y="132"/>
                </a:cubicBezTo>
                <a:cubicBezTo>
                  <a:pt x="80" y="131"/>
                  <a:pt x="80" y="131"/>
                  <a:pt x="80" y="131"/>
                </a:cubicBezTo>
                <a:cubicBezTo>
                  <a:pt x="80" y="131"/>
                  <a:pt x="80" y="131"/>
                  <a:pt x="80" y="131"/>
                </a:cubicBezTo>
                <a:cubicBezTo>
                  <a:pt x="79" y="130"/>
                  <a:pt x="79" y="130"/>
                  <a:pt x="79" y="130"/>
                </a:cubicBezTo>
                <a:cubicBezTo>
                  <a:pt x="79" y="130"/>
                  <a:pt x="79" y="130"/>
                  <a:pt x="79" y="130"/>
                </a:cubicBezTo>
                <a:cubicBezTo>
                  <a:pt x="79" y="130"/>
                  <a:pt x="79" y="130"/>
                  <a:pt x="79" y="130"/>
                </a:cubicBezTo>
                <a:cubicBezTo>
                  <a:pt x="78" y="129"/>
                  <a:pt x="78" y="129"/>
                  <a:pt x="78" y="129"/>
                </a:cubicBezTo>
                <a:cubicBezTo>
                  <a:pt x="77" y="128"/>
                  <a:pt x="77" y="128"/>
                  <a:pt x="77" y="128"/>
                </a:cubicBezTo>
                <a:cubicBezTo>
                  <a:pt x="77" y="127"/>
                  <a:pt x="77" y="127"/>
                  <a:pt x="77" y="127"/>
                </a:cubicBezTo>
                <a:cubicBezTo>
                  <a:pt x="68" y="127"/>
                  <a:pt x="68" y="127"/>
                  <a:pt x="68" y="127"/>
                </a:cubicBezTo>
                <a:cubicBezTo>
                  <a:pt x="68" y="129"/>
                  <a:pt x="68" y="129"/>
                  <a:pt x="68" y="129"/>
                </a:cubicBezTo>
                <a:cubicBezTo>
                  <a:pt x="54" y="129"/>
                  <a:pt x="54" y="129"/>
                  <a:pt x="54" y="129"/>
                </a:cubicBezTo>
                <a:cubicBezTo>
                  <a:pt x="37" y="121"/>
                  <a:pt x="37" y="121"/>
                  <a:pt x="37" y="121"/>
                </a:cubicBezTo>
                <a:cubicBezTo>
                  <a:pt x="37" y="120"/>
                  <a:pt x="37" y="120"/>
                  <a:pt x="37" y="120"/>
                </a:cubicBezTo>
                <a:cubicBezTo>
                  <a:pt x="37" y="120"/>
                  <a:pt x="37" y="120"/>
                  <a:pt x="37" y="120"/>
                </a:cubicBezTo>
                <a:cubicBezTo>
                  <a:pt x="24" y="120"/>
                  <a:pt x="24" y="120"/>
                  <a:pt x="24" y="120"/>
                </a:cubicBezTo>
                <a:cubicBezTo>
                  <a:pt x="24" y="119"/>
                  <a:pt x="24" y="119"/>
                  <a:pt x="24" y="119"/>
                </a:cubicBezTo>
                <a:cubicBezTo>
                  <a:pt x="25" y="118"/>
                  <a:pt x="25" y="118"/>
                  <a:pt x="25" y="118"/>
                </a:cubicBezTo>
                <a:cubicBezTo>
                  <a:pt x="24" y="116"/>
                  <a:pt x="24" y="116"/>
                  <a:pt x="24" y="116"/>
                </a:cubicBezTo>
                <a:cubicBezTo>
                  <a:pt x="23" y="114"/>
                  <a:pt x="23" y="114"/>
                  <a:pt x="23" y="114"/>
                </a:cubicBezTo>
                <a:cubicBezTo>
                  <a:pt x="22" y="113"/>
                  <a:pt x="22" y="113"/>
                  <a:pt x="22" y="113"/>
                </a:cubicBezTo>
                <a:cubicBezTo>
                  <a:pt x="21" y="113"/>
                  <a:pt x="21" y="113"/>
                  <a:pt x="21" y="113"/>
                </a:cubicBezTo>
                <a:cubicBezTo>
                  <a:pt x="20" y="113"/>
                  <a:pt x="20" y="113"/>
                  <a:pt x="20" y="113"/>
                </a:cubicBezTo>
                <a:cubicBezTo>
                  <a:pt x="20" y="113"/>
                  <a:pt x="20" y="113"/>
                  <a:pt x="20" y="113"/>
                </a:cubicBezTo>
                <a:cubicBezTo>
                  <a:pt x="20" y="112"/>
                  <a:pt x="20" y="112"/>
                  <a:pt x="20" y="112"/>
                </a:cubicBezTo>
                <a:cubicBezTo>
                  <a:pt x="20" y="111"/>
                  <a:pt x="20" y="111"/>
                  <a:pt x="20" y="111"/>
                </a:cubicBezTo>
                <a:cubicBezTo>
                  <a:pt x="19" y="111"/>
                  <a:pt x="19" y="111"/>
                  <a:pt x="19" y="111"/>
                </a:cubicBezTo>
                <a:cubicBezTo>
                  <a:pt x="18" y="111"/>
                  <a:pt x="18" y="111"/>
                  <a:pt x="18" y="111"/>
                </a:cubicBezTo>
                <a:cubicBezTo>
                  <a:pt x="16" y="110"/>
                  <a:pt x="16" y="110"/>
                  <a:pt x="16" y="110"/>
                </a:cubicBezTo>
                <a:cubicBezTo>
                  <a:pt x="16" y="109"/>
                  <a:pt x="16" y="109"/>
                  <a:pt x="16" y="109"/>
                </a:cubicBezTo>
                <a:cubicBezTo>
                  <a:pt x="16" y="109"/>
                  <a:pt x="16" y="109"/>
                  <a:pt x="16" y="109"/>
                </a:cubicBezTo>
                <a:cubicBezTo>
                  <a:pt x="14" y="109"/>
                  <a:pt x="14" y="109"/>
                  <a:pt x="14" y="109"/>
                </a:cubicBezTo>
                <a:cubicBezTo>
                  <a:pt x="14" y="108"/>
                  <a:pt x="14" y="108"/>
                  <a:pt x="14" y="108"/>
                </a:cubicBezTo>
                <a:cubicBezTo>
                  <a:pt x="13" y="108"/>
                  <a:pt x="13" y="108"/>
                  <a:pt x="13" y="108"/>
                </a:cubicBezTo>
                <a:cubicBezTo>
                  <a:pt x="12" y="108"/>
                  <a:pt x="12" y="108"/>
                  <a:pt x="12" y="108"/>
                </a:cubicBezTo>
                <a:cubicBezTo>
                  <a:pt x="10" y="108"/>
                  <a:pt x="10" y="108"/>
                  <a:pt x="10" y="108"/>
                </a:cubicBezTo>
                <a:cubicBezTo>
                  <a:pt x="10" y="107"/>
                  <a:pt x="10" y="107"/>
                  <a:pt x="10" y="107"/>
                </a:cubicBezTo>
                <a:cubicBezTo>
                  <a:pt x="9" y="106"/>
                  <a:pt x="9" y="106"/>
                  <a:pt x="9" y="106"/>
                </a:cubicBezTo>
                <a:cubicBezTo>
                  <a:pt x="10" y="106"/>
                  <a:pt x="10" y="106"/>
                  <a:pt x="10" y="106"/>
                </a:cubicBezTo>
                <a:cubicBezTo>
                  <a:pt x="10" y="105"/>
                  <a:pt x="10" y="105"/>
                  <a:pt x="10" y="105"/>
                </a:cubicBezTo>
                <a:cubicBezTo>
                  <a:pt x="10" y="104"/>
                  <a:pt x="10" y="104"/>
                  <a:pt x="10" y="104"/>
                </a:cubicBezTo>
                <a:cubicBezTo>
                  <a:pt x="10" y="103"/>
                  <a:pt x="10" y="103"/>
                  <a:pt x="10" y="103"/>
                </a:cubicBezTo>
                <a:cubicBezTo>
                  <a:pt x="9" y="102"/>
                  <a:pt x="9" y="102"/>
                  <a:pt x="9" y="102"/>
                </a:cubicBezTo>
                <a:cubicBezTo>
                  <a:pt x="9" y="102"/>
                  <a:pt x="9" y="102"/>
                  <a:pt x="9" y="102"/>
                </a:cubicBezTo>
                <a:cubicBezTo>
                  <a:pt x="9" y="101"/>
                  <a:pt x="9" y="101"/>
                  <a:pt x="9" y="101"/>
                </a:cubicBezTo>
                <a:cubicBezTo>
                  <a:pt x="9" y="101"/>
                  <a:pt x="9" y="101"/>
                  <a:pt x="9" y="101"/>
                </a:cubicBezTo>
                <a:cubicBezTo>
                  <a:pt x="8" y="100"/>
                  <a:pt x="8" y="100"/>
                  <a:pt x="8" y="100"/>
                </a:cubicBezTo>
                <a:cubicBezTo>
                  <a:pt x="7" y="98"/>
                  <a:pt x="7" y="98"/>
                  <a:pt x="7" y="98"/>
                </a:cubicBezTo>
                <a:cubicBezTo>
                  <a:pt x="7" y="96"/>
                  <a:pt x="7" y="96"/>
                  <a:pt x="7" y="96"/>
                </a:cubicBezTo>
                <a:cubicBezTo>
                  <a:pt x="6" y="95"/>
                  <a:pt x="6" y="95"/>
                  <a:pt x="6" y="95"/>
                </a:cubicBezTo>
                <a:cubicBezTo>
                  <a:pt x="6" y="95"/>
                  <a:pt x="6" y="95"/>
                  <a:pt x="6" y="95"/>
                </a:cubicBezTo>
                <a:cubicBezTo>
                  <a:pt x="6" y="94"/>
                  <a:pt x="6" y="94"/>
                  <a:pt x="6" y="94"/>
                </a:cubicBezTo>
                <a:cubicBezTo>
                  <a:pt x="6" y="93"/>
                  <a:pt x="6" y="93"/>
                  <a:pt x="6" y="93"/>
                </a:cubicBezTo>
                <a:cubicBezTo>
                  <a:pt x="6" y="92"/>
                  <a:pt x="6" y="92"/>
                  <a:pt x="6" y="92"/>
                </a:cubicBezTo>
                <a:cubicBezTo>
                  <a:pt x="6" y="92"/>
                  <a:pt x="6" y="92"/>
                  <a:pt x="6" y="92"/>
                </a:cubicBezTo>
                <a:cubicBezTo>
                  <a:pt x="7" y="92"/>
                  <a:pt x="7" y="92"/>
                  <a:pt x="7" y="92"/>
                </a:cubicBezTo>
                <a:cubicBezTo>
                  <a:pt x="7" y="91"/>
                  <a:pt x="7" y="91"/>
                  <a:pt x="7" y="91"/>
                </a:cubicBezTo>
                <a:cubicBezTo>
                  <a:pt x="6" y="90"/>
                  <a:pt x="6" y="90"/>
                  <a:pt x="6" y="90"/>
                </a:cubicBezTo>
                <a:cubicBezTo>
                  <a:pt x="5" y="90"/>
                  <a:pt x="5" y="90"/>
                  <a:pt x="5" y="90"/>
                </a:cubicBezTo>
                <a:cubicBezTo>
                  <a:pt x="5" y="89"/>
                  <a:pt x="5" y="89"/>
                  <a:pt x="5" y="89"/>
                </a:cubicBezTo>
                <a:cubicBezTo>
                  <a:pt x="5" y="89"/>
                  <a:pt x="5" y="89"/>
                  <a:pt x="5" y="89"/>
                </a:cubicBezTo>
                <a:cubicBezTo>
                  <a:pt x="5" y="88"/>
                  <a:pt x="5" y="88"/>
                  <a:pt x="5" y="88"/>
                </a:cubicBezTo>
                <a:cubicBezTo>
                  <a:pt x="5" y="87"/>
                  <a:pt x="5" y="87"/>
                  <a:pt x="5" y="87"/>
                </a:cubicBezTo>
                <a:cubicBezTo>
                  <a:pt x="5" y="86"/>
                  <a:pt x="5" y="86"/>
                  <a:pt x="5" y="86"/>
                </a:cubicBezTo>
                <a:cubicBezTo>
                  <a:pt x="5" y="86"/>
                  <a:pt x="5" y="86"/>
                  <a:pt x="5" y="86"/>
                </a:cubicBezTo>
                <a:cubicBezTo>
                  <a:pt x="5" y="85"/>
                  <a:pt x="5" y="85"/>
                  <a:pt x="5" y="85"/>
                </a:cubicBezTo>
                <a:cubicBezTo>
                  <a:pt x="6" y="85"/>
                  <a:pt x="6" y="85"/>
                  <a:pt x="6" y="85"/>
                </a:cubicBezTo>
                <a:cubicBezTo>
                  <a:pt x="6" y="85"/>
                  <a:pt x="6" y="85"/>
                  <a:pt x="6" y="85"/>
                </a:cubicBezTo>
                <a:cubicBezTo>
                  <a:pt x="6" y="86"/>
                  <a:pt x="6" y="86"/>
                  <a:pt x="6" y="86"/>
                </a:cubicBezTo>
                <a:cubicBezTo>
                  <a:pt x="7" y="86"/>
                  <a:pt x="7" y="86"/>
                  <a:pt x="7" y="86"/>
                </a:cubicBezTo>
                <a:cubicBezTo>
                  <a:pt x="7" y="86"/>
                  <a:pt x="7" y="86"/>
                  <a:pt x="7" y="86"/>
                </a:cubicBezTo>
                <a:cubicBezTo>
                  <a:pt x="7" y="85"/>
                  <a:pt x="7" y="85"/>
                  <a:pt x="7" y="85"/>
                </a:cubicBezTo>
                <a:cubicBezTo>
                  <a:pt x="6" y="84"/>
                  <a:pt x="6" y="84"/>
                  <a:pt x="6" y="84"/>
                </a:cubicBezTo>
                <a:cubicBezTo>
                  <a:pt x="6" y="84"/>
                  <a:pt x="6" y="84"/>
                  <a:pt x="6" y="84"/>
                </a:cubicBezTo>
                <a:cubicBezTo>
                  <a:pt x="6" y="83"/>
                  <a:pt x="6" y="83"/>
                  <a:pt x="6" y="83"/>
                </a:cubicBezTo>
                <a:cubicBezTo>
                  <a:pt x="7" y="83"/>
                  <a:pt x="7" y="83"/>
                  <a:pt x="7" y="83"/>
                </a:cubicBezTo>
                <a:cubicBezTo>
                  <a:pt x="7" y="83"/>
                  <a:pt x="7" y="83"/>
                  <a:pt x="7" y="83"/>
                </a:cubicBezTo>
                <a:cubicBezTo>
                  <a:pt x="8" y="83"/>
                  <a:pt x="8" y="83"/>
                  <a:pt x="8" y="83"/>
                </a:cubicBezTo>
                <a:cubicBezTo>
                  <a:pt x="9" y="83"/>
                  <a:pt x="9" y="83"/>
                  <a:pt x="9" y="83"/>
                </a:cubicBezTo>
                <a:cubicBezTo>
                  <a:pt x="7" y="83"/>
                  <a:pt x="7" y="83"/>
                  <a:pt x="7" y="83"/>
                </a:cubicBezTo>
                <a:cubicBezTo>
                  <a:pt x="7" y="82"/>
                  <a:pt x="7" y="82"/>
                  <a:pt x="7" y="82"/>
                </a:cubicBezTo>
                <a:cubicBezTo>
                  <a:pt x="6" y="82"/>
                  <a:pt x="6" y="82"/>
                  <a:pt x="6" y="82"/>
                </a:cubicBezTo>
                <a:cubicBezTo>
                  <a:pt x="6" y="82"/>
                  <a:pt x="6" y="82"/>
                  <a:pt x="6" y="82"/>
                </a:cubicBezTo>
                <a:cubicBezTo>
                  <a:pt x="6" y="82"/>
                  <a:pt x="6" y="82"/>
                  <a:pt x="6" y="82"/>
                </a:cubicBezTo>
                <a:cubicBezTo>
                  <a:pt x="5" y="82"/>
                  <a:pt x="5" y="82"/>
                  <a:pt x="5" y="82"/>
                </a:cubicBezTo>
                <a:cubicBezTo>
                  <a:pt x="5" y="83"/>
                  <a:pt x="5" y="83"/>
                  <a:pt x="5" y="83"/>
                </a:cubicBezTo>
                <a:cubicBezTo>
                  <a:pt x="5" y="84"/>
                  <a:pt x="5" y="84"/>
                  <a:pt x="5" y="84"/>
                </a:cubicBezTo>
                <a:cubicBezTo>
                  <a:pt x="5" y="84"/>
                  <a:pt x="5" y="84"/>
                  <a:pt x="5" y="84"/>
                </a:cubicBezTo>
                <a:cubicBezTo>
                  <a:pt x="5" y="84"/>
                  <a:pt x="5" y="84"/>
                  <a:pt x="5" y="84"/>
                </a:cubicBezTo>
                <a:cubicBezTo>
                  <a:pt x="4" y="83"/>
                  <a:pt x="4" y="83"/>
                  <a:pt x="4" y="83"/>
                </a:cubicBezTo>
                <a:cubicBezTo>
                  <a:pt x="3" y="82"/>
                  <a:pt x="3" y="82"/>
                  <a:pt x="3" y="82"/>
                </a:cubicBezTo>
                <a:cubicBezTo>
                  <a:pt x="3" y="81"/>
                  <a:pt x="3" y="81"/>
                  <a:pt x="3" y="81"/>
                </a:cubicBezTo>
                <a:cubicBezTo>
                  <a:pt x="3" y="81"/>
                  <a:pt x="3" y="81"/>
                  <a:pt x="3" y="81"/>
                </a:cubicBezTo>
                <a:cubicBezTo>
                  <a:pt x="3" y="80"/>
                  <a:pt x="3" y="80"/>
                  <a:pt x="3" y="80"/>
                </a:cubicBezTo>
                <a:cubicBezTo>
                  <a:pt x="1" y="77"/>
                  <a:pt x="1" y="77"/>
                  <a:pt x="1" y="77"/>
                </a:cubicBezTo>
                <a:cubicBezTo>
                  <a:pt x="1" y="76"/>
                  <a:pt x="1" y="76"/>
                  <a:pt x="1" y="76"/>
                </a:cubicBezTo>
                <a:cubicBezTo>
                  <a:pt x="1" y="75"/>
                  <a:pt x="1" y="75"/>
                  <a:pt x="1" y="75"/>
                </a:cubicBezTo>
                <a:cubicBezTo>
                  <a:pt x="1" y="75"/>
                  <a:pt x="1" y="75"/>
                  <a:pt x="1" y="75"/>
                </a:cubicBezTo>
                <a:cubicBezTo>
                  <a:pt x="1" y="74"/>
                  <a:pt x="1" y="74"/>
                  <a:pt x="1" y="74"/>
                </a:cubicBezTo>
                <a:cubicBezTo>
                  <a:pt x="1" y="73"/>
                  <a:pt x="1" y="73"/>
                  <a:pt x="1" y="73"/>
                </a:cubicBezTo>
                <a:cubicBezTo>
                  <a:pt x="1" y="72"/>
                  <a:pt x="1" y="72"/>
                  <a:pt x="1" y="72"/>
                </a:cubicBezTo>
                <a:cubicBezTo>
                  <a:pt x="1" y="71"/>
                  <a:pt x="1" y="71"/>
                  <a:pt x="1" y="71"/>
                </a:cubicBezTo>
                <a:cubicBezTo>
                  <a:pt x="2" y="70"/>
                  <a:pt x="2" y="70"/>
                  <a:pt x="2" y="70"/>
                </a:cubicBezTo>
                <a:cubicBezTo>
                  <a:pt x="2" y="68"/>
                  <a:pt x="2" y="68"/>
                  <a:pt x="2" y="68"/>
                </a:cubicBezTo>
                <a:cubicBezTo>
                  <a:pt x="1" y="66"/>
                  <a:pt x="1" y="66"/>
                  <a:pt x="1" y="66"/>
                </a:cubicBezTo>
                <a:cubicBezTo>
                  <a:pt x="0" y="65"/>
                  <a:pt x="0" y="65"/>
                  <a:pt x="0" y="65"/>
                </a:cubicBezTo>
                <a:cubicBezTo>
                  <a:pt x="0" y="64"/>
                  <a:pt x="0" y="64"/>
                  <a:pt x="0" y="64"/>
                </a:cubicBezTo>
                <a:cubicBezTo>
                  <a:pt x="0" y="63"/>
                  <a:pt x="0" y="63"/>
                  <a:pt x="0" y="63"/>
                </a:cubicBezTo>
                <a:cubicBezTo>
                  <a:pt x="2" y="62"/>
                  <a:pt x="2" y="62"/>
                  <a:pt x="2" y="62"/>
                </a:cubicBezTo>
                <a:cubicBezTo>
                  <a:pt x="2" y="60"/>
                  <a:pt x="2" y="60"/>
                  <a:pt x="2" y="60"/>
                </a:cubicBezTo>
                <a:cubicBezTo>
                  <a:pt x="2" y="60"/>
                  <a:pt x="2" y="60"/>
                  <a:pt x="2" y="60"/>
                </a:cubicBezTo>
                <a:cubicBezTo>
                  <a:pt x="2" y="60"/>
                  <a:pt x="2" y="60"/>
                  <a:pt x="2" y="60"/>
                </a:cubicBezTo>
                <a:cubicBezTo>
                  <a:pt x="3" y="59"/>
                  <a:pt x="3" y="59"/>
                  <a:pt x="3" y="59"/>
                </a:cubicBezTo>
                <a:cubicBezTo>
                  <a:pt x="3" y="58"/>
                  <a:pt x="3" y="58"/>
                  <a:pt x="3" y="58"/>
                </a:cubicBezTo>
                <a:cubicBezTo>
                  <a:pt x="3" y="56"/>
                  <a:pt x="3" y="56"/>
                  <a:pt x="3" y="56"/>
                </a:cubicBezTo>
                <a:cubicBezTo>
                  <a:pt x="3" y="55"/>
                  <a:pt x="3" y="55"/>
                  <a:pt x="3" y="55"/>
                </a:cubicBezTo>
                <a:cubicBezTo>
                  <a:pt x="3" y="54"/>
                  <a:pt x="3" y="54"/>
                  <a:pt x="3" y="54"/>
                </a:cubicBezTo>
                <a:cubicBezTo>
                  <a:pt x="3" y="53"/>
                  <a:pt x="3" y="53"/>
                  <a:pt x="3" y="53"/>
                </a:cubicBezTo>
                <a:cubicBezTo>
                  <a:pt x="3" y="52"/>
                  <a:pt x="3" y="52"/>
                  <a:pt x="3" y="52"/>
                </a:cubicBezTo>
                <a:cubicBezTo>
                  <a:pt x="3" y="51"/>
                  <a:pt x="3" y="51"/>
                  <a:pt x="3" y="51"/>
                </a:cubicBezTo>
                <a:cubicBezTo>
                  <a:pt x="3" y="49"/>
                  <a:pt x="3" y="49"/>
                  <a:pt x="3" y="49"/>
                </a:cubicBezTo>
                <a:cubicBezTo>
                  <a:pt x="3" y="47"/>
                  <a:pt x="3" y="47"/>
                  <a:pt x="3" y="47"/>
                </a:cubicBezTo>
                <a:cubicBezTo>
                  <a:pt x="4" y="46"/>
                  <a:pt x="4" y="46"/>
                  <a:pt x="4" y="46"/>
                </a:cubicBezTo>
                <a:cubicBezTo>
                  <a:pt x="5" y="44"/>
                  <a:pt x="5" y="44"/>
                  <a:pt x="5" y="44"/>
                </a:cubicBezTo>
                <a:cubicBezTo>
                  <a:pt x="5" y="43"/>
                  <a:pt x="5" y="43"/>
                  <a:pt x="5" y="43"/>
                </a:cubicBezTo>
                <a:cubicBezTo>
                  <a:pt x="6" y="43"/>
                  <a:pt x="6" y="43"/>
                  <a:pt x="6" y="43"/>
                </a:cubicBezTo>
                <a:cubicBezTo>
                  <a:pt x="6" y="41"/>
                  <a:pt x="6" y="41"/>
                  <a:pt x="6" y="41"/>
                </a:cubicBezTo>
                <a:cubicBezTo>
                  <a:pt x="7" y="40"/>
                  <a:pt x="7" y="40"/>
                  <a:pt x="7" y="40"/>
                </a:cubicBezTo>
                <a:cubicBezTo>
                  <a:pt x="8" y="39"/>
                  <a:pt x="8" y="39"/>
                  <a:pt x="8" y="39"/>
                </a:cubicBezTo>
                <a:cubicBezTo>
                  <a:pt x="8" y="36"/>
                  <a:pt x="8" y="36"/>
                  <a:pt x="8" y="36"/>
                </a:cubicBezTo>
                <a:cubicBezTo>
                  <a:pt x="9" y="34"/>
                  <a:pt x="9" y="34"/>
                  <a:pt x="9" y="34"/>
                </a:cubicBezTo>
                <a:cubicBezTo>
                  <a:pt x="10" y="31"/>
                  <a:pt x="10" y="31"/>
                  <a:pt x="10" y="31"/>
                </a:cubicBezTo>
                <a:cubicBezTo>
                  <a:pt x="11" y="28"/>
                  <a:pt x="11" y="28"/>
                  <a:pt x="11" y="28"/>
                </a:cubicBezTo>
                <a:cubicBezTo>
                  <a:pt x="12" y="27"/>
                  <a:pt x="12" y="27"/>
                  <a:pt x="12" y="27"/>
                </a:cubicBezTo>
                <a:cubicBezTo>
                  <a:pt x="12" y="26"/>
                  <a:pt x="12" y="26"/>
                  <a:pt x="12" y="26"/>
                </a:cubicBezTo>
                <a:cubicBezTo>
                  <a:pt x="12" y="25"/>
                  <a:pt x="12" y="25"/>
                  <a:pt x="12" y="25"/>
                </a:cubicBezTo>
                <a:cubicBezTo>
                  <a:pt x="12" y="24"/>
                  <a:pt x="12" y="24"/>
                  <a:pt x="12" y="24"/>
                </a:cubicBezTo>
                <a:cubicBezTo>
                  <a:pt x="13" y="23"/>
                  <a:pt x="13" y="23"/>
                  <a:pt x="13" y="23"/>
                </a:cubicBezTo>
                <a:cubicBezTo>
                  <a:pt x="13" y="22"/>
                  <a:pt x="13" y="22"/>
                  <a:pt x="13" y="22"/>
                </a:cubicBezTo>
                <a:cubicBezTo>
                  <a:pt x="14" y="22"/>
                  <a:pt x="14" y="22"/>
                  <a:pt x="14" y="22"/>
                </a:cubicBezTo>
                <a:cubicBezTo>
                  <a:pt x="14" y="22"/>
                  <a:pt x="14" y="22"/>
                  <a:pt x="14" y="22"/>
                </a:cubicBezTo>
                <a:cubicBezTo>
                  <a:pt x="16" y="23"/>
                  <a:pt x="16" y="23"/>
                  <a:pt x="16" y="23"/>
                </a:cubicBezTo>
                <a:cubicBezTo>
                  <a:pt x="17" y="23"/>
                  <a:pt x="17" y="23"/>
                  <a:pt x="17" y="23"/>
                </a:cubicBezTo>
                <a:cubicBezTo>
                  <a:pt x="17" y="23"/>
                  <a:pt x="17" y="23"/>
                  <a:pt x="17" y="23"/>
                </a:cubicBezTo>
                <a:cubicBezTo>
                  <a:pt x="18" y="24"/>
                  <a:pt x="18" y="24"/>
                  <a:pt x="18" y="24"/>
                </a:cubicBezTo>
                <a:cubicBezTo>
                  <a:pt x="19" y="25"/>
                  <a:pt x="19" y="25"/>
                  <a:pt x="19" y="25"/>
                </a:cubicBezTo>
                <a:cubicBezTo>
                  <a:pt x="18" y="23"/>
                  <a:pt x="18" y="23"/>
                  <a:pt x="18" y="23"/>
                </a:cubicBezTo>
                <a:cubicBezTo>
                  <a:pt x="18" y="23"/>
                  <a:pt x="18" y="23"/>
                  <a:pt x="18" y="23"/>
                </a:cubicBezTo>
                <a:cubicBezTo>
                  <a:pt x="17" y="23"/>
                  <a:pt x="17" y="23"/>
                  <a:pt x="17" y="23"/>
                </a:cubicBezTo>
                <a:cubicBezTo>
                  <a:pt x="16" y="22"/>
                  <a:pt x="16" y="22"/>
                  <a:pt x="16" y="22"/>
                </a:cubicBezTo>
                <a:cubicBezTo>
                  <a:pt x="15" y="22"/>
                  <a:pt x="15" y="22"/>
                  <a:pt x="15" y="22"/>
                </a:cubicBezTo>
                <a:cubicBezTo>
                  <a:pt x="13" y="21"/>
                  <a:pt x="13" y="21"/>
                  <a:pt x="13" y="21"/>
                </a:cubicBezTo>
                <a:cubicBezTo>
                  <a:pt x="13" y="21"/>
                  <a:pt x="13" y="21"/>
                  <a:pt x="13" y="21"/>
                </a:cubicBezTo>
                <a:cubicBezTo>
                  <a:pt x="13" y="20"/>
                  <a:pt x="13" y="20"/>
                  <a:pt x="13" y="20"/>
                </a:cubicBezTo>
                <a:cubicBezTo>
                  <a:pt x="14" y="21"/>
                  <a:pt x="14" y="21"/>
                  <a:pt x="14" y="21"/>
                </a:cubicBezTo>
                <a:cubicBezTo>
                  <a:pt x="14" y="20"/>
                  <a:pt x="14" y="20"/>
                  <a:pt x="14" y="20"/>
                </a:cubicBezTo>
                <a:cubicBezTo>
                  <a:pt x="14" y="19"/>
                  <a:pt x="14" y="19"/>
                  <a:pt x="14" y="19"/>
                </a:cubicBezTo>
                <a:cubicBezTo>
                  <a:pt x="15" y="18"/>
                  <a:pt x="15" y="18"/>
                  <a:pt x="15" y="18"/>
                </a:cubicBezTo>
                <a:cubicBezTo>
                  <a:pt x="14" y="18"/>
                  <a:pt x="14" y="18"/>
                  <a:pt x="14" y="18"/>
                </a:cubicBezTo>
                <a:cubicBezTo>
                  <a:pt x="14" y="17"/>
                  <a:pt x="14" y="17"/>
                  <a:pt x="14" y="17"/>
                </a:cubicBezTo>
                <a:cubicBezTo>
                  <a:pt x="14" y="17"/>
                  <a:pt x="14" y="17"/>
                  <a:pt x="14" y="17"/>
                </a:cubicBezTo>
                <a:cubicBezTo>
                  <a:pt x="14" y="17"/>
                  <a:pt x="14" y="17"/>
                  <a:pt x="14" y="17"/>
                </a:cubicBezTo>
                <a:cubicBezTo>
                  <a:pt x="15" y="16"/>
                  <a:pt x="15" y="16"/>
                  <a:pt x="15" y="16"/>
                </a:cubicBezTo>
                <a:cubicBezTo>
                  <a:pt x="15" y="16"/>
                  <a:pt x="15" y="16"/>
                  <a:pt x="15" y="16"/>
                </a:cubicBezTo>
                <a:cubicBezTo>
                  <a:pt x="14" y="15"/>
                  <a:pt x="14" y="15"/>
                  <a:pt x="14" y="15"/>
                </a:cubicBezTo>
                <a:cubicBezTo>
                  <a:pt x="14" y="15"/>
                  <a:pt x="14" y="15"/>
                  <a:pt x="14" y="15"/>
                </a:cubicBezTo>
                <a:cubicBezTo>
                  <a:pt x="14" y="14"/>
                  <a:pt x="14" y="14"/>
                  <a:pt x="14" y="14"/>
                </a:cubicBezTo>
                <a:cubicBezTo>
                  <a:pt x="14" y="12"/>
                  <a:pt x="14" y="12"/>
                  <a:pt x="14" y="12"/>
                </a:cubicBezTo>
                <a:cubicBezTo>
                  <a:pt x="14" y="10"/>
                  <a:pt x="14" y="10"/>
                  <a:pt x="14" y="10"/>
                </a:cubicBezTo>
                <a:cubicBezTo>
                  <a:pt x="14" y="8"/>
                  <a:pt x="14" y="8"/>
                  <a:pt x="14" y="8"/>
                </a:cubicBezTo>
                <a:cubicBezTo>
                  <a:pt x="14" y="7"/>
                  <a:pt x="14" y="7"/>
                  <a:pt x="14" y="7"/>
                </a:cubicBezTo>
                <a:cubicBezTo>
                  <a:pt x="15" y="5"/>
                  <a:pt x="15" y="5"/>
                  <a:pt x="15" y="5"/>
                </a:cubicBezTo>
                <a:cubicBezTo>
                  <a:pt x="15" y="4"/>
                  <a:pt x="15" y="4"/>
                  <a:pt x="15" y="4"/>
                </a:cubicBezTo>
                <a:cubicBezTo>
                  <a:pt x="15" y="4"/>
                  <a:pt x="15" y="4"/>
                  <a:pt x="15" y="4"/>
                </a:cubicBezTo>
                <a:cubicBezTo>
                  <a:pt x="17" y="6"/>
                  <a:pt x="17" y="6"/>
                  <a:pt x="17" y="6"/>
                </a:cubicBezTo>
                <a:cubicBezTo>
                  <a:pt x="19" y="7"/>
                  <a:pt x="19" y="7"/>
                  <a:pt x="19" y="7"/>
                </a:cubicBezTo>
                <a:cubicBezTo>
                  <a:pt x="21" y="7"/>
                  <a:pt x="21" y="7"/>
                  <a:pt x="21" y="7"/>
                </a:cubicBezTo>
                <a:cubicBezTo>
                  <a:pt x="22" y="7"/>
                  <a:pt x="22" y="7"/>
                  <a:pt x="22" y="7"/>
                </a:cubicBezTo>
                <a:cubicBezTo>
                  <a:pt x="22" y="8"/>
                  <a:pt x="22" y="8"/>
                  <a:pt x="22" y="8"/>
                </a:cubicBezTo>
                <a:cubicBezTo>
                  <a:pt x="23" y="8"/>
                  <a:pt x="23" y="8"/>
                  <a:pt x="23" y="8"/>
                </a:cubicBezTo>
                <a:cubicBezTo>
                  <a:pt x="23" y="8"/>
                  <a:pt x="23" y="8"/>
                  <a:pt x="23" y="8"/>
                </a:cubicBezTo>
                <a:cubicBezTo>
                  <a:pt x="23" y="9"/>
                  <a:pt x="23" y="9"/>
                  <a:pt x="23" y="9"/>
                </a:cubicBezTo>
                <a:cubicBezTo>
                  <a:pt x="23" y="9"/>
                  <a:pt x="23" y="9"/>
                  <a:pt x="23" y="9"/>
                </a:cubicBezTo>
                <a:cubicBezTo>
                  <a:pt x="22" y="10"/>
                  <a:pt x="22" y="10"/>
                  <a:pt x="22" y="10"/>
                </a:cubicBezTo>
                <a:cubicBezTo>
                  <a:pt x="21" y="11"/>
                  <a:pt x="21" y="11"/>
                  <a:pt x="21" y="11"/>
                </a:cubicBezTo>
                <a:cubicBezTo>
                  <a:pt x="21" y="11"/>
                  <a:pt x="21" y="11"/>
                  <a:pt x="21" y="11"/>
                </a:cubicBezTo>
                <a:cubicBezTo>
                  <a:pt x="22" y="11"/>
                  <a:pt x="22" y="11"/>
                  <a:pt x="22" y="11"/>
                </a:cubicBezTo>
                <a:cubicBezTo>
                  <a:pt x="22" y="10"/>
                  <a:pt x="22" y="10"/>
                  <a:pt x="22" y="10"/>
                </a:cubicBezTo>
                <a:cubicBezTo>
                  <a:pt x="23" y="10"/>
                  <a:pt x="23" y="10"/>
                  <a:pt x="23" y="10"/>
                </a:cubicBezTo>
                <a:cubicBezTo>
                  <a:pt x="24" y="9"/>
                  <a:pt x="24" y="9"/>
                  <a:pt x="24" y="9"/>
                </a:cubicBezTo>
                <a:cubicBezTo>
                  <a:pt x="24" y="10"/>
                  <a:pt x="24" y="10"/>
                  <a:pt x="24" y="10"/>
                </a:cubicBezTo>
                <a:cubicBezTo>
                  <a:pt x="23" y="11"/>
                  <a:pt x="23" y="11"/>
                  <a:pt x="23" y="11"/>
                </a:cubicBezTo>
                <a:cubicBezTo>
                  <a:pt x="23" y="12"/>
                  <a:pt x="23" y="12"/>
                  <a:pt x="23" y="12"/>
                </a:cubicBezTo>
                <a:cubicBezTo>
                  <a:pt x="23" y="13"/>
                  <a:pt x="23" y="13"/>
                  <a:pt x="23" y="13"/>
                </a:cubicBezTo>
                <a:cubicBezTo>
                  <a:pt x="22" y="14"/>
                  <a:pt x="22" y="14"/>
                  <a:pt x="22" y="14"/>
                </a:cubicBezTo>
                <a:cubicBezTo>
                  <a:pt x="22" y="13"/>
                  <a:pt x="22" y="13"/>
                  <a:pt x="22" y="13"/>
                </a:cubicBezTo>
                <a:cubicBezTo>
                  <a:pt x="21" y="14"/>
                  <a:pt x="21" y="14"/>
                  <a:pt x="21" y="14"/>
                </a:cubicBezTo>
                <a:cubicBezTo>
                  <a:pt x="21" y="13"/>
                  <a:pt x="21" y="13"/>
                  <a:pt x="21" y="13"/>
                </a:cubicBezTo>
                <a:cubicBezTo>
                  <a:pt x="21" y="14"/>
                  <a:pt x="21" y="14"/>
                  <a:pt x="21" y="14"/>
                </a:cubicBezTo>
                <a:cubicBezTo>
                  <a:pt x="21" y="15"/>
                  <a:pt x="21" y="15"/>
                  <a:pt x="21" y="15"/>
                </a:cubicBezTo>
                <a:cubicBezTo>
                  <a:pt x="22" y="15"/>
                  <a:pt x="22" y="15"/>
                  <a:pt x="22" y="15"/>
                </a:cubicBezTo>
                <a:cubicBezTo>
                  <a:pt x="23" y="14"/>
                  <a:pt x="23" y="14"/>
                  <a:pt x="23" y="14"/>
                </a:cubicBezTo>
                <a:cubicBezTo>
                  <a:pt x="23" y="13"/>
                  <a:pt x="23" y="13"/>
                  <a:pt x="23" y="13"/>
                </a:cubicBezTo>
                <a:cubicBezTo>
                  <a:pt x="24" y="13"/>
                  <a:pt x="24" y="13"/>
                  <a:pt x="24" y="13"/>
                </a:cubicBezTo>
                <a:cubicBezTo>
                  <a:pt x="24" y="12"/>
                  <a:pt x="24" y="12"/>
                  <a:pt x="24" y="12"/>
                </a:cubicBezTo>
                <a:cubicBezTo>
                  <a:pt x="24" y="11"/>
                  <a:pt x="24" y="11"/>
                  <a:pt x="24" y="11"/>
                </a:cubicBezTo>
                <a:cubicBezTo>
                  <a:pt x="25" y="10"/>
                  <a:pt x="25" y="10"/>
                  <a:pt x="25" y="10"/>
                </a:cubicBezTo>
                <a:cubicBezTo>
                  <a:pt x="25" y="9"/>
                  <a:pt x="25" y="9"/>
                  <a:pt x="25" y="9"/>
                </a:cubicBezTo>
                <a:cubicBezTo>
                  <a:pt x="26" y="8"/>
                  <a:pt x="26" y="8"/>
                  <a:pt x="26" y="8"/>
                </a:cubicBezTo>
                <a:cubicBezTo>
                  <a:pt x="26" y="8"/>
                  <a:pt x="26" y="8"/>
                  <a:pt x="26" y="8"/>
                </a:cubicBezTo>
                <a:cubicBezTo>
                  <a:pt x="26" y="7"/>
                  <a:pt x="26" y="7"/>
                  <a:pt x="26" y="7"/>
                </a:cubicBezTo>
                <a:cubicBezTo>
                  <a:pt x="25" y="7"/>
                  <a:pt x="25" y="7"/>
                  <a:pt x="25" y="7"/>
                </a:cubicBezTo>
                <a:cubicBezTo>
                  <a:pt x="26" y="6"/>
                  <a:pt x="26" y="6"/>
                  <a:pt x="26" y="6"/>
                </a:cubicBezTo>
                <a:cubicBezTo>
                  <a:pt x="26" y="6"/>
                  <a:pt x="26" y="6"/>
                  <a:pt x="26" y="6"/>
                </a:cubicBezTo>
                <a:cubicBezTo>
                  <a:pt x="26" y="5"/>
                  <a:pt x="26" y="5"/>
                  <a:pt x="26" y="5"/>
                </a:cubicBezTo>
                <a:cubicBezTo>
                  <a:pt x="25" y="4"/>
                  <a:pt x="25" y="4"/>
                  <a:pt x="25" y="4"/>
                </a:cubicBezTo>
                <a:cubicBezTo>
                  <a:pt x="26" y="4"/>
                  <a:pt x="26" y="4"/>
                  <a:pt x="26" y="4"/>
                </a:cubicBezTo>
                <a:cubicBezTo>
                  <a:pt x="26" y="3"/>
                  <a:pt x="26" y="3"/>
                  <a:pt x="26" y="3"/>
                </a:cubicBezTo>
                <a:cubicBezTo>
                  <a:pt x="25" y="2"/>
                  <a:pt x="25" y="2"/>
                  <a:pt x="25" y="2"/>
                </a:cubicBezTo>
                <a:cubicBezTo>
                  <a:pt x="25" y="0"/>
                  <a:pt x="25" y="0"/>
                  <a:pt x="25" y="0"/>
                </a:cubicBezTo>
                <a:close/>
                <a:moveTo>
                  <a:pt x="262" y="72"/>
                </a:moveTo>
                <a:cubicBezTo>
                  <a:pt x="262" y="72"/>
                  <a:pt x="262" y="72"/>
                  <a:pt x="262" y="72"/>
                </a:cubicBezTo>
                <a:cubicBezTo>
                  <a:pt x="263" y="72"/>
                  <a:pt x="263" y="72"/>
                  <a:pt x="263" y="72"/>
                </a:cubicBezTo>
                <a:cubicBezTo>
                  <a:pt x="263" y="72"/>
                  <a:pt x="263" y="72"/>
                  <a:pt x="263" y="72"/>
                </a:cubicBezTo>
                <a:cubicBezTo>
                  <a:pt x="264" y="72"/>
                  <a:pt x="264" y="72"/>
                  <a:pt x="264" y="72"/>
                </a:cubicBezTo>
                <a:cubicBezTo>
                  <a:pt x="264" y="71"/>
                  <a:pt x="264" y="71"/>
                  <a:pt x="264" y="71"/>
                </a:cubicBezTo>
                <a:cubicBezTo>
                  <a:pt x="263" y="71"/>
                  <a:pt x="263" y="71"/>
                  <a:pt x="263" y="71"/>
                </a:cubicBezTo>
                <a:cubicBezTo>
                  <a:pt x="263" y="72"/>
                  <a:pt x="263" y="72"/>
                  <a:pt x="263" y="72"/>
                </a:cubicBezTo>
                <a:cubicBezTo>
                  <a:pt x="262" y="72"/>
                  <a:pt x="262" y="72"/>
                  <a:pt x="262" y="72"/>
                </a:cubicBezTo>
                <a:close/>
                <a:moveTo>
                  <a:pt x="247" y="76"/>
                </a:moveTo>
                <a:cubicBezTo>
                  <a:pt x="247" y="77"/>
                  <a:pt x="247" y="77"/>
                  <a:pt x="247" y="77"/>
                </a:cubicBezTo>
                <a:cubicBezTo>
                  <a:pt x="247" y="76"/>
                  <a:pt x="247" y="76"/>
                  <a:pt x="247" y="76"/>
                </a:cubicBezTo>
                <a:cubicBezTo>
                  <a:pt x="248" y="76"/>
                  <a:pt x="248" y="76"/>
                  <a:pt x="248" y="76"/>
                </a:cubicBezTo>
                <a:cubicBezTo>
                  <a:pt x="249" y="76"/>
                  <a:pt x="249" y="76"/>
                  <a:pt x="249" y="76"/>
                </a:cubicBezTo>
                <a:cubicBezTo>
                  <a:pt x="250" y="76"/>
                  <a:pt x="250" y="76"/>
                  <a:pt x="250" y="76"/>
                </a:cubicBezTo>
                <a:cubicBezTo>
                  <a:pt x="251" y="76"/>
                  <a:pt x="251" y="76"/>
                  <a:pt x="251" y="76"/>
                </a:cubicBezTo>
                <a:cubicBezTo>
                  <a:pt x="252" y="75"/>
                  <a:pt x="252" y="75"/>
                  <a:pt x="252" y="75"/>
                </a:cubicBezTo>
                <a:cubicBezTo>
                  <a:pt x="254" y="75"/>
                  <a:pt x="254" y="75"/>
                  <a:pt x="254" y="75"/>
                </a:cubicBezTo>
                <a:cubicBezTo>
                  <a:pt x="254" y="75"/>
                  <a:pt x="254" y="75"/>
                  <a:pt x="254" y="75"/>
                </a:cubicBezTo>
                <a:cubicBezTo>
                  <a:pt x="254" y="75"/>
                  <a:pt x="254" y="75"/>
                  <a:pt x="254" y="75"/>
                </a:cubicBezTo>
                <a:cubicBezTo>
                  <a:pt x="256" y="75"/>
                  <a:pt x="256" y="75"/>
                  <a:pt x="256" y="75"/>
                </a:cubicBezTo>
                <a:cubicBezTo>
                  <a:pt x="256" y="74"/>
                  <a:pt x="256" y="74"/>
                  <a:pt x="256" y="74"/>
                </a:cubicBezTo>
                <a:cubicBezTo>
                  <a:pt x="255" y="74"/>
                  <a:pt x="255" y="74"/>
                  <a:pt x="255" y="74"/>
                </a:cubicBezTo>
                <a:cubicBezTo>
                  <a:pt x="255" y="74"/>
                  <a:pt x="255" y="74"/>
                  <a:pt x="255" y="74"/>
                </a:cubicBezTo>
                <a:cubicBezTo>
                  <a:pt x="254" y="74"/>
                  <a:pt x="254" y="74"/>
                  <a:pt x="254" y="74"/>
                </a:cubicBezTo>
                <a:cubicBezTo>
                  <a:pt x="254" y="74"/>
                  <a:pt x="254" y="74"/>
                  <a:pt x="254" y="74"/>
                </a:cubicBezTo>
                <a:cubicBezTo>
                  <a:pt x="255" y="74"/>
                  <a:pt x="255" y="74"/>
                  <a:pt x="255" y="74"/>
                </a:cubicBezTo>
                <a:cubicBezTo>
                  <a:pt x="255" y="73"/>
                  <a:pt x="255" y="73"/>
                  <a:pt x="255" y="73"/>
                </a:cubicBezTo>
                <a:cubicBezTo>
                  <a:pt x="253" y="74"/>
                  <a:pt x="253" y="74"/>
                  <a:pt x="253" y="74"/>
                </a:cubicBezTo>
                <a:cubicBezTo>
                  <a:pt x="252" y="74"/>
                  <a:pt x="252" y="74"/>
                  <a:pt x="252" y="74"/>
                </a:cubicBezTo>
                <a:cubicBezTo>
                  <a:pt x="250" y="74"/>
                  <a:pt x="250" y="74"/>
                  <a:pt x="250" y="74"/>
                </a:cubicBezTo>
                <a:cubicBezTo>
                  <a:pt x="249" y="74"/>
                  <a:pt x="249" y="74"/>
                  <a:pt x="249" y="74"/>
                </a:cubicBezTo>
                <a:cubicBezTo>
                  <a:pt x="248" y="75"/>
                  <a:pt x="248" y="75"/>
                  <a:pt x="248" y="75"/>
                </a:cubicBezTo>
                <a:cubicBezTo>
                  <a:pt x="247" y="75"/>
                  <a:pt x="247" y="75"/>
                  <a:pt x="247" y="75"/>
                </a:cubicBezTo>
                <a:cubicBezTo>
                  <a:pt x="246" y="76"/>
                  <a:pt x="246" y="76"/>
                  <a:pt x="246" y="76"/>
                </a:cubicBezTo>
                <a:cubicBezTo>
                  <a:pt x="246" y="76"/>
                  <a:pt x="246" y="76"/>
                  <a:pt x="246" y="76"/>
                </a:cubicBezTo>
                <a:cubicBezTo>
                  <a:pt x="247" y="76"/>
                  <a:pt x="247" y="76"/>
                  <a:pt x="247" y="76"/>
                </a:cubicBezTo>
                <a:close/>
                <a:moveTo>
                  <a:pt x="25" y="5"/>
                </a:moveTo>
                <a:cubicBezTo>
                  <a:pt x="24" y="6"/>
                  <a:pt x="24" y="6"/>
                  <a:pt x="24" y="6"/>
                </a:cubicBezTo>
                <a:cubicBezTo>
                  <a:pt x="24" y="7"/>
                  <a:pt x="24" y="7"/>
                  <a:pt x="24" y="7"/>
                </a:cubicBezTo>
                <a:cubicBezTo>
                  <a:pt x="25" y="9"/>
                  <a:pt x="25" y="9"/>
                  <a:pt x="25" y="9"/>
                </a:cubicBezTo>
                <a:cubicBezTo>
                  <a:pt x="25" y="9"/>
                  <a:pt x="25" y="9"/>
                  <a:pt x="25" y="9"/>
                </a:cubicBezTo>
                <a:cubicBezTo>
                  <a:pt x="24" y="7"/>
                  <a:pt x="24" y="7"/>
                  <a:pt x="24" y="7"/>
                </a:cubicBezTo>
                <a:cubicBezTo>
                  <a:pt x="25" y="6"/>
                  <a:pt x="25" y="6"/>
                  <a:pt x="25" y="6"/>
                </a:cubicBezTo>
                <a:cubicBezTo>
                  <a:pt x="25" y="6"/>
                  <a:pt x="25" y="6"/>
                  <a:pt x="25" y="6"/>
                </a:cubicBezTo>
                <a:cubicBezTo>
                  <a:pt x="25" y="5"/>
                  <a:pt x="25" y="5"/>
                  <a:pt x="25" y="5"/>
                </a:cubicBezTo>
                <a:close/>
                <a:moveTo>
                  <a:pt x="121" y="153"/>
                </a:moveTo>
                <a:cubicBezTo>
                  <a:pt x="121" y="152"/>
                  <a:pt x="121" y="152"/>
                  <a:pt x="121" y="152"/>
                </a:cubicBezTo>
                <a:cubicBezTo>
                  <a:pt x="122" y="151"/>
                  <a:pt x="122" y="151"/>
                  <a:pt x="122" y="151"/>
                </a:cubicBezTo>
                <a:cubicBezTo>
                  <a:pt x="123" y="150"/>
                  <a:pt x="123" y="150"/>
                  <a:pt x="123" y="150"/>
                </a:cubicBezTo>
                <a:cubicBezTo>
                  <a:pt x="122" y="151"/>
                  <a:pt x="122" y="151"/>
                  <a:pt x="122" y="151"/>
                </a:cubicBezTo>
                <a:cubicBezTo>
                  <a:pt x="121" y="153"/>
                  <a:pt x="121" y="153"/>
                  <a:pt x="121" y="153"/>
                </a:cubicBezTo>
                <a:close/>
                <a:moveTo>
                  <a:pt x="120" y="155"/>
                </a:moveTo>
                <a:cubicBezTo>
                  <a:pt x="120" y="155"/>
                  <a:pt x="120" y="155"/>
                  <a:pt x="120" y="155"/>
                </a:cubicBezTo>
                <a:cubicBezTo>
                  <a:pt x="120" y="154"/>
                  <a:pt x="120" y="154"/>
                  <a:pt x="120" y="154"/>
                </a:cubicBezTo>
                <a:cubicBezTo>
                  <a:pt x="120" y="153"/>
                  <a:pt x="120" y="153"/>
                  <a:pt x="120" y="153"/>
                </a:cubicBezTo>
                <a:cubicBezTo>
                  <a:pt x="120" y="155"/>
                  <a:pt x="120" y="155"/>
                  <a:pt x="120" y="155"/>
                </a:cubicBezTo>
                <a:close/>
                <a:moveTo>
                  <a:pt x="119" y="162"/>
                </a:moveTo>
                <a:cubicBezTo>
                  <a:pt x="119" y="160"/>
                  <a:pt x="119" y="160"/>
                  <a:pt x="119" y="160"/>
                </a:cubicBezTo>
                <a:cubicBezTo>
                  <a:pt x="119" y="158"/>
                  <a:pt x="119" y="158"/>
                  <a:pt x="119" y="158"/>
                </a:cubicBezTo>
                <a:cubicBezTo>
                  <a:pt x="119" y="156"/>
                  <a:pt x="119" y="156"/>
                  <a:pt x="119" y="156"/>
                </a:cubicBezTo>
                <a:cubicBezTo>
                  <a:pt x="118" y="158"/>
                  <a:pt x="118" y="158"/>
                  <a:pt x="118" y="158"/>
                </a:cubicBezTo>
                <a:cubicBezTo>
                  <a:pt x="118" y="160"/>
                  <a:pt x="118" y="160"/>
                  <a:pt x="118" y="160"/>
                </a:cubicBezTo>
                <a:cubicBezTo>
                  <a:pt x="118" y="160"/>
                  <a:pt x="119" y="162"/>
                  <a:pt x="119" y="162"/>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0" name="Freeform 1327"/>
          <p:cNvSpPr>
            <a:spLocks noEditPoints="1"/>
          </p:cNvSpPr>
          <p:nvPr/>
        </p:nvSpPr>
        <p:spPr bwMode="auto">
          <a:xfrm>
            <a:off x="4785116" y="5558495"/>
            <a:ext cx="482252" cy="86007"/>
          </a:xfrm>
          <a:custGeom>
            <a:avLst/>
            <a:gdLst/>
            <a:ahLst/>
            <a:cxnLst>
              <a:cxn ang="0">
                <a:pos x="114" y="20"/>
              </a:cxn>
              <a:cxn ang="0">
                <a:pos x="113" y="18"/>
              </a:cxn>
              <a:cxn ang="0">
                <a:pos x="112" y="17"/>
              </a:cxn>
              <a:cxn ang="0">
                <a:pos x="111" y="17"/>
              </a:cxn>
              <a:cxn ang="0">
                <a:pos x="113" y="17"/>
              </a:cxn>
              <a:cxn ang="0">
                <a:pos x="114" y="18"/>
              </a:cxn>
              <a:cxn ang="0">
                <a:pos x="115" y="19"/>
              </a:cxn>
              <a:cxn ang="0">
                <a:pos x="116" y="20"/>
              </a:cxn>
              <a:cxn ang="0">
                <a:pos x="116" y="21"/>
              </a:cxn>
              <a:cxn ang="0">
                <a:pos x="115" y="21"/>
              </a:cxn>
              <a:cxn ang="0">
                <a:pos x="114" y="21"/>
              </a:cxn>
              <a:cxn ang="0">
                <a:pos x="7" y="0"/>
              </a:cxn>
              <a:cxn ang="0">
                <a:pos x="5" y="0"/>
              </a:cxn>
              <a:cxn ang="0">
                <a:pos x="4" y="2"/>
              </a:cxn>
              <a:cxn ang="0">
                <a:pos x="4" y="1"/>
              </a:cxn>
              <a:cxn ang="0">
                <a:pos x="1" y="5"/>
              </a:cxn>
              <a:cxn ang="0">
                <a:pos x="2" y="5"/>
              </a:cxn>
              <a:cxn ang="0">
                <a:pos x="0" y="5"/>
              </a:cxn>
              <a:cxn ang="0">
                <a:pos x="8" y="7"/>
              </a:cxn>
              <a:cxn ang="0">
                <a:pos x="10" y="8"/>
              </a:cxn>
              <a:cxn ang="0">
                <a:pos x="9" y="7"/>
              </a:cxn>
              <a:cxn ang="0">
                <a:pos x="10" y="7"/>
              </a:cxn>
              <a:cxn ang="0">
                <a:pos x="10" y="6"/>
              </a:cxn>
              <a:cxn ang="0">
                <a:pos x="11" y="6"/>
              </a:cxn>
              <a:cxn ang="0">
                <a:pos x="12" y="6"/>
              </a:cxn>
              <a:cxn ang="0">
                <a:pos x="11" y="5"/>
              </a:cxn>
              <a:cxn ang="0">
                <a:pos x="12" y="5"/>
              </a:cxn>
              <a:cxn ang="0">
                <a:pos x="14" y="4"/>
              </a:cxn>
              <a:cxn ang="0">
                <a:pos x="15" y="3"/>
              </a:cxn>
              <a:cxn ang="0">
                <a:pos x="14" y="3"/>
              </a:cxn>
              <a:cxn ang="0">
                <a:pos x="15" y="2"/>
              </a:cxn>
              <a:cxn ang="0">
                <a:pos x="14" y="1"/>
              </a:cxn>
              <a:cxn ang="0">
                <a:pos x="13" y="2"/>
              </a:cxn>
              <a:cxn ang="0">
                <a:pos x="12" y="2"/>
              </a:cxn>
              <a:cxn ang="0">
                <a:pos x="11" y="1"/>
              </a:cxn>
              <a:cxn ang="0">
                <a:pos x="10" y="2"/>
              </a:cxn>
              <a:cxn ang="0">
                <a:pos x="10" y="3"/>
              </a:cxn>
              <a:cxn ang="0">
                <a:pos x="10" y="5"/>
              </a:cxn>
              <a:cxn ang="0">
                <a:pos x="9" y="4"/>
              </a:cxn>
              <a:cxn ang="0">
                <a:pos x="6" y="2"/>
              </a:cxn>
              <a:cxn ang="0">
                <a:pos x="7" y="2"/>
              </a:cxn>
              <a:cxn ang="0">
                <a:pos x="8" y="1"/>
              </a:cxn>
              <a:cxn ang="0">
                <a:pos x="8" y="3"/>
              </a:cxn>
              <a:cxn ang="0">
                <a:pos x="7" y="5"/>
              </a:cxn>
              <a:cxn ang="0">
                <a:pos x="5" y="6"/>
              </a:cxn>
              <a:cxn ang="0">
                <a:pos x="5" y="7"/>
              </a:cxn>
              <a:cxn ang="0">
                <a:pos x="3" y="7"/>
              </a:cxn>
              <a:cxn ang="0">
                <a:pos x="2" y="7"/>
              </a:cxn>
              <a:cxn ang="0">
                <a:pos x="2" y="7"/>
              </a:cxn>
              <a:cxn ang="0">
                <a:pos x="3" y="5"/>
              </a:cxn>
              <a:cxn ang="0">
                <a:pos x="5" y="5"/>
              </a:cxn>
              <a:cxn ang="0">
                <a:pos x="4" y="4"/>
              </a:cxn>
              <a:cxn ang="0">
                <a:pos x="3" y="2"/>
              </a:cxn>
              <a:cxn ang="0">
                <a:pos x="5" y="3"/>
              </a:cxn>
              <a:cxn ang="0">
                <a:pos x="6" y="2"/>
              </a:cxn>
            </a:cxnLst>
            <a:rect l="0" t="0" r="r" b="b"/>
            <a:pathLst>
              <a:path w="117" h="21">
                <a:moveTo>
                  <a:pt x="114" y="21"/>
                </a:moveTo>
                <a:cubicBezTo>
                  <a:pt x="114" y="20"/>
                  <a:pt x="114" y="20"/>
                  <a:pt x="114" y="20"/>
                </a:cubicBezTo>
                <a:cubicBezTo>
                  <a:pt x="113" y="19"/>
                  <a:pt x="113" y="19"/>
                  <a:pt x="113" y="19"/>
                </a:cubicBezTo>
                <a:cubicBezTo>
                  <a:pt x="113" y="18"/>
                  <a:pt x="113" y="18"/>
                  <a:pt x="113" y="18"/>
                </a:cubicBezTo>
                <a:cubicBezTo>
                  <a:pt x="112" y="18"/>
                  <a:pt x="112" y="18"/>
                  <a:pt x="112" y="18"/>
                </a:cubicBezTo>
                <a:cubicBezTo>
                  <a:pt x="112" y="17"/>
                  <a:pt x="112" y="17"/>
                  <a:pt x="112" y="17"/>
                </a:cubicBezTo>
                <a:cubicBezTo>
                  <a:pt x="111" y="17"/>
                  <a:pt x="111" y="17"/>
                  <a:pt x="111" y="17"/>
                </a:cubicBezTo>
                <a:cubicBezTo>
                  <a:pt x="111" y="17"/>
                  <a:pt x="111" y="17"/>
                  <a:pt x="111" y="17"/>
                </a:cubicBezTo>
                <a:cubicBezTo>
                  <a:pt x="112" y="17"/>
                  <a:pt x="112" y="17"/>
                  <a:pt x="112" y="17"/>
                </a:cubicBezTo>
                <a:cubicBezTo>
                  <a:pt x="113" y="17"/>
                  <a:pt x="113" y="17"/>
                  <a:pt x="113" y="17"/>
                </a:cubicBezTo>
                <a:cubicBezTo>
                  <a:pt x="113" y="18"/>
                  <a:pt x="113" y="18"/>
                  <a:pt x="113" y="18"/>
                </a:cubicBezTo>
                <a:cubicBezTo>
                  <a:pt x="113" y="18"/>
                  <a:pt x="114" y="18"/>
                  <a:pt x="114" y="18"/>
                </a:cubicBezTo>
                <a:cubicBezTo>
                  <a:pt x="114" y="18"/>
                  <a:pt x="115" y="19"/>
                  <a:pt x="115" y="19"/>
                </a:cubicBezTo>
                <a:cubicBezTo>
                  <a:pt x="115" y="19"/>
                  <a:pt x="115" y="19"/>
                  <a:pt x="115" y="19"/>
                </a:cubicBezTo>
                <a:cubicBezTo>
                  <a:pt x="115" y="20"/>
                  <a:pt x="115" y="20"/>
                  <a:pt x="115" y="20"/>
                </a:cubicBezTo>
                <a:cubicBezTo>
                  <a:pt x="116" y="20"/>
                  <a:pt x="116" y="20"/>
                  <a:pt x="116" y="20"/>
                </a:cubicBezTo>
                <a:cubicBezTo>
                  <a:pt x="117" y="20"/>
                  <a:pt x="117" y="20"/>
                  <a:pt x="117" y="20"/>
                </a:cubicBezTo>
                <a:cubicBezTo>
                  <a:pt x="116" y="21"/>
                  <a:pt x="116" y="21"/>
                  <a:pt x="116" y="21"/>
                </a:cubicBezTo>
                <a:cubicBezTo>
                  <a:pt x="116" y="21"/>
                  <a:pt x="116" y="21"/>
                  <a:pt x="116" y="21"/>
                </a:cubicBezTo>
                <a:cubicBezTo>
                  <a:pt x="115" y="21"/>
                  <a:pt x="115" y="21"/>
                  <a:pt x="115" y="21"/>
                </a:cubicBezTo>
                <a:cubicBezTo>
                  <a:pt x="115" y="21"/>
                  <a:pt x="115" y="21"/>
                  <a:pt x="115" y="21"/>
                </a:cubicBezTo>
                <a:cubicBezTo>
                  <a:pt x="114" y="21"/>
                  <a:pt x="114" y="21"/>
                  <a:pt x="114" y="21"/>
                </a:cubicBezTo>
                <a:close/>
                <a:moveTo>
                  <a:pt x="5" y="0"/>
                </a:moveTo>
                <a:cubicBezTo>
                  <a:pt x="7" y="0"/>
                  <a:pt x="7" y="0"/>
                  <a:pt x="7" y="0"/>
                </a:cubicBezTo>
                <a:cubicBezTo>
                  <a:pt x="7" y="1"/>
                  <a:pt x="7" y="1"/>
                  <a:pt x="7" y="1"/>
                </a:cubicBezTo>
                <a:cubicBezTo>
                  <a:pt x="5" y="0"/>
                  <a:pt x="5" y="0"/>
                  <a:pt x="5" y="0"/>
                </a:cubicBezTo>
                <a:close/>
                <a:moveTo>
                  <a:pt x="4" y="1"/>
                </a:moveTo>
                <a:cubicBezTo>
                  <a:pt x="4" y="2"/>
                  <a:pt x="4" y="2"/>
                  <a:pt x="4" y="2"/>
                </a:cubicBezTo>
                <a:cubicBezTo>
                  <a:pt x="5" y="1"/>
                  <a:pt x="5" y="1"/>
                  <a:pt x="5" y="1"/>
                </a:cubicBezTo>
                <a:cubicBezTo>
                  <a:pt x="4" y="1"/>
                  <a:pt x="4" y="1"/>
                  <a:pt x="4" y="1"/>
                </a:cubicBezTo>
                <a:close/>
                <a:moveTo>
                  <a:pt x="0" y="5"/>
                </a:moveTo>
                <a:cubicBezTo>
                  <a:pt x="1" y="5"/>
                  <a:pt x="1" y="5"/>
                  <a:pt x="1" y="5"/>
                </a:cubicBezTo>
                <a:cubicBezTo>
                  <a:pt x="1" y="5"/>
                  <a:pt x="1" y="5"/>
                  <a:pt x="1" y="5"/>
                </a:cubicBezTo>
                <a:cubicBezTo>
                  <a:pt x="2" y="5"/>
                  <a:pt x="2" y="5"/>
                  <a:pt x="2" y="5"/>
                </a:cubicBezTo>
                <a:cubicBezTo>
                  <a:pt x="1" y="6"/>
                  <a:pt x="1" y="6"/>
                  <a:pt x="1" y="6"/>
                </a:cubicBezTo>
                <a:cubicBezTo>
                  <a:pt x="0" y="5"/>
                  <a:pt x="0" y="5"/>
                  <a:pt x="0" y="5"/>
                </a:cubicBezTo>
                <a:close/>
                <a:moveTo>
                  <a:pt x="7" y="7"/>
                </a:moveTo>
                <a:cubicBezTo>
                  <a:pt x="8" y="7"/>
                  <a:pt x="8" y="7"/>
                  <a:pt x="8" y="7"/>
                </a:cubicBezTo>
                <a:cubicBezTo>
                  <a:pt x="9" y="8"/>
                  <a:pt x="9" y="8"/>
                  <a:pt x="9" y="8"/>
                </a:cubicBezTo>
                <a:cubicBezTo>
                  <a:pt x="10" y="8"/>
                  <a:pt x="10" y="8"/>
                  <a:pt x="10" y="8"/>
                </a:cubicBezTo>
                <a:cubicBezTo>
                  <a:pt x="10" y="8"/>
                  <a:pt x="10" y="8"/>
                  <a:pt x="10" y="8"/>
                </a:cubicBezTo>
                <a:cubicBezTo>
                  <a:pt x="9" y="7"/>
                  <a:pt x="9" y="7"/>
                  <a:pt x="9" y="7"/>
                </a:cubicBezTo>
                <a:cubicBezTo>
                  <a:pt x="9" y="7"/>
                  <a:pt x="9" y="7"/>
                  <a:pt x="9" y="7"/>
                </a:cubicBezTo>
                <a:cubicBezTo>
                  <a:pt x="10" y="7"/>
                  <a:pt x="10" y="7"/>
                  <a:pt x="10" y="7"/>
                </a:cubicBezTo>
                <a:cubicBezTo>
                  <a:pt x="11" y="7"/>
                  <a:pt x="11" y="7"/>
                  <a:pt x="11" y="7"/>
                </a:cubicBezTo>
                <a:cubicBezTo>
                  <a:pt x="10" y="6"/>
                  <a:pt x="10" y="6"/>
                  <a:pt x="10" y="6"/>
                </a:cubicBezTo>
                <a:cubicBezTo>
                  <a:pt x="10" y="6"/>
                  <a:pt x="10" y="6"/>
                  <a:pt x="10" y="6"/>
                </a:cubicBezTo>
                <a:cubicBezTo>
                  <a:pt x="11" y="6"/>
                  <a:pt x="11" y="6"/>
                  <a:pt x="11" y="6"/>
                </a:cubicBezTo>
                <a:cubicBezTo>
                  <a:pt x="12" y="6"/>
                  <a:pt x="12" y="6"/>
                  <a:pt x="12" y="6"/>
                </a:cubicBezTo>
                <a:cubicBezTo>
                  <a:pt x="12" y="6"/>
                  <a:pt x="12" y="6"/>
                  <a:pt x="12" y="6"/>
                </a:cubicBezTo>
                <a:cubicBezTo>
                  <a:pt x="11" y="5"/>
                  <a:pt x="11" y="5"/>
                  <a:pt x="11" y="5"/>
                </a:cubicBezTo>
                <a:cubicBezTo>
                  <a:pt x="11" y="5"/>
                  <a:pt x="11" y="5"/>
                  <a:pt x="11" y="5"/>
                </a:cubicBezTo>
                <a:cubicBezTo>
                  <a:pt x="11" y="5"/>
                  <a:pt x="11" y="5"/>
                  <a:pt x="11" y="5"/>
                </a:cubicBezTo>
                <a:cubicBezTo>
                  <a:pt x="12" y="5"/>
                  <a:pt x="12" y="5"/>
                  <a:pt x="12" y="5"/>
                </a:cubicBezTo>
                <a:cubicBezTo>
                  <a:pt x="13" y="5"/>
                  <a:pt x="13" y="5"/>
                  <a:pt x="13" y="5"/>
                </a:cubicBezTo>
                <a:cubicBezTo>
                  <a:pt x="14" y="4"/>
                  <a:pt x="14" y="4"/>
                  <a:pt x="14" y="4"/>
                </a:cubicBezTo>
                <a:cubicBezTo>
                  <a:pt x="15" y="4"/>
                  <a:pt x="15" y="4"/>
                  <a:pt x="15" y="4"/>
                </a:cubicBezTo>
                <a:cubicBezTo>
                  <a:pt x="15" y="3"/>
                  <a:pt x="15" y="3"/>
                  <a:pt x="15" y="3"/>
                </a:cubicBezTo>
                <a:cubicBezTo>
                  <a:pt x="14" y="3"/>
                  <a:pt x="14" y="3"/>
                  <a:pt x="14" y="3"/>
                </a:cubicBezTo>
                <a:cubicBezTo>
                  <a:pt x="14" y="3"/>
                  <a:pt x="14" y="3"/>
                  <a:pt x="14" y="3"/>
                </a:cubicBezTo>
                <a:cubicBezTo>
                  <a:pt x="15" y="2"/>
                  <a:pt x="15" y="2"/>
                  <a:pt x="15" y="2"/>
                </a:cubicBezTo>
                <a:cubicBezTo>
                  <a:pt x="15" y="2"/>
                  <a:pt x="15" y="2"/>
                  <a:pt x="15" y="2"/>
                </a:cubicBezTo>
                <a:cubicBezTo>
                  <a:pt x="15" y="2"/>
                  <a:pt x="15" y="2"/>
                  <a:pt x="15" y="2"/>
                </a:cubicBezTo>
                <a:cubicBezTo>
                  <a:pt x="14" y="1"/>
                  <a:pt x="14" y="1"/>
                  <a:pt x="14" y="1"/>
                </a:cubicBezTo>
                <a:cubicBezTo>
                  <a:pt x="13" y="2"/>
                  <a:pt x="13" y="2"/>
                  <a:pt x="13" y="2"/>
                </a:cubicBezTo>
                <a:cubicBezTo>
                  <a:pt x="13" y="2"/>
                  <a:pt x="13" y="2"/>
                  <a:pt x="13" y="2"/>
                </a:cubicBezTo>
                <a:cubicBezTo>
                  <a:pt x="13" y="3"/>
                  <a:pt x="13" y="3"/>
                  <a:pt x="13" y="3"/>
                </a:cubicBezTo>
                <a:cubicBezTo>
                  <a:pt x="12" y="2"/>
                  <a:pt x="12" y="2"/>
                  <a:pt x="12" y="2"/>
                </a:cubicBezTo>
                <a:cubicBezTo>
                  <a:pt x="12" y="1"/>
                  <a:pt x="12" y="1"/>
                  <a:pt x="12" y="1"/>
                </a:cubicBezTo>
                <a:cubicBezTo>
                  <a:pt x="11" y="1"/>
                  <a:pt x="11" y="1"/>
                  <a:pt x="11" y="1"/>
                </a:cubicBezTo>
                <a:cubicBezTo>
                  <a:pt x="10" y="1"/>
                  <a:pt x="10" y="1"/>
                  <a:pt x="10" y="1"/>
                </a:cubicBezTo>
                <a:cubicBezTo>
                  <a:pt x="10" y="2"/>
                  <a:pt x="10" y="2"/>
                  <a:pt x="10" y="2"/>
                </a:cubicBezTo>
                <a:cubicBezTo>
                  <a:pt x="10" y="2"/>
                  <a:pt x="10" y="2"/>
                  <a:pt x="10" y="2"/>
                </a:cubicBezTo>
                <a:cubicBezTo>
                  <a:pt x="10" y="3"/>
                  <a:pt x="10" y="3"/>
                  <a:pt x="10" y="3"/>
                </a:cubicBezTo>
                <a:cubicBezTo>
                  <a:pt x="11" y="4"/>
                  <a:pt x="11" y="4"/>
                  <a:pt x="11" y="4"/>
                </a:cubicBezTo>
                <a:cubicBezTo>
                  <a:pt x="10" y="5"/>
                  <a:pt x="10" y="5"/>
                  <a:pt x="10" y="5"/>
                </a:cubicBezTo>
                <a:cubicBezTo>
                  <a:pt x="10" y="4"/>
                  <a:pt x="10" y="4"/>
                  <a:pt x="10" y="4"/>
                </a:cubicBezTo>
                <a:cubicBezTo>
                  <a:pt x="9" y="4"/>
                  <a:pt x="9" y="4"/>
                  <a:pt x="9" y="4"/>
                </a:cubicBezTo>
                <a:cubicBezTo>
                  <a:pt x="7" y="7"/>
                  <a:pt x="7" y="7"/>
                  <a:pt x="7" y="7"/>
                </a:cubicBezTo>
                <a:close/>
                <a:moveTo>
                  <a:pt x="6" y="2"/>
                </a:moveTo>
                <a:cubicBezTo>
                  <a:pt x="7" y="2"/>
                  <a:pt x="7" y="2"/>
                  <a:pt x="7" y="2"/>
                </a:cubicBezTo>
                <a:cubicBezTo>
                  <a:pt x="7" y="2"/>
                  <a:pt x="7" y="2"/>
                  <a:pt x="7" y="2"/>
                </a:cubicBezTo>
                <a:cubicBezTo>
                  <a:pt x="8" y="2"/>
                  <a:pt x="8" y="2"/>
                  <a:pt x="8" y="2"/>
                </a:cubicBezTo>
                <a:cubicBezTo>
                  <a:pt x="8" y="1"/>
                  <a:pt x="8" y="1"/>
                  <a:pt x="8" y="1"/>
                </a:cubicBezTo>
                <a:cubicBezTo>
                  <a:pt x="9" y="2"/>
                  <a:pt x="9" y="2"/>
                  <a:pt x="9" y="2"/>
                </a:cubicBezTo>
                <a:cubicBezTo>
                  <a:pt x="8" y="3"/>
                  <a:pt x="8" y="3"/>
                  <a:pt x="8" y="3"/>
                </a:cubicBezTo>
                <a:cubicBezTo>
                  <a:pt x="7" y="4"/>
                  <a:pt x="7" y="4"/>
                  <a:pt x="7" y="4"/>
                </a:cubicBezTo>
                <a:cubicBezTo>
                  <a:pt x="7" y="5"/>
                  <a:pt x="7" y="5"/>
                  <a:pt x="7" y="5"/>
                </a:cubicBezTo>
                <a:cubicBezTo>
                  <a:pt x="6" y="6"/>
                  <a:pt x="6" y="6"/>
                  <a:pt x="6" y="6"/>
                </a:cubicBezTo>
                <a:cubicBezTo>
                  <a:pt x="5" y="6"/>
                  <a:pt x="5" y="6"/>
                  <a:pt x="5" y="6"/>
                </a:cubicBezTo>
                <a:cubicBezTo>
                  <a:pt x="4" y="6"/>
                  <a:pt x="4" y="6"/>
                  <a:pt x="4" y="6"/>
                </a:cubicBezTo>
                <a:cubicBezTo>
                  <a:pt x="5" y="7"/>
                  <a:pt x="5" y="7"/>
                  <a:pt x="5" y="7"/>
                </a:cubicBezTo>
                <a:cubicBezTo>
                  <a:pt x="4" y="8"/>
                  <a:pt x="4" y="8"/>
                  <a:pt x="4" y="8"/>
                </a:cubicBezTo>
                <a:cubicBezTo>
                  <a:pt x="3" y="7"/>
                  <a:pt x="3" y="7"/>
                  <a:pt x="3" y="7"/>
                </a:cubicBezTo>
                <a:cubicBezTo>
                  <a:pt x="3" y="8"/>
                  <a:pt x="3" y="8"/>
                  <a:pt x="3" y="8"/>
                </a:cubicBezTo>
                <a:cubicBezTo>
                  <a:pt x="2" y="7"/>
                  <a:pt x="2" y="7"/>
                  <a:pt x="2" y="7"/>
                </a:cubicBezTo>
                <a:cubicBezTo>
                  <a:pt x="2" y="7"/>
                  <a:pt x="2" y="7"/>
                  <a:pt x="2" y="7"/>
                </a:cubicBezTo>
                <a:cubicBezTo>
                  <a:pt x="2" y="7"/>
                  <a:pt x="2" y="7"/>
                  <a:pt x="2" y="7"/>
                </a:cubicBezTo>
                <a:cubicBezTo>
                  <a:pt x="3" y="6"/>
                  <a:pt x="3" y="6"/>
                  <a:pt x="3" y="6"/>
                </a:cubicBezTo>
                <a:cubicBezTo>
                  <a:pt x="3" y="5"/>
                  <a:pt x="3" y="5"/>
                  <a:pt x="3" y="5"/>
                </a:cubicBezTo>
                <a:cubicBezTo>
                  <a:pt x="4" y="5"/>
                  <a:pt x="4" y="5"/>
                  <a:pt x="4" y="5"/>
                </a:cubicBezTo>
                <a:cubicBezTo>
                  <a:pt x="5" y="5"/>
                  <a:pt x="5" y="5"/>
                  <a:pt x="5" y="5"/>
                </a:cubicBezTo>
                <a:cubicBezTo>
                  <a:pt x="5" y="4"/>
                  <a:pt x="5" y="4"/>
                  <a:pt x="5" y="4"/>
                </a:cubicBezTo>
                <a:cubicBezTo>
                  <a:pt x="4" y="4"/>
                  <a:pt x="4" y="4"/>
                  <a:pt x="4" y="4"/>
                </a:cubicBezTo>
                <a:cubicBezTo>
                  <a:pt x="3" y="2"/>
                  <a:pt x="3" y="2"/>
                  <a:pt x="3" y="2"/>
                </a:cubicBezTo>
                <a:cubicBezTo>
                  <a:pt x="3" y="2"/>
                  <a:pt x="3" y="2"/>
                  <a:pt x="3" y="2"/>
                </a:cubicBezTo>
                <a:cubicBezTo>
                  <a:pt x="4" y="3"/>
                  <a:pt x="4" y="3"/>
                  <a:pt x="4" y="3"/>
                </a:cubicBezTo>
                <a:cubicBezTo>
                  <a:pt x="5" y="3"/>
                  <a:pt x="5" y="3"/>
                  <a:pt x="5" y="3"/>
                </a:cubicBezTo>
                <a:cubicBezTo>
                  <a:pt x="5" y="2"/>
                  <a:pt x="5" y="2"/>
                  <a:pt x="5" y="2"/>
                </a:cubicBezTo>
                <a:lnTo>
                  <a:pt x="6" y="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1" name="Freeform 1328"/>
          <p:cNvSpPr>
            <a:spLocks/>
          </p:cNvSpPr>
          <p:nvPr/>
        </p:nvSpPr>
        <p:spPr bwMode="auto">
          <a:xfrm>
            <a:off x="4223000" y="4142456"/>
            <a:ext cx="116724" cy="53755"/>
          </a:xfrm>
          <a:custGeom>
            <a:avLst/>
            <a:gdLst/>
            <a:ahLst/>
            <a:cxnLst>
              <a:cxn ang="0">
                <a:pos x="65" y="30"/>
              </a:cxn>
              <a:cxn ang="0">
                <a:pos x="59" y="24"/>
              </a:cxn>
              <a:cxn ang="0">
                <a:pos x="62" y="19"/>
              </a:cxn>
              <a:cxn ang="0">
                <a:pos x="65" y="16"/>
              </a:cxn>
              <a:cxn ang="0">
                <a:pos x="65" y="16"/>
              </a:cxn>
              <a:cxn ang="0">
                <a:pos x="62" y="19"/>
              </a:cxn>
              <a:cxn ang="0">
                <a:pos x="59" y="14"/>
              </a:cxn>
              <a:cxn ang="0">
                <a:pos x="54" y="11"/>
              </a:cxn>
              <a:cxn ang="0">
                <a:pos x="51" y="8"/>
              </a:cxn>
              <a:cxn ang="0">
                <a:pos x="43" y="11"/>
              </a:cxn>
              <a:cxn ang="0">
                <a:pos x="43" y="14"/>
              </a:cxn>
              <a:cxn ang="0">
                <a:pos x="41" y="19"/>
              </a:cxn>
              <a:cxn ang="0">
                <a:pos x="33" y="22"/>
              </a:cxn>
              <a:cxn ang="0">
                <a:pos x="33" y="24"/>
              </a:cxn>
              <a:cxn ang="0">
                <a:pos x="38" y="27"/>
              </a:cxn>
              <a:cxn ang="0">
                <a:pos x="35" y="30"/>
              </a:cxn>
              <a:cxn ang="0">
                <a:pos x="33" y="32"/>
              </a:cxn>
              <a:cxn ang="0">
                <a:pos x="27" y="35"/>
              </a:cxn>
              <a:cxn ang="0">
                <a:pos x="27" y="30"/>
              </a:cxn>
              <a:cxn ang="0">
                <a:pos x="27" y="27"/>
              </a:cxn>
              <a:cxn ang="0">
                <a:pos x="25" y="24"/>
              </a:cxn>
              <a:cxn ang="0">
                <a:pos x="25" y="27"/>
              </a:cxn>
              <a:cxn ang="0">
                <a:pos x="22" y="30"/>
              </a:cxn>
              <a:cxn ang="0">
                <a:pos x="17" y="24"/>
              </a:cxn>
              <a:cxn ang="0">
                <a:pos x="11" y="22"/>
              </a:cxn>
              <a:cxn ang="0">
                <a:pos x="11" y="19"/>
              </a:cxn>
              <a:cxn ang="0">
                <a:pos x="8" y="19"/>
              </a:cxn>
              <a:cxn ang="0">
                <a:pos x="3" y="19"/>
              </a:cxn>
              <a:cxn ang="0">
                <a:pos x="0" y="16"/>
              </a:cxn>
              <a:cxn ang="0">
                <a:pos x="0" y="14"/>
              </a:cxn>
              <a:cxn ang="0">
                <a:pos x="0" y="11"/>
              </a:cxn>
              <a:cxn ang="0">
                <a:pos x="0" y="8"/>
              </a:cxn>
              <a:cxn ang="0">
                <a:pos x="0" y="3"/>
              </a:cxn>
              <a:cxn ang="0">
                <a:pos x="6" y="3"/>
              </a:cxn>
              <a:cxn ang="0">
                <a:pos x="6" y="6"/>
              </a:cxn>
              <a:cxn ang="0">
                <a:pos x="8" y="6"/>
              </a:cxn>
              <a:cxn ang="0">
                <a:pos x="8" y="8"/>
              </a:cxn>
              <a:cxn ang="0">
                <a:pos x="8" y="8"/>
              </a:cxn>
              <a:cxn ang="0">
                <a:pos x="14" y="8"/>
              </a:cxn>
              <a:cxn ang="0">
                <a:pos x="11" y="8"/>
              </a:cxn>
              <a:cxn ang="0">
                <a:pos x="17" y="8"/>
              </a:cxn>
              <a:cxn ang="0">
                <a:pos x="25" y="11"/>
              </a:cxn>
              <a:cxn ang="0">
                <a:pos x="30" y="8"/>
              </a:cxn>
              <a:cxn ang="0">
                <a:pos x="43" y="3"/>
              </a:cxn>
              <a:cxn ang="0">
                <a:pos x="49" y="0"/>
              </a:cxn>
              <a:cxn ang="0">
                <a:pos x="51" y="3"/>
              </a:cxn>
              <a:cxn ang="0">
                <a:pos x="59" y="3"/>
              </a:cxn>
              <a:cxn ang="0">
                <a:pos x="68" y="8"/>
              </a:cxn>
              <a:cxn ang="0">
                <a:pos x="70" y="11"/>
              </a:cxn>
              <a:cxn ang="0">
                <a:pos x="73" y="14"/>
              </a:cxn>
              <a:cxn ang="0">
                <a:pos x="73" y="19"/>
              </a:cxn>
              <a:cxn ang="0">
                <a:pos x="73" y="24"/>
              </a:cxn>
              <a:cxn ang="0">
                <a:pos x="70" y="30"/>
              </a:cxn>
              <a:cxn ang="0">
                <a:pos x="68" y="32"/>
              </a:cxn>
            </a:cxnLst>
            <a:rect l="0" t="0" r="r" b="b"/>
            <a:pathLst>
              <a:path w="76" h="35">
                <a:moveTo>
                  <a:pt x="68" y="32"/>
                </a:moveTo>
                <a:lnTo>
                  <a:pt x="65" y="30"/>
                </a:lnTo>
                <a:lnTo>
                  <a:pt x="62" y="27"/>
                </a:lnTo>
                <a:lnTo>
                  <a:pt x="59" y="24"/>
                </a:lnTo>
                <a:lnTo>
                  <a:pt x="62" y="22"/>
                </a:lnTo>
                <a:lnTo>
                  <a:pt x="62" y="19"/>
                </a:lnTo>
                <a:lnTo>
                  <a:pt x="65" y="19"/>
                </a:lnTo>
                <a:lnTo>
                  <a:pt x="65" y="16"/>
                </a:lnTo>
                <a:lnTo>
                  <a:pt x="65" y="16"/>
                </a:lnTo>
                <a:lnTo>
                  <a:pt x="65" y="16"/>
                </a:lnTo>
                <a:lnTo>
                  <a:pt x="62" y="16"/>
                </a:lnTo>
                <a:lnTo>
                  <a:pt x="62" y="19"/>
                </a:lnTo>
                <a:lnTo>
                  <a:pt x="59" y="16"/>
                </a:lnTo>
                <a:lnTo>
                  <a:pt x="59" y="14"/>
                </a:lnTo>
                <a:lnTo>
                  <a:pt x="57" y="11"/>
                </a:lnTo>
                <a:lnTo>
                  <a:pt x="54" y="11"/>
                </a:lnTo>
                <a:lnTo>
                  <a:pt x="51" y="8"/>
                </a:lnTo>
                <a:lnTo>
                  <a:pt x="51" y="8"/>
                </a:lnTo>
                <a:lnTo>
                  <a:pt x="46" y="8"/>
                </a:lnTo>
                <a:lnTo>
                  <a:pt x="43" y="11"/>
                </a:lnTo>
                <a:lnTo>
                  <a:pt x="43" y="14"/>
                </a:lnTo>
                <a:lnTo>
                  <a:pt x="43" y="14"/>
                </a:lnTo>
                <a:lnTo>
                  <a:pt x="43" y="14"/>
                </a:lnTo>
                <a:lnTo>
                  <a:pt x="41" y="19"/>
                </a:lnTo>
                <a:lnTo>
                  <a:pt x="35" y="19"/>
                </a:lnTo>
                <a:lnTo>
                  <a:pt x="33" y="22"/>
                </a:lnTo>
                <a:lnTo>
                  <a:pt x="33" y="22"/>
                </a:lnTo>
                <a:lnTo>
                  <a:pt x="33" y="24"/>
                </a:lnTo>
                <a:lnTo>
                  <a:pt x="35" y="24"/>
                </a:lnTo>
                <a:lnTo>
                  <a:pt x="38" y="27"/>
                </a:lnTo>
                <a:lnTo>
                  <a:pt x="38" y="30"/>
                </a:lnTo>
                <a:lnTo>
                  <a:pt x="35" y="30"/>
                </a:lnTo>
                <a:lnTo>
                  <a:pt x="35" y="30"/>
                </a:lnTo>
                <a:lnTo>
                  <a:pt x="33" y="32"/>
                </a:lnTo>
                <a:lnTo>
                  <a:pt x="30" y="35"/>
                </a:lnTo>
                <a:lnTo>
                  <a:pt x="27" y="35"/>
                </a:lnTo>
                <a:lnTo>
                  <a:pt x="27" y="32"/>
                </a:lnTo>
                <a:lnTo>
                  <a:pt x="27" y="30"/>
                </a:lnTo>
                <a:lnTo>
                  <a:pt x="25" y="27"/>
                </a:lnTo>
                <a:lnTo>
                  <a:pt x="27" y="27"/>
                </a:lnTo>
                <a:lnTo>
                  <a:pt x="25" y="24"/>
                </a:lnTo>
                <a:lnTo>
                  <a:pt x="25" y="24"/>
                </a:lnTo>
                <a:lnTo>
                  <a:pt x="22" y="27"/>
                </a:lnTo>
                <a:lnTo>
                  <a:pt x="25" y="27"/>
                </a:lnTo>
                <a:lnTo>
                  <a:pt x="22" y="30"/>
                </a:lnTo>
                <a:lnTo>
                  <a:pt x="22" y="30"/>
                </a:lnTo>
                <a:lnTo>
                  <a:pt x="19" y="27"/>
                </a:lnTo>
                <a:lnTo>
                  <a:pt x="17" y="24"/>
                </a:lnTo>
                <a:lnTo>
                  <a:pt x="17" y="22"/>
                </a:lnTo>
                <a:lnTo>
                  <a:pt x="11" y="22"/>
                </a:lnTo>
                <a:lnTo>
                  <a:pt x="8" y="19"/>
                </a:lnTo>
                <a:lnTo>
                  <a:pt x="11" y="19"/>
                </a:lnTo>
                <a:lnTo>
                  <a:pt x="8" y="19"/>
                </a:lnTo>
                <a:lnTo>
                  <a:pt x="8" y="19"/>
                </a:lnTo>
                <a:lnTo>
                  <a:pt x="6" y="19"/>
                </a:lnTo>
                <a:lnTo>
                  <a:pt x="3" y="19"/>
                </a:lnTo>
                <a:lnTo>
                  <a:pt x="0" y="19"/>
                </a:lnTo>
                <a:lnTo>
                  <a:pt x="0" y="16"/>
                </a:lnTo>
                <a:lnTo>
                  <a:pt x="0" y="16"/>
                </a:lnTo>
                <a:lnTo>
                  <a:pt x="0" y="14"/>
                </a:lnTo>
                <a:lnTo>
                  <a:pt x="3" y="14"/>
                </a:lnTo>
                <a:lnTo>
                  <a:pt x="0" y="11"/>
                </a:lnTo>
                <a:lnTo>
                  <a:pt x="0" y="8"/>
                </a:lnTo>
                <a:lnTo>
                  <a:pt x="0" y="8"/>
                </a:lnTo>
                <a:lnTo>
                  <a:pt x="0" y="6"/>
                </a:lnTo>
                <a:lnTo>
                  <a:pt x="0" y="3"/>
                </a:lnTo>
                <a:lnTo>
                  <a:pt x="3" y="3"/>
                </a:lnTo>
                <a:lnTo>
                  <a:pt x="6" y="3"/>
                </a:lnTo>
                <a:lnTo>
                  <a:pt x="6" y="3"/>
                </a:lnTo>
                <a:lnTo>
                  <a:pt x="6" y="6"/>
                </a:lnTo>
                <a:lnTo>
                  <a:pt x="8" y="6"/>
                </a:lnTo>
                <a:lnTo>
                  <a:pt x="8" y="6"/>
                </a:lnTo>
                <a:lnTo>
                  <a:pt x="11" y="6"/>
                </a:lnTo>
                <a:lnTo>
                  <a:pt x="8" y="8"/>
                </a:lnTo>
                <a:lnTo>
                  <a:pt x="8" y="8"/>
                </a:lnTo>
                <a:lnTo>
                  <a:pt x="8" y="8"/>
                </a:lnTo>
                <a:lnTo>
                  <a:pt x="11" y="11"/>
                </a:lnTo>
                <a:lnTo>
                  <a:pt x="14" y="8"/>
                </a:lnTo>
                <a:lnTo>
                  <a:pt x="14" y="8"/>
                </a:lnTo>
                <a:lnTo>
                  <a:pt x="11" y="8"/>
                </a:lnTo>
                <a:lnTo>
                  <a:pt x="14" y="6"/>
                </a:lnTo>
                <a:lnTo>
                  <a:pt x="17" y="8"/>
                </a:lnTo>
                <a:lnTo>
                  <a:pt x="22" y="11"/>
                </a:lnTo>
                <a:lnTo>
                  <a:pt x="25" y="11"/>
                </a:lnTo>
                <a:lnTo>
                  <a:pt x="27" y="11"/>
                </a:lnTo>
                <a:lnTo>
                  <a:pt x="30" y="8"/>
                </a:lnTo>
                <a:lnTo>
                  <a:pt x="38" y="6"/>
                </a:lnTo>
                <a:lnTo>
                  <a:pt x="43" y="3"/>
                </a:lnTo>
                <a:lnTo>
                  <a:pt x="46" y="0"/>
                </a:lnTo>
                <a:lnTo>
                  <a:pt x="49" y="0"/>
                </a:lnTo>
                <a:lnTo>
                  <a:pt x="49" y="0"/>
                </a:lnTo>
                <a:lnTo>
                  <a:pt x="51" y="3"/>
                </a:lnTo>
                <a:lnTo>
                  <a:pt x="51" y="3"/>
                </a:lnTo>
                <a:lnTo>
                  <a:pt x="59" y="3"/>
                </a:lnTo>
                <a:lnTo>
                  <a:pt x="62" y="3"/>
                </a:lnTo>
                <a:lnTo>
                  <a:pt x="68" y="8"/>
                </a:lnTo>
                <a:lnTo>
                  <a:pt x="70" y="11"/>
                </a:lnTo>
                <a:lnTo>
                  <a:pt x="70" y="11"/>
                </a:lnTo>
                <a:lnTo>
                  <a:pt x="73" y="14"/>
                </a:lnTo>
                <a:lnTo>
                  <a:pt x="73" y="14"/>
                </a:lnTo>
                <a:lnTo>
                  <a:pt x="73" y="16"/>
                </a:lnTo>
                <a:lnTo>
                  <a:pt x="73" y="19"/>
                </a:lnTo>
                <a:lnTo>
                  <a:pt x="76" y="22"/>
                </a:lnTo>
                <a:lnTo>
                  <a:pt x="73" y="24"/>
                </a:lnTo>
                <a:lnTo>
                  <a:pt x="70" y="27"/>
                </a:lnTo>
                <a:lnTo>
                  <a:pt x="70" y="30"/>
                </a:lnTo>
                <a:lnTo>
                  <a:pt x="68" y="30"/>
                </a:lnTo>
                <a:lnTo>
                  <a:pt x="68" y="3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2" name="Freeform 1329"/>
          <p:cNvSpPr>
            <a:spLocks/>
          </p:cNvSpPr>
          <p:nvPr/>
        </p:nvSpPr>
        <p:spPr bwMode="auto">
          <a:xfrm>
            <a:off x="4161567" y="4110202"/>
            <a:ext cx="70648" cy="66041"/>
          </a:xfrm>
          <a:custGeom>
            <a:avLst/>
            <a:gdLst/>
            <a:ahLst/>
            <a:cxnLst>
              <a:cxn ang="0">
                <a:pos x="40" y="37"/>
              </a:cxn>
              <a:cxn ang="0">
                <a:pos x="40" y="40"/>
              </a:cxn>
              <a:cxn ang="0">
                <a:pos x="40" y="43"/>
              </a:cxn>
              <a:cxn ang="0">
                <a:pos x="38" y="43"/>
              </a:cxn>
              <a:cxn ang="0">
                <a:pos x="35" y="40"/>
              </a:cxn>
              <a:cxn ang="0">
                <a:pos x="32" y="35"/>
              </a:cxn>
              <a:cxn ang="0">
                <a:pos x="30" y="35"/>
              </a:cxn>
              <a:cxn ang="0">
                <a:pos x="32" y="37"/>
              </a:cxn>
              <a:cxn ang="0">
                <a:pos x="35" y="40"/>
              </a:cxn>
              <a:cxn ang="0">
                <a:pos x="32" y="40"/>
              </a:cxn>
              <a:cxn ang="0">
                <a:pos x="27" y="37"/>
              </a:cxn>
              <a:cxn ang="0">
                <a:pos x="30" y="32"/>
              </a:cxn>
              <a:cxn ang="0">
                <a:pos x="24" y="29"/>
              </a:cxn>
              <a:cxn ang="0">
                <a:pos x="22" y="24"/>
              </a:cxn>
              <a:cxn ang="0">
                <a:pos x="16" y="21"/>
              </a:cxn>
              <a:cxn ang="0">
                <a:pos x="14" y="16"/>
              </a:cxn>
              <a:cxn ang="0">
                <a:pos x="8" y="13"/>
              </a:cxn>
              <a:cxn ang="0">
                <a:pos x="8" y="16"/>
              </a:cxn>
              <a:cxn ang="0">
                <a:pos x="14" y="21"/>
              </a:cxn>
              <a:cxn ang="0">
                <a:pos x="11" y="24"/>
              </a:cxn>
              <a:cxn ang="0">
                <a:pos x="8" y="18"/>
              </a:cxn>
              <a:cxn ang="0">
                <a:pos x="0" y="16"/>
              </a:cxn>
              <a:cxn ang="0">
                <a:pos x="0" y="10"/>
              </a:cxn>
              <a:cxn ang="0">
                <a:pos x="3" y="8"/>
              </a:cxn>
              <a:cxn ang="0">
                <a:pos x="0" y="5"/>
              </a:cxn>
              <a:cxn ang="0">
                <a:pos x="0" y="2"/>
              </a:cxn>
              <a:cxn ang="0">
                <a:pos x="3" y="0"/>
              </a:cxn>
              <a:cxn ang="0">
                <a:pos x="6" y="0"/>
              </a:cxn>
              <a:cxn ang="0">
                <a:pos x="16" y="2"/>
              </a:cxn>
              <a:cxn ang="0">
                <a:pos x="22" y="2"/>
              </a:cxn>
              <a:cxn ang="0">
                <a:pos x="22" y="5"/>
              </a:cxn>
              <a:cxn ang="0">
                <a:pos x="27" y="5"/>
              </a:cxn>
              <a:cxn ang="0">
                <a:pos x="27" y="8"/>
              </a:cxn>
              <a:cxn ang="0">
                <a:pos x="32" y="5"/>
              </a:cxn>
              <a:cxn ang="0">
                <a:pos x="32" y="8"/>
              </a:cxn>
              <a:cxn ang="0">
                <a:pos x="35" y="13"/>
              </a:cxn>
              <a:cxn ang="0">
                <a:pos x="38" y="18"/>
              </a:cxn>
              <a:cxn ang="0">
                <a:pos x="43" y="21"/>
              </a:cxn>
              <a:cxn ang="0">
                <a:pos x="46" y="24"/>
              </a:cxn>
              <a:cxn ang="0">
                <a:pos x="40" y="24"/>
              </a:cxn>
              <a:cxn ang="0">
                <a:pos x="40" y="29"/>
              </a:cxn>
              <a:cxn ang="0">
                <a:pos x="40" y="32"/>
              </a:cxn>
              <a:cxn ang="0">
                <a:pos x="40" y="35"/>
              </a:cxn>
              <a:cxn ang="0">
                <a:pos x="40" y="37"/>
              </a:cxn>
              <a:cxn ang="0">
                <a:pos x="40" y="40"/>
              </a:cxn>
            </a:cxnLst>
            <a:rect l="0" t="0" r="r" b="b"/>
            <a:pathLst>
              <a:path w="46" h="43">
                <a:moveTo>
                  <a:pt x="40" y="40"/>
                </a:moveTo>
                <a:lnTo>
                  <a:pt x="40" y="37"/>
                </a:lnTo>
                <a:lnTo>
                  <a:pt x="40" y="40"/>
                </a:lnTo>
                <a:lnTo>
                  <a:pt x="40" y="40"/>
                </a:lnTo>
                <a:lnTo>
                  <a:pt x="40" y="43"/>
                </a:lnTo>
                <a:lnTo>
                  <a:pt x="40" y="43"/>
                </a:lnTo>
                <a:lnTo>
                  <a:pt x="38" y="43"/>
                </a:lnTo>
                <a:lnTo>
                  <a:pt x="38" y="43"/>
                </a:lnTo>
                <a:lnTo>
                  <a:pt x="38" y="40"/>
                </a:lnTo>
                <a:lnTo>
                  <a:pt x="35" y="40"/>
                </a:lnTo>
                <a:lnTo>
                  <a:pt x="35" y="37"/>
                </a:lnTo>
                <a:lnTo>
                  <a:pt x="32" y="35"/>
                </a:lnTo>
                <a:lnTo>
                  <a:pt x="32" y="35"/>
                </a:lnTo>
                <a:lnTo>
                  <a:pt x="30" y="35"/>
                </a:lnTo>
                <a:lnTo>
                  <a:pt x="30" y="35"/>
                </a:lnTo>
                <a:lnTo>
                  <a:pt x="32" y="37"/>
                </a:lnTo>
                <a:lnTo>
                  <a:pt x="35" y="37"/>
                </a:lnTo>
                <a:lnTo>
                  <a:pt x="35" y="40"/>
                </a:lnTo>
                <a:lnTo>
                  <a:pt x="32" y="40"/>
                </a:lnTo>
                <a:lnTo>
                  <a:pt x="32" y="40"/>
                </a:lnTo>
                <a:lnTo>
                  <a:pt x="27" y="37"/>
                </a:lnTo>
                <a:lnTo>
                  <a:pt x="27" y="37"/>
                </a:lnTo>
                <a:lnTo>
                  <a:pt x="27" y="35"/>
                </a:lnTo>
                <a:lnTo>
                  <a:pt x="30" y="32"/>
                </a:lnTo>
                <a:lnTo>
                  <a:pt x="27" y="32"/>
                </a:lnTo>
                <a:lnTo>
                  <a:pt x="24" y="29"/>
                </a:lnTo>
                <a:lnTo>
                  <a:pt x="24" y="27"/>
                </a:lnTo>
                <a:lnTo>
                  <a:pt x="22" y="24"/>
                </a:lnTo>
                <a:lnTo>
                  <a:pt x="19" y="24"/>
                </a:lnTo>
                <a:lnTo>
                  <a:pt x="16" y="21"/>
                </a:lnTo>
                <a:lnTo>
                  <a:pt x="14" y="18"/>
                </a:lnTo>
                <a:lnTo>
                  <a:pt x="14" y="16"/>
                </a:lnTo>
                <a:lnTo>
                  <a:pt x="11" y="16"/>
                </a:lnTo>
                <a:lnTo>
                  <a:pt x="8" y="13"/>
                </a:lnTo>
                <a:lnTo>
                  <a:pt x="8" y="13"/>
                </a:lnTo>
                <a:lnTo>
                  <a:pt x="8" y="16"/>
                </a:lnTo>
                <a:lnTo>
                  <a:pt x="14" y="18"/>
                </a:lnTo>
                <a:lnTo>
                  <a:pt x="14" y="21"/>
                </a:lnTo>
                <a:lnTo>
                  <a:pt x="11" y="24"/>
                </a:lnTo>
                <a:lnTo>
                  <a:pt x="11" y="24"/>
                </a:lnTo>
                <a:lnTo>
                  <a:pt x="8" y="21"/>
                </a:lnTo>
                <a:lnTo>
                  <a:pt x="8" y="18"/>
                </a:lnTo>
                <a:lnTo>
                  <a:pt x="3" y="18"/>
                </a:lnTo>
                <a:lnTo>
                  <a:pt x="0" y="16"/>
                </a:lnTo>
                <a:lnTo>
                  <a:pt x="0" y="13"/>
                </a:lnTo>
                <a:lnTo>
                  <a:pt x="0" y="10"/>
                </a:lnTo>
                <a:lnTo>
                  <a:pt x="3" y="10"/>
                </a:lnTo>
                <a:lnTo>
                  <a:pt x="3" y="8"/>
                </a:lnTo>
                <a:lnTo>
                  <a:pt x="0" y="5"/>
                </a:lnTo>
                <a:lnTo>
                  <a:pt x="0" y="5"/>
                </a:lnTo>
                <a:lnTo>
                  <a:pt x="0" y="5"/>
                </a:lnTo>
                <a:lnTo>
                  <a:pt x="0" y="2"/>
                </a:lnTo>
                <a:lnTo>
                  <a:pt x="0" y="2"/>
                </a:lnTo>
                <a:lnTo>
                  <a:pt x="3" y="0"/>
                </a:lnTo>
                <a:lnTo>
                  <a:pt x="3" y="0"/>
                </a:lnTo>
                <a:lnTo>
                  <a:pt x="6" y="0"/>
                </a:lnTo>
                <a:lnTo>
                  <a:pt x="14" y="2"/>
                </a:lnTo>
                <a:lnTo>
                  <a:pt x="16" y="2"/>
                </a:lnTo>
                <a:lnTo>
                  <a:pt x="19" y="0"/>
                </a:lnTo>
                <a:lnTo>
                  <a:pt x="22" y="2"/>
                </a:lnTo>
                <a:lnTo>
                  <a:pt x="22" y="2"/>
                </a:lnTo>
                <a:lnTo>
                  <a:pt x="22" y="5"/>
                </a:lnTo>
                <a:lnTo>
                  <a:pt x="27" y="8"/>
                </a:lnTo>
                <a:lnTo>
                  <a:pt x="27" y="5"/>
                </a:lnTo>
                <a:lnTo>
                  <a:pt x="30" y="5"/>
                </a:lnTo>
                <a:lnTo>
                  <a:pt x="27" y="8"/>
                </a:lnTo>
                <a:lnTo>
                  <a:pt x="30" y="8"/>
                </a:lnTo>
                <a:lnTo>
                  <a:pt x="32" y="5"/>
                </a:lnTo>
                <a:lnTo>
                  <a:pt x="32" y="5"/>
                </a:lnTo>
                <a:lnTo>
                  <a:pt x="32" y="8"/>
                </a:lnTo>
                <a:lnTo>
                  <a:pt x="35" y="10"/>
                </a:lnTo>
                <a:lnTo>
                  <a:pt x="35" y="13"/>
                </a:lnTo>
                <a:lnTo>
                  <a:pt x="38" y="16"/>
                </a:lnTo>
                <a:lnTo>
                  <a:pt x="38" y="18"/>
                </a:lnTo>
                <a:lnTo>
                  <a:pt x="40" y="21"/>
                </a:lnTo>
                <a:lnTo>
                  <a:pt x="43" y="21"/>
                </a:lnTo>
                <a:lnTo>
                  <a:pt x="46" y="24"/>
                </a:lnTo>
                <a:lnTo>
                  <a:pt x="46" y="24"/>
                </a:lnTo>
                <a:lnTo>
                  <a:pt x="43" y="24"/>
                </a:lnTo>
                <a:lnTo>
                  <a:pt x="40" y="24"/>
                </a:lnTo>
                <a:lnTo>
                  <a:pt x="40" y="27"/>
                </a:lnTo>
                <a:lnTo>
                  <a:pt x="40" y="29"/>
                </a:lnTo>
                <a:lnTo>
                  <a:pt x="40" y="29"/>
                </a:lnTo>
                <a:lnTo>
                  <a:pt x="40" y="32"/>
                </a:lnTo>
                <a:lnTo>
                  <a:pt x="43" y="35"/>
                </a:lnTo>
                <a:lnTo>
                  <a:pt x="40" y="35"/>
                </a:lnTo>
                <a:lnTo>
                  <a:pt x="40" y="37"/>
                </a:lnTo>
                <a:lnTo>
                  <a:pt x="40" y="37"/>
                </a:lnTo>
                <a:lnTo>
                  <a:pt x="40" y="37"/>
                </a:lnTo>
                <a:lnTo>
                  <a:pt x="40" y="4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3" name="Freeform 1330"/>
          <p:cNvSpPr>
            <a:spLocks/>
          </p:cNvSpPr>
          <p:nvPr/>
        </p:nvSpPr>
        <p:spPr bwMode="auto">
          <a:xfrm>
            <a:off x="4124707" y="4027267"/>
            <a:ext cx="98293" cy="95222"/>
          </a:xfrm>
          <a:custGeom>
            <a:avLst/>
            <a:gdLst/>
            <a:ahLst/>
            <a:cxnLst>
              <a:cxn ang="0">
                <a:pos x="10" y="20"/>
              </a:cxn>
              <a:cxn ang="0">
                <a:pos x="11" y="20"/>
              </a:cxn>
              <a:cxn ang="0">
                <a:pos x="15" y="21"/>
              </a:cxn>
              <a:cxn ang="0">
                <a:pos x="17" y="21"/>
              </a:cxn>
              <a:cxn ang="0">
                <a:pos x="17" y="22"/>
              </a:cxn>
              <a:cxn ang="0">
                <a:pos x="19" y="22"/>
              </a:cxn>
              <a:cxn ang="0">
                <a:pos x="20" y="22"/>
              </a:cxn>
              <a:cxn ang="0">
                <a:pos x="20" y="21"/>
              </a:cxn>
              <a:cxn ang="0">
                <a:pos x="19" y="20"/>
              </a:cxn>
              <a:cxn ang="0">
                <a:pos x="20" y="18"/>
              </a:cxn>
              <a:cxn ang="0">
                <a:pos x="20" y="17"/>
              </a:cxn>
              <a:cxn ang="0">
                <a:pos x="19" y="18"/>
              </a:cxn>
              <a:cxn ang="0">
                <a:pos x="19" y="16"/>
              </a:cxn>
              <a:cxn ang="0">
                <a:pos x="20" y="15"/>
              </a:cxn>
              <a:cxn ang="0">
                <a:pos x="20" y="12"/>
              </a:cxn>
              <a:cxn ang="0">
                <a:pos x="21" y="13"/>
              </a:cxn>
              <a:cxn ang="0">
                <a:pos x="21" y="15"/>
              </a:cxn>
              <a:cxn ang="0">
                <a:pos x="21" y="14"/>
              </a:cxn>
              <a:cxn ang="0">
                <a:pos x="22" y="10"/>
              </a:cxn>
              <a:cxn ang="0">
                <a:pos x="21" y="9"/>
              </a:cxn>
              <a:cxn ang="0">
                <a:pos x="21" y="8"/>
              </a:cxn>
              <a:cxn ang="0">
                <a:pos x="22" y="8"/>
              </a:cxn>
              <a:cxn ang="0">
                <a:pos x="22" y="7"/>
              </a:cxn>
              <a:cxn ang="0">
                <a:pos x="23" y="5"/>
              </a:cxn>
              <a:cxn ang="0">
                <a:pos x="23" y="4"/>
              </a:cxn>
              <a:cxn ang="0">
                <a:pos x="23" y="3"/>
              </a:cxn>
              <a:cxn ang="0">
                <a:pos x="23" y="1"/>
              </a:cxn>
              <a:cxn ang="0">
                <a:pos x="24" y="0"/>
              </a:cxn>
              <a:cxn ang="0">
                <a:pos x="22" y="0"/>
              </a:cxn>
              <a:cxn ang="0">
                <a:pos x="22" y="0"/>
              </a:cxn>
              <a:cxn ang="0">
                <a:pos x="21" y="1"/>
              </a:cxn>
              <a:cxn ang="0">
                <a:pos x="19" y="2"/>
              </a:cxn>
              <a:cxn ang="0">
                <a:pos x="18" y="2"/>
              </a:cxn>
              <a:cxn ang="0">
                <a:pos x="17" y="2"/>
              </a:cxn>
              <a:cxn ang="0">
                <a:pos x="16" y="1"/>
              </a:cxn>
              <a:cxn ang="0">
                <a:pos x="15" y="2"/>
              </a:cxn>
              <a:cxn ang="0">
                <a:pos x="14" y="4"/>
              </a:cxn>
              <a:cxn ang="0">
                <a:pos x="13" y="4"/>
              </a:cxn>
              <a:cxn ang="0">
                <a:pos x="11" y="6"/>
              </a:cxn>
              <a:cxn ang="0">
                <a:pos x="10" y="6"/>
              </a:cxn>
              <a:cxn ang="0">
                <a:pos x="9" y="6"/>
              </a:cxn>
              <a:cxn ang="0">
                <a:pos x="6" y="6"/>
              </a:cxn>
              <a:cxn ang="0">
                <a:pos x="5" y="8"/>
              </a:cxn>
              <a:cxn ang="0">
                <a:pos x="4" y="10"/>
              </a:cxn>
              <a:cxn ang="0">
                <a:pos x="3" y="10"/>
              </a:cxn>
              <a:cxn ang="0">
                <a:pos x="2" y="11"/>
              </a:cxn>
              <a:cxn ang="0">
                <a:pos x="1" y="11"/>
              </a:cxn>
              <a:cxn ang="0">
                <a:pos x="2" y="13"/>
              </a:cxn>
              <a:cxn ang="0">
                <a:pos x="3" y="15"/>
              </a:cxn>
              <a:cxn ang="0">
                <a:pos x="6" y="18"/>
              </a:cxn>
              <a:cxn ang="0">
                <a:pos x="9" y="20"/>
              </a:cxn>
            </a:cxnLst>
            <a:rect l="0" t="0" r="r" b="b"/>
            <a:pathLst>
              <a:path w="24" h="23">
                <a:moveTo>
                  <a:pt x="9" y="21"/>
                </a:moveTo>
                <a:cubicBezTo>
                  <a:pt x="10" y="20"/>
                  <a:pt x="10" y="20"/>
                  <a:pt x="10" y="20"/>
                </a:cubicBezTo>
                <a:cubicBezTo>
                  <a:pt x="10" y="20"/>
                  <a:pt x="10" y="20"/>
                  <a:pt x="10" y="20"/>
                </a:cubicBezTo>
                <a:cubicBezTo>
                  <a:pt x="11" y="20"/>
                  <a:pt x="11" y="20"/>
                  <a:pt x="11" y="20"/>
                </a:cubicBezTo>
                <a:cubicBezTo>
                  <a:pt x="14" y="21"/>
                  <a:pt x="14" y="21"/>
                  <a:pt x="14" y="21"/>
                </a:cubicBezTo>
                <a:cubicBezTo>
                  <a:pt x="15" y="21"/>
                  <a:pt x="15" y="21"/>
                  <a:pt x="15" y="21"/>
                </a:cubicBezTo>
                <a:cubicBezTo>
                  <a:pt x="16" y="20"/>
                  <a:pt x="16" y="20"/>
                  <a:pt x="16" y="20"/>
                </a:cubicBezTo>
                <a:cubicBezTo>
                  <a:pt x="17" y="21"/>
                  <a:pt x="17" y="21"/>
                  <a:pt x="17" y="21"/>
                </a:cubicBezTo>
                <a:cubicBezTo>
                  <a:pt x="17" y="21"/>
                  <a:pt x="17" y="21"/>
                  <a:pt x="17" y="21"/>
                </a:cubicBezTo>
                <a:cubicBezTo>
                  <a:pt x="17" y="22"/>
                  <a:pt x="17" y="22"/>
                  <a:pt x="17" y="22"/>
                </a:cubicBezTo>
                <a:cubicBezTo>
                  <a:pt x="19" y="23"/>
                  <a:pt x="19" y="23"/>
                  <a:pt x="19" y="23"/>
                </a:cubicBezTo>
                <a:cubicBezTo>
                  <a:pt x="19" y="22"/>
                  <a:pt x="19" y="22"/>
                  <a:pt x="19" y="22"/>
                </a:cubicBezTo>
                <a:cubicBezTo>
                  <a:pt x="20" y="22"/>
                  <a:pt x="20" y="22"/>
                  <a:pt x="20" y="22"/>
                </a:cubicBezTo>
                <a:cubicBezTo>
                  <a:pt x="20" y="22"/>
                  <a:pt x="20" y="22"/>
                  <a:pt x="20" y="22"/>
                </a:cubicBezTo>
                <a:cubicBezTo>
                  <a:pt x="20" y="22"/>
                  <a:pt x="20" y="22"/>
                  <a:pt x="20" y="22"/>
                </a:cubicBezTo>
                <a:cubicBezTo>
                  <a:pt x="20" y="21"/>
                  <a:pt x="20" y="21"/>
                  <a:pt x="20" y="21"/>
                </a:cubicBezTo>
                <a:cubicBezTo>
                  <a:pt x="19" y="21"/>
                  <a:pt x="19" y="21"/>
                  <a:pt x="19" y="21"/>
                </a:cubicBezTo>
                <a:cubicBezTo>
                  <a:pt x="19" y="20"/>
                  <a:pt x="19" y="20"/>
                  <a:pt x="19" y="20"/>
                </a:cubicBezTo>
                <a:cubicBezTo>
                  <a:pt x="20" y="18"/>
                  <a:pt x="20" y="18"/>
                  <a:pt x="20" y="18"/>
                </a:cubicBezTo>
                <a:cubicBezTo>
                  <a:pt x="20" y="18"/>
                  <a:pt x="20" y="18"/>
                  <a:pt x="20" y="18"/>
                </a:cubicBezTo>
                <a:cubicBezTo>
                  <a:pt x="20" y="17"/>
                  <a:pt x="20" y="17"/>
                  <a:pt x="20" y="17"/>
                </a:cubicBezTo>
                <a:cubicBezTo>
                  <a:pt x="20" y="17"/>
                  <a:pt x="20" y="17"/>
                  <a:pt x="20" y="17"/>
                </a:cubicBezTo>
                <a:cubicBezTo>
                  <a:pt x="20" y="18"/>
                  <a:pt x="20" y="18"/>
                  <a:pt x="20" y="18"/>
                </a:cubicBezTo>
                <a:cubicBezTo>
                  <a:pt x="19" y="18"/>
                  <a:pt x="19" y="18"/>
                  <a:pt x="19" y="18"/>
                </a:cubicBezTo>
                <a:cubicBezTo>
                  <a:pt x="19" y="17"/>
                  <a:pt x="19" y="17"/>
                  <a:pt x="19" y="17"/>
                </a:cubicBezTo>
                <a:cubicBezTo>
                  <a:pt x="19" y="16"/>
                  <a:pt x="19" y="16"/>
                  <a:pt x="19" y="16"/>
                </a:cubicBezTo>
                <a:cubicBezTo>
                  <a:pt x="20" y="15"/>
                  <a:pt x="20" y="15"/>
                  <a:pt x="20" y="15"/>
                </a:cubicBezTo>
                <a:cubicBezTo>
                  <a:pt x="20" y="15"/>
                  <a:pt x="20" y="15"/>
                  <a:pt x="20" y="15"/>
                </a:cubicBezTo>
                <a:cubicBezTo>
                  <a:pt x="20" y="14"/>
                  <a:pt x="20" y="14"/>
                  <a:pt x="20" y="14"/>
                </a:cubicBezTo>
                <a:cubicBezTo>
                  <a:pt x="20" y="12"/>
                  <a:pt x="20" y="12"/>
                  <a:pt x="20" y="12"/>
                </a:cubicBezTo>
                <a:cubicBezTo>
                  <a:pt x="21" y="13"/>
                  <a:pt x="21" y="13"/>
                  <a:pt x="21" y="13"/>
                </a:cubicBezTo>
                <a:cubicBezTo>
                  <a:pt x="21" y="13"/>
                  <a:pt x="21" y="13"/>
                  <a:pt x="21" y="13"/>
                </a:cubicBezTo>
                <a:cubicBezTo>
                  <a:pt x="21" y="13"/>
                  <a:pt x="21" y="14"/>
                  <a:pt x="21" y="14"/>
                </a:cubicBezTo>
                <a:cubicBezTo>
                  <a:pt x="21" y="14"/>
                  <a:pt x="21" y="15"/>
                  <a:pt x="21" y="15"/>
                </a:cubicBezTo>
                <a:cubicBezTo>
                  <a:pt x="21" y="15"/>
                  <a:pt x="21" y="15"/>
                  <a:pt x="21" y="15"/>
                </a:cubicBezTo>
                <a:cubicBezTo>
                  <a:pt x="21" y="14"/>
                  <a:pt x="21" y="14"/>
                  <a:pt x="21" y="14"/>
                </a:cubicBezTo>
                <a:cubicBezTo>
                  <a:pt x="22" y="12"/>
                  <a:pt x="22" y="12"/>
                  <a:pt x="22" y="12"/>
                </a:cubicBezTo>
                <a:cubicBezTo>
                  <a:pt x="22" y="10"/>
                  <a:pt x="22" y="10"/>
                  <a:pt x="22" y="10"/>
                </a:cubicBezTo>
                <a:cubicBezTo>
                  <a:pt x="22" y="9"/>
                  <a:pt x="22" y="9"/>
                  <a:pt x="22" y="9"/>
                </a:cubicBezTo>
                <a:cubicBezTo>
                  <a:pt x="21" y="9"/>
                  <a:pt x="21" y="9"/>
                  <a:pt x="21" y="9"/>
                </a:cubicBezTo>
                <a:cubicBezTo>
                  <a:pt x="21" y="9"/>
                  <a:pt x="21" y="9"/>
                  <a:pt x="21" y="9"/>
                </a:cubicBezTo>
                <a:cubicBezTo>
                  <a:pt x="21" y="8"/>
                  <a:pt x="21" y="8"/>
                  <a:pt x="21" y="8"/>
                </a:cubicBezTo>
                <a:cubicBezTo>
                  <a:pt x="21" y="8"/>
                  <a:pt x="21" y="8"/>
                  <a:pt x="21" y="8"/>
                </a:cubicBezTo>
                <a:cubicBezTo>
                  <a:pt x="22" y="8"/>
                  <a:pt x="22" y="8"/>
                  <a:pt x="22" y="8"/>
                </a:cubicBezTo>
                <a:cubicBezTo>
                  <a:pt x="22" y="8"/>
                  <a:pt x="22" y="8"/>
                  <a:pt x="22" y="8"/>
                </a:cubicBezTo>
                <a:cubicBezTo>
                  <a:pt x="22" y="7"/>
                  <a:pt x="22" y="7"/>
                  <a:pt x="22" y="7"/>
                </a:cubicBezTo>
                <a:cubicBezTo>
                  <a:pt x="23" y="6"/>
                  <a:pt x="23" y="6"/>
                  <a:pt x="23" y="6"/>
                </a:cubicBezTo>
                <a:cubicBezTo>
                  <a:pt x="23" y="5"/>
                  <a:pt x="23" y="5"/>
                  <a:pt x="23" y="5"/>
                </a:cubicBezTo>
                <a:cubicBezTo>
                  <a:pt x="23" y="5"/>
                  <a:pt x="23" y="5"/>
                  <a:pt x="23" y="5"/>
                </a:cubicBezTo>
                <a:cubicBezTo>
                  <a:pt x="23" y="4"/>
                  <a:pt x="23" y="4"/>
                  <a:pt x="23" y="4"/>
                </a:cubicBezTo>
                <a:cubicBezTo>
                  <a:pt x="23" y="4"/>
                  <a:pt x="23" y="4"/>
                  <a:pt x="23" y="4"/>
                </a:cubicBezTo>
                <a:cubicBezTo>
                  <a:pt x="23" y="3"/>
                  <a:pt x="23" y="3"/>
                  <a:pt x="23" y="3"/>
                </a:cubicBezTo>
                <a:cubicBezTo>
                  <a:pt x="23" y="2"/>
                  <a:pt x="23" y="2"/>
                  <a:pt x="23" y="2"/>
                </a:cubicBezTo>
                <a:cubicBezTo>
                  <a:pt x="23" y="1"/>
                  <a:pt x="23" y="1"/>
                  <a:pt x="23" y="1"/>
                </a:cubicBezTo>
                <a:cubicBezTo>
                  <a:pt x="23" y="0"/>
                  <a:pt x="23" y="0"/>
                  <a:pt x="23" y="0"/>
                </a:cubicBezTo>
                <a:cubicBezTo>
                  <a:pt x="24" y="0"/>
                  <a:pt x="24" y="0"/>
                  <a:pt x="24" y="0"/>
                </a:cubicBezTo>
                <a:cubicBezTo>
                  <a:pt x="23" y="0"/>
                  <a:pt x="23" y="0"/>
                  <a:pt x="23" y="0"/>
                </a:cubicBezTo>
                <a:cubicBezTo>
                  <a:pt x="22" y="0"/>
                  <a:pt x="22" y="0"/>
                  <a:pt x="22" y="0"/>
                </a:cubicBezTo>
                <a:cubicBezTo>
                  <a:pt x="22" y="0"/>
                  <a:pt x="22" y="0"/>
                  <a:pt x="22" y="0"/>
                </a:cubicBezTo>
                <a:cubicBezTo>
                  <a:pt x="22" y="0"/>
                  <a:pt x="22" y="0"/>
                  <a:pt x="22" y="0"/>
                </a:cubicBezTo>
                <a:cubicBezTo>
                  <a:pt x="21" y="0"/>
                  <a:pt x="21" y="0"/>
                  <a:pt x="21" y="0"/>
                </a:cubicBezTo>
                <a:cubicBezTo>
                  <a:pt x="21" y="1"/>
                  <a:pt x="21" y="1"/>
                  <a:pt x="21" y="1"/>
                </a:cubicBezTo>
                <a:cubicBezTo>
                  <a:pt x="20" y="1"/>
                  <a:pt x="20" y="1"/>
                  <a:pt x="20" y="1"/>
                </a:cubicBezTo>
                <a:cubicBezTo>
                  <a:pt x="19" y="2"/>
                  <a:pt x="19" y="2"/>
                  <a:pt x="19" y="2"/>
                </a:cubicBezTo>
                <a:cubicBezTo>
                  <a:pt x="19" y="2"/>
                  <a:pt x="19" y="2"/>
                  <a:pt x="19" y="2"/>
                </a:cubicBezTo>
                <a:cubicBezTo>
                  <a:pt x="18" y="2"/>
                  <a:pt x="18" y="2"/>
                  <a:pt x="18" y="2"/>
                </a:cubicBezTo>
                <a:cubicBezTo>
                  <a:pt x="18" y="2"/>
                  <a:pt x="18" y="2"/>
                  <a:pt x="18" y="2"/>
                </a:cubicBezTo>
                <a:cubicBezTo>
                  <a:pt x="17" y="2"/>
                  <a:pt x="17" y="2"/>
                  <a:pt x="17" y="2"/>
                </a:cubicBezTo>
                <a:cubicBezTo>
                  <a:pt x="17" y="2"/>
                  <a:pt x="17" y="2"/>
                  <a:pt x="17" y="2"/>
                </a:cubicBezTo>
                <a:cubicBezTo>
                  <a:pt x="16" y="1"/>
                  <a:pt x="16" y="1"/>
                  <a:pt x="16" y="1"/>
                </a:cubicBezTo>
                <a:cubicBezTo>
                  <a:pt x="16" y="2"/>
                  <a:pt x="16" y="2"/>
                  <a:pt x="16" y="2"/>
                </a:cubicBezTo>
                <a:cubicBezTo>
                  <a:pt x="15" y="2"/>
                  <a:pt x="15" y="2"/>
                  <a:pt x="15" y="2"/>
                </a:cubicBezTo>
                <a:cubicBezTo>
                  <a:pt x="14" y="2"/>
                  <a:pt x="14" y="2"/>
                  <a:pt x="14" y="2"/>
                </a:cubicBezTo>
                <a:cubicBezTo>
                  <a:pt x="14" y="4"/>
                  <a:pt x="14" y="4"/>
                  <a:pt x="14" y="4"/>
                </a:cubicBezTo>
                <a:cubicBezTo>
                  <a:pt x="14" y="4"/>
                  <a:pt x="14" y="4"/>
                  <a:pt x="14" y="4"/>
                </a:cubicBezTo>
                <a:cubicBezTo>
                  <a:pt x="13" y="4"/>
                  <a:pt x="13" y="4"/>
                  <a:pt x="13" y="4"/>
                </a:cubicBezTo>
                <a:cubicBezTo>
                  <a:pt x="12" y="5"/>
                  <a:pt x="12" y="5"/>
                  <a:pt x="12" y="5"/>
                </a:cubicBezTo>
                <a:cubicBezTo>
                  <a:pt x="11" y="6"/>
                  <a:pt x="11" y="6"/>
                  <a:pt x="11" y="6"/>
                </a:cubicBezTo>
                <a:cubicBezTo>
                  <a:pt x="11" y="6"/>
                  <a:pt x="11" y="6"/>
                  <a:pt x="11" y="6"/>
                </a:cubicBezTo>
                <a:cubicBezTo>
                  <a:pt x="10" y="6"/>
                  <a:pt x="10" y="6"/>
                  <a:pt x="10" y="6"/>
                </a:cubicBezTo>
                <a:cubicBezTo>
                  <a:pt x="10" y="6"/>
                  <a:pt x="10" y="6"/>
                  <a:pt x="10" y="6"/>
                </a:cubicBezTo>
                <a:cubicBezTo>
                  <a:pt x="9" y="6"/>
                  <a:pt x="9" y="6"/>
                  <a:pt x="9" y="6"/>
                </a:cubicBezTo>
                <a:cubicBezTo>
                  <a:pt x="8" y="6"/>
                  <a:pt x="8" y="6"/>
                  <a:pt x="8" y="6"/>
                </a:cubicBezTo>
                <a:cubicBezTo>
                  <a:pt x="6" y="6"/>
                  <a:pt x="6" y="6"/>
                  <a:pt x="6" y="6"/>
                </a:cubicBezTo>
                <a:cubicBezTo>
                  <a:pt x="4" y="7"/>
                  <a:pt x="4" y="7"/>
                  <a:pt x="4" y="7"/>
                </a:cubicBezTo>
                <a:cubicBezTo>
                  <a:pt x="5" y="8"/>
                  <a:pt x="5" y="8"/>
                  <a:pt x="5" y="8"/>
                </a:cubicBezTo>
                <a:cubicBezTo>
                  <a:pt x="5" y="8"/>
                  <a:pt x="5" y="8"/>
                  <a:pt x="5" y="8"/>
                </a:cubicBezTo>
                <a:cubicBezTo>
                  <a:pt x="4" y="10"/>
                  <a:pt x="4" y="10"/>
                  <a:pt x="4" y="10"/>
                </a:cubicBezTo>
                <a:cubicBezTo>
                  <a:pt x="4" y="10"/>
                  <a:pt x="4" y="10"/>
                  <a:pt x="4" y="10"/>
                </a:cubicBezTo>
                <a:cubicBezTo>
                  <a:pt x="3" y="10"/>
                  <a:pt x="3" y="10"/>
                  <a:pt x="3" y="10"/>
                </a:cubicBezTo>
                <a:cubicBezTo>
                  <a:pt x="2" y="11"/>
                  <a:pt x="2" y="11"/>
                  <a:pt x="2" y="11"/>
                </a:cubicBezTo>
                <a:cubicBezTo>
                  <a:pt x="2" y="11"/>
                  <a:pt x="2" y="11"/>
                  <a:pt x="2" y="11"/>
                </a:cubicBezTo>
                <a:cubicBezTo>
                  <a:pt x="2" y="11"/>
                  <a:pt x="2" y="11"/>
                  <a:pt x="2" y="11"/>
                </a:cubicBezTo>
                <a:cubicBezTo>
                  <a:pt x="1" y="11"/>
                  <a:pt x="1" y="11"/>
                  <a:pt x="1" y="11"/>
                </a:cubicBezTo>
                <a:cubicBezTo>
                  <a:pt x="0" y="11"/>
                  <a:pt x="0" y="11"/>
                  <a:pt x="0" y="11"/>
                </a:cubicBezTo>
                <a:cubicBezTo>
                  <a:pt x="2" y="13"/>
                  <a:pt x="2" y="13"/>
                  <a:pt x="2" y="13"/>
                </a:cubicBezTo>
                <a:cubicBezTo>
                  <a:pt x="3" y="14"/>
                  <a:pt x="3" y="14"/>
                  <a:pt x="3" y="14"/>
                </a:cubicBezTo>
                <a:cubicBezTo>
                  <a:pt x="3" y="15"/>
                  <a:pt x="3" y="15"/>
                  <a:pt x="3" y="15"/>
                </a:cubicBezTo>
                <a:cubicBezTo>
                  <a:pt x="5" y="16"/>
                  <a:pt x="5" y="16"/>
                  <a:pt x="5" y="16"/>
                </a:cubicBezTo>
                <a:cubicBezTo>
                  <a:pt x="6" y="18"/>
                  <a:pt x="6" y="18"/>
                  <a:pt x="6" y="18"/>
                </a:cubicBezTo>
                <a:cubicBezTo>
                  <a:pt x="8" y="20"/>
                  <a:pt x="8" y="20"/>
                  <a:pt x="8" y="20"/>
                </a:cubicBezTo>
                <a:cubicBezTo>
                  <a:pt x="9" y="20"/>
                  <a:pt x="9" y="20"/>
                  <a:pt x="9" y="20"/>
                </a:cubicBezTo>
                <a:lnTo>
                  <a:pt x="9" y="21"/>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4" name="Freeform 1331"/>
          <p:cNvSpPr>
            <a:spLocks/>
          </p:cNvSpPr>
          <p:nvPr/>
        </p:nvSpPr>
        <p:spPr bwMode="auto">
          <a:xfrm>
            <a:off x="4083240" y="4002694"/>
            <a:ext cx="139762" cy="70648"/>
          </a:xfrm>
          <a:custGeom>
            <a:avLst/>
            <a:gdLst/>
            <a:ahLst/>
            <a:cxnLst>
              <a:cxn ang="0">
                <a:pos x="35" y="43"/>
              </a:cxn>
              <a:cxn ang="0">
                <a:pos x="38" y="43"/>
              </a:cxn>
              <a:cxn ang="0">
                <a:pos x="40" y="37"/>
              </a:cxn>
              <a:cxn ang="0">
                <a:pos x="43" y="32"/>
              </a:cxn>
              <a:cxn ang="0">
                <a:pos x="51" y="32"/>
              </a:cxn>
              <a:cxn ang="0">
                <a:pos x="54" y="32"/>
              </a:cxn>
              <a:cxn ang="0">
                <a:pos x="57" y="32"/>
              </a:cxn>
              <a:cxn ang="0">
                <a:pos x="62" y="27"/>
              </a:cxn>
              <a:cxn ang="0">
                <a:pos x="65" y="27"/>
              </a:cxn>
              <a:cxn ang="0">
                <a:pos x="67" y="21"/>
              </a:cxn>
              <a:cxn ang="0">
                <a:pos x="70" y="19"/>
              </a:cxn>
              <a:cxn ang="0">
                <a:pos x="73" y="21"/>
              </a:cxn>
              <a:cxn ang="0">
                <a:pos x="75" y="21"/>
              </a:cxn>
              <a:cxn ang="0">
                <a:pos x="78" y="21"/>
              </a:cxn>
              <a:cxn ang="0">
                <a:pos x="83" y="19"/>
              </a:cxn>
              <a:cxn ang="0">
                <a:pos x="86" y="16"/>
              </a:cxn>
              <a:cxn ang="0">
                <a:pos x="86" y="16"/>
              </a:cxn>
              <a:cxn ang="0">
                <a:pos x="91" y="16"/>
              </a:cxn>
              <a:cxn ang="0">
                <a:pos x="91" y="13"/>
              </a:cxn>
              <a:cxn ang="0">
                <a:pos x="86" y="11"/>
              </a:cxn>
              <a:cxn ang="0">
                <a:pos x="86" y="13"/>
              </a:cxn>
              <a:cxn ang="0">
                <a:pos x="78" y="13"/>
              </a:cxn>
              <a:cxn ang="0">
                <a:pos x="75" y="11"/>
              </a:cxn>
              <a:cxn ang="0">
                <a:pos x="73" y="11"/>
              </a:cxn>
              <a:cxn ang="0">
                <a:pos x="75" y="8"/>
              </a:cxn>
              <a:cxn ang="0">
                <a:pos x="78" y="8"/>
              </a:cxn>
              <a:cxn ang="0">
                <a:pos x="83" y="11"/>
              </a:cxn>
              <a:cxn ang="0">
                <a:pos x="78" y="5"/>
              </a:cxn>
              <a:cxn ang="0">
                <a:pos x="73" y="5"/>
              </a:cxn>
              <a:cxn ang="0">
                <a:pos x="70" y="8"/>
              </a:cxn>
              <a:cxn ang="0">
                <a:pos x="62" y="5"/>
              </a:cxn>
              <a:cxn ang="0">
                <a:pos x="54" y="3"/>
              </a:cxn>
              <a:cxn ang="0">
                <a:pos x="51" y="3"/>
              </a:cxn>
              <a:cxn ang="0">
                <a:pos x="48" y="5"/>
              </a:cxn>
              <a:cxn ang="0">
                <a:pos x="46" y="5"/>
              </a:cxn>
              <a:cxn ang="0">
                <a:pos x="35" y="5"/>
              </a:cxn>
              <a:cxn ang="0">
                <a:pos x="24" y="8"/>
              </a:cxn>
              <a:cxn ang="0">
                <a:pos x="22" y="8"/>
              </a:cxn>
              <a:cxn ang="0">
                <a:pos x="19" y="11"/>
              </a:cxn>
              <a:cxn ang="0">
                <a:pos x="14" y="13"/>
              </a:cxn>
              <a:cxn ang="0">
                <a:pos x="8" y="19"/>
              </a:cxn>
              <a:cxn ang="0">
                <a:pos x="5" y="24"/>
              </a:cxn>
              <a:cxn ang="0">
                <a:pos x="3" y="27"/>
              </a:cxn>
              <a:cxn ang="0">
                <a:pos x="3" y="29"/>
              </a:cxn>
              <a:cxn ang="0">
                <a:pos x="3" y="37"/>
              </a:cxn>
              <a:cxn ang="0">
                <a:pos x="8" y="40"/>
              </a:cxn>
              <a:cxn ang="0">
                <a:pos x="14" y="43"/>
              </a:cxn>
              <a:cxn ang="0">
                <a:pos x="14" y="40"/>
              </a:cxn>
              <a:cxn ang="0">
                <a:pos x="16" y="43"/>
              </a:cxn>
              <a:cxn ang="0">
                <a:pos x="24" y="46"/>
              </a:cxn>
              <a:cxn ang="0">
                <a:pos x="27" y="40"/>
              </a:cxn>
              <a:cxn ang="0">
                <a:pos x="27" y="40"/>
              </a:cxn>
              <a:cxn ang="0">
                <a:pos x="30" y="43"/>
              </a:cxn>
              <a:cxn ang="0">
                <a:pos x="32" y="40"/>
              </a:cxn>
              <a:cxn ang="0">
                <a:pos x="32" y="46"/>
              </a:cxn>
            </a:cxnLst>
            <a:rect l="0" t="0" r="r" b="b"/>
            <a:pathLst>
              <a:path w="91" h="46">
                <a:moveTo>
                  <a:pt x="32" y="46"/>
                </a:moveTo>
                <a:lnTo>
                  <a:pt x="35" y="43"/>
                </a:lnTo>
                <a:lnTo>
                  <a:pt x="38" y="43"/>
                </a:lnTo>
                <a:lnTo>
                  <a:pt x="38" y="43"/>
                </a:lnTo>
                <a:lnTo>
                  <a:pt x="40" y="37"/>
                </a:lnTo>
                <a:lnTo>
                  <a:pt x="40" y="37"/>
                </a:lnTo>
                <a:lnTo>
                  <a:pt x="38" y="35"/>
                </a:lnTo>
                <a:lnTo>
                  <a:pt x="43" y="32"/>
                </a:lnTo>
                <a:lnTo>
                  <a:pt x="48" y="32"/>
                </a:lnTo>
                <a:lnTo>
                  <a:pt x="51" y="32"/>
                </a:lnTo>
                <a:lnTo>
                  <a:pt x="54" y="32"/>
                </a:lnTo>
                <a:lnTo>
                  <a:pt x="54" y="32"/>
                </a:lnTo>
                <a:lnTo>
                  <a:pt x="57" y="32"/>
                </a:lnTo>
                <a:lnTo>
                  <a:pt x="57" y="32"/>
                </a:lnTo>
                <a:lnTo>
                  <a:pt x="59" y="29"/>
                </a:lnTo>
                <a:lnTo>
                  <a:pt x="62" y="27"/>
                </a:lnTo>
                <a:lnTo>
                  <a:pt x="65" y="27"/>
                </a:lnTo>
                <a:lnTo>
                  <a:pt x="65" y="27"/>
                </a:lnTo>
                <a:lnTo>
                  <a:pt x="65" y="21"/>
                </a:lnTo>
                <a:lnTo>
                  <a:pt x="67" y="21"/>
                </a:lnTo>
                <a:lnTo>
                  <a:pt x="70" y="21"/>
                </a:lnTo>
                <a:lnTo>
                  <a:pt x="70" y="19"/>
                </a:lnTo>
                <a:lnTo>
                  <a:pt x="73" y="21"/>
                </a:lnTo>
                <a:lnTo>
                  <a:pt x="73" y="21"/>
                </a:lnTo>
                <a:lnTo>
                  <a:pt x="75" y="21"/>
                </a:lnTo>
                <a:lnTo>
                  <a:pt x="75" y="21"/>
                </a:lnTo>
                <a:lnTo>
                  <a:pt x="78" y="21"/>
                </a:lnTo>
                <a:lnTo>
                  <a:pt x="78" y="21"/>
                </a:lnTo>
                <a:lnTo>
                  <a:pt x="81" y="19"/>
                </a:lnTo>
                <a:lnTo>
                  <a:pt x="83" y="19"/>
                </a:lnTo>
                <a:lnTo>
                  <a:pt x="83" y="16"/>
                </a:lnTo>
                <a:lnTo>
                  <a:pt x="86" y="16"/>
                </a:lnTo>
                <a:lnTo>
                  <a:pt x="86" y="16"/>
                </a:lnTo>
                <a:lnTo>
                  <a:pt x="86" y="16"/>
                </a:lnTo>
                <a:lnTo>
                  <a:pt x="89" y="16"/>
                </a:lnTo>
                <a:lnTo>
                  <a:pt x="91" y="16"/>
                </a:lnTo>
                <a:lnTo>
                  <a:pt x="91" y="16"/>
                </a:lnTo>
                <a:lnTo>
                  <a:pt x="91" y="13"/>
                </a:lnTo>
                <a:lnTo>
                  <a:pt x="89" y="11"/>
                </a:lnTo>
                <a:lnTo>
                  <a:pt x="86" y="11"/>
                </a:lnTo>
                <a:lnTo>
                  <a:pt x="83" y="11"/>
                </a:lnTo>
                <a:lnTo>
                  <a:pt x="86" y="13"/>
                </a:lnTo>
                <a:lnTo>
                  <a:pt x="83" y="13"/>
                </a:lnTo>
                <a:lnTo>
                  <a:pt x="78" y="13"/>
                </a:lnTo>
                <a:lnTo>
                  <a:pt x="78" y="11"/>
                </a:lnTo>
                <a:lnTo>
                  <a:pt x="75" y="11"/>
                </a:lnTo>
                <a:lnTo>
                  <a:pt x="73" y="11"/>
                </a:lnTo>
                <a:lnTo>
                  <a:pt x="73" y="11"/>
                </a:lnTo>
                <a:lnTo>
                  <a:pt x="75" y="11"/>
                </a:lnTo>
                <a:lnTo>
                  <a:pt x="75" y="8"/>
                </a:lnTo>
                <a:lnTo>
                  <a:pt x="75" y="8"/>
                </a:lnTo>
                <a:lnTo>
                  <a:pt x="78" y="8"/>
                </a:lnTo>
                <a:lnTo>
                  <a:pt x="83" y="11"/>
                </a:lnTo>
                <a:lnTo>
                  <a:pt x="83" y="11"/>
                </a:lnTo>
                <a:lnTo>
                  <a:pt x="81" y="8"/>
                </a:lnTo>
                <a:lnTo>
                  <a:pt x="78" y="5"/>
                </a:lnTo>
                <a:lnTo>
                  <a:pt x="75" y="5"/>
                </a:lnTo>
                <a:lnTo>
                  <a:pt x="73" y="5"/>
                </a:lnTo>
                <a:lnTo>
                  <a:pt x="70" y="5"/>
                </a:lnTo>
                <a:lnTo>
                  <a:pt x="70" y="8"/>
                </a:lnTo>
                <a:lnTo>
                  <a:pt x="67" y="5"/>
                </a:lnTo>
                <a:lnTo>
                  <a:pt x="62" y="5"/>
                </a:lnTo>
                <a:lnTo>
                  <a:pt x="57" y="5"/>
                </a:lnTo>
                <a:lnTo>
                  <a:pt x="54" y="3"/>
                </a:lnTo>
                <a:lnTo>
                  <a:pt x="51" y="0"/>
                </a:lnTo>
                <a:lnTo>
                  <a:pt x="51" y="3"/>
                </a:lnTo>
                <a:lnTo>
                  <a:pt x="51" y="3"/>
                </a:lnTo>
                <a:lnTo>
                  <a:pt x="48" y="5"/>
                </a:lnTo>
                <a:lnTo>
                  <a:pt x="48" y="5"/>
                </a:lnTo>
                <a:lnTo>
                  <a:pt x="46" y="5"/>
                </a:lnTo>
                <a:lnTo>
                  <a:pt x="40" y="5"/>
                </a:lnTo>
                <a:lnTo>
                  <a:pt x="35" y="5"/>
                </a:lnTo>
                <a:lnTo>
                  <a:pt x="27" y="5"/>
                </a:lnTo>
                <a:lnTo>
                  <a:pt x="24" y="8"/>
                </a:lnTo>
                <a:lnTo>
                  <a:pt x="22" y="5"/>
                </a:lnTo>
                <a:lnTo>
                  <a:pt x="22" y="8"/>
                </a:lnTo>
                <a:lnTo>
                  <a:pt x="19" y="8"/>
                </a:lnTo>
                <a:lnTo>
                  <a:pt x="19" y="11"/>
                </a:lnTo>
                <a:lnTo>
                  <a:pt x="16" y="13"/>
                </a:lnTo>
                <a:lnTo>
                  <a:pt x="14" y="13"/>
                </a:lnTo>
                <a:lnTo>
                  <a:pt x="11" y="16"/>
                </a:lnTo>
                <a:lnTo>
                  <a:pt x="8" y="19"/>
                </a:lnTo>
                <a:lnTo>
                  <a:pt x="8" y="21"/>
                </a:lnTo>
                <a:lnTo>
                  <a:pt x="5" y="24"/>
                </a:lnTo>
                <a:lnTo>
                  <a:pt x="3" y="27"/>
                </a:lnTo>
                <a:lnTo>
                  <a:pt x="3" y="27"/>
                </a:lnTo>
                <a:lnTo>
                  <a:pt x="3" y="29"/>
                </a:lnTo>
                <a:lnTo>
                  <a:pt x="3" y="29"/>
                </a:lnTo>
                <a:lnTo>
                  <a:pt x="0" y="35"/>
                </a:lnTo>
                <a:lnTo>
                  <a:pt x="3" y="37"/>
                </a:lnTo>
                <a:lnTo>
                  <a:pt x="5" y="37"/>
                </a:lnTo>
                <a:lnTo>
                  <a:pt x="8" y="40"/>
                </a:lnTo>
                <a:lnTo>
                  <a:pt x="14" y="43"/>
                </a:lnTo>
                <a:lnTo>
                  <a:pt x="14" y="43"/>
                </a:lnTo>
                <a:lnTo>
                  <a:pt x="11" y="40"/>
                </a:lnTo>
                <a:lnTo>
                  <a:pt x="14" y="40"/>
                </a:lnTo>
                <a:lnTo>
                  <a:pt x="16" y="40"/>
                </a:lnTo>
                <a:lnTo>
                  <a:pt x="16" y="43"/>
                </a:lnTo>
                <a:lnTo>
                  <a:pt x="19" y="46"/>
                </a:lnTo>
                <a:lnTo>
                  <a:pt x="24" y="46"/>
                </a:lnTo>
                <a:lnTo>
                  <a:pt x="27" y="43"/>
                </a:lnTo>
                <a:lnTo>
                  <a:pt x="27" y="40"/>
                </a:lnTo>
                <a:lnTo>
                  <a:pt x="27" y="40"/>
                </a:lnTo>
                <a:lnTo>
                  <a:pt x="27" y="40"/>
                </a:lnTo>
                <a:lnTo>
                  <a:pt x="30" y="43"/>
                </a:lnTo>
                <a:lnTo>
                  <a:pt x="30" y="43"/>
                </a:lnTo>
                <a:lnTo>
                  <a:pt x="30" y="40"/>
                </a:lnTo>
                <a:lnTo>
                  <a:pt x="32" y="40"/>
                </a:lnTo>
                <a:lnTo>
                  <a:pt x="32" y="43"/>
                </a:lnTo>
                <a:lnTo>
                  <a:pt x="32" y="46"/>
                </a:lnTo>
                <a:lnTo>
                  <a:pt x="32" y="4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5" name="Freeform 1332"/>
          <p:cNvSpPr>
            <a:spLocks/>
          </p:cNvSpPr>
          <p:nvPr/>
        </p:nvSpPr>
        <p:spPr bwMode="auto">
          <a:xfrm>
            <a:off x="4075560" y="4039554"/>
            <a:ext cx="49147" cy="33788"/>
          </a:xfrm>
          <a:custGeom>
            <a:avLst/>
            <a:gdLst/>
            <a:ahLst/>
            <a:cxnLst>
              <a:cxn ang="0">
                <a:pos x="10" y="0"/>
              </a:cxn>
              <a:cxn ang="0">
                <a:pos x="13" y="0"/>
              </a:cxn>
              <a:cxn ang="0">
                <a:pos x="13" y="3"/>
              </a:cxn>
              <a:cxn ang="0">
                <a:pos x="16" y="3"/>
              </a:cxn>
              <a:cxn ang="0">
                <a:pos x="16" y="3"/>
              </a:cxn>
              <a:cxn ang="0">
                <a:pos x="19" y="3"/>
              </a:cxn>
              <a:cxn ang="0">
                <a:pos x="21" y="3"/>
              </a:cxn>
              <a:cxn ang="0">
                <a:pos x="24" y="5"/>
              </a:cxn>
              <a:cxn ang="0">
                <a:pos x="24" y="8"/>
              </a:cxn>
              <a:cxn ang="0">
                <a:pos x="27" y="8"/>
              </a:cxn>
              <a:cxn ang="0">
                <a:pos x="27" y="8"/>
              </a:cxn>
              <a:cxn ang="0">
                <a:pos x="27" y="5"/>
              </a:cxn>
              <a:cxn ang="0">
                <a:pos x="29" y="5"/>
              </a:cxn>
              <a:cxn ang="0">
                <a:pos x="29" y="5"/>
              </a:cxn>
              <a:cxn ang="0">
                <a:pos x="32" y="8"/>
              </a:cxn>
              <a:cxn ang="0">
                <a:pos x="32" y="8"/>
              </a:cxn>
              <a:cxn ang="0">
                <a:pos x="32" y="11"/>
              </a:cxn>
              <a:cxn ang="0">
                <a:pos x="32" y="13"/>
              </a:cxn>
              <a:cxn ang="0">
                <a:pos x="32" y="13"/>
              </a:cxn>
              <a:cxn ang="0">
                <a:pos x="32" y="16"/>
              </a:cxn>
              <a:cxn ang="0">
                <a:pos x="32" y="16"/>
              </a:cxn>
              <a:cxn ang="0">
                <a:pos x="32" y="19"/>
              </a:cxn>
              <a:cxn ang="0">
                <a:pos x="29" y="22"/>
              </a:cxn>
              <a:cxn ang="0">
                <a:pos x="24" y="22"/>
              </a:cxn>
              <a:cxn ang="0">
                <a:pos x="21" y="19"/>
              </a:cxn>
              <a:cxn ang="0">
                <a:pos x="21" y="16"/>
              </a:cxn>
              <a:cxn ang="0">
                <a:pos x="19" y="16"/>
              </a:cxn>
              <a:cxn ang="0">
                <a:pos x="16" y="16"/>
              </a:cxn>
              <a:cxn ang="0">
                <a:pos x="19" y="19"/>
              </a:cxn>
              <a:cxn ang="0">
                <a:pos x="19" y="19"/>
              </a:cxn>
              <a:cxn ang="0">
                <a:pos x="13" y="16"/>
              </a:cxn>
              <a:cxn ang="0">
                <a:pos x="10" y="13"/>
              </a:cxn>
              <a:cxn ang="0">
                <a:pos x="8" y="13"/>
              </a:cxn>
              <a:cxn ang="0">
                <a:pos x="5" y="13"/>
              </a:cxn>
              <a:cxn ang="0">
                <a:pos x="2" y="11"/>
              </a:cxn>
              <a:cxn ang="0">
                <a:pos x="0" y="11"/>
              </a:cxn>
              <a:cxn ang="0">
                <a:pos x="0" y="11"/>
              </a:cxn>
              <a:cxn ang="0">
                <a:pos x="0" y="11"/>
              </a:cxn>
              <a:cxn ang="0">
                <a:pos x="0" y="8"/>
              </a:cxn>
              <a:cxn ang="0">
                <a:pos x="2" y="5"/>
              </a:cxn>
              <a:cxn ang="0">
                <a:pos x="5" y="5"/>
              </a:cxn>
              <a:cxn ang="0">
                <a:pos x="8" y="5"/>
              </a:cxn>
              <a:cxn ang="0">
                <a:pos x="8" y="3"/>
              </a:cxn>
              <a:cxn ang="0">
                <a:pos x="10" y="0"/>
              </a:cxn>
            </a:cxnLst>
            <a:rect l="0" t="0" r="r" b="b"/>
            <a:pathLst>
              <a:path w="32" h="22">
                <a:moveTo>
                  <a:pt x="10" y="0"/>
                </a:moveTo>
                <a:lnTo>
                  <a:pt x="13" y="0"/>
                </a:lnTo>
                <a:lnTo>
                  <a:pt x="13" y="3"/>
                </a:lnTo>
                <a:lnTo>
                  <a:pt x="16" y="3"/>
                </a:lnTo>
                <a:lnTo>
                  <a:pt x="16" y="3"/>
                </a:lnTo>
                <a:lnTo>
                  <a:pt x="19" y="3"/>
                </a:lnTo>
                <a:lnTo>
                  <a:pt x="21" y="3"/>
                </a:lnTo>
                <a:lnTo>
                  <a:pt x="24" y="5"/>
                </a:lnTo>
                <a:lnTo>
                  <a:pt x="24" y="8"/>
                </a:lnTo>
                <a:lnTo>
                  <a:pt x="27" y="8"/>
                </a:lnTo>
                <a:lnTo>
                  <a:pt x="27" y="8"/>
                </a:lnTo>
                <a:lnTo>
                  <a:pt x="27" y="5"/>
                </a:lnTo>
                <a:lnTo>
                  <a:pt x="29" y="5"/>
                </a:lnTo>
                <a:lnTo>
                  <a:pt x="29" y="5"/>
                </a:lnTo>
                <a:lnTo>
                  <a:pt x="32" y="8"/>
                </a:lnTo>
                <a:lnTo>
                  <a:pt x="32" y="8"/>
                </a:lnTo>
                <a:lnTo>
                  <a:pt x="32" y="11"/>
                </a:lnTo>
                <a:lnTo>
                  <a:pt x="32" y="13"/>
                </a:lnTo>
                <a:lnTo>
                  <a:pt x="32" y="13"/>
                </a:lnTo>
                <a:lnTo>
                  <a:pt x="32" y="16"/>
                </a:lnTo>
                <a:lnTo>
                  <a:pt x="32" y="16"/>
                </a:lnTo>
                <a:lnTo>
                  <a:pt x="32" y="19"/>
                </a:lnTo>
                <a:lnTo>
                  <a:pt x="29" y="22"/>
                </a:lnTo>
                <a:lnTo>
                  <a:pt x="24" y="22"/>
                </a:lnTo>
                <a:lnTo>
                  <a:pt x="21" y="19"/>
                </a:lnTo>
                <a:lnTo>
                  <a:pt x="21" y="16"/>
                </a:lnTo>
                <a:lnTo>
                  <a:pt x="19" y="16"/>
                </a:lnTo>
                <a:lnTo>
                  <a:pt x="16" y="16"/>
                </a:lnTo>
                <a:lnTo>
                  <a:pt x="19" y="19"/>
                </a:lnTo>
                <a:lnTo>
                  <a:pt x="19" y="19"/>
                </a:lnTo>
                <a:lnTo>
                  <a:pt x="13" y="16"/>
                </a:lnTo>
                <a:lnTo>
                  <a:pt x="10" y="13"/>
                </a:lnTo>
                <a:lnTo>
                  <a:pt x="8" y="13"/>
                </a:lnTo>
                <a:lnTo>
                  <a:pt x="5" y="13"/>
                </a:lnTo>
                <a:lnTo>
                  <a:pt x="2" y="11"/>
                </a:lnTo>
                <a:lnTo>
                  <a:pt x="0" y="11"/>
                </a:lnTo>
                <a:lnTo>
                  <a:pt x="0" y="11"/>
                </a:lnTo>
                <a:lnTo>
                  <a:pt x="0" y="11"/>
                </a:lnTo>
                <a:lnTo>
                  <a:pt x="0" y="8"/>
                </a:lnTo>
                <a:lnTo>
                  <a:pt x="2" y="5"/>
                </a:lnTo>
                <a:lnTo>
                  <a:pt x="5" y="5"/>
                </a:lnTo>
                <a:lnTo>
                  <a:pt x="8" y="5"/>
                </a:lnTo>
                <a:lnTo>
                  <a:pt x="8" y="3"/>
                </a:lnTo>
                <a:lnTo>
                  <a:pt x="10"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6" name="Freeform 1333"/>
          <p:cNvSpPr>
            <a:spLocks/>
          </p:cNvSpPr>
          <p:nvPr/>
        </p:nvSpPr>
        <p:spPr bwMode="auto">
          <a:xfrm>
            <a:off x="4095526" y="3953547"/>
            <a:ext cx="24574" cy="53755"/>
          </a:xfrm>
          <a:custGeom>
            <a:avLst/>
            <a:gdLst/>
            <a:ahLst/>
            <a:cxnLst>
              <a:cxn ang="0">
                <a:pos x="0" y="10"/>
              </a:cxn>
              <a:cxn ang="0">
                <a:pos x="0" y="10"/>
              </a:cxn>
              <a:cxn ang="0">
                <a:pos x="0" y="8"/>
              </a:cxn>
              <a:cxn ang="0">
                <a:pos x="3" y="8"/>
              </a:cxn>
              <a:cxn ang="0">
                <a:pos x="6" y="8"/>
              </a:cxn>
              <a:cxn ang="0">
                <a:pos x="6" y="8"/>
              </a:cxn>
              <a:cxn ang="0">
                <a:pos x="6" y="8"/>
              </a:cxn>
              <a:cxn ang="0">
                <a:pos x="6" y="8"/>
              </a:cxn>
              <a:cxn ang="0">
                <a:pos x="8" y="8"/>
              </a:cxn>
              <a:cxn ang="0">
                <a:pos x="8" y="8"/>
              </a:cxn>
              <a:cxn ang="0">
                <a:pos x="8" y="5"/>
              </a:cxn>
              <a:cxn ang="0">
                <a:pos x="8" y="2"/>
              </a:cxn>
              <a:cxn ang="0">
                <a:pos x="11" y="2"/>
              </a:cxn>
              <a:cxn ang="0">
                <a:pos x="11" y="0"/>
              </a:cxn>
              <a:cxn ang="0">
                <a:pos x="14" y="0"/>
              </a:cxn>
              <a:cxn ang="0">
                <a:pos x="14" y="2"/>
              </a:cxn>
              <a:cxn ang="0">
                <a:pos x="14" y="0"/>
              </a:cxn>
              <a:cxn ang="0">
                <a:pos x="16" y="0"/>
              </a:cxn>
              <a:cxn ang="0">
                <a:pos x="16" y="2"/>
              </a:cxn>
              <a:cxn ang="0">
                <a:pos x="16" y="2"/>
              </a:cxn>
              <a:cxn ang="0">
                <a:pos x="16" y="10"/>
              </a:cxn>
              <a:cxn ang="0">
                <a:pos x="14" y="13"/>
              </a:cxn>
              <a:cxn ang="0">
                <a:pos x="14" y="16"/>
              </a:cxn>
              <a:cxn ang="0">
                <a:pos x="16" y="18"/>
              </a:cxn>
              <a:cxn ang="0">
                <a:pos x="16" y="21"/>
              </a:cxn>
              <a:cxn ang="0">
                <a:pos x="14" y="26"/>
              </a:cxn>
              <a:cxn ang="0">
                <a:pos x="11" y="32"/>
              </a:cxn>
              <a:cxn ang="0">
                <a:pos x="8" y="29"/>
              </a:cxn>
              <a:cxn ang="0">
                <a:pos x="6" y="32"/>
              </a:cxn>
              <a:cxn ang="0">
                <a:pos x="6" y="35"/>
              </a:cxn>
              <a:cxn ang="0">
                <a:pos x="6" y="35"/>
              </a:cxn>
              <a:cxn ang="0">
                <a:pos x="3" y="35"/>
              </a:cxn>
              <a:cxn ang="0">
                <a:pos x="3" y="35"/>
              </a:cxn>
              <a:cxn ang="0">
                <a:pos x="0" y="35"/>
              </a:cxn>
              <a:cxn ang="0">
                <a:pos x="0" y="10"/>
              </a:cxn>
              <a:cxn ang="0">
                <a:pos x="0" y="10"/>
              </a:cxn>
            </a:cxnLst>
            <a:rect l="0" t="0" r="r" b="b"/>
            <a:pathLst>
              <a:path w="16" h="35">
                <a:moveTo>
                  <a:pt x="0" y="10"/>
                </a:moveTo>
                <a:lnTo>
                  <a:pt x="0" y="10"/>
                </a:lnTo>
                <a:lnTo>
                  <a:pt x="0" y="8"/>
                </a:lnTo>
                <a:lnTo>
                  <a:pt x="3" y="8"/>
                </a:lnTo>
                <a:lnTo>
                  <a:pt x="6" y="8"/>
                </a:lnTo>
                <a:lnTo>
                  <a:pt x="6" y="8"/>
                </a:lnTo>
                <a:lnTo>
                  <a:pt x="6" y="8"/>
                </a:lnTo>
                <a:lnTo>
                  <a:pt x="6" y="8"/>
                </a:lnTo>
                <a:lnTo>
                  <a:pt x="8" y="8"/>
                </a:lnTo>
                <a:lnTo>
                  <a:pt x="8" y="8"/>
                </a:lnTo>
                <a:lnTo>
                  <a:pt x="8" y="5"/>
                </a:lnTo>
                <a:lnTo>
                  <a:pt x="8" y="2"/>
                </a:lnTo>
                <a:lnTo>
                  <a:pt x="11" y="2"/>
                </a:lnTo>
                <a:lnTo>
                  <a:pt x="11" y="0"/>
                </a:lnTo>
                <a:lnTo>
                  <a:pt x="14" y="0"/>
                </a:lnTo>
                <a:lnTo>
                  <a:pt x="14" y="2"/>
                </a:lnTo>
                <a:lnTo>
                  <a:pt x="14" y="0"/>
                </a:lnTo>
                <a:lnTo>
                  <a:pt x="16" y="0"/>
                </a:lnTo>
                <a:lnTo>
                  <a:pt x="16" y="2"/>
                </a:lnTo>
                <a:lnTo>
                  <a:pt x="16" y="2"/>
                </a:lnTo>
                <a:lnTo>
                  <a:pt x="16" y="10"/>
                </a:lnTo>
                <a:lnTo>
                  <a:pt x="14" y="13"/>
                </a:lnTo>
                <a:lnTo>
                  <a:pt x="14" y="16"/>
                </a:lnTo>
                <a:lnTo>
                  <a:pt x="16" y="18"/>
                </a:lnTo>
                <a:lnTo>
                  <a:pt x="16" y="21"/>
                </a:lnTo>
                <a:lnTo>
                  <a:pt x="14" y="26"/>
                </a:lnTo>
                <a:lnTo>
                  <a:pt x="11" y="32"/>
                </a:lnTo>
                <a:lnTo>
                  <a:pt x="8" y="29"/>
                </a:lnTo>
                <a:lnTo>
                  <a:pt x="6" y="32"/>
                </a:lnTo>
                <a:lnTo>
                  <a:pt x="6" y="35"/>
                </a:lnTo>
                <a:lnTo>
                  <a:pt x="6" y="35"/>
                </a:lnTo>
                <a:lnTo>
                  <a:pt x="3" y="35"/>
                </a:lnTo>
                <a:lnTo>
                  <a:pt x="3" y="35"/>
                </a:lnTo>
                <a:lnTo>
                  <a:pt x="0" y="35"/>
                </a:lnTo>
                <a:lnTo>
                  <a:pt x="0" y="10"/>
                </a:lnTo>
                <a:lnTo>
                  <a:pt x="0" y="1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7" name="Freeform 1334"/>
          <p:cNvSpPr>
            <a:spLocks/>
          </p:cNvSpPr>
          <p:nvPr/>
        </p:nvSpPr>
        <p:spPr bwMode="auto">
          <a:xfrm>
            <a:off x="4029485" y="3968906"/>
            <a:ext cx="87543" cy="87543"/>
          </a:xfrm>
          <a:custGeom>
            <a:avLst/>
            <a:gdLst/>
            <a:ahLst/>
            <a:cxnLst>
              <a:cxn ang="0">
                <a:pos x="30" y="57"/>
              </a:cxn>
              <a:cxn ang="0">
                <a:pos x="30" y="57"/>
              </a:cxn>
              <a:cxn ang="0">
                <a:pos x="30" y="54"/>
              </a:cxn>
              <a:cxn ang="0">
                <a:pos x="32" y="51"/>
              </a:cxn>
              <a:cxn ang="0">
                <a:pos x="35" y="51"/>
              </a:cxn>
              <a:cxn ang="0">
                <a:pos x="38" y="51"/>
              </a:cxn>
              <a:cxn ang="0">
                <a:pos x="38" y="49"/>
              </a:cxn>
              <a:cxn ang="0">
                <a:pos x="40" y="46"/>
              </a:cxn>
              <a:cxn ang="0">
                <a:pos x="43" y="43"/>
              </a:cxn>
              <a:cxn ang="0">
                <a:pos x="43" y="41"/>
              </a:cxn>
              <a:cxn ang="0">
                <a:pos x="46" y="38"/>
              </a:cxn>
              <a:cxn ang="0">
                <a:pos x="49" y="35"/>
              </a:cxn>
              <a:cxn ang="0">
                <a:pos x="51" y="35"/>
              </a:cxn>
              <a:cxn ang="0">
                <a:pos x="54" y="33"/>
              </a:cxn>
              <a:cxn ang="0">
                <a:pos x="54" y="30"/>
              </a:cxn>
              <a:cxn ang="0">
                <a:pos x="57" y="30"/>
              </a:cxn>
              <a:cxn ang="0">
                <a:pos x="57" y="27"/>
              </a:cxn>
              <a:cxn ang="0">
                <a:pos x="57" y="27"/>
              </a:cxn>
              <a:cxn ang="0">
                <a:pos x="54" y="27"/>
              </a:cxn>
              <a:cxn ang="0">
                <a:pos x="54" y="27"/>
              </a:cxn>
              <a:cxn ang="0">
                <a:pos x="51" y="27"/>
              </a:cxn>
              <a:cxn ang="0">
                <a:pos x="49" y="27"/>
              </a:cxn>
              <a:cxn ang="0">
                <a:pos x="49" y="25"/>
              </a:cxn>
              <a:cxn ang="0">
                <a:pos x="46" y="25"/>
              </a:cxn>
              <a:cxn ang="0">
                <a:pos x="46" y="25"/>
              </a:cxn>
              <a:cxn ang="0">
                <a:pos x="43" y="25"/>
              </a:cxn>
              <a:cxn ang="0">
                <a:pos x="43" y="0"/>
              </a:cxn>
              <a:cxn ang="0">
                <a:pos x="43" y="0"/>
              </a:cxn>
              <a:cxn ang="0">
                <a:pos x="22" y="0"/>
              </a:cxn>
              <a:cxn ang="0">
                <a:pos x="19" y="6"/>
              </a:cxn>
              <a:cxn ang="0">
                <a:pos x="14" y="6"/>
              </a:cxn>
              <a:cxn ang="0">
                <a:pos x="16" y="8"/>
              </a:cxn>
              <a:cxn ang="0">
                <a:pos x="16" y="8"/>
              </a:cxn>
              <a:cxn ang="0">
                <a:pos x="19" y="11"/>
              </a:cxn>
              <a:cxn ang="0">
                <a:pos x="22" y="14"/>
              </a:cxn>
              <a:cxn ang="0">
                <a:pos x="22" y="14"/>
              </a:cxn>
              <a:cxn ang="0">
                <a:pos x="24" y="16"/>
              </a:cxn>
              <a:cxn ang="0">
                <a:pos x="24" y="16"/>
              </a:cxn>
              <a:cxn ang="0">
                <a:pos x="24" y="19"/>
              </a:cxn>
              <a:cxn ang="0">
                <a:pos x="27" y="19"/>
              </a:cxn>
              <a:cxn ang="0">
                <a:pos x="30" y="19"/>
              </a:cxn>
              <a:cxn ang="0">
                <a:pos x="30" y="22"/>
              </a:cxn>
              <a:cxn ang="0">
                <a:pos x="27" y="22"/>
              </a:cxn>
              <a:cxn ang="0">
                <a:pos x="11" y="22"/>
              </a:cxn>
              <a:cxn ang="0">
                <a:pos x="3" y="35"/>
              </a:cxn>
              <a:cxn ang="0">
                <a:pos x="3" y="38"/>
              </a:cxn>
              <a:cxn ang="0">
                <a:pos x="3" y="38"/>
              </a:cxn>
              <a:cxn ang="0">
                <a:pos x="3" y="41"/>
              </a:cxn>
              <a:cxn ang="0">
                <a:pos x="3" y="41"/>
              </a:cxn>
              <a:cxn ang="0">
                <a:pos x="3" y="41"/>
              </a:cxn>
              <a:cxn ang="0">
                <a:pos x="3" y="43"/>
              </a:cxn>
              <a:cxn ang="0">
                <a:pos x="3" y="43"/>
              </a:cxn>
              <a:cxn ang="0">
                <a:pos x="0" y="46"/>
              </a:cxn>
              <a:cxn ang="0">
                <a:pos x="0" y="46"/>
              </a:cxn>
              <a:cxn ang="0">
                <a:pos x="3" y="49"/>
              </a:cxn>
              <a:cxn ang="0">
                <a:pos x="6" y="51"/>
              </a:cxn>
              <a:cxn ang="0">
                <a:pos x="6" y="51"/>
              </a:cxn>
              <a:cxn ang="0">
                <a:pos x="8" y="54"/>
              </a:cxn>
              <a:cxn ang="0">
                <a:pos x="16" y="57"/>
              </a:cxn>
              <a:cxn ang="0">
                <a:pos x="19" y="57"/>
              </a:cxn>
              <a:cxn ang="0">
                <a:pos x="24" y="57"/>
              </a:cxn>
              <a:cxn ang="0">
                <a:pos x="30" y="57"/>
              </a:cxn>
            </a:cxnLst>
            <a:rect l="0" t="0" r="r" b="b"/>
            <a:pathLst>
              <a:path w="57" h="57">
                <a:moveTo>
                  <a:pt x="30" y="57"/>
                </a:moveTo>
                <a:lnTo>
                  <a:pt x="30" y="57"/>
                </a:lnTo>
                <a:lnTo>
                  <a:pt x="30" y="54"/>
                </a:lnTo>
                <a:lnTo>
                  <a:pt x="32" y="51"/>
                </a:lnTo>
                <a:lnTo>
                  <a:pt x="35" y="51"/>
                </a:lnTo>
                <a:lnTo>
                  <a:pt x="38" y="51"/>
                </a:lnTo>
                <a:lnTo>
                  <a:pt x="38" y="49"/>
                </a:lnTo>
                <a:lnTo>
                  <a:pt x="40" y="46"/>
                </a:lnTo>
                <a:lnTo>
                  <a:pt x="43" y="43"/>
                </a:lnTo>
                <a:lnTo>
                  <a:pt x="43" y="41"/>
                </a:lnTo>
                <a:lnTo>
                  <a:pt x="46" y="38"/>
                </a:lnTo>
                <a:lnTo>
                  <a:pt x="49" y="35"/>
                </a:lnTo>
                <a:lnTo>
                  <a:pt x="51" y="35"/>
                </a:lnTo>
                <a:lnTo>
                  <a:pt x="54" y="33"/>
                </a:lnTo>
                <a:lnTo>
                  <a:pt x="54" y="30"/>
                </a:lnTo>
                <a:lnTo>
                  <a:pt x="57" y="30"/>
                </a:lnTo>
                <a:lnTo>
                  <a:pt x="57" y="27"/>
                </a:lnTo>
                <a:lnTo>
                  <a:pt x="57" y="27"/>
                </a:lnTo>
                <a:lnTo>
                  <a:pt x="54" y="27"/>
                </a:lnTo>
                <a:lnTo>
                  <a:pt x="54" y="27"/>
                </a:lnTo>
                <a:lnTo>
                  <a:pt x="51" y="27"/>
                </a:lnTo>
                <a:lnTo>
                  <a:pt x="49" y="27"/>
                </a:lnTo>
                <a:lnTo>
                  <a:pt x="49" y="25"/>
                </a:lnTo>
                <a:lnTo>
                  <a:pt x="46" y="25"/>
                </a:lnTo>
                <a:lnTo>
                  <a:pt x="46" y="25"/>
                </a:lnTo>
                <a:lnTo>
                  <a:pt x="43" y="25"/>
                </a:lnTo>
                <a:lnTo>
                  <a:pt x="43" y="0"/>
                </a:lnTo>
                <a:lnTo>
                  <a:pt x="43" y="0"/>
                </a:lnTo>
                <a:lnTo>
                  <a:pt x="22" y="0"/>
                </a:lnTo>
                <a:lnTo>
                  <a:pt x="19" y="6"/>
                </a:lnTo>
                <a:lnTo>
                  <a:pt x="14" y="6"/>
                </a:lnTo>
                <a:lnTo>
                  <a:pt x="16" y="8"/>
                </a:lnTo>
                <a:lnTo>
                  <a:pt x="16" y="8"/>
                </a:lnTo>
                <a:lnTo>
                  <a:pt x="19" y="11"/>
                </a:lnTo>
                <a:lnTo>
                  <a:pt x="22" y="14"/>
                </a:lnTo>
                <a:lnTo>
                  <a:pt x="22" y="14"/>
                </a:lnTo>
                <a:lnTo>
                  <a:pt x="24" y="16"/>
                </a:lnTo>
                <a:lnTo>
                  <a:pt x="24" y="16"/>
                </a:lnTo>
                <a:lnTo>
                  <a:pt x="24" y="19"/>
                </a:lnTo>
                <a:lnTo>
                  <a:pt x="27" y="19"/>
                </a:lnTo>
                <a:lnTo>
                  <a:pt x="30" y="19"/>
                </a:lnTo>
                <a:lnTo>
                  <a:pt x="30" y="22"/>
                </a:lnTo>
                <a:lnTo>
                  <a:pt x="27" y="22"/>
                </a:lnTo>
                <a:lnTo>
                  <a:pt x="11" y="22"/>
                </a:lnTo>
                <a:lnTo>
                  <a:pt x="3" y="35"/>
                </a:lnTo>
                <a:lnTo>
                  <a:pt x="3" y="38"/>
                </a:lnTo>
                <a:lnTo>
                  <a:pt x="3" y="38"/>
                </a:lnTo>
                <a:lnTo>
                  <a:pt x="3" y="41"/>
                </a:lnTo>
                <a:lnTo>
                  <a:pt x="3" y="41"/>
                </a:lnTo>
                <a:lnTo>
                  <a:pt x="3" y="41"/>
                </a:lnTo>
                <a:lnTo>
                  <a:pt x="3" y="43"/>
                </a:lnTo>
                <a:lnTo>
                  <a:pt x="3" y="43"/>
                </a:lnTo>
                <a:lnTo>
                  <a:pt x="0" y="46"/>
                </a:lnTo>
                <a:lnTo>
                  <a:pt x="0" y="46"/>
                </a:lnTo>
                <a:lnTo>
                  <a:pt x="3" y="49"/>
                </a:lnTo>
                <a:lnTo>
                  <a:pt x="6" y="51"/>
                </a:lnTo>
                <a:lnTo>
                  <a:pt x="6" y="51"/>
                </a:lnTo>
                <a:lnTo>
                  <a:pt x="8" y="54"/>
                </a:lnTo>
                <a:lnTo>
                  <a:pt x="16" y="57"/>
                </a:lnTo>
                <a:lnTo>
                  <a:pt x="19" y="57"/>
                </a:lnTo>
                <a:lnTo>
                  <a:pt x="24" y="57"/>
                </a:lnTo>
                <a:lnTo>
                  <a:pt x="30" y="5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8" name="Freeform 1335"/>
          <p:cNvSpPr>
            <a:spLocks noEditPoints="1"/>
          </p:cNvSpPr>
          <p:nvPr/>
        </p:nvSpPr>
        <p:spPr bwMode="auto">
          <a:xfrm>
            <a:off x="3559520" y="3598769"/>
            <a:ext cx="597440" cy="440785"/>
          </a:xfrm>
          <a:custGeom>
            <a:avLst/>
            <a:gdLst/>
            <a:ahLst/>
            <a:cxnLst>
              <a:cxn ang="0">
                <a:pos x="148" y="26"/>
              </a:cxn>
              <a:cxn ang="0">
                <a:pos x="159" y="37"/>
              </a:cxn>
              <a:cxn ang="0">
                <a:pos x="164" y="53"/>
              </a:cxn>
              <a:cxn ang="0">
                <a:pos x="175" y="61"/>
              </a:cxn>
              <a:cxn ang="0">
                <a:pos x="185" y="61"/>
              </a:cxn>
              <a:cxn ang="0">
                <a:pos x="201" y="53"/>
              </a:cxn>
              <a:cxn ang="0">
                <a:pos x="215" y="72"/>
              </a:cxn>
              <a:cxn ang="0">
                <a:pos x="228" y="96"/>
              </a:cxn>
              <a:cxn ang="0">
                <a:pos x="244" y="115"/>
              </a:cxn>
              <a:cxn ang="0">
                <a:pos x="253" y="120"/>
              </a:cxn>
              <a:cxn ang="0">
                <a:pos x="247" y="134"/>
              </a:cxn>
              <a:cxn ang="0">
                <a:pos x="242" y="169"/>
              </a:cxn>
              <a:cxn ang="0">
                <a:pos x="244" y="190"/>
              </a:cxn>
              <a:cxn ang="0">
                <a:pos x="266" y="225"/>
              </a:cxn>
              <a:cxn ang="0">
                <a:pos x="295" y="231"/>
              </a:cxn>
              <a:cxn ang="0">
                <a:pos x="320" y="233"/>
              </a:cxn>
              <a:cxn ang="0">
                <a:pos x="333" y="212"/>
              </a:cxn>
              <a:cxn ang="0">
                <a:pos x="368" y="185"/>
              </a:cxn>
              <a:cxn ang="0">
                <a:pos x="384" y="198"/>
              </a:cxn>
              <a:cxn ang="0">
                <a:pos x="376" y="220"/>
              </a:cxn>
              <a:cxn ang="0">
                <a:pos x="368" y="225"/>
              </a:cxn>
              <a:cxn ang="0">
                <a:pos x="355" y="239"/>
              </a:cxn>
              <a:cxn ang="0">
                <a:pos x="322" y="249"/>
              </a:cxn>
              <a:cxn ang="0">
                <a:pos x="317" y="263"/>
              </a:cxn>
              <a:cxn ang="0">
                <a:pos x="306" y="284"/>
              </a:cxn>
              <a:cxn ang="0">
                <a:pos x="279" y="263"/>
              </a:cxn>
              <a:cxn ang="0">
                <a:pos x="277" y="263"/>
              </a:cxn>
              <a:cxn ang="0">
                <a:pos x="274" y="266"/>
              </a:cxn>
              <a:cxn ang="0">
                <a:pos x="228" y="263"/>
              </a:cxn>
              <a:cxn ang="0">
                <a:pos x="196" y="252"/>
              </a:cxn>
              <a:cxn ang="0">
                <a:pos x="164" y="233"/>
              </a:cxn>
              <a:cxn ang="0">
                <a:pos x="142" y="220"/>
              </a:cxn>
              <a:cxn ang="0">
                <a:pos x="134" y="198"/>
              </a:cxn>
              <a:cxn ang="0">
                <a:pos x="134" y="171"/>
              </a:cxn>
              <a:cxn ang="0">
                <a:pos x="105" y="134"/>
              </a:cxn>
              <a:cxn ang="0">
                <a:pos x="91" y="118"/>
              </a:cxn>
              <a:cxn ang="0">
                <a:pos x="91" y="104"/>
              </a:cxn>
              <a:cxn ang="0">
                <a:pos x="78" y="86"/>
              </a:cxn>
              <a:cxn ang="0">
                <a:pos x="65" y="69"/>
              </a:cxn>
              <a:cxn ang="0">
                <a:pos x="54" y="48"/>
              </a:cxn>
              <a:cxn ang="0">
                <a:pos x="46" y="24"/>
              </a:cxn>
              <a:cxn ang="0">
                <a:pos x="30" y="26"/>
              </a:cxn>
              <a:cxn ang="0">
                <a:pos x="40" y="61"/>
              </a:cxn>
              <a:cxn ang="0">
                <a:pos x="54" y="83"/>
              </a:cxn>
              <a:cxn ang="0">
                <a:pos x="62" y="99"/>
              </a:cxn>
              <a:cxn ang="0">
                <a:pos x="67" y="123"/>
              </a:cxn>
              <a:cxn ang="0">
                <a:pos x="75" y="139"/>
              </a:cxn>
              <a:cxn ang="0">
                <a:pos x="78" y="161"/>
              </a:cxn>
              <a:cxn ang="0">
                <a:pos x="59" y="137"/>
              </a:cxn>
              <a:cxn ang="0">
                <a:pos x="48" y="107"/>
              </a:cxn>
              <a:cxn ang="0">
                <a:pos x="35" y="96"/>
              </a:cxn>
              <a:cxn ang="0">
                <a:pos x="22" y="80"/>
              </a:cxn>
              <a:cxn ang="0">
                <a:pos x="32" y="75"/>
              </a:cxn>
              <a:cxn ang="0">
                <a:pos x="16" y="48"/>
              </a:cxn>
              <a:cxn ang="0">
                <a:pos x="11" y="24"/>
              </a:cxn>
              <a:cxn ang="0">
                <a:pos x="73" y="129"/>
              </a:cxn>
              <a:cxn ang="0">
                <a:pos x="75" y="137"/>
              </a:cxn>
              <a:cxn ang="0">
                <a:pos x="247" y="134"/>
              </a:cxn>
            </a:cxnLst>
            <a:rect l="0" t="0" r="r" b="b"/>
            <a:pathLst>
              <a:path w="389" h="287">
                <a:moveTo>
                  <a:pt x="0" y="0"/>
                </a:moveTo>
                <a:lnTo>
                  <a:pt x="35" y="0"/>
                </a:lnTo>
                <a:lnTo>
                  <a:pt x="35" y="0"/>
                </a:lnTo>
                <a:lnTo>
                  <a:pt x="35" y="2"/>
                </a:lnTo>
                <a:lnTo>
                  <a:pt x="81" y="24"/>
                </a:lnTo>
                <a:lnTo>
                  <a:pt x="118" y="24"/>
                </a:lnTo>
                <a:lnTo>
                  <a:pt x="118" y="18"/>
                </a:lnTo>
                <a:lnTo>
                  <a:pt x="142" y="18"/>
                </a:lnTo>
                <a:lnTo>
                  <a:pt x="142" y="21"/>
                </a:lnTo>
                <a:lnTo>
                  <a:pt x="145" y="24"/>
                </a:lnTo>
                <a:lnTo>
                  <a:pt x="148" y="26"/>
                </a:lnTo>
                <a:lnTo>
                  <a:pt x="148" y="26"/>
                </a:lnTo>
                <a:lnTo>
                  <a:pt x="148" y="26"/>
                </a:lnTo>
                <a:lnTo>
                  <a:pt x="150" y="29"/>
                </a:lnTo>
                <a:lnTo>
                  <a:pt x="150" y="29"/>
                </a:lnTo>
                <a:lnTo>
                  <a:pt x="150" y="32"/>
                </a:lnTo>
                <a:lnTo>
                  <a:pt x="153" y="32"/>
                </a:lnTo>
                <a:lnTo>
                  <a:pt x="153" y="34"/>
                </a:lnTo>
                <a:lnTo>
                  <a:pt x="153" y="34"/>
                </a:lnTo>
                <a:lnTo>
                  <a:pt x="153" y="34"/>
                </a:lnTo>
                <a:lnTo>
                  <a:pt x="156" y="37"/>
                </a:lnTo>
                <a:lnTo>
                  <a:pt x="159" y="37"/>
                </a:lnTo>
                <a:lnTo>
                  <a:pt x="159" y="43"/>
                </a:lnTo>
                <a:lnTo>
                  <a:pt x="159" y="43"/>
                </a:lnTo>
                <a:lnTo>
                  <a:pt x="159" y="43"/>
                </a:lnTo>
                <a:lnTo>
                  <a:pt x="161" y="43"/>
                </a:lnTo>
                <a:lnTo>
                  <a:pt x="161" y="45"/>
                </a:lnTo>
                <a:lnTo>
                  <a:pt x="161" y="48"/>
                </a:lnTo>
                <a:lnTo>
                  <a:pt x="161" y="48"/>
                </a:lnTo>
                <a:lnTo>
                  <a:pt x="159" y="48"/>
                </a:lnTo>
                <a:lnTo>
                  <a:pt x="159" y="48"/>
                </a:lnTo>
                <a:lnTo>
                  <a:pt x="161" y="51"/>
                </a:lnTo>
                <a:lnTo>
                  <a:pt x="164" y="53"/>
                </a:lnTo>
                <a:lnTo>
                  <a:pt x="164" y="56"/>
                </a:lnTo>
                <a:lnTo>
                  <a:pt x="164" y="56"/>
                </a:lnTo>
                <a:lnTo>
                  <a:pt x="164" y="56"/>
                </a:lnTo>
                <a:lnTo>
                  <a:pt x="167" y="59"/>
                </a:lnTo>
                <a:lnTo>
                  <a:pt x="167" y="59"/>
                </a:lnTo>
                <a:lnTo>
                  <a:pt x="169" y="59"/>
                </a:lnTo>
                <a:lnTo>
                  <a:pt x="169" y="59"/>
                </a:lnTo>
                <a:lnTo>
                  <a:pt x="169" y="61"/>
                </a:lnTo>
                <a:lnTo>
                  <a:pt x="169" y="61"/>
                </a:lnTo>
                <a:lnTo>
                  <a:pt x="172" y="61"/>
                </a:lnTo>
                <a:lnTo>
                  <a:pt x="175" y="61"/>
                </a:lnTo>
                <a:lnTo>
                  <a:pt x="175" y="64"/>
                </a:lnTo>
                <a:lnTo>
                  <a:pt x="177" y="64"/>
                </a:lnTo>
                <a:lnTo>
                  <a:pt x="180" y="67"/>
                </a:lnTo>
                <a:lnTo>
                  <a:pt x="180" y="67"/>
                </a:lnTo>
                <a:lnTo>
                  <a:pt x="180" y="67"/>
                </a:lnTo>
                <a:lnTo>
                  <a:pt x="183" y="67"/>
                </a:lnTo>
                <a:lnTo>
                  <a:pt x="183" y="64"/>
                </a:lnTo>
                <a:lnTo>
                  <a:pt x="185" y="64"/>
                </a:lnTo>
                <a:lnTo>
                  <a:pt x="185" y="64"/>
                </a:lnTo>
                <a:lnTo>
                  <a:pt x="185" y="61"/>
                </a:lnTo>
                <a:lnTo>
                  <a:pt x="185" y="61"/>
                </a:lnTo>
                <a:lnTo>
                  <a:pt x="188" y="61"/>
                </a:lnTo>
                <a:lnTo>
                  <a:pt x="188" y="56"/>
                </a:lnTo>
                <a:lnTo>
                  <a:pt x="191" y="56"/>
                </a:lnTo>
                <a:lnTo>
                  <a:pt x="193" y="53"/>
                </a:lnTo>
                <a:lnTo>
                  <a:pt x="193" y="56"/>
                </a:lnTo>
                <a:lnTo>
                  <a:pt x="193" y="56"/>
                </a:lnTo>
                <a:lnTo>
                  <a:pt x="193" y="56"/>
                </a:lnTo>
                <a:lnTo>
                  <a:pt x="196" y="53"/>
                </a:lnTo>
                <a:lnTo>
                  <a:pt x="199" y="53"/>
                </a:lnTo>
                <a:lnTo>
                  <a:pt x="201" y="53"/>
                </a:lnTo>
                <a:lnTo>
                  <a:pt x="201" y="53"/>
                </a:lnTo>
                <a:lnTo>
                  <a:pt x="204" y="53"/>
                </a:lnTo>
                <a:lnTo>
                  <a:pt x="204" y="56"/>
                </a:lnTo>
                <a:lnTo>
                  <a:pt x="207" y="53"/>
                </a:lnTo>
                <a:lnTo>
                  <a:pt x="207" y="56"/>
                </a:lnTo>
                <a:lnTo>
                  <a:pt x="210" y="56"/>
                </a:lnTo>
                <a:lnTo>
                  <a:pt x="212" y="59"/>
                </a:lnTo>
                <a:lnTo>
                  <a:pt x="215" y="64"/>
                </a:lnTo>
                <a:lnTo>
                  <a:pt x="215" y="67"/>
                </a:lnTo>
                <a:lnTo>
                  <a:pt x="215" y="67"/>
                </a:lnTo>
                <a:lnTo>
                  <a:pt x="215" y="69"/>
                </a:lnTo>
                <a:lnTo>
                  <a:pt x="215" y="72"/>
                </a:lnTo>
                <a:lnTo>
                  <a:pt x="218" y="72"/>
                </a:lnTo>
                <a:lnTo>
                  <a:pt x="218" y="75"/>
                </a:lnTo>
                <a:lnTo>
                  <a:pt x="220" y="80"/>
                </a:lnTo>
                <a:lnTo>
                  <a:pt x="220" y="80"/>
                </a:lnTo>
                <a:lnTo>
                  <a:pt x="223" y="83"/>
                </a:lnTo>
                <a:lnTo>
                  <a:pt x="223" y="83"/>
                </a:lnTo>
                <a:lnTo>
                  <a:pt x="226" y="86"/>
                </a:lnTo>
                <a:lnTo>
                  <a:pt x="226" y="88"/>
                </a:lnTo>
                <a:lnTo>
                  <a:pt x="228" y="91"/>
                </a:lnTo>
                <a:lnTo>
                  <a:pt x="228" y="94"/>
                </a:lnTo>
                <a:lnTo>
                  <a:pt x="228" y="96"/>
                </a:lnTo>
                <a:lnTo>
                  <a:pt x="228" y="96"/>
                </a:lnTo>
                <a:lnTo>
                  <a:pt x="228" y="96"/>
                </a:lnTo>
                <a:lnTo>
                  <a:pt x="231" y="104"/>
                </a:lnTo>
                <a:lnTo>
                  <a:pt x="231" y="107"/>
                </a:lnTo>
                <a:lnTo>
                  <a:pt x="231" y="110"/>
                </a:lnTo>
                <a:lnTo>
                  <a:pt x="231" y="110"/>
                </a:lnTo>
                <a:lnTo>
                  <a:pt x="234" y="110"/>
                </a:lnTo>
                <a:lnTo>
                  <a:pt x="236" y="110"/>
                </a:lnTo>
                <a:lnTo>
                  <a:pt x="236" y="112"/>
                </a:lnTo>
                <a:lnTo>
                  <a:pt x="239" y="112"/>
                </a:lnTo>
                <a:lnTo>
                  <a:pt x="244" y="115"/>
                </a:lnTo>
                <a:lnTo>
                  <a:pt x="247" y="115"/>
                </a:lnTo>
                <a:lnTo>
                  <a:pt x="247" y="118"/>
                </a:lnTo>
                <a:lnTo>
                  <a:pt x="250" y="118"/>
                </a:lnTo>
                <a:lnTo>
                  <a:pt x="250" y="120"/>
                </a:lnTo>
                <a:lnTo>
                  <a:pt x="250" y="120"/>
                </a:lnTo>
                <a:lnTo>
                  <a:pt x="253" y="120"/>
                </a:lnTo>
                <a:lnTo>
                  <a:pt x="253" y="115"/>
                </a:lnTo>
                <a:lnTo>
                  <a:pt x="255" y="115"/>
                </a:lnTo>
                <a:lnTo>
                  <a:pt x="255" y="115"/>
                </a:lnTo>
                <a:lnTo>
                  <a:pt x="255" y="118"/>
                </a:lnTo>
                <a:lnTo>
                  <a:pt x="253" y="120"/>
                </a:lnTo>
                <a:lnTo>
                  <a:pt x="253" y="123"/>
                </a:lnTo>
                <a:lnTo>
                  <a:pt x="250" y="126"/>
                </a:lnTo>
                <a:lnTo>
                  <a:pt x="250" y="129"/>
                </a:lnTo>
                <a:lnTo>
                  <a:pt x="247" y="129"/>
                </a:lnTo>
                <a:lnTo>
                  <a:pt x="250" y="129"/>
                </a:lnTo>
                <a:lnTo>
                  <a:pt x="250" y="126"/>
                </a:lnTo>
                <a:lnTo>
                  <a:pt x="247" y="126"/>
                </a:lnTo>
                <a:lnTo>
                  <a:pt x="247" y="129"/>
                </a:lnTo>
                <a:lnTo>
                  <a:pt x="244" y="131"/>
                </a:lnTo>
                <a:lnTo>
                  <a:pt x="247" y="131"/>
                </a:lnTo>
                <a:lnTo>
                  <a:pt x="247" y="134"/>
                </a:lnTo>
                <a:lnTo>
                  <a:pt x="244" y="137"/>
                </a:lnTo>
                <a:lnTo>
                  <a:pt x="244" y="139"/>
                </a:lnTo>
                <a:lnTo>
                  <a:pt x="244" y="142"/>
                </a:lnTo>
                <a:lnTo>
                  <a:pt x="244" y="142"/>
                </a:lnTo>
                <a:lnTo>
                  <a:pt x="244" y="145"/>
                </a:lnTo>
                <a:lnTo>
                  <a:pt x="244" y="147"/>
                </a:lnTo>
                <a:lnTo>
                  <a:pt x="242" y="153"/>
                </a:lnTo>
                <a:lnTo>
                  <a:pt x="244" y="158"/>
                </a:lnTo>
                <a:lnTo>
                  <a:pt x="242" y="163"/>
                </a:lnTo>
                <a:lnTo>
                  <a:pt x="242" y="166"/>
                </a:lnTo>
                <a:lnTo>
                  <a:pt x="242" y="169"/>
                </a:lnTo>
                <a:lnTo>
                  <a:pt x="242" y="174"/>
                </a:lnTo>
                <a:lnTo>
                  <a:pt x="242" y="177"/>
                </a:lnTo>
                <a:lnTo>
                  <a:pt x="244" y="182"/>
                </a:lnTo>
                <a:lnTo>
                  <a:pt x="244" y="188"/>
                </a:lnTo>
                <a:lnTo>
                  <a:pt x="244" y="188"/>
                </a:lnTo>
                <a:lnTo>
                  <a:pt x="244" y="182"/>
                </a:lnTo>
                <a:lnTo>
                  <a:pt x="242" y="180"/>
                </a:lnTo>
                <a:lnTo>
                  <a:pt x="242" y="182"/>
                </a:lnTo>
                <a:lnTo>
                  <a:pt x="242" y="182"/>
                </a:lnTo>
                <a:lnTo>
                  <a:pt x="244" y="190"/>
                </a:lnTo>
                <a:lnTo>
                  <a:pt x="244" y="190"/>
                </a:lnTo>
                <a:lnTo>
                  <a:pt x="244" y="193"/>
                </a:lnTo>
                <a:lnTo>
                  <a:pt x="244" y="196"/>
                </a:lnTo>
                <a:lnTo>
                  <a:pt x="247" y="198"/>
                </a:lnTo>
                <a:lnTo>
                  <a:pt x="253" y="206"/>
                </a:lnTo>
                <a:lnTo>
                  <a:pt x="255" y="209"/>
                </a:lnTo>
                <a:lnTo>
                  <a:pt x="258" y="212"/>
                </a:lnTo>
                <a:lnTo>
                  <a:pt x="258" y="214"/>
                </a:lnTo>
                <a:lnTo>
                  <a:pt x="258" y="217"/>
                </a:lnTo>
                <a:lnTo>
                  <a:pt x="263" y="223"/>
                </a:lnTo>
                <a:lnTo>
                  <a:pt x="266" y="225"/>
                </a:lnTo>
                <a:lnTo>
                  <a:pt x="266" y="225"/>
                </a:lnTo>
                <a:lnTo>
                  <a:pt x="271" y="225"/>
                </a:lnTo>
                <a:lnTo>
                  <a:pt x="271" y="225"/>
                </a:lnTo>
                <a:lnTo>
                  <a:pt x="274" y="228"/>
                </a:lnTo>
                <a:lnTo>
                  <a:pt x="279" y="233"/>
                </a:lnTo>
                <a:lnTo>
                  <a:pt x="279" y="236"/>
                </a:lnTo>
                <a:lnTo>
                  <a:pt x="282" y="233"/>
                </a:lnTo>
                <a:lnTo>
                  <a:pt x="287" y="233"/>
                </a:lnTo>
                <a:lnTo>
                  <a:pt x="287" y="233"/>
                </a:lnTo>
                <a:lnTo>
                  <a:pt x="290" y="233"/>
                </a:lnTo>
                <a:lnTo>
                  <a:pt x="295" y="231"/>
                </a:lnTo>
                <a:lnTo>
                  <a:pt x="295" y="231"/>
                </a:lnTo>
                <a:lnTo>
                  <a:pt x="301" y="231"/>
                </a:lnTo>
                <a:lnTo>
                  <a:pt x="304" y="231"/>
                </a:lnTo>
                <a:lnTo>
                  <a:pt x="306" y="228"/>
                </a:lnTo>
                <a:lnTo>
                  <a:pt x="309" y="228"/>
                </a:lnTo>
                <a:lnTo>
                  <a:pt x="314" y="228"/>
                </a:lnTo>
                <a:lnTo>
                  <a:pt x="314" y="228"/>
                </a:lnTo>
                <a:lnTo>
                  <a:pt x="317" y="228"/>
                </a:lnTo>
                <a:lnTo>
                  <a:pt x="314" y="228"/>
                </a:lnTo>
                <a:lnTo>
                  <a:pt x="314" y="231"/>
                </a:lnTo>
                <a:lnTo>
                  <a:pt x="317" y="233"/>
                </a:lnTo>
                <a:lnTo>
                  <a:pt x="320" y="233"/>
                </a:lnTo>
                <a:lnTo>
                  <a:pt x="320" y="233"/>
                </a:lnTo>
                <a:lnTo>
                  <a:pt x="322" y="233"/>
                </a:lnTo>
                <a:lnTo>
                  <a:pt x="325" y="228"/>
                </a:lnTo>
                <a:lnTo>
                  <a:pt x="325" y="225"/>
                </a:lnTo>
                <a:lnTo>
                  <a:pt x="325" y="223"/>
                </a:lnTo>
                <a:lnTo>
                  <a:pt x="322" y="225"/>
                </a:lnTo>
                <a:lnTo>
                  <a:pt x="322" y="225"/>
                </a:lnTo>
                <a:lnTo>
                  <a:pt x="328" y="220"/>
                </a:lnTo>
                <a:lnTo>
                  <a:pt x="330" y="220"/>
                </a:lnTo>
                <a:lnTo>
                  <a:pt x="333" y="217"/>
                </a:lnTo>
                <a:lnTo>
                  <a:pt x="333" y="212"/>
                </a:lnTo>
                <a:lnTo>
                  <a:pt x="338" y="206"/>
                </a:lnTo>
                <a:lnTo>
                  <a:pt x="336" y="206"/>
                </a:lnTo>
                <a:lnTo>
                  <a:pt x="338" y="198"/>
                </a:lnTo>
                <a:lnTo>
                  <a:pt x="344" y="193"/>
                </a:lnTo>
                <a:lnTo>
                  <a:pt x="341" y="193"/>
                </a:lnTo>
                <a:lnTo>
                  <a:pt x="341" y="190"/>
                </a:lnTo>
                <a:lnTo>
                  <a:pt x="349" y="188"/>
                </a:lnTo>
                <a:lnTo>
                  <a:pt x="360" y="188"/>
                </a:lnTo>
                <a:lnTo>
                  <a:pt x="363" y="185"/>
                </a:lnTo>
                <a:lnTo>
                  <a:pt x="365" y="185"/>
                </a:lnTo>
                <a:lnTo>
                  <a:pt x="368" y="185"/>
                </a:lnTo>
                <a:lnTo>
                  <a:pt x="371" y="185"/>
                </a:lnTo>
                <a:lnTo>
                  <a:pt x="371" y="182"/>
                </a:lnTo>
                <a:lnTo>
                  <a:pt x="376" y="182"/>
                </a:lnTo>
                <a:lnTo>
                  <a:pt x="381" y="185"/>
                </a:lnTo>
                <a:lnTo>
                  <a:pt x="384" y="185"/>
                </a:lnTo>
                <a:lnTo>
                  <a:pt x="384" y="182"/>
                </a:lnTo>
                <a:lnTo>
                  <a:pt x="384" y="182"/>
                </a:lnTo>
                <a:lnTo>
                  <a:pt x="389" y="188"/>
                </a:lnTo>
                <a:lnTo>
                  <a:pt x="389" y="190"/>
                </a:lnTo>
                <a:lnTo>
                  <a:pt x="387" y="193"/>
                </a:lnTo>
                <a:lnTo>
                  <a:pt x="384" y="198"/>
                </a:lnTo>
                <a:lnTo>
                  <a:pt x="379" y="204"/>
                </a:lnTo>
                <a:lnTo>
                  <a:pt x="376" y="206"/>
                </a:lnTo>
                <a:lnTo>
                  <a:pt x="376" y="209"/>
                </a:lnTo>
                <a:lnTo>
                  <a:pt x="373" y="212"/>
                </a:lnTo>
                <a:lnTo>
                  <a:pt x="373" y="212"/>
                </a:lnTo>
                <a:lnTo>
                  <a:pt x="376" y="214"/>
                </a:lnTo>
                <a:lnTo>
                  <a:pt x="379" y="214"/>
                </a:lnTo>
                <a:lnTo>
                  <a:pt x="376" y="214"/>
                </a:lnTo>
                <a:lnTo>
                  <a:pt x="373" y="220"/>
                </a:lnTo>
                <a:lnTo>
                  <a:pt x="373" y="220"/>
                </a:lnTo>
                <a:lnTo>
                  <a:pt x="376" y="220"/>
                </a:lnTo>
                <a:lnTo>
                  <a:pt x="376" y="220"/>
                </a:lnTo>
                <a:lnTo>
                  <a:pt x="379" y="220"/>
                </a:lnTo>
                <a:lnTo>
                  <a:pt x="376" y="220"/>
                </a:lnTo>
                <a:lnTo>
                  <a:pt x="373" y="231"/>
                </a:lnTo>
                <a:lnTo>
                  <a:pt x="371" y="233"/>
                </a:lnTo>
                <a:lnTo>
                  <a:pt x="371" y="236"/>
                </a:lnTo>
                <a:lnTo>
                  <a:pt x="371" y="233"/>
                </a:lnTo>
                <a:lnTo>
                  <a:pt x="368" y="231"/>
                </a:lnTo>
                <a:lnTo>
                  <a:pt x="368" y="231"/>
                </a:lnTo>
                <a:lnTo>
                  <a:pt x="368" y="228"/>
                </a:lnTo>
                <a:lnTo>
                  <a:pt x="368" y="225"/>
                </a:lnTo>
                <a:lnTo>
                  <a:pt x="368" y="225"/>
                </a:lnTo>
                <a:lnTo>
                  <a:pt x="363" y="231"/>
                </a:lnTo>
                <a:lnTo>
                  <a:pt x="363" y="231"/>
                </a:lnTo>
                <a:lnTo>
                  <a:pt x="363" y="231"/>
                </a:lnTo>
                <a:lnTo>
                  <a:pt x="360" y="231"/>
                </a:lnTo>
                <a:lnTo>
                  <a:pt x="360" y="233"/>
                </a:lnTo>
                <a:lnTo>
                  <a:pt x="357" y="233"/>
                </a:lnTo>
                <a:lnTo>
                  <a:pt x="357" y="236"/>
                </a:lnTo>
                <a:lnTo>
                  <a:pt x="357" y="239"/>
                </a:lnTo>
                <a:lnTo>
                  <a:pt x="357" y="239"/>
                </a:lnTo>
                <a:lnTo>
                  <a:pt x="355" y="239"/>
                </a:lnTo>
                <a:lnTo>
                  <a:pt x="355" y="239"/>
                </a:lnTo>
                <a:lnTo>
                  <a:pt x="355" y="239"/>
                </a:lnTo>
                <a:lnTo>
                  <a:pt x="355" y="239"/>
                </a:lnTo>
                <a:lnTo>
                  <a:pt x="352" y="239"/>
                </a:lnTo>
                <a:lnTo>
                  <a:pt x="349" y="239"/>
                </a:lnTo>
                <a:lnTo>
                  <a:pt x="349" y="241"/>
                </a:lnTo>
                <a:lnTo>
                  <a:pt x="328" y="241"/>
                </a:lnTo>
                <a:lnTo>
                  <a:pt x="325" y="247"/>
                </a:lnTo>
                <a:lnTo>
                  <a:pt x="320" y="247"/>
                </a:lnTo>
                <a:lnTo>
                  <a:pt x="322" y="249"/>
                </a:lnTo>
                <a:lnTo>
                  <a:pt x="322" y="249"/>
                </a:lnTo>
                <a:lnTo>
                  <a:pt x="325" y="252"/>
                </a:lnTo>
                <a:lnTo>
                  <a:pt x="328" y="255"/>
                </a:lnTo>
                <a:lnTo>
                  <a:pt x="328" y="255"/>
                </a:lnTo>
                <a:lnTo>
                  <a:pt x="330" y="257"/>
                </a:lnTo>
                <a:lnTo>
                  <a:pt x="330" y="257"/>
                </a:lnTo>
                <a:lnTo>
                  <a:pt x="330" y="260"/>
                </a:lnTo>
                <a:lnTo>
                  <a:pt x="333" y="260"/>
                </a:lnTo>
                <a:lnTo>
                  <a:pt x="336" y="260"/>
                </a:lnTo>
                <a:lnTo>
                  <a:pt x="336" y="263"/>
                </a:lnTo>
                <a:lnTo>
                  <a:pt x="333" y="263"/>
                </a:lnTo>
                <a:lnTo>
                  <a:pt x="317" y="263"/>
                </a:lnTo>
                <a:lnTo>
                  <a:pt x="309" y="276"/>
                </a:lnTo>
                <a:lnTo>
                  <a:pt x="309" y="279"/>
                </a:lnTo>
                <a:lnTo>
                  <a:pt x="309" y="279"/>
                </a:lnTo>
                <a:lnTo>
                  <a:pt x="309" y="282"/>
                </a:lnTo>
                <a:lnTo>
                  <a:pt x="309" y="282"/>
                </a:lnTo>
                <a:lnTo>
                  <a:pt x="309" y="282"/>
                </a:lnTo>
                <a:lnTo>
                  <a:pt x="309" y="284"/>
                </a:lnTo>
                <a:lnTo>
                  <a:pt x="309" y="284"/>
                </a:lnTo>
                <a:lnTo>
                  <a:pt x="306" y="287"/>
                </a:lnTo>
                <a:lnTo>
                  <a:pt x="306" y="287"/>
                </a:lnTo>
                <a:lnTo>
                  <a:pt x="306" y="284"/>
                </a:lnTo>
                <a:lnTo>
                  <a:pt x="301" y="282"/>
                </a:lnTo>
                <a:lnTo>
                  <a:pt x="301" y="279"/>
                </a:lnTo>
                <a:lnTo>
                  <a:pt x="298" y="279"/>
                </a:lnTo>
                <a:lnTo>
                  <a:pt x="287" y="271"/>
                </a:lnTo>
                <a:lnTo>
                  <a:pt x="287" y="268"/>
                </a:lnTo>
                <a:lnTo>
                  <a:pt x="287" y="268"/>
                </a:lnTo>
                <a:lnTo>
                  <a:pt x="285" y="266"/>
                </a:lnTo>
                <a:lnTo>
                  <a:pt x="282" y="263"/>
                </a:lnTo>
                <a:lnTo>
                  <a:pt x="279" y="263"/>
                </a:lnTo>
                <a:lnTo>
                  <a:pt x="279" y="263"/>
                </a:lnTo>
                <a:lnTo>
                  <a:pt x="279" y="263"/>
                </a:lnTo>
                <a:lnTo>
                  <a:pt x="279" y="263"/>
                </a:lnTo>
                <a:lnTo>
                  <a:pt x="282" y="266"/>
                </a:lnTo>
                <a:lnTo>
                  <a:pt x="287" y="268"/>
                </a:lnTo>
                <a:lnTo>
                  <a:pt x="287" y="268"/>
                </a:lnTo>
                <a:lnTo>
                  <a:pt x="285" y="268"/>
                </a:lnTo>
                <a:lnTo>
                  <a:pt x="279" y="266"/>
                </a:lnTo>
                <a:lnTo>
                  <a:pt x="277" y="263"/>
                </a:lnTo>
                <a:lnTo>
                  <a:pt x="277" y="263"/>
                </a:lnTo>
                <a:lnTo>
                  <a:pt x="274" y="263"/>
                </a:lnTo>
                <a:lnTo>
                  <a:pt x="277" y="263"/>
                </a:lnTo>
                <a:lnTo>
                  <a:pt x="277" y="263"/>
                </a:lnTo>
                <a:lnTo>
                  <a:pt x="277" y="260"/>
                </a:lnTo>
                <a:lnTo>
                  <a:pt x="274" y="260"/>
                </a:lnTo>
                <a:lnTo>
                  <a:pt x="274" y="263"/>
                </a:lnTo>
                <a:lnTo>
                  <a:pt x="274" y="260"/>
                </a:lnTo>
                <a:lnTo>
                  <a:pt x="271" y="260"/>
                </a:lnTo>
                <a:lnTo>
                  <a:pt x="269" y="263"/>
                </a:lnTo>
                <a:lnTo>
                  <a:pt x="269" y="263"/>
                </a:lnTo>
                <a:lnTo>
                  <a:pt x="271" y="263"/>
                </a:lnTo>
                <a:lnTo>
                  <a:pt x="274" y="263"/>
                </a:lnTo>
                <a:lnTo>
                  <a:pt x="274" y="266"/>
                </a:lnTo>
                <a:lnTo>
                  <a:pt x="274" y="266"/>
                </a:lnTo>
                <a:lnTo>
                  <a:pt x="269" y="266"/>
                </a:lnTo>
                <a:lnTo>
                  <a:pt x="266" y="266"/>
                </a:lnTo>
                <a:lnTo>
                  <a:pt x="263" y="268"/>
                </a:lnTo>
                <a:lnTo>
                  <a:pt x="261" y="268"/>
                </a:lnTo>
                <a:lnTo>
                  <a:pt x="253" y="271"/>
                </a:lnTo>
                <a:lnTo>
                  <a:pt x="250" y="271"/>
                </a:lnTo>
                <a:lnTo>
                  <a:pt x="244" y="268"/>
                </a:lnTo>
                <a:lnTo>
                  <a:pt x="239" y="266"/>
                </a:lnTo>
                <a:lnTo>
                  <a:pt x="236" y="266"/>
                </a:lnTo>
                <a:lnTo>
                  <a:pt x="231" y="266"/>
                </a:lnTo>
                <a:lnTo>
                  <a:pt x="228" y="263"/>
                </a:lnTo>
                <a:lnTo>
                  <a:pt x="226" y="263"/>
                </a:lnTo>
                <a:lnTo>
                  <a:pt x="226" y="263"/>
                </a:lnTo>
                <a:lnTo>
                  <a:pt x="220" y="260"/>
                </a:lnTo>
                <a:lnTo>
                  <a:pt x="220" y="257"/>
                </a:lnTo>
                <a:lnTo>
                  <a:pt x="218" y="257"/>
                </a:lnTo>
                <a:lnTo>
                  <a:pt x="218" y="257"/>
                </a:lnTo>
                <a:lnTo>
                  <a:pt x="212" y="257"/>
                </a:lnTo>
                <a:lnTo>
                  <a:pt x="210" y="257"/>
                </a:lnTo>
                <a:lnTo>
                  <a:pt x="207" y="255"/>
                </a:lnTo>
                <a:lnTo>
                  <a:pt x="204" y="252"/>
                </a:lnTo>
                <a:lnTo>
                  <a:pt x="196" y="252"/>
                </a:lnTo>
                <a:lnTo>
                  <a:pt x="191" y="249"/>
                </a:lnTo>
                <a:lnTo>
                  <a:pt x="188" y="244"/>
                </a:lnTo>
                <a:lnTo>
                  <a:pt x="185" y="244"/>
                </a:lnTo>
                <a:lnTo>
                  <a:pt x="180" y="239"/>
                </a:lnTo>
                <a:lnTo>
                  <a:pt x="177" y="236"/>
                </a:lnTo>
                <a:lnTo>
                  <a:pt x="177" y="236"/>
                </a:lnTo>
                <a:lnTo>
                  <a:pt x="175" y="239"/>
                </a:lnTo>
                <a:lnTo>
                  <a:pt x="175" y="239"/>
                </a:lnTo>
                <a:lnTo>
                  <a:pt x="169" y="236"/>
                </a:lnTo>
                <a:lnTo>
                  <a:pt x="167" y="236"/>
                </a:lnTo>
                <a:lnTo>
                  <a:pt x="164" y="233"/>
                </a:lnTo>
                <a:lnTo>
                  <a:pt x="164" y="236"/>
                </a:lnTo>
                <a:lnTo>
                  <a:pt x="161" y="233"/>
                </a:lnTo>
                <a:lnTo>
                  <a:pt x="159" y="231"/>
                </a:lnTo>
                <a:lnTo>
                  <a:pt x="156" y="228"/>
                </a:lnTo>
                <a:lnTo>
                  <a:pt x="153" y="223"/>
                </a:lnTo>
                <a:lnTo>
                  <a:pt x="150" y="223"/>
                </a:lnTo>
                <a:lnTo>
                  <a:pt x="150" y="223"/>
                </a:lnTo>
                <a:lnTo>
                  <a:pt x="150" y="220"/>
                </a:lnTo>
                <a:lnTo>
                  <a:pt x="148" y="220"/>
                </a:lnTo>
                <a:lnTo>
                  <a:pt x="145" y="220"/>
                </a:lnTo>
                <a:lnTo>
                  <a:pt x="142" y="220"/>
                </a:lnTo>
                <a:lnTo>
                  <a:pt x="140" y="217"/>
                </a:lnTo>
                <a:lnTo>
                  <a:pt x="140" y="217"/>
                </a:lnTo>
                <a:lnTo>
                  <a:pt x="137" y="217"/>
                </a:lnTo>
                <a:lnTo>
                  <a:pt x="137" y="212"/>
                </a:lnTo>
                <a:lnTo>
                  <a:pt x="134" y="209"/>
                </a:lnTo>
                <a:lnTo>
                  <a:pt x="134" y="206"/>
                </a:lnTo>
                <a:lnTo>
                  <a:pt x="132" y="206"/>
                </a:lnTo>
                <a:lnTo>
                  <a:pt x="132" y="201"/>
                </a:lnTo>
                <a:lnTo>
                  <a:pt x="132" y="201"/>
                </a:lnTo>
                <a:lnTo>
                  <a:pt x="132" y="198"/>
                </a:lnTo>
                <a:lnTo>
                  <a:pt x="134" y="198"/>
                </a:lnTo>
                <a:lnTo>
                  <a:pt x="137" y="198"/>
                </a:lnTo>
                <a:lnTo>
                  <a:pt x="134" y="196"/>
                </a:lnTo>
                <a:lnTo>
                  <a:pt x="134" y="196"/>
                </a:lnTo>
                <a:lnTo>
                  <a:pt x="134" y="196"/>
                </a:lnTo>
                <a:lnTo>
                  <a:pt x="137" y="193"/>
                </a:lnTo>
                <a:lnTo>
                  <a:pt x="140" y="190"/>
                </a:lnTo>
                <a:lnTo>
                  <a:pt x="137" y="185"/>
                </a:lnTo>
                <a:lnTo>
                  <a:pt x="134" y="180"/>
                </a:lnTo>
                <a:lnTo>
                  <a:pt x="134" y="174"/>
                </a:lnTo>
                <a:lnTo>
                  <a:pt x="132" y="174"/>
                </a:lnTo>
                <a:lnTo>
                  <a:pt x="134" y="171"/>
                </a:lnTo>
                <a:lnTo>
                  <a:pt x="134" y="169"/>
                </a:lnTo>
                <a:lnTo>
                  <a:pt x="129" y="161"/>
                </a:lnTo>
                <a:lnTo>
                  <a:pt x="129" y="158"/>
                </a:lnTo>
                <a:lnTo>
                  <a:pt x="124" y="155"/>
                </a:lnTo>
                <a:lnTo>
                  <a:pt x="121" y="150"/>
                </a:lnTo>
                <a:lnTo>
                  <a:pt x="116" y="145"/>
                </a:lnTo>
                <a:lnTo>
                  <a:pt x="113" y="139"/>
                </a:lnTo>
                <a:lnTo>
                  <a:pt x="113" y="139"/>
                </a:lnTo>
                <a:lnTo>
                  <a:pt x="113" y="137"/>
                </a:lnTo>
                <a:lnTo>
                  <a:pt x="108" y="137"/>
                </a:lnTo>
                <a:lnTo>
                  <a:pt x="105" y="134"/>
                </a:lnTo>
                <a:lnTo>
                  <a:pt x="105" y="134"/>
                </a:lnTo>
                <a:lnTo>
                  <a:pt x="108" y="134"/>
                </a:lnTo>
                <a:lnTo>
                  <a:pt x="108" y="131"/>
                </a:lnTo>
                <a:lnTo>
                  <a:pt x="108" y="129"/>
                </a:lnTo>
                <a:lnTo>
                  <a:pt x="105" y="126"/>
                </a:lnTo>
                <a:lnTo>
                  <a:pt x="105" y="126"/>
                </a:lnTo>
                <a:lnTo>
                  <a:pt x="105" y="126"/>
                </a:lnTo>
                <a:lnTo>
                  <a:pt x="99" y="123"/>
                </a:lnTo>
                <a:lnTo>
                  <a:pt x="94" y="120"/>
                </a:lnTo>
                <a:lnTo>
                  <a:pt x="94" y="118"/>
                </a:lnTo>
                <a:lnTo>
                  <a:pt x="91" y="118"/>
                </a:lnTo>
                <a:lnTo>
                  <a:pt x="89" y="118"/>
                </a:lnTo>
                <a:lnTo>
                  <a:pt x="89" y="115"/>
                </a:lnTo>
                <a:lnTo>
                  <a:pt x="89" y="110"/>
                </a:lnTo>
                <a:lnTo>
                  <a:pt x="91" y="107"/>
                </a:lnTo>
                <a:lnTo>
                  <a:pt x="94" y="107"/>
                </a:lnTo>
                <a:lnTo>
                  <a:pt x="94" y="110"/>
                </a:lnTo>
                <a:lnTo>
                  <a:pt x="97" y="107"/>
                </a:lnTo>
                <a:lnTo>
                  <a:pt x="97" y="104"/>
                </a:lnTo>
                <a:lnTo>
                  <a:pt x="94" y="104"/>
                </a:lnTo>
                <a:lnTo>
                  <a:pt x="94" y="104"/>
                </a:lnTo>
                <a:lnTo>
                  <a:pt x="91" y="104"/>
                </a:lnTo>
                <a:lnTo>
                  <a:pt x="91" y="102"/>
                </a:lnTo>
                <a:lnTo>
                  <a:pt x="89" y="99"/>
                </a:lnTo>
                <a:lnTo>
                  <a:pt x="89" y="99"/>
                </a:lnTo>
                <a:lnTo>
                  <a:pt x="86" y="99"/>
                </a:lnTo>
                <a:lnTo>
                  <a:pt x="83" y="96"/>
                </a:lnTo>
                <a:lnTo>
                  <a:pt x="86" y="94"/>
                </a:lnTo>
                <a:lnTo>
                  <a:pt x="83" y="94"/>
                </a:lnTo>
                <a:lnTo>
                  <a:pt x="81" y="94"/>
                </a:lnTo>
                <a:lnTo>
                  <a:pt x="78" y="91"/>
                </a:lnTo>
                <a:lnTo>
                  <a:pt x="75" y="86"/>
                </a:lnTo>
                <a:lnTo>
                  <a:pt x="78" y="86"/>
                </a:lnTo>
                <a:lnTo>
                  <a:pt x="78" y="83"/>
                </a:lnTo>
                <a:lnTo>
                  <a:pt x="75" y="80"/>
                </a:lnTo>
                <a:lnTo>
                  <a:pt x="75" y="80"/>
                </a:lnTo>
                <a:lnTo>
                  <a:pt x="73" y="80"/>
                </a:lnTo>
                <a:lnTo>
                  <a:pt x="73" y="80"/>
                </a:lnTo>
                <a:lnTo>
                  <a:pt x="70" y="80"/>
                </a:lnTo>
                <a:lnTo>
                  <a:pt x="70" y="77"/>
                </a:lnTo>
                <a:lnTo>
                  <a:pt x="67" y="75"/>
                </a:lnTo>
                <a:lnTo>
                  <a:pt x="67" y="72"/>
                </a:lnTo>
                <a:lnTo>
                  <a:pt x="65" y="72"/>
                </a:lnTo>
                <a:lnTo>
                  <a:pt x="65" y="69"/>
                </a:lnTo>
                <a:lnTo>
                  <a:pt x="65" y="67"/>
                </a:lnTo>
                <a:lnTo>
                  <a:pt x="62" y="64"/>
                </a:lnTo>
                <a:lnTo>
                  <a:pt x="62" y="64"/>
                </a:lnTo>
                <a:lnTo>
                  <a:pt x="59" y="59"/>
                </a:lnTo>
                <a:lnTo>
                  <a:pt x="59" y="59"/>
                </a:lnTo>
                <a:lnTo>
                  <a:pt x="56" y="59"/>
                </a:lnTo>
                <a:lnTo>
                  <a:pt x="56" y="56"/>
                </a:lnTo>
                <a:lnTo>
                  <a:pt x="56" y="56"/>
                </a:lnTo>
                <a:lnTo>
                  <a:pt x="56" y="53"/>
                </a:lnTo>
                <a:lnTo>
                  <a:pt x="54" y="51"/>
                </a:lnTo>
                <a:lnTo>
                  <a:pt x="54" y="48"/>
                </a:lnTo>
                <a:lnTo>
                  <a:pt x="54" y="45"/>
                </a:lnTo>
                <a:lnTo>
                  <a:pt x="54" y="43"/>
                </a:lnTo>
                <a:lnTo>
                  <a:pt x="51" y="40"/>
                </a:lnTo>
                <a:lnTo>
                  <a:pt x="51" y="34"/>
                </a:lnTo>
                <a:lnTo>
                  <a:pt x="51" y="32"/>
                </a:lnTo>
                <a:lnTo>
                  <a:pt x="51" y="29"/>
                </a:lnTo>
                <a:lnTo>
                  <a:pt x="51" y="26"/>
                </a:lnTo>
                <a:lnTo>
                  <a:pt x="51" y="26"/>
                </a:lnTo>
                <a:lnTo>
                  <a:pt x="48" y="24"/>
                </a:lnTo>
                <a:lnTo>
                  <a:pt x="46" y="24"/>
                </a:lnTo>
                <a:lnTo>
                  <a:pt x="46" y="24"/>
                </a:lnTo>
                <a:lnTo>
                  <a:pt x="43" y="21"/>
                </a:lnTo>
                <a:lnTo>
                  <a:pt x="43" y="21"/>
                </a:lnTo>
                <a:lnTo>
                  <a:pt x="40" y="21"/>
                </a:lnTo>
                <a:lnTo>
                  <a:pt x="38" y="21"/>
                </a:lnTo>
                <a:lnTo>
                  <a:pt x="35" y="16"/>
                </a:lnTo>
                <a:lnTo>
                  <a:pt x="32" y="16"/>
                </a:lnTo>
                <a:lnTo>
                  <a:pt x="30" y="13"/>
                </a:lnTo>
                <a:lnTo>
                  <a:pt x="32" y="16"/>
                </a:lnTo>
                <a:lnTo>
                  <a:pt x="32" y="18"/>
                </a:lnTo>
                <a:lnTo>
                  <a:pt x="30" y="21"/>
                </a:lnTo>
                <a:lnTo>
                  <a:pt x="30" y="26"/>
                </a:lnTo>
                <a:lnTo>
                  <a:pt x="30" y="32"/>
                </a:lnTo>
                <a:lnTo>
                  <a:pt x="30" y="40"/>
                </a:lnTo>
                <a:lnTo>
                  <a:pt x="30" y="43"/>
                </a:lnTo>
                <a:lnTo>
                  <a:pt x="30" y="45"/>
                </a:lnTo>
                <a:lnTo>
                  <a:pt x="32" y="48"/>
                </a:lnTo>
                <a:lnTo>
                  <a:pt x="32" y="51"/>
                </a:lnTo>
                <a:lnTo>
                  <a:pt x="35" y="51"/>
                </a:lnTo>
                <a:lnTo>
                  <a:pt x="35" y="53"/>
                </a:lnTo>
                <a:lnTo>
                  <a:pt x="40" y="56"/>
                </a:lnTo>
                <a:lnTo>
                  <a:pt x="40" y="59"/>
                </a:lnTo>
                <a:lnTo>
                  <a:pt x="40" y="61"/>
                </a:lnTo>
                <a:lnTo>
                  <a:pt x="40" y="64"/>
                </a:lnTo>
                <a:lnTo>
                  <a:pt x="43" y="64"/>
                </a:lnTo>
                <a:lnTo>
                  <a:pt x="43" y="67"/>
                </a:lnTo>
                <a:lnTo>
                  <a:pt x="43" y="69"/>
                </a:lnTo>
                <a:lnTo>
                  <a:pt x="46" y="69"/>
                </a:lnTo>
                <a:lnTo>
                  <a:pt x="48" y="72"/>
                </a:lnTo>
                <a:lnTo>
                  <a:pt x="48" y="75"/>
                </a:lnTo>
                <a:lnTo>
                  <a:pt x="48" y="77"/>
                </a:lnTo>
                <a:lnTo>
                  <a:pt x="48" y="80"/>
                </a:lnTo>
                <a:lnTo>
                  <a:pt x="51" y="83"/>
                </a:lnTo>
                <a:lnTo>
                  <a:pt x="54" y="83"/>
                </a:lnTo>
                <a:lnTo>
                  <a:pt x="54" y="86"/>
                </a:lnTo>
                <a:lnTo>
                  <a:pt x="56" y="94"/>
                </a:lnTo>
                <a:lnTo>
                  <a:pt x="56" y="94"/>
                </a:lnTo>
                <a:lnTo>
                  <a:pt x="59" y="94"/>
                </a:lnTo>
                <a:lnTo>
                  <a:pt x="56" y="96"/>
                </a:lnTo>
                <a:lnTo>
                  <a:pt x="56" y="96"/>
                </a:lnTo>
                <a:lnTo>
                  <a:pt x="59" y="102"/>
                </a:lnTo>
                <a:lnTo>
                  <a:pt x="62" y="99"/>
                </a:lnTo>
                <a:lnTo>
                  <a:pt x="59" y="99"/>
                </a:lnTo>
                <a:lnTo>
                  <a:pt x="62" y="99"/>
                </a:lnTo>
                <a:lnTo>
                  <a:pt x="62" y="99"/>
                </a:lnTo>
                <a:lnTo>
                  <a:pt x="62" y="99"/>
                </a:lnTo>
                <a:lnTo>
                  <a:pt x="65" y="102"/>
                </a:lnTo>
                <a:lnTo>
                  <a:pt x="65" y="107"/>
                </a:lnTo>
                <a:lnTo>
                  <a:pt x="65" y="110"/>
                </a:lnTo>
                <a:lnTo>
                  <a:pt x="65" y="112"/>
                </a:lnTo>
                <a:lnTo>
                  <a:pt x="65" y="115"/>
                </a:lnTo>
                <a:lnTo>
                  <a:pt x="65" y="118"/>
                </a:lnTo>
                <a:lnTo>
                  <a:pt x="67" y="118"/>
                </a:lnTo>
                <a:lnTo>
                  <a:pt x="67" y="120"/>
                </a:lnTo>
                <a:lnTo>
                  <a:pt x="67" y="123"/>
                </a:lnTo>
                <a:lnTo>
                  <a:pt x="67" y="123"/>
                </a:lnTo>
                <a:lnTo>
                  <a:pt x="67" y="126"/>
                </a:lnTo>
                <a:lnTo>
                  <a:pt x="70" y="129"/>
                </a:lnTo>
                <a:lnTo>
                  <a:pt x="70" y="131"/>
                </a:lnTo>
                <a:lnTo>
                  <a:pt x="67" y="134"/>
                </a:lnTo>
                <a:lnTo>
                  <a:pt x="70" y="137"/>
                </a:lnTo>
                <a:lnTo>
                  <a:pt x="70" y="139"/>
                </a:lnTo>
                <a:lnTo>
                  <a:pt x="73" y="139"/>
                </a:lnTo>
                <a:lnTo>
                  <a:pt x="73" y="142"/>
                </a:lnTo>
                <a:lnTo>
                  <a:pt x="75" y="142"/>
                </a:lnTo>
                <a:lnTo>
                  <a:pt x="75" y="139"/>
                </a:lnTo>
                <a:lnTo>
                  <a:pt x="75" y="139"/>
                </a:lnTo>
                <a:lnTo>
                  <a:pt x="75" y="139"/>
                </a:lnTo>
                <a:lnTo>
                  <a:pt x="78" y="142"/>
                </a:lnTo>
                <a:lnTo>
                  <a:pt x="78" y="142"/>
                </a:lnTo>
                <a:lnTo>
                  <a:pt x="81" y="145"/>
                </a:lnTo>
                <a:lnTo>
                  <a:pt x="81" y="147"/>
                </a:lnTo>
                <a:lnTo>
                  <a:pt x="83" y="147"/>
                </a:lnTo>
                <a:lnTo>
                  <a:pt x="83" y="150"/>
                </a:lnTo>
                <a:lnTo>
                  <a:pt x="86" y="153"/>
                </a:lnTo>
                <a:lnTo>
                  <a:pt x="86" y="155"/>
                </a:lnTo>
                <a:lnTo>
                  <a:pt x="83" y="158"/>
                </a:lnTo>
                <a:lnTo>
                  <a:pt x="78" y="161"/>
                </a:lnTo>
                <a:lnTo>
                  <a:pt x="78" y="161"/>
                </a:lnTo>
                <a:lnTo>
                  <a:pt x="75" y="158"/>
                </a:lnTo>
                <a:lnTo>
                  <a:pt x="75" y="155"/>
                </a:lnTo>
                <a:lnTo>
                  <a:pt x="75" y="153"/>
                </a:lnTo>
                <a:lnTo>
                  <a:pt x="73" y="150"/>
                </a:lnTo>
                <a:lnTo>
                  <a:pt x="73" y="147"/>
                </a:lnTo>
                <a:lnTo>
                  <a:pt x="70" y="147"/>
                </a:lnTo>
                <a:lnTo>
                  <a:pt x="67" y="145"/>
                </a:lnTo>
                <a:lnTo>
                  <a:pt x="67" y="145"/>
                </a:lnTo>
                <a:lnTo>
                  <a:pt x="65" y="142"/>
                </a:lnTo>
                <a:lnTo>
                  <a:pt x="59" y="137"/>
                </a:lnTo>
                <a:lnTo>
                  <a:pt x="56" y="134"/>
                </a:lnTo>
                <a:lnTo>
                  <a:pt x="54" y="134"/>
                </a:lnTo>
                <a:lnTo>
                  <a:pt x="54" y="131"/>
                </a:lnTo>
                <a:lnTo>
                  <a:pt x="54" y="131"/>
                </a:lnTo>
                <a:lnTo>
                  <a:pt x="51" y="129"/>
                </a:lnTo>
                <a:lnTo>
                  <a:pt x="51" y="129"/>
                </a:lnTo>
                <a:lnTo>
                  <a:pt x="51" y="123"/>
                </a:lnTo>
                <a:lnTo>
                  <a:pt x="54" y="120"/>
                </a:lnTo>
                <a:lnTo>
                  <a:pt x="54" y="115"/>
                </a:lnTo>
                <a:lnTo>
                  <a:pt x="51" y="110"/>
                </a:lnTo>
                <a:lnTo>
                  <a:pt x="48" y="107"/>
                </a:lnTo>
                <a:lnTo>
                  <a:pt x="48" y="107"/>
                </a:lnTo>
                <a:lnTo>
                  <a:pt x="46" y="107"/>
                </a:lnTo>
                <a:lnTo>
                  <a:pt x="40" y="102"/>
                </a:lnTo>
                <a:lnTo>
                  <a:pt x="40" y="96"/>
                </a:lnTo>
                <a:lnTo>
                  <a:pt x="43" y="96"/>
                </a:lnTo>
                <a:lnTo>
                  <a:pt x="40" y="94"/>
                </a:lnTo>
                <a:lnTo>
                  <a:pt x="38" y="96"/>
                </a:lnTo>
                <a:lnTo>
                  <a:pt x="38" y="99"/>
                </a:lnTo>
                <a:lnTo>
                  <a:pt x="35" y="99"/>
                </a:lnTo>
                <a:lnTo>
                  <a:pt x="35" y="96"/>
                </a:lnTo>
                <a:lnTo>
                  <a:pt x="35" y="96"/>
                </a:lnTo>
                <a:lnTo>
                  <a:pt x="32" y="94"/>
                </a:lnTo>
                <a:lnTo>
                  <a:pt x="30" y="94"/>
                </a:lnTo>
                <a:lnTo>
                  <a:pt x="30" y="94"/>
                </a:lnTo>
                <a:lnTo>
                  <a:pt x="27" y="91"/>
                </a:lnTo>
                <a:lnTo>
                  <a:pt x="24" y="91"/>
                </a:lnTo>
                <a:lnTo>
                  <a:pt x="24" y="88"/>
                </a:lnTo>
                <a:lnTo>
                  <a:pt x="24" y="86"/>
                </a:lnTo>
                <a:lnTo>
                  <a:pt x="22" y="86"/>
                </a:lnTo>
                <a:lnTo>
                  <a:pt x="19" y="83"/>
                </a:lnTo>
                <a:lnTo>
                  <a:pt x="19" y="80"/>
                </a:lnTo>
                <a:lnTo>
                  <a:pt x="22" y="80"/>
                </a:lnTo>
                <a:lnTo>
                  <a:pt x="24" y="80"/>
                </a:lnTo>
                <a:lnTo>
                  <a:pt x="27" y="83"/>
                </a:lnTo>
                <a:lnTo>
                  <a:pt x="30" y="83"/>
                </a:lnTo>
                <a:lnTo>
                  <a:pt x="32" y="83"/>
                </a:lnTo>
                <a:lnTo>
                  <a:pt x="32" y="80"/>
                </a:lnTo>
                <a:lnTo>
                  <a:pt x="30" y="80"/>
                </a:lnTo>
                <a:lnTo>
                  <a:pt x="30" y="80"/>
                </a:lnTo>
                <a:lnTo>
                  <a:pt x="30" y="77"/>
                </a:lnTo>
                <a:lnTo>
                  <a:pt x="32" y="77"/>
                </a:lnTo>
                <a:lnTo>
                  <a:pt x="32" y="75"/>
                </a:lnTo>
                <a:lnTo>
                  <a:pt x="32" y="75"/>
                </a:lnTo>
                <a:lnTo>
                  <a:pt x="32" y="72"/>
                </a:lnTo>
                <a:lnTo>
                  <a:pt x="32" y="72"/>
                </a:lnTo>
                <a:lnTo>
                  <a:pt x="32" y="67"/>
                </a:lnTo>
                <a:lnTo>
                  <a:pt x="30" y="67"/>
                </a:lnTo>
                <a:lnTo>
                  <a:pt x="30" y="64"/>
                </a:lnTo>
                <a:lnTo>
                  <a:pt x="24" y="61"/>
                </a:lnTo>
                <a:lnTo>
                  <a:pt x="24" y="59"/>
                </a:lnTo>
                <a:lnTo>
                  <a:pt x="24" y="56"/>
                </a:lnTo>
                <a:lnTo>
                  <a:pt x="19" y="51"/>
                </a:lnTo>
                <a:lnTo>
                  <a:pt x="19" y="51"/>
                </a:lnTo>
                <a:lnTo>
                  <a:pt x="16" y="48"/>
                </a:lnTo>
                <a:lnTo>
                  <a:pt x="14" y="45"/>
                </a:lnTo>
                <a:lnTo>
                  <a:pt x="14" y="40"/>
                </a:lnTo>
                <a:lnTo>
                  <a:pt x="14" y="40"/>
                </a:lnTo>
                <a:lnTo>
                  <a:pt x="11" y="37"/>
                </a:lnTo>
                <a:lnTo>
                  <a:pt x="11" y="34"/>
                </a:lnTo>
                <a:lnTo>
                  <a:pt x="14" y="34"/>
                </a:lnTo>
                <a:lnTo>
                  <a:pt x="11" y="32"/>
                </a:lnTo>
                <a:lnTo>
                  <a:pt x="8" y="29"/>
                </a:lnTo>
                <a:lnTo>
                  <a:pt x="8" y="26"/>
                </a:lnTo>
                <a:lnTo>
                  <a:pt x="11" y="26"/>
                </a:lnTo>
                <a:lnTo>
                  <a:pt x="11" y="24"/>
                </a:lnTo>
                <a:lnTo>
                  <a:pt x="5" y="21"/>
                </a:lnTo>
                <a:lnTo>
                  <a:pt x="5" y="18"/>
                </a:lnTo>
                <a:lnTo>
                  <a:pt x="5" y="16"/>
                </a:lnTo>
                <a:lnTo>
                  <a:pt x="5" y="16"/>
                </a:lnTo>
                <a:lnTo>
                  <a:pt x="5" y="13"/>
                </a:lnTo>
                <a:lnTo>
                  <a:pt x="3" y="10"/>
                </a:lnTo>
                <a:lnTo>
                  <a:pt x="3" y="2"/>
                </a:lnTo>
                <a:lnTo>
                  <a:pt x="0" y="0"/>
                </a:lnTo>
                <a:lnTo>
                  <a:pt x="0" y="0"/>
                </a:lnTo>
                <a:close/>
                <a:moveTo>
                  <a:pt x="73" y="131"/>
                </a:moveTo>
                <a:lnTo>
                  <a:pt x="73" y="129"/>
                </a:lnTo>
                <a:lnTo>
                  <a:pt x="73" y="126"/>
                </a:lnTo>
                <a:lnTo>
                  <a:pt x="70" y="126"/>
                </a:lnTo>
                <a:lnTo>
                  <a:pt x="70" y="126"/>
                </a:lnTo>
                <a:lnTo>
                  <a:pt x="70" y="126"/>
                </a:lnTo>
                <a:lnTo>
                  <a:pt x="73" y="131"/>
                </a:lnTo>
                <a:lnTo>
                  <a:pt x="73" y="131"/>
                </a:lnTo>
                <a:close/>
                <a:moveTo>
                  <a:pt x="75" y="137"/>
                </a:moveTo>
                <a:lnTo>
                  <a:pt x="73" y="137"/>
                </a:lnTo>
                <a:lnTo>
                  <a:pt x="75" y="137"/>
                </a:lnTo>
                <a:lnTo>
                  <a:pt x="75" y="137"/>
                </a:lnTo>
                <a:lnTo>
                  <a:pt x="75" y="137"/>
                </a:lnTo>
                <a:lnTo>
                  <a:pt x="75" y="137"/>
                </a:lnTo>
                <a:close/>
                <a:moveTo>
                  <a:pt x="247" y="131"/>
                </a:moveTo>
                <a:lnTo>
                  <a:pt x="247" y="131"/>
                </a:lnTo>
                <a:lnTo>
                  <a:pt x="250" y="131"/>
                </a:lnTo>
                <a:lnTo>
                  <a:pt x="247" y="131"/>
                </a:lnTo>
                <a:lnTo>
                  <a:pt x="247" y="131"/>
                </a:lnTo>
                <a:lnTo>
                  <a:pt x="247" y="131"/>
                </a:lnTo>
                <a:close/>
                <a:moveTo>
                  <a:pt x="247" y="134"/>
                </a:moveTo>
                <a:lnTo>
                  <a:pt x="247" y="137"/>
                </a:lnTo>
                <a:lnTo>
                  <a:pt x="247" y="134"/>
                </a:lnTo>
                <a:lnTo>
                  <a:pt x="247" y="134"/>
                </a:lnTo>
                <a:lnTo>
                  <a:pt x="247" y="134"/>
                </a:lnTo>
                <a:lnTo>
                  <a:pt x="247" y="134"/>
                </a:lnTo>
                <a:close/>
                <a:moveTo>
                  <a:pt x="244" y="142"/>
                </a:moveTo>
                <a:lnTo>
                  <a:pt x="247" y="139"/>
                </a:lnTo>
                <a:lnTo>
                  <a:pt x="247" y="137"/>
                </a:lnTo>
                <a:lnTo>
                  <a:pt x="244" y="14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89" name="Freeform 1336"/>
          <p:cNvSpPr>
            <a:spLocks noEditPoints="1"/>
          </p:cNvSpPr>
          <p:nvPr/>
        </p:nvSpPr>
        <p:spPr bwMode="auto">
          <a:xfrm>
            <a:off x="4408837" y="4237677"/>
            <a:ext cx="817064" cy="853924"/>
          </a:xfrm>
          <a:custGeom>
            <a:avLst/>
            <a:gdLst/>
            <a:ahLst/>
            <a:cxnLst>
              <a:cxn ang="0">
                <a:pos x="118" y="28"/>
              </a:cxn>
              <a:cxn ang="0">
                <a:pos x="119" y="27"/>
              </a:cxn>
              <a:cxn ang="0">
                <a:pos x="121" y="27"/>
              </a:cxn>
              <a:cxn ang="0">
                <a:pos x="124" y="28"/>
              </a:cxn>
              <a:cxn ang="0">
                <a:pos x="114" y="6"/>
              </a:cxn>
              <a:cxn ang="0">
                <a:pos x="107" y="15"/>
              </a:cxn>
              <a:cxn ang="0">
                <a:pos x="100" y="17"/>
              </a:cxn>
              <a:cxn ang="0">
                <a:pos x="90" y="15"/>
              </a:cxn>
              <a:cxn ang="0">
                <a:pos x="86" y="17"/>
              </a:cxn>
              <a:cxn ang="0">
                <a:pos x="73" y="19"/>
              </a:cxn>
              <a:cxn ang="0">
                <a:pos x="73" y="6"/>
              </a:cxn>
              <a:cxn ang="0">
                <a:pos x="67" y="0"/>
              </a:cxn>
              <a:cxn ang="0">
                <a:pos x="50" y="7"/>
              </a:cxn>
              <a:cxn ang="0">
                <a:pos x="53" y="15"/>
              </a:cxn>
              <a:cxn ang="0">
                <a:pos x="34" y="21"/>
              </a:cxn>
              <a:cxn ang="0">
                <a:pos x="21" y="20"/>
              </a:cxn>
              <a:cxn ang="0">
                <a:pos x="23" y="35"/>
              </a:cxn>
              <a:cxn ang="0">
                <a:pos x="11" y="51"/>
              </a:cxn>
              <a:cxn ang="0">
                <a:pos x="3" y="62"/>
              </a:cxn>
              <a:cxn ang="0">
                <a:pos x="6" y="75"/>
              </a:cxn>
              <a:cxn ang="0">
                <a:pos x="17" y="84"/>
              </a:cxn>
              <a:cxn ang="0">
                <a:pos x="30" y="83"/>
              </a:cxn>
              <a:cxn ang="0">
                <a:pos x="43" y="82"/>
              </a:cxn>
              <a:cxn ang="0">
                <a:pos x="57" y="95"/>
              </a:cxn>
              <a:cxn ang="0">
                <a:pos x="71" y="108"/>
              </a:cxn>
              <a:cxn ang="0">
                <a:pos x="84" y="133"/>
              </a:cxn>
              <a:cxn ang="0">
                <a:pos x="96" y="143"/>
              </a:cxn>
              <a:cxn ang="0">
                <a:pos x="103" y="159"/>
              </a:cxn>
              <a:cxn ang="0">
                <a:pos x="104" y="171"/>
              </a:cxn>
              <a:cxn ang="0">
                <a:pos x="94" y="180"/>
              </a:cxn>
              <a:cxn ang="0">
                <a:pos x="95" y="189"/>
              </a:cxn>
              <a:cxn ang="0">
                <a:pos x="108" y="197"/>
              </a:cxn>
              <a:cxn ang="0">
                <a:pos x="116" y="201"/>
              </a:cxn>
              <a:cxn ang="0">
                <a:pos x="120" y="191"/>
              </a:cxn>
              <a:cxn ang="0">
                <a:pos x="123" y="187"/>
              </a:cxn>
              <a:cxn ang="0">
                <a:pos x="118" y="196"/>
              </a:cxn>
              <a:cxn ang="0">
                <a:pos x="132" y="176"/>
              </a:cxn>
              <a:cxn ang="0">
                <a:pos x="132" y="167"/>
              </a:cxn>
              <a:cxn ang="0">
                <a:pos x="135" y="158"/>
              </a:cxn>
              <a:cxn ang="0">
                <a:pos x="148" y="149"/>
              </a:cxn>
              <a:cxn ang="0">
                <a:pos x="155" y="145"/>
              </a:cxn>
              <a:cxn ang="0">
                <a:pos x="160" y="146"/>
              </a:cxn>
              <a:cxn ang="0">
                <a:pos x="169" y="137"/>
              </a:cxn>
              <a:cxn ang="0">
                <a:pos x="175" y="121"/>
              </a:cxn>
              <a:cxn ang="0">
                <a:pos x="177" y="98"/>
              </a:cxn>
              <a:cxn ang="0">
                <a:pos x="177" y="92"/>
              </a:cxn>
              <a:cxn ang="0">
                <a:pos x="183" y="90"/>
              </a:cxn>
              <a:cxn ang="0">
                <a:pos x="196" y="71"/>
              </a:cxn>
              <a:cxn ang="0">
                <a:pos x="191" y="53"/>
              </a:cxn>
              <a:cxn ang="0">
                <a:pos x="172" y="42"/>
              </a:cxn>
              <a:cxn ang="0">
                <a:pos x="161" y="42"/>
              </a:cxn>
              <a:cxn ang="0">
                <a:pos x="153" y="40"/>
              </a:cxn>
              <a:cxn ang="0">
                <a:pos x="148" y="44"/>
              </a:cxn>
              <a:cxn ang="0">
                <a:pos x="143" y="36"/>
              </a:cxn>
              <a:cxn ang="0">
                <a:pos x="137" y="32"/>
              </a:cxn>
              <a:cxn ang="0">
                <a:pos x="129" y="34"/>
              </a:cxn>
              <a:cxn ang="0">
                <a:pos x="121" y="42"/>
              </a:cxn>
              <a:cxn ang="0">
                <a:pos x="119" y="36"/>
              </a:cxn>
              <a:cxn ang="0">
                <a:pos x="129" y="30"/>
              </a:cxn>
              <a:cxn ang="0">
                <a:pos x="118" y="31"/>
              </a:cxn>
              <a:cxn ang="0">
                <a:pos x="112" y="32"/>
              </a:cxn>
              <a:cxn ang="0">
                <a:pos x="120" y="22"/>
              </a:cxn>
              <a:cxn ang="0">
                <a:pos x="115" y="11"/>
              </a:cxn>
            </a:cxnLst>
            <a:rect l="0" t="0" r="r" b="b"/>
            <a:pathLst>
              <a:path w="198" h="207">
                <a:moveTo>
                  <a:pt x="115" y="30"/>
                </a:moveTo>
                <a:cubicBezTo>
                  <a:pt x="116" y="30"/>
                  <a:pt x="116" y="30"/>
                  <a:pt x="116" y="30"/>
                </a:cubicBezTo>
                <a:cubicBezTo>
                  <a:pt x="116" y="29"/>
                  <a:pt x="116" y="29"/>
                  <a:pt x="116" y="29"/>
                </a:cubicBezTo>
                <a:cubicBezTo>
                  <a:pt x="117" y="30"/>
                  <a:pt x="117" y="30"/>
                  <a:pt x="117" y="30"/>
                </a:cubicBezTo>
                <a:cubicBezTo>
                  <a:pt x="116" y="30"/>
                  <a:pt x="116" y="30"/>
                  <a:pt x="116" y="30"/>
                </a:cubicBezTo>
                <a:cubicBezTo>
                  <a:pt x="116" y="30"/>
                  <a:pt x="116" y="30"/>
                  <a:pt x="116" y="30"/>
                </a:cubicBezTo>
                <a:cubicBezTo>
                  <a:pt x="115" y="30"/>
                  <a:pt x="115" y="30"/>
                  <a:pt x="115" y="30"/>
                </a:cubicBezTo>
                <a:close/>
                <a:moveTo>
                  <a:pt x="114" y="30"/>
                </a:moveTo>
                <a:cubicBezTo>
                  <a:pt x="115" y="30"/>
                  <a:pt x="115" y="30"/>
                  <a:pt x="115" y="30"/>
                </a:cubicBezTo>
                <a:cubicBezTo>
                  <a:pt x="115" y="30"/>
                  <a:pt x="115" y="30"/>
                  <a:pt x="115" y="30"/>
                </a:cubicBezTo>
                <a:cubicBezTo>
                  <a:pt x="116" y="29"/>
                  <a:pt x="116" y="29"/>
                  <a:pt x="116" y="29"/>
                </a:cubicBezTo>
                <a:cubicBezTo>
                  <a:pt x="117" y="29"/>
                  <a:pt x="117" y="29"/>
                  <a:pt x="117" y="29"/>
                </a:cubicBezTo>
                <a:cubicBezTo>
                  <a:pt x="118" y="28"/>
                  <a:pt x="118" y="28"/>
                  <a:pt x="118" y="28"/>
                </a:cubicBezTo>
                <a:cubicBezTo>
                  <a:pt x="117" y="28"/>
                  <a:pt x="117" y="28"/>
                  <a:pt x="117" y="28"/>
                </a:cubicBezTo>
                <a:cubicBezTo>
                  <a:pt x="117" y="28"/>
                  <a:pt x="117" y="28"/>
                  <a:pt x="117" y="28"/>
                </a:cubicBezTo>
                <a:cubicBezTo>
                  <a:pt x="116" y="28"/>
                  <a:pt x="116" y="28"/>
                  <a:pt x="116" y="28"/>
                </a:cubicBezTo>
                <a:cubicBezTo>
                  <a:pt x="116" y="28"/>
                  <a:pt x="116" y="28"/>
                  <a:pt x="116" y="28"/>
                </a:cubicBezTo>
                <a:cubicBezTo>
                  <a:pt x="115" y="29"/>
                  <a:pt x="115" y="29"/>
                  <a:pt x="115" y="29"/>
                </a:cubicBezTo>
                <a:cubicBezTo>
                  <a:pt x="114" y="30"/>
                  <a:pt x="114" y="30"/>
                  <a:pt x="114" y="30"/>
                </a:cubicBezTo>
                <a:close/>
                <a:moveTo>
                  <a:pt x="119" y="27"/>
                </a:moveTo>
                <a:cubicBezTo>
                  <a:pt x="119" y="26"/>
                  <a:pt x="119" y="26"/>
                  <a:pt x="119" y="26"/>
                </a:cubicBezTo>
                <a:cubicBezTo>
                  <a:pt x="118" y="26"/>
                  <a:pt x="118" y="26"/>
                  <a:pt x="118" y="26"/>
                </a:cubicBezTo>
                <a:cubicBezTo>
                  <a:pt x="118" y="27"/>
                  <a:pt x="118" y="27"/>
                  <a:pt x="118" y="27"/>
                </a:cubicBezTo>
                <a:cubicBezTo>
                  <a:pt x="118" y="27"/>
                  <a:pt x="118" y="27"/>
                  <a:pt x="118" y="27"/>
                </a:cubicBezTo>
                <a:cubicBezTo>
                  <a:pt x="119" y="27"/>
                  <a:pt x="119" y="27"/>
                  <a:pt x="119" y="27"/>
                </a:cubicBezTo>
                <a:cubicBezTo>
                  <a:pt x="119" y="27"/>
                  <a:pt x="119" y="27"/>
                  <a:pt x="119" y="27"/>
                </a:cubicBezTo>
                <a:close/>
                <a:moveTo>
                  <a:pt x="119" y="26"/>
                </a:moveTo>
                <a:cubicBezTo>
                  <a:pt x="119" y="25"/>
                  <a:pt x="119" y="25"/>
                  <a:pt x="119" y="25"/>
                </a:cubicBezTo>
                <a:cubicBezTo>
                  <a:pt x="119" y="24"/>
                  <a:pt x="119" y="24"/>
                  <a:pt x="119" y="24"/>
                </a:cubicBezTo>
                <a:cubicBezTo>
                  <a:pt x="120" y="24"/>
                  <a:pt x="120" y="24"/>
                  <a:pt x="120" y="24"/>
                </a:cubicBezTo>
                <a:cubicBezTo>
                  <a:pt x="120" y="23"/>
                  <a:pt x="120" y="23"/>
                  <a:pt x="120" y="23"/>
                </a:cubicBezTo>
                <a:cubicBezTo>
                  <a:pt x="121" y="24"/>
                  <a:pt x="121" y="24"/>
                  <a:pt x="121" y="24"/>
                </a:cubicBezTo>
                <a:cubicBezTo>
                  <a:pt x="120" y="24"/>
                  <a:pt x="120" y="24"/>
                  <a:pt x="120" y="24"/>
                </a:cubicBezTo>
                <a:cubicBezTo>
                  <a:pt x="120" y="24"/>
                  <a:pt x="120" y="24"/>
                  <a:pt x="120" y="24"/>
                </a:cubicBezTo>
                <a:cubicBezTo>
                  <a:pt x="119" y="25"/>
                  <a:pt x="119" y="25"/>
                  <a:pt x="119" y="25"/>
                </a:cubicBezTo>
                <a:cubicBezTo>
                  <a:pt x="119" y="26"/>
                  <a:pt x="119" y="26"/>
                  <a:pt x="119" y="26"/>
                </a:cubicBezTo>
                <a:close/>
                <a:moveTo>
                  <a:pt x="119" y="26"/>
                </a:moveTo>
                <a:cubicBezTo>
                  <a:pt x="120" y="27"/>
                  <a:pt x="120" y="27"/>
                  <a:pt x="120" y="27"/>
                </a:cubicBezTo>
                <a:cubicBezTo>
                  <a:pt x="121" y="27"/>
                  <a:pt x="121" y="27"/>
                  <a:pt x="121" y="27"/>
                </a:cubicBezTo>
                <a:cubicBezTo>
                  <a:pt x="121" y="27"/>
                  <a:pt x="121" y="27"/>
                  <a:pt x="121" y="27"/>
                </a:cubicBezTo>
                <a:cubicBezTo>
                  <a:pt x="122" y="27"/>
                  <a:pt x="122" y="27"/>
                  <a:pt x="122" y="27"/>
                </a:cubicBezTo>
                <a:cubicBezTo>
                  <a:pt x="122" y="26"/>
                  <a:pt x="122" y="26"/>
                  <a:pt x="122" y="26"/>
                </a:cubicBezTo>
                <a:cubicBezTo>
                  <a:pt x="122" y="26"/>
                  <a:pt x="122" y="26"/>
                  <a:pt x="122" y="26"/>
                </a:cubicBezTo>
                <a:cubicBezTo>
                  <a:pt x="120" y="26"/>
                  <a:pt x="120" y="26"/>
                  <a:pt x="120" y="26"/>
                </a:cubicBezTo>
                <a:cubicBezTo>
                  <a:pt x="119" y="26"/>
                  <a:pt x="119" y="26"/>
                  <a:pt x="119" y="26"/>
                </a:cubicBezTo>
                <a:cubicBezTo>
                  <a:pt x="119" y="26"/>
                  <a:pt x="119" y="26"/>
                  <a:pt x="119" y="26"/>
                </a:cubicBezTo>
                <a:close/>
                <a:moveTo>
                  <a:pt x="122" y="28"/>
                </a:moveTo>
                <a:cubicBezTo>
                  <a:pt x="123" y="27"/>
                  <a:pt x="123" y="27"/>
                  <a:pt x="123" y="27"/>
                </a:cubicBezTo>
                <a:cubicBezTo>
                  <a:pt x="123" y="27"/>
                  <a:pt x="123" y="27"/>
                  <a:pt x="123" y="27"/>
                </a:cubicBezTo>
                <a:cubicBezTo>
                  <a:pt x="124" y="27"/>
                  <a:pt x="124" y="27"/>
                  <a:pt x="124" y="27"/>
                </a:cubicBezTo>
                <a:cubicBezTo>
                  <a:pt x="124" y="27"/>
                  <a:pt x="124" y="27"/>
                  <a:pt x="124" y="27"/>
                </a:cubicBezTo>
                <a:cubicBezTo>
                  <a:pt x="124" y="28"/>
                  <a:pt x="124" y="28"/>
                  <a:pt x="124" y="28"/>
                </a:cubicBezTo>
                <a:cubicBezTo>
                  <a:pt x="123" y="28"/>
                  <a:pt x="123" y="28"/>
                  <a:pt x="123" y="28"/>
                </a:cubicBezTo>
                <a:cubicBezTo>
                  <a:pt x="122" y="28"/>
                  <a:pt x="122" y="28"/>
                  <a:pt x="122" y="28"/>
                </a:cubicBezTo>
                <a:close/>
                <a:moveTo>
                  <a:pt x="119" y="17"/>
                </a:moveTo>
                <a:cubicBezTo>
                  <a:pt x="118" y="16"/>
                  <a:pt x="118" y="16"/>
                  <a:pt x="118" y="16"/>
                </a:cubicBezTo>
                <a:cubicBezTo>
                  <a:pt x="118" y="15"/>
                  <a:pt x="118" y="15"/>
                  <a:pt x="118" y="15"/>
                </a:cubicBezTo>
                <a:cubicBezTo>
                  <a:pt x="118" y="15"/>
                  <a:pt x="118" y="15"/>
                  <a:pt x="118" y="15"/>
                </a:cubicBezTo>
                <a:cubicBezTo>
                  <a:pt x="119" y="15"/>
                  <a:pt x="119" y="15"/>
                  <a:pt x="119" y="15"/>
                </a:cubicBezTo>
                <a:cubicBezTo>
                  <a:pt x="120" y="17"/>
                  <a:pt x="120" y="17"/>
                  <a:pt x="120" y="17"/>
                </a:cubicBezTo>
                <a:cubicBezTo>
                  <a:pt x="119" y="17"/>
                  <a:pt x="119" y="17"/>
                  <a:pt x="119" y="17"/>
                </a:cubicBezTo>
                <a:cubicBezTo>
                  <a:pt x="119" y="17"/>
                  <a:pt x="119" y="17"/>
                  <a:pt x="119" y="17"/>
                </a:cubicBezTo>
                <a:close/>
                <a:moveTo>
                  <a:pt x="114" y="7"/>
                </a:moveTo>
                <a:cubicBezTo>
                  <a:pt x="114" y="7"/>
                  <a:pt x="114" y="7"/>
                  <a:pt x="114" y="7"/>
                </a:cubicBezTo>
                <a:cubicBezTo>
                  <a:pt x="114" y="6"/>
                  <a:pt x="114" y="6"/>
                  <a:pt x="114" y="6"/>
                </a:cubicBezTo>
                <a:cubicBezTo>
                  <a:pt x="113" y="5"/>
                  <a:pt x="113" y="5"/>
                  <a:pt x="113" y="5"/>
                </a:cubicBezTo>
                <a:cubicBezTo>
                  <a:pt x="113" y="5"/>
                  <a:pt x="113" y="5"/>
                  <a:pt x="113" y="5"/>
                </a:cubicBezTo>
                <a:cubicBezTo>
                  <a:pt x="113" y="5"/>
                  <a:pt x="113" y="5"/>
                  <a:pt x="113" y="5"/>
                </a:cubicBezTo>
                <a:cubicBezTo>
                  <a:pt x="113" y="6"/>
                  <a:pt x="113" y="6"/>
                  <a:pt x="113" y="6"/>
                </a:cubicBezTo>
                <a:cubicBezTo>
                  <a:pt x="111" y="7"/>
                  <a:pt x="111" y="7"/>
                  <a:pt x="111" y="7"/>
                </a:cubicBezTo>
                <a:cubicBezTo>
                  <a:pt x="111" y="7"/>
                  <a:pt x="111" y="7"/>
                  <a:pt x="111" y="7"/>
                </a:cubicBezTo>
                <a:cubicBezTo>
                  <a:pt x="111" y="7"/>
                  <a:pt x="111" y="7"/>
                  <a:pt x="111" y="7"/>
                </a:cubicBezTo>
                <a:cubicBezTo>
                  <a:pt x="111" y="7"/>
                  <a:pt x="111" y="7"/>
                  <a:pt x="111" y="7"/>
                </a:cubicBezTo>
                <a:cubicBezTo>
                  <a:pt x="110" y="9"/>
                  <a:pt x="110" y="9"/>
                  <a:pt x="110" y="9"/>
                </a:cubicBezTo>
                <a:cubicBezTo>
                  <a:pt x="108" y="11"/>
                  <a:pt x="108" y="11"/>
                  <a:pt x="108" y="11"/>
                </a:cubicBezTo>
                <a:cubicBezTo>
                  <a:pt x="108" y="12"/>
                  <a:pt x="108" y="12"/>
                  <a:pt x="108" y="12"/>
                </a:cubicBezTo>
                <a:cubicBezTo>
                  <a:pt x="108" y="14"/>
                  <a:pt x="108" y="14"/>
                  <a:pt x="108" y="14"/>
                </a:cubicBezTo>
                <a:cubicBezTo>
                  <a:pt x="107" y="15"/>
                  <a:pt x="107" y="15"/>
                  <a:pt x="107" y="15"/>
                </a:cubicBezTo>
                <a:cubicBezTo>
                  <a:pt x="106" y="16"/>
                  <a:pt x="106" y="16"/>
                  <a:pt x="106" y="16"/>
                </a:cubicBezTo>
                <a:cubicBezTo>
                  <a:pt x="105" y="16"/>
                  <a:pt x="105" y="16"/>
                  <a:pt x="105" y="16"/>
                </a:cubicBezTo>
                <a:cubicBezTo>
                  <a:pt x="105" y="17"/>
                  <a:pt x="105" y="17"/>
                  <a:pt x="105" y="17"/>
                </a:cubicBezTo>
                <a:cubicBezTo>
                  <a:pt x="104" y="18"/>
                  <a:pt x="104" y="18"/>
                  <a:pt x="104" y="18"/>
                </a:cubicBezTo>
                <a:cubicBezTo>
                  <a:pt x="104" y="18"/>
                  <a:pt x="104" y="18"/>
                  <a:pt x="104" y="18"/>
                </a:cubicBezTo>
                <a:cubicBezTo>
                  <a:pt x="103" y="18"/>
                  <a:pt x="103" y="18"/>
                  <a:pt x="103" y="18"/>
                </a:cubicBezTo>
                <a:cubicBezTo>
                  <a:pt x="103" y="17"/>
                  <a:pt x="103" y="17"/>
                  <a:pt x="103" y="17"/>
                </a:cubicBezTo>
                <a:cubicBezTo>
                  <a:pt x="103" y="17"/>
                  <a:pt x="103" y="17"/>
                  <a:pt x="103" y="17"/>
                </a:cubicBezTo>
                <a:cubicBezTo>
                  <a:pt x="102" y="16"/>
                  <a:pt x="102" y="16"/>
                  <a:pt x="102" y="16"/>
                </a:cubicBezTo>
                <a:cubicBezTo>
                  <a:pt x="102" y="16"/>
                  <a:pt x="102" y="16"/>
                  <a:pt x="102" y="16"/>
                </a:cubicBezTo>
                <a:cubicBezTo>
                  <a:pt x="101" y="16"/>
                  <a:pt x="101" y="16"/>
                  <a:pt x="101" y="16"/>
                </a:cubicBezTo>
                <a:cubicBezTo>
                  <a:pt x="101" y="17"/>
                  <a:pt x="101" y="17"/>
                  <a:pt x="101" y="17"/>
                </a:cubicBezTo>
                <a:cubicBezTo>
                  <a:pt x="100" y="17"/>
                  <a:pt x="100" y="17"/>
                  <a:pt x="100" y="17"/>
                </a:cubicBezTo>
                <a:cubicBezTo>
                  <a:pt x="99" y="16"/>
                  <a:pt x="99" y="16"/>
                  <a:pt x="99" y="16"/>
                </a:cubicBezTo>
                <a:cubicBezTo>
                  <a:pt x="99" y="16"/>
                  <a:pt x="99" y="16"/>
                  <a:pt x="99" y="16"/>
                </a:cubicBezTo>
                <a:cubicBezTo>
                  <a:pt x="99" y="15"/>
                  <a:pt x="99" y="15"/>
                  <a:pt x="99" y="15"/>
                </a:cubicBezTo>
                <a:cubicBezTo>
                  <a:pt x="98" y="15"/>
                  <a:pt x="98" y="15"/>
                  <a:pt x="98" y="15"/>
                </a:cubicBezTo>
                <a:cubicBezTo>
                  <a:pt x="98" y="14"/>
                  <a:pt x="98" y="14"/>
                  <a:pt x="98" y="14"/>
                </a:cubicBezTo>
                <a:cubicBezTo>
                  <a:pt x="98" y="14"/>
                  <a:pt x="98" y="14"/>
                  <a:pt x="98" y="14"/>
                </a:cubicBezTo>
                <a:cubicBezTo>
                  <a:pt x="97" y="13"/>
                  <a:pt x="97" y="13"/>
                  <a:pt x="97" y="13"/>
                </a:cubicBezTo>
                <a:cubicBezTo>
                  <a:pt x="95" y="13"/>
                  <a:pt x="95" y="13"/>
                  <a:pt x="95" y="13"/>
                </a:cubicBezTo>
                <a:cubicBezTo>
                  <a:pt x="94" y="13"/>
                  <a:pt x="94" y="13"/>
                  <a:pt x="94" y="13"/>
                </a:cubicBezTo>
                <a:cubicBezTo>
                  <a:pt x="92" y="13"/>
                  <a:pt x="92" y="13"/>
                  <a:pt x="92" y="13"/>
                </a:cubicBezTo>
                <a:cubicBezTo>
                  <a:pt x="91" y="13"/>
                  <a:pt x="91" y="13"/>
                  <a:pt x="91" y="13"/>
                </a:cubicBezTo>
                <a:cubicBezTo>
                  <a:pt x="90" y="14"/>
                  <a:pt x="90" y="14"/>
                  <a:pt x="90" y="14"/>
                </a:cubicBezTo>
                <a:cubicBezTo>
                  <a:pt x="90" y="15"/>
                  <a:pt x="90" y="15"/>
                  <a:pt x="90" y="15"/>
                </a:cubicBezTo>
                <a:cubicBezTo>
                  <a:pt x="91" y="16"/>
                  <a:pt x="91" y="16"/>
                  <a:pt x="91" y="16"/>
                </a:cubicBezTo>
                <a:cubicBezTo>
                  <a:pt x="91" y="16"/>
                  <a:pt x="91" y="16"/>
                  <a:pt x="91" y="16"/>
                </a:cubicBezTo>
                <a:cubicBezTo>
                  <a:pt x="92" y="17"/>
                  <a:pt x="92" y="17"/>
                  <a:pt x="92" y="17"/>
                </a:cubicBezTo>
                <a:cubicBezTo>
                  <a:pt x="91" y="18"/>
                  <a:pt x="91" y="18"/>
                  <a:pt x="91" y="18"/>
                </a:cubicBezTo>
                <a:cubicBezTo>
                  <a:pt x="91" y="18"/>
                  <a:pt x="91" y="18"/>
                  <a:pt x="91" y="18"/>
                </a:cubicBezTo>
                <a:cubicBezTo>
                  <a:pt x="89" y="17"/>
                  <a:pt x="89" y="17"/>
                  <a:pt x="89" y="17"/>
                </a:cubicBezTo>
                <a:cubicBezTo>
                  <a:pt x="89" y="17"/>
                  <a:pt x="89" y="17"/>
                  <a:pt x="89" y="17"/>
                </a:cubicBezTo>
                <a:cubicBezTo>
                  <a:pt x="89" y="17"/>
                  <a:pt x="89" y="17"/>
                  <a:pt x="89" y="17"/>
                </a:cubicBezTo>
                <a:cubicBezTo>
                  <a:pt x="88" y="17"/>
                  <a:pt x="88" y="17"/>
                  <a:pt x="88" y="17"/>
                </a:cubicBezTo>
                <a:cubicBezTo>
                  <a:pt x="89" y="17"/>
                  <a:pt x="89" y="17"/>
                  <a:pt x="89" y="17"/>
                </a:cubicBezTo>
                <a:cubicBezTo>
                  <a:pt x="87" y="17"/>
                  <a:pt x="87" y="17"/>
                  <a:pt x="87" y="17"/>
                </a:cubicBezTo>
                <a:cubicBezTo>
                  <a:pt x="86" y="17"/>
                  <a:pt x="86" y="17"/>
                  <a:pt x="86" y="17"/>
                </a:cubicBezTo>
                <a:cubicBezTo>
                  <a:pt x="86" y="17"/>
                  <a:pt x="86" y="17"/>
                  <a:pt x="86" y="17"/>
                </a:cubicBezTo>
                <a:cubicBezTo>
                  <a:pt x="84" y="17"/>
                  <a:pt x="84" y="17"/>
                  <a:pt x="84" y="17"/>
                </a:cubicBezTo>
                <a:cubicBezTo>
                  <a:pt x="83" y="17"/>
                  <a:pt x="83" y="17"/>
                  <a:pt x="83" y="17"/>
                </a:cubicBezTo>
                <a:cubicBezTo>
                  <a:pt x="82" y="19"/>
                  <a:pt x="82" y="19"/>
                  <a:pt x="82" y="19"/>
                </a:cubicBezTo>
                <a:cubicBezTo>
                  <a:pt x="80" y="19"/>
                  <a:pt x="80" y="19"/>
                  <a:pt x="80" y="19"/>
                </a:cubicBezTo>
                <a:cubicBezTo>
                  <a:pt x="79" y="19"/>
                  <a:pt x="79" y="19"/>
                  <a:pt x="79" y="19"/>
                </a:cubicBezTo>
                <a:cubicBezTo>
                  <a:pt x="79" y="20"/>
                  <a:pt x="79" y="20"/>
                  <a:pt x="79" y="20"/>
                </a:cubicBezTo>
                <a:cubicBezTo>
                  <a:pt x="78" y="20"/>
                  <a:pt x="78" y="20"/>
                  <a:pt x="78" y="20"/>
                </a:cubicBezTo>
                <a:cubicBezTo>
                  <a:pt x="77" y="21"/>
                  <a:pt x="77" y="21"/>
                  <a:pt x="77" y="21"/>
                </a:cubicBezTo>
                <a:cubicBezTo>
                  <a:pt x="77" y="20"/>
                  <a:pt x="77" y="20"/>
                  <a:pt x="77" y="20"/>
                </a:cubicBezTo>
                <a:cubicBezTo>
                  <a:pt x="76" y="20"/>
                  <a:pt x="76" y="20"/>
                  <a:pt x="76" y="20"/>
                </a:cubicBezTo>
                <a:cubicBezTo>
                  <a:pt x="76" y="21"/>
                  <a:pt x="76" y="21"/>
                  <a:pt x="76" y="21"/>
                </a:cubicBezTo>
                <a:cubicBezTo>
                  <a:pt x="75" y="21"/>
                  <a:pt x="75" y="21"/>
                  <a:pt x="75" y="21"/>
                </a:cubicBezTo>
                <a:cubicBezTo>
                  <a:pt x="73" y="19"/>
                  <a:pt x="73" y="19"/>
                  <a:pt x="73" y="19"/>
                </a:cubicBezTo>
                <a:cubicBezTo>
                  <a:pt x="72" y="18"/>
                  <a:pt x="72" y="18"/>
                  <a:pt x="72" y="18"/>
                </a:cubicBezTo>
                <a:cubicBezTo>
                  <a:pt x="72" y="18"/>
                  <a:pt x="72" y="18"/>
                  <a:pt x="72" y="18"/>
                </a:cubicBezTo>
                <a:cubicBezTo>
                  <a:pt x="71" y="16"/>
                  <a:pt x="71" y="16"/>
                  <a:pt x="71" y="16"/>
                </a:cubicBezTo>
                <a:cubicBezTo>
                  <a:pt x="70" y="16"/>
                  <a:pt x="70" y="16"/>
                  <a:pt x="70" y="16"/>
                </a:cubicBezTo>
                <a:cubicBezTo>
                  <a:pt x="70" y="15"/>
                  <a:pt x="70" y="15"/>
                  <a:pt x="70" y="15"/>
                </a:cubicBezTo>
                <a:cubicBezTo>
                  <a:pt x="70" y="14"/>
                  <a:pt x="70" y="14"/>
                  <a:pt x="70" y="14"/>
                </a:cubicBezTo>
                <a:cubicBezTo>
                  <a:pt x="70" y="13"/>
                  <a:pt x="70" y="13"/>
                  <a:pt x="70" y="13"/>
                </a:cubicBezTo>
                <a:cubicBezTo>
                  <a:pt x="70" y="12"/>
                  <a:pt x="70" y="12"/>
                  <a:pt x="70" y="12"/>
                </a:cubicBezTo>
                <a:cubicBezTo>
                  <a:pt x="71" y="12"/>
                  <a:pt x="71" y="12"/>
                  <a:pt x="71" y="12"/>
                </a:cubicBezTo>
                <a:cubicBezTo>
                  <a:pt x="71" y="11"/>
                  <a:pt x="71" y="11"/>
                  <a:pt x="71" y="11"/>
                </a:cubicBezTo>
                <a:cubicBezTo>
                  <a:pt x="72" y="9"/>
                  <a:pt x="72" y="9"/>
                  <a:pt x="72" y="9"/>
                </a:cubicBezTo>
                <a:cubicBezTo>
                  <a:pt x="72" y="8"/>
                  <a:pt x="72" y="8"/>
                  <a:pt x="72" y="8"/>
                </a:cubicBezTo>
                <a:cubicBezTo>
                  <a:pt x="73" y="6"/>
                  <a:pt x="73" y="6"/>
                  <a:pt x="73" y="6"/>
                </a:cubicBezTo>
                <a:cubicBezTo>
                  <a:pt x="73" y="6"/>
                  <a:pt x="73" y="6"/>
                  <a:pt x="73" y="6"/>
                </a:cubicBezTo>
                <a:cubicBezTo>
                  <a:pt x="72" y="6"/>
                  <a:pt x="72" y="6"/>
                  <a:pt x="72" y="6"/>
                </a:cubicBezTo>
                <a:cubicBezTo>
                  <a:pt x="71" y="5"/>
                  <a:pt x="71" y="5"/>
                  <a:pt x="71" y="5"/>
                </a:cubicBezTo>
                <a:cubicBezTo>
                  <a:pt x="71" y="4"/>
                  <a:pt x="71" y="4"/>
                  <a:pt x="71" y="4"/>
                </a:cubicBezTo>
                <a:cubicBezTo>
                  <a:pt x="70" y="5"/>
                  <a:pt x="70" y="5"/>
                  <a:pt x="70" y="5"/>
                </a:cubicBezTo>
                <a:cubicBezTo>
                  <a:pt x="69" y="4"/>
                  <a:pt x="69" y="4"/>
                  <a:pt x="69" y="4"/>
                </a:cubicBezTo>
                <a:cubicBezTo>
                  <a:pt x="70" y="3"/>
                  <a:pt x="70" y="3"/>
                  <a:pt x="70" y="3"/>
                </a:cubicBezTo>
                <a:cubicBezTo>
                  <a:pt x="70" y="2"/>
                  <a:pt x="70" y="2"/>
                  <a:pt x="70" y="2"/>
                </a:cubicBezTo>
                <a:cubicBezTo>
                  <a:pt x="70" y="1"/>
                  <a:pt x="70" y="1"/>
                  <a:pt x="70" y="1"/>
                </a:cubicBezTo>
                <a:cubicBezTo>
                  <a:pt x="69" y="0"/>
                  <a:pt x="69" y="0"/>
                  <a:pt x="69" y="0"/>
                </a:cubicBezTo>
                <a:cubicBezTo>
                  <a:pt x="68" y="0"/>
                  <a:pt x="68" y="0"/>
                  <a:pt x="68" y="0"/>
                </a:cubicBezTo>
                <a:cubicBezTo>
                  <a:pt x="68" y="0"/>
                  <a:pt x="68" y="0"/>
                  <a:pt x="68" y="0"/>
                </a:cubicBezTo>
                <a:cubicBezTo>
                  <a:pt x="67" y="0"/>
                  <a:pt x="67" y="0"/>
                  <a:pt x="67" y="0"/>
                </a:cubicBezTo>
                <a:cubicBezTo>
                  <a:pt x="67" y="0"/>
                  <a:pt x="67" y="0"/>
                  <a:pt x="67" y="0"/>
                </a:cubicBezTo>
                <a:cubicBezTo>
                  <a:pt x="67" y="1"/>
                  <a:pt x="67" y="1"/>
                  <a:pt x="67" y="1"/>
                </a:cubicBezTo>
                <a:cubicBezTo>
                  <a:pt x="66" y="2"/>
                  <a:pt x="66" y="2"/>
                  <a:pt x="66" y="2"/>
                </a:cubicBezTo>
                <a:cubicBezTo>
                  <a:pt x="64" y="4"/>
                  <a:pt x="64" y="4"/>
                  <a:pt x="64" y="4"/>
                </a:cubicBezTo>
                <a:cubicBezTo>
                  <a:pt x="62" y="4"/>
                  <a:pt x="62" y="4"/>
                  <a:pt x="62" y="4"/>
                </a:cubicBezTo>
                <a:cubicBezTo>
                  <a:pt x="60" y="5"/>
                  <a:pt x="60" y="5"/>
                  <a:pt x="60" y="5"/>
                </a:cubicBezTo>
                <a:cubicBezTo>
                  <a:pt x="59" y="5"/>
                  <a:pt x="59" y="5"/>
                  <a:pt x="59" y="5"/>
                </a:cubicBezTo>
                <a:cubicBezTo>
                  <a:pt x="58" y="5"/>
                  <a:pt x="58" y="5"/>
                  <a:pt x="58" y="5"/>
                </a:cubicBezTo>
                <a:cubicBezTo>
                  <a:pt x="56" y="6"/>
                  <a:pt x="56" y="6"/>
                  <a:pt x="56" y="6"/>
                </a:cubicBezTo>
                <a:cubicBezTo>
                  <a:pt x="54" y="7"/>
                  <a:pt x="54" y="7"/>
                  <a:pt x="54" y="7"/>
                </a:cubicBezTo>
                <a:cubicBezTo>
                  <a:pt x="54" y="6"/>
                  <a:pt x="54" y="6"/>
                  <a:pt x="54" y="6"/>
                </a:cubicBezTo>
                <a:cubicBezTo>
                  <a:pt x="52" y="7"/>
                  <a:pt x="52" y="7"/>
                  <a:pt x="52" y="7"/>
                </a:cubicBezTo>
                <a:cubicBezTo>
                  <a:pt x="50" y="7"/>
                  <a:pt x="50" y="7"/>
                  <a:pt x="50" y="7"/>
                </a:cubicBezTo>
                <a:cubicBezTo>
                  <a:pt x="48" y="6"/>
                  <a:pt x="48" y="6"/>
                  <a:pt x="48" y="6"/>
                </a:cubicBezTo>
                <a:cubicBezTo>
                  <a:pt x="47" y="6"/>
                  <a:pt x="47" y="6"/>
                  <a:pt x="47" y="6"/>
                </a:cubicBezTo>
                <a:cubicBezTo>
                  <a:pt x="45" y="5"/>
                  <a:pt x="45" y="5"/>
                  <a:pt x="45" y="5"/>
                </a:cubicBezTo>
                <a:cubicBezTo>
                  <a:pt x="46" y="6"/>
                  <a:pt x="46" y="6"/>
                  <a:pt x="46" y="6"/>
                </a:cubicBezTo>
                <a:cubicBezTo>
                  <a:pt x="47" y="7"/>
                  <a:pt x="47" y="7"/>
                  <a:pt x="47" y="7"/>
                </a:cubicBezTo>
                <a:cubicBezTo>
                  <a:pt x="48" y="8"/>
                  <a:pt x="48" y="8"/>
                  <a:pt x="48" y="8"/>
                </a:cubicBezTo>
                <a:cubicBezTo>
                  <a:pt x="48" y="9"/>
                  <a:pt x="48" y="9"/>
                  <a:pt x="48" y="9"/>
                </a:cubicBezTo>
                <a:cubicBezTo>
                  <a:pt x="47" y="11"/>
                  <a:pt x="47" y="11"/>
                  <a:pt x="47" y="11"/>
                </a:cubicBezTo>
                <a:cubicBezTo>
                  <a:pt x="48" y="12"/>
                  <a:pt x="48" y="12"/>
                  <a:pt x="48" y="12"/>
                </a:cubicBezTo>
                <a:cubicBezTo>
                  <a:pt x="47" y="14"/>
                  <a:pt x="47" y="14"/>
                  <a:pt x="47" y="14"/>
                </a:cubicBezTo>
                <a:cubicBezTo>
                  <a:pt x="50" y="14"/>
                  <a:pt x="50" y="14"/>
                  <a:pt x="50" y="14"/>
                </a:cubicBezTo>
                <a:cubicBezTo>
                  <a:pt x="51" y="14"/>
                  <a:pt x="51" y="14"/>
                  <a:pt x="51" y="14"/>
                </a:cubicBezTo>
                <a:cubicBezTo>
                  <a:pt x="53" y="15"/>
                  <a:pt x="53" y="15"/>
                  <a:pt x="53" y="15"/>
                </a:cubicBezTo>
                <a:cubicBezTo>
                  <a:pt x="53" y="16"/>
                  <a:pt x="53" y="16"/>
                  <a:pt x="53" y="16"/>
                </a:cubicBezTo>
                <a:cubicBezTo>
                  <a:pt x="52" y="16"/>
                  <a:pt x="52" y="16"/>
                  <a:pt x="52" y="16"/>
                </a:cubicBezTo>
                <a:cubicBezTo>
                  <a:pt x="49" y="17"/>
                  <a:pt x="49" y="17"/>
                  <a:pt x="49" y="17"/>
                </a:cubicBezTo>
                <a:cubicBezTo>
                  <a:pt x="48" y="18"/>
                  <a:pt x="48" y="18"/>
                  <a:pt x="48" y="18"/>
                </a:cubicBezTo>
                <a:cubicBezTo>
                  <a:pt x="48" y="19"/>
                  <a:pt x="48" y="19"/>
                  <a:pt x="48" y="19"/>
                </a:cubicBezTo>
                <a:cubicBezTo>
                  <a:pt x="45" y="20"/>
                  <a:pt x="45" y="20"/>
                  <a:pt x="45" y="20"/>
                </a:cubicBezTo>
                <a:cubicBezTo>
                  <a:pt x="45" y="21"/>
                  <a:pt x="45" y="21"/>
                  <a:pt x="45" y="21"/>
                </a:cubicBezTo>
                <a:cubicBezTo>
                  <a:pt x="43" y="22"/>
                  <a:pt x="43" y="22"/>
                  <a:pt x="43" y="22"/>
                </a:cubicBezTo>
                <a:cubicBezTo>
                  <a:pt x="42" y="24"/>
                  <a:pt x="42" y="24"/>
                  <a:pt x="42" y="24"/>
                </a:cubicBezTo>
                <a:cubicBezTo>
                  <a:pt x="40" y="24"/>
                  <a:pt x="40" y="24"/>
                  <a:pt x="40" y="24"/>
                </a:cubicBezTo>
                <a:cubicBezTo>
                  <a:pt x="38" y="24"/>
                  <a:pt x="38" y="24"/>
                  <a:pt x="38" y="24"/>
                </a:cubicBezTo>
                <a:cubicBezTo>
                  <a:pt x="36" y="22"/>
                  <a:pt x="36" y="22"/>
                  <a:pt x="36" y="22"/>
                </a:cubicBezTo>
                <a:cubicBezTo>
                  <a:pt x="34" y="21"/>
                  <a:pt x="34" y="21"/>
                  <a:pt x="34" y="21"/>
                </a:cubicBezTo>
                <a:cubicBezTo>
                  <a:pt x="33" y="21"/>
                  <a:pt x="33" y="21"/>
                  <a:pt x="33" y="21"/>
                </a:cubicBezTo>
                <a:cubicBezTo>
                  <a:pt x="33" y="20"/>
                  <a:pt x="33" y="20"/>
                  <a:pt x="33" y="20"/>
                </a:cubicBezTo>
                <a:cubicBezTo>
                  <a:pt x="33" y="19"/>
                  <a:pt x="33" y="19"/>
                  <a:pt x="33" y="19"/>
                </a:cubicBezTo>
                <a:cubicBezTo>
                  <a:pt x="32" y="17"/>
                  <a:pt x="32" y="17"/>
                  <a:pt x="32" y="17"/>
                </a:cubicBezTo>
                <a:cubicBezTo>
                  <a:pt x="32" y="17"/>
                  <a:pt x="32" y="17"/>
                  <a:pt x="32" y="17"/>
                </a:cubicBezTo>
                <a:cubicBezTo>
                  <a:pt x="30" y="17"/>
                  <a:pt x="30" y="17"/>
                  <a:pt x="30" y="17"/>
                </a:cubicBezTo>
                <a:cubicBezTo>
                  <a:pt x="29" y="18"/>
                  <a:pt x="29" y="18"/>
                  <a:pt x="29" y="18"/>
                </a:cubicBezTo>
                <a:cubicBezTo>
                  <a:pt x="29" y="18"/>
                  <a:pt x="29" y="18"/>
                  <a:pt x="29" y="18"/>
                </a:cubicBezTo>
                <a:cubicBezTo>
                  <a:pt x="28" y="18"/>
                  <a:pt x="28" y="18"/>
                  <a:pt x="28" y="18"/>
                </a:cubicBezTo>
                <a:cubicBezTo>
                  <a:pt x="27" y="18"/>
                  <a:pt x="27" y="18"/>
                  <a:pt x="27" y="18"/>
                </a:cubicBezTo>
                <a:cubicBezTo>
                  <a:pt x="27" y="18"/>
                  <a:pt x="27" y="18"/>
                  <a:pt x="27" y="18"/>
                </a:cubicBezTo>
                <a:cubicBezTo>
                  <a:pt x="21" y="18"/>
                  <a:pt x="21" y="18"/>
                  <a:pt x="21" y="18"/>
                </a:cubicBezTo>
                <a:cubicBezTo>
                  <a:pt x="21" y="20"/>
                  <a:pt x="21" y="20"/>
                  <a:pt x="21" y="20"/>
                </a:cubicBezTo>
                <a:cubicBezTo>
                  <a:pt x="21" y="21"/>
                  <a:pt x="21" y="21"/>
                  <a:pt x="21" y="21"/>
                </a:cubicBezTo>
                <a:cubicBezTo>
                  <a:pt x="23" y="22"/>
                  <a:pt x="23" y="22"/>
                  <a:pt x="23" y="22"/>
                </a:cubicBezTo>
                <a:cubicBezTo>
                  <a:pt x="24" y="23"/>
                  <a:pt x="24" y="23"/>
                  <a:pt x="24" y="23"/>
                </a:cubicBezTo>
                <a:cubicBezTo>
                  <a:pt x="23" y="24"/>
                  <a:pt x="23" y="24"/>
                  <a:pt x="23" y="24"/>
                </a:cubicBezTo>
                <a:cubicBezTo>
                  <a:pt x="24" y="24"/>
                  <a:pt x="24" y="24"/>
                  <a:pt x="24" y="24"/>
                </a:cubicBezTo>
                <a:cubicBezTo>
                  <a:pt x="24" y="25"/>
                  <a:pt x="24" y="25"/>
                  <a:pt x="24" y="25"/>
                </a:cubicBezTo>
                <a:cubicBezTo>
                  <a:pt x="22" y="24"/>
                  <a:pt x="22" y="24"/>
                  <a:pt x="22" y="24"/>
                </a:cubicBezTo>
                <a:cubicBezTo>
                  <a:pt x="19" y="26"/>
                  <a:pt x="19" y="26"/>
                  <a:pt x="19" y="26"/>
                </a:cubicBezTo>
                <a:cubicBezTo>
                  <a:pt x="19" y="28"/>
                  <a:pt x="19" y="28"/>
                  <a:pt x="19" y="28"/>
                </a:cubicBezTo>
                <a:cubicBezTo>
                  <a:pt x="20" y="30"/>
                  <a:pt x="20" y="30"/>
                  <a:pt x="20" y="30"/>
                </a:cubicBezTo>
                <a:cubicBezTo>
                  <a:pt x="22" y="31"/>
                  <a:pt x="22" y="31"/>
                  <a:pt x="22" y="31"/>
                </a:cubicBezTo>
                <a:cubicBezTo>
                  <a:pt x="23" y="33"/>
                  <a:pt x="23" y="33"/>
                  <a:pt x="23" y="33"/>
                </a:cubicBezTo>
                <a:cubicBezTo>
                  <a:pt x="23" y="35"/>
                  <a:pt x="23" y="35"/>
                  <a:pt x="23" y="35"/>
                </a:cubicBezTo>
                <a:cubicBezTo>
                  <a:pt x="23" y="36"/>
                  <a:pt x="23" y="36"/>
                  <a:pt x="23" y="36"/>
                </a:cubicBezTo>
                <a:cubicBezTo>
                  <a:pt x="20" y="46"/>
                  <a:pt x="20" y="46"/>
                  <a:pt x="20" y="46"/>
                </a:cubicBezTo>
                <a:cubicBezTo>
                  <a:pt x="19" y="49"/>
                  <a:pt x="19" y="49"/>
                  <a:pt x="19" y="49"/>
                </a:cubicBezTo>
                <a:cubicBezTo>
                  <a:pt x="19" y="49"/>
                  <a:pt x="19" y="49"/>
                  <a:pt x="19" y="49"/>
                </a:cubicBezTo>
                <a:cubicBezTo>
                  <a:pt x="19" y="50"/>
                  <a:pt x="19" y="50"/>
                  <a:pt x="19" y="50"/>
                </a:cubicBezTo>
                <a:cubicBezTo>
                  <a:pt x="18" y="50"/>
                  <a:pt x="18" y="50"/>
                  <a:pt x="18" y="50"/>
                </a:cubicBezTo>
                <a:cubicBezTo>
                  <a:pt x="18" y="50"/>
                  <a:pt x="18" y="50"/>
                  <a:pt x="18" y="50"/>
                </a:cubicBezTo>
                <a:cubicBezTo>
                  <a:pt x="17" y="49"/>
                  <a:pt x="17" y="49"/>
                  <a:pt x="17" y="49"/>
                </a:cubicBezTo>
                <a:cubicBezTo>
                  <a:pt x="16" y="49"/>
                  <a:pt x="16" y="49"/>
                  <a:pt x="16" y="49"/>
                </a:cubicBezTo>
                <a:cubicBezTo>
                  <a:pt x="15" y="49"/>
                  <a:pt x="15" y="49"/>
                  <a:pt x="15" y="49"/>
                </a:cubicBezTo>
                <a:cubicBezTo>
                  <a:pt x="15" y="49"/>
                  <a:pt x="15" y="49"/>
                  <a:pt x="15" y="49"/>
                </a:cubicBezTo>
                <a:cubicBezTo>
                  <a:pt x="15" y="50"/>
                  <a:pt x="15" y="50"/>
                  <a:pt x="15" y="50"/>
                </a:cubicBezTo>
                <a:cubicBezTo>
                  <a:pt x="11" y="51"/>
                  <a:pt x="11" y="51"/>
                  <a:pt x="11" y="51"/>
                </a:cubicBezTo>
                <a:cubicBezTo>
                  <a:pt x="9" y="51"/>
                  <a:pt x="9" y="51"/>
                  <a:pt x="9" y="51"/>
                </a:cubicBezTo>
                <a:cubicBezTo>
                  <a:pt x="8" y="52"/>
                  <a:pt x="8" y="52"/>
                  <a:pt x="8" y="52"/>
                </a:cubicBezTo>
                <a:cubicBezTo>
                  <a:pt x="7" y="52"/>
                  <a:pt x="7" y="52"/>
                  <a:pt x="7" y="52"/>
                </a:cubicBezTo>
                <a:cubicBezTo>
                  <a:pt x="6" y="53"/>
                  <a:pt x="6" y="53"/>
                  <a:pt x="6" y="53"/>
                </a:cubicBezTo>
                <a:cubicBezTo>
                  <a:pt x="5" y="54"/>
                  <a:pt x="5" y="54"/>
                  <a:pt x="5" y="54"/>
                </a:cubicBezTo>
                <a:cubicBezTo>
                  <a:pt x="4" y="54"/>
                  <a:pt x="4" y="54"/>
                  <a:pt x="4" y="54"/>
                </a:cubicBezTo>
                <a:cubicBezTo>
                  <a:pt x="4" y="56"/>
                  <a:pt x="4" y="56"/>
                  <a:pt x="4" y="56"/>
                </a:cubicBezTo>
                <a:cubicBezTo>
                  <a:pt x="4" y="56"/>
                  <a:pt x="4" y="56"/>
                  <a:pt x="4" y="56"/>
                </a:cubicBezTo>
                <a:cubicBezTo>
                  <a:pt x="4" y="57"/>
                  <a:pt x="4" y="57"/>
                  <a:pt x="4" y="57"/>
                </a:cubicBezTo>
                <a:cubicBezTo>
                  <a:pt x="3" y="59"/>
                  <a:pt x="3" y="59"/>
                  <a:pt x="3" y="59"/>
                </a:cubicBezTo>
                <a:cubicBezTo>
                  <a:pt x="3" y="60"/>
                  <a:pt x="3" y="60"/>
                  <a:pt x="3" y="60"/>
                </a:cubicBezTo>
                <a:cubicBezTo>
                  <a:pt x="4" y="61"/>
                  <a:pt x="4" y="61"/>
                  <a:pt x="4" y="61"/>
                </a:cubicBezTo>
                <a:cubicBezTo>
                  <a:pt x="3" y="62"/>
                  <a:pt x="3" y="62"/>
                  <a:pt x="3" y="62"/>
                </a:cubicBezTo>
                <a:cubicBezTo>
                  <a:pt x="2" y="62"/>
                  <a:pt x="2" y="62"/>
                  <a:pt x="2" y="62"/>
                </a:cubicBezTo>
                <a:cubicBezTo>
                  <a:pt x="1" y="63"/>
                  <a:pt x="1" y="63"/>
                  <a:pt x="1" y="63"/>
                </a:cubicBezTo>
                <a:cubicBezTo>
                  <a:pt x="1" y="64"/>
                  <a:pt x="1" y="64"/>
                  <a:pt x="1" y="64"/>
                </a:cubicBezTo>
                <a:cubicBezTo>
                  <a:pt x="0" y="64"/>
                  <a:pt x="0" y="64"/>
                  <a:pt x="0" y="64"/>
                </a:cubicBezTo>
                <a:cubicBezTo>
                  <a:pt x="0" y="65"/>
                  <a:pt x="0" y="65"/>
                  <a:pt x="0" y="65"/>
                </a:cubicBezTo>
                <a:cubicBezTo>
                  <a:pt x="0" y="66"/>
                  <a:pt x="0" y="66"/>
                  <a:pt x="0" y="66"/>
                </a:cubicBezTo>
                <a:cubicBezTo>
                  <a:pt x="0" y="67"/>
                  <a:pt x="0" y="67"/>
                  <a:pt x="0" y="67"/>
                </a:cubicBezTo>
                <a:cubicBezTo>
                  <a:pt x="0" y="68"/>
                  <a:pt x="0" y="68"/>
                  <a:pt x="0" y="68"/>
                </a:cubicBezTo>
                <a:cubicBezTo>
                  <a:pt x="0" y="69"/>
                  <a:pt x="0" y="69"/>
                  <a:pt x="0" y="69"/>
                </a:cubicBezTo>
                <a:cubicBezTo>
                  <a:pt x="1" y="70"/>
                  <a:pt x="1" y="70"/>
                  <a:pt x="1" y="70"/>
                </a:cubicBezTo>
                <a:cubicBezTo>
                  <a:pt x="4" y="74"/>
                  <a:pt x="4" y="74"/>
                  <a:pt x="4" y="74"/>
                </a:cubicBezTo>
                <a:cubicBezTo>
                  <a:pt x="3" y="76"/>
                  <a:pt x="3" y="76"/>
                  <a:pt x="3" y="76"/>
                </a:cubicBezTo>
                <a:cubicBezTo>
                  <a:pt x="6" y="75"/>
                  <a:pt x="6" y="75"/>
                  <a:pt x="6" y="75"/>
                </a:cubicBezTo>
                <a:cubicBezTo>
                  <a:pt x="7" y="76"/>
                  <a:pt x="7" y="76"/>
                  <a:pt x="7" y="76"/>
                </a:cubicBezTo>
                <a:cubicBezTo>
                  <a:pt x="8" y="77"/>
                  <a:pt x="8" y="77"/>
                  <a:pt x="8" y="77"/>
                </a:cubicBezTo>
                <a:cubicBezTo>
                  <a:pt x="9" y="79"/>
                  <a:pt x="9" y="79"/>
                  <a:pt x="9" y="79"/>
                </a:cubicBezTo>
                <a:cubicBezTo>
                  <a:pt x="11" y="79"/>
                  <a:pt x="11" y="79"/>
                  <a:pt x="11" y="79"/>
                </a:cubicBezTo>
                <a:cubicBezTo>
                  <a:pt x="13" y="79"/>
                  <a:pt x="13" y="79"/>
                  <a:pt x="13" y="79"/>
                </a:cubicBezTo>
                <a:cubicBezTo>
                  <a:pt x="15" y="77"/>
                  <a:pt x="15" y="77"/>
                  <a:pt x="15" y="77"/>
                </a:cubicBezTo>
                <a:cubicBezTo>
                  <a:pt x="17" y="76"/>
                  <a:pt x="17" y="76"/>
                  <a:pt x="17" y="76"/>
                </a:cubicBezTo>
                <a:cubicBezTo>
                  <a:pt x="18" y="76"/>
                  <a:pt x="18" y="76"/>
                  <a:pt x="18" y="76"/>
                </a:cubicBezTo>
                <a:cubicBezTo>
                  <a:pt x="18" y="78"/>
                  <a:pt x="18" y="78"/>
                  <a:pt x="18" y="78"/>
                </a:cubicBezTo>
                <a:cubicBezTo>
                  <a:pt x="17" y="78"/>
                  <a:pt x="17" y="78"/>
                  <a:pt x="17" y="78"/>
                </a:cubicBezTo>
                <a:cubicBezTo>
                  <a:pt x="17" y="80"/>
                  <a:pt x="17" y="80"/>
                  <a:pt x="17" y="80"/>
                </a:cubicBezTo>
                <a:cubicBezTo>
                  <a:pt x="17" y="83"/>
                  <a:pt x="17" y="83"/>
                  <a:pt x="17" y="83"/>
                </a:cubicBezTo>
                <a:cubicBezTo>
                  <a:pt x="17" y="84"/>
                  <a:pt x="17" y="84"/>
                  <a:pt x="17" y="84"/>
                </a:cubicBezTo>
                <a:cubicBezTo>
                  <a:pt x="18" y="85"/>
                  <a:pt x="18" y="85"/>
                  <a:pt x="18" y="85"/>
                </a:cubicBezTo>
                <a:cubicBezTo>
                  <a:pt x="19" y="84"/>
                  <a:pt x="19" y="84"/>
                  <a:pt x="19" y="84"/>
                </a:cubicBezTo>
                <a:cubicBezTo>
                  <a:pt x="20" y="84"/>
                  <a:pt x="20" y="84"/>
                  <a:pt x="20" y="84"/>
                </a:cubicBezTo>
                <a:cubicBezTo>
                  <a:pt x="21" y="84"/>
                  <a:pt x="21" y="84"/>
                  <a:pt x="21" y="84"/>
                </a:cubicBezTo>
                <a:cubicBezTo>
                  <a:pt x="22" y="84"/>
                  <a:pt x="22" y="84"/>
                  <a:pt x="22" y="84"/>
                </a:cubicBezTo>
                <a:cubicBezTo>
                  <a:pt x="22" y="84"/>
                  <a:pt x="22" y="84"/>
                  <a:pt x="22" y="84"/>
                </a:cubicBezTo>
                <a:cubicBezTo>
                  <a:pt x="22" y="84"/>
                  <a:pt x="22" y="84"/>
                  <a:pt x="22" y="84"/>
                </a:cubicBezTo>
                <a:cubicBezTo>
                  <a:pt x="22" y="84"/>
                  <a:pt x="22" y="84"/>
                  <a:pt x="22" y="84"/>
                </a:cubicBezTo>
                <a:cubicBezTo>
                  <a:pt x="26" y="84"/>
                  <a:pt x="26" y="84"/>
                  <a:pt x="26" y="84"/>
                </a:cubicBezTo>
                <a:cubicBezTo>
                  <a:pt x="27" y="84"/>
                  <a:pt x="27" y="84"/>
                  <a:pt x="27" y="84"/>
                </a:cubicBezTo>
                <a:cubicBezTo>
                  <a:pt x="28" y="84"/>
                  <a:pt x="28" y="84"/>
                  <a:pt x="28" y="84"/>
                </a:cubicBezTo>
                <a:cubicBezTo>
                  <a:pt x="29" y="84"/>
                  <a:pt x="29" y="84"/>
                  <a:pt x="29" y="84"/>
                </a:cubicBezTo>
                <a:cubicBezTo>
                  <a:pt x="30" y="83"/>
                  <a:pt x="30" y="83"/>
                  <a:pt x="30" y="83"/>
                </a:cubicBezTo>
                <a:cubicBezTo>
                  <a:pt x="32" y="83"/>
                  <a:pt x="32" y="83"/>
                  <a:pt x="32" y="83"/>
                </a:cubicBezTo>
                <a:cubicBezTo>
                  <a:pt x="33" y="82"/>
                  <a:pt x="33" y="82"/>
                  <a:pt x="33" y="82"/>
                </a:cubicBezTo>
                <a:cubicBezTo>
                  <a:pt x="34" y="80"/>
                  <a:pt x="34" y="80"/>
                  <a:pt x="34" y="80"/>
                </a:cubicBezTo>
                <a:cubicBezTo>
                  <a:pt x="36" y="78"/>
                  <a:pt x="36" y="78"/>
                  <a:pt x="36" y="78"/>
                </a:cubicBezTo>
                <a:cubicBezTo>
                  <a:pt x="38" y="78"/>
                  <a:pt x="38" y="78"/>
                  <a:pt x="38" y="78"/>
                </a:cubicBezTo>
                <a:cubicBezTo>
                  <a:pt x="40" y="77"/>
                  <a:pt x="40" y="77"/>
                  <a:pt x="40" y="77"/>
                </a:cubicBezTo>
                <a:cubicBezTo>
                  <a:pt x="41" y="77"/>
                  <a:pt x="41" y="77"/>
                  <a:pt x="41" y="77"/>
                </a:cubicBezTo>
                <a:cubicBezTo>
                  <a:pt x="42" y="78"/>
                  <a:pt x="42" y="78"/>
                  <a:pt x="42" y="78"/>
                </a:cubicBezTo>
                <a:cubicBezTo>
                  <a:pt x="43" y="77"/>
                  <a:pt x="43" y="77"/>
                  <a:pt x="43" y="77"/>
                </a:cubicBezTo>
                <a:cubicBezTo>
                  <a:pt x="43" y="78"/>
                  <a:pt x="43" y="78"/>
                  <a:pt x="43" y="78"/>
                </a:cubicBezTo>
                <a:cubicBezTo>
                  <a:pt x="43" y="79"/>
                  <a:pt x="43" y="79"/>
                  <a:pt x="43" y="79"/>
                </a:cubicBezTo>
                <a:cubicBezTo>
                  <a:pt x="44" y="81"/>
                  <a:pt x="44" y="81"/>
                  <a:pt x="44" y="81"/>
                </a:cubicBezTo>
                <a:cubicBezTo>
                  <a:pt x="43" y="82"/>
                  <a:pt x="43" y="82"/>
                  <a:pt x="43" y="82"/>
                </a:cubicBezTo>
                <a:cubicBezTo>
                  <a:pt x="44" y="85"/>
                  <a:pt x="44" y="85"/>
                  <a:pt x="44" y="85"/>
                </a:cubicBezTo>
                <a:cubicBezTo>
                  <a:pt x="43" y="86"/>
                  <a:pt x="43" y="86"/>
                  <a:pt x="43" y="86"/>
                </a:cubicBezTo>
                <a:cubicBezTo>
                  <a:pt x="44" y="88"/>
                  <a:pt x="44" y="88"/>
                  <a:pt x="44" y="88"/>
                </a:cubicBezTo>
                <a:cubicBezTo>
                  <a:pt x="45" y="88"/>
                  <a:pt x="45" y="88"/>
                  <a:pt x="45" y="88"/>
                </a:cubicBezTo>
                <a:cubicBezTo>
                  <a:pt x="46" y="90"/>
                  <a:pt x="46" y="90"/>
                  <a:pt x="46" y="90"/>
                </a:cubicBezTo>
                <a:cubicBezTo>
                  <a:pt x="47" y="90"/>
                  <a:pt x="47" y="90"/>
                  <a:pt x="47" y="90"/>
                </a:cubicBezTo>
                <a:cubicBezTo>
                  <a:pt x="48" y="91"/>
                  <a:pt x="48" y="91"/>
                  <a:pt x="48" y="91"/>
                </a:cubicBezTo>
                <a:cubicBezTo>
                  <a:pt x="50" y="92"/>
                  <a:pt x="50" y="92"/>
                  <a:pt x="50" y="92"/>
                </a:cubicBezTo>
                <a:cubicBezTo>
                  <a:pt x="50" y="92"/>
                  <a:pt x="50" y="92"/>
                  <a:pt x="50" y="92"/>
                </a:cubicBezTo>
                <a:cubicBezTo>
                  <a:pt x="52" y="91"/>
                  <a:pt x="52" y="91"/>
                  <a:pt x="52" y="91"/>
                </a:cubicBezTo>
                <a:cubicBezTo>
                  <a:pt x="54" y="93"/>
                  <a:pt x="54" y="93"/>
                  <a:pt x="54" y="93"/>
                </a:cubicBezTo>
                <a:cubicBezTo>
                  <a:pt x="55" y="93"/>
                  <a:pt x="55" y="93"/>
                  <a:pt x="55" y="93"/>
                </a:cubicBezTo>
                <a:cubicBezTo>
                  <a:pt x="57" y="95"/>
                  <a:pt x="57" y="95"/>
                  <a:pt x="57" y="95"/>
                </a:cubicBezTo>
                <a:cubicBezTo>
                  <a:pt x="58" y="94"/>
                  <a:pt x="58" y="94"/>
                  <a:pt x="58" y="94"/>
                </a:cubicBezTo>
                <a:cubicBezTo>
                  <a:pt x="60" y="95"/>
                  <a:pt x="60" y="95"/>
                  <a:pt x="60" y="95"/>
                </a:cubicBezTo>
                <a:cubicBezTo>
                  <a:pt x="61" y="96"/>
                  <a:pt x="61" y="96"/>
                  <a:pt x="61" y="96"/>
                </a:cubicBezTo>
                <a:cubicBezTo>
                  <a:pt x="62" y="97"/>
                  <a:pt x="62" y="97"/>
                  <a:pt x="62" y="97"/>
                </a:cubicBezTo>
                <a:cubicBezTo>
                  <a:pt x="63" y="97"/>
                  <a:pt x="63" y="97"/>
                  <a:pt x="63" y="97"/>
                </a:cubicBezTo>
                <a:cubicBezTo>
                  <a:pt x="64" y="98"/>
                  <a:pt x="64" y="98"/>
                  <a:pt x="64" y="98"/>
                </a:cubicBezTo>
                <a:cubicBezTo>
                  <a:pt x="67" y="98"/>
                  <a:pt x="67" y="98"/>
                  <a:pt x="67" y="98"/>
                </a:cubicBezTo>
                <a:cubicBezTo>
                  <a:pt x="69" y="99"/>
                  <a:pt x="69" y="99"/>
                  <a:pt x="69" y="99"/>
                </a:cubicBezTo>
                <a:cubicBezTo>
                  <a:pt x="69" y="100"/>
                  <a:pt x="69" y="100"/>
                  <a:pt x="69" y="100"/>
                </a:cubicBezTo>
                <a:cubicBezTo>
                  <a:pt x="69" y="102"/>
                  <a:pt x="69" y="102"/>
                  <a:pt x="69" y="102"/>
                </a:cubicBezTo>
                <a:cubicBezTo>
                  <a:pt x="70" y="104"/>
                  <a:pt x="70" y="104"/>
                  <a:pt x="70" y="104"/>
                </a:cubicBezTo>
                <a:cubicBezTo>
                  <a:pt x="69" y="105"/>
                  <a:pt x="69" y="105"/>
                  <a:pt x="69" y="105"/>
                </a:cubicBezTo>
                <a:cubicBezTo>
                  <a:pt x="71" y="108"/>
                  <a:pt x="71" y="108"/>
                  <a:pt x="71" y="108"/>
                </a:cubicBezTo>
                <a:cubicBezTo>
                  <a:pt x="71" y="111"/>
                  <a:pt x="71" y="111"/>
                  <a:pt x="71" y="111"/>
                </a:cubicBezTo>
                <a:cubicBezTo>
                  <a:pt x="80" y="111"/>
                  <a:pt x="80" y="111"/>
                  <a:pt x="80" y="111"/>
                </a:cubicBezTo>
                <a:cubicBezTo>
                  <a:pt x="80" y="114"/>
                  <a:pt x="80" y="114"/>
                  <a:pt x="80" y="114"/>
                </a:cubicBezTo>
                <a:cubicBezTo>
                  <a:pt x="80" y="116"/>
                  <a:pt x="80" y="116"/>
                  <a:pt x="80" y="116"/>
                </a:cubicBezTo>
                <a:cubicBezTo>
                  <a:pt x="83" y="117"/>
                  <a:pt x="83" y="117"/>
                  <a:pt x="83" y="117"/>
                </a:cubicBezTo>
                <a:cubicBezTo>
                  <a:pt x="85" y="121"/>
                  <a:pt x="85" y="121"/>
                  <a:pt x="85" y="121"/>
                </a:cubicBezTo>
                <a:cubicBezTo>
                  <a:pt x="85" y="124"/>
                  <a:pt x="85" y="124"/>
                  <a:pt x="85" y="124"/>
                </a:cubicBezTo>
                <a:cubicBezTo>
                  <a:pt x="83" y="129"/>
                  <a:pt x="83" y="129"/>
                  <a:pt x="83" y="129"/>
                </a:cubicBezTo>
                <a:cubicBezTo>
                  <a:pt x="83" y="130"/>
                  <a:pt x="83" y="130"/>
                  <a:pt x="83" y="130"/>
                </a:cubicBezTo>
                <a:cubicBezTo>
                  <a:pt x="82" y="131"/>
                  <a:pt x="82" y="131"/>
                  <a:pt x="82" y="131"/>
                </a:cubicBezTo>
                <a:cubicBezTo>
                  <a:pt x="83" y="131"/>
                  <a:pt x="83" y="131"/>
                  <a:pt x="83" y="131"/>
                </a:cubicBezTo>
                <a:cubicBezTo>
                  <a:pt x="82" y="132"/>
                  <a:pt x="82" y="132"/>
                  <a:pt x="82" y="132"/>
                </a:cubicBezTo>
                <a:cubicBezTo>
                  <a:pt x="84" y="133"/>
                  <a:pt x="84" y="133"/>
                  <a:pt x="84" y="133"/>
                </a:cubicBezTo>
                <a:cubicBezTo>
                  <a:pt x="84" y="135"/>
                  <a:pt x="84" y="135"/>
                  <a:pt x="84" y="135"/>
                </a:cubicBezTo>
                <a:cubicBezTo>
                  <a:pt x="85" y="136"/>
                  <a:pt x="85" y="136"/>
                  <a:pt x="85" y="136"/>
                </a:cubicBezTo>
                <a:cubicBezTo>
                  <a:pt x="84" y="139"/>
                  <a:pt x="84" y="139"/>
                  <a:pt x="84" y="139"/>
                </a:cubicBezTo>
                <a:cubicBezTo>
                  <a:pt x="85" y="140"/>
                  <a:pt x="85" y="140"/>
                  <a:pt x="85" y="140"/>
                </a:cubicBezTo>
                <a:cubicBezTo>
                  <a:pt x="84" y="142"/>
                  <a:pt x="84" y="142"/>
                  <a:pt x="84" y="142"/>
                </a:cubicBezTo>
                <a:cubicBezTo>
                  <a:pt x="85" y="143"/>
                  <a:pt x="85" y="143"/>
                  <a:pt x="85" y="143"/>
                </a:cubicBezTo>
                <a:cubicBezTo>
                  <a:pt x="86" y="143"/>
                  <a:pt x="86" y="143"/>
                  <a:pt x="86" y="143"/>
                </a:cubicBezTo>
                <a:cubicBezTo>
                  <a:pt x="87" y="143"/>
                  <a:pt x="87" y="143"/>
                  <a:pt x="87" y="143"/>
                </a:cubicBezTo>
                <a:cubicBezTo>
                  <a:pt x="90" y="143"/>
                  <a:pt x="90" y="143"/>
                  <a:pt x="90" y="143"/>
                </a:cubicBezTo>
                <a:cubicBezTo>
                  <a:pt x="91" y="143"/>
                  <a:pt x="91" y="143"/>
                  <a:pt x="91" y="143"/>
                </a:cubicBezTo>
                <a:cubicBezTo>
                  <a:pt x="93" y="142"/>
                  <a:pt x="93" y="142"/>
                  <a:pt x="93" y="142"/>
                </a:cubicBezTo>
                <a:cubicBezTo>
                  <a:pt x="95" y="143"/>
                  <a:pt x="95" y="143"/>
                  <a:pt x="95" y="143"/>
                </a:cubicBezTo>
                <a:cubicBezTo>
                  <a:pt x="96" y="143"/>
                  <a:pt x="96" y="143"/>
                  <a:pt x="96" y="143"/>
                </a:cubicBezTo>
                <a:cubicBezTo>
                  <a:pt x="96" y="145"/>
                  <a:pt x="96" y="145"/>
                  <a:pt x="96" y="145"/>
                </a:cubicBezTo>
                <a:cubicBezTo>
                  <a:pt x="97" y="150"/>
                  <a:pt x="97" y="150"/>
                  <a:pt x="97" y="150"/>
                </a:cubicBezTo>
                <a:cubicBezTo>
                  <a:pt x="98" y="152"/>
                  <a:pt x="98" y="152"/>
                  <a:pt x="98" y="152"/>
                </a:cubicBezTo>
                <a:cubicBezTo>
                  <a:pt x="99" y="152"/>
                  <a:pt x="99" y="152"/>
                  <a:pt x="99" y="152"/>
                </a:cubicBezTo>
                <a:cubicBezTo>
                  <a:pt x="101" y="151"/>
                  <a:pt x="101" y="151"/>
                  <a:pt x="101" y="151"/>
                </a:cubicBezTo>
                <a:cubicBezTo>
                  <a:pt x="102" y="152"/>
                  <a:pt x="102" y="152"/>
                  <a:pt x="102" y="152"/>
                </a:cubicBezTo>
                <a:cubicBezTo>
                  <a:pt x="103" y="152"/>
                  <a:pt x="103" y="152"/>
                  <a:pt x="103" y="152"/>
                </a:cubicBezTo>
                <a:cubicBezTo>
                  <a:pt x="104" y="152"/>
                  <a:pt x="104" y="152"/>
                  <a:pt x="104" y="152"/>
                </a:cubicBezTo>
                <a:cubicBezTo>
                  <a:pt x="103" y="153"/>
                  <a:pt x="103" y="153"/>
                  <a:pt x="103" y="153"/>
                </a:cubicBezTo>
                <a:cubicBezTo>
                  <a:pt x="103" y="158"/>
                  <a:pt x="103" y="158"/>
                  <a:pt x="103" y="158"/>
                </a:cubicBezTo>
                <a:cubicBezTo>
                  <a:pt x="103" y="159"/>
                  <a:pt x="103" y="159"/>
                  <a:pt x="103" y="159"/>
                </a:cubicBezTo>
                <a:cubicBezTo>
                  <a:pt x="103" y="159"/>
                  <a:pt x="103" y="159"/>
                  <a:pt x="103" y="159"/>
                </a:cubicBezTo>
                <a:cubicBezTo>
                  <a:pt x="103" y="159"/>
                  <a:pt x="103" y="159"/>
                  <a:pt x="103" y="159"/>
                </a:cubicBezTo>
                <a:cubicBezTo>
                  <a:pt x="103" y="160"/>
                  <a:pt x="103" y="160"/>
                  <a:pt x="103" y="160"/>
                </a:cubicBezTo>
                <a:cubicBezTo>
                  <a:pt x="102" y="161"/>
                  <a:pt x="102" y="161"/>
                  <a:pt x="102" y="161"/>
                </a:cubicBezTo>
                <a:cubicBezTo>
                  <a:pt x="103" y="160"/>
                  <a:pt x="103" y="160"/>
                  <a:pt x="103" y="160"/>
                </a:cubicBezTo>
                <a:cubicBezTo>
                  <a:pt x="106" y="160"/>
                  <a:pt x="106" y="160"/>
                  <a:pt x="106" y="160"/>
                </a:cubicBezTo>
                <a:cubicBezTo>
                  <a:pt x="106" y="161"/>
                  <a:pt x="106" y="161"/>
                  <a:pt x="106" y="161"/>
                </a:cubicBezTo>
                <a:cubicBezTo>
                  <a:pt x="107" y="163"/>
                  <a:pt x="107" y="163"/>
                  <a:pt x="107" y="163"/>
                </a:cubicBezTo>
                <a:cubicBezTo>
                  <a:pt x="107" y="165"/>
                  <a:pt x="107" y="165"/>
                  <a:pt x="107" y="165"/>
                </a:cubicBezTo>
                <a:cubicBezTo>
                  <a:pt x="107" y="167"/>
                  <a:pt x="107" y="167"/>
                  <a:pt x="107" y="167"/>
                </a:cubicBezTo>
                <a:cubicBezTo>
                  <a:pt x="107" y="169"/>
                  <a:pt x="107" y="169"/>
                  <a:pt x="107" y="169"/>
                </a:cubicBezTo>
                <a:cubicBezTo>
                  <a:pt x="107" y="170"/>
                  <a:pt x="107" y="170"/>
                  <a:pt x="107" y="170"/>
                </a:cubicBezTo>
                <a:cubicBezTo>
                  <a:pt x="106" y="170"/>
                  <a:pt x="106" y="170"/>
                  <a:pt x="106" y="170"/>
                </a:cubicBezTo>
                <a:cubicBezTo>
                  <a:pt x="104" y="170"/>
                  <a:pt x="104" y="170"/>
                  <a:pt x="104" y="170"/>
                </a:cubicBezTo>
                <a:cubicBezTo>
                  <a:pt x="104" y="171"/>
                  <a:pt x="104" y="171"/>
                  <a:pt x="104" y="171"/>
                </a:cubicBezTo>
                <a:cubicBezTo>
                  <a:pt x="104" y="171"/>
                  <a:pt x="104" y="171"/>
                  <a:pt x="104" y="171"/>
                </a:cubicBezTo>
                <a:cubicBezTo>
                  <a:pt x="103" y="171"/>
                  <a:pt x="103" y="171"/>
                  <a:pt x="103" y="171"/>
                </a:cubicBezTo>
                <a:cubicBezTo>
                  <a:pt x="101" y="173"/>
                  <a:pt x="101" y="173"/>
                  <a:pt x="101" y="173"/>
                </a:cubicBezTo>
                <a:cubicBezTo>
                  <a:pt x="101" y="173"/>
                  <a:pt x="101" y="173"/>
                  <a:pt x="101" y="173"/>
                </a:cubicBezTo>
                <a:cubicBezTo>
                  <a:pt x="100" y="173"/>
                  <a:pt x="100" y="173"/>
                  <a:pt x="100" y="173"/>
                </a:cubicBezTo>
                <a:cubicBezTo>
                  <a:pt x="98" y="175"/>
                  <a:pt x="98" y="175"/>
                  <a:pt x="98" y="175"/>
                </a:cubicBezTo>
                <a:cubicBezTo>
                  <a:pt x="97" y="175"/>
                  <a:pt x="97" y="175"/>
                  <a:pt x="97" y="175"/>
                </a:cubicBezTo>
                <a:cubicBezTo>
                  <a:pt x="97" y="176"/>
                  <a:pt x="97" y="176"/>
                  <a:pt x="97" y="176"/>
                </a:cubicBezTo>
                <a:cubicBezTo>
                  <a:pt x="97" y="177"/>
                  <a:pt x="97" y="177"/>
                  <a:pt x="97" y="177"/>
                </a:cubicBezTo>
                <a:cubicBezTo>
                  <a:pt x="96" y="177"/>
                  <a:pt x="96" y="177"/>
                  <a:pt x="96" y="177"/>
                </a:cubicBezTo>
                <a:cubicBezTo>
                  <a:pt x="94" y="178"/>
                  <a:pt x="94" y="178"/>
                  <a:pt x="94" y="178"/>
                </a:cubicBezTo>
                <a:cubicBezTo>
                  <a:pt x="94" y="179"/>
                  <a:pt x="94" y="179"/>
                  <a:pt x="94" y="179"/>
                </a:cubicBezTo>
                <a:cubicBezTo>
                  <a:pt x="94" y="180"/>
                  <a:pt x="94" y="180"/>
                  <a:pt x="94" y="180"/>
                </a:cubicBezTo>
                <a:cubicBezTo>
                  <a:pt x="93" y="181"/>
                  <a:pt x="93" y="181"/>
                  <a:pt x="93" y="181"/>
                </a:cubicBezTo>
                <a:cubicBezTo>
                  <a:pt x="93" y="181"/>
                  <a:pt x="93" y="181"/>
                  <a:pt x="93" y="181"/>
                </a:cubicBezTo>
                <a:cubicBezTo>
                  <a:pt x="92" y="183"/>
                  <a:pt x="92" y="183"/>
                  <a:pt x="92" y="183"/>
                </a:cubicBezTo>
                <a:cubicBezTo>
                  <a:pt x="91" y="184"/>
                  <a:pt x="91" y="184"/>
                  <a:pt x="91" y="184"/>
                </a:cubicBezTo>
                <a:cubicBezTo>
                  <a:pt x="91" y="185"/>
                  <a:pt x="91" y="185"/>
                  <a:pt x="91" y="185"/>
                </a:cubicBezTo>
                <a:cubicBezTo>
                  <a:pt x="91" y="186"/>
                  <a:pt x="91" y="186"/>
                  <a:pt x="91" y="186"/>
                </a:cubicBezTo>
                <a:cubicBezTo>
                  <a:pt x="90" y="186"/>
                  <a:pt x="90" y="186"/>
                  <a:pt x="90" y="186"/>
                </a:cubicBezTo>
                <a:cubicBezTo>
                  <a:pt x="89" y="187"/>
                  <a:pt x="89" y="187"/>
                  <a:pt x="89" y="187"/>
                </a:cubicBezTo>
                <a:cubicBezTo>
                  <a:pt x="90" y="187"/>
                  <a:pt x="90" y="187"/>
                  <a:pt x="90" y="187"/>
                </a:cubicBezTo>
                <a:cubicBezTo>
                  <a:pt x="91" y="187"/>
                  <a:pt x="91" y="187"/>
                  <a:pt x="91" y="187"/>
                </a:cubicBezTo>
                <a:cubicBezTo>
                  <a:pt x="93" y="186"/>
                  <a:pt x="93" y="186"/>
                  <a:pt x="93" y="186"/>
                </a:cubicBezTo>
                <a:cubicBezTo>
                  <a:pt x="94" y="187"/>
                  <a:pt x="94" y="187"/>
                  <a:pt x="94" y="187"/>
                </a:cubicBezTo>
                <a:cubicBezTo>
                  <a:pt x="95" y="189"/>
                  <a:pt x="95" y="189"/>
                  <a:pt x="95" y="189"/>
                </a:cubicBezTo>
                <a:cubicBezTo>
                  <a:pt x="97" y="189"/>
                  <a:pt x="97" y="189"/>
                  <a:pt x="97" y="189"/>
                </a:cubicBezTo>
                <a:cubicBezTo>
                  <a:pt x="97" y="190"/>
                  <a:pt x="97" y="190"/>
                  <a:pt x="97" y="190"/>
                </a:cubicBezTo>
                <a:cubicBezTo>
                  <a:pt x="98" y="192"/>
                  <a:pt x="98" y="192"/>
                  <a:pt x="98" y="192"/>
                </a:cubicBezTo>
                <a:cubicBezTo>
                  <a:pt x="99" y="192"/>
                  <a:pt x="99" y="192"/>
                  <a:pt x="99" y="192"/>
                </a:cubicBezTo>
                <a:cubicBezTo>
                  <a:pt x="100" y="191"/>
                  <a:pt x="100" y="191"/>
                  <a:pt x="100" y="191"/>
                </a:cubicBezTo>
                <a:cubicBezTo>
                  <a:pt x="100" y="191"/>
                  <a:pt x="100" y="191"/>
                  <a:pt x="100" y="191"/>
                </a:cubicBezTo>
                <a:cubicBezTo>
                  <a:pt x="102" y="193"/>
                  <a:pt x="102" y="193"/>
                  <a:pt x="102" y="193"/>
                </a:cubicBezTo>
                <a:cubicBezTo>
                  <a:pt x="103" y="194"/>
                  <a:pt x="103" y="194"/>
                  <a:pt x="103" y="194"/>
                </a:cubicBezTo>
                <a:cubicBezTo>
                  <a:pt x="104" y="194"/>
                  <a:pt x="104" y="194"/>
                  <a:pt x="104" y="194"/>
                </a:cubicBezTo>
                <a:cubicBezTo>
                  <a:pt x="105" y="195"/>
                  <a:pt x="105" y="195"/>
                  <a:pt x="105" y="195"/>
                </a:cubicBezTo>
                <a:cubicBezTo>
                  <a:pt x="105" y="197"/>
                  <a:pt x="105" y="197"/>
                  <a:pt x="105" y="197"/>
                </a:cubicBezTo>
                <a:cubicBezTo>
                  <a:pt x="106" y="197"/>
                  <a:pt x="106" y="197"/>
                  <a:pt x="106" y="197"/>
                </a:cubicBezTo>
                <a:cubicBezTo>
                  <a:pt x="108" y="197"/>
                  <a:pt x="108" y="197"/>
                  <a:pt x="108" y="197"/>
                </a:cubicBezTo>
                <a:cubicBezTo>
                  <a:pt x="109" y="199"/>
                  <a:pt x="109" y="199"/>
                  <a:pt x="109" y="199"/>
                </a:cubicBezTo>
                <a:cubicBezTo>
                  <a:pt x="111" y="201"/>
                  <a:pt x="111" y="201"/>
                  <a:pt x="111" y="201"/>
                </a:cubicBezTo>
                <a:cubicBezTo>
                  <a:pt x="112" y="202"/>
                  <a:pt x="112" y="202"/>
                  <a:pt x="112" y="202"/>
                </a:cubicBezTo>
                <a:cubicBezTo>
                  <a:pt x="112" y="203"/>
                  <a:pt x="112" y="203"/>
                  <a:pt x="112" y="203"/>
                </a:cubicBezTo>
                <a:cubicBezTo>
                  <a:pt x="111" y="204"/>
                  <a:pt x="111" y="204"/>
                  <a:pt x="111" y="204"/>
                </a:cubicBezTo>
                <a:cubicBezTo>
                  <a:pt x="111" y="206"/>
                  <a:pt x="111" y="206"/>
                  <a:pt x="111" y="206"/>
                </a:cubicBezTo>
                <a:cubicBezTo>
                  <a:pt x="111" y="206"/>
                  <a:pt x="111" y="206"/>
                  <a:pt x="111" y="206"/>
                </a:cubicBezTo>
                <a:cubicBezTo>
                  <a:pt x="111" y="206"/>
                  <a:pt x="111" y="206"/>
                  <a:pt x="111" y="206"/>
                </a:cubicBezTo>
                <a:cubicBezTo>
                  <a:pt x="112" y="207"/>
                  <a:pt x="112" y="207"/>
                  <a:pt x="112" y="207"/>
                </a:cubicBezTo>
                <a:cubicBezTo>
                  <a:pt x="112" y="207"/>
                  <a:pt x="112" y="207"/>
                  <a:pt x="112" y="207"/>
                </a:cubicBezTo>
                <a:cubicBezTo>
                  <a:pt x="114" y="206"/>
                  <a:pt x="114" y="206"/>
                  <a:pt x="114" y="206"/>
                </a:cubicBezTo>
                <a:cubicBezTo>
                  <a:pt x="115" y="204"/>
                  <a:pt x="115" y="204"/>
                  <a:pt x="115" y="204"/>
                </a:cubicBezTo>
                <a:cubicBezTo>
                  <a:pt x="116" y="201"/>
                  <a:pt x="116" y="201"/>
                  <a:pt x="116" y="201"/>
                </a:cubicBezTo>
                <a:cubicBezTo>
                  <a:pt x="117" y="198"/>
                  <a:pt x="117" y="198"/>
                  <a:pt x="117" y="198"/>
                </a:cubicBezTo>
                <a:cubicBezTo>
                  <a:pt x="117" y="198"/>
                  <a:pt x="117" y="198"/>
                  <a:pt x="117" y="198"/>
                </a:cubicBezTo>
                <a:cubicBezTo>
                  <a:pt x="116" y="197"/>
                  <a:pt x="116" y="197"/>
                  <a:pt x="116" y="197"/>
                </a:cubicBezTo>
                <a:cubicBezTo>
                  <a:pt x="116" y="196"/>
                  <a:pt x="116" y="196"/>
                  <a:pt x="116" y="196"/>
                </a:cubicBezTo>
                <a:cubicBezTo>
                  <a:pt x="116" y="195"/>
                  <a:pt x="116" y="195"/>
                  <a:pt x="116" y="195"/>
                </a:cubicBezTo>
                <a:cubicBezTo>
                  <a:pt x="117" y="195"/>
                  <a:pt x="117" y="195"/>
                  <a:pt x="117" y="195"/>
                </a:cubicBezTo>
                <a:cubicBezTo>
                  <a:pt x="117" y="194"/>
                  <a:pt x="117" y="194"/>
                  <a:pt x="117" y="194"/>
                </a:cubicBezTo>
                <a:cubicBezTo>
                  <a:pt x="118" y="193"/>
                  <a:pt x="118" y="193"/>
                  <a:pt x="118" y="193"/>
                </a:cubicBezTo>
                <a:cubicBezTo>
                  <a:pt x="118" y="192"/>
                  <a:pt x="118" y="192"/>
                  <a:pt x="118" y="192"/>
                </a:cubicBezTo>
                <a:cubicBezTo>
                  <a:pt x="118" y="193"/>
                  <a:pt x="118" y="193"/>
                  <a:pt x="118" y="193"/>
                </a:cubicBezTo>
                <a:cubicBezTo>
                  <a:pt x="119" y="193"/>
                  <a:pt x="119" y="193"/>
                  <a:pt x="119" y="193"/>
                </a:cubicBezTo>
                <a:cubicBezTo>
                  <a:pt x="120" y="192"/>
                  <a:pt x="120" y="192"/>
                  <a:pt x="120" y="192"/>
                </a:cubicBezTo>
                <a:cubicBezTo>
                  <a:pt x="120" y="191"/>
                  <a:pt x="120" y="191"/>
                  <a:pt x="120" y="191"/>
                </a:cubicBezTo>
                <a:cubicBezTo>
                  <a:pt x="120" y="191"/>
                  <a:pt x="120" y="191"/>
                  <a:pt x="120" y="191"/>
                </a:cubicBezTo>
                <a:cubicBezTo>
                  <a:pt x="120" y="189"/>
                  <a:pt x="120" y="189"/>
                  <a:pt x="120" y="189"/>
                </a:cubicBezTo>
                <a:cubicBezTo>
                  <a:pt x="121" y="189"/>
                  <a:pt x="121" y="189"/>
                  <a:pt x="121" y="189"/>
                </a:cubicBezTo>
                <a:cubicBezTo>
                  <a:pt x="121" y="189"/>
                  <a:pt x="121" y="189"/>
                  <a:pt x="121" y="189"/>
                </a:cubicBezTo>
                <a:cubicBezTo>
                  <a:pt x="121" y="188"/>
                  <a:pt x="121" y="188"/>
                  <a:pt x="121" y="188"/>
                </a:cubicBezTo>
                <a:cubicBezTo>
                  <a:pt x="121" y="187"/>
                  <a:pt x="121" y="187"/>
                  <a:pt x="121" y="187"/>
                </a:cubicBezTo>
                <a:cubicBezTo>
                  <a:pt x="121" y="187"/>
                  <a:pt x="121" y="187"/>
                  <a:pt x="121" y="187"/>
                </a:cubicBezTo>
                <a:cubicBezTo>
                  <a:pt x="121" y="185"/>
                  <a:pt x="121" y="185"/>
                  <a:pt x="121" y="185"/>
                </a:cubicBezTo>
                <a:cubicBezTo>
                  <a:pt x="120" y="185"/>
                  <a:pt x="120" y="185"/>
                  <a:pt x="120" y="185"/>
                </a:cubicBezTo>
                <a:cubicBezTo>
                  <a:pt x="121" y="185"/>
                  <a:pt x="121" y="185"/>
                  <a:pt x="121" y="185"/>
                </a:cubicBezTo>
                <a:cubicBezTo>
                  <a:pt x="121" y="186"/>
                  <a:pt x="121" y="186"/>
                  <a:pt x="121" y="186"/>
                </a:cubicBezTo>
                <a:cubicBezTo>
                  <a:pt x="123" y="187"/>
                  <a:pt x="123" y="187"/>
                  <a:pt x="123" y="187"/>
                </a:cubicBezTo>
                <a:cubicBezTo>
                  <a:pt x="123" y="187"/>
                  <a:pt x="123" y="187"/>
                  <a:pt x="123" y="187"/>
                </a:cubicBezTo>
                <a:cubicBezTo>
                  <a:pt x="124" y="187"/>
                  <a:pt x="124" y="187"/>
                  <a:pt x="124" y="187"/>
                </a:cubicBezTo>
                <a:cubicBezTo>
                  <a:pt x="124" y="187"/>
                  <a:pt x="124" y="187"/>
                  <a:pt x="124" y="187"/>
                </a:cubicBezTo>
                <a:cubicBezTo>
                  <a:pt x="124" y="188"/>
                  <a:pt x="124" y="188"/>
                  <a:pt x="124" y="188"/>
                </a:cubicBezTo>
                <a:cubicBezTo>
                  <a:pt x="124" y="188"/>
                  <a:pt x="124" y="188"/>
                  <a:pt x="124" y="188"/>
                </a:cubicBezTo>
                <a:cubicBezTo>
                  <a:pt x="123" y="190"/>
                  <a:pt x="123" y="190"/>
                  <a:pt x="123" y="190"/>
                </a:cubicBezTo>
                <a:cubicBezTo>
                  <a:pt x="122" y="192"/>
                  <a:pt x="122" y="192"/>
                  <a:pt x="122" y="192"/>
                </a:cubicBezTo>
                <a:cubicBezTo>
                  <a:pt x="121" y="192"/>
                  <a:pt x="121" y="192"/>
                  <a:pt x="121" y="192"/>
                </a:cubicBezTo>
                <a:cubicBezTo>
                  <a:pt x="121" y="194"/>
                  <a:pt x="121" y="194"/>
                  <a:pt x="121" y="194"/>
                </a:cubicBezTo>
                <a:cubicBezTo>
                  <a:pt x="120" y="194"/>
                  <a:pt x="120" y="194"/>
                  <a:pt x="120" y="194"/>
                </a:cubicBezTo>
                <a:cubicBezTo>
                  <a:pt x="120" y="194"/>
                  <a:pt x="120" y="194"/>
                  <a:pt x="120" y="194"/>
                </a:cubicBezTo>
                <a:cubicBezTo>
                  <a:pt x="119" y="195"/>
                  <a:pt x="119" y="195"/>
                  <a:pt x="119" y="195"/>
                </a:cubicBezTo>
                <a:cubicBezTo>
                  <a:pt x="118" y="195"/>
                  <a:pt x="118" y="195"/>
                  <a:pt x="118" y="195"/>
                </a:cubicBezTo>
                <a:cubicBezTo>
                  <a:pt x="118" y="196"/>
                  <a:pt x="118" y="196"/>
                  <a:pt x="118" y="196"/>
                </a:cubicBezTo>
                <a:cubicBezTo>
                  <a:pt x="117" y="196"/>
                  <a:pt x="117" y="196"/>
                  <a:pt x="117" y="196"/>
                </a:cubicBezTo>
                <a:cubicBezTo>
                  <a:pt x="117" y="196"/>
                  <a:pt x="117" y="196"/>
                  <a:pt x="117" y="196"/>
                </a:cubicBezTo>
                <a:cubicBezTo>
                  <a:pt x="117" y="197"/>
                  <a:pt x="117" y="197"/>
                  <a:pt x="117" y="197"/>
                </a:cubicBezTo>
                <a:cubicBezTo>
                  <a:pt x="118" y="197"/>
                  <a:pt x="118" y="197"/>
                  <a:pt x="118" y="197"/>
                </a:cubicBezTo>
                <a:cubicBezTo>
                  <a:pt x="121" y="195"/>
                  <a:pt x="121" y="195"/>
                  <a:pt x="121" y="195"/>
                </a:cubicBezTo>
                <a:cubicBezTo>
                  <a:pt x="123" y="193"/>
                  <a:pt x="123" y="193"/>
                  <a:pt x="123" y="193"/>
                </a:cubicBezTo>
                <a:cubicBezTo>
                  <a:pt x="125" y="189"/>
                  <a:pt x="125" y="189"/>
                  <a:pt x="125" y="189"/>
                </a:cubicBezTo>
                <a:cubicBezTo>
                  <a:pt x="126" y="187"/>
                  <a:pt x="126" y="187"/>
                  <a:pt x="126" y="187"/>
                </a:cubicBezTo>
                <a:cubicBezTo>
                  <a:pt x="127" y="184"/>
                  <a:pt x="127" y="184"/>
                  <a:pt x="127" y="184"/>
                </a:cubicBezTo>
                <a:cubicBezTo>
                  <a:pt x="129" y="180"/>
                  <a:pt x="129" y="180"/>
                  <a:pt x="129" y="180"/>
                </a:cubicBezTo>
                <a:cubicBezTo>
                  <a:pt x="132" y="177"/>
                  <a:pt x="132" y="177"/>
                  <a:pt x="132" y="177"/>
                </a:cubicBezTo>
                <a:cubicBezTo>
                  <a:pt x="132" y="176"/>
                  <a:pt x="132" y="176"/>
                  <a:pt x="132" y="176"/>
                </a:cubicBezTo>
                <a:cubicBezTo>
                  <a:pt x="132" y="176"/>
                  <a:pt x="132" y="176"/>
                  <a:pt x="132" y="176"/>
                </a:cubicBezTo>
                <a:cubicBezTo>
                  <a:pt x="132" y="175"/>
                  <a:pt x="132" y="175"/>
                  <a:pt x="132" y="175"/>
                </a:cubicBezTo>
                <a:cubicBezTo>
                  <a:pt x="132" y="175"/>
                  <a:pt x="132" y="175"/>
                  <a:pt x="132" y="175"/>
                </a:cubicBezTo>
                <a:cubicBezTo>
                  <a:pt x="133" y="174"/>
                  <a:pt x="133" y="174"/>
                  <a:pt x="133" y="174"/>
                </a:cubicBezTo>
                <a:cubicBezTo>
                  <a:pt x="133" y="174"/>
                  <a:pt x="133" y="174"/>
                  <a:pt x="133" y="174"/>
                </a:cubicBezTo>
                <a:cubicBezTo>
                  <a:pt x="133" y="173"/>
                  <a:pt x="133" y="173"/>
                  <a:pt x="133" y="173"/>
                </a:cubicBezTo>
                <a:cubicBezTo>
                  <a:pt x="133" y="172"/>
                  <a:pt x="133" y="172"/>
                  <a:pt x="133" y="172"/>
                </a:cubicBezTo>
                <a:cubicBezTo>
                  <a:pt x="133" y="172"/>
                  <a:pt x="133" y="172"/>
                  <a:pt x="133" y="172"/>
                </a:cubicBezTo>
                <a:cubicBezTo>
                  <a:pt x="133" y="171"/>
                  <a:pt x="133" y="171"/>
                  <a:pt x="133" y="171"/>
                </a:cubicBezTo>
                <a:cubicBezTo>
                  <a:pt x="133" y="170"/>
                  <a:pt x="133" y="170"/>
                  <a:pt x="133" y="170"/>
                </a:cubicBezTo>
                <a:cubicBezTo>
                  <a:pt x="132" y="169"/>
                  <a:pt x="132" y="169"/>
                  <a:pt x="132" y="169"/>
                </a:cubicBezTo>
                <a:cubicBezTo>
                  <a:pt x="132" y="168"/>
                  <a:pt x="132" y="168"/>
                  <a:pt x="132" y="168"/>
                </a:cubicBezTo>
                <a:cubicBezTo>
                  <a:pt x="132" y="168"/>
                  <a:pt x="132" y="168"/>
                  <a:pt x="132" y="168"/>
                </a:cubicBezTo>
                <a:cubicBezTo>
                  <a:pt x="132" y="167"/>
                  <a:pt x="132" y="167"/>
                  <a:pt x="132" y="167"/>
                </a:cubicBezTo>
                <a:cubicBezTo>
                  <a:pt x="131" y="166"/>
                  <a:pt x="131" y="166"/>
                  <a:pt x="131" y="166"/>
                </a:cubicBezTo>
                <a:cubicBezTo>
                  <a:pt x="131" y="164"/>
                  <a:pt x="131" y="164"/>
                  <a:pt x="131" y="164"/>
                </a:cubicBezTo>
                <a:cubicBezTo>
                  <a:pt x="131" y="164"/>
                  <a:pt x="131" y="164"/>
                  <a:pt x="131" y="164"/>
                </a:cubicBezTo>
                <a:cubicBezTo>
                  <a:pt x="133" y="164"/>
                  <a:pt x="133" y="164"/>
                  <a:pt x="133" y="164"/>
                </a:cubicBezTo>
                <a:cubicBezTo>
                  <a:pt x="132" y="163"/>
                  <a:pt x="132" y="163"/>
                  <a:pt x="132" y="163"/>
                </a:cubicBezTo>
                <a:cubicBezTo>
                  <a:pt x="132" y="162"/>
                  <a:pt x="132" y="162"/>
                  <a:pt x="132" y="162"/>
                </a:cubicBezTo>
                <a:cubicBezTo>
                  <a:pt x="133" y="162"/>
                  <a:pt x="133" y="162"/>
                  <a:pt x="133" y="162"/>
                </a:cubicBezTo>
                <a:cubicBezTo>
                  <a:pt x="133" y="161"/>
                  <a:pt x="133" y="161"/>
                  <a:pt x="133" y="161"/>
                </a:cubicBezTo>
                <a:cubicBezTo>
                  <a:pt x="132" y="161"/>
                  <a:pt x="132" y="161"/>
                  <a:pt x="132" y="161"/>
                </a:cubicBezTo>
                <a:cubicBezTo>
                  <a:pt x="133" y="160"/>
                  <a:pt x="133" y="160"/>
                  <a:pt x="133" y="160"/>
                </a:cubicBezTo>
                <a:cubicBezTo>
                  <a:pt x="133" y="159"/>
                  <a:pt x="133" y="159"/>
                  <a:pt x="133" y="159"/>
                </a:cubicBezTo>
                <a:cubicBezTo>
                  <a:pt x="134" y="160"/>
                  <a:pt x="134" y="160"/>
                  <a:pt x="134" y="160"/>
                </a:cubicBezTo>
                <a:cubicBezTo>
                  <a:pt x="135" y="158"/>
                  <a:pt x="135" y="158"/>
                  <a:pt x="135" y="158"/>
                </a:cubicBezTo>
                <a:cubicBezTo>
                  <a:pt x="136" y="158"/>
                  <a:pt x="136" y="158"/>
                  <a:pt x="136" y="158"/>
                </a:cubicBezTo>
                <a:cubicBezTo>
                  <a:pt x="136" y="157"/>
                  <a:pt x="136" y="157"/>
                  <a:pt x="136" y="157"/>
                </a:cubicBezTo>
                <a:cubicBezTo>
                  <a:pt x="138" y="156"/>
                  <a:pt x="138" y="156"/>
                  <a:pt x="138" y="156"/>
                </a:cubicBezTo>
                <a:cubicBezTo>
                  <a:pt x="139" y="155"/>
                  <a:pt x="139" y="155"/>
                  <a:pt x="139" y="155"/>
                </a:cubicBezTo>
                <a:cubicBezTo>
                  <a:pt x="141" y="153"/>
                  <a:pt x="141" y="153"/>
                  <a:pt x="141" y="153"/>
                </a:cubicBezTo>
                <a:cubicBezTo>
                  <a:pt x="143" y="152"/>
                  <a:pt x="143" y="152"/>
                  <a:pt x="143" y="152"/>
                </a:cubicBezTo>
                <a:cubicBezTo>
                  <a:pt x="144" y="151"/>
                  <a:pt x="144" y="151"/>
                  <a:pt x="144" y="151"/>
                </a:cubicBezTo>
                <a:cubicBezTo>
                  <a:pt x="145" y="151"/>
                  <a:pt x="145" y="151"/>
                  <a:pt x="145" y="151"/>
                </a:cubicBezTo>
                <a:cubicBezTo>
                  <a:pt x="146" y="151"/>
                  <a:pt x="146" y="151"/>
                  <a:pt x="146" y="151"/>
                </a:cubicBezTo>
                <a:cubicBezTo>
                  <a:pt x="147" y="151"/>
                  <a:pt x="147" y="151"/>
                  <a:pt x="147" y="151"/>
                </a:cubicBezTo>
                <a:cubicBezTo>
                  <a:pt x="148" y="151"/>
                  <a:pt x="148" y="151"/>
                  <a:pt x="148" y="151"/>
                </a:cubicBezTo>
                <a:cubicBezTo>
                  <a:pt x="148" y="151"/>
                  <a:pt x="148" y="151"/>
                  <a:pt x="148" y="151"/>
                </a:cubicBezTo>
                <a:cubicBezTo>
                  <a:pt x="148" y="149"/>
                  <a:pt x="148" y="149"/>
                  <a:pt x="148" y="149"/>
                </a:cubicBezTo>
                <a:cubicBezTo>
                  <a:pt x="151" y="148"/>
                  <a:pt x="151" y="148"/>
                  <a:pt x="151" y="148"/>
                </a:cubicBezTo>
                <a:cubicBezTo>
                  <a:pt x="151" y="148"/>
                  <a:pt x="151" y="148"/>
                  <a:pt x="151" y="148"/>
                </a:cubicBezTo>
                <a:cubicBezTo>
                  <a:pt x="151" y="147"/>
                  <a:pt x="151" y="147"/>
                  <a:pt x="151" y="147"/>
                </a:cubicBezTo>
                <a:cubicBezTo>
                  <a:pt x="151" y="147"/>
                  <a:pt x="151" y="147"/>
                  <a:pt x="151" y="147"/>
                </a:cubicBezTo>
                <a:cubicBezTo>
                  <a:pt x="150" y="147"/>
                  <a:pt x="150" y="147"/>
                  <a:pt x="150" y="147"/>
                </a:cubicBezTo>
                <a:cubicBezTo>
                  <a:pt x="150" y="146"/>
                  <a:pt x="150" y="146"/>
                  <a:pt x="150" y="146"/>
                </a:cubicBezTo>
                <a:cubicBezTo>
                  <a:pt x="151" y="146"/>
                  <a:pt x="151" y="146"/>
                  <a:pt x="151" y="146"/>
                </a:cubicBezTo>
                <a:cubicBezTo>
                  <a:pt x="152" y="145"/>
                  <a:pt x="152" y="145"/>
                  <a:pt x="152" y="145"/>
                </a:cubicBezTo>
                <a:cubicBezTo>
                  <a:pt x="153" y="145"/>
                  <a:pt x="153" y="145"/>
                  <a:pt x="153" y="145"/>
                </a:cubicBezTo>
                <a:cubicBezTo>
                  <a:pt x="154" y="145"/>
                  <a:pt x="154" y="145"/>
                  <a:pt x="154" y="145"/>
                </a:cubicBezTo>
                <a:cubicBezTo>
                  <a:pt x="154" y="145"/>
                  <a:pt x="154" y="145"/>
                  <a:pt x="154" y="145"/>
                </a:cubicBezTo>
                <a:cubicBezTo>
                  <a:pt x="155" y="145"/>
                  <a:pt x="155" y="145"/>
                  <a:pt x="155" y="145"/>
                </a:cubicBezTo>
                <a:cubicBezTo>
                  <a:pt x="155" y="145"/>
                  <a:pt x="155" y="145"/>
                  <a:pt x="155" y="145"/>
                </a:cubicBezTo>
                <a:cubicBezTo>
                  <a:pt x="154" y="146"/>
                  <a:pt x="154" y="146"/>
                  <a:pt x="154" y="146"/>
                </a:cubicBezTo>
                <a:cubicBezTo>
                  <a:pt x="153" y="146"/>
                  <a:pt x="153" y="146"/>
                  <a:pt x="153" y="146"/>
                </a:cubicBezTo>
                <a:cubicBezTo>
                  <a:pt x="152" y="146"/>
                  <a:pt x="152" y="146"/>
                  <a:pt x="152" y="146"/>
                </a:cubicBezTo>
                <a:cubicBezTo>
                  <a:pt x="153" y="147"/>
                  <a:pt x="153" y="147"/>
                  <a:pt x="153" y="147"/>
                </a:cubicBezTo>
                <a:cubicBezTo>
                  <a:pt x="155" y="146"/>
                  <a:pt x="155" y="146"/>
                  <a:pt x="155" y="146"/>
                </a:cubicBezTo>
                <a:cubicBezTo>
                  <a:pt x="157" y="145"/>
                  <a:pt x="157" y="145"/>
                  <a:pt x="157" y="145"/>
                </a:cubicBezTo>
                <a:cubicBezTo>
                  <a:pt x="157" y="145"/>
                  <a:pt x="157" y="145"/>
                  <a:pt x="157" y="145"/>
                </a:cubicBezTo>
                <a:cubicBezTo>
                  <a:pt x="157" y="144"/>
                  <a:pt x="157" y="144"/>
                  <a:pt x="157" y="144"/>
                </a:cubicBezTo>
                <a:cubicBezTo>
                  <a:pt x="158" y="144"/>
                  <a:pt x="158" y="144"/>
                  <a:pt x="158" y="144"/>
                </a:cubicBezTo>
                <a:cubicBezTo>
                  <a:pt x="158" y="145"/>
                  <a:pt x="158" y="145"/>
                  <a:pt x="158" y="145"/>
                </a:cubicBezTo>
                <a:cubicBezTo>
                  <a:pt x="158" y="145"/>
                  <a:pt x="158" y="146"/>
                  <a:pt x="158" y="146"/>
                </a:cubicBezTo>
                <a:cubicBezTo>
                  <a:pt x="158" y="146"/>
                  <a:pt x="159" y="146"/>
                  <a:pt x="159" y="146"/>
                </a:cubicBezTo>
                <a:cubicBezTo>
                  <a:pt x="160" y="146"/>
                  <a:pt x="160" y="146"/>
                  <a:pt x="160" y="146"/>
                </a:cubicBezTo>
                <a:cubicBezTo>
                  <a:pt x="162" y="146"/>
                  <a:pt x="162" y="146"/>
                  <a:pt x="162" y="146"/>
                </a:cubicBezTo>
                <a:cubicBezTo>
                  <a:pt x="163" y="146"/>
                  <a:pt x="163" y="146"/>
                  <a:pt x="163" y="146"/>
                </a:cubicBezTo>
                <a:cubicBezTo>
                  <a:pt x="164" y="145"/>
                  <a:pt x="164" y="145"/>
                  <a:pt x="164" y="145"/>
                </a:cubicBezTo>
                <a:cubicBezTo>
                  <a:pt x="164" y="145"/>
                  <a:pt x="164" y="145"/>
                  <a:pt x="164" y="145"/>
                </a:cubicBezTo>
                <a:cubicBezTo>
                  <a:pt x="164" y="144"/>
                  <a:pt x="164" y="144"/>
                  <a:pt x="164" y="144"/>
                </a:cubicBezTo>
                <a:cubicBezTo>
                  <a:pt x="164" y="144"/>
                  <a:pt x="164" y="144"/>
                  <a:pt x="164" y="144"/>
                </a:cubicBezTo>
                <a:cubicBezTo>
                  <a:pt x="166" y="142"/>
                  <a:pt x="166" y="142"/>
                  <a:pt x="166" y="142"/>
                </a:cubicBezTo>
                <a:cubicBezTo>
                  <a:pt x="168" y="142"/>
                  <a:pt x="168" y="142"/>
                  <a:pt x="168" y="142"/>
                </a:cubicBezTo>
                <a:cubicBezTo>
                  <a:pt x="169" y="141"/>
                  <a:pt x="169" y="141"/>
                  <a:pt x="169" y="141"/>
                </a:cubicBezTo>
                <a:cubicBezTo>
                  <a:pt x="170" y="140"/>
                  <a:pt x="170" y="140"/>
                  <a:pt x="170" y="140"/>
                </a:cubicBezTo>
                <a:cubicBezTo>
                  <a:pt x="169" y="140"/>
                  <a:pt x="169" y="140"/>
                  <a:pt x="169" y="140"/>
                </a:cubicBezTo>
                <a:cubicBezTo>
                  <a:pt x="169" y="138"/>
                  <a:pt x="169" y="138"/>
                  <a:pt x="169" y="138"/>
                </a:cubicBezTo>
                <a:cubicBezTo>
                  <a:pt x="169" y="137"/>
                  <a:pt x="169" y="137"/>
                  <a:pt x="169" y="137"/>
                </a:cubicBezTo>
                <a:cubicBezTo>
                  <a:pt x="170" y="136"/>
                  <a:pt x="170" y="136"/>
                  <a:pt x="170" y="136"/>
                </a:cubicBezTo>
                <a:cubicBezTo>
                  <a:pt x="170" y="135"/>
                  <a:pt x="170" y="135"/>
                  <a:pt x="170" y="135"/>
                </a:cubicBezTo>
                <a:cubicBezTo>
                  <a:pt x="170" y="134"/>
                  <a:pt x="170" y="134"/>
                  <a:pt x="170" y="134"/>
                </a:cubicBezTo>
                <a:cubicBezTo>
                  <a:pt x="171" y="134"/>
                  <a:pt x="171" y="134"/>
                  <a:pt x="171" y="134"/>
                </a:cubicBezTo>
                <a:cubicBezTo>
                  <a:pt x="171" y="133"/>
                  <a:pt x="171" y="133"/>
                  <a:pt x="171" y="133"/>
                </a:cubicBezTo>
                <a:cubicBezTo>
                  <a:pt x="171" y="133"/>
                  <a:pt x="171" y="133"/>
                  <a:pt x="171" y="133"/>
                </a:cubicBezTo>
                <a:cubicBezTo>
                  <a:pt x="173" y="130"/>
                  <a:pt x="173" y="130"/>
                  <a:pt x="173" y="130"/>
                </a:cubicBezTo>
                <a:cubicBezTo>
                  <a:pt x="175" y="128"/>
                  <a:pt x="175" y="128"/>
                  <a:pt x="175" y="128"/>
                </a:cubicBezTo>
                <a:cubicBezTo>
                  <a:pt x="175" y="127"/>
                  <a:pt x="175" y="127"/>
                  <a:pt x="175" y="127"/>
                </a:cubicBezTo>
                <a:cubicBezTo>
                  <a:pt x="174" y="124"/>
                  <a:pt x="174" y="124"/>
                  <a:pt x="174" y="124"/>
                </a:cubicBezTo>
                <a:cubicBezTo>
                  <a:pt x="174" y="123"/>
                  <a:pt x="174" y="123"/>
                  <a:pt x="174" y="123"/>
                </a:cubicBezTo>
                <a:cubicBezTo>
                  <a:pt x="174" y="121"/>
                  <a:pt x="174" y="121"/>
                  <a:pt x="174" y="121"/>
                </a:cubicBezTo>
                <a:cubicBezTo>
                  <a:pt x="175" y="121"/>
                  <a:pt x="175" y="121"/>
                  <a:pt x="175" y="121"/>
                </a:cubicBezTo>
                <a:cubicBezTo>
                  <a:pt x="175" y="120"/>
                  <a:pt x="175" y="120"/>
                  <a:pt x="175" y="120"/>
                </a:cubicBezTo>
                <a:cubicBezTo>
                  <a:pt x="177" y="119"/>
                  <a:pt x="177" y="119"/>
                  <a:pt x="177" y="119"/>
                </a:cubicBezTo>
                <a:cubicBezTo>
                  <a:pt x="177" y="118"/>
                  <a:pt x="177" y="118"/>
                  <a:pt x="177" y="118"/>
                </a:cubicBezTo>
                <a:cubicBezTo>
                  <a:pt x="176" y="116"/>
                  <a:pt x="176" y="116"/>
                  <a:pt x="176" y="116"/>
                </a:cubicBezTo>
                <a:cubicBezTo>
                  <a:pt x="177" y="114"/>
                  <a:pt x="177" y="114"/>
                  <a:pt x="177" y="114"/>
                </a:cubicBezTo>
                <a:cubicBezTo>
                  <a:pt x="177" y="112"/>
                  <a:pt x="177" y="112"/>
                  <a:pt x="177" y="112"/>
                </a:cubicBezTo>
                <a:cubicBezTo>
                  <a:pt x="177" y="111"/>
                  <a:pt x="177" y="111"/>
                  <a:pt x="177" y="111"/>
                </a:cubicBezTo>
                <a:cubicBezTo>
                  <a:pt x="177" y="110"/>
                  <a:pt x="177" y="110"/>
                  <a:pt x="177" y="110"/>
                </a:cubicBezTo>
                <a:cubicBezTo>
                  <a:pt x="178" y="108"/>
                  <a:pt x="178" y="108"/>
                  <a:pt x="178" y="108"/>
                </a:cubicBezTo>
                <a:cubicBezTo>
                  <a:pt x="177" y="102"/>
                  <a:pt x="177" y="102"/>
                  <a:pt x="177" y="102"/>
                </a:cubicBezTo>
                <a:cubicBezTo>
                  <a:pt x="177" y="100"/>
                  <a:pt x="177" y="100"/>
                  <a:pt x="177" y="100"/>
                </a:cubicBezTo>
                <a:cubicBezTo>
                  <a:pt x="177" y="99"/>
                  <a:pt x="177" y="99"/>
                  <a:pt x="177" y="99"/>
                </a:cubicBezTo>
                <a:cubicBezTo>
                  <a:pt x="177" y="98"/>
                  <a:pt x="177" y="98"/>
                  <a:pt x="177" y="98"/>
                </a:cubicBezTo>
                <a:cubicBezTo>
                  <a:pt x="177" y="99"/>
                  <a:pt x="177" y="99"/>
                  <a:pt x="177" y="99"/>
                </a:cubicBezTo>
                <a:cubicBezTo>
                  <a:pt x="176" y="98"/>
                  <a:pt x="176" y="98"/>
                  <a:pt x="176" y="98"/>
                </a:cubicBezTo>
                <a:cubicBezTo>
                  <a:pt x="176" y="98"/>
                  <a:pt x="176" y="98"/>
                  <a:pt x="176" y="98"/>
                </a:cubicBezTo>
                <a:cubicBezTo>
                  <a:pt x="177" y="97"/>
                  <a:pt x="177" y="97"/>
                  <a:pt x="177" y="97"/>
                </a:cubicBezTo>
                <a:cubicBezTo>
                  <a:pt x="177" y="95"/>
                  <a:pt x="177" y="95"/>
                  <a:pt x="177" y="95"/>
                </a:cubicBezTo>
                <a:cubicBezTo>
                  <a:pt x="177" y="95"/>
                  <a:pt x="177" y="95"/>
                  <a:pt x="177" y="95"/>
                </a:cubicBezTo>
                <a:cubicBezTo>
                  <a:pt x="178" y="94"/>
                  <a:pt x="178" y="94"/>
                  <a:pt x="178" y="94"/>
                </a:cubicBezTo>
                <a:cubicBezTo>
                  <a:pt x="178" y="93"/>
                  <a:pt x="178" y="93"/>
                  <a:pt x="178" y="93"/>
                </a:cubicBezTo>
                <a:cubicBezTo>
                  <a:pt x="177" y="92"/>
                  <a:pt x="177" y="92"/>
                  <a:pt x="177" y="92"/>
                </a:cubicBezTo>
                <a:cubicBezTo>
                  <a:pt x="176" y="92"/>
                  <a:pt x="176" y="92"/>
                  <a:pt x="176" y="92"/>
                </a:cubicBezTo>
                <a:cubicBezTo>
                  <a:pt x="176" y="91"/>
                  <a:pt x="176" y="91"/>
                  <a:pt x="176" y="91"/>
                </a:cubicBezTo>
                <a:cubicBezTo>
                  <a:pt x="176" y="91"/>
                  <a:pt x="176" y="91"/>
                  <a:pt x="176" y="91"/>
                </a:cubicBezTo>
                <a:cubicBezTo>
                  <a:pt x="177" y="92"/>
                  <a:pt x="177" y="92"/>
                  <a:pt x="177" y="92"/>
                </a:cubicBezTo>
                <a:cubicBezTo>
                  <a:pt x="177" y="92"/>
                  <a:pt x="177" y="92"/>
                  <a:pt x="177" y="92"/>
                </a:cubicBezTo>
                <a:cubicBezTo>
                  <a:pt x="178" y="92"/>
                  <a:pt x="178" y="92"/>
                  <a:pt x="178" y="92"/>
                </a:cubicBezTo>
                <a:cubicBezTo>
                  <a:pt x="178" y="91"/>
                  <a:pt x="178" y="91"/>
                  <a:pt x="178" y="91"/>
                </a:cubicBezTo>
                <a:cubicBezTo>
                  <a:pt x="179" y="91"/>
                  <a:pt x="179" y="91"/>
                  <a:pt x="179" y="91"/>
                </a:cubicBezTo>
                <a:cubicBezTo>
                  <a:pt x="179" y="92"/>
                  <a:pt x="179" y="92"/>
                  <a:pt x="179" y="92"/>
                </a:cubicBezTo>
                <a:cubicBezTo>
                  <a:pt x="180" y="92"/>
                  <a:pt x="180" y="92"/>
                  <a:pt x="180" y="92"/>
                </a:cubicBezTo>
                <a:cubicBezTo>
                  <a:pt x="179" y="93"/>
                  <a:pt x="179" y="93"/>
                  <a:pt x="179" y="93"/>
                </a:cubicBezTo>
                <a:cubicBezTo>
                  <a:pt x="179" y="93"/>
                  <a:pt x="179" y="93"/>
                  <a:pt x="179" y="93"/>
                </a:cubicBezTo>
                <a:cubicBezTo>
                  <a:pt x="178" y="94"/>
                  <a:pt x="178" y="94"/>
                  <a:pt x="178" y="94"/>
                </a:cubicBezTo>
                <a:cubicBezTo>
                  <a:pt x="179" y="94"/>
                  <a:pt x="179" y="94"/>
                  <a:pt x="179" y="94"/>
                </a:cubicBezTo>
                <a:cubicBezTo>
                  <a:pt x="180" y="93"/>
                  <a:pt x="180" y="93"/>
                  <a:pt x="180" y="93"/>
                </a:cubicBezTo>
                <a:cubicBezTo>
                  <a:pt x="181" y="92"/>
                  <a:pt x="181" y="92"/>
                  <a:pt x="181" y="92"/>
                </a:cubicBezTo>
                <a:cubicBezTo>
                  <a:pt x="183" y="90"/>
                  <a:pt x="183" y="90"/>
                  <a:pt x="183" y="90"/>
                </a:cubicBezTo>
                <a:cubicBezTo>
                  <a:pt x="184" y="88"/>
                  <a:pt x="184" y="88"/>
                  <a:pt x="184" y="88"/>
                </a:cubicBezTo>
                <a:cubicBezTo>
                  <a:pt x="184" y="87"/>
                  <a:pt x="184" y="87"/>
                  <a:pt x="184" y="87"/>
                </a:cubicBezTo>
                <a:cubicBezTo>
                  <a:pt x="185" y="86"/>
                  <a:pt x="185" y="86"/>
                  <a:pt x="185" y="86"/>
                </a:cubicBezTo>
                <a:cubicBezTo>
                  <a:pt x="185" y="84"/>
                  <a:pt x="185" y="84"/>
                  <a:pt x="185" y="84"/>
                </a:cubicBezTo>
                <a:cubicBezTo>
                  <a:pt x="186" y="83"/>
                  <a:pt x="186" y="83"/>
                  <a:pt x="186" y="83"/>
                </a:cubicBezTo>
                <a:cubicBezTo>
                  <a:pt x="189" y="81"/>
                  <a:pt x="189" y="81"/>
                  <a:pt x="189" y="81"/>
                </a:cubicBezTo>
                <a:cubicBezTo>
                  <a:pt x="189" y="80"/>
                  <a:pt x="189" y="80"/>
                  <a:pt x="189" y="80"/>
                </a:cubicBezTo>
                <a:cubicBezTo>
                  <a:pt x="190" y="80"/>
                  <a:pt x="190" y="80"/>
                  <a:pt x="190" y="80"/>
                </a:cubicBezTo>
                <a:cubicBezTo>
                  <a:pt x="190" y="79"/>
                  <a:pt x="190" y="79"/>
                  <a:pt x="190" y="79"/>
                </a:cubicBezTo>
                <a:cubicBezTo>
                  <a:pt x="193" y="77"/>
                  <a:pt x="193" y="77"/>
                  <a:pt x="193" y="77"/>
                </a:cubicBezTo>
                <a:cubicBezTo>
                  <a:pt x="195" y="74"/>
                  <a:pt x="195" y="74"/>
                  <a:pt x="195" y="74"/>
                </a:cubicBezTo>
                <a:cubicBezTo>
                  <a:pt x="195" y="74"/>
                  <a:pt x="195" y="74"/>
                  <a:pt x="195" y="74"/>
                </a:cubicBezTo>
                <a:cubicBezTo>
                  <a:pt x="196" y="71"/>
                  <a:pt x="196" y="71"/>
                  <a:pt x="196" y="71"/>
                </a:cubicBezTo>
                <a:cubicBezTo>
                  <a:pt x="197" y="70"/>
                  <a:pt x="197" y="70"/>
                  <a:pt x="197" y="70"/>
                </a:cubicBezTo>
                <a:cubicBezTo>
                  <a:pt x="197" y="69"/>
                  <a:pt x="197" y="69"/>
                  <a:pt x="197" y="69"/>
                </a:cubicBezTo>
                <a:cubicBezTo>
                  <a:pt x="197" y="68"/>
                  <a:pt x="197" y="68"/>
                  <a:pt x="197" y="68"/>
                </a:cubicBezTo>
                <a:cubicBezTo>
                  <a:pt x="197" y="67"/>
                  <a:pt x="197" y="67"/>
                  <a:pt x="197" y="67"/>
                </a:cubicBezTo>
                <a:cubicBezTo>
                  <a:pt x="197" y="66"/>
                  <a:pt x="197" y="66"/>
                  <a:pt x="197" y="66"/>
                </a:cubicBezTo>
                <a:cubicBezTo>
                  <a:pt x="198" y="65"/>
                  <a:pt x="198" y="65"/>
                  <a:pt x="198" y="65"/>
                </a:cubicBezTo>
                <a:cubicBezTo>
                  <a:pt x="197" y="63"/>
                  <a:pt x="197" y="63"/>
                  <a:pt x="197" y="63"/>
                </a:cubicBezTo>
                <a:cubicBezTo>
                  <a:pt x="197" y="62"/>
                  <a:pt x="197" y="62"/>
                  <a:pt x="197" y="62"/>
                </a:cubicBezTo>
                <a:cubicBezTo>
                  <a:pt x="197" y="61"/>
                  <a:pt x="197" y="61"/>
                  <a:pt x="197" y="61"/>
                </a:cubicBezTo>
                <a:cubicBezTo>
                  <a:pt x="195" y="57"/>
                  <a:pt x="195" y="57"/>
                  <a:pt x="195" y="57"/>
                </a:cubicBezTo>
                <a:cubicBezTo>
                  <a:pt x="195" y="56"/>
                  <a:pt x="195" y="56"/>
                  <a:pt x="195" y="56"/>
                </a:cubicBezTo>
                <a:cubicBezTo>
                  <a:pt x="195" y="54"/>
                  <a:pt x="195" y="54"/>
                  <a:pt x="195" y="54"/>
                </a:cubicBezTo>
                <a:cubicBezTo>
                  <a:pt x="191" y="53"/>
                  <a:pt x="191" y="53"/>
                  <a:pt x="191" y="53"/>
                </a:cubicBezTo>
                <a:cubicBezTo>
                  <a:pt x="189" y="53"/>
                  <a:pt x="189" y="53"/>
                  <a:pt x="189" y="53"/>
                </a:cubicBezTo>
                <a:cubicBezTo>
                  <a:pt x="188" y="54"/>
                  <a:pt x="188" y="54"/>
                  <a:pt x="188" y="54"/>
                </a:cubicBezTo>
                <a:cubicBezTo>
                  <a:pt x="187" y="52"/>
                  <a:pt x="187" y="52"/>
                  <a:pt x="187" y="52"/>
                </a:cubicBezTo>
                <a:cubicBezTo>
                  <a:pt x="186" y="52"/>
                  <a:pt x="186" y="52"/>
                  <a:pt x="186" y="52"/>
                </a:cubicBezTo>
                <a:cubicBezTo>
                  <a:pt x="185" y="51"/>
                  <a:pt x="185" y="51"/>
                  <a:pt x="185" y="51"/>
                </a:cubicBezTo>
                <a:cubicBezTo>
                  <a:pt x="183" y="50"/>
                  <a:pt x="183" y="50"/>
                  <a:pt x="183" y="50"/>
                </a:cubicBezTo>
                <a:cubicBezTo>
                  <a:pt x="182" y="50"/>
                  <a:pt x="182" y="50"/>
                  <a:pt x="182" y="50"/>
                </a:cubicBezTo>
                <a:cubicBezTo>
                  <a:pt x="180" y="48"/>
                  <a:pt x="180" y="48"/>
                  <a:pt x="180" y="48"/>
                </a:cubicBezTo>
                <a:cubicBezTo>
                  <a:pt x="178" y="45"/>
                  <a:pt x="178" y="45"/>
                  <a:pt x="178" y="45"/>
                </a:cubicBezTo>
                <a:cubicBezTo>
                  <a:pt x="177" y="45"/>
                  <a:pt x="177" y="45"/>
                  <a:pt x="177" y="45"/>
                </a:cubicBezTo>
                <a:cubicBezTo>
                  <a:pt x="176" y="44"/>
                  <a:pt x="176" y="44"/>
                  <a:pt x="176" y="44"/>
                </a:cubicBezTo>
                <a:cubicBezTo>
                  <a:pt x="175" y="44"/>
                  <a:pt x="175" y="44"/>
                  <a:pt x="175" y="44"/>
                </a:cubicBezTo>
                <a:cubicBezTo>
                  <a:pt x="172" y="42"/>
                  <a:pt x="172" y="42"/>
                  <a:pt x="172" y="42"/>
                </a:cubicBezTo>
                <a:cubicBezTo>
                  <a:pt x="171" y="42"/>
                  <a:pt x="171" y="42"/>
                  <a:pt x="171" y="42"/>
                </a:cubicBezTo>
                <a:cubicBezTo>
                  <a:pt x="169" y="41"/>
                  <a:pt x="169" y="41"/>
                  <a:pt x="169" y="41"/>
                </a:cubicBezTo>
                <a:cubicBezTo>
                  <a:pt x="168" y="41"/>
                  <a:pt x="168" y="41"/>
                  <a:pt x="168" y="41"/>
                </a:cubicBezTo>
                <a:cubicBezTo>
                  <a:pt x="167" y="41"/>
                  <a:pt x="167" y="41"/>
                  <a:pt x="167" y="41"/>
                </a:cubicBezTo>
                <a:cubicBezTo>
                  <a:pt x="166" y="41"/>
                  <a:pt x="166" y="41"/>
                  <a:pt x="166" y="41"/>
                </a:cubicBezTo>
                <a:cubicBezTo>
                  <a:pt x="165" y="41"/>
                  <a:pt x="165" y="41"/>
                  <a:pt x="165" y="41"/>
                </a:cubicBezTo>
                <a:cubicBezTo>
                  <a:pt x="164" y="42"/>
                  <a:pt x="164" y="42"/>
                  <a:pt x="164" y="42"/>
                </a:cubicBezTo>
                <a:cubicBezTo>
                  <a:pt x="164" y="41"/>
                  <a:pt x="164" y="41"/>
                  <a:pt x="164" y="41"/>
                </a:cubicBezTo>
                <a:cubicBezTo>
                  <a:pt x="162" y="40"/>
                  <a:pt x="162" y="40"/>
                  <a:pt x="162" y="40"/>
                </a:cubicBezTo>
                <a:cubicBezTo>
                  <a:pt x="162" y="41"/>
                  <a:pt x="162" y="41"/>
                  <a:pt x="162" y="41"/>
                </a:cubicBezTo>
                <a:cubicBezTo>
                  <a:pt x="162" y="40"/>
                  <a:pt x="162" y="40"/>
                  <a:pt x="162" y="40"/>
                </a:cubicBezTo>
                <a:cubicBezTo>
                  <a:pt x="161" y="41"/>
                  <a:pt x="161" y="41"/>
                  <a:pt x="161" y="41"/>
                </a:cubicBezTo>
                <a:cubicBezTo>
                  <a:pt x="161" y="42"/>
                  <a:pt x="161" y="42"/>
                  <a:pt x="161" y="42"/>
                </a:cubicBezTo>
                <a:cubicBezTo>
                  <a:pt x="161" y="41"/>
                  <a:pt x="161" y="41"/>
                  <a:pt x="161" y="41"/>
                </a:cubicBezTo>
                <a:cubicBezTo>
                  <a:pt x="160" y="40"/>
                  <a:pt x="160" y="40"/>
                  <a:pt x="160" y="40"/>
                </a:cubicBezTo>
                <a:cubicBezTo>
                  <a:pt x="160" y="40"/>
                  <a:pt x="160" y="40"/>
                  <a:pt x="160" y="40"/>
                </a:cubicBezTo>
                <a:cubicBezTo>
                  <a:pt x="160" y="41"/>
                  <a:pt x="160" y="41"/>
                  <a:pt x="160" y="41"/>
                </a:cubicBezTo>
                <a:cubicBezTo>
                  <a:pt x="160" y="41"/>
                  <a:pt x="160" y="41"/>
                  <a:pt x="160" y="41"/>
                </a:cubicBezTo>
                <a:cubicBezTo>
                  <a:pt x="158" y="40"/>
                  <a:pt x="158" y="40"/>
                  <a:pt x="158" y="40"/>
                </a:cubicBezTo>
                <a:cubicBezTo>
                  <a:pt x="158" y="40"/>
                  <a:pt x="158" y="40"/>
                  <a:pt x="158" y="40"/>
                </a:cubicBezTo>
                <a:cubicBezTo>
                  <a:pt x="157" y="40"/>
                  <a:pt x="157" y="40"/>
                  <a:pt x="157" y="40"/>
                </a:cubicBezTo>
                <a:cubicBezTo>
                  <a:pt x="154" y="39"/>
                  <a:pt x="154" y="39"/>
                  <a:pt x="154" y="39"/>
                </a:cubicBezTo>
                <a:cubicBezTo>
                  <a:pt x="153" y="39"/>
                  <a:pt x="153" y="39"/>
                  <a:pt x="153" y="39"/>
                </a:cubicBezTo>
                <a:cubicBezTo>
                  <a:pt x="153" y="39"/>
                  <a:pt x="153" y="39"/>
                  <a:pt x="153" y="39"/>
                </a:cubicBezTo>
                <a:cubicBezTo>
                  <a:pt x="153" y="40"/>
                  <a:pt x="153" y="40"/>
                  <a:pt x="153" y="40"/>
                </a:cubicBezTo>
                <a:cubicBezTo>
                  <a:pt x="153" y="40"/>
                  <a:pt x="153" y="40"/>
                  <a:pt x="153" y="40"/>
                </a:cubicBezTo>
                <a:cubicBezTo>
                  <a:pt x="152" y="40"/>
                  <a:pt x="152" y="40"/>
                  <a:pt x="152" y="40"/>
                </a:cubicBezTo>
                <a:cubicBezTo>
                  <a:pt x="152" y="40"/>
                  <a:pt x="152" y="40"/>
                  <a:pt x="152" y="40"/>
                </a:cubicBezTo>
                <a:cubicBezTo>
                  <a:pt x="152" y="40"/>
                  <a:pt x="152" y="40"/>
                  <a:pt x="152" y="40"/>
                </a:cubicBezTo>
                <a:cubicBezTo>
                  <a:pt x="151" y="41"/>
                  <a:pt x="151" y="41"/>
                  <a:pt x="151" y="41"/>
                </a:cubicBezTo>
                <a:cubicBezTo>
                  <a:pt x="150" y="41"/>
                  <a:pt x="150" y="41"/>
                  <a:pt x="150" y="41"/>
                </a:cubicBezTo>
                <a:cubicBezTo>
                  <a:pt x="150" y="43"/>
                  <a:pt x="150" y="43"/>
                  <a:pt x="150" y="43"/>
                </a:cubicBezTo>
                <a:cubicBezTo>
                  <a:pt x="150" y="42"/>
                  <a:pt x="150" y="42"/>
                  <a:pt x="150" y="42"/>
                </a:cubicBezTo>
                <a:cubicBezTo>
                  <a:pt x="149" y="41"/>
                  <a:pt x="149" y="41"/>
                  <a:pt x="149" y="41"/>
                </a:cubicBezTo>
                <a:cubicBezTo>
                  <a:pt x="149" y="41"/>
                  <a:pt x="149" y="41"/>
                  <a:pt x="149" y="41"/>
                </a:cubicBezTo>
                <a:cubicBezTo>
                  <a:pt x="149" y="42"/>
                  <a:pt x="149" y="42"/>
                  <a:pt x="149" y="42"/>
                </a:cubicBezTo>
                <a:cubicBezTo>
                  <a:pt x="148" y="44"/>
                  <a:pt x="148" y="44"/>
                  <a:pt x="148" y="44"/>
                </a:cubicBezTo>
                <a:cubicBezTo>
                  <a:pt x="148" y="45"/>
                  <a:pt x="148" y="45"/>
                  <a:pt x="148" y="45"/>
                </a:cubicBezTo>
                <a:cubicBezTo>
                  <a:pt x="148" y="44"/>
                  <a:pt x="148" y="44"/>
                  <a:pt x="148" y="44"/>
                </a:cubicBezTo>
                <a:cubicBezTo>
                  <a:pt x="148" y="42"/>
                  <a:pt x="148" y="42"/>
                  <a:pt x="148" y="42"/>
                </a:cubicBezTo>
                <a:cubicBezTo>
                  <a:pt x="148" y="41"/>
                  <a:pt x="148" y="41"/>
                  <a:pt x="148" y="41"/>
                </a:cubicBezTo>
                <a:cubicBezTo>
                  <a:pt x="148" y="40"/>
                  <a:pt x="148" y="40"/>
                  <a:pt x="148" y="40"/>
                </a:cubicBezTo>
                <a:cubicBezTo>
                  <a:pt x="149" y="39"/>
                  <a:pt x="149" y="39"/>
                  <a:pt x="149" y="39"/>
                </a:cubicBezTo>
                <a:cubicBezTo>
                  <a:pt x="149" y="39"/>
                  <a:pt x="149" y="39"/>
                  <a:pt x="149" y="39"/>
                </a:cubicBezTo>
                <a:cubicBezTo>
                  <a:pt x="148" y="39"/>
                  <a:pt x="148" y="39"/>
                  <a:pt x="148" y="39"/>
                </a:cubicBezTo>
                <a:cubicBezTo>
                  <a:pt x="149" y="38"/>
                  <a:pt x="149" y="38"/>
                  <a:pt x="149" y="38"/>
                </a:cubicBezTo>
                <a:cubicBezTo>
                  <a:pt x="147" y="36"/>
                  <a:pt x="147" y="36"/>
                  <a:pt x="147" y="36"/>
                </a:cubicBezTo>
                <a:cubicBezTo>
                  <a:pt x="147" y="35"/>
                  <a:pt x="147" y="35"/>
                  <a:pt x="147" y="35"/>
                </a:cubicBezTo>
                <a:cubicBezTo>
                  <a:pt x="146" y="35"/>
                  <a:pt x="146" y="35"/>
                  <a:pt x="146" y="35"/>
                </a:cubicBezTo>
                <a:cubicBezTo>
                  <a:pt x="145" y="35"/>
                  <a:pt x="145" y="35"/>
                  <a:pt x="145" y="35"/>
                </a:cubicBezTo>
                <a:cubicBezTo>
                  <a:pt x="144" y="36"/>
                  <a:pt x="144" y="36"/>
                  <a:pt x="144" y="36"/>
                </a:cubicBezTo>
                <a:cubicBezTo>
                  <a:pt x="143" y="36"/>
                  <a:pt x="143" y="36"/>
                  <a:pt x="143" y="36"/>
                </a:cubicBezTo>
                <a:cubicBezTo>
                  <a:pt x="143" y="35"/>
                  <a:pt x="143" y="35"/>
                  <a:pt x="143" y="35"/>
                </a:cubicBezTo>
                <a:cubicBezTo>
                  <a:pt x="143" y="35"/>
                  <a:pt x="143" y="35"/>
                  <a:pt x="143" y="35"/>
                </a:cubicBezTo>
                <a:cubicBezTo>
                  <a:pt x="142" y="34"/>
                  <a:pt x="142" y="34"/>
                  <a:pt x="142" y="34"/>
                </a:cubicBezTo>
                <a:cubicBezTo>
                  <a:pt x="142" y="34"/>
                  <a:pt x="142" y="34"/>
                  <a:pt x="142" y="34"/>
                </a:cubicBezTo>
                <a:cubicBezTo>
                  <a:pt x="141" y="34"/>
                  <a:pt x="141" y="34"/>
                  <a:pt x="141" y="34"/>
                </a:cubicBezTo>
                <a:cubicBezTo>
                  <a:pt x="141" y="33"/>
                  <a:pt x="141" y="33"/>
                  <a:pt x="141" y="33"/>
                </a:cubicBezTo>
                <a:cubicBezTo>
                  <a:pt x="140" y="33"/>
                  <a:pt x="140" y="33"/>
                  <a:pt x="140" y="33"/>
                </a:cubicBezTo>
                <a:cubicBezTo>
                  <a:pt x="140" y="34"/>
                  <a:pt x="140" y="34"/>
                  <a:pt x="140" y="34"/>
                </a:cubicBezTo>
                <a:cubicBezTo>
                  <a:pt x="140" y="33"/>
                  <a:pt x="140" y="33"/>
                  <a:pt x="140" y="33"/>
                </a:cubicBezTo>
                <a:cubicBezTo>
                  <a:pt x="139" y="33"/>
                  <a:pt x="139" y="33"/>
                  <a:pt x="139" y="33"/>
                </a:cubicBezTo>
                <a:cubicBezTo>
                  <a:pt x="139" y="32"/>
                  <a:pt x="139" y="32"/>
                  <a:pt x="139" y="32"/>
                </a:cubicBezTo>
                <a:cubicBezTo>
                  <a:pt x="138" y="32"/>
                  <a:pt x="138" y="32"/>
                  <a:pt x="138" y="32"/>
                </a:cubicBezTo>
                <a:cubicBezTo>
                  <a:pt x="137" y="32"/>
                  <a:pt x="137" y="32"/>
                  <a:pt x="137" y="32"/>
                </a:cubicBezTo>
                <a:cubicBezTo>
                  <a:pt x="135" y="31"/>
                  <a:pt x="135" y="31"/>
                  <a:pt x="135" y="31"/>
                </a:cubicBezTo>
                <a:cubicBezTo>
                  <a:pt x="135" y="31"/>
                  <a:pt x="135" y="31"/>
                  <a:pt x="135" y="31"/>
                </a:cubicBezTo>
                <a:cubicBezTo>
                  <a:pt x="135" y="31"/>
                  <a:pt x="135" y="31"/>
                  <a:pt x="135" y="31"/>
                </a:cubicBezTo>
                <a:cubicBezTo>
                  <a:pt x="134" y="31"/>
                  <a:pt x="134" y="31"/>
                  <a:pt x="134" y="31"/>
                </a:cubicBezTo>
                <a:cubicBezTo>
                  <a:pt x="133" y="31"/>
                  <a:pt x="133" y="31"/>
                  <a:pt x="133" y="31"/>
                </a:cubicBezTo>
                <a:cubicBezTo>
                  <a:pt x="133" y="32"/>
                  <a:pt x="133" y="32"/>
                  <a:pt x="133" y="32"/>
                </a:cubicBezTo>
                <a:cubicBezTo>
                  <a:pt x="133" y="32"/>
                  <a:pt x="133" y="32"/>
                  <a:pt x="133" y="32"/>
                </a:cubicBezTo>
                <a:cubicBezTo>
                  <a:pt x="132" y="31"/>
                  <a:pt x="132" y="31"/>
                  <a:pt x="132" y="31"/>
                </a:cubicBezTo>
                <a:cubicBezTo>
                  <a:pt x="131" y="31"/>
                  <a:pt x="131" y="31"/>
                  <a:pt x="131" y="31"/>
                </a:cubicBezTo>
                <a:cubicBezTo>
                  <a:pt x="130" y="31"/>
                  <a:pt x="130" y="31"/>
                  <a:pt x="130" y="31"/>
                </a:cubicBezTo>
                <a:cubicBezTo>
                  <a:pt x="130" y="32"/>
                  <a:pt x="130" y="32"/>
                  <a:pt x="130" y="32"/>
                </a:cubicBezTo>
                <a:cubicBezTo>
                  <a:pt x="130" y="33"/>
                  <a:pt x="130" y="33"/>
                  <a:pt x="130" y="33"/>
                </a:cubicBezTo>
                <a:cubicBezTo>
                  <a:pt x="129" y="34"/>
                  <a:pt x="129" y="34"/>
                  <a:pt x="129" y="34"/>
                </a:cubicBezTo>
                <a:cubicBezTo>
                  <a:pt x="127" y="35"/>
                  <a:pt x="127" y="35"/>
                  <a:pt x="127" y="35"/>
                </a:cubicBezTo>
                <a:cubicBezTo>
                  <a:pt x="125" y="36"/>
                  <a:pt x="125" y="36"/>
                  <a:pt x="125" y="36"/>
                </a:cubicBezTo>
                <a:cubicBezTo>
                  <a:pt x="124" y="37"/>
                  <a:pt x="124" y="37"/>
                  <a:pt x="124" y="37"/>
                </a:cubicBezTo>
                <a:cubicBezTo>
                  <a:pt x="124" y="38"/>
                  <a:pt x="124" y="38"/>
                  <a:pt x="124" y="38"/>
                </a:cubicBezTo>
                <a:cubicBezTo>
                  <a:pt x="124" y="40"/>
                  <a:pt x="124" y="40"/>
                  <a:pt x="124" y="40"/>
                </a:cubicBezTo>
                <a:cubicBezTo>
                  <a:pt x="123" y="41"/>
                  <a:pt x="123" y="41"/>
                  <a:pt x="123" y="41"/>
                </a:cubicBezTo>
                <a:cubicBezTo>
                  <a:pt x="122" y="41"/>
                  <a:pt x="122" y="41"/>
                  <a:pt x="122" y="41"/>
                </a:cubicBezTo>
                <a:cubicBezTo>
                  <a:pt x="122" y="42"/>
                  <a:pt x="122" y="42"/>
                  <a:pt x="122" y="42"/>
                </a:cubicBezTo>
                <a:cubicBezTo>
                  <a:pt x="123" y="43"/>
                  <a:pt x="123" y="43"/>
                  <a:pt x="123" y="43"/>
                </a:cubicBezTo>
                <a:cubicBezTo>
                  <a:pt x="122" y="45"/>
                  <a:pt x="122" y="45"/>
                  <a:pt x="122" y="45"/>
                </a:cubicBezTo>
                <a:cubicBezTo>
                  <a:pt x="122" y="44"/>
                  <a:pt x="122" y="44"/>
                  <a:pt x="122" y="44"/>
                </a:cubicBezTo>
                <a:cubicBezTo>
                  <a:pt x="121" y="43"/>
                  <a:pt x="121" y="43"/>
                  <a:pt x="121" y="43"/>
                </a:cubicBezTo>
                <a:cubicBezTo>
                  <a:pt x="121" y="42"/>
                  <a:pt x="121" y="42"/>
                  <a:pt x="121" y="42"/>
                </a:cubicBezTo>
                <a:cubicBezTo>
                  <a:pt x="122" y="41"/>
                  <a:pt x="122" y="41"/>
                  <a:pt x="122" y="41"/>
                </a:cubicBezTo>
                <a:cubicBezTo>
                  <a:pt x="123" y="40"/>
                  <a:pt x="123" y="40"/>
                  <a:pt x="123" y="40"/>
                </a:cubicBezTo>
                <a:cubicBezTo>
                  <a:pt x="123" y="39"/>
                  <a:pt x="123" y="39"/>
                  <a:pt x="123" y="39"/>
                </a:cubicBezTo>
                <a:cubicBezTo>
                  <a:pt x="123" y="38"/>
                  <a:pt x="123" y="38"/>
                  <a:pt x="123" y="38"/>
                </a:cubicBezTo>
                <a:cubicBezTo>
                  <a:pt x="123" y="37"/>
                  <a:pt x="123" y="37"/>
                  <a:pt x="123" y="37"/>
                </a:cubicBezTo>
                <a:cubicBezTo>
                  <a:pt x="123" y="37"/>
                  <a:pt x="123" y="37"/>
                  <a:pt x="123" y="37"/>
                </a:cubicBezTo>
                <a:cubicBezTo>
                  <a:pt x="121" y="38"/>
                  <a:pt x="121" y="38"/>
                  <a:pt x="121" y="38"/>
                </a:cubicBezTo>
                <a:cubicBezTo>
                  <a:pt x="120" y="37"/>
                  <a:pt x="120" y="37"/>
                  <a:pt x="120" y="37"/>
                </a:cubicBezTo>
                <a:cubicBezTo>
                  <a:pt x="119" y="37"/>
                  <a:pt x="119" y="37"/>
                  <a:pt x="119" y="37"/>
                </a:cubicBezTo>
                <a:cubicBezTo>
                  <a:pt x="118" y="37"/>
                  <a:pt x="118" y="37"/>
                  <a:pt x="118" y="37"/>
                </a:cubicBezTo>
                <a:cubicBezTo>
                  <a:pt x="117" y="37"/>
                  <a:pt x="117" y="37"/>
                  <a:pt x="117" y="37"/>
                </a:cubicBezTo>
                <a:cubicBezTo>
                  <a:pt x="118" y="37"/>
                  <a:pt x="118" y="37"/>
                  <a:pt x="118" y="37"/>
                </a:cubicBezTo>
                <a:cubicBezTo>
                  <a:pt x="119" y="36"/>
                  <a:pt x="119" y="36"/>
                  <a:pt x="119" y="36"/>
                </a:cubicBezTo>
                <a:cubicBezTo>
                  <a:pt x="120" y="36"/>
                  <a:pt x="120" y="36"/>
                  <a:pt x="120" y="36"/>
                </a:cubicBezTo>
                <a:cubicBezTo>
                  <a:pt x="121" y="36"/>
                  <a:pt x="121" y="36"/>
                  <a:pt x="121" y="36"/>
                </a:cubicBezTo>
                <a:cubicBezTo>
                  <a:pt x="122" y="36"/>
                  <a:pt x="122" y="36"/>
                  <a:pt x="122" y="36"/>
                </a:cubicBezTo>
                <a:cubicBezTo>
                  <a:pt x="123" y="35"/>
                  <a:pt x="123" y="35"/>
                  <a:pt x="123" y="35"/>
                </a:cubicBezTo>
                <a:cubicBezTo>
                  <a:pt x="123" y="35"/>
                  <a:pt x="123" y="35"/>
                  <a:pt x="123" y="35"/>
                </a:cubicBezTo>
                <a:cubicBezTo>
                  <a:pt x="124" y="36"/>
                  <a:pt x="124" y="36"/>
                  <a:pt x="124" y="36"/>
                </a:cubicBezTo>
                <a:cubicBezTo>
                  <a:pt x="124" y="35"/>
                  <a:pt x="124" y="35"/>
                  <a:pt x="124" y="35"/>
                </a:cubicBezTo>
                <a:cubicBezTo>
                  <a:pt x="125" y="35"/>
                  <a:pt x="125" y="35"/>
                  <a:pt x="125" y="35"/>
                </a:cubicBezTo>
                <a:cubicBezTo>
                  <a:pt x="127" y="34"/>
                  <a:pt x="127" y="34"/>
                  <a:pt x="127" y="34"/>
                </a:cubicBezTo>
                <a:cubicBezTo>
                  <a:pt x="127" y="33"/>
                  <a:pt x="127" y="33"/>
                  <a:pt x="127" y="33"/>
                </a:cubicBezTo>
                <a:cubicBezTo>
                  <a:pt x="128" y="32"/>
                  <a:pt x="128" y="32"/>
                  <a:pt x="128" y="32"/>
                </a:cubicBezTo>
                <a:cubicBezTo>
                  <a:pt x="128" y="31"/>
                  <a:pt x="128" y="31"/>
                  <a:pt x="128" y="31"/>
                </a:cubicBezTo>
                <a:cubicBezTo>
                  <a:pt x="129" y="30"/>
                  <a:pt x="129" y="30"/>
                  <a:pt x="129" y="30"/>
                </a:cubicBezTo>
                <a:cubicBezTo>
                  <a:pt x="129" y="29"/>
                  <a:pt x="129" y="29"/>
                  <a:pt x="129" y="29"/>
                </a:cubicBezTo>
                <a:cubicBezTo>
                  <a:pt x="127" y="29"/>
                  <a:pt x="127" y="29"/>
                  <a:pt x="127" y="29"/>
                </a:cubicBezTo>
                <a:cubicBezTo>
                  <a:pt x="126" y="28"/>
                  <a:pt x="126" y="28"/>
                  <a:pt x="126" y="28"/>
                </a:cubicBezTo>
                <a:cubicBezTo>
                  <a:pt x="125" y="28"/>
                  <a:pt x="125" y="28"/>
                  <a:pt x="125" y="28"/>
                </a:cubicBezTo>
                <a:cubicBezTo>
                  <a:pt x="124" y="29"/>
                  <a:pt x="124" y="29"/>
                  <a:pt x="124" y="29"/>
                </a:cubicBezTo>
                <a:cubicBezTo>
                  <a:pt x="122" y="29"/>
                  <a:pt x="122" y="29"/>
                  <a:pt x="122" y="29"/>
                </a:cubicBezTo>
                <a:cubicBezTo>
                  <a:pt x="121" y="28"/>
                  <a:pt x="121" y="28"/>
                  <a:pt x="121" y="28"/>
                </a:cubicBezTo>
                <a:cubicBezTo>
                  <a:pt x="119" y="28"/>
                  <a:pt x="119" y="28"/>
                  <a:pt x="119" y="28"/>
                </a:cubicBezTo>
                <a:cubicBezTo>
                  <a:pt x="117" y="29"/>
                  <a:pt x="117" y="29"/>
                  <a:pt x="117" y="29"/>
                </a:cubicBezTo>
                <a:cubicBezTo>
                  <a:pt x="118" y="30"/>
                  <a:pt x="118" y="30"/>
                  <a:pt x="118" y="30"/>
                </a:cubicBezTo>
                <a:cubicBezTo>
                  <a:pt x="118" y="30"/>
                  <a:pt x="118" y="30"/>
                  <a:pt x="118" y="30"/>
                </a:cubicBezTo>
                <a:cubicBezTo>
                  <a:pt x="118" y="31"/>
                  <a:pt x="118" y="31"/>
                  <a:pt x="118" y="31"/>
                </a:cubicBezTo>
                <a:cubicBezTo>
                  <a:pt x="118" y="31"/>
                  <a:pt x="118" y="31"/>
                  <a:pt x="118" y="31"/>
                </a:cubicBezTo>
                <a:cubicBezTo>
                  <a:pt x="117" y="31"/>
                  <a:pt x="117" y="31"/>
                  <a:pt x="117" y="31"/>
                </a:cubicBezTo>
                <a:cubicBezTo>
                  <a:pt x="117" y="32"/>
                  <a:pt x="117" y="32"/>
                  <a:pt x="117" y="32"/>
                </a:cubicBezTo>
                <a:cubicBezTo>
                  <a:pt x="117" y="31"/>
                  <a:pt x="117" y="31"/>
                  <a:pt x="117" y="31"/>
                </a:cubicBezTo>
                <a:cubicBezTo>
                  <a:pt x="116" y="31"/>
                  <a:pt x="116" y="31"/>
                  <a:pt x="116" y="31"/>
                </a:cubicBezTo>
                <a:cubicBezTo>
                  <a:pt x="115" y="31"/>
                  <a:pt x="115" y="31"/>
                  <a:pt x="115" y="31"/>
                </a:cubicBezTo>
                <a:cubicBezTo>
                  <a:pt x="114" y="33"/>
                  <a:pt x="114" y="33"/>
                  <a:pt x="114" y="33"/>
                </a:cubicBezTo>
                <a:cubicBezTo>
                  <a:pt x="112" y="35"/>
                  <a:pt x="112" y="35"/>
                  <a:pt x="112" y="35"/>
                </a:cubicBezTo>
                <a:cubicBezTo>
                  <a:pt x="113" y="33"/>
                  <a:pt x="113" y="33"/>
                  <a:pt x="113" y="33"/>
                </a:cubicBezTo>
                <a:cubicBezTo>
                  <a:pt x="113" y="32"/>
                  <a:pt x="113" y="32"/>
                  <a:pt x="113" y="32"/>
                </a:cubicBezTo>
                <a:cubicBezTo>
                  <a:pt x="114" y="32"/>
                  <a:pt x="114" y="32"/>
                  <a:pt x="114" y="32"/>
                </a:cubicBezTo>
                <a:cubicBezTo>
                  <a:pt x="114" y="31"/>
                  <a:pt x="114" y="31"/>
                  <a:pt x="114" y="31"/>
                </a:cubicBezTo>
                <a:cubicBezTo>
                  <a:pt x="113" y="31"/>
                  <a:pt x="113" y="31"/>
                  <a:pt x="113" y="31"/>
                </a:cubicBezTo>
                <a:cubicBezTo>
                  <a:pt x="112" y="32"/>
                  <a:pt x="112" y="32"/>
                  <a:pt x="112" y="32"/>
                </a:cubicBezTo>
                <a:cubicBezTo>
                  <a:pt x="112" y="33"/>
                  <a:pt x="112" y="33"/>
                  <a:pt x="112" y="33"/>
                </a:cubicBezTo>
                <a:cubicBezTo>
                  <a:pt x="111" y="34"/>
                  <a:pt x="111" y="34"/>
                  <a:pt x="111" y="34"/>
                </a:cubicBezTo>
                <a:cubicBezTo>
                  <a:pt x="110" y="35"/>
                  <a:pt x="110" y="35"/>
                  <a:pt x="110" y="35"/>
                </a:cubicBezTo>
                <a:cubicBezTo>
                  <a:pt x="111" y="33"/>
                  <a:pt x="111" y="33"/>
                  <a:pt x="111" y="33"/>
                </a:cubicBezTo>
                <a:cubicBezTo>
                  <a:pt x="111" y="32"/>
                  <a:pt x="111" y="32"/>
                  <a:pt x="111" y="32"/>
                </a:cubicBezTo>
                <a:cubicBezTo>
                  <a:pt x="113" y="30"/>
                  <a:pt x="113" y="30"/>
                  <a:pt x="113" y="30"/>
                </a:cubicBezTo>
                <a:cubicBezTo>
                  <a:pt x="114" y="28"/>
                  <a:pt x="114" y="28"/>
                  <a:pt x="114" y="28"/>
                </a:cubicBezTo>
                <a:cubicBezTo>
                  <a:pt x="114" y="27"/>
                  <a:pt x="114" y="27"/>
                  <a:pt x="114" y="27"/>
                </a:cubicBezTo>
                <a:cubicBezTo>
                  <a:pt x="115" y="27"/>
                  <a:pt x="115" y="27"/>
                  <a:pt x="115" y="27"/>
                </a:cubicBezTo>
                <a:cubicBezTo>
                  <a:pt x="116" y="26"/>
                  <a:pt x="116" y="26"/>
                  <a:pt x="116" y="26"/>
                </a:cubicBezTo>
                <a:cubicBezTo>
                  <a:pt x="117" y="26"/>
                  <a:pt x="117" y="26"/>
                  <a:pt x="117" y="26"/>
                </a:cubicBezTo>
                <a:cubicBezTo>
                  <a:pt x="118" y="24"/>
                  <a:pt x="118" y="24"/>
                  <a:pt x="118" y="24"/>
                </a:cubicBezTo>
                <a:cubicBezTo>
                  <a:pt x="120" y="22"/>
                  <a:pt x="120" y="22"/>
                  <a:pt x="120" y="22"/>
                </a:cubicBezTo>
                <a:cubicBezTo>
                  <a:pt x="120" y="21"/>
                  <a:pt x="120" y="21"/>
                  <a:pt x="120" y="21"/>
                </a:cubicBezTo>
                <a:cubicBezTo>
                  <a:pt x="121" y="21"/>
                  <a:pt x="121" y="21"/>
                  <a:pt x="121" y="21"/>
                </a:cubicBezTo>
                <a:cubicBezTo>
                  <a:pt x="120" y="20"/>
                  <a:pt x="120" y="20"/>
                  <a:pt x="120" y="20"/>
                </a:cubicBezTo>
                <a:cubicBezTo>
                  <a:pt x="121" y="20"/>
                  <a:pt x="121" y="20"/>
                  <a:pt x="121" y="20"/>
                </a:cubicBezTo>
                <a:cubicBezTo>
                  <a:pt x="121" y="19"/>
                  <a:pt x="121" y="19"/>
                  <a:pt x="121" y="19"/>
                </a:cubicBezTo>
                <a:cubicBezTo>
                  <a:pt x="121" y="18"/>
                  <a:pt x="121" y="18"/>
                  <a:pt x="121" y="18"/>
                </a:cubicBezTo>
                <a:cubicBezTo>
                  <a:pt x="120" y="18"/>
                  <a:pt x="120" y="18"/>
                  <a:pt x="120" y="18"/>
                </a:cubicBezTo>
                <a:cubicBezTo>
                  <a:pt x="119" y="18"/>
                  <a:pt x="119" y="18"/>
                  <a:pt x="119" y="18"/>
                </a:cubicBezTo>
                <a:cubicBezTo>
                  <a:pt x="119" y="18"/>
                  <a:pt x="119" y="18"/>
                  <a:pt x="119" y="18"/>
                </a:cubicBezTo>
                <a:cubicBezTo>
                  <a:pt x="118" y="17"/>
                  <a:pt x="118" y="17"/>
                  <a:pt x="118" y="17"/>
                </a:cubicBezTo>
                <a:cubicBezTo>
                  <a:pt x="118" y="15"/>
                  <a:pt x="118" y="15"/>
                  <a:pt x="118" y="15"/>
                </a:cubicBezTo>
                <a:cubicBezTo>
                  <a:pt x="116" y="13"/>
                  <a:pt x="116" y="13"/>
                  <a:pt x="116" y="13"/>
                </a:cubicBezTo>
                <a:cubicBezTo>
                  <a:pt x="115" y="11"/>
                  <a:pt x="115" y="11"/>
                  <a:pt x="115" y="11"/>
                </a:cubicBezTo>
                <a:cubicBezTo>
                  <a:pt x="115" y="9"/>
                  <a:pt x="115" y="9"/>
                  <a:pt x="115" y="9"/>
                </a:cubicBezTo>
                <a:cubicBezTo>
                  <a:pt x="115" y="8"/>
                  <a:pt x="115" y="8"/>
                  <a:pt x="115" y="8"/>
                </a:cubicBezTo>
                <a:lnTo>
                  <a:pt x="114" y="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0" name="Freeform 1337"/>
          <p:cNvSpPr>
            <a:spLocks/>
          </p:cNvSpPr>
          <p:nvPr/>
        </p:nvSpPr>
        <p:spPr bwMode="auto">
          <a:xfrm>
            <a:off x="4812761" y="4229997"/>
            <a:ext cx="58362" cy="81400"/>
          </a:xfrm>
          <a:custGeom>
            <a:avLst/>
            <a:gdLst/>
            <a:ahLst/>
            <a:cxnLst>
              <a:cxn ang="0">
                <a:pos x="0" y="43"/>
              </a:cxn>
              <a:cxn ang="0">
                <a:pos x="0" y="45"/>
              </a:cxn>
              <a:cxn ang="0">
                <a:pos x="3" y="45"/>
              </a:cxn>
              <a:cxn ang="0">
                <a:pos x="3" y="48"/>
              </a:cxn>
              <a:cxn ang="0">
                <a:pos x="3" y="48"/>
              </a:cxn>
              <a:cxn ang="0">
                <a:pos x="6" y="51"/>
              </a:cxn>
              <a:cxn ang="0">
                <a:pos x="8" y="51"/>
              </a:cxn>
              <a:cxn ang="0">
                <a:pos x="8" y="48"/>
              </a:cxn>
              <a:cxn ang="0">
                <a:pos x="11" y="48"/>
              </a:cxn>
              <a:cxn ang="0">
                <a:pos x="11" y="48"/>
              </a:cxn>
              <a:cxn ang="0">
                <a:pos x="14" y="51"/>
              </a:cxn>
              <a:cxn ang="0">
                <a:pos x="14" y="51"/>
              </a:cxn>
              <a:cxn ang="0">
                <a:pos x="14" y="53"/>
              </a:cxn>
              <a:cxn ang="0">
                <a:pos x="17" y="53"/>
              </a:cxn>
              <a:cxn ang="0">
                <a:pos x="17" y="53"/>
              </a:cxn>
              <a:cxn ang="0">
                <a:pos x="19" y="51"/>
              </a:cxn>
              <a:cxn ang="0">
                <a:pos x="19" y="48"/>
              </a:cxn>
              <a:cxn ang="0">
                <a:pos x="22" y="48"/>
              </a:cxn>
              <a:cxn ang="0">
                <a:pos x="25" y="45"/>
              </a:cxn>
              <a:cxn ang="0">
                <a:pos x="27" y="43"/>
              </a:cxn>
              <a:cxn ang="0">
                <a:pos x="27" y="37"/>
              </a:cxn>
              <a:cxn ang="0">
                <a:pos x="27" y="35"/>
              </a:cxn>
              <a:cxn ang="0">
                <a:pos x="33" y="29"/>
              </a:cxn>
              <a:cxn ang="0">
                <a:pos x="35" y="24"/>
              </a:cxn>
              <a:cxn ang="0">
                <a:pos x="35" y="24"/>
              </a:cxn>
              <a:cxn ang="0">
                <a:pos x="35" y="24"/>
              </a:cxn>
              <a:cxn ang="0">
                <a:pos x="38" y="21"/>
              </a:cxn>
              <a:cxn ang="0">
                <a:pos x="38" y="16"/>
              </a:cxn>
              <a:cxn ang="0">
                <a:pos x="35" y="13"/>
              </a:cxn>
              <a:cxn ang="0">
                <a:pos x="35" y="16"/>
              </a:cxn>
              <a:cxn ang="0">
                <a:pos x="33" y="13"/>
              </a:cxn>
              <a:cxn ang="0">
                <a:pos x="33" y="13"/>
              </a:cxn>
              <a:cxn ang="0">
                <a:pos x="27" y="8"/>
              </a:cxn>
              <a:cxn ang="0">
                <a:pos x="27" y="5"/>
              </a:cxn>
              <a:cxn ang="0">
                <a:pos x="25" y="2"/>
              </a:cxn>
              <a:cxn ang="0">
                <a:pos x="17" y="2"/>
              </a:cxn>
              <a:cxn ang="0">
                <a:pos x="14" y="0"/>
              </a:cxn>
              <a:cxn ang="0">
                <a:pos x="8" y="0"/>
              </a:cxn>
              <a:cxn ang="0">
                <a:pos x="6" y="0"/>
              </a:cxn>
              <a:cxn ang="0">
                <a:pos x="3" y="2"/>
              </a:cxn>
              <a:cxn ang="0">
                <a:pos x="3" y="2"/>
              </a:cxn>
              <a:cxn ang="0">
                <a:pos x="3" y="2"/>
              </a:cxn>
              <a:cxn ang="0">
                <a:pos x="3" y="2"/>
              </a:cxn>
              <a:cxn ang="0">
                <a:pos x="0" y="5"/>
              </a:cxn>
              <a:cxn ang="0">
                <a:pos x="0" y="10"/>
              </a:cxn>
              <a:cxn ang="0">
                <a:pos x="3" y="13"/>
              </a:cxn>
              <a:cxn ang="0">
                <a:pos x="0" y="16"/>
              </a:cxn>
              <a:cxn ang="0">
                <a:pos x="0" y="18"/>
              </a:cxn>
              <a:cxn ang="0">
                <a:pos x="3" y="18"/>
              </a:cxn>
              <a:cxn ang="0">
                <a:pos x="6" y="21"/>
              </a:cxn>
              <a:cxn ang="0">
                <a:pos x="6" y="24"/>
              </a:cxn>
              <a:cxn ang="0">
                <a:pos x="8" y="26"/>
              </a:cxn>
              <a:cxn ang="0">
                <a:pos x="8" y="29"/>
              </a:cxn>
              <a:cxn ang="0">
                <a:pos x="8" y="29"/>
              </a:cxn>
              <a:cxn ang="0">
                <a:pos x="6" y="32"/>
              </a:cxn>
              <a:cxn ang="0">
                <a:pos x="6" y="37"/>
              </a:cxn>
              <a:cxn ang="0">
                <a:pos x="6" y="37"/>
              </a:cxn>
              <a:cxn ang="0">
                <a:pos x="6" y="40"/>
              </a:cxn>
              <a:cxn ang="0">
                <a:pos x="3" y="43"/>
              </a:cxn>
              <a:cxn ang="0">
                <a:pos x="0" y="43"/>
              </a:cxn>
            </a:cxnLst>
            <a:rect l="0" t="0" r="r" b="b"/>
            <a:pathLst>
              <a:path w="38" h="53">
                <a:moveTo>
                  <a:pt x="0" y="43"/>
                </a:moveTo>
                <a:lnTo>
                  <a:pt x="0" y="45"/>
                </a:lnTo>
                <a:lnTo>
                  <a:pt x="3" y="45"/>
                </a:lnTo>
                <a:lnTo>
                  <a:pt x="3" y="48"/>
                </a:lnTo>
                <a:lnTo>
                  <a:pt x="3" y="48"/>
                </a:lnTo>
                <a:lnTo>
                  <a:pt x="6" y="51"/>
                </a:lnTo>
                <a:lnTo>
                  <a:pt x="8" y="51"/>
                </a:lnTo>
                <a:lnTo>
                  <a:pt x="8" y="48"/>
                </a:lnTo>
                <a:lnTo>
                  <a:pt x="11" y="48"/>
                </a:lnTo>
                <a:lnTo>
                  <a:pt x="11" y="48"/>
                </a:lnTo>
                <a:lnTo>
                  <a:pt x="14" y="51"/>
                </a:lnTo>
                <a:lnTo>
                  <a:pt x="14" y="51"/>
                </a:lnTo>
                <a:lnTo>
                  <a:pt x="14" y="53"/>
                </a:lnTo>
                <a:lnTo>
                  <a:pt x="17" y="53"/>
                </a:lnTo>
                <a:lnTo>
                  <a:pt x="17" y="53"/>
                </a:lnTo>
                <a:lnTo>
                  <a:pt x="19" y="51"/>
                </a:lnTo>
                <a:lnTo>
                  <a:pt x="19" y="48"/>
                </a:lnTo>
                <a:lnTo>
                  <a:pt x="22" y="48"/>
                </a:lnTo>
                <a:lnTo>
                  <a:pt x="25" y="45"/>
                </a:lnTo>
                <a:lnTo>
                  <a:pt x="27" y="43"/>
                </a:lnTo>
                <a:lnTo>
                  <a:pt x="27" y="37"/>
                </a:lnTo>
                <a:lnTo>
                  <a:pt x="27" y="35"/>
                </a:lnTo>
                <a:lnTo>
                  <a:pt x="33" y="29"/>
                </a:lnTo>
                <a:lnTo>
                  <a:pt x="35" y="24"/>
                </a:lnTo>
                <a:lnTo>
                  <a:pt x="35" y="24"/>
                </a:lnTo>
                <a:lnTo>
                  <a:pt x="35" y="24"/>
                </a:lnTo>
                <a:lnTo>
                  <a:pt x="38" y="21"/>
                </a:lnTo>
                <a:lnTo>
                  <a:pt x="38" y="16"/>
                </a:lnTo>
                <a:lnTo>
                  <a:pt x="35" y="13"/>
                </a:lnTo>
                <a:lnTo>
                  <a:pt x="35" y="16"/>
                </a:lnTo>
                <a:lnTo>
                  <a:pt x="33" y="13"/>
                </a:lnTo>
                <a:lnTo>
                  <a:pt x="33" y="13"/>
                </a:lnTo>
                <a:lnTo>
                  <a:pt x="27" y="8"/>
                </a:lnTo>
                <a:lnTo>
                  <a:pt x="27" y="5"/>
                </a:lnTo>
                <a:lnTo>
                  <a:pt x="25" y="2"/>
                </a:lnTo>
                <a:lnTo>
                  <a:pt x="17" y="2"/>
                </a:lnTo>
                <a:lnTo>
                  <a:pt x="14" y="0"/>
                </a:lnTo>
                <a:lnTo>
                  <a:pt x="8" y="0"/>
                </a:lnTo>
                <a:lnTo>
                  <a:pt x="6" y="0"/>
                </a:lnTo>
                <a:lnTo>
                  <a:pt x="3" y="2"/>
                </a:lnTo>
                <a:lnTo>
                  <a:pt x="3" y="2"/>
                </a:lnTo>
                <a:lnTo>
                  <a:pt x="3" y="2"/>
                </a:lnTo>
                <a:lnTo>
                  <a:pt x="3" y="2"/>
                </a:lnTo>
                <a:lnTo>
                  <a:pt x="0" y="5"/>
                </a:lnTo>
                <a:lnTo>
                  <a:pt x="0" y="10"/>
                </a:lnTo>
                <a:lnTo>
                  <a:pt x="3" y="13"/>
                </a:lnTo>
                <a:lnTo>
                  <a:pt x="0" y="16"/>
                </a:lnTo>
                <a:lnTo>
                  <a:pt x="0" y="18"/>
                </a:lnTo>
                <a:lnTo>
                  <a:pt x="3" y="18"/>
                </a:lnTo>
                <a:lnTo>
                  <a:pt x="6" y="21"/>
                </a:lnTo>
                <a:lnTo>
                  <a:pt x="6" y="24"/>
                </a:lnTo>
                <a:lnTo>
                  <a:pt x="8" y="26"/>
                </a:lnTo>
                <a:lnTo>
                  <a:pt x="8" y="29"/>
                </a:lnTo>
                <a:lnTo>
                  <a:pt x="8" y="29"/>
                </a:lnTo>
                <a:lnTo>
                  <a:pt x="6" y="32"/>
                </a:lnTo>
                <a:lnTo>
                  <a:pt x="6" y="37"/>
                </a:lnTo>
                <a:lnTo>
                  <a:pt x="6" y="37"/>
                </a:lnTo>
                <a:lnTo>
                  <a:pt x="6" y="40"/>
                </a:lnTo>
                <a:lnTo>
                  <a:pt x="3" y="43"/>
                </a:lnTo>
                <a:lnTo>
                  <a:pt x="0" y="4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1" name="Freeform 1338"/>
          <p:cNvSpPr>
            <a:spLocks/>
          </p:cNvSpPr>
          <p:nvPr/>
        </p:nvSpPr>
        <p:spPr bwMode="auto">
          <a:xfrm>
            <a:off x="4739041" y="4217711"/>
            <a:ext cx="86007" cy="93686"/>
          </a:xfrm>
          <a:custGeom>
            <a:avLst/>
            <a:gdLst/>
            <a:ahLst/>
            <a:cxnLst>
              <a:cxn ang="0">
                <a:pos x="24" y="59"/>
              </a:cxn>
              <a:cxn ang="0">
                <a:pos x="24" y="59"/>
              </a:cxn>
              <a:cxn ang="0">
                <a:pos x="30" y="61"/>
              </a:cxn>
              <a:cxn ang="0">
                <a:pos x="30" y="56"/>
              </a:cxn>
              <a:cxn ang="0">
                <a:pos x="27" y="53"/>
              </a:cxn>
              <a:cxn ang="0">
                <a:pos x="30" y="48"/>
              </a:cxn>
              <a:cxn ang="0">
                <a:pos x="38" y="48"/>
              </a:cxn>
              <a:cxn ang="0">
                <a:pos x="46" y="48"/>
              </a:cxn>
              <a:cxn ang="0">
                <a:pos x="51" y="51"/>
              </a:cxn>
              <a:cxn ang="0">
                <a:pos x="54" y="45"/>
              </a:cxn>
              <a:cxn ang="0">
                <a:pos x="54" y="40"/>
              </a:cxn>
              <a:cxn ang="0">
                <a:pos x="56" y="37"/>
              </a:cxn>
              <a:cxn ang="0">
                <a:pos x="54" y="32"/>
              </a:cxn>
              <a:cxn ang="0">
                <a:pos x="51" y="26"/>
              </a:cxn>
              <a:cxn ang="0">
                <a:pos x="48" y="24"/>
              </a:cxn>
              <a:cxn ang="0">
                <a:pos x="48" y="18"/>
              </a:cxn>
              <a:cxn ang="0">
                <a:pos x="51" y="10"/>
              </a:cxn>
              <a:cxn ang="0">
                <a:pos x="51" y="10"/>
              </a:cxn>
              <a:cxn ang="0">
                <a:pos x="54" y="5"/>
              </a:cxn>
              <a:cxn ang="0">
                <a:pos x="46" y="2"/>
              </a:cxn>
              <a:cxn ang="0">
                <a:pos x="40" y="2"/>
              </a:cxn>
              <a:cxn ang="0">
                <a:pos x="32" y="2"/>
              </a:cxn>
              <a:cxn ang="0">
                <a:pos x="24" y="2"/>
              </a:cxn>
              <a:cxn ang="0">
                <a:pos x="14" y="2"/>
              </a:cxn>
              <a:cxn ang="0">
                <a:pos x="14" y="8"/>
              </a:cxn>
              <a:cxn ang="0">
                <a:pos x="14" y="10"/>
              </a:cxn>
              <a:cxn ang="0">
                <a:pos x="8" y="16"/>
              </a:cxn>
              <a:cxn ang="0">
                <a:pos x="3" y="18"/>
              </a:cxn>
              <a:cxn ang="0">
                <a:pos x="0" y="26"/>
              </a:cxn>
              <a:cxn ang="0">
                <a:pos x="3" y="29"/>
              </a:cxn>
              <a:cxn ang="0">
                <a:pos x="5" y="32"/>
              </a:cxn>
              <a:cxn ang="0">
                <a:pos x="8" y="37"/>
              </a:cxn>
              <a:cxn ang="0">
                <a:pos x="11" y="37"/>
              </a:cxn>
              <a:cxn ang="0">
                <a:pos x="14" y="40"/>
              </a:cxn>
              <a:cxn ang="0">
                <a:pos x="14" y="48"/>
              </a:cxn>
              <a:cxn ang="0">
                <a:pos x="16" y="51"/>
              </a:cxn>
              <a:cxn ang="0">
                <a:pos x="19" y="56"/>
              </a:cxn>
              <a:cxn ang="0">
                <a:pos x="22" y="59"/>
              </a:cxn>
            </a:cxnLst>
            <a:rect l="0" t="0" r="r" b="b"/>
            <a:pathLst>
              <a:path w="56" h="61">
                <a:moveTo>
                  <a:pt x="22" y="59"/>
                </a:moveTo>
                <a:lnTo>
                  <a:pt x="24" y="59"/>
                </a:lnTo>
                <a:lnTo>
                  <a:pt x="24" y="59"/>
                </a:lnTo>
                <a:lnTo>
                  <a:pt x="24" y="59"/>
                </a:lnTo>
                <a:lnTo>
                  <a:pt x="30" y="61"/>
                </a:lnTo>
                <a:lnTo>
                  <a:pt x="30" y="61"/>
                </a:lnTo>
                <a:lnTo>
                  <a:pt x="32" y="59"/>
                </a:lnTo>
                <a:lnTo>
                  <a:pt x="30" y="56"/>
                </a:lnTo>
                <a:lnTo>
                  <a:pt x="30" y="56"/>
                </a:lnTo>
                <a:lnTo>
                  <a:pt x="27" y="53"/>
                </a:lnTo>
                <a:lnTo>
                  <a:pt x="27" y="51"/>
                </a:lnTo>
                <a:lnTo>
                  <a:pt x="30" y="48"/>
                </a:lnTo>
                <a:lnTo>
                  <a:pt x="32" y="48"/>
                </a:lnTo>
                <a:lnTo>
                  <a:pt x="38" y="48"/>
                </a:lnTo>
                <a:lnTo>
                  <a:pt x="40" y="48"/>
                </a:lnTo>
                <a:lnTo>
                  <a:pt x="46" y="48"/>
                </a:lnTo>
                <a:lnTo>
                  <a:pt x="48" y="51"/>
                </a:lnTo>
                <a:lnTo>
                  <a:pt x="51" y="51"/>
                </a:lnTo>
                <a:lnTo>
                  <a:pt x="54" y="48"/>
                </a:lnTo>
                <a:lnTo>
                  <a:pt x="54" y="45"/>
                </a:lnTo>
                <a:lnTo>
                  <a:pt x="54" y="45"/>
                </a:lnTo>
                <a:lnTo>
                  <a:pt x="54" y="40"/>
                </a:lnTo>
                <a:lnTo>
                  <a:pt x="56" y="37"/>
                </a:lnTo>
                <a:lnTo>
                  <a:pt x="56" y="37"/>
                </a:lnTo>
                <a:lnTo>
                  <a:pt x="56" y="34"/>
                </a:lnTo>
                <a:lnTo>
                  <a:pt x="54" y="32"/>
                </a:lnTo>
                <a:lnTo>
                  <a:pt x="54" y="29"/>
                </a:lnTo>
                <a:lnTo>
                  <a:pt x="51" y="26"/>
                </a:lnTo>
                <a:lnTo>
                  <a:pt x="48" y="26"/>
                </a:lnTo>
                <a:lnTo>
                  <a:pt x="48" y="24"/>
                </a:lnTo>
                <a:lnTo>
                  <a:pt x="51" y="21"/>
                </a:lnTo>
                <a:lnTo>
                  <a:pt x="48" y="18"/>
                </a:lnTo>
                <a:lnTo>
                  <a:pt x="48" y="13"/>
                </a:lnTo>
                <a:lnTo>
                  <a:pt x="51" y="10"/>
                </a:lnTo>
                <a:lnTo>
                  <a:pt x="51" y="10"/>
                </a:lnTo>
                <a:lnTo>
                  <a:pt x="51" y="10"/>
                </a:lnTo>
                <a:lnTo>
                  <a:pt x="54" y="8"/>
                </a:lnTo>
                <a:lnTo>
                  <a:pt x="54" y="5"/>
                </a:lnTo>
                <a:lnTo>
                  <a:pt x="51" y="5"/>
                </a:lnTo>
                <a:lnTo>
                  <a:pt x="46" y="2"/>
                </a:lnTo>
                <a:lnTo>
                  <a:pt x="40" y="0"/>
                </a:lnTo>
                <a:lnTo>
                  <a:pt x="40" y="2"/>
                </a:lnTo>
                <a:lnTo>
                  <a:pt x="38" y="2"/>
                </a:lnTo>
                <a:lnTo>
                  <a:pt x="32" y="2"/>
                </a:lnTo>
                <a:lnTo>
                  <a:pt x="27" y="2"/>
                </a:lnTo>
                <a:lnTo>
                  <a:pt x="24" y="2"/>
                </a:lnTo>
                <a:lnTo>
                  <a:pt x="19" y="2"/>
                </a:lnTo>
                <a:lnTo>
                  <a:pt x="14" y="2"/>
                </a:lnTo>
                <a:lnTo>
                  <a:pt x="14" y="5"/>
                </a:lnTo>
                <a:lnTo>
                  <a:pt x="14" y="8"/>
                </a:lnTo>
                <a:lnTo>
                  <a:pt x="14" y="10"/>
                </a:lnTo>
                <a:lnTo>
                  <a:pt x="14" y="10"/>
                </a:lnTo>
                <a:lnTo>
                  <a:pt x="11" y="13"/>
                </a:lnTo>
                <a:lnTo>
                  <a:pt x="8" y="16"/>
                </a:lnTo>
                <a:lnTo>
                  <a:pt x="5" y="16"/>
                </a:lnTo>
                <a:lnTo>
                  <a:pt x="3" y="18"/>
                </a:lnTo>
                <a:lnTo>
                  <a:pt x="3" y="21"/>
                </a:lnTo>
                <a:lnTo>
                  <a:pt x="0" y="26"/>
                </a:lnTo>
                <a:lnTo>
                  <a:pt x="0" y="29"/>
                </a:lnTo>
                <a:lnTo>
                  <a:pt x="3" y="29"/>
                </a:lnTo>
                <a:lnTo>
                  <a:pt x="5" y="32"/>
                </a:lnTo>
                <a:lnTo>
                  <a:pt x="5" y="32"/>
                </a:lnTo>
                <a:lnTo>
                  <a:pt x="8" y="34"/>
                </a:lnTo>
                <a:lnTo>
                  <a:pt x="8" y="37"/>
                </a:lnTo>
                <a:lnTo>
                  <a:pt x="8" y="37"/>
                </a:lnTo>
                <a:lnTo>
                  <a:pt x="11" y="37"/>
                </a:lnTo>
                <a:lnTo>
                  <a:pt x="11" y="40"/>
                </a:lnTo>
                <a:lnTo>
                  <a:pt x="14" y="40"/>
                </a:lnTo>
                <a:lnTo>
                  <a:pt x="14" y="45"/>
                </a:lnTo>
                <a:lnTo>
                  <a:pt x="14" y="48"/>
                </a:lnTo>
                <a:lnTo>
                  <a:pt x="16" y="48"/>
                </a:lnTo>
                <a:lnTo>
                  <a:pt x="16" y="51"/>
                </a:lnTo>
                <a:lnTo>
                  <a:pt x="16" y="53"/>
                </a:lnTo>
                <a:lnTo>
                  <a:pt x="19" y="56"/>
                </a:lnTo>
                <a:lnTo>
                  <a:pt x="19" y="56"/>
                </a:lnTo>
                <a:lnTo>
                  <a:pt x="22" y="59"/>
                </a:lnTo>
                <a:lnTo>
                  <a:pt x="22" y="5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2" name="Freeform 1339"/>
          <p:cNvSpPr>
            <a:spLocks/>
          </p:cNvSpPr>
          <p:nvPr/>
        </p:nvSpPr>
        <p:spPr bwMode="auto">
          <a:xfrm>
            <a:off x="4668392" y="4167028"/>
            <a:ext cx="107509" cy="156655"/>
          </a:xfrm>
          <a:custGeom>
            <a:avLst/>
            <a:gdLst/>
            <a:ahLst/>
            <a:cxnLst>
              <a:cxn ang="0">
                <a:pos x="11" y="46"/>
              </a:cxn>
              <a:cxn ang="0">
                <a:pos x="14" y="46"/>
              </a:cxn>
              <a:cxn ang="0">
                <a:pos x="19" y="49"/>
              </a:cxn>
              <a:cxn ang="0">
                <a:pos x="19" y="54"/>
              </a:cxn>
              <a:cxn ang="0">
                <a:pos x="19" y="59"/>
              </a:cxn>
              <a:cxn ang="0">
                <a:pos x="22" y="59"/>
              </a:cxn>
              <a:cxn ang="0">
                <a:pos x="27" y="62"/>
              </a:cxn>
              <a:cxn ang="0">
                <a:pos x="25" y="67"/>
              </a:cxn>
              <a:cxn ang="0">
                <a:pos x="22" y="76"/>
              </a:cxn>
              <a:cxn ang="0">
                <a:pos x="19" y="78"/>
              </a:cxn>
              <a:cxn ang="0">
                <a:pos x="19" y="84"/>
              </a:cxn>
              <a:cxn ang="0">
                <a:pos x="19" y="89"/>
              </a:cxn>
              <a:cxn ang="0">
                <a:pos x="25" y="94"/>
              </a:cxn>
              <a:cxn ang="0">
                <a:pos x="27" y="97"/>
              </a:cxn>
              <a:cxn ang="0">
                <a:pos x="35" y="102"/>
              </a:cxn>
              <a:cxn ang="0">
                <a:pos x="38" y="100"/>
              </a:cxn>
              <a:cxn ang="0">
                <a:pos x="41" y="100"/>
              </a:cxn>
              <a:cxn ang="0">
                <a:pos x="43" y="97"/>
              </a:cxn>
              <a:cxn ang="0">
                <a:pos x="51" y="97"/>
              </a:cxn>
              <a:cxn ang="0">
                <a:pos x="57" y="92"/>
              </a:cxn>
              <a:cxn ang="0">
                <a:pos x="62" y="92"/>
              </a:cxn>
              <a:cxn ang="0">
                <a:pos x="70" y="92"/>
              </a:cxn>
              <a:cxn ang="0">
                <a:pos x="65" y="89"/>
              </a:cxn>
              <a:cxn ang="0">
                <a:pos x="62" y="86"/>
              </a:cxn>
              <a:cxn ang="0">
                <a:pos x="62" y="81"/>
              </a:cxn>
              <a:cxn ang="0">
                <a:pos x="60" y="78"/>
              </a:cxn>
              <a:cxn ang="0">
                <a:pos x="57" y="73"/>
              </a:cxn>
              <a:cxn ang="0">
                <a:pos x="54" y="70"/>
              </a:cxn>
              <a:cxn ang="0">
                <a:pos x="54" y="67"/>
              </a:cxn>
              <a:cxn ang="0">
                <a:pos x="51" y="65"/>
              </a:cxn>
              <a:cxn ang="0">
                <a:pos x="46" y="62"/>
              </a:cxn>
              <a:cxn ang="0">
                <a:pos x="49" y="54"/>
              </a:cxn>
              <a:cxn ang="0">
                <a:pos x="51" y="49"/>
              </a:cxn>
              <a:cxn ang="0">
                <a:pos x="57" y="46"/>
              </a:cxn>
              <a:cxn ang="0">
                <a:pos x="60" y="43"/>
              </a:cxn>
              <a:cxn ang="0">
                <a:pos x="60" y="38"/>
              </a:cxn>
              <a:cxn ang="0">
                <a:pos x="60" y="35"/>
              </a:cxn>
              <a:cxn ang="0">
                <a:pos x="57" y="30"/>
              </a:cxn>
              <a:cxn ang="0">
                <a:pos x="49" y="24"/>
              </a:cxn>
              <a:cxn ang="0">
                <a:pos x="43" y="24"/>
              </a:cxn>
              <a:cxn ang="0">
                <a:pos x="41" y="27"/>
              </a:cxn>
              <a:cxn ang="0">
                <a:pos x="38" y="27"/>
              </a:cxn>
              <a:cxn ang="0">
                <a:pos x="41" y="19"/>
              </a:cxn>
              <a:cxn ang="0">
                <a:pos x="35" y="14"/>
              </a:cxn>
              <a:cxn ang="0">
                <a:pos x="27" y="6"/>
              </a:cxn>
              <a:cxn ang="0">
                <a:pos x="25" y="0"/>
              </a:cxn>
              <a:cxn ang="0">
                <a:pos x="22" y="0"/>
              </a:cxn>
              <a:cxn ang="0">
                <a:pos x="17" y="6"/>
              </a:cxn>
              <a:cxn ang="0">
                <a:pos x="11" y="8"/>
              </a:cxn>
              <a:cxn ang="0">
                <a:pos x="8" y="14"/>
              </a:cxn>
              <a:cxn ang="0">
                <a:pos x="14" y="19"/>
              </a:cxn>
              <a:cxn ang="0">
                <a:pos x="17" y="22"/>
              </a:cxn>
              <a:cxn ang="0">
                <a:pos x="8" y="24"/>
              </a:cxn>
              <a:cxn ang="0">
                <a:pos x="6" y="24"/>
              </a:cxn>
              <a:cxn ang="0">
                <a:pos x="3" y="30"/>
              </a:cxn>
              <a:cxn ang="0">
                <a:pos x="3" y="35"/>
              </a:cxn>
              <a:cxn ang="0">
                <a:pos x="11" y="46"/>
              </a:cxn>
            </a:cxnLst>
            <a:rect l="0" t="0" r="r" b="b"/>
            <a:pathLst>
              <a:path w="70" h="102">
                <a:moveTo>
                  <a:pt x="11" y="46"/>
                </a:moveTo>
                <a:lnTo>
                  <a:pt x="11" y="46"/>
                </a:lnTo>
                <a:lnTo>
                  <a:pt x="14" y="46"/>
                </a:lnTo>
                <a:lnTo>
                  <a:pt x="14" y="46"/>
                </a:lnTo>
                <a:lnTo>
                  <a:pt x="17" y="46"/>
                </a:lnTo>
                <a:lnTo>
                  <a:pt x="19" y="49"/>
                </a:lnTo>
                <a:lnTo>
                  <a:pt x="19" y="51"/>
                </a:lnTo>
                <a:lnTo>
                  <a:pt x="19" y="54"/>
                </a:lnTo>
                <a:lnTo>
                  <a:pt x="17" y="57"/>
                </a:lnTo>
                <a:lnTo>
                  <a:pt x="19" y="59"/>
                </a:lnTo>
                <a:lnTo>
                  <a:pt x="22" y="57"/>
                </a:lnTo>
                <a:lnTo>
                  <a:pt x="22" y="59"/>
                </a:lnTo>
                <a:lnTo>
                  <a:pt x="25" y="62"/>
                </a:lnTo>
                <a:lnTo>
                  <a:pt x="27" y="62"/>
                </a:lnTo>
                <a:lnTo>
                  <a:pt x="27" y="62"/>
                </a:lnTo>
                <a:lnTo>
                  <a:pt x="25" y="67"/>
                </a:lnTo>
                <a:lnTo>
                  <a:pt x="25" y="70"/>
                </a:lnTo>
                <a:lnTo>
                  <a:pt x="22" y="76"/>
                </a:lnTo>
                <a:lnTo>
                  <a:pt x="22" y="78"/>
                </a:lnTo>
                <a:lnTo>
                  <a:pt x="19" y="78"/>
                </a:lnTo>
                <a:lnTo>
                  <a:pt x="19" y="81"/>
                </a:lnTo>
                <a:lnTo>
                  <a:pt x="19" y="84"/>
                </a:lnTo>
                <a:lnTo>
                  <a:pt x="19" y="86"/>
                </a:lnTo>
                <a:lnTo>
                  <a:pt x="19" y="89"/>
                </a:lnTo>
                <a:lnTo>
                  <a:pt x="22" y="89"/>
                </a:lnTo>
                <a:lnTo>
                  <a:pt x="25" y="94"/>
                </a:lnTo>
                <a:lnTo>
                  <a:pt x="25" y="94"/>
                </a:lnTo>
                <a:lnTo>
                  <a:pt x="27" y="97"/>
                </a:lnTo>
                <a:lnTo>
                  <a:pt x="33" y="102"/>
                </a:lnTo>
                <a:lnTo>
                  <a:pt x="35" y="102"/>
                </a:lnTo>
                <a:lnTo>
                  <a:pt x="35" y="100"/>
                </a:lnTo>
                <a:lnTo>
                  <a:pt x="38" y="100"/>
                </a:lnTo>
                <a:lnTo>
                  <a:pt x="38" y="102"/>
                </a:lnTo>
                <a:lnTo>
                  <a:pt x="41" y="100"/>
                </a:lnTo>
                <a:lnTo>
                  <a:pt x="43" y="100"/>
                </a:lnTo>
                <a:lnTo>
                  <a:pt x="43" y="97"/>
                </a:lnTo>
                <a:lnTo>
                  <a:pt x="46" y="97"/>
                </a:lnTo>
                <a:lnTo>
                  <a:pt x="51" y="97"/>
                </a:lnTo>
                <a:lnTo>
                  <a:pt x="54" y="92"/>
                </a:lnTo>
                <a:lnTo>
                  <a:pt x="57" y="92"/>
                </a:lnTo>
                <a:lnTo>
                  <a:pt x="62" y="92"/>
                </a:lnTo>
                <a:lnTo>
                  <a:pt x="62" y="92"/>
                </a:lnTo>
                <a:lnTo>
                  <a:pt x="65" y="92"/>
                </a:lnTo>
                <a:lnTo>
                  <a:pt x="70" y="92"/>
                </a:lnTo>
                <a:lnTo>
                  <a:pt x="68" y="92"/>
                </a:lnTo>
                <a:lnTo>
                  <a:pt x="65" y="89"/>
                </a:lnTo>
                <a:lnTo>
                  <a:pt x="65" y="89"/>
                </a:lnTo>
                <a:lnTo>
                  <a:pt x="62" y="86"/>
                </a:lnTo>
                <a:lnTo>
                  <a:pt x="62" y="84"/>
                </a:lnTo>
                <a:lnTo>
                  <a:pt x="62" y="81"/>
                </a:lnTo>
                <a:lnTo>
                  <a:pt x="60" y="81"/>
                </a:lnTo>
                <a:lnTo>
                  <a:pt x="60" y="78"/>
                </a:lnTo>
                <a:lnTo>
                  <a:pt x="60" y="73"/>
                </a:lnTo>
                <a:lnTo>
                  <a:pt x="57" y="73"/>
                </a:lnTo>
                <a:lnTo>
                  <a:pt x="57" y="70"/>
                </a:lnTo>
                <a:lnTo>
                  <a:pt x="54" y="70"/>
                </a:lnTo>
                <a:lnTo>
                  <a:pt x="54" y="70"/>
                </a:lnTo>
                <a:lnTo>
                  <a:pt x="54" y="67"/>
                </a:lnTo>
                <a:lnTo>
                  <a:pt x="51" y="65"/>
                </a:lnTo>
                <a:lnTo>
                  <a:pt x="51" y="65"/>
                </a:lnTo>
                <a:lnTo>
                  <a:pt x="49" y="62"/>
                </a:lnTo>
                <a:lnTo>
                  <a:pt x="46" y="62"/>
                </a:lnTo>
                <a:lnTo>
                  <a:pt x="46" y="59"/>
                </a:lnTo>
                <a:lnTo>
                  <a:pt x="49" y="54"/>
                </a:lnTo>
                <a:lnTo>
                  <a:pt x="49" y="51"/>
                </a:lnTo>
                <a:lnTo>
                  <a:pt x="51" y="49"/>
                </a:lnTo>
                <a:lnTo>
                  <a:pt x="54" y="49"/>
                </a:lnTo>
                <a:lnTo>
                  <a:pt x="57" y="46"/>
                </a:lnTo>
                <a:lnTo>
                  <a:pt x="60" y="43"/>
                </a:lnTo>
                <a:lnTo>
                  <a:pt x="60" y="43"/>
                </a:lnTo>
                <a:lnTo>
                  <a:pt x="60" y="41"/>
                </a:lnTo>
                <a:lnTo>
                  <a:pt x="60" y="38"/>
                </a:lnTo>
                <a:lnTo>
                  <a:pt x="60" y="38"/>
                </a:lnTo>
                <a:lnTo>
                  <a:pt x="60" y="35"/>
                </a:lnTo>
                <a:lnTo>
                  <a:pt x="60" y="33"/>
                </a:lnTo>
                <a:lnTo>
                  <a:pt x="57" y="30"/>
                </a:lnTo>
                <a:lnTo>
                  <a:pt x="54" y="30"/>
                </a:lnTo>
                <a:lnTo>
                  <a:pt x="49" y="24"/>
                </a:lnTo>
                <a:lnTo>
                  <a:pt x="46" y="22"/>
                </a:lnTo>
                <a:lnTo>
                  <a:pt x="43" y="24"/>
                </a:lnTo>
                <a:lnTo>
                  <a:pt x="41" y="24"/>
                </a:lnTo>
                <a:lnTo>
                  <a:pt x="41" y="27"/>
                </a:lnTo>
                <a:lnTo>
                  <a:pt x="38" y="30"/>
                </a:lnTo>
                <a:lnTo>
                  <a:pt x="38" y="27"/>
                </a:lnTo>
                <a:lnTo>
                  <a:pt x="38" y="22"/>
                </a:lnTo>
                <a:lnTo>
                  <a:pt x="41" y="19"/>
                </a:lnTo>
                <a:lnTo>
                  <a:pt x="38" y="14"/>
                </a:lnTo>
                <a:lnTo>
                  <a:pt x="35" y="14"/>
                </a:lnTo>
                <a:lnTo>
                  <a:pt x="33" y="11"/>
                </a:lnTo>
                <a:lnTo>
                  <a:pt x="27" y="6"/>
                </a:lnTo>
                <a:lnTo>
                  <a:pt x="27" y="3"/>
                </a:lnTo>
                <a:lnTo>
                  <a:pt x="25" y="0"/>
                </a:lnTo>
                <a:lnTo>
                  <a:pt x="22" y="0"/>
                </a:lnTo>
                <a:lnTo>
                  <a:pt x="22" y="0"/>
                </a:lnTo>
                <a:lnTo>
                  <a:pt x="22" y="3"/>
                </a:lnTo>
                <a:lnTo>
                  <a:pt x="17" y="6"/>
                </a:lnTo>
                <a:lnTo>
                  <a:pt x="14" y="8"/>
                </a:lnTo>
                <a:lnTo>
                  <a:pt x="11" y="8"/>
                </a:lnTo>
                <a:lnTo>
                  <a:pt x="8" y="14"/>
                </a:lnTo>
                <a:lnTo>
                  <a:pt x="8" y="14"/>
                </a:lnTo>
                <a:lnTo>
                  <a:pt x="11" y="16"/>
                </a:lnTo>
                <a:lnTo>
                  <a:pt x="14" y="19"/>
                </a:lnTo>
                <a:lnTo>
                  <a:pt x="17" y="19"/>
                </a:lnTo>
                <a:lnTo>
                  <a:pt x="17" y="22"/>
                </a:lnTo>
                <a:lnTo>
                  <a:pt x="11" y="24"/>
                </a:lnTo>
                <a:lnTo>
                  <a:pt x="8" y="24"/>
                </a:lnTo>
                <a:lnTo>
                  <a:pt x="8" y="24"/>
                </a:lnTo>
                <a:lnTo>
                  <a:pt x="6" y="24"/>
                </a:lnTo>
                <a:lnTo>
                  <a:pt x="3" y="27"/>
                </a:lnTo>
                <a:lnTo>
                  <a:pt x="3" y="30"/>
                </a:lnTo>
                <a:lnTo>
                  <a:pt x="0" y="33"/>
                </a:lnTo>
                <a:lnTo>
                  <a:pt x="3" y="35"/>
                </a:lnTo>
                <a:lnTo>
                  <a:pt x="6" y="41"/>
                </a:lnTo>
                <a:lnTo>
                  <a:pt x="11" y="46"/>
                </a:lnTo>
                <a:lnTo>
                  <a:pt x="11" y="46"/>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3" name="Freeform 1340"/>
          <p:cNvSpPr>
            <a:spLocks noEditPoints="1"/>
          </p:cNvSpPr>
          <p:nvPr/>
        </p:nvSpPr>
        <p:spPr bwMode="auto">
          <a:xfrm>
            <a:off x="4421124" y="4081021"/>
            <a:ext cx="281058" cy="254948"/>
          </a:xfrm>
          <a:custGeom>
            <a:avLst/>
            <a:gdLst/>
            <a:ahLst/>
            <a:cxnLst>
              <a:cxn ang="0">
                <a:pos x="39" y="62"/>
              </a:cxn>
              <a:cxn ang="0">
                <a:pos x="45" y="56"/>
              </a:cxn>
              <a:cxn ang="0">
                <a:pos x="48" y="52"/>
              </a:cxn>
              <a:cxn ang="0">
                <a:pos x="45" y="47"/>
              </a:cxn>
              <a:cxn ang="0">
                <a:pos x="44" y="44"/>
              </a:cxn>
              <a:cxn ang="0">
                <a:pos x="51" y="45"/>
              </a:cxn>
              <a:cxn ang="0">
                <a:pos x="59" y="42"/>
              </a:cxn>
              <a:cxn ang="0">
                <a:pos x="62" y="36"/>
              </a:cxn>
              <a:cxn ang="0">
                <a:pos x="62" y="30"/>
              </a:cxn>
              <a:cxn ang="0">
                <a:pos x="66" y="28"/>
              </a:cxn>
              <a:cxn ang="0">
                <a:pos x="64" y="24"/>
              </a:cxn>
              <a:cxn ang="0">
                <a:pos x="68" y="21"/>
              </a:cxn>
              <a:cxn ang="0">
                <a:pos x="63" y="20"/>
              </a:cxn>
              <a:cxn ang="0">
                <a:pos x="60" y="20"/>
              </a:cxn>
              <a:cxn ang="0">
                <a:pos x="63" y="18"/>
              </a:cxn>
              <a:cxn ang="0">
                <a:pos x="59" y="15"/>
              </a:cxn>
              <a:cxn ang="0">
                <a:pos x="55" y="13"/>
              </a:cxn>
              <a:cxn ang="0">
                <a:pos x="53" y="12"/>
              </a:cxn>
              <a:cxn ang="0">
                <a:pos x="57" y="10"/>
              </a:cxn>
              <a:cxn ang="0">
                <a:pos x="51" y="9"/>
              </a:cxn>
              <a:cxn ang="0">
                <a:pos x="44" y="11"/>
              </a:cxn>
              <a:cxn ang="0">
                <a:pos x="40" y="13"/>
              </a:cxn>
              <a:cxn ang="0">
                <a:pos x="30" y="11"/>
              </a:cxn>
              <a:cxn ang="0">
                <a:pos x="27" y="9"/>
              </a:cxn>
              <a:cxn ang="0">
                <a:pos x="21" y="6"/>
              </a:cxn>
              <a:cxn ang="0">
                <a:pos x="18" y="2"/>
              </a:cxn>
              <a:cxn ang="0">
                <a:pos x="16" y="5"/>
              </a:cxn>
              <a:cxn ang="0">
                <a:pos x="18" y="7"/>
              </a:cxn>
              <a:cxn ang="0">
                <a:pos x="15" y="7"/>
              </a:cxn>
              <a:cxn ang="0">
                <a:pos x="10" y="11"/>
              </a:cxn>
              <a:cxn ang="0">
                <a:pos x="8" y="18"/>
              </a:cxn>
              <a:cxn ang="0">
                <a:pos x="7" y="14"/>
              </a:cxn>
              <a:cxn ang="0">
                <a:pos x="8" y="8"/>
              </a:cxn>
              <a:cxn ang="0">
                <a:pos x="9" y="5"/>
              </a:cxn>
              <a:cxn ang="0">
                <a:pos x="8" y="5"/>
              </a:cxn>
              <a:cxn ang="0">
                <a:pos x="3" y="10"/>
              </a:cxn>
              <a:cxn ang="0">
                <a:pos x="1" y="17"/>
              </a:cxn>
              <a:cxn ang="0">
                <a:pos x="5" y="23"/>
              </a:cxn>
              <a:cxn ang="0">
                <a:pos x="4" y="27"/>
              </a:cxn>
              <a:cxn ang="0">
                <a:pos x="10" y="28"/>
              </a:cxn>
              <a:cxn ang="0">
                <a:pos x="16" y="29"/>
              </a:cxn>
              <a:cxn ang="0">
                <a:pos x="23" y="33"/>
              </a:cxn>
              <a:cxn ang="0">
                <a:pos x="28" y="33"/>
              </a:cxn>
              <a:cxn ang="0">
                <a:pos x="29" y="36"/>
              </a:cxn>
              <a:cxn ang="0">
                <a:pos x="28" y="40"/>
              </a:cxn>
              <a:cxn ang="0">
                <a:pos x="28" y="45"/>
              </a:cxn>
              <a:cxn ang="0">
                <a:pos x="29" y="51"/>
              </a:cxn>
              <a:cxn ang="0">
                <a:pos x="30" y="54"/>
              </a:cxn>
              <a:cxn ang="0">
                <a:pos x="25" y="1"/>
              </a:cxn>
              <a:cxn ang="0">
                <a:pos x="25" y="2"/>
              </a:cxn>
              <a:cxn ang="0">
                <a:pos x="23" y="3"/>
              </a:cxn>
              <a:cxn ang="0">
                <a:pos x="17" y="1"/>
              </a:cxn>
              <a:cxn ang="0">
                <a:pos x="46" y="8"/>
              </a:cxn>
              <a:cxn ang="0">
                <a:pos x="47" y="8"/>
              </a:cxn>
            </a:cxnLst>
            <a:rect l="0" t="0" r="r" b="b"/>
            <a:pathLst>
              <a:path w="68" h="62">
                <a:moveTo>
                  <a:pt x="31" y="59"/>
                </a:moveTo>
                <a:cubicBezTo>
                  <a:pt x="33" y="60"/>
                  <a:pt x="33" y="60"/>
                  <a:pt x="33" y="60"/>
                </a:cubicBezTo>
                <a:cubicBezTo>
                  <a:pt x="35" y="62"/>
                  <a:pt x="35" y="62"/>
                  <a:pt x="35" y="62"/>
                </a:cubicBezTo>
                <a:cubicBezTo>
                  <a:pt x="37" y="62"/>
                  <a:pt x="37" y="62"/>
                  <a:pt x="37" y="62"/>
                </a:cubicBezTo>
                <a:cubicBezTo>
                  <a:pt x="39" y="62"/>
                  <a:pt x="39" y="62"/>
                  <a:pt x="39" y="62"/>
                </a:cubicBezTo>
                <a:cubicBezTo>
                  <a:pt x="40" y="60"/>
                  <a:pt x="40" y="60"/>
                  <a:pt x="40" y="60"/>
                </a:cubicBezTo>
                <a:cubicBezTo>
                  <a:pt x="42" y="59"/>
                  <a:pt x="42" y="59"/>
                  <a:pt x="42" y="59"/>
                </a:cubicBezTo>
                <a:cubicBezTo>
                  <a:pt x="42" y="58"/>
                  <a:pt x="42" y="58"/>
                  <a:pt x="42" y="58"/>
                </a:cubicBezTo>
                <a:cubicBezTo>
                  <a:pt x="45" y="57"/>
                  <a:pt x="45" y="57"/>
                  <a:pt x="45" y="57"/>
                </a:cubicBezTo>
                <a:cubicBezTo>
                  <a:pt x="45" y="56"/>
                  <a:pt x="45" y="56"/>
                  <a:pt x="45" y="56"/>
                </a:cubicBezTo>
                <a:cubicBezTo>
                  <a:pt x="46" y="55"/>
                  <a:pt x="46" y="55"/>
                  <a:pt x="46" y="55"/>
                </a:cubicBezTo>
                <a:cubicBezTo>
                  <a:pt x="49" y="54"/>
                  <a:pt x="49" y="54"/>
                  <a:pt x="49" y="54"/>
                </a:cubicBezTo>
                <a:cubicBezTo>
                  <a:pt x="50" y="54"/>
                  <a:pt x="50" y="54"/>
                  <a:pt x="50" y="54"/>
                </a:cubicBezTo>
                <a:cubicBezTo>
                  <a:pt x="50" y="53"/>
                  <a:pt x="50" y="53"/>
                  <a:pt x="50" y="53"/>
                </a:cubicBezTo>
                <a:cubicBezTo>
                  <a:pt x="48" y="52"/>
                  <a:pt x="48" y="52"/>
                  <a:pt x="48" y="52"/>
                </a:cubicBezTo>
                <a:cubicBezTo>
                  <a:pt x="47" y="52"/>
                  <a:pt x="47" y="52"/>
                  <a:pt x="47" y="52"/>
                </a:cubicBezTo>
                <a:cubicBezTo>
                  <a:pt x="44" y="52"/>
                  <a:pt x="44" y="52"/>
                  <a:pt x="44" y="52"/>
                </a:cubicBezTo>
                <a:cubicBezTo>
                  <a:pt x="45" y="50"/>
                  <a:pt x="45" y="50"/>
                  <a:pt x="45" y="50"/>
                </a:cubicBezTo>
                <a:cubicBezTo>
                  <a:pt x="44" y="49"/>
                  <a:pt x="44" y="49"/>
                  <a:pt x="44" y="49"/>
                </a:cubicBezTo>
                <a:cubicBezTo>
                  <a:pt x="45" y="47"/>
                  <a:pt x="45" y="47"/>
                  <a:pt x="45" y="47"/>
                </a:cubicBezTo>
                <a:cubicBezTo>
                  <a:pt x="45" y="46"/>
                  <a:pt x="45" y="46"/>
                  <a:pt x="45" y="46"/>
                </a:cubicBezTo>
                <a:cubicBezTo>
                  <a:pt x="44" y="45"/>
                  <a:pt x="44" y="45"/>
                  <a:pt x="44" y="45"/>
                </a:cubicBezTo>
                <a:cubicBezTo>
                  <a:pt x="43" y="44"/>
                  <a:pt x="43" y="44"/>
                  <a:pt x="43" y="44"/>
                </a:cubicBezTo>
                <a:cubicBezTo>
                  <a:pt x="42" y="43"/>
                  <a:pt x="42" y="43"/>
                  <a:pt x="42" y="43"/>
                </a:cubicBezTo>
                <a:cubicBezTo>
                  <a:pt x="44" y="44"/>
                  <a:pt x="44" y="44"/>
                  <a:pt x="44" y="44"/>
                </a:cubicBezTo>
                <a:cubicBezTo>
                  <a:pt x="45" y="44"/>
                  <a:pt x="45" y="44"/>
                  <a:pt x="45" y="44"/>
                </a:cubicBezTo>
                <a:cubicBezTo>
                  <a:pt x="47" y="45"/>
                  <a:pt x="47" y="45"/>
                  <a:pt x="47" y="45"/>
                </a:cubicBezTo>
                <a:cubicBezTo>
                  <a:pt x="49" y="45"/>
                  <a:pt x="49" y="45"/>
                  <a:pt x="49" y="45"/>
                </a:cubicBezTo>
                <a:cubicBezTo>
                  <a:pt x="51" y="44"/>
                  <a:pt x="51" y="44"/>
                  <a:pt x="51" y="44"/>
                </a:cubicBezTo>
                <a:cubicBezTo>
                  <a:pt x="51" y="45"/>
                  <a:pt x="51" y="45"/>
                  <a:pt x="51" y="45"/>
                </a:cubicBezTo>
                <a:cubicBezTo>
                  <a:pt x="53" y="44"/>
                  <a:pt x="53" y="44"/>
                  <a:pt x="53" y="44"/>
                </a:cubicBezTo>
                <a:cubicBezTo>
                  <a:pt x="55" y="43"/>
                  <a:pt x="55" y="43"/>
                  <a:pt x="55" y="43"/>
                </a:cubicBezTo>
                <a:cubicBezTo>
                  <a:pt x="56" y="43"/>
                  <a:pt x="56" y="43"/>
                  <a:pt x="56" y="43"/>
                </a:cubicBezTo>
                <a:cubicBezTo>
                  <a:pt x="57" y="43"/>
                  <a:pt x="57" y="43"/>
                  <a:pt x="57" y="43"/>
                </a:cubicBezTo>
                <a:cubicBezTo>
                  <a:pt x="59" y="42"/>
                  <a:pt x="59" y="42"/>
                  <a:pt x="59" y="42"/>
                </a:cubicBezTo>
                <a:cubicBezTo>
                  <a:pt x="61" y="42"/>
                  <a:pt x="61" y="42"/>
                  <a:pt x="61" y="42"/>
                </a:cubicBezTo>
                <a:cubicBezTo>
                  <a:pt x="63" y="40"/>
                  <a:pt x="63" y="40"/>
                  <a:pt x="63" y="40"/>
                </a:cubicBezTo>
                <a:cubicBezTo>
                  <a:pt x="64" y="39"/>
                  <a:pt x="64" y="39"/>
                  <a:pt x="64" y="39"/>
                </a:cubicBezTo>
                <a:cubicBezTo>
                  <a:pt x="64" y="38"/>
                  <a:pt x="64" y="38"/>
                  <a:pt x="64" y="38"/>
                </a:cubicBezTo>
                <a:cubicBezTo>
                  <a:pt x="62" y="36"/>
                  <a:pt x="62" y="36"/>
                  <a:pt x="62" y="36"/>
                </a:cubicBezTo>
                <a:cubicBezTo>
                  <a:pt x="61" y="34"/>
                  <a:pt x="61" y="34"/>
                  <a:pt x="61" y="34"/>
                </a:cubicBezTo>
                <a:cubicBezTo>
                  <a:pt x="60" y="33"/>
                  <a:pt x="60" y="33"/>
                  <a:pt x="60" y="33"/>
                </a:cubicBezTo>
                <a:cubicBezTo>
                  <a:pt x="61" y="32"/>
                  <a:pt x="61" y="32"/>
                  <a:pt x="61" y="32"/>
                </a:cubicBezTo>
                <a:cubicBezTo>
                  <a:pt x="61" y="31"/>
                  <a:pt x="61" y="31"/>
                  <a:pt x="61" y="31"/>
                </a:cubicBezTo>
                <a:cubicBezTo>
                  <a:pt x="62" y="30"/>
                  <a:pt x="62" y="30"/>
                  <a:pt x="62" y="30"/>
                </a:cubicBezTo>
                <a:cubicBezTo>
                  <a:pt x="63" y="30"/>
                  <a:pt x="63" y="30"/>
                  <a:pt x="63" y="30"/>
                </a:cubicBezTo>
                <a:cubicBezTo>
                  <a:pt x="63" y="30"/>
                  <a:pt x="63" y="30"/>
                  <a:pt x="63" y="30"/>
                </a:cubicBezTo>
                <a:cubicBezTo>
                  <a:pt x="64" y="30"/>
                  <a:pt x="64" y="30"/>
                  <a:pt x="64" y="30"/>
                </a:cubicBezTo>
                <a:cubicBezTo>
                  <a:pt x="66" y="29"/>
                  <a:pt x="66" y="29"/>
                  <a:pt x="66" y="29"/>
                </a:cubicBezTo>
                <a:cubicBezTo>
                  <a:pt x="66" y="28"/>
                  <a:pt x="66" y="28"/>
                  <a:pt x="66" y="28"/>
                </a:cubicBezTo>
                <a:cubicBezTo>
                  <a:pt x="65" y="28"/>
                  <a:pt x="65" y="28"/>
                  <a:pt x="65" y="28"/>
                </a:cubicBezTo>
                <a:cubicBezTo>
                  <a:pt x="64" y="27"/>
                  <a:pt x="64" y="27"/>
                  <a:pt x="64" y="27"/>
                </a:cubicBezTo>
                <a:cubicBezTo>
                  <a:pt x="63" y="26"/>
                  <a:pt x="63" y="26"/>
                  <a:pt x="63" y="26"/>
                </a:cubicBezTo>
                <a:cubicBezTo>
                  <a:pt x="63" y="26"/>
                  <a:pt x="63" y="26"/>
                  <a:pt x="63" y="26"/>
                </a:cubicBezTo>
                <a:cubicBezTo>
                  <a:pt x="64" y="24"/>
                  <a:pt x="64" y="24"/>
                  <a:pt x="64" y="24"/>
                </a:cubicBezTo>
                <a:cubicBezTo>
                  <a:pt x="65" y="24"/>
                  <a:pt x="65" y="24"/>
                  <a:pt x="65" y="24"/>
                </a:cubicBezTo>
                <a:cubicBezTo>
                  <a:pt x="66" y="23"/>
                  <a:pt x="66" y="23"/>
                  <a:pt x="66" y="23"/>
                </a:cubicBezTo>
                <a:cubicBezTo>
                  <a:pt x="68" y="22"/>
                  <a:pt x="68" y="22"/>
                  <a:pt x="68" y="22"/>
                </a:cubicBezTo>
                <a:cubicBezTo>
                  <a:pt x="68" y="21"/>
                  <a:pt x="68" y="21"/>
                  <a:pt x="68" y="21"/>
                </a:cubicBezTo>
                <a:cubicBezTo>
                  <a:pt x="68" y="21"/>
                  <a:pt x="68" y="21"/>
                  <a:pt x="68" y="21"/>
                </a:cubicBezTo>
                <a:cubicBezTo>
                  <a:pt x="66" y="20"/>
                  <a:pt x="66" y="20"/>
                  <a:pt x="66" y="20"/>
                </a:cubicBezTo>
                <a:cubicBezTo>
                  <a:pt x="65" y="20"/>
                  <a:pt x="65" y="20"/>
                  <a:pt x="65" y="20"/>
                </a:cubicBezTo>
                <a:cubicBezTo>
                  <a:pt x="64" y="20"/>
                  <a:pt x="64" y="20"/>
                  <a:pt x="64" y="20"/>
                </a:cubicBezTo>
                <a:cubicBezTo>
                  <a:pt x="63" y="20"/>
                  <a:pt x="63" y="20"/>
                  <a:pt x="63" y="20"/>
                </a:cubicBezTo>
                <a:cubicBezTo>
                  <a:pt x="63" y="20"/>
                  <a:pt x="63" y="20"/>
                  <a:pt x="63" y="20"/>
                </a:cubicBezTo>
                <a:cubicBezTo>
                  <a:pt x="62" y="20"/>
                  <a:pt x="62" y="20"/>
                  <a:pt x="62" y="20"/>
                </a:cubicBezTo>
                <a:cubicBezTo>
                  <a:pt x="60" y="21"/>
                  <a:pt x="60" y="21"/>
                  <a:pt x="60" y="21"/>
                </a:cubicBezTo>
                <a:cubicBezTo>
                  <a:pt x="59" y="21"/>
                  <a:pt x="59" y="21"/>
                  <a:pt x="59" y="21"/>
                </a:cubicBezTo>
                <a:cubicBezTo>
                  <a:pt x="58" y="20"/>
                  <a:pt x="58" y="20"/>
                  <a:pt x="58" y="20"/>
                </a:cubicBezTo>
                <a:cubicBezTo>
                  <a:pt x="60" y="20"/>
                  <a:pt x="60" y="20"/>
                  <a:pt x="60" y="20"/>
                </a:cubicBezTo>
                <a:cubicBezTo>
                  <a:pt x="60" y="20"/>
                  <a:pt x="60" y="20"/>
                  <a:pt x="60" y="20"/>
                </a:cubicBezTo>
                <a:cubicBezTo>
                  <a:pt x="61" y="20"/>
                  <a:pt x="61" y="20"/>
                  <a:pt x="61" y="20"/>
                </a:cubicBezTo>
                <a:cubicBezTo>
                  <a:pt x="61" y="19"/>
                  <a:pt x="61" y="19"/>
                  <a:pt x="61" y="19"/>
                </a:cubicBezTo>
                <a:cubicBezTo>
                  <a:pt x="62" y="18"/>
                  <a:pt x="62" y="18"/>
                  <a:pt x="62" y="18"/>
                </a:cubicBezTo>
                <a:cubicBezTo>
                  <a:pt x="63" y="18"/>
                  <a:pt x="63" y="18"/>
                  <a:pt x="63" y="18"/>
                </a:cubicBezTo>
                <a:cubicBezTo>
                  <a:pt x="62" y="17"/>
                  <a:pt x="62" y="17"/>
                  <a:pt x="62" y="17"/>
                </a:cubicBezTo>
                <a:cubicBezTo>
                  <a:pt x="62" y="17"/>
                  <a:pt x="62" y="17"/>
                  <a:pt x="62" y="17"/>
                </a:cubicBezTo>
                <a:cubicBezTo>
                  <a:pt x="62" y="16"/>
                  <a:pt x="62" y="16"/>
                  <a:pt x="62" y="16"/>
                </a:cubicBezTo>
                <a:cubicBezTo>
                  <a:pt x="60" y="15"/>
                  <a:pt x="60" y="15"/>
                  <a:pt x="60" y="15"/>
                </a:cubicBezTo>
                <a:cubicBezTo>
                  <a:pt x="59" y="15"/>
                  <a:pt x="59" y="15"/>
                  <a:pt x="59" y="15"/>
                </a:cubicBezTo>
                <a:cubicBezTo>
                  <a:pt x="58" y="15"/>
                  <a:pt x="58" y="15"/>
                  <a:pt x="58" y="15"/>
                </a:cubicBezTo>
                <a:cubicBezTo>
                  <a:pt x="57" y="14"/>
                  <a:pt x="57" y="14"/>
                  <a:pt x="57" y="14"/>
                </a:cubicBezTo>
                <a:cubicBezTo>
                  <a:pt x="56" y="14"/>
                  <a:pt x="56" y="14"/>
                  <a:pt x="56" y="14"/>
                </a:cubicBezTo>
                <a:cubicBezTo>
                  <a:pt x="56" y="14"/>
                  <a:pt x="56" y="14"/>
                  <a:pt x="56" y="14"/>
                </a:cubicBezTo>
                <a:cubicBezTo>
                  <a:pt x="55" y="13"/>
                  <a:pt x="55" y="13"/>
                  <a:pt x="55" y="13"/>
                </a:cubicBezTo>
                <a:cubicBezTo>
                  <a:pt x="55" y="13"/>
                  <a:pt x="55" y="13"/>
                  <a:pt x="55" y="13"/>
                </a:cubicBezTo>
                <a:cubicBezTo>
                  <a:pt x="55" y="14"/>
                  <a:pt x="55" y="14"/>
                  <a:pt x="55" y="14"/>
                </a:cubicBezTo>
                <a:cubicBezTo>
                  <a:pt x="54" y="13"/>
                  <a:pt x="54" y="13"/>
                  <a:pt x="54" y="13"/>
                </a:cubicBezTo>
                <a:cubicBezTo>
                  <a:pt x="54" y="12"/>
                  <a:pt x="54" y="12"/>
                  <a:pt x="54" y="12"/>
                </a:cubicBezTo>
                <a:cubicBezTo>
                  <a:pt x="53" y="12"/>
                  <a:pt x="53" y="12"/>
                  <a:pt x="53" y="12"/>
                </a:cubicBezTo>
                <a:cubicBezTo>
                  <a:pt x="52" y="11"/>
                  <a:pt x="52" y="11"/>
                  <a:pt x="52" y="11"/>
                </a:cubicBezTo>
                <a:cubicBezTo>
                  <a:pt x="53" y="11"/>
                  <a:pt x="53" y="11"/>
                  <a:pt x="53" y="11"/>
                </a:cubicBezTo>
                <a:cubicBezTo>
                  <a:pt x="55" y="11"/>
                  <a:pt x="55" y="11"/>
                  <a:pt x="55" y="11"/>
                </a:cubicBezTo>
                <a:cubicBezTo>
                  <a:pt x="56" y="10"/>
                  <a:pt x="56" y="10"/>
                  <a:pt x="56" y="10"/>
                </a:cubicBezTo>
                <a:cubicBezTo>
                  <a:pt x="57" y="10"/>
                  <a:pt x="57" y="10"/>
                  <a:pt x="57" y="10"/>
                </a:cubicBezTo>
                <a:cubicBezTo>
                  <a:pt x="57" y="9"/>
                  <a:pt x="57" y="9"/>
                  <a:pt x="57" y="9"/>
                </a:cubicBezTo>
                <a:cubicBezTo>
                  <a:pt x="56" y="10"/>
                  <a:pt x="56" y="10"/>
                  <a:pt x="56" y="10"/>
                </a:cubicBezTo>
                <a:cubicBezTo>
                  <a:pt x="54" y="9"/>
                  <a:pt x="54" y="9"/>
                  <a:pt x="54" y="9"/>
                </a:cubicBezTo>
                <a:cubicBezTo>
                  <a:pt x="52" y="9"/>
                  <a:pt x="52" y="9"/>
                  <a:pt x="52" y="9"/>
                </a:cubicBezTo>
                <a:cubicBezTo>
                  <a:pt x="51" y="9"/>
                  <a:pt x="51" y="9"/>
                  <a:pt x="51" y="9"/>
                </a:cubicBezTo>
                <a:cubicBezTo>
                  <a:pt x="49" y="10"/>
                  <a:pt x="49" y="10"/>
                  <a:pt x="49" y="10"/>
                </a:cubicBezTo>
                <a:cubicBezTo>
                  <a:pt x="48" y="10"/>
                  <a:pt x="48" y="10"/>
                  <a:pt x="48" y="10"/>
                </a:cubicBezTo>
                <a:cubicBezTo>
                  <a:pt x="47" y="10"/>
                  <a:pt x="47" y="10"/>
                  <a:pt x="47" y="10"/>
                </a:cubicBezTo>
                <a:cubicBezTo>
                  <a:pt x="45" y="11"/>
                  <a:pt x="45" y="11"/>
                  <a:pt x="45" y="11"/>
                </a:cubicBezTo>
                <a:cubicBezTo>
                  <a:pt x="44" y="11"/>
                  <a:pt x="44" y="11"/>
                  <a:pt x="44" y="11"/>
                </a:cubicBezTo>
                <a:cubicBezTo>
                  <a:pt x="43" y="12"/>
                  <a:pt x="43" y="12"/>
                  <a:pt x="43" y="12"/>
                </a:cubicBezTo>
                <a:cubicBezTo>
                  <a:pt x="43" y="12"/>
                  <a:pt x="43" y="12"/>
                  <a:pt x="43" y="12"/>
                </a:cubicBezTo>
                <a:cubicBezTo>
                  <a:pt x="41" y="13"/>
                  <a:pt x="41" y="13"/>
                  <a:pt x="41" y="13"/>
                </a:cubicBezTo>
                <a:cubicBezTo>
                  <a:pt x="41" y="13"/>
                  <a:pt x="41" y="13"/>
                  <a:pt x="41" y="13"/>
                </a:cubicBezTo>
                <a:cubicBezTo>
                  <a:pt x="40" y="13"/>
                  <a:pt x="40" y="13"/>
                  <a:pt x="40" y="13"/>
                </a:cubicBezTo>
                <a:cubicBezTo>
                  <a:pt x="38" y="11"/>
                  <a:pt x="38" y="11"/>
                  <a:pt x="38" y="11"/>
                </a:cubicBezTo>
                <a:cubicBezTo>
                  <a:pt x="38" y="10"/>
                  <a:pt x="38" y="10"/>
                  <a:pt x="38" y="10"/>
                </a:cubicBezTo>
                <a:cubicBezTo>
                  <a:pt x="37" y="10"/>
                  <a:pt x="37" y="10"/>
                  <a:pt x="37" y="10"/>
                </a:cubicBezTo>
                <a:cubicBezTo>
                  <a:pt x="34" y="10"/>
                  <a:pt x="34" y="10"/>
                  <a:pt x="34" y="10"/>
                </a:cubicBezTo>
                <a:cubicBezTo>
                  <a:pt x="30" y="11"/>
                  <a:pt x="30" y="11"/>
                  <a:pt x="30" y="11"/>
                </a:cubicBezTo>
                <a:cubicBezTo>
                  <a:pt x="27" y="11"/>
                  <a:pt x="27" y="11"/>
                  <a:pt x="27" y="11"/>
                </a:cubicBezTo>
                <a:cubicBezTo>
                  <a:pt x="26" y="11"/>
                  <a:pt x="26" y="11"/>
                  <a:pt x="26" y="11"/>
                </a:cubicBezTo>
                <a:cubicBezTo>
                  <a:pt x="26" y="10"/>
                  <a:pt x="26" y="10"/>
                  <a:pt x="26" y="10"/>
                </a:cubicBezTo>
                <a:cubicBezTo>
                  <a:pt x="26" y="9"/>
                  <a:pt x="26" y="9"/>
                  <a:pt x="26" y="9"/>
                </a:cubicBezTo>
                <a:cubicBezTo>
                  <a:pt x="27" y="9"/>
                  <a:pt x="27" y="9"/>
                  <a:pt x="27" y="9"/>
                </a:cubicBezTo>
                <a:cubicBezTo>
                  <a:pt x="27" y="8"/>
                  <a:pt x="27" y="8"/>
                  <a:pt x="27" y="8"/>
                </a:cubicBezTo>
                <a:cubicBezTo>
                  <a:pt x="25" y="7"/>
                  <a:pt x="25" y="7"/>
                  <a:pt x="25" y="7"/>
                </a:cubicBezTo>
                <a:cubicBezTo>
                  <a:pt x="25" y="6"/>
                  <a:pt x="25" y="6"/>
                  <a:pt x="25" y="6"/>
                </a:cubicBezTo>
                <a:cubicBezTo>
                  <a:pt x="22" y="7"/>
                  <a:pt x="22" y="7"/>
                  <a:pt x="22" y="7"/>
                </a:cubicBezTo>
                <a:cubicBezTo>
                  <a:pt x="21" y="6"/>
                  <a:pt x="21" y="6"/>
                  <a:pt x="21" y="6"/>
                </a:cubicBezTo>
                <a:cubicBezTo>
                  <a:pt x="20" y="6"/>
                  <a:pt x="20" y="6"/>
                  <a:pt x="20" y="6"/>
                </a:cubicBezTo>
                <a:cubicBezTo>
                  <a:pt x="20" y="6"/>
                  <a:pt x="20" y="6"/>
                  <a:pt x="20" y="6"/>
                </a:cubicBezTo>
                <a:cubicBezTo>
                  <a:pt x="19" y="5"/>
                  <a:pt x="19" y="5"/>
                  <a:pt x="19" y="5"/>
                </a:cubicBezTo>
                <a:cubicBezTo>
                  <a:pt x="19" y="3"/>
                  <a:pt x="19" y="3"/>
                  <a:pt x="19" y="3"/>
                </a:cubicBezTo>
                <a:cubicBezTo>
                  <a:pt x="18" y="2"/>
                  <a:pt x="18" y="2"/>
                  <a:pt x="18" y="2"/>
                </a:cubicBezTo>
                <a:cubicBezTo>
                  <a:pt x="18" y="2"/>
                  <a:pt x="18" y="2"/>
                  <a:pt x="18" y="2"/>
                </a:cubicBezTo>
                <a:cubicBezTo>
                  <a:pt x="17" y="2"/>
                  <a:pt x="17" y="2"/>
                  <a:pt x="17" y="2"/>
                </a:cubicBezTo>
                <a:cubicBezTo>
                  <a:pt x="15" y="4"/>
                  <a:pt x="15" y="4"/>
                  <a:pt x="15" y="4"/>
                </a:cubicBezTo>
                <a:cubicBezTo>
                  <a:pt x="15" y="5"/>
                  <a:pt x="15" y="5"/>
                  <a:pt x="15" y="5"/>
                </a:cubicBezTo>
                <a:cubicBezTo>
                  <a:pt x="16" y="5"/>
                  <a:pt x="16" y="5"/>
                  <a:pt x="16" y="5"/>
                </a:cubicBezTo>
                <a:cubicBezTo>
                  <a:pt x="17" y="5"/>
                  <a:pt x="17" y="5"/>
                  <a:pt x="17" y="5"/>
                </a:cubicBezTo>
                <a:cubicBezTo>
                  <a:pt x="18" y="5"/>
                  <a:pt x="18" y="5"/>
                  <a:pt x="18" y="5"/>
                </a:cubicBezTo>
                <a:cubicBezTo>
                  <a:pt x="19" y="6"/>
                  <a:pt x="19" y="6"/>
                  <a:pt x="19" y="6"/>
                </a:cubicBezTo>
                <a:cubicBezTo>
                  <a:pt x="18" y="6"/>
                  <a:pt x="18" y="6"/>
                  <a:pt x="18" y="6"/>
                </a:cubicBezTo>
                <a:cubicBezTo>
                  <a:pt x="18" y="7"/>
                  <a:pt x="18" y="7"/>
                  <a:pt x="18" y="7"/>
                </a:cubicBezTo>
                <a:cubicBezTo>
                  <a:pt x="17" y="6"/>
                  <a:pt x="17" y="6"/>
                  <a:pt x="17" y="6"/>
                </a:cubicBezTo>
                <a:cubicBezTo>
                  <a:pt x="16" y="6"/>
                  <a:pt x="16" y="6"/>
                  <a:pt x="16" y="6"/>
                </a:cubicBezTo>
                <a:cubicBezTo>
                  <a:pt x="16" y="6"/>
                  <a:pt x="16" y="6"/>
                  <a:pt x="16" y="6"/>
                </a:cubicBezTo>
                <a:cubicBezTo>
                  <a:pt x="16" y="6"/>
                  <a:pt x="16" y="6"/>
                  <a:pt x="16" y="6"/>
                </a:cubicBezTo>
                <a:cubicBezTo>
                  <a:pt x="15" y="7"/>
                  <a:pt x="15" y="7"/>
                  <a:pt x="15" y="7"/>
                </a:cubicBezTo>
                <a:cubicBezTo>
                  <a:pt x="12" y="8"/>
                  <a:pt x="12" y="8"/>
                  <a:pt x="12" y="8"/>
                </a:cubicBezTo>
                <a:cubicBezTo>
                  <a:pt x="10" y="8"/>
                  <a:pt x="10" y="8"/>
                  <a:pt x="10" y="8"/>
                </a:cubicBezTo>
                <a:cubicBezTo>
                  <a:pt x="10" y="9"/>
                  <a:pt x="10" y="9"/>
                  <a:pt x="10" y="9"/>
                </a:cubicBezTo>
                <a:cubicBezTo>
                  <a:pt x="10" y="10"/>
                  <a:pt x="10" y="10"/>
                  <a:pt x="10" y="10"/>
                </a:cubicBezTo>
                <a:cubicBezTo>
                  <a:pt x="10" y="11"/>
                  <a:pt x="10" y="11"/>
                  <a:pt x="10" y="11"/>
                </a:cubicBezTo>
                <a:cubicBezTo>
                  <a:pt x="10" y="13"/>
                  <a:pt x="10" y="13"/>
                  <a:pt x="10" y="13"/>
                </a:cubicBezTo>
                <a:cubicBezTo>
                  <a:pt x="10" y="15"/>
                  <a:pt x="10" y="15"/>
                  <a:pt x="10" y="15"/>
                </a:cubicBezTo>
                <a:cubicBezTo>
                  <a:pt x="11" y="16"/>
                  <a:pt x="11" y="16"/>
                  <a:pt x="11" y="16"/>
                </a:cubicBezTo>
                <a:cubicBezTo>
                  <a:pt x="10" y="17"/>
                  <a:pt x="10" y="17"/>
                  <a:pt x="10" y="17"/>
                </a:cubicBezTo>
                <a:cubicBezTo>
                  <a:pt x="8" y="18"/>
                  <a:pt x="8" y="18"/>
                  <a:pt x="8" y="18"/>
                </a:cubicBezTo>
                <a:cubicBezTo>
                  <a:pt x="7" y="18"/>
                  <a:pt x="7" y="18"/>
                  <a:pt x="7" y="18"/>
                </a:cubicBezTo>
                <a:cubicBezTo>
                  <a:pt x="7" y="17"/>
                  <a:pt x="7" y="17"/>
                  <a:pt x="7" y="17"/>
                </a:cubicBezTo>
                <a:cubicBezTo>
                  <a:pt x="6" y="16"/>
                  <a:pt x="6" y="16"/>
                  <a:pt x="6" y="16"/>
                </a:cubicBezTo>
                <a:cubicBezTo>
                  <a:pt x="6" y="15"/>
                  <a:pt x="6" y="15"/>
                  <a:pt x="6" y="15"/>
                </a:cubicBezTo>
                <a:cubicBezTo>
                  <a:pt x="7" y="14"/>
                  <a:pt x="7" y="14"/>
                  <a:pt x="7" y="14"/>
                </a:cubicBezTo>
                <a:cubicBezTo>
                  <a:pt x="7" y="13"/>
                  <a:pt x="7" y="13"/>
                  <a:pt x="7" y="13"/>
                </a:cubicBezTo>
                <a:cubicBezTo>
                  <a:pt x="9" y="11"/>
                  <a:pt x="9" y="11"/>
                  <a:pt x="9" y="11"/>
                </a:cubicBezTo>
                <a:cubicBezTo>
                  <a:pt x="9" y="10"/>
                  <a:pt x="9" y="10"/>
                  <a:pt x="9" y="10"/>
                </a:cubicBezTo>
                <a:cubicBezTo>
                  <a:pt x="8" y="9"/>
                  <a:pt x="8" y="9"/>
                  <a:pt x="8" y="9"/>
                </a:cubicBezTo>
                <a:cubicBezTo>
                  <a:pt x="8" y="8"/>
                  <a:pt x="8" y="8"/>
                  <a:pt x="8" y="8"/>
                </a:cubicBezTo>
                <a:cubicBezTo>
                  <a:pt x="8" y="8"/>
                  <a:pt x="8" y="8"/>
                  <a:pt x="8" y="8"/>
                </a:cubicBezTo>
                <a:cubicBezTo>
                  <a:pt x="8" y="7"/>
                  <a:pt x="8" y="7"/>
                  <a:pt x="8" y="7"/>
                </a:cubicBezTo>
                <a:cubicBezTo>
                  <a:pt x="7" y="6"/>
                  <a:pt x="7" y="6"/>
                  <a:pt x="7" y="6"/>
                </a:cubicBezTo>
                <a:cubicBezTo>
                  <a:pt x="7" y="5"/>
                  <a:pt x="7" y="5"/>
                  <a:pt x="7" y="5"/>
                </a:cubicBezTo>
                <a:cubicBezTo>
                  <a:pt x="9" y="5"/>
                  <a:pt x="9" y="5"/>
                  <a:pt x="9" y="5"/>
                </a:cubicBezTo>
                <a:cubicBezTo>
                  <a:pt x="10" y="5"/>
                  <a:pt x="10" y="5"/>
                  <a:pt x="10" y="5"/>
                </a:cubicBezTo>
                <a:cubicBezTo>
                  <a:pt x="11" y="3"/>
                  <a:pt x="11" y="3"/>
                  <a:pt x="11" y="3"/>
                </a:cubicBezTo>
                <a:cubicBezTo>
                  <a:pt x="10" y="3"/>
                  <a:pt x="10" y="3"/>
                  <a:pt x="10" y="3"/>
                </a:cubicBezTo>
                <a:cubicBezTo>
                  <a:pt x="10" y="4"/>
                  <a:pt x="10" y="4"/>
                  <a:pt x="10" y="4"/>
                </a:cubicBezTo>
                <a:cubicBezTo>
                  <a:pt x="8" y="5"/>
                  <a:pt x="8" y="5"/>
                  <a:pt x="8" y="5"/>
                </a:cubicBezTo>
                <a:cubicBezTo>
                  <a:pt x="6" y="7"/>
                  <a:pt x="6" y="7"/>
                  <a:pt x="6" y="7"/>
                </a:cubicBezTo>
                <a:cubicBezTo>
                  <a:pt x="6" y="7"/>
                  <a:pt x="6" y="7"/>
                  <a:pt x="6" y="7"/>
                </a:cubicBezTo>
                <a:cubicBezTo>
                  <a:pt x="5" y="8"/>
                  <a:pt x="5" y="8"/>
                  <a:pt x="5" y="8"/>
                </a:cubicBezTo>
                <a:cubicBezTo>
                  <a:pt x="4" y="9"/>
                  <a:pt x="4" y="9"/>
                  <a:pt x="4" y="9"/>
                </a:cubicBezTo>
                <a:cubicBezTo>
                  <a:pt x="3" y="10"/>
                  <a:pt x="3" y="10"/>
                  <a:pt x="3" y="10"/>
                </a:cubicBezTo>
                <a:cubicBezTo>
                  <a:pt x="1" y="12"/>
                  <a:pt x="1" y="12"/>
                  <a:pt x="1" y="12"/>
                </a:cubicBezTo>
                <a:cubicBezTo>
                  <a:pt x="1" y="13"/>
                  <a:pt x="1" y="13"/>
                  <a:pt x="1" y="13"/>
                </a:cubicBezTo>
                <a:cubicBezTo>
                  <a:pt x="2" y="14"/>
                  <a:pt x="2" y="14"/>
                  <a:pt x="2" y="14"/>
                </a:cubicBezTo>
                <a:cubicBezTo>
                  <a:pt x="1" y="15"/>
                  <a:pt x="1" y="15"/>
                  <a:pt x="1" y="15"/>
                </a:cubicBezTo>
                <a:cubicBezTo>
                  <a:pt x="1" y="17"/>
                  <a:pt x="1" y="17"/>
                  <a:pt x="1" y="17"/>
                </a:cubicBezTo>
                <a:cubicBezTo>
                  <a:pt x="0" y="18"/>
                  <a:pt x="0" y="18"/>
                  <a:pt x="0" y="18"/>
                </a:cubicBezTo>
                <a:cubicBezTo>
                  <a:pt x="1" y="17"/>
                  <a:pt x="1" y="17"/>
                  <a:pt x="1" y="17"/>
                </a:cubicBezTo>
                <a:cubicBezTo>
                  <a:pt x="2" y="18"/>
                  <a:pt x="2" y="18"/>
                  <a:pt x="2" y="18"/>
                </a:cubicBezTo>
                <a:cubicBezTo>
                  <a:pt x="4" y="21"/>
                  <a:pt x="4" y="21"/>
                  <a:pt x="4" y="21"/>
                </a:cubicBezTo>
                <a:cubicBezTo>
                  <a:pt x="5" y="23"/>
                  <a:pt x="5" y="23"/>
                  <a:pt x="5" y="23"/>
                </a:cubicBezTo>
                <a:cubicBezTo>
                  <a:pt x="5" y="23"/>
                  <a:pt x="5" y="23"/>
                  <a:pt x="5" y="23"/>
                </a:cubicBezTo>
                <a:cubicBezTo>
                  <a:pt x="5" y="25"/>
                  <a:pt x="5" y="25"/>
                  <a:pt x="5" y="25"/>
                </a:cubicBezTo>
                <a:cubicBezTo>
                  <a:pt x="5" y="25"/>
                  <a:pt x="5" y="25"/>
                  <a:pt x="5" y="25"/>
                </a:cubicBezTo>
                <a:cubicBezTo>
                  <a:pt x="4" y="26"/>
                  <a:pt x="4" y="26"/>
                  <a:pt x="4" y="26"/>
                </a:cubicBezTo>
                <a:cubicBezTo>
                  <a:pt x="4" y="27"/>
                  <a:pt x="4" y="27"/>
                  <a:pt x="4" y="27"/>
                </a:cubicBezTo>
                <a:cubicBezTo>
                  <a:pt x="6" y="28"/>
                  <a:pt x="6" y="28"/>
                  <a:pt x="6" y="28"/>
                </a:cubicBezTo>
                <a:cubicBezTo>
                  <a:pt x="7" y="28"/>
                  <a:pt x="7" y="28"/>
                  <a:pt x="7" y="28"/>
                </a:cubicBezTo>
                <a:cubicBezTo>
                  <a:pt x="8" y="28"/>
                  <a:pt x="8" y="28"/>
                  <a:pt x="8" y="28"/>
                </a:cubicBezTo>
                <a:cubicBezTo>
                  <a:pt x="9" y="29"/>
                  <a:pt x="9" y="29"/>
                  <a:pt x="9" y="29"/>
                </a:cubicBezTo>
                <a:cubicBezTo>
                  <a:pt x="10" y="28"/>
                  <a:pt x="10" y="28"/>
                  <a:pt x="10" y="28"/>
                </a:cubicBezTo>
                <a:cubicBezTo>
                  <a:pt x="11" y="28"/>
                  <a:pt x="11" y="28"/>
                  <a:pt x="11" y="28"/>
                </a:cubicBezTo>
                <a:cubicBezTo>
                  <a:pt x="12" y="29"/>
                  <a:pt x="12" y="29"/>
                  <a:pt x="12" y="29"/>
                </a:cubicBezTo>
                <a:cubicBezTo>
                  <a:pt x="13" y="28"/>
                  <a:pt x="13" y="28"/>
                  <a:pt x="13" y="28"/>
                </a:cubicBezTo>
                <a:cubicBezTo>
                  <a:pt x="14" y="28"/>
                  <a:pt x="14" y="28"/>
                  <a:pt x="14" y="28"/>
                </a:cubicBezTo>
                <a:cubicBezTo>
                  <a:pt x="16" y="29"/>
                  <a:pt x="16" y="29"/>
                  <a:pt x="16" y="29"/>
                </a:cubicBezTo>
                <a:cubicBezTo>
                  <a:pt x="17" y="29"/>
                  <a:pt x="17" y="29"/>
                  <a:pt x="17" y="29"/>
                </a:cubicBezTo>
                <a:cubicBezTo>
                  <a:pt x="20" y="33"/>
                  <a:pt x="20" y="33"/>
                  <a:pt x="20" y="33"/>
                </a:cubicBezTo>
                <a:cubicBezTo>
                  <a:pt x="22" y="32"/>
                  <a:pt x="22" y="32"/>
                  <a:pt x="22" y="32"/>
                </a:cubicBezTo>
                <a:cubicBezTo>
                  <a:pt x="22" y="33"/>
                  <a:pt x="22" y="33"/>
                  <a:pt x="22" y="33"/>
                </a:cubicBezTo>
                <a:cubicBezTo>
                  <a:pt x="23" y="33"/>
                  <a:pt x="23" y="33"/>
                  <a:pt x="23" y="33"/>
                </a:cubicBezTo>
                <a:cubicBezTo>
                  <a:pt x="24" y="33"/>
                  <a:pt x="24" y="33"/>
                  <a:pt x="24" y="33"/>
                </a:cubicBezTo>
                <a:cubicBezTo>
                  <a:pt x="24" y="33"/>
                  <a:pt x="24" y="33"/>
                  <a:pt x="24" y="33"/>
                </a:cubicBezTo>
                <a:cubicBezTo>
                  <a:pt x="25" y="33"/>
                  <a:pt x="25" y="33"/>
                  <a:pt x="25" y="33"/>
                </a:cubicBezTo>
                <a:cubicBezTo>
                  <a:pt x="26" y="33"/>
                  <a:pt x="26" y="33"/>
                  <a:pt x="26" y="33"/>
                </a:cubicBezTo>
                <a:cubicBezTo>
                  <a:pt x="28" y="33"/>
                  <a:pt x="28" y="33"/>
                  <a:pt x="28" y="33"/>
                </a:cubicBezTo>
                <a:cubicBezTo>
                  <a:pt x="28" y="33"/>
                  <a:pt x="28" y="33"/>
                  <a:pt x="28" y="33"/>
                </a:cubicBezTo>
                <a:cubicBezTo>
                  <a:pt x="29" y="32"/>
                  <a:pt x="29" y="32"/>
                  <a:pt x="29" y="32"/>
                </a:cubicBezTo>
                <a:cubicBezTo>
                  <a:pt x="30" y="33"/>
                  <a:pt x="30" y="33"/>
                  <a:pt x="30" y="33"/>
                </a:cubicBezTo>
                <a:cubicBezTo>
                  <a:pt x="30" y="35"/>
                  <a:pt x="30" y="35"/>
                  <a:pt x="30" y="35"/>
                </a:cubicBezTo>
                <a:cubicBezTo>
                  <a:pt x="29" y="36"/>
                  <a:pt x="29" y="36"/>
                  <a:pt x="29" y="36"/>
                </a:cubicBezTo>
                <a:cubicBezTo>
                  <a:pt x="29" y="37"/>
                  <a:pt x="29" y="37"/>
                  <a:pt x="29" y="37"/>
                </a:cubicBezTo>
                <a:cubicBezTo>
                  <a:pt x="29" y="37"/>
                  <a:pt x="29" y="37"/>
                  <a:pt x="29" y="37"/>
                </a:cubicBezTo>
                <a:cubicBezTo>
                  <a:pt x="28" y="38"/>
                  <a:pt x="28" y="38"/>
                  <a:pt x="28" y="38"/>
                </a:cubicBezTo>
                <a:cubicBezTo>
                  <a:pt x="27" y="38"/>
                  <a:pt x="27" y="38"/>
                  <a:pt x="27" y="38"/>
                </a:cubicBezTo>
                <a:cubicBezTo>
                  <a:pt x="28" y="40"/>
                  <a:pt x="28" y="40"/>
                  <a:pt x="28" y="40"/>
                </a:cubicBezTo>
                <a:cubicBezTo>
                  <a:pt x="28" y="41"/>
                  <a:pt x="28" y="41"/>
                  <a:pt x="28" y="41"/>
                </a:cubicBezTo>
                <a:cubicBezTo>
                  <a:pt x="27" y="42"/>
                  <a:pt x="27" y="42"/>
                  <a:pt x="27" y="42"/>
                </a:cubicBezTo>
                <a:cubicBezTo>
                  <a:pt x="27" y="44"/>
                  <a:pt x="27" y="44"/>
                  <a:pt x="27" y="44"/>
                </a:cubicBezTo>
                <a:cubicBezTo>
                  <a:pt x="28" y="44"/>
                  <a:pt x="28" y="44"/>
                  <a:pt x="28" y="44"/>
                </a:cubicBezTo>
                <a:cubicBezTo>
                  <a:pt x="28" y="45"/>
                  <a:pt x="28" y="45"/>
                  <a:pt x="28" y="45"/>
                </a:cubicBezTo>
                <a:cubicBezTo>
                  <a:pt x="29" y="48"/>
                  <a:pt x="29" y="48"/>
                  <a:pt x="29" y="48"/>
                </a:cubicBezTo>
                <a:cubicBezTo>
                  <a:pt x="27" y="51"/>
                  <a:pt x="27" y="51"/>
                  <a:pt x="27" y="51"/>
                </a:cubicBezTo>
                <a:cubicBezTo>
                  <a:pt x="28" y="51"/>
                  <a:pt x="28" y="51"/>
                  <a:pt x="28" y="51"/>
                </a:cubicBezTo>
                <a:cubicBezTo>
                  <a:pt x="28" y="52"/>
                  <a:pt x="28" y="52"/>
                  <a:pt x="28" y="52"/>
                </a:cubicBezTo>
                <a:cubicBezTo>
                  <a:pt x="29" y="51"/>
                  <a:pt x="29" y="51"/>
                  <a:pt x="29" y="51"/>
                </a:cubicBezTo>
                <a:cubicBezTo>
                  <a:pt x="29" y="51"/>
                  <a:pt x="29" y="51"/>
                  <a:pt x="29" y="51"/>
                </a:cubicBezTo>
                <a:cubicBezTo>
                  <a:pt x="29" y="52"/>
                  <a:pt x="29" y="52"/>
                  <a:pt x="29" y="52"/>
                </a:cubicBezTo>
                <a:cubicBezTo>
                  <a:pt x="30" y="52"/>
                  <a:pt x="30" y="52"/>
                  <a:pt x="30" y="52"/>
                </a:cubicBezTo>
                <a:cubicBezTo>
                  <a:pt x="30" y="53"/>
                  <a:pt x="30" y="53"/>
                  <a:pt x="30" y="53"/>
                </a:cubicBezTo>
                <a:cubicBezTo>
                  <a:pt x="30" y="54"/>
                  <a:pt x="30" y="54"/>
                  <a:pt x="30" y="54"/>
                </a:cubicBezTo>
                <a:cubicBezTo>
                  <a:pt x="30" y="55"/>
                  <a:pt x="30" y="55"/>
                  <a:pt x="30" y="55"/>
                </a:cubicBezTo>
                <a:cubicBezTo>
                  <a:pt x="31" y="58"/>
                  <a:pt x="31" y="58"/>
                  <a:pt x="31" y="58"/>
                </a:cubicBezTo>
                <a:cubicBezTo>
                  <a:pt x="31" y="59"/>
                  <a:pt x="31" y="59"/>
                  <a:pt x="31" y="59"/>
                </a:cubicBezTo>
                <a:cubicBezTo>
                  <a:pt x="31" y="59"/>
                  <a:pt x="31" y="59"/>
                  <a:pt x="31" y="59"/>
                </a:cubicBezTo>
                <a:close/>
                <a:moveTo>
                  <a:pt x="25" y="1"/>
                </a:moveTo>
                <a:cubicBezTo>
                  <a:pt x="26" y="1"/>
                  <a:pt x="26" y="1"/>
                  <a:pt x="26" y="1"/>
                </a:cubicBezTo>
                <a:cubicBezTo>
                  <a:pt x="27" y="2"/>
                  <a:pt x="27" y="2"/>
                  <a:pt x="27" y="2"/>
                </a:cubicBezTo>
                <a:cubicBezTo>
                  <a:pt x="26" y="3"/>
                  <a:pt x="26" y="3"/>
                  <a:pt x="26" y="3"/>
                </a:cubicBezTo>
                <a:cubicBezTo>
                  <a:pt x="26" y="2"/>
                  <a:pt x="26" y="2"/>
                  <a:pt x="26" y="2"/>
                </a:cubicBezTo>
                <a:cubicBezTo>
                  <a:pt x="25" y="2"/>
                  <a:pt x="25" y="2"/>
                  <a:pt x="25" y="2"/>
                </a:cubicBezTo>
                <a:cubicBezTo>
                  <a:pt x="25" y="1"/>
                  <a:pt x="25" y="1"/>
                  <a:pt x="25" y="1"/>
                </a:cubicBezTo>
                <a:close/>
                <a:moveTo>
                  <a:pt x="21" y="1"/>
                </a:moveTo>
                <a:cubicBezTo>
                  <a:pt x="22" y="2"/>
                  <a:pt x="22" y="2"/>
                  <a:pt x="22" y="2"/>
                </a:cubicBezTo>
                <a:cubicBezTo>
                  <a:pt x="23" y="2"/>
                  <a:pt x="23" y="2"/>
                  <a:pt x="23" y="2"/>
                </a:cubicBezTo>
                <a:cubicBezTo>
                  <a:pt x="23" y="3"/>
                  <a:pt x="23" y="3"/>
                  <a:pt x="23" y="3"/>
                </a:cubicBezTo>
                <a:cubicBezTo>
                  <a:pt x="22" y="2"/>
                  <a:pt x="22" y="2"/>
                  <a:pt x="22" y="2"/>
                </a:cubicBezTo>
                <a:cubicBezTo>
                  <a:pt x="21" y="1"/>
                  <a:pt x="21" y="1"/>
                  <a:pt x="21" y="1"/>
                </a:cubicBezTo>
                <a:cubicBezTo>
                  <a:pt x="21" y="1"/>
                  <a:pt x="21" y="1"/>
                  <a:pt x="21" y="1"/>
                </a:cubicBezTo>
                <a:close/>
                <a:moveTo>
                  <a:pt x="17" y="0"/>
                </a:moveTo>
                <a:cubicBezTo>
                  <a:pt x="17" y="1"/>
                  <a:pt x="17" y="1"/>
                  <a:pt x="17" y="1"/>
                </a:cubicBezTo>
                <a:cubicBezTo>
                  <a:pt x="18" y="1"/>
                  <a:pt x="18" y="1"/>
                  <a:pt x="18" y="1"/>
                </a:cubicBezTo>
                <a:cubicBezTo>
                  <a:pt x="17" y="0"/>
                  <a:pt x="17" y="0"/>
                  <a:pt x="17" y="0"/>
                </a:cubicBezTo>
                <a:cubicBezTo>
                  <a:pt x="17" y="0"/>
                  <a:pt x="17" y="0"/>
                  <a:pt x="17" y="0"/>
                </a:cubicBezTo>
                <a:close/>
                <a:moveTo>
                  <a:pt x="45" y="8"/>
                </a:moveTo>
                <a:cubicBezTo>
                  <a:pt x="46" y="8"/>
                  <a:pt x="46" y="8"/>
                  <a:pt x="46" y="8"/>
                </a:cubicBezTo>
                <a:cubicBezTo>
                  <a:pt x="47" y="8"/>
                  <a:pt x="47" y="8"/>
                  <a:pt x="47" y="8"/>
                </a:cubicBezTo>
                <a:cubicBezTo>
                  <a:pt x="48" y="7"/>
                  <a:pt x="48" y="7"/>
                  <a:pt x="48" y="7"/>
                </a:cubicBezTo>
                <a:cubicBezTo>
                  <a:pt x="48" y="8"/>
                  <a:pt x="48" y="8"/>
                  <a:pt x="48" y="8"/>
                </a:cubicBezTo>
                <a:cubicBezTo>
                  <a:pt x="48" y="9"/>
                  <a:pt x="48" y="9"/>
                  <a:pt x="48" y="9"/>
                </a:cubicBezTo>
                <a:cubicBezTo>
                  <a:pt x="47" y="8"/>
                  <a:pt x="47" y="8"/>
                  <a:pt x="47" y="8"/>
                </a:cubicBezTo>
                <a:cubicBezTo>
                  <a:pt x="46" y="9"/>
                  <a:pt x="46" y="9"/>
                  <a:pt x="46" y="9"/>
                </a:cubicBezTo>
                <a:cubicBezTo>
                  <a:pt x="46" y="9"/>
                  <a:pt x="45" y="8"/>
                  <a:pt x="45" y="8"/>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4" name="Freeform 1341"/>
          <p:cNvSpPr>
            <a:spLocks/>
          </p:cNvSpPr>
          <p:nvPr/>
        </p:nvSpPr>
        <p:spPr bwMode="auto">
          <a:xfrm>
            <a:off x="4301328" y="4081021"/>
            <a:ext cx="248805" cy="359385"/>
          </a:xfrm>
          <a:custGeom>
            <a:avLst/>
            <a:gdLst/>
            <a:ahLst/>
            <a:cxnLst>
              <a:cxn ang="0">
                <a:pos x="132" y="191"/>
              </a:cxn>
              <a:cxn ang="0">
                <a:pos x="129" y="166"/>
              </a:cxn>
              <a:cxn ang="0">
                <a:pos x="132" y="161"/>
              </a:cxn>
              <a:cxn ang="0">
                <a:pos x="143" y="150"/>
              </a:cxn>
              <a:cxn ang="0">
                <a:pos x="156" y="148"/>
              </a:cxn>
              <a:cxn ang="0">
                <a:pos x="162" y="158"/>
              </a:cxn>
              <a:cxn ang="0">
                <a:pos x="159" y="140"/>
              </a:cxn>
              <a:cxn ang="0">
                <a:pos x="153" y="137"/>
              </a:cxn>
              <a:cxn ang="0">
                <a:pos x="151" y="118"/>
              </a:cxn>
              <a:cxn ang="0">
                <a:pos x="153" y="102"/>
              </a:cxn>
              <a:cxn ang="0">
                <a:pos x="159" y="89"/>
              </a:cxn>
              <a:cxn ang="0">
                <a:pos x="145" y="89"/>
              </a:cxn>
              <a:cxn ang="0">
                <a:pos x="137" y="86"/>
              </a:cxn>
              <a:cxn ang="0">
                <a:pos x="113" y="75"/>
              </a:cxn>
              <a:cxn ang="0">
                <a:pos x="100" y="75"/>
              </a:cxn>
              <a:cxn ang="0">
                <a:pos x="92" y="67"/>
              </a:cxn>
              <a:cxn ang="0">
                <a:pos x="84" y="48"/>
              </a:cxn>
              <a:cxn ang="0">
                <a:pos x="84" y="37"/>
              </a:cxn>
              <a:cxn ang="0">
                <a:pos x="92" y="21"/>
              </a:cxn>
              <a:cxn ang="0">
                <a:pos x="105" y="8"/>
              </a:cxn>
              <a:cxn ang="0">
                <a:pos x="108" y="3"/>
              </a:cxn>
              <a:cxn ang="0">
                <a:pos x="100" y="3"/>
              </a:cxn>
              <a:cxn ang="0">
                <a:pos x="94" y="8"/>
              </a:cxn>
              <a:cxn ang="0">
                <a:pos x="78" y="16"/>
              </a:cxn>
              <a:cxn ang="0">
                <a:pos x="68" y="21"/>
              </a:cxn>
              <a:cxn ang="0">
                <a:pos x="65" y="21"/>
              </a:cxn>
              <a:cxn ang="0">
                <a:pos x="54" y="24"/>
              </a:cxn>
              <a:cxn ang="0">
                <a:pos x="46" y="37"/>
              </a:cxn>
              <a:cxn ang="0">
                <a:pos x="43" y="43"/>
              </a:cxn>
              <a:cxn ang="0">
                <a:pos x="33" y="54"/>
              </a:cxn>
              <a:cxn ang="0">
                <a:pos x="30" y="64"/>
              </a:cxn>
              <a:cxn ang="0">
                <a:pos x="27" y="59"/>
              </a:cxn>
              <a:cxn ang="0">
                <a:pos x="25" y="62"/>
              </a:cxn>
              <a:cxn ang="0">
                <a:pos x="17" y="72"/>
              </a:cxn>
              <a:cxn ang="0">
                <a:pos x="22" y="83"/>
              </a:cxn>
              <a:cxn ang="0">
                <a:pos x="22" y="89"/>
              </a:cxn>
              <a:cxn ang="0">
                <a:pos x="22" y="99"/>
              </a:cxn>
              <a:cxn ang="0">
                <a:pos x="19" y="115"/>
              </a:cxn>
              <a:cxn ang="0">
                <a:pos x="27" y="121"/>
              </a:cxn>
              <a:cxn ang="0">
                <a:pos x="17" y="134"/>
              </a:cxn>
              <a:cxn ang="0">
                <a:pos x="0" y="153"/>
              </a:cxn>
              <a:cxn ang="0">
                <a:pos x="17" y="164"/>
              </a:cxn>
              <a:cxn ang="0">
                <a:pos x="30" y="174"/>
              </a:cxn>
              <a:cxn ang="0">
                <a:pos x="38" y="169"/>
              </a:cxn>
              <a:cxn ang="0">
                <a:pos x="49" y="174"/>
              </a:cxn>
              <a:cxn ang="0">
                <a:pos x="60" y="180"/>
              </a:cxn>
              <a:cxn ang="0">
                <a:pos x="68" y="191"/>
              </a:cxn>
              <a:cxn ang="0">
                <a:pos x="78" y="201"/>
              </a:cxn>
              <a:cxn ang="0">
                <a:pos x="86" y="209"/>
              </a:cxn>
              <a:cxn ang="0">
                <a:pos x="100" y="207"/>
              </a:cxn>
              <a:cxn ang="0">
                <a:pos x="113" y="207"/>
              </a:cxn>
              <a:cxn ang="0">
                <a:pos x="113" y="228"/>
              </a:cxn>
              <a:cxn ang="0">
                <a:pos x="121" y="234"/>
              </a:cxn>
            </a:cxnLst>
            <a:rect l="0" t="0" r="r" b="b"/>
            <a:pathLst>
              <a:path w="162" h="234">
                <a:moveTo>
                  <a:pt x="121" y="234"/>
                </a:moveTo>
                <a:lnTo>
                  <a:pt x="124" y="226"/>
                </a:lnTo>
                <a:lnTo>
                  <a:pt x="132" y="199"/>
                </a:lnTo>
                <a:lnTo>
                  <a:pt x="132" y="196"/>
                </a:lnTo>
                <a:lnTo>
                  <a:pt x="132" y="191"/>
                </a:lnTo>
                <a:lnTo>
                  <a:pt x="129" y="185"/>
                </a:lnTo>
                <a:lnTo>
                  <a:pt x="124" y="183"/>
                </a:lnTo>
                <a:lnTo>
                  <a:pt x="121" y="177"/>
                </a:lnTo>
                <a:lnTo>
                  <a:pt x="121" y="172"/>
                </a:lnTo>
                <a:lnTo>
                  <a:pt x="129" y="166"/>
                </a:lnTo>
                <a:lnTo>
                  <a:pt x="135" y="169"/>
                </a:lnTo>
                <a:lnTo>
                  <a:pt x="135" y="166"/>
                </a:lnTo>
                <a:lnTo>
                  <a:pt x="132" y="166"/>
                </a:lnTo>
                <a:lnTo>
                  <a:pt x="135" y="164"/>
                </a:lnTo>
                <a:lnTo>
                  <a:pt x="132" y="161"/>
                </a:lnTo>
                <a:lnTo>
                  <a:pt x="127" y="158"/>
                </a:lnTo>
                <a:lnTo>
                  <a:pt x="127" y="156"/>
                </a:lnTo>
                <a:lnTo>
                  <a:pt x="127" y="150"/>
                </a:lnTo>
                <a:lnTo>
                  <a:pt x="143" y="150"/>
                </a:lnTo>
                <a:lnTo>
                  <a:pt x="143" y="150"/>
                </a:lnTo>
                <a:lnTo>
                  <a:pt x="145" y="150"/>
                </a:lnTo>
                <a:lnTo>
                  <a:pt x="148" y="150"/>
                </a:lnTo>
                <a:lnTo>
                  <a:pt x="148" y="150"/>
                </a:lnTo>
                <a:lnTo>
                  <a:pt x="151" y="148"/>
                </a:lnTo>
                <a:lnTo>
                  <a:pt x="156" y="148"/>
                </a:lnTo>
                <a:lnTo>
                  <a:pt x="156" y="148"/>
                </a:lnTo>
                <a:lnTo>
                  <a:pt x="159" y="153"/>
                </a:lnTo>
                <a:lnTo>
                  <a:pt x="159" y="156"/>
                </a:lnTo>
                <a:lnTo>
                  <a:pt x="159" y="158"/>
                </a:lnTo>
                <a:lnTo>
                  <a:pt x="162" y="158"/>
                </a:lnTo>
                <a:lnTo>
                  <a:pt x="162" y="156"/>
                </a:lnTo>
                <a:lnTo>
                  <a:pt x="159" y="148"/>
                </a:lnTo>
                <a:lnTo>
                  <a:pt x="159" y="145"/>
                </a:lnTo>
                <a:lnTo>
                  <a:pt x="159" y="142"/>
                </a:lnTo>
                <a:lnTo>
                  <a:pt x="159" y="140"/>
                </a:lnTo>
                <a:lnTo>
                  <a:pt x="156" y="140"/>
                </a:lnTo>
                <a:lnTo>
                  <a:pt x="156" y="137"/>
                </a:lnTo>
                <a:lnTo>
                  <a:pt x="156" y="137"/>
                </a:lnTo>
                <a:lnTo>
                  <a:pt x="153" y="140"/>
                </a:lnTo>
                <a:lnTo>
                  <a:pt x="153" y="137"/>
                </a:lnTo>
                <a:lnTo>
                  <a:pt x="151" y="137"/>
                </a:lnTo>
                <a:lnTo>
                  <a:pt x="156" y="129"/>
                </a:lnTo>
                <a:lnTo>
                  <a:pt x="153" y="121"/>
                </a:lnTo>
                <a:lnTo>
                  <a:pt x="153" y="118"/>
                </a:lnTo>
                <a:lnTo>
                  <a:pt x="151" y="118"/>
                </a:lnTo>
                <a:lnTo>
                  <a:pt x="151" y="113"/>
                </a:lnTo>
                <a:lnTo>
                  <a:pt x="153" y="110"/>
                </a:lnTo>
                <a:lnTo>
                  <a:pt x="153" y="107"/>
                </a:lnTo>
                <a:lnTo>
                  <a:pt x="151" y="102"/>
                </a:lnTo>
                <a:lnTo>
                  <a:pt x="153" y="102"/>
                </a:lnTo>
                <a:lnTo>
                  <a:pt x="156" y="99"/>
                </a:lnTo>
                <a:lnTo>
                  <a:pt x="156" y="99"/>
                </a:lnTo>
                <a:lnTo>
                  <a:pt x="156" y="97"/>
                </a:lnTo>
                <a:lnTo>
                  <a:pt x="159" y="94"/>
                </a:lnTo>
                <a:lnTo>
                  <a:pt x="159" y="89"/>
                </a:lnTo>
                <a:lnTo>
                  <a:pt x="156" y="86"/>
                </a:lnTo>
                <a:lnTo>
                  <a:pt x="153" y="89"/>
                </a:lnTo>
                <a:lnTo>
                  <a:pt x="153" y="89"/>
                </a:lnTo>
                <a:lnTo>
                  <a:pt x="148" y="89"/>
                </a:lnTo>
                <a:lnTo>
                  <a:pt x="145" y="89"/>
                </a:lnTo>
                <a:lnTo>
                  <a:pt x="143" y="89"/>
                </a:lnTo>
                <a:lnTo>
                  <a:pt x="143" y="89"/>
                </a:lnTo>
                <a:lnTo>
                  <a:pt x="140" y="89"/>
                </a:lnTo>
                <a:lnTo>
                  <a:pt x="137" y="89"/>
                </a:lnTo>
                <a:lnTo>
                  <a:pt x="137" y="86"/>
                </a:lnTo>
                <a:lnTo>
                  <a:pt x="132" y="89"/>
                </a:lnTo>
                <a:lnTo>
                  <a:pt x="124" y="78"/>
                </a:lnTo>
                <a:lnTo>
                  <a:pt x="121" y="78"/>
                </a:lnTo>
                <a:lnTo>
                  <a:pt x="116" y="75"/>
                </a:lnTo>
                <a:lnTo>
                  <a:pt x="113" y="75"/>
                </a:lnTo>
                <a:lnTo>
                  <a:pt x="111" y="78"/>
                </a:lnTo>
                <a:lnTo>
                  <a:pt x="108" y="75"/>
                </a:lnTo>
                <a:lnTo>
                  <a:pt x="105" y="75"/>
                </a:lnTo>
                <a:lnTo>
                  <a:pt x="102" y="78"/>
                </a:lnTo>
                <a:lnTo>
                  <a:pt x="100" y="75"/>
                </a:lnTo>
                <a:lnTo>
                  <a:pt x="97" y="75"/>
                </a:lnTo>
                <a:lnTo>
                  <a:pt x="94" y="75"/>
                </a:lnTo>
                <a:lnTo>
                  <a:pt x="89" y="72"/>
                </a:lnTo>
                <a:lnTo>
                  <a:pt x="89" y="70"/>
                </a:lnTo>
                <a:lnTo>
                  <a:pt x="92" y="67"/>
                </a:lnTo>
                <a:lnTo>
                  <a:pt x="92" y="67"/>
                </a:lnTo>
                <a:lnTo>
                  <a:pt x="92" y="62"/>
                </a:lnTo>
                <a:lnTo>
                  <a:pt x="92" y="62"/>
                </a:lnTo>
                <a:lnTo>
                  <a:pt x="89" y="56"/>
                </a:lnTo>
                <a:lnTo>
                  <a:pt x="84" y="48"/>
                </a:lnTo>
                <a:lnTo>
                  <a:pt x="81" y="46"/>
                </a:lnTo>
                <a:lnTo>
                  <a:pt x="78" y="48"/>
                </a:lnTo>
                <a:lnTo>
                  <a:pt x="81" y="46"/>
                </a:lnTo>
                <a:lnTo>
                  <a:pt x="81" y="40"/>
                </a:lnTo>
                <a:lnTo>
                  <a:pt x="84" y="37"/>
                </a:lnTo>
                <a:lnTo>
                  <a:pt x="81" y="35"/>
                </a:lnTo>
                <a:lnTo>
                  <a:pt x="81" y="32"/>
                </a:lnTo>
                <a:lnTo>
                  <a:pt x="86" y="27"/>
                </a:lnTo>
                <a:lnTo>
                  <a:pt x="89" y="24"/>
                </a:lnTo>
                <a:lnTo>
                  <a:pt x="92" y="21"/>
                </a:lnTo>
                <a:lnTo>
                  <a:pt x="94" y="19"/>
                </a:lnTo>
                <a:lnTo>
                  <a:pt x="94" y="19"/>
                </a:lnTo>
                <a:lnTo>
                  <a:pt x="100" y="13"/>
                </a:lnTo>
                <a:lnTo>
                  <a:pt x="105" y="11"/>
                </a:lnTo>
                <a:lnTo>
                  <a:pt x="105" y="8"/>
                </a:lnTo>
                <a:lnTo>
                  <a:pt x="108" y="8"/>
                </a:lnTo>
                <a:lnTo>
                  <a:pt x="108" y="8"/>
                </a:lnTo>
                <a:lnTo>
                  <a:pt x="111" y="8"/>
                </a:lnTo>
                <a:lnTo>
                  <a:pt x="111" y="5"/>
                </a:lnTo>
                <a:lnTo>
                  <a:pt x="108" y="3"/>
                </a:lnTo>
                <a:lnTo>
                  <a:pt x="102" y="0"/>
                </a:lnTo>
                <a:lnTo>
                  <a:pt x="102" y="0"/>
                </a:lnTo>
                <a:lnTo>
                  <a:pt x="100" y="3"/>
                </a:lnTo>
                <a:lnTo>
                  <a:pt x="100" y="3"/>
                </a:lnTo>
                <a:lnTo>
                  <a:pt x="100" y="3"/>
                </a:lnTo>
                <a:lnTo>
                  <a:pt x="97" y="5"/>
                </a:lnTo>
                <a:lnTo>
                  <a:pt x="94" y="5"/>
                </a:lnTo>
                <a:lnTo>
                  <a:pt x="94" y="5"/>
                </a:lnTo>
                <a:lnTo>
                  <a:pt x="92" y="5"/>
                </a:lnTo>
                <a:lnTo>
                  <a:pt x="94" y="8"/>
                </a:lnTo>
                <a:lnTo>
                  <a:pt x="92" y="8"/>
                </a:lnTo>
                <a:lnTo>
                  <a:pt x="89" y="11"/>
                </a:lnTo>
                <a:lnTo>
                  <a:pt x="84" y="13"/>
                </a:lnTo>
                <a:lnTo>
                  <a:pt x="81" y="16"/>
                </a:lnTo>
                <a:lnTo>
                  <a:pt x="78" y="16"/>
                </a:lnTo>
                <a:lnTo>
                  <a:pt x="73" y="16"/>
                </a:lnTo>
                <a:lnTo>
                  <a:pt x="70" y="16"/>
                </a:lnTo>
                <a:lnTo>
                  <a:pt x="68" y="19"/>
                </a:lnTo>
                <a:lnTo>
                  <a:pt x="68" y="19"/>
                </a:lnTo>
                <a:lnTo>
                  <a:pt x="68" y="21"/>
                </a:lnTo>
                <a:lnTo>
                  <a:pt x="68" y="24"/>
                </a:lnTo>
                <a:lnTo>
                  <a:pt x="65" y="27"/>
                </a:lnTo>
                <a:lnTo>
                  <a:pt x="65" y="24"/>
                </a:lnTo>
                <a:lnTo>
                  <a:pt x="65" y="24"/>
                </a:lnTo>
                <a:lnTo>
                  <a:pt x="65" y="21"/>
                </a:lnTo>
                <a:lnTo>
                  <a:pt x="65" y="21"/>
                </a:lnTo>
                <a:lnTo>
                  <a:pt x="62" y="21"/>
                </a:lnTo>
                <a:lnTo>
                  <a:pt x="60" y="19"/>
                </a:lnTo>
                <a:lnTo>
                  <a:pt x="60" y="21"/>
                </a:lnTo>
                <a:lnTo>
                  <a:pt x="54" y="24"/>
                </a:lnTo>
                <a:lnTo>
                  <a:pt x="51" y="24"/>
                </a:lnTo>
                <a:lnTo>
                  <a:pt x="49" y="29"/>
                </a:lnTo>
                <a:lnTo>
                  <a:pt x="46" y="35"/>
                </a:lnTo>
                <a:lnTo>
                  <a:pt x="46" y="37"/>
                </a:lnTo>
                <a:lnTo>
                  <a:pt x="46" y="37"/>
                </a:lnTo>
                <a:lnTo>
                  <a:pt x="49" y="37"/>
                </a:lnTo>
                <a:lnTo>
                  <a:pt x="49" y="40"/>
                </a:lnTo>
                <a:lnTo>
                  <a:pt x="46" y="43"/>
                </a:lnTo>
                <a:lnTo>
                  <a:pt x="46" y="43"/>
                </a:lnTo>
                <a:lnTo>
                  <a:pt x="43" y="43"/>
                </a:lnTo>
                <a:lnTo>
                  <a:pt x="41" y="46"/>
                </a:lnTo>
                <a:lnTo>
                  <a:pt x="38" y="48"/>
                </a:lnTo>
                <a:lnTo>
                  <a:pt x="35" y="48"/>
                </a:lnTo>
                <a:lnTo>
                  <a:pt x="33" y="54"/>
                </a:lnTo>
                <a:lnTo>
                  <a:pt x="33" y="54"/>
                </a:lnTo>
                <a:lnTo>
                  <a:pt x="30" y="54"/>
                </a:lnTo>
                <a:lnTo>
                  <a:pt x="30" y="56"/>
                </a:lnTo>
                <a:lnTo>
                  <a:pt x="33" y="59"/>
                </a:lnTo>
                <a:lnTo>
                  <a:pt x="33" y="62"/>
                </a:lnTo>
                <a:lnTo>
                  <a:pt x="30" y="64"/>
                </a:lnTo>
                <a:lnTo>
                  <a:pt x="30" y="64"/>
                </a:lnTo>
                <a:lnTo>
                  <a:pt x="27" y="62"/>
                </a:lnTo>
                <a:lnTo>
                  <a:pt x="27" y="62"/>
                </a:lnTo>
                <a:lnTo>
                  <a:pt x="27" y="59"/>
                </a:lnTo>
                <a:lnTo>
                  <a:pt x="27" y="59"/>
                </a:lnTo>
                <a:lnTo>
                  <a:pt x="25" y="56"/>
                </a:lnTo>
                <a:lnTo>
                  <a:pt x="22" y="54"/>
                </a:lnTo>
                <a:lnTo>
                  <a:pt x="22" y="56"/>
                </a:lnTo>
                <a:lnTo>
                  <a:pt x="22" y="59"/>
                </a:lnTo>
                <a:lnTo>
                  <a:pt x="25" y="62"/>
                </a:lnTo>
                <a:lnTo>
                  <a:pt x="22" y="64"/>
                </a:lnTo>
                <a:lnTo>
                  <a:pt x="19" y="67"/>
                </a:lnTo>
                <a:lnTo>
                  <a:pt x="19" y="70"/>
                </a:lnTo>
                <a:lnTo>
                  <a:pt x="17" y="70"/>
                </a:lnTo>
                <a:lnTo>
                  <a:pt x="17" y="72"/>
                </a:lnTo>
                <a:lnTo>
                  <a:pt x="17" y="75"/>
                </a:lnTo>
                <a:lnTo>
                  <a:pt x="17" y="78"/>
                </a:lnTo>
                <a:lnTo>
                  <a:pt x="17" y="80"/>
                </a:lnTo>
                <a:lnTo>
                  <a:pt x="19" y="83"/>
                </a:lnTo>
                <a:lnTo>
                  <a:pt x="22" y="83"/>
                </a:lnTo>
                <a:lnTo>
                  <a:pt x="22" y="83"/>
                </a:lnTo>
                <a:lnTo>
                  <a:pt x="22" y="83"/>
                </a:lnTo>
                <a:lnTo>
                  <a:pt x="25" y="86"/>
                </a:lnTo>
                <a:lnTo>
                  <a:pt x="22" y="89"/>
                </a:lnTo>
                <a:lnTo>
                  <a:pt x="22" y="89"/>
                </a:lnTo>
                <a:lnTo>
                  <a:pt x="22" y="91"/>
                </a:lnTo>
                <a:lnTo>
                  <a:pt x="22" y="97"/>
                </a:lnTo>
                <a:lnTo>
                  <a:pt x="22" y="97"/>
                </a:lnTo>
                <a:lnTo>
                  <a:pt x="19" y="99"/>
                </a:lnTo>
                <a:lnTo>
                  <a:pt x="22" y="99"/>
                </a:lnTo>
                <a:lnTo>
                  <a:pt x="22" y="102"/>
                </a:lnTo>
                <a:lnTo>
                  <a:pt x="22" y="107"/>
                </a:lnTo>
                <a:lnTo>
                  <a:pt x="22" y="113"/>
                </a:lnTo>
                <a:lnTo>
                  <a:pt x="22" y="115"/>
                </a:lnTo>
                <a:lnTo>
                  <a:pt x="19" y="115"/>
                </a:lnTo>
                <a:lnTo>
                  <a:pt x="22" y="118"/>
                </a:lnTo>
                <a:lnTo>
                  <a:pt x="25" y="118"/>
                </a:lnTo>
                <a:lnTo>
                  <a:pt x="25" y="118"/>
                </a:lnTo>
                <a:lnTo>
                  <a:pt x="25" y="121"/>
                </a:lnTo>
                <a:lnTo>
                  <a:pt x="27" y="121"/>
                </a:lnTo>
                <a:lnTo>
                  <a:pt x="27" y="123"/>
                </a:lnTo>
                <a:lnTo>
                  <a:pt x="25" y="123"/>
                </a:lnTo>
                <a:lnTo>
                  <a:pt x="25" y="126"/>
                </a:lnTo>
                <a:lnTo>
                  <a:pt x="19" y="132"/>
                </a:lnTo>
                <a:lnTo>
                  <a:pt x="17" y="134"/>
                </a:lnTo>
                <a:lnTo>
                  <a:pt x="14" y="140"/>
                </a:lnTo>
                <a:lnTo>
                  <a:pt x="8" y="140"/>
                </a:lnTo>
                <a:lnTo>
                  <a:pt x="6" y="142"/>
                </a:lnTo>
                <a:lnTo>
                  <a:pt x="0" y="148"/>
                </a:lnTo>
                <a:lnTo>
                  <a:pt x="0" y="153"/>
                </a:lnTo>
                <a:lnTo>
                  <a:pt x="0" y="156"/>
                </a:lnTo>
                <a:lnTo>
                  <a:pt x="3" y="158"/>
                </a:lnTo>
                <a:lnTo>
                  <a:pt x="8" y="161"/>
                </a:lnTo>
                <a:lnTo>
                  <a:pt x="14" y="164"/>
                </a:lnTo>
                <a:lnTo>
                  <a:pt x="17" y="164"/>
                </a:lnTo>
                <a:lnTo>
                  <a:pt x="19" y="166"/>
                </a:lnTo>
                <a:lnTo>
                  <a:pt x="19" y="169"/>
                </a:lnTo>
                <a:lnTo>
                  <a:pt x="19" y="172"/>
                </a:lnTo>
                <a:lnTo>
                  <a:pt x="25" y="172"/>
                </a:lnTo>
                <a:lnTo>
                  <a:pt x="30" y="174"/>
                </a:lnTo>
                <a:lnTo>
                  <a:pt x="30" y="174"/>
                </a:lnTo>
                <a:lnTo>
                  <a:pt x="35" y="177"/>
                </a:lnTo>
                <a:lnTo>
                  <a:pt x="38" y="174"/>
                </a:lnTo>
                <a:lnTo>
                  <a:pt x="35" y="172"/>
                </a:lnTo>
                <a:lnTo>
                  <a:pt x="38" y="169"/>
                </a:lnTo>
                <a:lnTo>
                  <a:pt x="41" y="169"/>
                </a:lnTo>
                <a:lnTo>
                  <a:pt x="43" y="172"/>
                </a:lnTo>
                <a:lnTo>
                  <a:pt x="46" y="172"/>
                </a:lnTo>
                <a:lnTo>
                  <a:pt x="46" y="174"/>
                </a:lnTo>
                <a:lnTo>
                  <a:pt x="49" y="174"/>
                </a:lnTo>
                <a:lnTo>
                  <a:pt x="49" y="174"/>
                </a:lnTo>
                <a:lnTo>
                  <a:pt x="49" y="174"/>
                </a:lnTo>
                <a:lnTo>
                  <a:pt x="51" y="177"/>
                </a:lnTo>
                <a:lnTo>
                  <a:pt x="57" y="177"/>
                </a:lnTo>
                <a:lnTo>
                  <a:pt x="60" y="180"/>
                </a:lnTo>
                <a:lnTo>
                  <a:pt x="60" y="180"/>
                </a:lnTo>
                <a:lnTo>
                  <a:pt x="62" y="185"/>
                </a:lnTo>
                <a:lnTo>
                  <a:pt x="62" y="188"/>
                </a:lnTo>
                <a:lnTo>
                  <a:pt x="65" y="191"/>
                </a:lnTo>
                <a:lnTo>
                  <a:pt x="68" y="191"/>
                </a:lnTo>
                <a:lnTo>
                  <a:pt x="73" y="193"/>
                </a:lnTo>
                <a:lnTo>
                  <a:pt x="76" y="196"/>
                </a:lnTo>
                <a:lnTo>
                  <a:pt x="76" y="201"/>
                </a:lnTo>
                <a:lnTo>
                  <a:pt x="78" y="201"/>
                </a:lnTo>
                <a:lnTo>
                  <a:pt x="78" y="201"/>
                </a:lnTo>
                <a:lnTo>
                  <a:pt x="81" y="204"/>
                </a:lnTo>
                <a:lnTo>
                  <a:pt x="81" y="207"/>
                </a:lnTo>
                <a:lnTo>
                  <a:pt x="81" y="209"/>
                </a:lnTo>
                <a:lnTo>
                  <a:pt x="84" y="209"/>
                </a:lnTo>
                <a:lnTo>
                  <a:pt x="86" y="209"/>
                </a:lnTo>
                <a:lnTo>
                  <a:pt x="89" y="209"/>
                </a:lnTo>
                <a:lnTo>
                  <a:pt x="92" y="209"/>
                </a:lnTo>
                <a:lnTo>
                  <a:pt x="92" y="209"/>
                </a:lnTo>
                <a:lnTo>
                  <a:pt x="97" y="207"/>
                </a:lnTo>
                <a:lnTo>
                  <a:pt x="100" y="207"/>
                </a:lnTo>
                <a:lnTo>
                  <a:pt x="105" y="209"/>
                </a:lnTo>
                <a:lnTo>
                  <a:pt x="108" y="207"/>
                </a:lnTo>
                <a:lnTo>
                  <a:pt x="111" y="207"/>
                </a:lnTo>
                <a:lnTo>
                  <a:pt x="113" y="209"/>
                </a:lnTo>
                <a:lnTo>
                  <a:pt x="113" y="207"/>
                </a:lnTo>
                <a:lnTo>
                  <a:pt x="116" y="209"/>
                </a:lnTo>
                <a:lnTo>
                  <a:pt x="119" y="212"/>
                </a:lnTo>
                <a:lnTo>
                  <a:pt x="121" y="209"/>
                </a:lnTo>
                <a:lnTo>
                  <a:pt x="121" y="212"/>
                </a:lnTo>
                <a:lnTo>
                  <a:pt x="113" y="228"/>
                </a:lnTo>
                <a:lnTo>
                  <a:pt x="113" y="228"/>
                </a:lnTo>
                <a:lnTo>
                  <a:pt x="116" y="228"/>
                </a:lnTo>
                <a:lnTo>
                  <a:pt x="119" y="228"/>
                </a:lnTo>
                <a:lnTo>
                  <a:pt x="121" y="231"/>
                </a:lnTo>
                <a:lnTo>
                  <a:pt x="121" y="23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5" name="Freeform 1342"/>
          <p:cNvSpPr>
            <a:spLocks noEditPoints="1"/>
          </p:cNvSpPr>
          <p:nvPr/>
        </p:nvSpPr>
        <p:spPr bwMode="auto">
          <a:xfrm>
            <a:off x="4256788" y="4320612"/>
            <a:ext cx="122867" cy="135153"/>
          </a:xfrm>
          <a:custGeom>
            <a:avLst/>
            <a:gdLst/>
            <a:ahLst/>
            <a:cxnLst>
              <a:cxn ang="0">
                <a:pos x="78" y="18"/>
              </a:cxn>
              <a:cxn ang="0">
                <a:pos x="75" y="16"/>
              </a:cxn>
              <a:cxn ang="0">
                <a:pos x="70" y="13"/>
              </a:cxn>
              <a:cxn ang="0">
                <a:pos x="64" y="16"/>
              </a:cxn>
              <a:cxn ang="0">
                <a:pos x="64" y="21"/>
              </a:cxn>
              <a:cxn ang="0">
                <a:pos x="59" y="18"/>
              </a:cxn>
              <a:cxn ang="0">
                <a:pos x="48" y="16"/>
              </a:cxn>
              <a:cxn ang="0">
                <a:pos x="48" y="10"/>
              </a:cxn>
              <a:cxn ang="0">
                <a:pos x="43" y="8"/>
              </a:cxn>
              <a:cxn ang="0">
                <a:pos x="32" y="2"/>
              </a:cxn>
              <a:cxn ang="0">
                <a:pos x="29" y="2"/>
              </a:cxn>
              <a:cxn ang="0">
                <a:pos x="19" y="8"/>
              </a:cxn>
              <a:cxn ang="0">
                <a:pos x="11" y="10"/>
              </a:cxn>
              <a:cxn ang="0">
                <a:pos x="13" y="16"/>
              </a:cxn>
              <a:cxn ang="0">
                <a:pos x="13" y="21"/>
              </a:cxn>
              <a:cxn ang="0">
                <a:pos x="8" y="29"/>
              </a:cxn>
              <a:cxn ang="0">
                <a:pos x="8" y="35"/>
              </a:cxn>
              <a:cxn ang="0">
                <a:pos x="3" y="37"/>
              </a:cxn>
              <a:cxn ang="0">
                <a:pos x="3" y="43"/>
              </a:cxn>
              <a:cxn ang="0">
                <a:pos x="3" y="48"/>
              </a:cxn>
              <a:cxn ang="0">
                <a:pos x="0" y="51"/>
              </a:cxn>
              <a:cxn ang="0">
                <a:pos x="5" y="56"/>
              </a:cxn>
              <a:cxn ang="0">
                <a:pos x="11" y="59"/>
              </a:cxn>
              <a:cxn ang="0">
                <a:pos x="13" y="56"/>
              </a:cxn>
              <a:cxn ang="0">
                <a:pos x="16" y="51"/>
              </a:cxn>
              <a:cxn ang="0">
                <a:pos x="16" y="56"/>
              </a:cxn>
              <a:cxn ang="0">
                <a:pos x="16" y="53"/>
              </a:cxn>
              <a:cxn ang="0">
                <a:pos x="19" y="56"/>
              </a:cxn>
              <a:cxn ang="0">
                <a:pos x="19" y="61"/>
              </a:cxn>
              <a:cxn ang="0">
                <a:pos x="13" y="70"/>
              </a:cxn>
              <a:cxn ang="0">
                <a:pos x="16" y="72"/>
              </a:cxn>
              <a:cxn ang="0">
                <a:pos x="11" y="78"/>
              </a:cxn>
              <a:cxn ang="0">
                <a:pos x="13" y="80"/>
              </a:cxn>
              <a:cxn ang="0">
                <a:pos x="16" y="80"/>
              </a:cxn>
              <a:cxn ang="0">
                <a:pos x="24" y="83"/>
              </a:cxn>
              <a:cxn ang="0">
                <a:pos x="29" y="88"/>
              </a:cxn>
              <a:cxn ang="0">
                <a:pos x="43" y="64"/>
              </a:cxn>
              <a:cxn ang="0">
                <a:pos x="59" y="56"/>
              </a:cxn>
              <a:cxn ang="0">
                <a:pos x="72" y="45"/>
              </a:cxn>
              <a:cxn ang="0">
                <a:pos x="80" y="35"/>
              </a:cxn>
              <a:cxn ang="0">
                <a:pos x="80" y="32"/>
              </a:cxn>
              <a:cxn ang="0">
                <a:pos x="78" y="24"/>
              </a:cxn>
              <a:cxn ang="0">
                <a:pos x="78" y="18"/>
              </a:cxn>
              <a:cxn ang="0">
                <a:pos x="78" y="18"/>
              </a:cxn>
              <a:cxn ang="0">
                <a:pos x="11" y="61"/>
              </a:cxn>
              <a:cxn ang="0">
                <a:pos x="13" y="59"/>
              </a:cxn>
              <a:cxn ang="0">
                <a:pos x="13" y="61"/>
              </a:cxn>
              <a:cxn ang="0">
                <a:pos x="13" y="64"/>
              </a:cxn>
              <a:cxn ang="0">
                <a:pos x="11" y="64"/>
              </a:cxn>
            </a:cxnLst>
            <a:rect l="0" t="0" r="r" b="b"/>
            <a:pathLst>
              <a:path w="80" h="88">
                <a:moveTo>
                  <a:pt x="78" y="18"/>
                </a:moveTo>
                <a:lnTo>
                  <a:pt x="78" y="18"/>
                </a:lnTo>
                <a:lnTo>
                  <a:pt x="75" y="18"/>
                </a:lnTo>
                <a:lnTo>
                  <a:pt x="75" y="16"/>
                </a:lnTo>
                <a:lnTo>
                  <a:pt x="72" y="16"/>
                </a:lnTo>
                <a:lnTo>
                  <a:pt x="70" y="13"/>
                </a:lnTo>
                <a:lnTo>
                  <a:pt x="67" y="13"/>
                </a:lnTo>
                <a:lnTo>
                  <a:pt x="64" y="16"/>
                </a:lnTo>
                <a:lnTo>
                  <a:pt x="67" y="18"/>
                </a:lnTo>
                <a:lnTo>
                  <a:pt x="64" y="21"/>
                </a:lnTo>
                <a:lnTo>
                  <a:pt x="59" y="18"/>
                </a:lnTo>
                <a:lnTo>
                  <a:pt x="59" y="18"/>
                </a:lnTo>
                <a:lnTo>
                  <a:pt x="54" y="16"/>
                </a:lnTo>
                <a:lnTo>
                  <a:pt x="48" y="16"/>
                </a:lnTo>
                <a:lnTo>
                  <a:pt x="48" y="13"/>
                </a:lnTo>
                <a:lnTo>
                  <a:pt x="48" y="10"/>
                </a:lnTo>
                <a:lnTo>
                  <a:pt x="46" y="8"/>
                </a:lnTo>
                <a:lnTo>
                  <a:pt x="43" y="8"/>
                </a:lnTo>
                <a:lnTo>
                  <a:pt x="37" y="5"/>
                </a:lnTo>
                <a:lnTo>
                  <a:pt x="32" y="2"/>
                </a:lnTo>
                <a:lnTo>
                  <a:pt x="29" y="0"/>
                </a:lnTo>
                <a:lnTo>
                  <a:pt x="29" y="2"/>
                </a:lnTo>
                <a:lnTo>
                  <a:pt x="24" y="2"/>
                </a:lnTo>
                <a:lnTo>
                  <a:pt x="19" y="8"/>
                </a:lnTo>
                <a:lnTo>
                  <a:pt x="16" y="8"/>
                </a:lnTo>
                <a:lnTo>
                  <a:pt x="11" y="10"/>
                </a:lnTo>
                <a:lnTo>
                  <a:pt x="13" y="13"/>
                </a:lnTo>
                <a:lnTo>
                  <a:pt x="13" y="16"/>
                </a:lnTo>
                <a:lnTo>
                  <a:pt x="13" y="16"/>
                </a:lnTo>
                <a:lnTo>
                  <a:pt x="13" y="21"/>
                </a:lnTo>
                <a:lnTo>
                  <a:pt x="8" y="27"/>
                </a:lnTo>
                <a:lnTo>
                  <a:pt x="8" y="29"/>
                </a:lnTo>
                <a:lnTo>
                  <a:pt x="8" y="29"/>
                </a:lnTo>
                <a:lnTo>
                  <a:pt x="8" y="35"/>
                </a:lnTo>
                <a:lnTo>
                  <a:pt x="3" y="35"/>
                </a:lnTo>
                <a:lnTo>
                  <a:pt x="3" y="37"/>
                </a:lnTo>
                <a:lnTo>
                  <a:pt x="3" y="40"/>
                </a:lnTo>
                <a:lnTo>
                  <a:pt x="3" y="43"/>
                </a:lnTo>
                <a:lnTo>
                  <a:pt x="3" y="45"/>
                </a:lnTo>
                <a:lnTo>
                  <a:pt x="3" y="48"/>
                </a:lnTo>
                <a:lnTo>
                  <a:pt x="3" y="51"/>
                </a:lnTo>
                <a:lnTo>
                  <a:pt x="0" y="51"/>
                </a:lnTo>
                <a:lnTo>
                  <a:pt x="3" y="53"/>
                </a:lnTo>
                <a:lnTo>
                  <a:pt x="5" y="56"/>
                </a:lnTo>
                <a:lnTo>
                  <a:pt x="8" y="59"/>
                </a:lnTo>
                <a:lnTo>
                  <a:pt x="11" y="59"/>
                </a:lnTo>
                <a:lnTo>
                  <a:pt x="11" y="59"/>
                </a:lnTo>
                <a:lnTo>
                  <a:pt x="13" y="56"/>
                </a:lnTo>
                <a:lnTo>
                  <a:pt x="13" y="53"/>
                </a:lnTo>
                <a:lnTo>
                  <a:pt x="16" y="51"/>
                </a:lnTo>
                <a:lnTo>
                  <a:pt x="16" y="53"/>
                </a:lnTo>
                <a:lnTo>
                  <a:pt x="16" y="56"/>
                </a:lnTo>
                <a:lnTo>
                  <a:pt x="16" y="56"/>
                </a:lnTo>
                <a:lnTo>
                  <a:pt x="16" y="53"/>
                </a:lnTo>
                <a:lnTo>
                  <a:pt x="16" y="53"/>
                </a:lnTo>
                <a:lnTo>
                  <a:pt x="19" y="56"/>
                </a:lnTo>
                <a:lnTo>
                  <a:pt x="16" y="61"/>
                </a:lnTo>
                <a:lnTo>
                  <a:pt x="19" y="61"/>
                </a:lnTo>
                <a:lnTo>
                  <a:pt x="16" y="67"/>
                </a:lnTo>
                <a:lnTo>
                  <a:pt x="13" y="70"/>
                </a:lnTo>
                <a:lnTo>
                  <a:pt x="13" y="70"/>
                </a:lnTo>
                <a:lnTo>
                  <a:pt x="16" y="72"/>
                </a:lnTo>
                <a:lnTo>
                  <a:pt x="13" y="75"/>
                </a:lnTo>
                <a:lnTo>
                  <a:pt x="11" y="78"/>
                </a:lnTo>
                <a:lnTo>
                  <a:pt x="11" y="80"/>
                </a:lnTo>
                <a:lnTo>
                  <a:pt x="13" y="80"/>
                </a:lnTo>
                <a:lnTo>
                  <a:pt x="16" y="78"/>
                </a:lnTo>
                <a:lnTo>
                  <a:pt x="16" y="80"/>
                </a:lnTo>
                <a:lnTo>
                  <a:pt x="21" y="80"/>
                </a:lnTo>
                <a:lnTo>
                  <a:pt x="24" y="83"/>
                </a:lnTo>
                <a:lnTo>
                  <a:pt x="27" y="88"/>
                </a:lnTo>
                <a:lnTo>
                  <a:pt x="29" y="88"/>
                </a:lnTo>
                <a:lnTo>
                  <a:pt x="32" y="86"/>
                </a:lnTo>
                <a:lnTo>
                  <a:pt x="43" y="64"/>
                </a:lnTo>
                <a:lnTo>
                  <a:pt x="46" y="61"/>
                </a:lnTo>
                <a:lnTo>
                  <a:pt x="59" y="56"/>
                </a:lnTo>
                <a:lnTo>
                  <a:pt x="64" y="53"/>
                </a:lnTo>
                <a:lnTo>
                  <a:pt x="72" y="45"/>
                </a:lnTo>
                <a:lnTo>
                  <a:pt x="78" y="35"/>
                </a:lnTo>
                <a:lnTo>
                  <a:pt x="80" y="35"/>
                </a:lnTo>
                <a:lnTo>
                  <a:pt x="80" y="35"/>
                </a:lnTo>
                <a:lnTo>
                  <a:pt x="80" y="32"/>
                </a:lnTo>
                <a:lnTo>
                  <a:pt x="80" y="29"/>
                </a:lnTo>
                <a:lnTo>
                  <a:pt x="78" y="24"/>
                </a:lnTo>
                <a:lnTo>
                  <a:pt x="78" y="21"/>
                </a:lnTo>
                <a:lnTo>
                  <a:pt x="78" y="18"/>
                </a:lnTo>
                <a:lnTo>
                  <a:pt x="78" y="18"/>
                </a:lnTo>
                <a:lnTo>
                  <a:pt x="78" y="18"/>
                </a:lnTo>
                <a:close/>
                <a:moveTo>
                  <a:pt x="11" y="64"/>
                </a:moveTo>
                <a:lnTo>
                  <a:pt x="11" y="61"/>
                </a:lnTo>
                <a:lnTo>
                  <a:pt x="11" y="61"/>
                </a:lnTo>
                <a:lnTo>
                  <a:pt x="13" y="59"/>
                </a:lnTo>
                <a:lnTo>
                  <a:pt x="13" y="59"/>
                </a:lnTo>
                <a:lnTo>
                  <a:pt x="13" y="61"/>
                </a:lnTo>
                <a:lnTo>
                  <a:pt x="13" y="61"/>
                </a:lnTo>
                <a:lnTo>
                  <a:pt x="13" y="64"/>
                </a:lnTo>
                <a:lnTo>
                  <a:pt x="11" y="64"/>
                </a:lnTo>
                <a:lnTo>
                  <a:pt x="11" y="6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6" name="Freeform 1343"/>
          <p:cNvSpPr>
            <a:spLocks/>
          </p:cNvSpPr>
          <p:nvPr/>
        </p:nvSpPr>
        <p:spPr bwMode="auto">
          <a:xfrm>
            <a:off x="4252181" y="4348257"/>
            <a:ext cx="268772" cy="400853"/>
          </a:xfrm>
          <a:custGeom>
            <a:avLst/>
            <a:gdLst/>
            <a:ahLst/>
            <a:cxnLst>
              <a:cxn ang="0">
                <a:pos x="159" y="154"/>
              </a:cxn>
              <a:cxn ang="0">
                <a:pos x="148" y="154"/>
              </a:cxn>
              <a:cxn ang="0">
                <a:pos x="151" y="138"/>
              </a:cxn>
              <a:cxn ang="0">
                <a:pos x="137" y="140"/>
              </a:cxn>
              <a:cxn ang="0">
                <a:pos x="121" y="132"/>
              </a:cxn>
              <a:cxn ang="0">
                <a:pos x="105" y="116"/>
              </a:cxn>
              <a:cxn ang="0">
                <a:pos x="102" y="105"/>
              </a:cxn>
              <a:cxn ang="0">
                <a:pos x="105" y="97"/>
              </a:cxn>
              <a:cxn ang="0">
                <a:pos x="110" y="89"/>
              </a:cxn>
              <a:cxn ang="0">
                <a:pos x="113" y="78"/>
              </a:cxn>
              <a:cxn ang="0">
                <a:pos x="121" y="68"/>
              </a:cxn>
              <a:cxn ang="0">
                <a:pos x="143" y="62"/>
              </a:cxn>
              <a:cxn ang="0">
                <a:pos x="148" y="60"/>
              </a:cxn>
              <a:cxn ang="0">
                <a:pos x="153" y="60"/>
              </a:cxn>
              <a:cxn ang="0">
                <a:pos x="145" y="54"/>
              </a:cxn>
              <a:cxn ang="0">
                <a:pos x="151" y="38"/>
              </a:cxn>
              <a:cxn ang="0">
                <a:pos x="143" y="33"/>
              </a:cxn>
              <a:cxn ang="0">
                <a:pos x="129" y="33"/>
              </a:cxn>
              <a:cxn ang="0">
                <a:pos x="118" y="35"/>
              </a:cxn>
              <a:cxn ang="0">
                <a:pos x="113" y="30"/>
              </a:cxn>
              <a:cxn ang="0">
                <a:pos x="108" y="22"/>
              </a:cxn>
              <a:cxn ang="0">
                <a:pos x="94" y="14"/>
              </a:cxn>
              <a:cxn ang="0">
                <a:pos x="89" y="3"/>
              </a:cxn>
              <a:cxn ang="0">
                <a:pos x="81" y="3"/>
              </a:cxn>
              <a:cxn ang="0">
                <a:pos x="83" y="17"/>
              </a:cxn>
              <a:cxn ang="0">
                <a:pos x="67" y="35"/>
              </a:cxn>
              <a:cxn ang="0">
                <a:pos x="35" y="68"/>
              </a:cxn>
              <a:cxn ang="0">
                <a:pos x="24" y="62"/>
              </a:cxn>
              <a:cxn ang="0">
                <a:pos x="14" y="62"/>
              </a:cxn>
              <a:cxn ang="0">
                <a:pos x="16" y="52"/>
              </a:cxn>
              <a:cxn ang="0">
                <a:pos x="6" y="57"/>
              </a:cxn>
              <a:cxn ang="0">
                <a:pos x="0" y="68"/>
              </a:cxn>
              <a:cxn ang="0">
                <a:pos x="0" y="76"/>
              </a:cxn>
              <a:cxn ang="0">
                <a:pos x="3" y="84"/>
              </a:cxn>
              <a:cxn ang="0">
                <a:pos x="6" y="89"/>
              </a:cxn>
              <a:cxn ang="0">
                <a:pos x="22" y="97"/>
              </a:cxn>
              <a:cxn ang="0">
                <a:pos x="27" y="111"/>
              </a:cxn>
              <a:cxn ang="0">
                <a:pos x="38" y="124"/>
              </a:cxn>
              <a:cxn ang="0">
                <a:pos x="43" y="138"/>
              </a:cxn>
              <a:cxn ang="0">
                <a:pos x="51" y="151"/>
              </a:cxn>
              <a:cxn ang="0">
                <a:pos x="54" y="159"/>
              </a:cxn>
              <a:cxn ang="0">
                <a:pos x="62" y="172"/>
              </a:cxn>
              <a:cxn ang="0">
                <a:pos x="70" y="186"/>
              </a:cxn>
              <a:cxn ang="0">
                <a:pos x="73" y="194"/>
              </a:cxn>
              <a:cxn ang="0">
                <a:pos x="73" y="199"/>
              </a:cxn>
              <a:cxn ang="0">
                <a:pos x="81" y="207"/>
              </a:cxn>
              <a:cxn ang="0">
                <a:pos x="89" y="213"/>
              </a:cxn>
              <a:cxn ang="0">
                <a:pos x="97" y="218"/>
              </a:cxn>
              <a:cxn ang="0">
                <a:pos x="105" y="223"/>
              </a:cxn>
              <a:cxn ang="0">
                <a:pos x="113" y="229"/>
              </a:cxn>
              <a:cxn ang="0">
                <a:pos x="124" y="234"/>
              </a:cxn>
              <a:cxn ang="0">
                <a:pos x="132" y="240"/>
              </a:cxn>
              <a:cxn ang="0">
                <a:pos x="140" y="248"/>
              </a:cxn>
              <a:cxn ang="0">
                <a:pos x="145" y="250"/>
              </a:cxn>
              <a:cxn ang="0">
                <a:pos x="156" y="261"/>
              </a:cxn>
              <a:cxn ang="0">
                <a:pos x="167" y="256"/>
              </a:cxn>
              <a:cxn ang="0">
                <a:pos x="167" y="245"/>
              </a:cxn>
              <a:cxn ang="0">
                <a:pos x="167" y="242"/>
              </a:cxn>
              <a:cxn ang="0">
                <a:pos x="175" y="229"/>
              </a:cxn>
              <a:cxn ang="0">
                <a:pos x="169" y="213"/>
              </a:cxn>
              <a:cxn ang="0">
                <a:pos x="172" y="197"/>
              </a:cxn>
              <a:cxn ang="0">
                <a:pos x="175" y="175"/>
              </a:cxn>
            </a:cxnLst>
            <a:rect l="0" t="0" r="r" b="b"/>
            <a:pathLst>
              <a:path w="175" h="261">
                <a:moveTo>
                  <a:pt x="161" y="154"/>
                </a:moveTo>
                <a:lnTo>
                  <a:pt x="161" y="154"/>
                </a:lnTo>
                <a:lnTo>
                  <a:pt x="161" y="154"/>
                </a:lnTo>
                <a:lnTo>
                  <a:pt x="159" y="154"/>
                </a:lnTo>
                <a:lnTo>
                  <a:pt x="156" y="154"/>
                </a:lnTo>
                <a:lnTo>
                  <a:pt x="153" y="154"/>
                </a:lnTo>
                <a:lnTo>
                  <a:pt x="151" y="156"/>
                </a:lnTo>
                <a:lnTo>
                  <a:pt x="148" y="154"/>
                </a:lnTo>
                <a:lnTo>
                  <a:pt x="148" y="151"/>
                </a:lnTo>
                <a:lnTo>
                  <a:pt x="148" y="143"/>
                </a:lnTo>
                <a:lnTo>
                  <a:pt x="148" y="138"/>
                </a:lnTo>
                <a:lnTo>
                  <a:pt x="151" y="138"/>
                </a:lnTo>
                <a:lnTo>
                  <a:pt x="151" y="132"/>
                </a:lnTo>
                <a:lnTo>
                  <a:pt x="148" y="132"/>
                </a:lnTo>
                <a:lnTo>
                  <a:pt x="143" y="135"/>
                </a:lnTo>
                <a:lnTo>
                  <a:pt x="137" y="140"/>
                </a:lnTo>
                <a:lnTo>
                  <a:pt x="132" y="140"/>
                </a:lnTo>
                <a:lnTo>
                  <a:pt x="126" y="140"/>
                </a:lnTo>
                <a:lnTo>
                  <a:pt x="124" y="135"/>
                </a:lnTo>
                <a:lnTo>
                  <a:pt x="121" y="132"/>
                </a:lnTo>
                <a:lnTo>
                  <a:pt x="118" y="129"/>
                </a:lnTo>
                <a:lnTo>
                  <a:pt x="110" y="132"/>
                </a:lnTo>
                <a:lnTo>
                  <a:pt x="113" y="127"/>
                </a:lnTo>
                <a:lnTo>
                  <a:pt x="105" y="116"/>
                </a:lnTo>
                <a:lnTo>
                  <a:pt x="102" y="113"/>
                </a:lnTo>
                <a:lnTo>
                  <a:pt x="102" y="111"/>
                </a:lnTo>
                <a:lnTo>
                  <a:pt x="102" y="108"/>
                </a:lnTo>
                <a:lnTo>
                  <a:pt x="102" y="105"/>
                </a:lnTo>
                <a:lnTo>
                  <a:pt x="102" y="103"/>
                </a:lnTo>
                <a:lnTo>
                  <a:pt x="102" y="100"/>
                </a:lnTo>
                <a:lnTo>
                  <a:pt x="105" y="100"/>
                </a:lnTo>
                <a:lnTo>
                  <a:pt x="105" y="97"/>
                </a:lnTo>
                <a:lnTo>
                  <a:pt x="108" y="95"/>
                </a:lnTo>
                <a:lnTo>
                  <a:pt x="110" y="95"/>
                </a:lnTo>
                <a:lnTo>
                  <a:pt x="113" y="92"/>
                </a:lnTo>
                <a:lnTo>
                  <a:pt x="110" y="89"/>
                </a:lnTo>
                <a:lnTo>
                  <a:pt x="110" y="86"/>
                </a:lnTo>
                <a:lnTo>
                  <a:pt x="113" y="81"/>
                </a:lnTo>
                <a:lnTo>
                  <a:pt x="113" y="78"/>
                </a:lnTo>
                <a:lnTo>
                  <a:pt x="113" y="78"/>
                </a:lnTo>
                <a:lnTo>
                  <a:pt x="113" y="73"/>
                </a:lnTo>
                <a:lnTo>
                  <a:pt x="116" y="73"/>
                </a:lnTo>
                <a:lnTo>
                  <a:pt x="118" y="70"/>
                </a:lnTo>
                <a:lnTo>
                  <a:pt x="121" y="68"/>
                </a:lnTo>
                <a:lnTo>
                  <a:pt x="124" y="68"/>
                </a:lnTo>
                <a:lnTo>
                  <a:pt x="126" y="65"/>
                </a:lnTo>
                <a:lnTo>
                  <a:pt x="132" y="65"/>
                </a:lnTo>
                <a:lnTo>
                  <a:pt x="143" y="62"/>
                </a:lnTo>
                <a:lnTo>
                  <a:pt x="143" y="60"/>
                </a:lnTo>
                <a:lnTo>
                  <a:pt x="143" y="60"/>
                </a:lnTo>
                <a:lnTo>
                  <a:pt x="145" y="60"/>
                </a:lnTo>
                <a:lnTo>
                  <a:pt x="148" y="60"/>
                </a:lnTo>
                <a:lnTo>
                  <a:pt x="151" y="62"/>
                </a:lnTo>
                <a:lnTo>
                  <a:pt x="151" y="62"/>
                </a:lnTo>
                <a:lnTo>
                  <a:pt x="153" y="62"/>
                </a:lnTo>
                <a:lnTo>
                  <a:pt x="153" y="60"/>
                </a:lnTo>
                <a:lnTo>
                  <a:pt x="153" y="57"/>
                </a:lnTo>
                <a:lnTo>
                  <a:pt x="151" y="54"/>
                </a:lnTo>
                <a:lnTo>
                  <a:pt x="148" y="54"/>
                </a:lnTo>
                <a:lnTo>
                  <a:pt x="145" y="54"/>
                </a:lnTo>
                <a:lnTo>
                  <a:pt x="145" y="54"/>
                </a:lnTo>
                <a:lnTo>
                  <a:pt x="153" y="38"/>
                </a:lnTo>
                <a:lnTo>
                  <a:pt x="153" y="35"/>
                </a:lnTo>
                <a:lnTo>
                  <a:pt x="151" y="38"/>
                </a:lnTo>
                <a:lnTo>
                  <a:pt x="148" y="35"/>
                </a:lnTo>
                <a:lnTo>
                  <a:pt x="145" y="33"/>
                </a:lnTo>
                <a:lnTo>
                  <a:pt x="145" y="35"/>
                </a:lnTo>
                <a:lnTo>
                  <a:pt x="143" y="33"/>
                </a:lnTo>
                <a:lnTo>
                  <a:pt x="140" y="33"/>
                </a:lnTo>
                <a:lnTo>
                  <a:pt x="137" y="35"/>
                </a:lnTo>
                <a:lnTo>
                  <a:pt x="132" y="33"/>
                </a:lnTo>
                <a:lnTo>
                  <a:pt x="129" y="33"/>
                </a:lnTo>
                <a:lnTo>
                  <a:pt x="124" y="35"/>
                </a:lnTo>
                <a:lnTo>
                  <a:pt x="124" y="35"/>
                </a:lnTo>
                <a:lnTo>
                  <a:pt x="121" y="35"/>
                </a:lnTo>
                <a:lnTo>
                  <a:pt x="118" y="35"/>
                </a:lnTo>
                <a:lnTo>
                  <a:pt x="116" y="35"/>
                </a:lnTo>
                <a:lnTo>
                  <a:pt x="113" y="35"/>
                </a:lnTo>
                <a:lnTo>
                  <a:pt x="113" y="33"/>
                </a:lnTo>
                <a:lnTo>
                  <a:pt x="113" y="30"/>
                </a:lnTo>
                <a:lnTo>
                  <a:pt x="110" y="27"/>
                </a:lnTo>
                <a:lnTo>
                  <a:pt x="110" y="27"/>
                </a:lnTo>
                <a:lnTo>
                  <a:pt x="108" y="27"/>
                </a:lnTo>
                <a:lnTo>
                  <a:pt x="108" y="22"/>
                </a:lnTo>
                <a:lnTo>
                  <a:pt x="105" y="19"/>
                </a:lnTo>
                <a:lnTo>
                  <a:pt x="100" y="17"/>
                </a:lnTo>
                <a:lnTo>
                  <a:pt x="97" y="17"/>
                </a:lnTo>
                <a:lnTo>
                  <a:pt x="94" y="14"/>
                </a:lnTo>
                <a:lnTo>
                  <a:pt x="94" y="11"/>
                </a:lnTo>
                <a:lnTo>
                  <a:pt x="92" y="6"/>
                </a:lnTo>
                <a:lnTo>
                  <a:pt x="92" y="6"/>
                </a:lnTo>
                <a:lnTo>
                  <a:pt x="89" y="3"/>
                </a:lnTo>
                <a:lnTo>
                  <a:pt x="83" y="3"/>
                </a:lnTo>
                <a:lnTo>
                  <a:pt x="81" y="0"/>
                </a:lnTo>
                <a:lnTo>
                  <a:pt x="81" y="0"/>
                </a:lnTo>
                <a:lnTo>
                  <a:pt x="81" y="3"/>
                </a:lnTo>
                <a:lnTo>
                  <a:pt x="81" y="6"/>
                </a:lnTo>
                <a:lnTo>
                  <a:pt x="83" y="11"/>
                </a:lnTo>
                <a:lnTo>
                  <a:pt x="83" y="14"/>
                </a:lnTo>
                <a:lnTo>
                  <a:pt x="83" y="17"/>
                </a:lnTo>
                <a:lnTo>
                  <a:pt x="83" y="17"/>
                </a:lnTo>
                <a:lnTo>
                  <a:pt x="81" y="17"/>
                </a:lnTo>
                <a:lnTo>
                  <a:pt x="75" y="27"/>
                </a:lnTo>
                <a:lnTo>
                  <a:pt x="67" y="35"/>
                </a:lnTo>
                <a:lnTo>
                  <a:pt x="62" y="38"/>
                </a:lnTo>
                <a:lnTo>
                  <a:pt x="49" y="43"/>
                </a:lnTo>
                <a:lnTo>
                  <a:pt x="46" y="46"/>
                </a:lnTo>
                <a:lnTo>
                  <a:pt x="35" y="68"/>
                </a:lnTo>
                <a:lnTo>
                  <a:pt x="32" y="70"/>
                </a:lnTo>
                <a:lnTo>
                  <a:pt x="30" y="70"/>
                </a:lnTo>
                <a:lnTo>
                  <a:pt x="27" y="65"/>
                </a:lnTo>
                <a:lnTo>
                  <a:pt x="24" y="62"/>
                </a:lnTo>
                <a:lnTo>
                  <a:pt x="19" y="62"/>
                </a:lnTo>
                <a:lnTo>
                  <a:pt x="19" y="60"/>
                </a:lnTo>
                <a:lnTo>
                  <a:pt x="16" y="62"/>
                </a:lnTo>
                <a:lnTo>
                  <a:pt x="14" y="62"/>
                </a:lnTo>
                <a:lnTo>
                  <a:pt x="14" y="60"/>
                </a:lnTo>
                <a:lnTo>
                  <a:pt x="16" y="57"/>
                </a:lnTo>
                <a:lnTo>
                  <a:pt x="19" y="54"/>
                </a:lnTo>
                <a:lnTo>
                  <a:pt x="16" y="52"/>
                </a:lnTo>
                <a:lnTo>
                  <a:pt x="16" y="52"/>
                </a:lnTo>
                <a:lnTo>
                  <a:pt x="16" y="52"/>
                </a:lnTo>
                <a:lnTo>
                  <a:pt x="8" y="54"/>
                </a:lnTo>
                <a:lnTo>
                  <a:pt x="6" y="57"/>
                </a:lnTo>
                <a:lnTo>
                  <a:pt x="3" y="60"/>
                </a:lnTo>
                <a:lnTo>
                  <a:pt x="0" y="65"/>
                </a:lnTo>
                <a:lnTo>
                  <a:pt x="0" y="68"/>
                </a:lnTo>
                <a:lnTo>
                  <a:pt x="0" y="68"/>
                </a:lnTo>
                <a:lnTo>
                  <a:pt x="3" y="70"/>
                </a:lnTo>
                <a:lnTo>
                  <a:pt x="3" y="73"/>
                </a:lnTo>
                <a:lnTo>
                  <a:pt x="0" y="73"/>
                </a:lnTo>
                <a:lnTo>
                  <a:pt x="0" y="76"/>
                </a:lnTo>
                <a:lnTo>
                  <a:pt x="3" y="76"/>
                </a:lnTo>
                <a:lnTo>
                  <a:pt x="6" y="81"/>
                </a:lnTo>
                <a:lnTo>
                  <a:pt x="6" y="84"/>
                </a:lnTo>
                <a:lnTo>
                  <a:pt x="3" y="84"/>
                </a:lnTo>
                <a:lnTo>
                  <a:pt x="0" y="84"/>
                </a:lnTo>
                <a:lnTo>
                  <a:pt x="0" y="86"/>
                </a:lnTo>
                <a:lnTo>
                  <a:pt x="3" y="89"/>
                </a:lnTo>
                <a:lnTo>
                  <a:pt x="6" y="89"/>
                </a:lnTo>
                <a:lnTo>
                  <a:pt x="8" y="92"/>
                </a:lnTo>
                <a:lnTo>
                  <a:pt x="14" y="95"/>
                </a:lnTo>
                <a:lnTo>
                  <a:pt x="19" y="97"/>
                </a:lnTo>
                <a:lnTo>
                  <a:pt x="22" y="97"/>
                </a:lnTo>
                <a:lnTo>
                  <a:pt x="22" y="100"/>
                </a:lnTo>
                <a:lnTo>
                  <a:pt x="24" y="105"/>
                </a:lnTo>
                <a:lnTo>
                  <a:pt x="24" y="108"/>
                </a:lnTo>
                <a:lnTo>
                  <a:pt x="27" y="111"/>
                </a:lnTo>
                <a:lnTo>
                  <a:pt x="32" y="113"/>
                </a:lnTo>
                <a:lnTo>
                  <a:pt x="35" y="119"/>
                </a:lnTo>
                <a:lnTo>
                  <a:pt x="35" y="121"/>
                </a:lnTo>
                <a:lnTo>
                  <a:pt x="38" y="124"/>
                </a:lnTo>
                <a:lnTo>
                  <a:pt x="38" y="129"/>
                </a:lnTo>
                <a:lnTo>
                  <a:pt x="40" y="132"/>
                </a:lnTo>
                <a:lnTo>
                  <a:pt x="40" y="132"/>
                </a:lnTo>
                <a:lnTo>
                  <a:pt x="43" y="138"/>
                </a:lnTo>
                <a:lnTo>
                  <a:pt x="43" y="140"/>
                </a:lnTo>
                <a:lnTo>
                  <a:pt x="43" y="143"/>
                </a:lnTo>
                <a:lnTo>
                  <a:pt x="46" y="146"/>
                </a:lnTo>
                <a:lnTo>
                  <a:pt x="51" y="151"/>
                </a:lnTo>
                <a:lnTo>
                  <a:pt x="51" y="154"/>
                </a:lnTo>
                <a:lnTo>
                  <a:pt x="51" y="156"/>
                </a:lnTo>
                <a:lnTo>
                  <a:pt x="51" y="159"/>
                </a:lnTo>
                <a:lnTo>
                  <a:pt x="54" y="159"/>
                </a:lnTo>
                <a:lnTo>
                  <a:pt x="57" y="164"/>
                </a:lnTo>
                <a:lnTo>
                  <a:pt x="59" y="167"/>
                </a:lnTo>
                <a:lnTo>
                  <a:pt x="59" y="170"/>
                </a:lnTo>
                <a:lnTo>
                  <a:pt x="62" y="172"/>
                </a:lnTo>
                <a:lnTo>
                  <a:pt x="65" y="172"/>
                </a:lnTo>
                <a:lnTo>
                  <a:pt x="65" y="175"/>
                </a:lnTo>
                <a:lnTo>
                  <a:pt x="70" y="183"/>
                </a:lnTo>
                <a:lnTo>
                  <a:pt x="70" y="186"/>
                </a:lnTo>
                <a:lnTo>
                  <a:pt x="75" y="191"/>
                </a:lnTo>
                <a:lnTo>
                  <a:pt x="75" y="194"/>
                </a:lnTo>
                <a:lnTo>
                  <a:pt x="73" y="194"/>
                </a:lnTo>
                <a:lnTo>
                  <a:pt x="73" y="194"/>
                </a:lnTo>
                <a:lnTo>
                  <a:pt x="73" y="194"/>
                </a:lnTo>
                <a:lnTo>
                  <a:pt x="73" y="197"/>
                </a:lnTo>
                <a:lnTo>
                  <a:pt x="73" y="199"/>
                </a:lnTo>
                <a:lnTo>
                  <a:pt x="73" y="199"/>
                </a:lnTo>
                <a:lnTo>
                  <a:pt x="75" y="199"/>
                </a:lnTo>
                <a:lnTo>
                  <a:pt x="75" y="202"/>
                </a:lnTo>
                <a:lnTo>
                  <a:pt x="75" y="202"/>
                </a:lnTo>
                <a:lnTo>
                  <a:pt x="81" y="207"/>
                </a:lnTo>
                <a:lnTo>
                  <a:pt x="83" y="207"/>
                </a:lnTo>
                <a:lnTo>
                  <a:pt x="83" y="210"/>
                </a:lnTo>
                <a:lnTo>
                  <a:pt x="86" y="213"/>
                </a:lnTo>
                <a:lnTo>
                  <a:pt x="89" y="213"/>
                </a:lnTo>
                <a:lnTo>
                  <a:pt x="89" y="215"/>
                </a:lnTo>
                <a:lnTo>
                  <a:pt x="92" y="218"/>
                </a:lnTo>
                <a:lnTo>
                  <a:pt x="92" y="218"/>
                </a:lnTo>
                <a:lnTo>
                  <a:pt x="97" y="218"/>
                </a:lnTo>
                <a:lnTo>
                  <a:pt x="100" y="215"/>
                </a:lnTo>
                <a:lnTo>
                  <a:pt x="97" y="218"/>
                </a:lnTo>
                <a:lnTo>
                  <a:pt x="100" y="221"/>
                </a:lnTo>
                <a:lnTo>
                  <a:pt x="105" y="223"/>
                </a:lnTo>
                <a:lnTo>
                  <a:pt x="105" y="226"/>
                </a:lnTo>
                <a:lnTo>
                  <a:pt x="108" y="226"/>
                </a:lnTo>
                <a:lnTo>
                  <a:pt x="108" y="229"/>
                </a:lnTo>
                <a:lnTo>
                  <a:pt x="113" y="229"/>
                </a:lnTo>
                <a:lnTo>
                  <a:pt x="113" y="229"/>
                </a:lnTo>
                <a:lnTo>
                  <a:pt x="116" y="229"/>
                </a:lnTo>
                <a:lnTo>
                  <a:pt x="121" y="234"/>
                </a:lnTo>
                <a:lnTo>
                  <a:pt x="124" y="234"/>
                </a:lnTo>
                <a:lnTo>
                  <a:pt x="126" y="234"/>
                </a:lnTo>
                <a:lnTo>
                  <a:pt x="129" y="234"/>
                </a:lnTo>
                <a:lnTo>
                  <a:pt x="129" y="237"/>
                </a:lnTo>
                <a:lnTo>
                  <a:pt x="132" y="240"/>
                </a:lnTo>
                <a:lnTo>
                  <a:pt x="134" y="242"/>
                </a:lnTo>
                <a:lnTo>
                  <a:pt x="137" y="245"/>
                </a:lnTo>
                <a:lnTo>
                  <a:pt x="140" y="245"/>
                </a:lnTo>
                <a:lnTo>
                  <a:pt x="140" y="248"/>
                </a:lnTo>
                <a:lnTo>
                  <a:pt x="140" y="248"/>
                </a:lnTo>
                <a:lnTo>
                  <a:pt x="140" y="250"/>
                </a:lnTo>
                <a:lnTo>
                  <a:pt x="143" y="250"/>
                </a:lnTo>
                <a:lnTo>
                  <a:pt x="145" y="250"/>
                </a:lnTo>
                <a:lnTo>
                  <a:pt x="151" y="256"/>
                </a:lnTo>
                <a:lnTo>
                  <a:pt x="153" y="258"/>
                </a:lnTo>
                <a:lnTo>
                  <a:pt x="156" y="258"/>
                </a:lnTo>
                <a:lnTo>
                  <a:pt x="156" y="261"/>
                </a:lnTo>
                <a:lnTo>
                  <a:pt x="159" y="258"/>
                </a:lnTo>
                <a:lnTo>
                  <a:pt x="161" y="256"/>
                </a:lnTo>
                <a:lnTo>
                  <a:pt x="164" y="256"/>
                </a:lnTo>
                <a:lnTo>
                  <a:pt x="167" y="256"/>
                </a:lnTo>
                <a:lnTo>
                  <a:pt x="167" y="253"/>
                </a:lnTo>
                <a:lnTo>
                  <a:pt x="164" y="250"/>
                </a:lnTo>
                <a:lnTo>
                  <a:pt x="167" y="248"/>
                </a:lnTo>
                <a:lnTo>
                  <a:pt x="167" y="245"/>
                </a:lnTo>
                <a:lnTo>
                  <a:pt x="169" y="245"/>
                </a:lnTo>
                <a:lnTo>
                  <a:pt x="169" y="245"/>
                </a:lnTo>
                <a:lnTo>
                  <a:pt x="167" y="245"/>
                </a:lnTo>
                <a:lnTo>
                  <a:pt x="167" y="242"/>
                </a:lnTo>
                <a:lnTo>
                  <a:pt x="169" y="240"/>
                </a:lnTo>
                <a:lnTo>
                  <a:pt x="172" y="237"/>
                </a:lnTo>
                <a:lnTo>
                  <a:pt x="175" y="234"/>
                </a:lnTo>
                <a:lnTo>
                  <a:pt x="175" y="229"/>
                </a:lnTo>
                <a:lnTo>
                  <a:pt x="169" y="221"/>
                </a:lnTo>
                <a:lnTo>
                  <a:pt x="172" y="218"/>
                </a:lnTo>
                <a:lnTo>
                  <a:pt x="172" y="215"/>
                </a:lnTo>
                <a:lnTo>
                  <a:pt x="169" y="213"/>
                </a:lnTo>
                <a:lnTo>
                  <a:pt x="169" y="210"/>
                </a:lnTo>
                <a:lnTo>
                  <a:pt x="172" y="207"/>
                </a:lnTo>
                <a:lnTo>
                  <a:pt x="172" y="205"/>
                </a:lnTo>
                <a:lnTo>
                  <a:pt x="172" y="197"/>
                </a:lnTo>
                <a:lnTo>
                  <a:pt x="172" y="191"/>
                </a:lnTo>
                <a:lnTo>
                  <a:pt x="172" y="186"/>
                </a:lnTo>
                <a:lnTo>
                  <a:pt x="172" y="178"/>
                </a:lnTo>
                <a:lnTo>
                  <a:pt x="175" y="175"/>
                </a:lnTo>
                <a:lnTo>
                  <a:pt x="175" y="172"/>
                </a:lnTo>
                <a:lnTo>
                  <a:pt x="161" y="15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7" name="Freeform 1344"/>
          <p:cNvSpPr>
            <a:spLocks/>
          </p:cNvSpPr>
          <p:nvPr/>
        </p:nvSpPr>
        <p:spPr bwMode="auto">
          <a:xfrm>
            <a:off x="4499451" y="4555594"/>
            <a:ext cx="261092" cy="293345"/>
          </a:xfrm>
          <a:custGeom>
            <a:avLst/>
            <a:gdLst/>
            <a:ahLst/>
            <a:cxnLst>
              <a:cxn ang="0">
                <a:pos x="164" y="140"/>
              </a:cxn>
              <a:cxn ang="0">
                <a:pos x="164" y="107"/>
              </a:cxn>
              <a:cxn ang="0">
                <a:pos x="156" y="91"/>
              </a:cxn>
              <a:cxn ang="0">
                <a:pos x="127" y="75"/>
              </a:cxn>
              <a:cxn ang="0">
                <a:pos x="127" y="62"/>
              </a:cxn>
              <a:cxn ang="0">
                <a:pos x="113" y="56"/>
              </a:cxn>
              <a:cxn ang="0">
                <a:pos x="105" y="51"/>
              </a:cxn>
              <a:cxn ang="0">
                <a:pos x="94" y="48"/>
              </a:cxn>
              <a:cxn ang="0">
                <a:pos x="81" y="37"/>
              </a:cxn>
              <a:cxn ang="0">
                <a:pos x="70" y="37"/>
              </a:cxn>
              <a:cxn ang="0">
                <a:pos x="62" y="29"/>
              </a:cxn>
              <a:cxn ang="0">
                <a:pos x="59" y="21"/>
              </a:cxn>
              <a:cxn ang="0">
                <a:pos x="57" y="5"/>
              </a:cxn>
              <a:cxn ang="0">
                <a:pos x="54" y="3"/>
              </a:cxn>
              <a:cxn ang="0">
                <a:pos x="43" y="3"/>
              </a:cxn>
              <a:cxn ang="0">
                <a:pos x="30" y="13"/>
              </a:cxn>
              <a:cxn ang="0">
                <a:pos x="19" y="19"/>
              </a:cxn>
              <a:cxn ang="0">
                <a:pos x="11" y="19"/>
              </a:cxn>
              <a:cxn ang="0">
                <a:pos x="14" y="40"/>
              </a:cxn>
              <a:cxn ang="0">
                <a:pos x="11" y="56"/>
              </a:cxn>
              <a:cxn ang="0">
                <a:pos x="11" y="72"/>
              </a:cxn>
              <a:cxn ang="0">
                <a:pos x="11" y="80"/>
              </a:cxn>
              <a:cxn ang="0">
                <a:pos x="14" y="94"/>
              </a:cxn>
              <a:cxn ang="0">
                <a:pos x="8" y="105"/>
              </a:cxn>
              <a:cxn ang="0">
                <a:pos x="8" y="110"/>
              </a:cxn>
              <a:cxn ang="0">
                <a:pos x="8" y="115"/>
              </a:cxn>
              <a:cxn ang="0">
                <a:pos x="14" y="121"/>
              </a:cxn>
              <a:cxn ang="0">
                <a:pos x="14" y="129"/>
              </a:cxn>
              <a:cxn ang="0">
                <a:pos x="24" y="140"/>
              </a:cxn>
              <a:cxn ang="0">
                <a:pos x="19" y="153"/>
              </a:cxn>
              <a:cxn ang="0">
                <a:pos x="38" y="191"/>
              </a:cxn>
              <a:cxn ang="0">
                <a:pos x="46" y="188"/>
              </a:cxn>
              <a:cxn ang="0">
                <a:pos x="49" y="180"/>
              </a:cxn>
              <a:cxn ang="0">
                <a:pos x="62" y="177"/>
              </a:cxn>
              <a:cxn ang="0">
                <a:pos x="70" y="177"/>
              </a:cxn>
              <a:cxn ang="0">
                <a:pos x="78" y="180"/>
              </a:cxn>
              <a:cxn ang="0">
                <a:pos x="84" y="185"/>
              </a:cxn>
              <a:cxn ang="0">
                <a:pos x="84" y="177"/>
              </a:cxn>
              <a:cxn ang="0">
                <a:pos x="100" y="174"/>
              </a:cxn>
              <a:cxn ang="0">
                <a:pos x="108" y="166"/>
              </a:cxn>
              <a:cxn ang="0">
                <a:pos x="105" y="156"/>
              </a:cxn>
              <a:cxn ang="0">
                <a:pos x="113" y="142"/>
              </a:cxn>
              <a:cxn ang="0">
                <a:pos x="151" y="134"/>
              </a:cxn>
              <a:cxn ang="0">
                <a:pos x="161" y="145"/>
              </a:cxn>
            </a:cxnLst>
            <a:rect l="0" t="0" r="r" b="b"/>
            <a:pathLst>
              <a:path w="170" h="191">
                <a:moveTo>
                  <a:pt x="161" y="145"/>
                </a:moveTo>
                <a:lnTo>
                  <a:pt x="164" y="142"/>
                </a:lnTo>
                <a:lnTo>
                  <a:pt x="164" y="140"/>
                </a:lnTo>
                <a:lnTo>
                  <a:pt x="170" y="126"/>
                </a:lnTo>
                <a:lnTo>
                  <a:pt x="170" y="118"/>
                </a:lnTo>
                <a:lnTo>
                  <a:pt x="164" y="107"/>
                </a:lnTo>
                <a:lnTo>
                  <a:pt x="156" y="105"/>
                </a:lnTo>
                <a:lnTo>
                  <a:pt x="156" y="99"/>
                </a:lnTo>
                <a:lnTo>
                  <a:pt x="156" y="91"/>
                </a:lnTo>
                <a:lnTo>
                  <a:pt x="132" y="91"/>
                </a:lnTo>
                <a:lnTo>
                  <a:pt x="132" y="83"/>
                </a:lnTo>
                <a:lnTo>
                  <a:pt x="127" y="75"/>
                </a:lnTo>
                <a:lnTo>
                  <a:pt x="129" y="72"/>
                </a:lnTo>
                <a:lnTo>
                  <a:pt x="127" y="67"/>
                </a:lnTo>
                <a:lnTo>
                  <a:pt x="127" y="62"/>
                </a:lnTo>
                <a:lnTo>
                  <a:pt x="127" y="59"/>
                </a:lnTo>
                <a:lnTo>
                  <a:pt x="121" y="56"/>
                </a:lnTo>
                <a:lnTo>
                  <a:pt x="113" y="56"/>
                </a:lnTo>
                <a:lnTo>
                  <a:pt x="110" y="54"/>
                </a:lnTo>
                <a:lnTo>
                  <a:pt x="108" y="54"/>
                </a:lnTo>
                <a:lnTo>
                  <a:pt x="105" y="51"/>
                </a:lnTo>
                <a:lnTo>
                  <a:pt x="102" y="48"/>
                </a:lnTo>
                <a:lnTo>
                  <a:pt x="97" y="45"/>
                </a:lnTo>
                <a:lnTo>
                  <a:pt x="94" y="48"/>
                </a:lnTo>
                <a:lnTo>
                  <a:pt x="89" y="43"/>
                </a:lnTo>
                <a:lnTo>
                  <a:pt x="86" y="43"/>
                </a:lnTo>
                <a:lnTo>
                  <a:pt x="81" y="37"/>
                </a:lnTo>
                <a:lnTo>
                  <a:pt x="76" y="40"/>
                </a:lnTo>
                <a:lnTo>
                  <a:pt x="76" y="40"/>
                </a:lnTo>
                <a:lnTo>
                  <a:pt x="70" y="37"/>
                </a:lnTo>
                <a:lnTo>
                  <a:pt x="67" y="35"/>
                </a:lnTo>
                <a:lnTo>
                  <a:pt x="65" y="35"/>
                </a:lnTo>
                <a:lnTo>
                  <a:pt x="62" y="29"/>
                </a:lnTo>
                <a:lnTo>
                  <a:pt x="59" y="29"/>
                </a:lnTo>
                <a:lnTo>
                  <a:pt x="57" y="24"/>
                </a:lnTo>
                <a:lnTo>
                  <a:pt x="59" y="21"/>
                </a:lnTo>
                <a:lnTo>
                  <a:pt x="57" y="13"/>
                </a:lnTo>
                <a:lnTo>
                  <a:pt x="59" y="11"/>
                </a:lnTo>
                <a:lnTo>
                  <a:pt x="57" y="5"/>
                </a:lnTo>
                <a:lnTo>
                  <a:pt x="57" y="3"/>
                </a:lnTo>
                <a:lnTo>
                  <a:pt x="57" y="0"/>
                </a:lnTo>
                <a:lnTo>
                  <a:pt x="54" y="3"/>
                </a:lnTo>
                <a:lnTo>
                  <a:pt x="51" y="0"/>
                </a:lnTo>
                <a:lnTo>
                  <a:pt x="49" y="0"/>
                </a:lnTo>
                <a:lnTo>
                  <a:pt x="43" y="3"/>
                </a:lnTo>
                <a:lnTo>
                  <a:pt x="38" y="3"/>
                </a:lnTo>
                <a:lnTo>
                  <a:pt x="33" y="8"/>
                </a:lnTo>
                <a:lnTo>
                  <a:pt x="30" y="13"/>
                </a:lnTo>
                <a:lnTo>
                  <a:pt x="27" y="16"/>
                </a:lnTo>
                <a:lnTo>
                  <a:pt x="22" y="16"/>
                </a:lnTo>
                <a:lnTo>
                  <a:pt x="19" y="19"/>
                </a:lnTo>
                <a:lnTo>
                  <a:pt x="16" y="19"/>
                </a:lnTo>
                <a:lnTo>
                  <a:pt x="14" y="19"/>
                </a:lnTo>
                <a:lnTo>
                  <a:pt x="11" y="19"/>
                </a:lnTo>
                <a:lnTo>
                  <a:pt x="0" y="19"/>
                </a:lnTo>
                <a:lnTo>
                  <a:pt x="14" y="37"/>
                </a:lnTo>
                <a:lnTo>
                  <a:pt x="14" y="40"/>
                </a:lnTo>
                <a:lnTo>
                  <a:pt x="11" y="43"/>
                </a:lnTo>
                <a:lnTo>
                  <a:pt x="11" y="51"/>
                </a:lnTo>
                <a:lnTo>
                  <a:pt x="11" y="56"/>
                </a:lnTo>
                <a:lnTo>
                  <a:pt x="11" y="62"/>
                </a:lnTo>
                <a:lnTo>
                  <a:pt x="11" y="70"/>
                </a:lnTo>
                <a:lnTo>
                  <a:pt x="11" y="72"/>
                </a:lnTo>
                <a:lnTo>
                  <a:pt x="8" y="75"/>
                </a:lnTo>
                <a:lnTo>
                  <a:pt x="8" y="78"/>
                </a:lnTo>
                <a:lnTo>
                  <a:pt x="11" y="80"/>
                </a:lnTo>
                <a:lnTo>
                  <a:pt x="11" y="83"/>
                </a:lnTo>
                <a:lnTo>
                  <a:pt x="8" y="86"/>
                </a:lnTo>
                <a:lnTo>
                  <a:pt x="14" y="94"/>
                </a:lnTo>
                <a:lnTo>
                  <a:pt x="14" y="99"/>
                </a:lnTo>
                <a:lnTo>
                  <a:pt x="11" y="102"/>
                </a:lnTo>
                <a:lnTo>
                  <a:pt x="8" y="105"/>
                </a:lnTo>
                <a:lnTo>
                  <a:pt x="6" y="107"/>
                </a:lnTo>
                <a:lnTo>
                  <a:pt x="6" y="110"/>
                </a:lnTo>
                <a:lnTo>
                  <a:pt x="8" y="110"/>
                </a:lnTo>
                <a:lnTo>
                  <a:pt x="8" y="110"/>
                </a:lnTo>
                <a:lnTo>
                  <a:pt x="8" y="113"/>
                </a:lnTo>
                <a:lnTo>
                  <a:pt x="8" y="115"/>
                </a:lnTo>
                <a:lnTo>
                  <a:pt x="11" y="118"/>
                </a:lnTo>
                <a:lnTo>
                  <a:pt x="14" y="118"/>
                </a:lnTo>
                <a:lnTo>
                  <a:pt x="14" y="121"/>
                </a:lnTo>
                <a:lnTo>
                  <a:pt x="14" y="123"/>
                </a:lnTo>
                <a:lnTo>
                  <a:pt x="14" y="126"/>
                </a:lnTo>
                <a:lnTo>
                  <a:pt x="14" y="129"/>
                </a:lnTo>
                <a:lnTo>
                  <a:pt x="16" y="134"/>
                </a:lnTo>
                <a:lnTo>
                  <a:pt x="22" y="137"/>
                </a:lnTo>
                <a:lnTo>
                  <a:pt x="24" y="140"/>
                </a:lnTo>
                <a:lnTo>
                  <a:pt x="22" y="145"/>
                </a:lnTo>
                <a:lnTo>
                  <a:pt x="22" y="148"/>
                </a:lnTo>
                <a:lnTo>
                  <a:pt x="19" y="153"/>
                </a:lnTo>
                <a:lnTo>
                  <a:pt x="22" y="156"/>
                </a:lnTo>
                <a:lnTo>
                  <a:pt x="27" y="164"/>
                </a:lnTo>
                <a:lnTo>
                  <a:pt x="38" y="191"/>
                </a:lnTo>
                <a:lnTo>
                  <a:pt x="41" y="191"/>
                </a:lnTo>
                <a:lnTo>
                  <a:pt x="43" y="188"/>
                </a:lnTo>
                <a:lnTo>
                  <a:pt x="46" y="188"/>
                </a:lnTo>
                <a:lnTo>
                  <a:pt x="46" y="188"/>
                </a:lnTo>
                <a:lnTo>
                  <a:pt x="46" y="185"/>
                </a:lnTo>
                <a:lnTo>
                  <a:pt x="49" y="180"/>
                </a:lnTo>
                <a:lnTo>
                  <a:pt x="54" y="174"/>
                </a:lnTo>
                <a:lnTo>
                  <a:pt x="57" y="174"/>
                </a:lnTo>
                <a:lnTo>
                  <a:pt x="62" y="177"/>
                </a:lnTo>
                <a:lnTo>
                  <a:pt x="65" y="177"/>
                </a:lnTo>
                <a:lnTo>
                  <a:pt x="67" y="177"/>
                </a:lnTo>
                <a:lnTo>
                  <a:pt x="70" y="177"/>
                </a:lnTo>
                <a:lnTo>
                  <a:pt x="76" y="174"/>
                </a:lnTo>
                <a:lnTo>
                  <a:pt x="78" y="177"/>
                </a:lnTo>
                <a:lnTo>
                  <a:pt x="78" y="180"/>
                </a:lnTo>
                <a:lnTo>
                  <a:pt x="81" y="185"/>
                </a:lnTo>
                <a:lnTo>
                  <a:pt x="81" y="188"/>
                </a:lnTo>
                <a:lnTo>
                  <a:pt x="84" y="185"/>
                </a:lnTo>
                <a:lnTo>
                  <a:pt x="84" y="183"/>
                </a:lnTo>
                <a:lnTo>
                  <a:pt x="84" y="180"/>
                </a:lnTo>
                <a:lnTo>
                  <a:pt x="84" y="177"/>
                </a:lnTo>
                <a:lnTo>
                  <a:pt x="86" y="174"/>
                </a:lnTo>
                <a:lnTo>
                  <a:pt x="94" y="174"/>
                </a:lnTo>
                <a:lnTo>
                  <a:pt x="100" y="174"/>
                </a:lnTo>
                <a:lnTo>
                  <a:pt x="102" y="177"/>
                </a:lnTo>
                <a:lnTo>
                  <a:pt x="105" y="172"/>
                </a:lnTo>
                <a:lnTo>
                  <a:pt x="108" y="166"/>
                </a:lnTo>
                <a:lnTo>
                  <a:pt x="108" y="161"/>
                </a:lnTo>
                <a:lnTo>
                  <a:pt x="108" y="158"/>
                </a:lnTo>
                <a:lnTo>
                  <a:pt x="105" y="156"/>
                </a:lnTo>
                <a:lnTo>
                  <a:pt x="110" y="150"/>
                </a:lnTo>
                <a:lnTo>
                  <a:pt x="113" y="145"/>
                </a:lnTo>
                <a:lnTo>
                  <a:pt x="113" y="142"/>
                </a:lnTo>
                <a:lnTo>
                  <a:pt x="116" y="140"/>
                </a:lnTo>
                <a:lnTo>
                  <a:pt x="135" y="134"/>
                </a:lnTo>
                <a:lnTo>
                  <a:pt x="151" y="134"/>
                </a:lnTo>
                <a:lnTo>
                  <a:pt x="159" y="142"/>
                </a:lnTo>
                <a:lnTo>
                  <a:pt x="161" y="142"/>
                </a:lnTo>
                <a:lnTo>
                  <a:pt x="161" y="14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8" name="Freeform 1345"/>
          <p:cNvSpPr>
            <a:spLocks/>
          </p:cNvSpPr>
          <p:nvPr/>
        </p:nvSpPr>
        <p:spPr bwMode="auto">
          <a:xfrm>
            <a:off x="4656106" y="4761396"/>
            <a:ext cx="182765" cy="190443"/>
          </a:xfrm>
          <a:custGeom>
            <a:avLst/>
            <a:gdLst/>
            <a:ahLst/>
            <a:cxnLst>
              <a:cxn ang="0">
                <a:pos x="3" y="38"/>
              </a:cxn>
              <a:cxn ang="0">
                <a:pos x="6" y="27"/>
              </a:cxn>
              <a:cxn ang="0">
                <a:pos x="3" y="22"/>
              </a:cxn>
              <a:cxn ang="0">
                <a:pos x="11" y="11"/>
              </a:cxn>
              <a:cxn ang="0">
                <a:pos x="14" y="6"/>
              </a:cxn>
              <a:cxn ang="0">
                <a:pos x="49" y="0"/>
              </a:cxn>
              <a:cxn ang="0">
                <a:pos x="59" y="8"/>
              </a:cxn>
              <a:cxn ang="0">
                <a:pos x="59" y="14"/>
              </a:cxn>
              <a:cxn ang="0">
                <a:pos x="65" y="22"/>
              </a:cxn>
              <a:cxn ang="0">
                <a:pos x="65" y="32"/>
              </a:cxn>
              <a:cxn ang="0">
                <a:pos x="65" y="40"/>
              </a:cxn>
              <a:cxn ang="0">
                <a:pos x="70" y="43"/>
              </a:cxn>
              <a:cxn ang="0">
                <a:pos x="81" y="43"/>
              </a:cxn>
              <a:cxn ang="0">
                <a:pos x="89" y="40"/>
              </a:cxn>
              <a:cxn ang="0">
                <a:pos x="97" y="43"/>
              </a:cxn>
              <a:cxn ang="0">
                <a:pos x="100" y="62"/>
              </a:cxn>
              <a:cxn ang="0">
                <a:pos x="105" y="67"/>
              </a:cxn>
              <a:cxn ang="0">
                <a:pos x="113" y="67"/>
              </a:cxn>
              <a:cxn ang="0">
                <a:pos x="119" y="67"/>
              </a:cxn>
              <a:cxn ang="0">
                <a:pos x="116" y="83"/>
              </a:cxn>
              <a:cxn ang="0">
                <a:pos x="116" y="86"/>
              </a:cxn>
              <a:cxn ang="0">
                <a:pos x="116" y="89"/>
              </a:cxn>
              <a:cxn ang="0">
                <a:pos x="113" y="91"/>
              </a:cxn>
              <a:cxn ang="0">
                <a:pos x="113" y="97"/>
              </a:cxn>
              <a:cxn ang="0">
                <a:pos x="110" y="102"/>
              </a:cxn>
              <a:cxn ang="0">
                <a:pos x="108" y="110"/>
              </a:cxn>
              <a:cxn ang="0">
                <a:pos x="102" y="118"/>
              </a:cxn>
              <a:cxn ang="0">
                <a:pos x="97" y="118"/>
              </a:cxn>
              <a:cxn ang="0">
                <a:pos x="92" y="124"/>
              </a:cxn>
              <a:cxn ang="0">
                <a:pos x="89" y="121"/>
              </a:cxn>
              <a:cxn ang="0">
                <a:pos x="81" y="121"/>
              </a:cxn>
              <a:cxn ang="0">
                <a:pos x="62" y="118"/>
              </a:cxn>
              <a:cxn ang="0">
                <a:pos x="59" y="116"/>
              </a:cxn>
              <a:cxn ang="0">
                <a:pos x="68" y="108"/>
              </a:cxn>
              <a:cxn ang="0">
                <a:pos x="68" y="102"/>
              </a:cxn>
              <a:cxn ang="0">
                <a:pos x="73" y="97"/>
              </a:cxn>
              <a:cxn ang="0">
                <a:pos x="70" y="89"/>
              </a:cxn>
              <a:cxn ang="0">
                <a:pos x="65" y="83"/>
              </a:cxn>
              <a:cxn ang="0">
                <a:pos x="49" y="78"/>
              </a:cxn>
              <a:cxn ang="0">
                <a:pos x="41" y="73"/>
              </a:cxn>
              <a:cxn ang="0">
                <a:pos x="27" y="70"/>
              </a:cxn>
              <a:cxn ang="0">
                <a:pos x="22" y="62"/>
              </a:cxn>
              <a:cxn ang="0">
                <a:pos x="11" y="54"/>
              </a:cxn>
              <a:cxn ang="0">
                <a:pos x="6" y="46"/>
              </a:cxn>
              <a:cxn ang="0">
                <a:pos x="0" y="43"/>
              </a:cxn>
            </a:cxnLst>
            <a:rect l="0" t="0" r="r" b="b"/>
            <a:pathLst>
              <a:path w="119" h="124">
                <a:moveTo>
                  <a:pt x="0" y="43"/>
                </a:moveTo>
                <a:lnTo>
                  <a:pt x="3" y="38"/>
                </a:lnTo>
                <a:lnTo>
                  <a:pt x="6" y="32"/>
                </a:lnTo>
                <a:lnTo>
                  <a:pt x="6" y="27"/>
                </a:lnTo>
                <a:lnTo>
                  <a:pt x="6" y="24"/>
                </a:lnTo>
                <a:lnTo>
                  <a:pt x="3" y="22"/>
                </a:lnTo>
                <a:lnTo>
                  <a:pt x="8" y="16"/>
                </a:lnTo>
                <a:lnTo>
                  <a:pt x="11" y="11"/>
                </a:lnTo>
                <a:lnTo>
                  <a:pt x="11" y="8"/>
                </a:lnTo>
                <a:lnTo>
                  <a:pt x="14" y="6"/>
                </a:lnTo>
                <a:lnTo>
                  <a:pt x="33" y="0"/>
                </a:lnTo>
                <a:lnTo>
                  <a:pt x="49" y="0"/>
                </a:lnTo>
                <a:lnTo>
                  <a:pt x="57" y="8"/>
                </a:lnTo>
                <a:lnTo>
                  <a:pt x="59" y="8"/>
                </a:lnTo>
                <a:lnTo>
                  <a:pt x="62" y="11"/>
                </a:lnTo>
                <a:lnTo>
                  <a:pt x="59" y="14"/>
                </a:lnTo>
                <a:lnTo>
                  <a:pt x="65" y="16"/>
                </a:lnTo>
                <a:lnTo>
                  <a:pt x="65" y="22"/>
                </a:lnTo>
                <a:lnTo>
                  <a:pt x="68" y="24"/>
                </a:lnTo>
                <a:lnTo>
                  <a:pt x="65" y="32"/>
                </a:lnTo>
                <a:lnTo>
                  <a:pt x="68" y="35"/>
                </a:lnTo>
                <a:lnTo>
                  <a:pt x="65" y="40"/>
                </a:lnTo>
                <a:lnTo>
                  <a:pt x="68" y="43"/>
                </a:lnTo>
                <a:lnTo>
                  <a:pt x="70" y="43"/>
                </a:lnTo>
                <a:lnTo>
                  <a:pt x="73" y="43"/>
                </a:lnTo>
                <a:lnTo>
                  <a:pt x="81" y="43"/>
                </a:lnTo>
                <a:lnTo>
                  <a:pt x="84" y="43"/>
                </a:lnTo>
                <a:lnTo>
                  <a:pt x="89" y="40"/>
                </a:lnTo>
                <a:lnTo>
                  <a:pt x="94" y="43"/>
                </a:lnTo>
                <a:lnTo>
                  <a:pt x="97" y="43"/>
                </a:lnTo>
                <a:lnTo>
                  <a:pt x="97" y="49"/>
                </a:lnTo>
                <a:lnTo>
                  <a:pt x="100" y="62"/>
                </a:lnTo>
                <a:lnTo>
                  <a:pt x="102" y="67"/>
                </a:lnTo>
                <a:lnTo>
                  <a:pt x="105" y="67"/>
                </a:lnTo>
                <a:lnTo>
                  <a:pt x="110" y="65"/>
                </a:lnTo>
                <a:lnTo>
                  <a:pt x="113" y="67"/>
                </a:lnTo>
                <a:lnTo>
                  <a:pt x="116" y="67"/>
                </a:lnTo>
                <a:lnTo>
                  <a:pt x="119" y="67"/>
                </a:lnTo>
                <a:lnTo>
                  <a:pt x="116" y="70"/>
                </a:lnTo>
                <a:lnTo>
                  <a:pt x="116" y="83"/>
                </a:lnTo>
                <a:lnTo>
                  <a:pt x="116" y="86"/>
                </a:lnTo>
                <a:lnTo>
                  <a:pt x="116" y="86"/>
                </a:lnTo>
                <a:lnTo>
                  <a:pt x="116" y="86"/>
                </a:lnTo>
                <a:lnTo>
                  <a:pt x="116" y="89"/>
                </a:lnTo>
                <a:lnTo>
                  <a:pt x="113" y="91"/>
                </a:lnTo>
                <a:lnTo>
                  <a:pt x="113" y="91"/>
                </a:lnTo>
                <a:lnTo>
                  <a:pt x="113" y="94"/>
                </a:lnTo>
                <a:lnTo>
                  <a:pt x="113" y="97"/>
                </a:lnTo>
                <a:lnTo>
                  <a:pt x="113" y="102"/>
                </a:lnTo>
                <a:lnTo>
                  <a:pt x="110" y="102"/>
                </a:lnTo>
                <a:lnTo>
                  <a:pt x="110" y="108"/>
                </a:lnTo>
                <a:lnTo>
                  <a:pt x="108" y="110"/>
                </a:lnTo>
                <a:lnTo>
                  <a:pt x="102" y="113"/>
                </a:lnTo>
                <a:lnTo>
                  <a:pt x="102" y="118"/>
                </a:lnTo>
                <a:lnTo>
                  <a:pt x="100" y="121"/>
                </a:lnTo>
                <a:lnTo>
                  <a:pt x="97" y="118"/>
                </a:lnTo>
                <a:lnTo>
                  <a:pt x="94" y="121"/>
                </a:lnTo>
                <a:lnTo>
                  <a:pt x="92" y="124"/>
                </a:lnTo>
                <a:lnTo>
                  <a:pt x="92" y="121"/>
                </a:lnTo>
                <a:lnTo>
                  <a:pt x="89" y="121"/>
                </a:lnTo>
                <a:lnTo>
                  <a:pt x="86" y="124"/>
                </a:lnTo>
                <a:lnTo>
                  <a:pt x="81" y="121"/>
                </a:lnTo>
                <a:lnTo>
                  <a:pt x="73" y="118"/>
                </a:lnTo>
                <a:lnTo>
                  <a:pt x="62" y="118"/>
                </a:lnTo>
                <a:lnTo>
                  <a:pt x="59" y="118"/>
                </a:lnTo>
                <a:lnTo>
                  <a:pt x="59" y="116"/>
                </a:lnTo>
                <a:lnTo>
                  <a:pt x="65" y="113"/>
                </a:lnTo>
                <a:lnTo>
                  <a:pt x="68" y="108"/>
                </a:lnTo>
                <a:lnTo>
                  <a:pt x="65" y="105"/>
                </a:lnTo>
                <a:lnTo>
                  <a:pt x="68" y="102"/>
                </a:lnTo>
                <a:lnTo>
                  <a:pt x="70" y="100"/>
                </a:lnTo>
                <a:lnTo>
                  <a:pt x="73" y="97"/>
                </a:lnTo>
                <a:lnTo>
                  <a:pt x="73" y="94"/>
                </a:lnTo>
                <a:lnTo>
                  <a:pt x="70" y="89"/>
                </a:lnTo>
                <a:lnTo>
                  <a:pt x="68" y="86"/>
                </a:lnTo>
                <a:lnTo>
                  <a:pt x="65" y="83"/>
                </a:lnTo>
                <a:lnTo>
                  <a:pt x="57" y="83"/>
                </a:lnTo>
                <a:lnTo>
                  <a:pt x="49" y="78"/>
                </a:lnTo>
                <a:lnTo>
                  <a:pt x="43" y="73"/>
                </a:lnTo>
                <a:lnTo>
                  <a:pt x="41" y="73"/>
                </a:lnTo>
                <a:lnTo>
                  <a:pt x="35" y="70"/>
                </a:lnTo>
                <a:lnTo>
                  <a:pt x="27" y="70"/>
                </a:lnTo>
                <a:lnTo>
                  <a:pt x="25" y="65"/>
                </a:lnTo>
                <a:lnTo>
                  <a:pt x="22" y="62"/>
                </a:lnTo>
                <a:lnTo>
                  <a:pt x="19" y="62"/>
                </a:lnTo>
                <a:lnTo>
                  <a:pt x="11" y="54"/>
                </a:lnTo>
                <a:lnTo>
                  <a:pt x="8" y="49"/>
                </a:lnTo>
                <a:lnTo>
                  <a:pt x="6" y="46"/>
                </a:lnTo>
                <a:lnTo>
                  <a:pt x="0" y="43"/>
                </a:lnTo>
                <a:lnTo>
                  <a:pt x="0" y="43"/>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399" name="Freeform 1346"/>
          <p:cNvSpPr>
            <a:spLocks/>
          </p:cNvSpPr>
          <p:nvPr/>
        </p:nvSpPr>
        <p:spPr bwMode="auto">
          <a:xfrm>
            <a:off x="4768223" y="5005594"/>
            <a:ext cx="102902" cy="119795"/>
          </a:xfrm>
          <a:custGeom>
            <a:avLst/>
            <a:gdLst/>
            <a:ahLst/>
            <a:cxnLst>
              <a:cxn ang="0">
                <a:pos x="8" y="2"/>
              </a:cxn>
              <a:cxn ang="0">
                <a:pos x="16" y="0"/>
              </a:cxn>
              <a:cxn ang="0">
                <a:pos x="21" y="8"/>
              </a:cxn>
              <a:cxn ang="0">
                <a:pos x="27" y="10"/>
              </a:cxn>
              <a:cxn ang="0">
                <a:pos x="32" y="16"/>
              </a:cxn>
              <a:cxn ang="0">
                <a:pos x="35" y="13"/>
              </a:cxn>
              <a:cxn ang="0">
                <a:pos x="43" y="21"/>
              </a:cxn>
              <a:cxn ang="0">
                <a:pos x="48" y="24"/>
              </a:cxn>
              <a:cxn ang="0">
                <a:pos x="51" y="29"/>
              </a:cxn>
              <a:cxn ang="0">
                <a:pos x="59" y="35"/>
              </a:cxn>
              <a:cxn ang="0">
                <a:pos x="67" y="43"/>
              </a:cxn>
              <a:cxn ang="0">
                <a:pos x="64" y="48"/>
              </a:cxn>
              <a:cxn ang="0">
                <a:pos x="64" y="53"/>
              </a:cxn>
              <a:cxn ang="0">
                <a:pos x="67" y="56"/>
              </a:cxn>
              <a:cxn ang="0">
                <a:pos x="67" y="59"/>
              </a:cxn>
              <a:cxn ang="0">
                <a:pos x="64" y="64"/>
              </a:cxn>
              <a:cxn ang="0">
                <a:pos x="62" y="70"/>
              </a:cxn>
              <a:cxn ang="0">
                <a:pos x="62" y="72"/>
              </a:cxn>
              <a:cxn ang="0">
                <a:pos x="51" y="78"/>
              </a:cxn>
              <a:cxn ang="0">
                <a:pos x="51" y="75"/>
              </a:cxn>
              <a:cxn ang="0">
                <a:pos x="48" y="78"/>
              </a:cxn>
              <a:cxn ang="0">
                <a:pos x="46" y="78"/>
              </a:cxn>
              <a:cxn ang="0">
                <a:pos x="40" y="78"/>
              </a:cxn>
              <a:cxn ang="0">
                <a:pos x="35" y="78"/>
              </a:cxn>
              <a:cxn ang="0">
                <a:pos x="29" y="78"/>
              </a:cxn>
              <a:cxn ang="0">
                <a:pos x="29" y="75"/>
              </a:cxn>
              <a:cxn ang="0">
                <a:pos x="27" y="75"/>
              </a:cxn>
              <a:cxn ang="0">
                <a:pos x="21" y="72"/>
              </a:cxn>
              <a:cxn ang="0">
                <a:pos x="13" y="72"/>
              </a:cxn>
              <a:cxn ang="0">
                <a:pos x="5" y="70"/>
              </a:cxn>
              <a:cxn ang="0">
                <a:pos x="0" y="61"/>
              </a:cxn>
              <a:cxn ang="0">
                <a:pos x="0" y="51"/>
              </a:cxn>
              <a:cxn ang="0">
                <a:pos x="0" y="51"/>
              </a:cxn>
              <a:cxn ang="0">
                <a:pos x="3" y="48"/>
              </a:cxn>
              <a:cxn ang="0">
                <a:pos x="0" y="37"/>
              </a:cxn>
              <a:cxn ang="0">
                <a:pos x="0" y="32"/>
              </a:cxn>
              <a:cxn ang="0">
                <a:pos x="3" y="27"/>
              </a:cxn>
              <a:cxn ang="0">
                <a:pos x="3" y="18"/>
              </a:cxn>
              <a:cxn ang="0">
                <a:pos x="3" y="13"/>
              </a:cxn>
              <a:cxn ang="0">
                <a:pos x="5" y="5"/>
              </a:cxn>
              <a:cxn ang="0">
                <a:pos x="5" y="2"/>
              </a:cxn>
            </a:cxnLst>
            <a:rect l="0" t="0" r="r" b="b"/>
            <a:pathLst>
              <a:path w="67" h="78">
                <a:moveTo>
                  <a:pt x="5" y="2"/>
                </a:moveTo>
                <a:lnTo>
                  <a:pt x="8" y="2"/>
                </a:lnTo>
                <a:lnTo>
                  <a:pt x="11" y="2"/>
                </a:lnTo>
                <a:lnTo>
                  <a:pt x="16" y="0"/>
                </a:lnTo>
                <a:lnTo>
                  <a:pt x="19" y="2"/>
                </a:lnTo>
                <a:lnTo>
                  <a:pt x="21" y="8"/>
                </a:lnTo>
                <a:lnTo>
                  <a:pt x="27" y="8"/>
                </a:lnTo>
                <a:lnTo>
                  <a:pt x="27" y="10"/>
                </a:lnTo>
                <a:lnTo>
                  <a:pt x="29" y="16"/>
                </a:lnTo>
                <a:lnTo>
                  <a:pt x="32" y="16"/>
                </a:lnTo>
                <a:lnTo>
                  <a:pt x="35" y="13"/>
                </a:lnTo>
                <a:lnTo>
                  <a:pt x="35" y="13"/>
                </a:lnTo>
                <a:lnTo>
                  <a:pt x="40" y="18"/>
                </a:lnTo>
                <a:lnTo>
                  <a:pt x="43" y="21"/>
                </a:lnTo>
                <a:lnTo>
                  <a:pt x="46" y="21"/>
                </a:lnTo>
                <a:lnTo>
                  <a:pt x="48" y="24"/>
                </a:lnTo>
                <a:lnTo>
                  <a:pt x="48" y="29"/>
                </a:lnTo>
                <a:lnTo>
                  <a:pt x="51" y="29"/>
                </a:lnTo>
                <a:lnTo>
                  <a:pt x="56" y="29"/>
                </a:lnTo>
                <a:lnTo>
                  <a:pt x="59" y="35"/>
                </a:lnTo>
                <a:lnTo>
                  <a:pt x="64" y="40"/>
                </a:lnTo>
                <a:lnTo>
                  <a:pt x="67" y="43"/>
                </a:lnTo>
                <a:lnTo>
                  <a:pt x="67" y="45"/>
                </a:lnTo>
                <a:lnTo>
                  <a:pt x="64" y="48"/>
                </a:lnTo>
                <a:lnTo>
                  <a:pt x="64" y="53"/>
                </a:lnTo>
                <a:lnTo>
                  <a:pt x="64" y="53"/>
                </a:lnTo>
                <a:lnTo>
                  <a:pt x="64" y="53"/>
                </a:lnTo>
                <a:lnTo>
                  <a:pt x="67" y="56"/>
                </a:lnTo>
                <a:lnTo>
                  <a:pt x="67" y="56"/>
                </a:lnTo>
                <a:lnTo>
                  <a:pt x="67" y="59"/>
                </a:lnTo>
                <a:lnTo>
                  <a:pt x="64" y="61"/>
                </a:lnTo>
                <a:lnTo>
                  <a:pt x="64" y="64"/>
                </a:lnTo>
                <a:lnTo>
                  <a:pt x="62" y="67"/>
                </a:lnTo>
                <a:lnTo>
                  <a:pt x="62" y="70"/>
                </a:lnTo>
                <a:lnTo>
                  <a:pt x="62" y="70"/>
                </a:lnTo>
                <a:lnTo>
                  <a:pt x="62" y="72"/>
                </a:lnTo>
                <a:lnTo>
                  <a:pt x="56" y="75"/>
                </a:lnTo>
                <a:lnTo>
                  <a:pt x="51" y="78"/>
                </a:lnTo>
                <a:lnTo>
                  <a:pt x="51" y="75"/>
                </a:lnTo>
                <a:lnTo>
                  <a:pt x="51" y="75"/>
                </a:lnTo>
                <a:lnTo>
                  <a:pt x="51" y="78"/>
                </a:lnTo>
                <a:lnTo>
                  <a:pt x="48" y="78"/>
                </a:lnTo>
                <a:lnTo>
                  <a:pt x="46" y="78"/>
                </a:lnTo>
                <a:lnTo>
                  <a:pt x="46" y="78"/>
                </a:lnTo>
                <a:lnTo>
                  <a:pt x="43" y="78"/>
                </a:lnTo>
                <a:lnTo>
                  <a:pt x="40" y="78"/>
                </a:lnTo>
                <a:lnTo>
                  <a:pt x="37" y="75"/>
                </a:lnTo>
                <a:lnTo>
                  <a:pt x="35" y="78"/>
                </a:lnTo>
                <a:lnTo>
                  <a:pt x="32" y="78"/>
                </a:lnTo>
                <a:lnTo>
                  <a:pt x="29" y="78"/>
                </a:lnTo>
                <a:lnTo>
                  <a:pt x="29" y="78"/>
                </a:lnTo>
                <a:lnTo>
                  <a:pt x="29" y="75"/>
                </a:lnTo>
                <a:lnTo>
                  <a:pt x="29" y="75"/>
                </a:lnTo>
                <a:lnTo>
                  <a:pt x="27" y="75"/>
                </a:lnTo>
                <a:lnTo>
                  <a:pt x="24" y="75"/>
                </a:lnTo>
                <a:lnTo>
                  <a:pt x="21" y="72"/>
                </a:lnTo>
                <a:lnTo>
                  <a:pt x="19" y="72"/>
                </a:lnTo>
                <a:lnTo>
                  <a:pt x="13" y="72"/>
                </a:lnTo>
                <a:lnTo>
                  <a:pt x="11" y="72"/>
                </a:lnTo>
                <a:lnTo>
                  <a:pt x="5" y="70"/>
                </a:lnTo>
                <a:lnTo>
                  <a:pt x="5" y="70"/>
                </a:lnTo>
                <a:lnTo>
                  <a:pt x="0" y="61"/>
                </a:lnTo>
                <a:lnTo>
                  <a:pt x="0" y="59"/>
                </a:lnTo>
                <a:lnTo>
                  <a:pt x="0" y="51"/>
                </a:lnTo>
                <a:lnTo>
                  <a:pt x="0" y="51"/>
                </a:lnTo>
                <a:lnTo>
                  <a:pt x="0" y="51"/>
                </a:lnTo>
                <a:lnTo>
                  <a:pt x="3" y="48"/>
                </a:lnTo>
                <a:lnTo>
                  <a:pt x="3" y="48"/>
                </a:lnTo>
                <a:lnTo>
                  <a:pt x="3" y="43"/>
                </a:lnTo>
                <a:lnTo>
                  <a:pt x="0" y="37"/>
                </a:lnTo>
                <a:lnTo>
                  <a:pt x="3" y="35"/>
                </a:lnTo>
                <a:lnTo>
                  <a:pt x="0" y="32"/>
                </a:lnTo>
                <a:lnTo>
                  <a:pt x="3" y="29"/>
                </a:lnTo>
                <a:lnTo>
                  <a:pt x="3" y="27"/>
                </a:lnTo>
                <a:lnTo>
                  <a:pt x="3" y="24"/>
                </a:lnTo>
                <a:lnTo>
                  <a:pt x="3" y="18"/>
                </a:lnTo>
                <a:lnTo>
                  <a:pt x="3" y="16"/>
                </a:lnTo>
                <a:lnTo>
                  <a:pt x="3" y="13"/>
                </a:lnTo>
                <a:lnTo>
                  <a:pt x="3" y="8"/>
                </a:lnTo>
                <a:lnTo>
                  <a:pt x="5" y="5"/>
                </a:lnTo>
                <a:lnTo>
                  <a:pt x="5" y="2"/>
                </a:lnTo>
                <a:lnTo>
                  <a:pt x="5" y="2"/>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0" name="Freeform 1347"/>
          <p:cNvSpPr>
            <a:spLocks noEditPoints="1"/>
          </p:cNvSpPr>
          <p:nvPr/>
        </p:nvSpPr>
        <p:spPr bwMode="auto">
          <a:xfrm>
            <a:off x="4516345" y="4822829"/>
            <a:ext cx="334812" cy="863139"/>
          </a:xfrm>
          <a:custGeom>
            <a:avLst/>
            <a:gdLst/>
            <a:ahLst/>
            <a:cxnLst>
              <a:cxn ang="0">
                <a:pos x="56" y="3"/>
              </a:cxn>
              <a:cxn ang="0">
                <a:pos x="73" y="9"/>
              </a:cxn>
              <a:cxn ang="0">
                <a:pos x="99" y="9"/>
              </a:cxn>
              <a:cxn ang="0">
                <a:pos x="134" y="33"/>
              </a:cxn>
              <a:cxn ang="0">
                <a:pos x="161" y="60"/>
              </a:cxn>
              <a:cxn ang="0">
                <a:pos x="164" y="78"/>
              </a:cxn>
              <a:cxn ang="0">
                <a:pos x="191" y="81"/>
              </a:cxn>
              <a:cxn ang="0">
                <a:pos x="204" y="54"/>
              </a:cxn>
              <a:cxn ang="0">
                <a:pos x="218" y="73"/>
              </a:cxn>
              <a:cxn ang="0">
                <a:pos x="201" y="84"/>
              </a:cxn>
              <a:cxn ang="0">
                <a:pos x="183" y="100"/>
              </a:cxn>
              <a:cxn ang="0">
                <a:pos x="172" y="119"/>
              </a:cxn>
              <a:cxn ang="0">
                <a:pos x="167" y="146"/>
              </a:cxn>
              <a:cxn ang="0">
                <a:pos x="164" y="170"/>
              </a:cxn>
              <a:cxn ang="0">
                <a:pos x="164" y="186"/>
              </a:cxn>
              <a:cxn ang="0">
                <a:pos x="183" y="213"/>
              </a:cxn>
              <a:cxn ang="0">
                <a:pos x="193" y="229"/>
              </a:cxn>
              <a:cxn ang="0">
                <a:pos x="185" y="248"/>
              </a:cxn>
              <a:cxn ang="0">
                <a:pos x="148" y="264"/>
              </a:cxn>
              <a:cxn ang="0">
                <a:pos x="124" y="258"/>
              </a:cxn>
              <a:cxn ang="0">
                <a:pos x="129" y="274"/>
              </a:cxn>
              <a:cxn ang="0">
                <a:pos x="129" y="288"/>
              </a:cxn>
              <a:cxn ang="0">
                <a:pos x="113" y="304"/>
              </a:cxn>
              <a:cxn ang="0">
                <a:pos x="91" y="299"/>
              </a:cxn>
              <a:cxn ang="0">
                <a:pos x="105" y="320"/>
              </a:cxn>
              <a:cxn ang="0">
                <a:pos x="107" y="317"/>
              </a:cxn>
              <a:cxn ang="0">
                <a:pos x="116" y="328"/>
              </a:cxn>
              <a:cxn ang="0">
                <a:pos x="99" y="328"/>
              </a:cxn>
              <a:cxn ang="0">
                <a:pos x="99" y="339"/>
              </a:cxn>
              <a:cxn ang="0">
                <a:pos x="97" y="355"/>
              </a:cxn>
              <a:cxn ang="0">
                <a:pos x="97" y="368"/>
              </a:cxn>
              <a:cxn ang="0">
                <a:pos x="81" y="379"/>
              </a:cxn>
              <a:cxn ang="0">
                <a:pos x="78" y="398"/>
              </a:cxn>
              <a:cxn ang="0">
                <a:pos x="99" y="409"/>
              </a:cxn>
              <a:cxn ang="0">
                <a:pos x="105" y="422"/>
              </a:cxn>
              <a:cxn ang="0">
                <a:pos x="94" y="436"/>
              </a:cxn>
              <a:cxn ang="0">
                <a:pos x="83" y="452"/>
              </a:cxn>
              <a:cxn ang="0">
                <a:pos x="78" y="463"/>
              </a:cxn>
              <a:cxn ang="0">
                <a:pos x="73" y="481"/>
              </a:cxn>
              <a:cxn ang="0">
                <a:pos x="78" y="497"/>
              </a:cxn>
              <a:cxn ang="0">
                <a:pos x="81" y="506"/>
              </a:cxn>
              <a:cxn ang="0">
                <a:pos x="38" y="492"/>
              </a:cxn>
              <a:cxn ang="0">
                <a:pos x="16" y="471"/>
              </a:cxn>
              <a:cxn ang="0">
                <a:pos x="22" y="420"/>
              </a:cxn>
              <a:cxn ang="0">
                <a:pos x="22" y="385"/>
              </a:cxn>
              <a:cxn ang="0">
                <a:pos x="13" y="368"/>
              </a:cxn>
              <a:cxn ang="0">
                <a:pos x="11" y="350"/>
              </a:cxn>
              <a:cxn ang="0">
                <a:pos x="8" y="317"/>
              </a:cxn>
              <a:cxn ang="0">
                <a:pos x="8" y="266"/>
              </a:cxn>
              <a:cxn ang="0">
                <a:pos x="11" y="221"/>
              </a:cxn>
              <a:cxn ang="0">
                <a:pos x="13" y="186"/>
              </a:cxn>
              <a:cxn ang="0">
                <a:pos x="0" y="146"/>
              </a:cxn>
              <a:cxn ang="0">
                <a:pos x="5" y="108"/>
              </a:cxn>
              <a:cxn ang="0">
                <a:pos x="19" y="73"/>
              </a:cxn>
              <a:cxn ang="0">
                <a:pos x="19" y="49"/>
              </a:cxn>
              <a:cxn ang="0">
                <a:pos x="145" y="557"/>
              </a:cxn>
              <a:cxn ang="0">
                <a:pos x="145" y="557"/>
              </a:cxn>
              <a:cxn ang="0">
                <a:pos x="89" y="524"/>
              </a:cxn>
              <a:cxn ang="0">
                <a:pos x="97" y="535"/>
              </a:cxn>
              <a:cxn ang="0">
                <a:pos x="126" y="554"/>
              </a:cxn>
              <a:cxn ang="0">
                <a:pos x="129" y="559"/>
              </a:cxn>
              <a:cxn ang="0">
                <a:pos x="97" y="559"/>
              </a:cxn>
              <a:cxn ang="0">
                <a:pos x="99" y="554"/>
              </a:cxn>
            </a:cxnLst>
            <a:rect l="0" t="0" r="r" b="b"/>
            <a:pathLst>
              <a:path w="218" h="562">
                <a:moveTo>
                  <a:pt x="35" y="14"/>
                </a:moveTo>
                <a:lnTo>
                  <a:pt x="35" y="11"/>
                </a:lnTo>
                <a:lnTo>
                  <a:pt x="38" y="6"/>
                </a:lnTo>
                <a:lnTo>
                  <a:pt x="43" y="0"/>
                </a:lnTo>
                <a:lnTo>
                  <a:pt x="46" y="0"/>
                </a:lnTo>
                <a:lnTo>
                  <a:pt x="51" y="3"/>
                </a:lnTo>
                <a:lnTo>
                  <a:pt x="54" y="3"/>
                </a:lnTo>
                <a:lnTo>
                  <a:pt x="56" y="3"/>
                </a:lnTo>
                <a:lnTo>
                  <a:pt x="59" y="3"/>
                </a:lnTo>
                <a:lnTo>
                  <a:pt x="65" y="0"/>
                </a:lnTo>
                <a:lnTo>
                  <a:pt x="67" y="3"/>
                </a:lnTo>
                <a:lnTo>
                  <a:pt x="67" y="6"/>
                </a:lnTo>
                <a:lnTo>
                  <a:pt x="70" y="11"/>
                </a:lnTo>
                <a:lnTo>
                  <a:pt x="70" y="14"/>
                </a:lnTo>
                <a:lnTo>
                  <a:pt x="73" y="11"/>
                </a:lnTo>
                <a:lnTo>
                  <a:pt x="73" y="9"/>
                </a:lnTo>
                <a:lnTo>
                  <a:pt x="73" y="6"/>
                </a:lnTo>
                <a:lnTo>
                  <a:pt x="73" y="3"/>
                </a:lnTo>
                <a:lnTo>
                  <a:pt x="75" y="0"/>
                </a:lnTo>
                <a:lnTo>
                  <a:pt x="83" y="0"/>
                </a:lnTo>
                <a:lnTo>
                  <a:pt x="89" y="0"/>
                </a:lnTo>
                <a:lnTo>
                  <a:pt x="91" y="3"/>
                </a:lnTo>
                <a:lnTo>
                  <a:pt x="97" y="6"/>
                </a:lnTo>
                <a:lnTo>
                  <a:pt x="99" y="9"/>
                </a:lnTo>
                <a:lnTo>
                  <a:pt x="102" y="14"/>
                </a:lnTo>
                <a:lnTo>
                  <a:pt x="110" y="22"/>
                </a:lnTo>
                <a:lnTo>
                  <a:pt x="113" y="22"/>
                </a:lnTo>
                <a:lnTo>
                  <a:pt x="116" y="25"/>
                </a:lnTo>
                <a:lnTo>
                  <a:pt x="118" y="30"/>
                </a:lnTo>
                <a:lnTo>
                  <a:pt x="126" y="30"/>
                </a:lnTo>
                <a:lnTo>
                  <a:pt x="132" y="33"/>
                </a:lnTo>
                <a:lnTo>
                  <a:pt x="134" y="33"/>
                </a:lnTo>
                <a:lnTo>
                  <a:pt x="140" y="38"/>
                </a:lnTo>
                <a:lnTo>
                  <a:pt x="148" y="43"/>
                </a:lnTo>
                <a:lnTo>
                  <a:pt x="156" y="43"/>
                </a:lnTo>
                <a:lnTo>
                  <a:pt x="159" y="46"/>
                </a:lnTo>
                <a:lnTo>
                  <a:pt x="161" y="49"/>
                </a:lnTo>
                <a:lnTo>
                  <a:pt x="164" y="54"/>
                </a:lnTo>
                <a:lnTo>
                  <a:pt x="164" y="57"/>
                </a:lnTo>
                <a:lnTo>
                  <a:pt x="161" y="60"/>
                </a:lnTo>
                <a:lnTo>
                  <a:pt x="159" y="62"/>
                </a:lnTo>
                <a:lnTo>
                  <a:pt x="156" y="65"/>
                </a:lnTo>
                <a:lnTo>
                  <a:pt x="159" y="68"/>
                </a:lnTo>
                <a:lnTo>
                  <a:pt x="156" y="73"/>
                </a:lnTo>
                <a:lnTo>
                  <a:pt x="150" y="76"/>
                </a:lnTo>
                <a:lnTo>
                  <a:pt x="150" y="78"/>
                </a:lnTo>
                <a:lnTo>
                  <a:pt x="153" y="78"/>
                </a:lnTo>
                <a:lnTo>
                  <a:pt x="164" y="78"/>
                </a:lnTo>
                <a:lnTo>
                  <a:pt x="172" y="81"/>
                </a:lnTo>
                <a:lnTo>
                  <a:pt x="177" y="84"/>
                </a:lnTo>
                <a:lnTo>
                  <a:pt x="180" y="81"/>
                </a:lnTo>
                <a:lnTo>
                  <a:pt x="183" y="81"/>
                </a:lnTo>
                <a:lnTo>
                  <a:pt x="183" y="84"/>
                </a:lnTo>
                <a:lnTo>
                  <a:pt x="185" y="81"/>
                </a:lnTo>
                <a:lnTo>
                  <a:pt x="188" y="78"/>
                </a:lnTo>
                <a:lnTo>
                  <a:pt x="191" y="81"/>
                </a:lnTo>
                <a:lnTo>
                  <a:pt x="193" y="78"/>
                </a:lnTo>
                <a:lnTo>
                  <a:pt x="193" y="73"/>
                </a:lnTo>
                <a:lnTo>
                  <a:pt x="199" y="70"/>
                </a:lnTo>
                <a:lnTo>
                  <a:pt x="201" y="68"/>
                </a:lnTo>
                <a:lnTo>
                  <a:pt x="201" y="62"/>
                </a:lnTo>
                <a:lnTo>
                  <a:pt x="204" y="62"/>
                </a:lnTo>
                <a:lnTo>
                  <a:pt x="204" y="57"/>
                </a:lnTo>
                <a:lnTo>
                  <a:pt x="204" y="54"/>
                </a:lnTo>
                <a:lnTo>
                  <a:pt x="204" y="51"/>
                </a:lnTo>
                <a:lnTo>
                  <a:pt x="207" y="49"/>
                </a:lnTo>
                <a:lnTo>
                  <a:pt x="215" y="49"/>
                </a:lnTo>
                <a:lnTo>
                  <a:pt x="215" y="51"/>
                </a:lnTo>
                <a:lnTo>
                  <a:pt x="218" y="57"/>
                </a:lnTo>
                <a:lnTo>
                  <a:pt x="218" y="62"/>
                </a:lnTo>
                <a:lnTo>
                  <a:pt x="218" y="68"/>
                </a:lnTo>
                <a:lnTo>
                  <a:pt x="218" y="73"/>
                </a:lnTo>
                <a:lnTo>
                  <a:pt x="218" y="76"/>
                </a:lnTo>
                <a:lnTo>
                  <a:pt x="215" y="76"/>
                </a:lnTo>
                <a:lnTo>
                  <a:pt x="210" y="76"/>
                </a:lnTo>
                <a:lnTo>
                  <a:pt x="210" y="78"/>
                </a:lnTo>
                <a:lnTo>
                  <a:pt x="210" y="78"/>
                </a:lnTo>
                <a:lnTo>
                  <a:pt x="207" y="78"/>
                </a:lnTo>
                <a:lnTo>
                  <a:pt x="201" y="84"/>
                </a:lnTo>
                <a:lnTo>
                  <a:pt x="201" y="84"/>
                </a:lnTo>
                <a:lnTo>
                  <a:pt x="199" y="84"/>
                </a:lnTo>
                <a:lnTo>
                  <a:pt x="193" y="89"/>
                </a:lnTo>
                <a:lnTo>
                  <a:pt x="191" y="89"/>
                </a:lnTo>
                <a:lnTo>
                  <a:pt x="191" y="92"/>
                </a:lnTo>
                <a:lnTo>
                  <a:pt x="191" y="94"/>
                </a:lnTo>
                <a:lnTo>
                  <a:pt x="188" y="94"/>
                </a:lnTo>
                <a:lnTo>
                  <a:pt x="183" y="97"/>
                </a:lnTo>
                <a:lnTo>
                  <a:pt x="183" y="100"/>
                </a:lnTo>
                <a:lnTo>
                  <a:pt x="183" y="103"/>
                </a:lnTo>
                <a:lnTo>
                  <a:pt x="180" y="105"/>
                </a:lnTo>
                <a:lnTo>
                  <a:pt x="180" y="105"/>
                </a:lnTo>
                <a:lnTo>
                  <a:pt x="177" y="111"/>
                </a:lnTo>
                <a:lnTo>
                  <a:pt x="175" y="113"/>
                </a:lnTo>
                <a:lnTo>
                  <a:pt x="175" y="116"/>
                </a:lnTo>
                <a:lnTo>
                  <a:pt x="175" y="119"/>
                </a:lnTo>
                <a:lnTo>
                  <a:pt x="172" y="119"/>
                </a:lnTo>
                <a:lnTo>
                  <a:pt x="169" y="121"/>
                </a:lnTo>
                <a:lnTo>
                  <a:pt x="169" y="124"/>
                </a:lnTo>
                <a:lnTo>
                  <a:pt x="167" y="127"/>
                </a:lnTo>
                <a:lnTo>
                  <a:pt x="167" y="132"/>
                </a:lnTo>
                <a:lnTo>
                  <a:pt x="167" y="135"/>
                </a:lnTo>
                <a:lnTo>
                  <a:pt x="167" y="137"/>
                </a:lnTo>
                <a:lnTo>
                  <a:pt x="167" y="143"/>
                </a:lnTo>
                <a:lnTo>
                  <a:pt x="167" y="146"/>
                </a:lnTo>
                <a:lnTo>
                  <a:pt x="167" y="148"/>
                </a:lnTo>
                <a:lnTo>
                  <a:pt x="164" y="151"/>
                </a:lnTo>
                <a:lnTo>
                  <a:pt x="167" y="154"/>
                </a:lnTo>
                <a:lnTo>
                  <a:pt x="164" y="156"/>
                </a:lnTo>
                <a:lnTo>
                  <a:pt x="167" y="162"/>
                </a:lnTo>
                <a:lnTo>
                  <a:pt x="167" y="167"/>
                </a:lnTo>
                <a:lnTo>
                  <a:pt x="167" y="167"/>
                </a:lnTo>
                <a:lnTo>
                  <a:pt x="164" y="170"/>
                </a:lnTo>
                <a:lnTo>
                  <a:pt x="164" y="170"/>
                </a:lnTo>
                <a:lnTo>
                  <a:pt x="164" y="170"/>
                </a:lnTo>
                <a:lnTo>
                  <a:pt x="164" y="170"/>
                </a:lnTo>
                <a:lnTo>
                  <a:pt x="161" y="178"/>
                </a:lnTo>
                <a:lnTo>
                  <a:pt x="164" y="180"/>
                </a:lnTo>
                <a:lnTo>
                  <a:pt x="164" y="183"/>
                </a:lnTo>
                <a:lnTo>
                  <a:pt x="164" y="186"/>
                </a:lnTo>
                <a:lnTo>
                  <a:pt x="164" y="186"/>
                </a:lnTo>
                <a:lnTo>
                  <a:pt x="164" y="189"/>
                </a:lnTo>
                <a:lnTo>
                  <a:pt x="164" y="191"/>
                </a:lnTo>
                <a:lnTo>
                  <a:pt x="172" y="194"/>
                </a:lnTo>
                <a:lnTo>
                  <a:pt x="177" y="197"/>
                </a:lnTo>
                <a:lnTo>
                  <a:pt x="183" y="202"/>
                </a:lnTo>
                <a:lnTo>
                  <a:pt x="185" y="205"/>
                </a:lnTo>
                <a:lnTo>
                  <a:pt x="185" y="207"/>
                </a:lnTo>
                <a:lnTo>
                  <a:pt x="183" y="213"/>
                </a:lnTo>
                <a:lnTo>
                  <a:pt x="183" y="215"/>
                </a:lnTo>
                <a:lnTo>
                  <a:pt x="183" y="221"/>
                </a:lnTo>
                <a:lnTo>
                  <a:pt x="188" y="221"/>
                </a:lnTo>
                <a:lnTo>
                  <a:pt x="191" y="221"/>
                </a:lnTo>
                <a:lnTo>
                  <a:pt x="191" y="221"/>
                </a:lnTo>
                <a:lnTo>
                  <a:pt x="193" y="221"/>
                </a:lnTo>
                <a:lnTo>
                  <a:pt x="193" y="223"/>
                </a:lnTo>
                <a:lnTo>
                  <a:pt x="193" y="229"/>
                </a:lnTo>
                <a:lnTo>
                  <a:pt x="193" y="231"/>
                </a:lnTo>
                <a:lnTo>
                  <a:pt x="191" y="234"/>
                </a:lnTo>
                <a:lnTo>
                  <a:pt x="188" y="240"/>
                </a:lnTo>
                <a:lnTo>
                  <a:pt x="188" y="240"/>
                </a:lnTo>
                <a:lnTo>
                  <a:pt x="188" y="240"/>
                </a:lnTo>
                <a:lnTo>
                  <a:pt x="185" y="240"/>
                </a:lnTo>
                <a:lnTo>
                  <a:pt x="185" y="245"/>
                </a:lnTo>
                <a:lnTo>
                  <a:pt x="185" y="248"/>
                </a:lnTo>
                <a:lnTo>
                  <a:pt x="185" y="250"/>
                </a:lnTo>
                <a:lnTo>
                  <a:pt x="177" y="256"/>
                </a:lnTo>
                <a:lnTo>
                  <a:pt x="172" y="256"/>
                </a:lnTo>
                <a:lnTo>
                  <a:pt x="169" y="256"/>
                </a:lnTo>
                <a:lnTo>
                  <a:pt x="169" y="258"/>
                </a:lnTo>
                <a:lnTo>
                  <a:pt x="161" y="261"/>
                </a:lnTo>
                <a:lnTo>
                  <a:pt x="153" y="264"/>
                </a:lnTo>
                <a:lnTo>
                  <a:pt x="148" y="264"/>
                </a:lnTo>
                <a:lnTo>
                  <a:pt x="142" y="264"/>
                </a:lnTo>
                <a:lnTo>
                  <a:pt x="137" y="264"/>
                </a:lnTo>
                <a:lnTo>
                  <a:pt x="134" y="264"/>
                </a:lnTo>
                <a:lnTo>
                  <a:pt x="132" y="261"/>
                </a:lnTo>
                <a:lnTo>
                  <a:pt x="129" y="261"/>
                </a:lnTo>
                <a:lnTo>
                  <a:pt x="126" y="261"/>
                </a:lnTo>
                <a:lnTo>
                  <a:pt x="126" y="258"/>
                </a:lnTo>
                <a:lnTo>
                  <a:pt x="124" y="258"/>
                </a:lnTo>
                <a:lnTo>
                  <a:pt x="124" y="261"/>
                </a:lnTo>
                <a:lnTo>
                  <a:pt x="126" y="264"/>
                </a:lnTo>
                <a:lnTo>
                  <a:pt x="126" y="269"/>
                </a:lnTo>
                <a:lnTo>
                  <a:pt x="126" y="269"/>
                </a:lnTo>
                <a:lnTo>
                  <a:pt x="126" y="272"/>
                </a:lnTo>
                <a:lnTo>
                  <a:pt x="129" y="272"/>
                </a:lnTo>
                <a:lnTo>
                  <a:pt x="129" y="274"/>
                </a:lnTo>
                <a:lnTo>
                  <a:pt x="129" y="274"/>
                </a:lnTo>
                <a:lnTo>
                  <a:pt x="126" y="277"/>
                </a:lnTo>
                <a:lnTo>
                  <a:pt x="126" y="277"/>
                </a:lnTo>
                <a:lnTo>
                  <a:pt x="126" y="280"/>
                </a:lnTo>
                <a:lnTo>
                  <a:pt x="126" y="280"/>
                </a:lnTo>
                <a:lnTo>
                  <a:pt x="124" y="283"/>
                </a:lnTo>
                <a:lnTo>
                  <a:pt x="124" y="285"/>
                </a:lnTo>
                <a:lnTo>
                  <a:pt x="126" y="288"/>
                </a:lnTo>
                <a:lnTo>
                  <a:pt x="129" y="288"/>
                </a:lnTo>
                <a:lnTo>
                  <a:pt x="129" y="291"/>
                </a:lnTo>
                <a:lnTo>
                  <a:pt x="126" y="293"/>
                </a:lnTo>
                <a:lnTo>
                  <a:pt x="129" y="293"/>
                </a:lnTo>
                <a:lnTo>
                  <a:pt x="126" y="296"/>
                </a:lnTo>
                <a:lnTo>
                  <a:pt x="124" y="299"/>
                </a:lnTo>
                <a:lnTo>
                  <a:pt x="124" y="299"/>
                </a:lnTo>
                <a:lnTo>
                  <a:pt x="121" y="304"/>
                </a:lnTo>
                <a:lnTo>
                  <a:pt x="113" y="304"/>
                </a:lnTo>
                <a:lnTo>
                  <a:pt x="107" y="301"/>
                </a:lnTo>
                <a:lnTo>
                  <a:pt x="105" y="299"/>
                </a:lnTo>
                <a:lnTo>
                  <a:pt x="99" y="296"/>
                </a:lnTo>
                <a:lnTo>
                  <a:pt x="94" y="296"/>
                </a:lnTo>
                <a:lnTo>
                  <a:pt x="94" y="296"/>
                </a:lnTo>
                <a:lnTo>
                  <a:pt x="94" y="293"/>
                </a:lnTo>
                <a:lnTo>
                  <a:pt x="94" y="293"/>
                </a:lnTo>
                <a:lnTo>
                  <a:pt x="91" y="299"/>
                </a:lnTo>
                <a:lnTo>
                  <a:pt x="91" y="301"/>
                </a:lnTo>
                <a:lnTo>
                  <a:pt x="94" y="304"/>
                </a:lnTo>
                <a:lnTo>
                  <a:pt x="94" y="309"/>
                </a:lnTo>
                <a:lnTo>
                  <a:pt x="94" y="315"/>
                </a:lnTo>
                <a:lnTo>
                  <a:pt x="94" y="317"/>
                </a:lnTo>
                <a:lnTo>
                  <a:pt x="99" y="320"/>
                </a:lnTo>
                <a:lnTo>
                  <a:pt x="102" y="320"/>
                </a:lnTo>
                <a:lnTo>
                  <a:pt x="105" y="320"/>
                </a:lnTo>
                <a:lnTo>
                  <a:pt x="102" y="323"/>
                </a:lnTo>
                <a:lnTo>
                  <a:pt x="102" y="323"/>
                </a:lnTo>
                <a:lnTo>
                  <a:pt x="102" y="323"/>
                </a:lnTo>
                <a:lnTo>
                  <a:pt x="107" y="323"/>
                </a:lnTo>
                <a:lnTo>
                  <a:pt x="107" y="320"/>
                </a:lnTo>
                <a:lnTo>
                  <a:pt x="105" y="320"/>
                </a:lnTo>
                <a:lnTo>
                  <a:pt x="105" y="320"/>
                </a:lnTo>
                <a:lnTo>
                  <a:pt x="107" y="317"/>
                </a:lnTo>
                <a:lnTo>
                  <a:pt x="107" y="317"/>
                </a:lnTo>
                <a:lnTo>
                  <a:pt x="110" y="317"/>
                </a:lnTo>
                <a:lnTo>
                  <a:pt x="113" y="317"/>
                </a:lnTo>
                <a:lnTo>
                  <a:pt x="116" y="320"/>
                </a:lnTo>
                <a:lnTo>
                  <a:pt x="116" y="323"/>
                </a:lnTo>
                <a:lnTo>
                  <a:pt x="113" y="323"/>
                </a:lnTo>
                <a:lnTo>
                  <a:pt x="116" y="326"/>
                </a:lnTo>
                <a:lnTo>
                  <a:pt x="116" y="328"/>
                </a:lnTo>
                <a:lnTo>
                  <a:pt x="116" y="331"/>
                </a:lnTo>
                <a:lnTo>
                  <a:pt x="110" y="334"/>
                </a:lnTo>
                <a:lnTo>
                  <a:pt x="107" y="334"/>
                </a:lnTo>
                <a:lnTo>
                  <a:pt x="107" y="331"/>
                </a:lnTo>
                <a:lnTo>
                  <a:pt x="107" y="328"/>
                </a:lnTo>
                <a:lnTo>
                  <a:pt x="107" y="328"/>
                </a:lnTo>
                <a:lnTo>
                  <a:pt x="105" y="326"/>
                </a:lnTo>
                <a:lnTo>
                  <a:pt x="99" y="328"/>
                </a:lnTo>
                <a:lnTo>
                  <a:pt x="99" y="328"/>
                </a:lnTo>
                <a:lnTo>
                  <a:pt x="97" y="331"/>
                </a:lnTo>
                <a:lnTo>
                  <a:pt x="99" y="334"/>
                </a:lnTo>
                <a:lnTo>
                  <a:pt x="102" y="334"/>
                </a:lnTo>
                <a:lnTo>
                  <a:pt x="105" y="334"/>
                </a:lnTo>
                <a:lnTo>
                  <a:pt x="105" y="336"/>
                </a:lnTo>
                <a:lnTo>
                  <a:pt x="102" y="339"/>
                </a:lnTo>
                <a:lnTo>
                  <a:pt x="99" y="339"/>
                </a:lnTo>
                <a:lnTo>
                  <a:pt x="97" y="342"/>
                </a:lnTo>
                <a:lnTo>
                  <a:pt x="97" y="342"/>
                </a:lnTo>
                <a:lnTo>
                  <a:pt x="97" y="344"/>
                </a:lnTo>
                <a:lnTo>
                  <a:pt x="94" y="347"/>
                </a:lnTo>
                <a:lnTo>
                  <a:pt x="97" y="350"/>
                </a:lnTo>
                <a:lnTo>
                  <a:pt x="97" y="352"/>
                </a:lnTo>
                <a:lnTo>
                  <a:pt x="97" y="355"/>
                </a:lnTo>
                <a:lnTo>
                  <a:pt x="97" y="355"/>
                </a:lnTo>
                <a:lnTo>
                  <a:pt x="99" y="358"/>
                </a:lnTo>
                <a:lnTo>
                  <a:pt x="99" y="360"/>
                </a:lnTo>
                <a:lnTo>
                  <a:pt x="97" y="363"/>
                </a:lnTo>
                <a:lnTo>
                  <a:pt x="99" y="363"/>
                </a:lnTo>
                <a:lnTo>
                  <a:pt x="94" y="366"/>
                </a:lnTo>
                <a:lnTo>
                  <a:pt x="94" y="368"/>
                </a:lnTo>
                <a:lnTo>
                  <a:pt x="94" y="368"/>
                </a:lnTo>
                <a:lnTo>
                  <a:pt x="97" y="368"/>
                </a:lnTo>
                <a:lnTo>
                  <a:pt x="97" y="371"/>
                </a:lnTo>
                <a:lnTo>
                  <a:pt x="97" y="371"/>
                </a:lnTo>
                <a:lnTo>
                  <a:pt x="94" y="374"/>
                </a:lnTo>
                <a:lnTo>
                  <a:pt x="91" y="371"/>
                </a:lnTo>
                <a:lnTo>
                  <a:pt x="86" y="374"/>
                </a:lnTo>
                <a:lnTo>
                  <a:pt x="83" y="377"/>
                </a:lnTo>
                <a:lnTo>
                  <a:pt x="81" y="377"/>
                </a:lnTo>
                <a:lnTo>
                  <a:pt x="81" y="379"/>
                </a:lnTo>
                <a:lnTo>
                  <a:pt x="78" y="379"/>
                </a:lnTo>
                <a:lnTo>
                  <a:pt x="78" y="382"/>
                </a:lnTo>
                <a:lnTo>
                  <a:pt x="75" y="385"/>
                </a:lnTo>
                <a:lnTo>
                  <a:pt x="73" y="387"/>
                </a:lnTo>
                <a:lnTo>
                  <a:pt x="73" y="387"/>
                </a:lnTo>
                <a:lnTo>
                  <a:pt x="75" y="390"/>
                </a:lnTo>
                <a:lnTo>
                  <a:pt x="75" y="393"/>
                </a:lnTo>
                <a:lnTo>
                  <a:pt x="78" y="398"/>
                </a:lnTo>
                <a:lnTo>
                  <a:pt x="81" y="401"/>
                </a:lnTo>
                <a:lnTo>
                  <a:pt x="81" y="401"/>
                </a:lnTo>
                <a:lnTo>
                  <a:pt x="86" y="403"/>
                </a:lnTo>
                <a:lnTo>
                  <a:pt x="91" y="409"/>
                </a:lnTo>
                <a:lnTo>
                  <a:pt x="94" y="409"/>
                </a:lnTo>
                <a:lnTo>
                  <a:pt x="97" y="409"/>
                </a:lnTo>
                <a:lnTo>
                  <a:pt x="99" y="409"/>
                </a:lnTo>
                <a:lnTo>
                  <a:pt x="99" y="409"/>
                </a:lnTo>
                <a:lnTo>
                  <a:pt x="102" y="411"/>
                </a:lnTo>
                <a:lnTo>
                  <a:pt x="99" y="411"/>
                </a:lnTo>
                <a:lnTo>
                  <a:pt x="99" y="414"/>
                </a:lnTo>
                <a:lnTo>
                  <a:pt x="102" y="417"/>
                </a:lnTo>
                <a:lnTo>
                  <a:pt x="102" y="420"/>
                </a:lnTo>
                <a:lnTo>
                  <a:pt x="99" y="422"/>
                </a:lnTo>
                <a:lnTo>
                  <a:pt x="102" y="422"/>
                </a:lnTo>
                <a:lnTo>
                  <a:pt x="105" y="422"/>
                </a:lnTo>
                <a:lnTo>
                  <a:pt x="102" y="425"/>
                </a:lnTo>
                <a:lnTo>
                  <a:pt x="102" y="425"/>
                </a:lnTo>
                <a:lnTo>
                  <a:pt x="102" y="428"/>
                </a:lnTo>
                <a:lnTo>
                  <a:pt x="99" y="430"/>
                </a:lnTo>
                <a:lnTo>
                  <a:pt x="99" y="430"/>
                </a:lnTo>
                <a:lnTo>
                  <a:pt x="97" y="433"/>
                </a:lnTo>
                <a:lnTo>
                  <a:pt x="97" y="433"/>
                </a:lnTo>
                <a:lnTo>
                  <a:pt x="94" y="436"/>
                </a:lnTo>
                <a:lnTo>
                  <a:pt x="94" y="438"/>
                </a:lnTo>
                <a:lnTo>
                  <a:pt x="91" y="438"/>
                </a:lnTo>
                <a:lnTo>
                  <a:pt x="89" y="441"/>
                </a:lnTo>
                <a:lnTo>
                  <a:pt x="86" y="446"/>
                </a:lnTo>
                <a:lnTo>
                  <a:pt x="86" y="449"/>
                </a:lnTo>
                <a:lnTo>
                  <a:pt x="83" y="452"/>
                </a:lnTo>
                <a:lnTo>
                  <a:pt x="83" y="452"/>
                </a:lnTo>
                <a:lnTo>
                  <a:pt x="83" y="452"/>
                </a:lnTo>
                <a:lnTo>
                  <a:pt x="86" y="452"/>
                </a:lnTo>
                <a:lnTo>
                  <a:pt x="86" y="457"/>
                </a:lnTo>
                <a:lnTo>
                  <a:pt x="86" y="457"/>
                </a:lnTo>
                <a:lnTo>
                  <a:pt x="83" y="460"/>
                </a:lnTo>
                <a:lnTo>
                  <a:pt x="83" y="463"/>
                </a:lnTo>
                <a:lnTo>
                  <a:pt x="81" y="465"/>
                </a:lnTo>
                <a:lnTo>
                  <a:pt x="78" y="465"/>
                </a:lnTo>
                <a:lnTo>
                  <a:pt x="78" y="463"/>
                </a:lnTo>
                <a:lnTo>
                  <a:pt x="75" y="463"/>
                </a:lnTo>
                <a:lnTo>
                  <a:pt x="75" y="463"/>
                </a:lnTo>
                <a:lnTo>
                  <a:pt x="75" y="465"/>
                </a:lnTo>
                <a:lnTo>
                  <a:pt x="78" y="468"/>
                </a:lnTo>
                <a:lnTo>
                  <a:pt x="75" y="468"/>
                </a:lnTo>
                <a:lnTo>
                  <a:pt x="73" y="471"/>
                </a:lnTo>
                <a:lnTo>
                  <a:pt x="73" y="476"/>
                </a:lnTo>
                <a:lnTo>
                  <a:pt x="73" y="481"/>
                </a:lnTo>
                <a:lnTo>
                  <a:pt x="75" y="484"/>
                </a:lnTo>
                <a:lnTo>
                  <a:pt x="78" y="489"/>
                </a:lnTo>
                <a:lnTo>
                  <a:pt x="78" y="492"/>
                </a:lnTo>
                <a:lnTo>
                  <a:pt x="78" y="492"/>
                </a:lnTo>
                <a:lnTo>
                  <a:pt x="78" y="495"/>
                </a:lnTo>
                <a:lnTo>
                  <a:pt x="75" y="495"/>
                </a:lnTo>
                <a:lnTo>
                  <a:pt x="75" y="497"/>
                </a:lnTo>
                <a:lnTo>
                  <a:pt x="78" y="497"/>
                </a:lnTo>
                <a:lnTo>
                  <a:pt x="81" y="500"/>
                </a:lnTo>
                <a:lnTo>
                  <a:pt x="81" y="503"/>
                </a:lnTo>
                <a:lnTo>
                  <a:pt x="86" y="506"/>
                </a:lnTo>
                <a:lnTo>
                  <a:pt x="89" y="508"/>
                </a:lnTo>
                <a:lnTo>
                  <a:pt x="89" y="508"/>
                </a:lnTo>
                <a:lnTo>
                  <a:pt x="89" y="508"/>
                </a:lnTo>
                <a:lnTo>
                  <a:pt x="83" y="508"/>
                </a:lnTo>
                <a:lnTo>
                  <a:pt x="81" y="506"/>
                </a:lnTo>
                <a:lnTo>
                  <a:pt x="78" y="503"/>
                </a:lnTo>
                <a:lnTo>
                  <a:pt x="78" y="503"/>
                </a:lnTo>
                <a:lnTo>
                  <a:pt x="59" y="503"/>
                </a:lnTo>
                <a:lnTo>
                  <a:pt x="48" y="506"/>
                </a:lnTo>
                <a:lnTo>
                  <a:pt x="48" y="503"/>
                </a:lnTo>
                <a:lnTo>
                  <a:pt x="40" y="503"/>
                </a:lnTo>
                <a:lnTo>
                  <a:pt x="38" y="497"/>
                </a:lnTo>
                <a:lnTo>
                  <a:pt x="38" y="492"/>
                </a:lnTo>
                <a:lnTo>
                  <a:pt x="35" y="489"/>
                </a:lnTo>
                <a:lnTo>
                  <a:pt x="32" y="481"/>
                </a:lnTo>
                <a:lnTo>
                  <a:pt x="32" y="479"/>
                </a:lnTo>
                <a:lnTo>
                  <a:pt x="30" y="479"/>
                </a:lnTo>
                <a:lnTo>
                  <a:pt x="27" y="481"/>
                </a:lnTo>
                <a:lnTo>
                  <a:pt x="24" y="484"/>
                </a:lnTo>
                <a:lnTo>
                  <a:pt x="22" y="484"/>
                </a:lnTo>
                <a:lnTo>
                  <a:pt x="16" y="471"/>
                </a:lnTo>
                <a:lnTo>
                  <a:pt x="13" y="468"/>
                </a:lnTo>
                <a:lnTo>
                  <a:pt x="16" y="454"/>
                </a:lnTo>
                <a:lnTo>
                  <a:pt x="19" y="452"/>
                </a:lnTo>
                <a:lnTo>
                  <a:pt x="24" y="446"/>
                </a:lnTo>
                <a:lnTo>
                  <a:pt x="24" y="438"/>
                </a:lnTo>
                <a:lnTo>
                  <a:pt x="24" y="433"/>
                </a:lnTo>
                <a:lnTo>
                  <a:pt x="22" y="428"/>
                </a:lnTo>
                <a:lnTo>
                  <a:pt x="22" y="420"/>
                </a:lnTo>
                <a:lnTo>
                  <a:pt x="24" y="417"/>
                </a:lnTo>
                <a:lnTo>
                  <a:pt x="22" y="411"/>
                </a:lnTo>
                <a:lnTo>
                  <a:pt x="24" y="409"/>
                </a:lnTo>
                <a:lnTo>
                  <a:pt x="27" y="406"/>
                </a:lnTo>
                <a:lnTo>
                  <a:pt x="24" y="398"/>
                </a:lnTo>
                <a:lnTo>
                  <a:pt x="24" y="393"/>
                </a:lnTo>
                <a:lnTo>
                  <a:pt x="22" y="387"/>
                </a:lnTo>
                <a:lnTo>
                  <a:pt x="22" y="385"/>
                </a:lnTo>
                <a:lnTo>
                  <a:pt x="24" y="382"/>
                </a:lnTo>
                <a:lnTo>
                  <a:pt x="24" y="379"/>
                </a:lnTo>
                <a:lnTo>
                  <a:pt x="22" y="374"/>
                </a:lnTo>
                <a:lnTo>
                  <a:pt x="19" y="371"/>
                </a:lnTo>
                <a:lnTo>
                  <a:pt x="13" y="371"/>
                </a:lnTo>
                <a:lnTo>
                  <a:pt x="13" y="371"/>
                </a:lnTo>
                <a:lnTo>
                  <a:pt x="13" y="371"/>
                </a:lnTo>
                <a:lnTo>
                  <a:pt x="13" y="368"/>
                </a:lnTo>
                <a:lnTo>
                  <a:pt x="19" y="368"/>
                </a:lnTo>
                <a:lnTo>
                  <a:pt x="22" y="366"/>
                </a:lnTo>
                <a:lnTo>
                  <a:pt x="22" y="360"/>
                </a:lnTo>
                <a:lnTo>
                  <a:pt x="22" y="360"/>
                </a:lnTo>
                <a:lnTo>
                  <a:pt x="19" y="363"/>
                </a:lnTo>
                <a:lnTo>
                  <a:pt x="16" y="360"/>
                </a:lnTo>
                <a:lnTo>
                  <a:pt x="13" y="355"/>
                </a:lnTo>
                <a:lnTo>
                  <a:pt x="11" y="350"/>
                </a:lnTo>
                <a:lnTo>
                  <a:pt x="11" y="347"/>
                </a:lnTo>
                <a:lnTo>
                  <a:pt x="11" y="342"/>
                </a:lnTo>
                <a:lnTo>
                  <a:pt x="8" y="339"/>
                </a:lnTo>
                <a:lnTo>
                  <a:pt x="5" y="336"/>
                </a:lnTo>
                <a:lnTo>
                  <a:pt x="5" y="326"/>
                </a:lnTo>
                <a:lnTo>
                  <a:pt x="8" y="323"/>
                </a:lnTo>
                <a:lnTo>
                  <a:pt x="11" y="320"/>
                </a:lnTo>
                <a:lnTo>
                  <a:pt x="8" y="317"/>
                </a:lnTo>
                <a:lnTo>
                  <a:pt x="5" y="315"/>
                </a:lnTo>
                <a:lnTo>
                  <a:pt x="5" y="309"/>
                </a:lnTo>
                <a:lnTo>
                  <a:pt x="3" y="301"/>
                </a:lnTo>
                <a:lnTo>
                  <a:pt x="5" y="291"/>
                </a:lnTo>
                <a:lnTo>
                  <a:pt x="3" y="285"/>
                </a:lnTo>
                <a:lnTo>
                  <a:pt x="3" y="283"/>
                </a:lnTo>
                <a:lnTo>
                  <a:pt x="5" y="274"/>
                </a:lnTo>
                <a:lnTo>
                  <a:pt x="8" y="266"/>
                </a:lnTo>
                <a:lnTo>
                  <a:pt x="11" y="266"/>
                </a:lnTo>
                <a:lnTo>
                  <a:pt x="13" y="264"/>
                </a:lnTo>
                <a:lnTo>
                  <a:pt x="5" y="248"/>
                </a:lnTo>
                <a:lnTo>
                  <a:pt x="5" y="242"/>
                </a:lnTo>
                <a:lnTo>
                  <a:pt x="5" y="240"/>
                </a:lnTo>
                <a:lnTo>
                  <a:pt x="5" y="229"/>
                </a:lnTo>
                <a:lnTo>
                  <a:pt x="8" y="223"/>
                </a:lnTo>
                <a:lnTo>
                  <a:pt x="11" y="221"/>
                </a:lnTo>
                <a:lnTo>
                  <a:pt x="11" y="215"/>
                </a:lnTo>
                <a:lnTo>
                  <a:pt x="8" y="210"/>
                </a:lnTo>
                <a:lnTo>
                  <a:pt x="5" y="210"/>
                </a:lnTo>
                <a:lnTo>
                  <a:pt x="11" y="205"/>
                </a:lnTo>
                <a:lnTo>
                  <a:pt x="8" y="199"/>
                </a:lnTo>
                <a:lnTo>
                  <a:pt x="11" y="194"/>
                </a:lnTo>
                <a:lnTo>
                  <a:pt x="13" y="194"/>
                </a:lnTo>
                <a:lnTo>
                  <a:pt x="13" y="186"/>
                </a:lnTo>
                <a:lnTo>
                  <a:pt x="13" y="175"/>
                </a:lnTo>
                <a:lnTo>
                  <a:pt x="11" y="175"/>
                </a:lnTo>
                <a:lnTo>
                  <a:pt x="11" y="167"/>
                </a:lnTo>
                <a:lnTo>
                  <a:pt x="8" y="162"/>
                </a:lnTo>
                <a:lnTo>
                  <a:pt x="5" y="156"/>
                </a:lnTo>
                <a:lnTo>
                  <a:pt x="3" y="154"/>
                </a:lnTo>
                <a:lnTo>
                  <a:pt x="3" y="151"/>
                </a:lnTo>
                <a:lnTo>
                  <a:pt x="0" y="146"/>
                </a:lnTo>
                <a:lnTo>
                  <a:pt x="0" y="140"/>
                </a:lnTo>
                <a:lnTo>
                  <a:pt x="5" y="137"/>
                </a:lnTo>
                <a:lnTo>
                  <a:pt x="5" y="129"/>
                </a:lnTo>
                <a:lnTo>
                  <a:pt x="8" y="127"/>
                </a:lnTo>
                <a:lnTo>
                  <a:pt x="8" y="121"/>
                </a:lnTo>
                <a:lnTo>
                  <a:pt x="5" y="119"/>
                </a:lnTo>
                <a:lnTo>
                  <a:pt x="5" y="108"/>
                </a:lnTo>
                <a:lnTo>
                  <a:pt x="5" y="108"/>
                </a:lnTo>
                <a:lnTo>
                  <a:pt x="8" y="97"/>
                </a:lnTo>
                <a:lnTo>
                  <a:pt x="11" y="94"/>
                </a:lnTo>
                <a:lnTo>
                  <a:pt x="13" y="84"/>
                </a:lnTo>
                <a:lnTo>
                  <a:pt x="16" y="81"/>
                </a:lnTo>
                <a:lnTo>
                  <a:pt x="19" y="78"/>
                </a:lnTo>
                <a:lnTo>
                  <a:pt x="22" y="78"/>
                </a:lnTo>
                <a:lnTo>
                  <a:pt x="22" y="76"/>
                </a:lnTo>
                <a:lnTo>
                  <a:pt x="19" y="73"/>
                </a:lnTo>
                <a:lnTo>
                  <a:pt x="19" y="70"/>
                </a:lnTo>
                <a:lnTo>
                  <a:pt x="16" y="68"/>
                </a:lnTo>
                <a:lnTo>
                  <a:pt x="19" y="65"/>
                </a:lnTo>
                <a:lnTo>
                  <a:pt x="22" y="65"/>
                </a:lnTo>
                <a:lnTo>
                  <a:pt x="22" y="60"/>
                </a:lnTo>
                <a:lnTo>
                  <a:pt x="16" y="57"/>
                </a:lnTo>
                <a:lnTo>
                  <a:pt x="16" y="51"/>
                </a:lnTo>
                <a:lnTo>
                  <a:pt x="19" y="49"/>
                </a:lnTo>
                <a:lnTo>
                  <a:pt x="19" y="46"/>
                </a:lnTo>
                <a:lnTo>
                  <a:pt x="16" y="43"/>
                </a:lnTo>
                <a:lnTo>
                  <a:pt x="16" y="41"/>
                </a:lnTo>
                <a:lnTo>
                  <a:pt x="32" y="33"/>
                </a:lnTo>
                <a:lnTo>
                  <a:pt x="35" y="17"/>
                </a:lnTo>
                <a:lnTo>
                  <a:pt x="35" y="14"/>
                </a:lnTo>
                <a:lnTo>
                  <a:pt x="35" y="14"/>
                </a:lnTo>
                <a:close/>
                <a:moveTo>
                  <a:pt x="145" y="557"/>
                </a:moveTo>
                <a:lnTo>
                  <a:pt x="148" y="557"/>
                </a:lnTo>
                <a:lnTo>
                  <a:pt x="150" y="557"/>
                </a:lnTo>
                <a:lnTo>
                  <a:pt x="153" y="554"/>
                </a:lnTo>
                <a:lnTo>
                  <a:pt x="156" y="551"/>
                </a:lnTo>
                <a:lnTo>
                  <a:pt x="153" y="551"/>
                </a:lnTo>
                <a:lnTo>
                  <a:pt x="150" y="554"/>
                </a:lnTo>
                <a:lnTo>
                  <a:pt x="148" y="554"/>
                </a:lnTo>
                <a:lnTo>
                  <a:pt x="145" y="557"/>
                </a:lnTo>
                <a:lnTo>
                  <a:pt x="145" y="557"/>
                </a:lnTo>
                <a:close/>
                <a:moveTo>
                  <a:pt x="83" y="514"/>
                </a:moveTo>
                <a:lnTo>
                  <a:pt x="86" y="511"/>
                </a:lnTo>
                <a:lnTo>
                  <a:pt x="86" y="516"/>
                </a:lnTo>
                <a:lnTo>
                  <a:pt x="91" y="519"/>
                </a:lnTo>
                <a:lnTo>
                  <a:pt x="94" y="527"/>
                </a:lnTo>
                <a:lnTo>
                  <a:pt x="91" y="524"/>
                </a:lnTo>
                <a:lnTo>
                  <a:pt x="89" y="524"/>
                </a:lnTo>
                <a:lnTo>
                  <a:pt x="89" y="527"/>
                </a:lnTo>
                <a:lnTo>
                  <a:pt x="83" y="514"/>
                </a:lnTo>
                <a:lnTo>
                  <a:pt x="83" y="514"/>
                </a:lnTo>
                <a:close/>
                <a:moveTo>
                  <a:pt x="89" y="530"/>
                </a:moveTo>
                <a:lnTo>
                  <a:pt x="91" y="530"/>
                </a:lnTo>
                <a:lnTo>
                  <a:pt x="94" y="530"/>
                </a:lnTo>
                <a:lnTo>
                  <a:pt x="97" y="532"/>
                </a:lnTo>
                <a:lnTo>
                  <a:pt x="97" y="535"/>
                </a:lnTo>
                <a:lnTo>
                  <a:pt x="102" y="538"/>
                </a:lnTo>
                <a:lnTo>
                  <a:pt x="105" y="540"/>
                </a:lnTo>
                <a:lnTo>
                  <a:pt x="105" y="543"/>
                </a:lnTo>
                <a:lnTo>
                  <a:pt x="107" y="543"/>
                </a:lnTo>
                <a:lnTo>
                  <a:pt x="118" y="546"/>
                </a:lnTo>
                <a:lnTo>
                  <a:pt x="121" y="548"/>
                </a:lnTo>
                <a:lnTo>
                  <a:pt x="124" y="548"/>
                </a:lnTo>
                <a:lnTo>
                  <a:pt x="126" y="554"/>
                </a:lnTo>
                <a:lnTo>
                  <a:pt x="129" y="554"/>
                </a:lnTo>
                <a:lnTo>
                  <a:pt x="134" y="551"/>
                </a:lnTo>
                <a:lnTo>
                  <a:pt x="137" y="554"/>
                </a:lnTo>
                <a:lnTo>
                  <a:pt x="137" y="554"/>
                </a:lnTo>
                <a:lnTo>
                  <a:pt x="134" y="557"/>
                </a:lnTo>
                <a:lnTo>
                  <a:pt x="132" y="557"/>
                </a:lnTo>
                <a:lnTo>
                  <a:pt x="129" y="557"/>
                </a:lnTo>
                <a:lnTo>
                  <a:pt x="129" y="559"/>
                </a:lnTo>
                <a:lnTo>
                  <a:pt x="126" y="562"/>
                </a:lnTo>
                <a:lnTo>
                  <a:pt x="124" y="562"/>
                </a:lnTo>
                <a:lnTo>
                  <a:pt x="121" y="562"/>
                </a:lnTo>
                <a:lnTo>
                  <a:pt x="118" y="559"/>
                </a:lnTo>
                <a:lnTo>
                  <a:pt x="113" y="559"/>
                </a:lnTo>
                <a:lnTo>
                  <a:pt x="107" y="559"/>
                </a:lnTo>
                <a:lnTo>
                  <a:pt x="102" y="559"/>
                </a:lnTo>
                <a:lnTo>
                  <a:pt x="97" y="559"/>
                </a:lnTo>
                <a:lnTo>
                  <a:pt x="97" y="559"/>
                </a:lnTo>
                <a:lnTo>
                  <a:pt x="94" y="554"/>
                </a:lnTo>
                <a:lnTo>
                  <a:pt x="102" y="554"/>
                </a:lnTo>
                <a:lnTo>
                  <a:pt x="105" y="554"/>
                </a:lnTo>
                <a:lnTo>
                  <a:pt x="107" y="554"/>
                </a:lnTo>
                <a:lnTo>
                  <a:pt x="107" y="551"/>
                </a:lnTo>
                <a:lnTo>
                  <a:pt x="105" y="554"/>
                </a:lnTo>
                <a:lnTo>
                  <a:pt x="99" y="554"/>
                </a:lnTo>
                <a:lnTo>
                  <a:pt x="97" y="554"/>
                </a:lnTo>
                <a:lnTo>
                  <a:pt x="94" y="554"/>
                </a:lnTo>
                <a:lnTo>
                  <a:pt x="89" y="53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1" name="Freeform 1348"/>
          <p:cNvSpPr>
            <a:spLocks noEditPoints="1"/>
          </p:cNvSpPr>
          <p:nvPr/>
        </p:nvSpPr>
        <p:spPr bwMode="auto">
          <a:xfrm>
            <a:off x="4471806" y="4724536"/>
            <a:ext cx="225769" cy="990614"/>
          </a:xfrm>
          <a:custGeom>
            <a:avLst/>
            <a:gdLst/>
            <a:ahLst/>
            <a:cxnLst>
              <a:cxn ang="0">
                <a:pos x="37" y="231"/>
              </a:cxn>
              <a:cxn ang="0">
                <a:pos x="37" y="233"/>
              </a:cxn>
              <a:cxn ang="0">
                <a:pos x="45" y="233"/>
              </a:cxn>
              <a:cxn ang="0">
                <a:pos x="37" y="223"/>
              </a:cxn>
              <a:cxn ang="0">
                <a:pos x="44" y="220"/>
              </a:cxn>
              <a:cxn ang="0">
                <a:pos x="16" y="198"/>
              </a:cxn>
              <a:cxn ang="0">
                <a:pos x="16" y="162"/>
              </a:cxn>
              <a:cxn ang="0">
                <a:pos x="12" y="136"/>
              </a:cxn>
              <a:cxn ang="0">
                <a:pos x="16" y="93"/>
              </a:cxn>
              <a:cxn ang="0">
                <a:pos x="18" y="53"/>
              </a:cxn>
              <a:cxn ang="0">
                <a:pos x="17" y="20"/>
              </a:cxn>
              <a:cxn ang="0">
                <a:pos x="8" y="4"/>
              </a:cxn>
              <a:cxn ang="0">
                <a:pos x="6" y="31"/>
              </a:cxn>
              <a:cxn ang="0">
                <a:pos x="5" y="59"/>
              </a:cxn>
              <a:cxn ang="0">
                <a:pos x="7" y="85"/>
              </a:cxn>
              <a:cxn ang="0">
                <a:pos x="4" y="103"/>
              </a:cxn>
              <a:cxn ang="0">
                <a:pos x="2" y="119"/>
              </a:cxn>
              <a:cxn ang="0">
                <a:pos x="2" y="138"/>
              </a:cxn>
              <a:cxn ang="0">
                <a:pos x="11" y="147"/>
              </a:cxn>
              <a:cxn ang="0">
                <a:pos x="9" y="158"/>
              </a:cxn>
              <a:cxn ang="0">
                <a:pos x="9" y="174"/>
              </a:cxn>
              <a:cxn ang="0">
                <a:pos x="3" y="170"/>
              </a:cxn>
              <a:cxn ang="0">
                <a:pos x="6" y="176"/>
              </a:cxn>
              <a:cxn ang="0">
                <a:pos x="11" y="182"/>
              </a:cxn>
              <a:cxn ang="0">
                <a:pos x="11" y="189"/>
              </a:cxn>
              <a:cxn ang="0">
                <a:pos x="12" y="198"/>
              </a:cxn>
              <a:cxn ang="0">
                <a:pos x="17" y="208"/>
              </a:cxn>
              <a:cxn ang="0">
                <a:pos x="22" y="211"/>
              </a:cxn>
              <a:cxn ang="0">
                <a:pos x="24" y="215"/>
              </a:cxn>
              <a:cxn ang="0">
                <a:pos x="21" y="217"/>
              </a:cxn>
              <a:cxn ang="0">
                <a:pos x="25" y="216"/>
              </a:cxn>
              <a:cxn ang="0">
                <a:pos x="24" y="221"/>
              </a:cxn>
              <a:cxn ang="0">
                <a:pos x="32" y="219"/>
              </a:cxn>
              <a:cxn ang="0">
                <a:pos x="33" y="226"/>
              </a:cxn>
              <a:cxn ang="0">
                <a:pos x="42" y="213"/>
              </a:cxn>
              <a:cxn ang="0">
                <a:pos x="3" y="148"/>
              </a:cxn>
              <a:cxn ang="0">
                <a:pos x="8" y="145"/>
              </a:cxn>
              <a:cxn ang="0">
                <a:pos x="7" y="156"/>
              </a:cxn>
              <a:cxn ang="0">
                <a:pos x="3" y="162"/>
              </a:cxn>
              <a:cxn ang="0">
                <a:pos x="5" y="161"/>
              </a:cxn>
              <a:cxn ang="0">
                <a:pos x="10" y="159"/>
              </a:cxn>
              <a:cxn ang="0">
                <a:pos x="6" y="164"/>
              </a:cxn>
              <a:cxn ang="0">
                <a:pos x="7" y="187"/>
              </a:cxn>
              <a:cxn ang="0">
                <a:pos x="6" y="187"/>
              </a:cxn>
              <a:cxn ang="0">
                <a:pos x="5" y="192"/>
              </a:cxn>
              <a:cxn ang="0">
                <a:pos x="7" y="194"/>
              </a:cxn>
              <a:cxn ang="0">
                <a:pos x="10" y="197"/>
              </a:cxn>
              <a:cxn ang="0">
                <a:pos x="10" y="204"/>
              </a:cxn>
              <a:cxn ang="0">
                <a:pos x="11" y="204"/>
              </a:cxn>
              <a:cxn ang="0">
                <a:pos x="12" y="211"/>
              </a:cxn>
              <a:cxn ang="0">
                <a:pos x="16" y="213"/>
              </a:cxn>
              <a:cxn ang="0">
                <a:pos x="17" y="213"/>
              </a:cxn>
              <a:cxn ang="0">
                <a:pos x="19" y="217"/>
              </a:cxn>
              <a:cxn ang="0">
                <a:pos x="24" y="223"/>
              </a:cxn>
              <a:cxn ang="0">
                <a:pos x="24" y="228"/>
              </a:cxn>
              <a:cxn ang="0">
                <a:pos x="29" y="228"/>
              </a:cxn>
              <a:cxn ang="0">
                <a:pos x="30" y="228"/>
              </a:cxn>
              <a:cxn ang="0">
                <a:pos x="35" y="226"/>
              </a:cxn>
              <a:cxn ang="0">
                <a:pos x="55" y="238"/>
              </a:cxn>
              <a:cxn ang="0">
                <a:pos x="51" y="235"/>
              </a:cxn>
              <a:cxn ang="0">
                <a:pos x="46" y="236"/>
              </a:cxn>
            </a:cxnLst>
            <a:rect l="0" t="0" r="r" b="b"/>
            <a:pathLst>
              <a:path w="55" h="240">
                <a:moveTo>
                  <a:pt x="47" y="232"/>
                </a:moveTo>
                <a:cubicBezTo>
                  <a:pt x="46" y="230"/>
                  <a:pt x="46" y="230"/>
                  <a:pt x="46" y="230"/>
                </a:cubicBezTo>
                <a:cubicBezTo>
                  <a:pt x="46" y="231"/>
                  <a:pt x="46" y="231"/>
                  <a:pt x="46" y="231"/>
                </a:cubicBezTo>
                <a:cubicBezTo>
                  <a:pt x="45" y="230"/>
                  <a:pt x="45" y="230"/>
                  <a:pt x="45" y="230"/>
                </a:cubicBezTo>
                <a:cubicBezTo>
                  <a:pt x="43" y="229"/>
                  <a:pt x="43" y="229"/>
                  <a:pt x="43" y="229"/>
                </a:cubicBezTo>
                <a:cubicBezTo>
                  <a:pt x="41" y="228"/>
                  <a:pt x="41" y="228"/>
                  <a:pt x="41" y="228"/>
                </a:cubicBezTo>
                <a:cubicBezTo>
                  <a:pt x="39" y="228"/>
                  <a:pt x="39" y="228"/>
                  <a:pt x="39" y="228"/>
                </a:cubicBezTo>
                <a:cubicBezTo>
                  <a:pt x="39" y="228"/>
                  <a:pt x="39" y="228"/>
                  <a:pt x="39" y="228"/>
                </a:cubicBezTo>
                <a:cubicBezTo>
                  <a:pt x="40" y="229"/>
                  <a:pt x="40" y="229"/>
                  <a:pt x="40" y="229"/>
                </a:cubicBezTo>
                <a:cubicBezTo>
                  <a:pt x="39" y="229"/>
                  <a:pt x="39" y="229"/>
                  <a:pt x="39" y="229"/>
                </a:cubicBezTo>
                <a:cubicBezTo>
                  <a:pt x="39" y="229"/>
                  <a:pt x="39" y="229"/>
                  <a:pt x="39" y="229"/>
                </a:cubicBezTo>
                <a:cubicBezTo>
                  <a:pt x="37" y="228"/>
                  <a:pt x="37" y="228"/>
                  <a:pt x="37" y="228"/>
                </a:cubicBezTo>
                <a:cubicBezTo>
                  <a:pt x="36" y="228"/>
                  <a:pt x="36" y="228"/>
                  <a:pt x="36" y="228"/>
                </a:cubicBezTo>
                <a:cubicBezTo>
                  <a:pt x="36" y="228"/>
                  <a:pt x="36" y="228"/>
                  <a:pt x="36" y="228"/>
                </a:cubicBezTo>
                <a:cubicBezTo>
                  <a:pt x="36" y="229"/>
                  <a:pt x="36" y="229"/>
                  <a:pt x="36" y="229"/>
                </a:cubicBezTo>
                <a:cubicBezTo>
                  <a:pt x="39" y="230"/>
                  <a:pt x="39" y="230"/>
                  <a:pt x="39" y="230"/>
                </a:cubicBezTo>
                <a:cubicBezTo>
                  <a:pt x="39" y="230"/>
                  <a:pt x="39" y="230"/>
                  <a:pt x="39" y="230"/>
                </a:cubicBezTo>
                <a:cubicBezTo>
                  <a:pt x="38" y="230"/>
                  <a:pt x="38" y="230"/>
                  <a:pt x="38" y="230"/>
                </a:cubicBezTo>
                <a:cubicBezTo>
                  <a:pt x="38" y="230"/>
                  <a:pt x="38" y="230"/>
                  <a:pt x="38" y="230"/>
                </a:cubicBezTo>
                <a:cubicBezTo>
                  <a:pt x="38" y="230"/>
                  <a:pt x="38" y="230"/>
                  <a:pt x="38" y="230"/>
                </a:cubicBezTo>
                <a:cubicBezTo>
                  <a:pt x="37" y="231"/>
                  <a:pt x="37" y="231"/>
                  <a:pt x="37" y="231"/>
                </a:cubicBezTo>
                <a:cubicBezTo>
                  <a:pt x="37" y="230"/>
                  <a:pt x="37" y="230"/>
                  <a:pt x="37" y="230"/>
                </a:cubicBezTo>
                <a:cubicBezTo>
                  <a:pt x="36" y="229"/>
                  <a:pt x="36" y="229"/>
                  <a:pt x="36" y="229"/>
                </a:cubicBezTo>
                <a:cubicBezTo>
                  <a:pt x="36" y="230"/>
                  <a:pt x="36" y="230"/>
                  <a:pt x="36" y="230"/>
                </a:cubicBezTo>
                <a:cubicBezTo>
                  <a:pt x="36" y="230"/>
                  <a:pt x="36" y="230"/>
                  <a:pt x="36" y="230"/>
                </a:cubicBezTo>
                <a:cubicBezTo>
                  <a:pt x="35" y="230"/>
                  <a:pt x="35" y="230"/>
                  <a:pt x="35" y="230"/>
                </a:cubicBezTo>
                <a:cubicBezTo>
                  <a:pt x="34" y="231"/>
                  <a:pt x="34" y="231"/>
                  <a:pt x="34" y="231"/>
                </a:cubicBezTo>
                <a:cubicBezTo>
                  <a:pt x="33" y="231"/>
                  <a:pt x="33" y="231"/>
                  <a:pt x="33" y="231"/>
                </a:cubicBezTo>
                <a:cubicBezTo>
                  <a:pt x="34" y="231"/>
                  <a:pt x="34" y="231"/>
                  <a:pt x="34" y="231"/>
                </a:cubicBezTo>
                <a:cubicBezTo>
                  <a:pt x="33" y="231"/>
                  <a:pt x="33" y="231"/>
                  <a:pt x="33" y="231"/>
                </a:cubicBezTo>
                <a:cubicBezTo>
                  <a:pt x="33" y="231"/>
                  <a:pt x="33" y="231"/>
                  <a:pt x="33" y="231"/>
                </a:cubicBezTo>
                <a:cubicBezTo>
                  <a:pt x="32" y="231"/>
                  <a:pt x="32" y="231"/>
                  <a:pt x="32" y="231"/>
                </a:cubicBezTo>
                <a:cubicBezTo>
                  <a:pt x="32" y="232"/>
                  <a:pt x="32" y="232"/>
                  <a:pt x="32" y="232"/>
                </a:cubicBezTo>
                <a:cubicBezTo>
                  <a:pt x="33" y="232"/>
                  <a:pt x="33" y="232"/>
                  <a:pt x="33" y="232"/>
                </a:cubicBezTo>
                <a:cubicBezTo>
                  <a:pt x="34" y="232"/>
                  <a:pt x="34" y="232"/>
                  <a:pt x="34" y="232"/>
                </a:cubicBezTo>
                <a:cubicBezTo>
                  <a:pt x="34" y="232"/>
                  <a:pt x="34" y="232"/>
                  <a:pt x="34" y="232"/>
                </a:cubicBezTo>
                <a:cubicBezTo>
                  <a:pt x="34" y="232"/>
                  <a:pt x="34" y="232"/>
                  <a:pt x="34" y="232"/>
                </a:cubicBezTo>
                <a:cubicBezTo>
                  <a:pt x="35" y="232"/>
                  <a:pt x="35" y="232"/>
                  <a:pt x="35" y="232"/>
                </a:cubicBezTo>
                <a:cubicBezTo>
                  <a:pt x="36" y="232"/>
                  <a:pt x="36" y="232"/>
                  <a:pt x="36" y="232"/>
                </a:cubicBezTo>
                <a:cubicBezTo>
                  <a:pt x="36" y="232"/>
                  <a:pt x="36" y="232"/>
                  <a:pt x="36" y="232"/>
                </a:cubicBezTo>
                <a:cubicBezTo>
                  <a:pt x="37" y="233"/>
                  <a:pt x="37" y="233"/>
                  <a:pt x="37" y="233"/>
                </a:cubicBezTo>
                <a:cubicBezTo>
                  <a:pt x="37" y="233"/>
                  <a:pt x="37" y="233"/>
                  <a:pt x="37" y="233"/>
                </a:cubicBezTo>
                <a:cubicBezTo>
                  <a:pt x="37" y="234"/>
                  <a:pt x="37" y="234"/>
                  <a:pt x="37" y="234"/>
                </a:cubicBezTo>
                <a:cubicBezTo>
                  <a:pt x="37" y="234"/>
                  <a:pt x="37" y="234"/>
                  <a:pt x="37" y="234"/>
                </a:cubicBezTo>
                <a:cubicBezTo>
                  <a:pt x="36" y="235"/>
                  <a:pt x="36" y="235"/>
                  <a:pt x="36" y="235"/>
                </a:cubicBezTo>
                <a:cubicBezTo>
                  <a:pt x="37" y="235"/>
                  <a:pt x="37" y="235"/>
                  <a:pt x="37" y="235"/>
                </a:cubicBezTo>
                <a:cubicBezTo>
                  <a:pt x="37" y="235"/>
                  <a:pt x="37" y="235"/>
                  <a:pt x="37" y="235"/>
                </a:cubicBezTo>
                <a:cubicBezTo>
                  <a:pt x="38" y="236"/>
                  <a:pt x="38" y="236"/>
                  <a:pt x="38" y="236"/>
                </a:cubicBezTo>
                <a:cubicBezTo>
                  <a:pt x="39" y="237"/>
                  <a:pt x="39" y="237"/>
                  <a:pt x="39" y="237"/>
                </a:cubicBezTo>
                <a:cubicBezTo>
                  <a:pt x="39" y="237"/>
                  <a:pt x="39" y="237"/>
                  <a:pt x="39" y="237"/>
                </a:cubicBezTo>
                <a:cubicBezTo>
                  <a:pt x="40" y="236"/>
                  <a:pt x="40" y="236"/>
                  <a:pt x="40" y="236"/>
                </a:cubicBezTo>
                <a:cubicBezTo>
                  <a:pt x="39" y="236"/>
                  <a:pt x="39" y="236"/>
                  <a:pt x="39" y="236"/>
                </a:cubicBezTo>
                <a:cubicBezTo>
                  <a:pt x="38" y="235"/>
                  <a:pt x="38" y="235"/>
                  <a:pt x="38" y="235"/>
                </a:cubicBezTo>
                <a:cubicBezTo>
                  <a:pt x="38" y="235"/>
                  <a:pt x="38" y="235"/>
                  <a:pt x="38" y="235"/>
                </a:cubicBezTo>
                <a:cubicBezTo>
                  <a:pt x="38" y="235"/>
                  <a:pt x="38" y="235"/>
                  <a:pt x="38" y="235"/>
                </a:cubicBezTo>
                <a:cubicBezTo>
                  <a:pt x="39" y="235"/>
                  <a:pt x="39" y="235"/>
                  <a:pt x="39" y="235"/>
                </a:cubicBezTo>
                <a:cubicBezTo>
                  <a:pt x="39" y="234"/>
                  <a:pt x="39" y="234"/>
                  <a:pt x="39" y="234"/>
                </a:cubicBezTo>
                <a:cubicBezTo>
                  <a:pt x="40" y="234"/>
                  <a:pt x="40" y="234"/>
                  <a:pt x="40" y="234"/>
                </a:cubicBezTo>
                <a:cubicBezTo>
                  <a:pt x="39" y="234"/>
                  <a:pt x="39" y="234"/>
                  <a:pt x="39" y="234"/>
                </a:cubicBezTo>
                <a:cubicBezTo>
                  <a:pt x="38" y="234"/>
                  <a:pt x="38" y="234"/>
                  <a:pt x="38" y="234"/>
                </a:cubicBezTo>
                <a:cubicBezTo>
                  <a:pt x="40" y="233"/>
                  <a:pt x="40" y="233"/>
                  <a:pt x="40" y="233"/>
                </a:cubicBezTo>
                <a:cubicBezTo>
                  <a:pt x="41" y="232"/>
                  <a:pt x="41" y="232"/>
                  <a:pt x="41" y="232"/>
                </a:cubicBezTo>
                <a:cubicBezTo>
                  <a:pt x="45" y="233"/>
                  <a:pt x="45" y="233"/>
                  <a:pt x="45" y="233"/>
                </a:cubicBezTo>
                <a:cubicBezTo>
                  <a:pt x="46" y="233"/>
                  <a:pt x="46" y="233"/>
                  <a:pt x="46" y="233"/>
                </a:cubicBezTo>
                <a:cubicBezTo>
                  <a:pt x="46" y="232"/>
                  <a:pt x="46" y="232"/>
                  <a:pt x="46" y="232"/>
                </a:cubicBezTo>
                <a:cubicBezTo>
                  <a:pt x="47" y="232"/>
                  <a:pt x="47" y="232"/>
                  <a:pt x="47" y="232"/>
                </a:cubicBezTo>
                <a:close/>
                <a:moveTo>
                  <a:pt x="46" y="230"/>
                </a:moveTo>
                <a:cubicBezTo>
                  <a:pt x="45" y="230"/>
                  <a:pt x="45" y="230"/>
                  <a:pt x="45" y="230"/>
                </a:cubicBezTo>
                <a:cubicBezTo>
                  <a:pt x="43" y="228"/>
                  <a:pt x="43" y="228"/>
                  <a:pt x="43" y="228"/>
                </a:cubicBezTo>
                <a:cubicBezTo>
                  <a:pt x="41" y="227"/>
                  <a:pt x="41" y="227"/>
                  <a:pt x="41" y="227"/>
                </a:cubicBezTo>
                <a:cubicBezTo>
                  <a:pt x="40" y="228"/>
                  <a:pt x="40" y="228"/>
                  <a:pt x="40" y="228"/>
                </a:cubicBezTo>
                <a:cubicBezTo>
                  <a:pt x="39" y="227"/>
                  <a:pt x="39" y="227"/>
                  <a:pt x="39" y="227"/>
                </a:cubicBezTo>
                <a:cubicBezTo>
                  <a:pt x="38" y="226"/>
                  <a:pt x="38" y="226"/>
                  <a:pt x="38" y="226"/>
                </a:cubicBezTo>
                <a:cubicBezTo>
                  <a:pt x="38" y="225"/>
                  <a:pt x="38" y="225"/>
                  <a:pt x="38" y="225"/>
                </a:cubicBezTo>
                <a:cubicBezTo>
                  <a:pt x="38" y="225"/>
                  <a:pt x="38" y="225"/>
                  <a:pt x="38" y="225"/>
                </a:cubicBezTo>
                <a:cubicBezTo>
                  <a:pt x="40" y="224"/>
                  <a:pt x="40" y="224"/>
                  <a:pt x="40" y="224"/>
                </a:cubicBezTo>
                <a:cubicBezTo>
                  <a:pt x="40" y="224"/>
                  <a:pt x="40" y="224"/>
                  <a:pt x="40" y="224"/>
                </a:cubicBezTo>
                <a:cubicBezTo>
                  <a:pt x="41" y="223"/>
                  <a:pt x="41" y="223"/>
                  <a:pt x="41" y="223"/>
                </a:cubicBezTo>
                <a:cubicBezTo>
                  <a:pt x="41" y="222"/>
                  <a:pt x="41" y="222"/>
                  <a:pt x="41" y="222"/>
                </a:cubicBezTo>
                <a:cubicBezTo>
                  <a:pt x="41" y="221"/>
                  <a:pt x="41" y="221"/>
                  <a:pt x="41" y="221"/>
                </a:cubicBezTo>
                <a:cubicBezTo>
                  <a:pt x="40" y="221"/>
                  <a:pt x="40" y="221"/>
                  <a:pt x="40" y="221"/>
                </a:cubicBezTo>
                <a:cubicBezTo>
                  <a:pt x="39" y="222"/>
                  <a:pt x="39" y="222"/>
                  <a:pt x="39" y="222"/>
                </a:cubicBezTo>
                <a:cubicBezTo>
                  <a:pt x="38" y="223"/>
                  <a:pt x="38" y="223"/>
                  <a:pt x="38" y="223"/>
                </a:cubicBezTo>
                <a:cubicBezTo>
                  <a:pt x="37" y="223"/>
                  <a:pt x="37" y="223"/>
                  <a:pt x="37" y="223"/>
                </a:cubicBezTo>
                <a:cubicBezTo>
                  <a:pt x="36" y="222"/>
                  <a:pt x="36" y="222"/>
                  <a:pt x="36" y="222"/>
                </a:cubicBezTo>
                <a:cubicBezTo>
                  <a:pt x="36" y="221"/>
                  <a:pt x="36" y="221"/>
                  <a:pt x="36" y="221"/>
                </a:cubicBezTo>
                <a:cubicBezTo>
                  <a:pt x="36" y="220"/>
                  <a:pt x="36" y="220"/>
                  <a:pt x="36" y="220"/>
                </a:cubicBezTo>
                <a:cubicBezTo>
                  <a:pt x="37" y="219"/>
                  <a:pt x="37" y="219"/>
                  <a:pt x="37" y="219"/>
                </a:cubicBezTo>
                <a:cubicBezTo>
                  <a:pt x="37" y="219"/>
                  <a:pt x="37" y="219"/>
                  <a:pt x="37" y="219"/>
                </a:cubicBezTo>
                <a:cubicBezTo>
                  <a:pt x="36" y="219"/>
                  <a:pt x="36" y="219"/>
                  <a:pt x="36" y="219"/>
                </a:cubicBezTo>
                <a:cubicBezTo>
                  <a:pt x="35" y="218"/>
                  <a:pt x="35" y="218"/>
                  <a:pt x="35" y="218"/>
                </a:cubicBezTo>
                <a:cubicBezTo>
                  <a:pt x="36" y="217"/>
                  <a:pt x="36" y="217"/>
                  <a:pt x="36" y="217"/>
                </a:cubicBezTo>
                <a:cubicBezTo>
                  <a:pt x="37" y="217"/>
                  <a:pt x="37" y="217"/>
                  <a:pt x="37" y="217"/>
                </a:cubicBezTo>
                <a:cubicBezTo>
                  <a:pt x="38" y="218"/>
                  <a:pt x="38" y="218"/>
                  <a:pt x="38" y="218"/>
                </a:cubicBezTo>
                <a:cubicBezTo>
                  <a:pt x="38" y="218"/>
                  <a:pt x="38" y="218"/>
                  <a:pt x="38" y="218"/>
                </a:cubicBezTo>
                <a:cubicBezTo>
                  <a:pt x="39" y="217"/>
                  <a:pt x="39" y="217"/>
                  <a:pt x="39" y="217"/>
                </a:cubicBezTo>
                <a:cubicBezTo>
                  <a:pt x="39" y="216"/>
                  <a:pt x="39" y="216"/>
                  <a:pt x="39" y="216"/>
                </a:cubicBezTo>
                <a:cubicBezTo>
                  <a:pt x="39" y="215"/>
                  <a:pt x="39" y="215"/>
                  <a:pt x="39" y="215"/>
                </a:cubicBezTo>
                <a:cubicBezTo>
                  <a:pt x="39" y="215"/>
                  <a:pt x="39" y="215"/>
                  <a:pt x="39" y="215"/>
                </a:cubicBezTo>
                <a:cubicBezTo>
                  <a:pt x="40" y="215"/>
                  <a:pt x="40" y="215"/>
                  <a:pt x="40" y="215"/>
                </a:cubicBezTo>
                <a:cubicBezTo>
                  <a:pt x="41" y="215"/>
                  <a:pt x="41" y="215"/>
                  <a:pt x="41" y="215"/>
                </a:cubicBezTo>
                <a:cubicBezTo>
                  <a:pt x="41" y="215"/>
                  <a:pt x="41" y="215"/>
                  <a:pt x="41" y="215"/>
                </a:cubicBezTo>
                <a:cubicBezTo>
                  <a:pt x="42" y="215"/>
                  <a:pt x="42" y="215"/>
                  <a:pt x="42" y="215"/>
                </a:cubicBezTo>
                <a:cubicBezTo>
                  <a:pt x="44" y="220"/>
                  <a:pt x="44" y="220"/>
                  <a:pt x="44" y="220"/>
                </a:cubicBezTo>
                <a:cubicBezTo>
                  <a:pt x="44" y="220"/>
                  <a:pt x="44" y="220"/>
                  <a:pt x="44" y="220"/>
                </a:cubicBezTo>
                <a:cubicBezTo>
                  <a:pt x="44" y="221"/>
                  <a:pt x="44" y="221"/>
                  <a:pt x="44" y="221"/>
                </a:cubicBezTo>
                <a:cubicBezTo>
                  <a:pt x="46" y="230"/>
                  <a:pt x="46" y="230"/>
                  <a:pt x="46" y="230"/>
                </a:cubicBezTo>
                <a:close/>
                <a:moveTo>
                  <a:pt x="42" y="213"/>
                </a:moveTo>
                <a:cubicBezTo>
                  <a:pt x="41" y="212"/>
                  <a:pt x="41" y="212"/>
                  <a:pt x="41" y="212"/>
                </a:cubicBezTo>
                <a:cubicBezTo>
                  <a:pt x="40" y="211"/>
                  <a:pt x="40" y="211"/>
                  <a:pt x="40" y="211"/>
                </a:cubicBezTo>
                <a:cubicBezTo>
                  <a:pt x="40" y="211"/>
                  <a:pt x="40" y="211"/>
                  <a:pt x="40" y="211"/>
                </a:cubicBezTo>
                <a:cubicBezTo>
                  <a:pt x="33" y="211"/>
                  <a:pt x="33" y="211"/>
                  <a:pt x="33" y="211"/>
                </a:cubicBezTo>
                <a:cubicBezTo>
                  <a:pt x="29" y="212"/>
                  <a:pt x="29" y="212"/>
                  <a:pt x="29" y="212"/>
                </a:cubicBezTo>
                <a:cubicBezTo>
                  <a:pt x="29" y="211"/>
                  <a:pt x="29" y="211"/>
                  <a:pt x="29" y="211"/>
                </a:cubicBezTo>
                <a:cubicBezTo>
                  <a:pt x="26" y="211"/>
                  <a:pt x="26" y="211"/>
                  <a:pt x="26" y="211"/>
                </a:cubicBezTo>
                <a:cubicBezTo>
                  <a:pt x="25" y="209"/>
                  <a:pt x="25" y="209"/>
                  <a:pt x="25" y="209"/>
                </a:cubicBezTo>
                <a:cubicBezTo>
                  <a:pt x="25" y="207"/>
                  <a:pt x="25" y="207"/>
                  <a:pt x="25" y="207"/>
                </a:cubicBezTo>
                <a:cubicBezTo>
                  <a:pt x="24" y="206"/>
                  <a:pt x="24" y="206"/>
                  <a:pt x="24" y="206"/>
                </a:cubicBezTo>
                <a:cubicBezTo>
                  <a:pt x="23" y="203"/>
                  <a:pt x="23" y="203"/>
                  <a:pt x="23" y="203"/>
                </a:cubicBezTo>
                <a:cubicBezTo>
                  <a:pt x="23" y="202"/>
                  <a:pt x="23" y="202"/>
                  <a:pt x="23" y="202"/>
                </a:cubicBezTo>
                <a:cubicBezTo>
                  <a:pt x="22" y="202"/>
                  <a:pt x="22" y="202"/>
                  <a:pt x="22" y="202"/>
                </a:cubicBezTo>
                <a:cubicBezTo>
                  <a:pt x="21" y="203"/>
                  <a:pt x="21" y="203"/>
                  <a:pt x="21" y="203"/>
                </a:cubicBezTo>
                <a:cubicBezTo>
                  <a:pt x="20" y="204"/>
                  <a:pt x="20" y="204"/>
                  <a:pt x="20" y="204"/>
                </a:cubicBezTo>
                <a:cubicBezTo>
                  <a:pt x="19" y="204"/>
                  <a:pt x="19" y="204"/>
                  <a:pt x="19" y="204"/>
                </a:cubicBezTo>
                <a:cubicBezTo>
                  <a:pt x="17" y="199"/>
                  <a:pt x="17" y="199"/>
                  <a:pt x="17" y="199"/>
                </a:cubicBezTo>
                <a:cubicBezTo>
                  <a:pt x="16" y="198"/>
                  <a:pt x="16" y="198"/>
                  <a:pt x="16" y="198"/>
                </a:cubicBezTo>
                <a:cubicBezTo>
                  <a:pt x="17" y="193"/>
                  <a:pt x="17" y="193"/>
                  <a:pt x="17" y="193"/>
                </a:cubicBezTo>
                <a:cubicBezTo>
                  <a:pt x="18" y="192"/>
                  <a:pt x="18" y="192"/>
                  <a:pt x="18" y="192"/>
                </a:cubicBezTo>
                <a:cubicBezTo>
                  <a:pt x="20" y="190"/>
                  <a:pt x="20" y="190"/>
                  <a:pt x="20" y="190"/>
                </a:cubicBezTo>
                <a:cubicBezTo>
                  <a:pt x="20" y="187"/>
                  <a:pt x="20" y="187"/>
                  <a:pt x="20" y="187"/>
                </a:cubicBezTo>
                <a:cubicBezTo>
                  <a:pt x="20" y="185"/>
                  <a:pt x="20" y="185"/>
                  <a:pt x="20" y="185"/>
                </a:cubicBezTo>
                <a:cubicBezTo>
                  <a:pt x="19" y="183"/>
                  <a:pt x="19" y="183"/>
                  <a:pt x="19" y="183"/>
                </a:cubicBezTo>
                <a:cubicBezTo>
                  <a:pt x="19" y="180"/>
                  <a:pt x="19" y="180"/>
                  <a:pt x="19" y="180"/>
                </a:cubicBezTo>
                <a:cubicBezTo>
                  <a:pt x="20" y="179"/>
                  <a:pt x="20" y="179"/>
                  <a:pt x="20" y="179"/>
                </a:cubicBezTo>
                <a:cubicBezTo>
                  <a:pt x="19" y="177"/>
                  <a:pt x="19" y="177"/>
                  <a:pt x="19" y="177"/>
                </a:cubicBezTo>
                <a:cubicBezTo>
                  <a:pt x="20" y="176"/>
                  <a:pt x="20" y="176"/>
                  <a:pt x="20" y="176"/>
                </a:cubicBezTo>
                <a:cubicBezTo>
                  <a:pt x="21" y="175"/>
                  <a:pt x="21" y="175"/>
                  <a:pt x="21" y="175"/>
                </a:cubicBezTo>
                <a:cubicBezTo>
                  <a:pt x="20" y="172"/>
                  <a:pt x="20" y="172"/>
                  <a:pt x="20" y="172"/>
                </a:cubicBezTo>
                <a:cubicBezTo>
                  <a:pt x="20" y="170"/>
                  <a:pt x="20" y="170"/>
                  <a:pt x="20" y="170"/>
                </a:cubicBezTo>
                <a:cubicBezTo>
                  <a:pt x="19" y="168"/>
                  <a:pt x="19" y="168"/>
                  <a:pt x="19" y="168"/>
                </a:cubicBezTo>
                <a:cubicBezTo>
                  <a:pt x="19" y="167"/>
                  <a:pt x="19" y="167"/>
                  <a:pt x="19" y="167"/>
                </a:cubicBezTo>
                <a:cubicBezTo>
                  <a:pt x="20" y="166"/>
                  <a:pt x="20" y="166"/>
                  <a:pt x="20" y="166"/>
                </a:cubicBezTo>
                <a:cubicBezTo>
                  <a:pt x="20" y="165"/>
                  <a:pt x="20" y="165"/>
                  <a:pt x="20" y="165"/>
                </a:cubicBezTo>
                <a:cubicBezTo>
                  <a:pt x="19" y="163"/>
                  <a:pt x="19" y="163"/>
                  <a:pt x="19" y="163"/>
                </a:cubicBezTo>
                <a:cubicBezTo>
                  <a:pt x="18" y="162"/>
                  <a:pt x="18" y="162"/>
                  <a:pt x="18" y="162"/>
                </a:cubicBezTo>
                <a:cubicBezTo>
                  <a:pt x="16" y="162"/>
                  <a:pt x="16" y="162"/>
                  <a:pt x="16" y="162"/>
                </a:cubicBezTo>
                <a:cubicBezTo>
                  <a:pt x="16" y="162"/>
                  <a:pt x="16" y="162"/>
                  <a:pt x="16" y="162"/>
                </a:cubicBezTo>
                <a:cubicBezTo>
                  <a:pt x="16" y="162"/>
                  <a:pt x="16" y="162"/>
                  <a:pt x="16" y="162"/>
                </a:cubicBezTo>
                <a:cubicBezTo>
                  <a:pt x="16" y="161"/>
                  <a:pt x="16" y="161"/>
                  <a:pt x="16" y="161"/>
                </a:cubicBezTo>
                <a:cubicBezTo>
                  <a:pt x="18" y="161"/>
                  <a:pt x="18" y="161"/>
                  <a:pt x="18" y="161"/>
                </a:cubicBezTo>
                <a:cubicBezTo>
                  <a:pt x="19" y="160"/>
                  <a:pt x="19" y="160"/>
                  <a:pt x="19" y="160"/>
                </a:cubicBezTo>
                <a:cubicBezTo>
                  <a:pt x="19" y="158"/>
                  <a:pt x="19" y="158"/>
                  <a:pt x="19" y="158"/>
                </a:cubicBezTo>
                <a:cubicBezTo>
                  <a:pt x="19" y="158"/>
                  <a:pt x="19" y="158"/>
                  <a:pt x="19" y="158"/>
                </a:cubicBezTo>
                <a:cubicBezTo>
                  <a:pt x="18" y="159"/>
                  <a:pt x="18" y="159"/>
                  <a:pt x="18" y="159"/>
                </a:cubicBezTo>
                <a:cubicBezTo>
                  <a:pt x="17" y="158"/>
                  <a:pt x="17" y="158"/>
                  <a:pt x="17" y="158"/>
                </a:cubicBezTo>
                <a:cubicBezTo>
                  <a:pt x="16" y="156"/>
                  <a:pt x="16" y="156"/>
                  <a:pt x="16" y="156"/>
                </a:cubicBezTo>
                <a:cubicBezTo>
                  <a:pt x="15" y="154"/>
                  <a:pt x="15" y="154"/>
                  <a:pt x="15" y="154"/>
                </a:cubicBezTo>
                <a:cubicBezTo>
                  <a:pt x="15" y="153"/>
                  <a:pt x="15" y="153"/>
                  <a:pt x="15" y="153"/>
                </a:cubicBezTo>
                <a:cubicBezTo>
                  <a:pt x="15" y="151"/>
                  <a:pt x="15" y="151"/>
                  <a:pt x="15" y="151"/>
                </a:cubicBezTo>
                <a:cubicBezTo>
                  <a:pt x="14" y="150"/>
                  <a:pt x="14" y="150"/>
                  <a:pt x="14" y="150"/>
                </a:cubicBezTo>
                <a:cubicBezTo>
                  <a:pt x="13" y="149"/>
                  <a:pt x="13" y="149"/>
                  <a:pt x="13" y="149"/>
                </a:cubicBezTo>
                <a:cubicBezTo>
                  <a:pt x="13" y="145"/>
                  <a:pt x="13" y="145"/>
                  <a:pt x="13" y="145"/>
                </a:cubicBezTo>
                <a:cubicBezTo>
                  <a:pt x="14" y="144"/>
                  <a:pt x="14" y="144"/>
                  <a:pt x="14" y="144"/>
                </a:cubicBezTo>
                <a:cubicBezTo>
                  <a:pt x="15" y="143"/>
                  <a:pt x="15" y="143"/>
                  <a:pt x="15" y="143"/>
                </a:cubicBezTo>
                <a:cubicBezTo>
                  <a:pt x="14" y="142"/>
                  <a:pt x="14" y="142"/>
                  <a:pt x="14" y="142"/>
                </a:cubicBezTo>
                <a:cubicBezTo>
                  <a:pt x="13" y="141"/>
                  <a:pt x="13" y="141"/>
                  <a:pt x="13" y="141"/>
                </a:cubicBezTo>
                <a:cubicBezTo>
                  <a:pt x="13" y="139"/>
                  <a:pt x="13" y="139"/>
                  <a:pt x="13" y="139"/>
                </a:cubicBezTo>
                <a:cubicBezTo>
                  <a:pt x="12" y="136"/>
                  <a:pt x="12" y="136"/>
                  <a:pt x="12" y="136"/>
                </a:cubicBezTo>
                <a:cubicBezTo>
                  <a:pt x="13" y="132"/>
                  <a:pt x="13" y="132"/>
                  <a:pt x="13" y="132"/>
                </a:cubicBezTo>
                <a:cubicBezTo>
                  <a:pt x="12" y="130"/>
                  <a:pt x="12" y="130"/>
                  <a:pt x="12" y="130"/>
                </a:cubicBezTo>
                <a:cubicBezTo>
                  <a:pt x="12" y="129"/>
                  <a:pt x="12" y="129"/>
                  <a:pt x="12" y="129"/>
                </a:cubicBezTo>
                <a:cubicBezTo>
                  <a:pt x="13" y="126"/>
                  <a:pt x="13" y="126"/>
                  <a:pt x="13" y="126"/>
                </a:cubicBezTo>
                <a:cubicBezTo>
                  <a:pt x="14" y="123"/>
                  <a:pt x="14" y="123"/>
                  <a:pt x="14" y="123"/>
                </a:cubicBezTo>
                <a:cubicBezTo>
                  <a:pt x="15" y="123"/>
                  <a:pt x="15" y="123"/>
                  <a:pt x="15" y="123"/>
                </a:cubicBezTo>
                <a:cubicBezTo>
                  <a:pt x="16" y="122"/>
                  <a:pt x="16" y="122"/>
                  <a:pt x="16" y="122"/>
                </a:cubicBezTo>
                <a:cubicBezTo>
                  <a:pt x="13" y="116"/>
                  <a:pt x="13" y="116"/>
                  <a:pt x="13" y="116"/>
                </a:cubicBezTo>
                <a:cubicBezTo>
                  <a:pt x="13" y="114"/>
                  <a:pt x="13" y="114"/>
                  <a:pt x="13" y="114"/>
                </a:cubicBezTo>
                <a:cubicBezTo>
                  <a:pt x="13" y="113"/>
                  <a:pt x="13" y="113"/>
                  <a:pt x="13" y="113"/>
                </a:cubicBezTo>
                <a:cubicBezTo>
                  <a:pt x="13" y="109"/>
                  <a:pt x="13" y="109"/>
                  <a:pt x="13" y="109"/>
                </a:cubicBezTo>
                <a:cubicBezTo>
                  <a:pt x="14" y="107"/>
                  <a:pt x="14" y="107"/>
                  <a:pt x="14" y="107"/>
                </a:cubicBezTo>
                <a:cubicBezTo>
                  <a:pt x="15" y="106"/>
                  <a:pt x="15" y="106"/>
                  <a:pt x="15" y="106"/>
                </a:cubicBezTo>
                <a:cubicBezTo>
                  <a:pt x="15" y="104"/>
                  <a:pt x="15" y="104"/>
                  <a:pt x="15" y="104"/>
                </a:cubicBezTo>
                <a:cubicBezTo>
                  <a:pt x="14" y="102"/>
                  <a:pt x="14" y="102"/>
                  <a:pt x="14" y="102"/>
                </a:cubicBezTo>
                <a:cubicBezTo>
                  <a:pt x="13" y="102"/>
                  <a:pt x="13" y="102"/>
                  <a:pt x="13" y="102"/>
                </a:cubicBezTo>
                <a:cubicBezTo>
                  <a:pt x="15" y="100"/>
                  <a:pt x="15" y="100"/>
                  <a:pt x="15" y="100"/>
                </a:cubicBezTo>
                <a:cubicBezTo>
                  <a:pt x="14" y="98"/>
                  <a:pt x="14" y="98"/>
                  <a:pt x="14" y="98"/>
                </a:cubicBezTo>
                <a:cubicBezTo>
                  <a:pt x="15" y="96"/>
                  <a:pt x="15" y="96"/>
                  <a:pt x="15" y="96"/>
                </a:cubicBezTo>
                <a:cubicBezTo>
                  <a:pt x="16" y="96"/>
                  <a:pt x="16" y="96"/>
                  <a:pt x="16" y="96"/>
                </a:cubicBezTo>
                <a:cubicBezTo>
                  <a:pt x="16" y="93"/>
                  <a:pt x="16" y="93"/>
                  <a:pt x="16" y="93"/>
                </a:cubicBezTo>
                <a:cubicBezTo>
                  <a:pt x="16" y="89"/>
                  <a:pt x="16" y="89"/>
                  <a:pt x="16" y="89"/>
                </a:cubicBezTo>
                <a:cubicBezTo>
                  <a:pt x="15" y="89"/>
                  <a:pt x="15" y="89"/>
                  <a:pt x="15" y="89"/>
                </a:cubicBezTo>
                <a:cubicBezTo>
                  <a:pt x="15" y="86"/>
                  <a:pt x="15" y="86"/>
                  <a:pt x="15" y="86"/>
                </a:cubicBezTo>
                <a:cubicBezTo>
                  <a:pt x="14" y="84"/>
                  <a:pt x="14" y="84"/>
                  <a:pt x="14" y="84"/>
                </a:cubicBezTo>
                <a:cubicBezTo>
                  <a:pt x="13" y="82"/>
                  <a:pt x="13" y="82"/>
                  <a:pt x="13" y="82"/>
                </a:cubicBezTo>
                <a:cubicBezTo>
                  <a:pt x="12" y="81"/>
                  <a:pt x="12" y="81"/>
                  <a:pt x="12" y="81"/>
                </a:cubicBezTo>
                <a:cubicBezTo>
                  <a:pt x="12" y="80"/>
                  <a:pt x="12" y="80"/>
                  <a:pt x="12" y="80"/>
                </a:cubicBezTo>
                <a:cubicBezTo>
                  <a:pt x="11" y="78"/>
                  <a:pt x="11" y="78"/>
                  <a:pt x="11" y="78"/>
                </a:cubicBezTo>
                <a:cubicBezTo>
                  <a:pt x="11" y="76"/>
                  <a:pt x="11" y="76"/>
                  <a:pt x="11" y="76"/>
                </a:cubicBezTo>
                <a:cubicBezTo>
                  <a:pt x="13" y="75"/>
                  <a:pt x="13" y="75"/>
                  <a:pt x="13" y="75"/>
                </a:cubicBezTo>
                <a:cubicBezTo>
                  <a:pt x="13" y="72"/>
                  <a:pt x="13" y="72"/>
                  <a:pt x="13" y="72"/>
                </a:cubicBezTo>
                <a:cubicBezTo>
                  <a:pt x="14" y="71"/>
                  <a:pt x="14" y="71"/>
                  <a:pt x="14" y="71"/>
                </a:cubicBezTo>
                <a:cubicBezTo>
                  <a:pt x="14" y="69"/>
                  <a:pt x="14" y="69"/>
                  <a:pt x="14" y="69"/>
                </a:cubicBezTo>
                <a:cubicBezTo>
                  <a:pt x="13" y="68"/>
                  <a:pt x="13" y="68"/>
                  <a:pt x="13" y="68"/>
                </a:cubicBezTo>
                <a:cubicBezTo>
                  <a:pt x="13" y="64"/>
                  <a:pt x="13" y="64"/>
                  <a:pt x="13" y="64"/>
                </a:cubicBezTo>
                <a:cubicBezTo>
                  <a:pt x="13" y="64"/>
                  <a:pt x="13" y="64"/>
                  <a:pt x="13" y="64"/>
                </a:cubicBezTo>
                <a:cubicBezTo>
                  <a:pt x="14" y="60"/>
                  <a:pt x="14" y="60"/>
                  <a:pt x="14" y="60"/>
                </a:cubicBezTo>
                <a:cubicBezTo>
                  <a:pt x="15" y="59"/>
                  <a:pt x="15" y="59"/>
                  <a:pt x="15" y="59"/>
                </a:cubicBezTo>
                <a:cubicBezTo>
                  <a:pt x="16" y="55"/>
                  <a:pt x="16" y="55"/>
                  <a:pt x="16" y="55"/>
                </a:cubicBezTo>
                <a:cubicBezTo>
                  <a:pt x="17" y="54"/>
                  <a:pt x="17" y="54"/>
                  <a:pt x="17" y="54"/>
                </a:cubicBezTo>
                <a:cubicBezTo>
                  <a:pt x="18" y="53"/>
                  <a:pt x="18" y="53"/>
                  <a:pt x="18" y="53"/>
                </a:cubicBezTo>
                <a:cubicBezTo>
                  <a:pt x="19" y="53"/>
                  <a:pt x="19" y="53"/>
                  <a:pt x="19" y="53"/>
                </a:cubicBezTo>
                <a:cubicBezTo>
                  <a:pt x="19" y="52"/>
                  <a:pt x="19" y="52"/>
                  <a:pt x="19" y="52"/>
                </a:cubicBezTo>
                <a:cubicBezTo>
                  <a:pt x="18" y="51"/>
                  <a:pt x="18" y="51"/>
                  <a:pt x="18" y="51"/>
                </a:cubicBezTo>
                <a:cubicBezTo>
                  <a:pt x="18" y="50"/>
                  <a:pt x="18" y="50"/>
                  <a:pt x="18" y="50"/>
                </a:cubicBezTo>
                <a:cubicBezTo>
                  <a:pt x="17" y="49"/>
                  <a:pt x="17" y="49"/>
                  <a:pt x="17" y="49"/>
                </a:cubicBezTo>
                <a:cubicBezTo>
                  <a:pt x="18" y="48"/>
                  <a:pt x="18" y="48"/>
                  <a:pt x="18" y="48"/>
                </a:cubicBezTo>
                <a:cubicBezTo>
                  <a:pt x="19" y="48"/>
                  <a:pt x="19" y="48"/>
                  <a:pt x="19" y="48"/>
                </a:cubicBezTo>
                <a:cubicBezTo>
                  <a:pt x="19" y="46"/>
                  <a:pt x="19" y="46"/>
                  <a:pt x="19" y="46"/>
                </a:cubicBezTo>
                <a:cubicBezTo>
                  <a:pt x="17" y="45"/>
                  <a:pt x="17" y="45"/>
                  <a:pt x="17" y="45"/>
                </a:cubicBezTo>
                <a:cubicBezTo>
                  <a:pt x="17" y="43"/>
                  <a:pt x="17" y="43"/>
                  <a:pt x="17" y="43"/>
                </a:cubicBezTo>
                <a:cubicBezTo>
                  <a:pt x="18" y="42"/>
                  <a:pt x="18" y="42"/>
                  <a:pt x="18" y="42"/>
                </a:cubicBezTo>
                <a:cubicBezTo>
                  <a:pt x="18" y="41"/>
                  <a:pt x="18" y="41"/>
                  <a:pt x="18" y="41"/>
                </a:cubicBezTo>
                <a:cubicBezTo>
                  <a:pt x="17" y="40"/>
                  <a:pt x="17" y="40"/>
                  <a:pt x="17" y="40"/>
                </a:cubicBezTo>
                <a:cubicBezTo>
                  <a:pt x="17" y="39"/>
                  <a:pt x="17" y="39"/>
                  <a:pt x="17" y="39"/>
                </a:cubicBezTo>
                <a:cubicBezTo>
                  <a:pt x="23" y="36"/>
                  <a:pt x="23" y="36"/>
                  <a:pt x="23" y="36"/>
                </a:cubicBezTo>
                <a:cubicBezTo>
                  <a:pt x="24" y="30"/>
                  <a:pt x="24" y="30"/>
                  <a:pt x="24" y="30"/>
                </a:cubicBezTo>
                <a:cubicBezTo>
                  <a:pt x="24" y="29"/>
                  <a:pt x="24" y="29"/>
                  <a:pt x="24" y="29"/>
                </a:cubicBezTo>
                <a:cubicBezTo>
                  <a:pt x="23" y="29"/>
                  <a:pt x="23" y="29"/>
                  <a:pt x="23" y="29"/>
                </a:cubicBezTo>
                <a:cubicBezTo>
                  <a:pt x="22" y="30"/>
                  <a:pt x="22" y="30"/>
                  <a:pt x="22" y="30"/>
                </a:cubicBezTo>
                <a:cubicBezTo>
                  <a:pt x="21" y="30"/>
                  <a:pt x="21" y="30"/>
                  <a:pt x="21" y="30"/>
                </a:cubicBezTo>
                <a:cubicBezTo>
                  <a:pt x="17" y="20"/>
                  <a:pt x="17" y="20"/>
                  <a:pt x="17" y="20"/>
                </a:cubicBezTo>
                <a:cubicBezTo>
                  <a:pt x="15" y="17"/>
                  <a:pt x="15" y="17"/>
                  <a:pt x="15" y="17"/>
                </a:cubicBezTo>
                <a:cubicBezTo>
                  <a:pt x="14" y="16"/>
                  <a:pt x="14" y="16"/>
                  <a:pt x="14" y="16"/>
                </a:cubicBezTo>
                <a:cubicBezTo>
                  <a:pt x="15" y="14"/>
                  <a:pt x="15" y="14"/>
                  <a:pt x="15" y="14"/>
                </a:cubicBezTo>
                <a:cubicBezTo>
                  <a:pt x="15" y="13"/>
                  <a:pt x="15" y="13"/>
                  <a:pt x="15" y="13"/>
                </a:cubicBezTo>
                <a:cubicBezTo>
                  <a:pt x="16" y="11"/>
                  <a:pt x="16" y="11"/>
                  <a:pt x="16" y="11"/>
                </a:cubicBezTo>
                <a:cubicBezTo>
                  <a:pt x="15" y="10"/>
                  <a:pt x="15" y="10"/>
                  <a:pt x="15" y="10"/>
                </a:cubicBezTo>
                <a:cubicBezTo>
                  <a:pt x="13" y="9"/>
                  <a:pt x="13" y="9"/>
                  <a:pt x="13" y="9"/>
                </a:cubicBezTo>
                <a:cubicBezTo>
                  <a:pt x="12" y="7"/>
                  <a:pt x="12" y="7"/>
                  <a:pt x="12" y="7"/>
                </a:cubicBezTo>
                <a:cubicBezTo>
                  <a:pt x="12" y="6"/>
                  <a:pt x="12" y="6"/>
                  <a:pt x="12" y="6"/>
                </a:cubicBezTo>
                <a:cubicBezTo>
                  <a:pt x="12" y="5"/>
                  <a:pt x="12" y="5"/>
                  <a:pt x="12" y="5"/>
                </a:cubicBezTo>
                <a:cubicBezTo>
                  <a:pt x="12" y="4"/>
                  <a:pt x="12" y="4"/>
                  <a:pt x="12" y="4"/>
                </a:cubicBezTo>
                <a:cubicBezTo>
                  <a:pt x="12" y="3"/>
                  <a:pt x="12" y="3"/>
                  <a:pt x="12" y="3"/>
                </a:cubicBezTo>
                <a:cubicBezTo>
                  <a:pt x="11" y="3"/>
                  <a:pt x="11" y="3"/>
                  <a:pt x="11" y="3"/>
                </a:cubicBezTo>
                <a:cubicBezTo>
                  <a:pt x="10" y="2"/>
                  <a:pt x="10" y="2"/>
                  <a:pt x="10" y="2"/>
                </a:cubicBezTo>
                <a:cubicBezTo>
                  <a:pt x="10" y="1"/>
                  <a:pt x="10" y="1"/>
                  <a:pt x="10" y="1"/>
                </a:cubicBezTo>
                <a:cubicBezTo>
                  <a:pt x="9" y="0"/>
                  <a:pt x="9" y="0"/>
                  <a:pt x="9" y="0"/>
                </a:cubicBezTo>
                <a:cubicBezTo>
                  <a:pt x="9" y="1"/>
                  <a:pt x="9" y="1"/>
                  <a:pt x="9" y="1"/>
                </a:cubicBezTo>
                <a:cubicBezTo>
                  <a:pt x="8" y="2"/>
                  <a:pt x="8" y="2"/>
                  <a:pt x="8" y="2"/>
                </a:cubicBezTo>
                <a:cubicBezTo>
                  <a:pt x="9" y="3"/>
                  <a:pt x="9" y="3"/>
                  <a:pt x="9" y="3"/>
                </a:cubicBezTo>
                <a:cubicBezTo>
                  <a:pt x="9" y="4"/>
                  <a:pt x="9" y="4"/>
                  <a:pt x="9" y="4"/>
                </a:cubicBezTo>
                <a:cubicBezTo>
                  <a:pt x="8" y="4"/>
                  <a:pt x="8" y="4"/>
                  <a:pt x="8" y="4"/>
                </a:cubicBezTo>
                <a:cubicBezTo>
                  <a:pt x="7" y="4"/>
                  <a:pt x="7" y="4"/>
                  <a:pt x="7" y="4"/>
                </a:cubicBezTo>
                <a:cubicBezTo>
                  <a:pt x="6" y="5"/>
                  <a:pt x="6" y="5"/>
                  <a:pt x="6" y="5"/>
                </a:cubicBezTo>
                <a:cubicBezTo>
                  <a:pt x="5" y="6"/>
                  <a:pt x="5" y="6"/>
                  <a:pt x="5" y="6"/>
                </a:cubicBezTo>
                <a:cubicBezTo>
                  <a:pt x="5" y="6"/>
                  <a:pt x="5" y="6"/>
                  <a:pt x="5" y="6"/>
                </a:cubicBezTo>
                <a:cubicBezTo>
                  <a:pt x="6" y="7"/>
                  <a:pt x="6" y="7"/>
                  <a:pt x="6" y="7"/>
                </a:cubicBezTo>
                <a:cubicBezTo>
                  <a:pt x="5" y="8"/>
                  <a:pt x="5" y="8"/>
                  <a:pt x="5" y="8"/>
                </a:cubicBezTo>
                <a:cubicBezTo>
                  <a:pt x="6" y="10"/>
                  <a:pt x="6" y="10"/>
                  <a:pt x="6" y="10"/>
                </a:cubicBezTo>
                <a:cubicBezTo>
                  <a:pt x="6" y="14"/>
                  <a:pt x="6" y="14"/>
                  <a:pt x="6" y="14"/>
                </a:cubicBezTo>
                <a:cubicBezTo>
                  <a:pt x="6" y="15"/>
                  <a:pt x="6" y="15"/>
                  <a:pt x="6" y="15"/>
                </a:cubicBezTo>
                <a:cubicBezTo>
                  <a:pt x="6" y="16"/>
                  <a:pt x="6" y="16"/>
                  <a:pt x="6" y="16"/>
                </a:cubicBezTo>
                <a:cubicBezTo>
                  <a:pt x="6" y="17"/>
                  <a:pt x="6" y="17"/>
                  <a:pt x="6" y="17"/>
                </a:cubicBezTo>
                <a:cubicBezTo>
                  <a:pt x="6" y="19"/>
                  <a:pt x="6" y="19"/>
                  <a:pt x="6" y="19"/>
                </a:cubicBezTo>
                <a:cubicBezTo>
                  <a:pt x="7" y="20"/>
                  <a:pt x="7" y="20"/>
                  <a:pt x="7" y="20"/>
                </a:cubicBezTo>
                <a:cubicBezTo>
                  <a:pt x="7" y="22"/>
                  <a:pt x="7" y="22"/>
                  <a:pt x="7" y="22"/>
                </a:cubicBezTo>
                <a:cubicBezTo>
                  <a:pt x="7" y="25"/>
                  <a:pt x="7" y="25"/>
                  <a:pt x="7" y="25"/>
                </a:cubicBezTo>
                <a:cubicBezTo>
                  <a:pt x="7" y="25"/>
                  <a:pt x="7" y="25"/>
                  <a:pt x="7" y="25"/>
                </a:cubicBezTo>
                <a:cubicBezTo>
                  <a:pt x="7" y="26"/>
                  <a:pt x="7" y="26"/>
                  <a:pt x="7" y="26"/>
                </a:cubicBezTo>
                <a:cubicBezTo>
                  <a:pt x="7" y="29"/>
                  <a:pt x="7" y="29"/>
                  <a:pt x="7" y="29"/>
                </a:cubicBezTo>
                <a:cubicBezTo>
                  <a:pt x="7" y="30"/>
                  <a:pt x="7" y="30"/>
                  <a:pt x="7" y="30"/>
                </a:cubicBezTo>
                <a:cubicBezTo>
                  <a:pt x="6" y="31"/>
                  <a:pt x="6" y="31"/>
                  <a:pt x="6" y="31"/>
                </a:cubicBezTo>
                <a:cubicBezTo>
                  <a:pt x="6" y="31"/>
                  <a:pt x="6" y="31"/>
                  <a:pt x="6" y="31"/>
                </a:cubicBezTo>
                <a:cubicBezTo>
                  <a:pt x="6" y="33"/>
                  <a:pt x="6" y="33"/>
                  <a:pt x="6" y="33"/>
                </a:cubicBezTo>
                <a:cubicBezTo>
                  <a:pt x="6" y="34"/>
                  <a:pt x="6" y="34"/>
                  <a:pt x="6" y="34"/>
                </a:cubicBezTo>
                <a:cubicBezTo>
                  <a:pt x="7" y="33"/>
                  <a:pt x="7" y="33"/>
                  <a:pt x="7" y="33"/>
                </a:cubicBezTo>
                <a:cubicBezTo>
                  <a:pt x="7" y="34"/>
                  <a:pt x="7" y="34"/>
                  <a:pt x="7" y="34"/>
                </a:cubicBezTo>
                <a:cubicBezTo>
                  <a:pt x="6" y="34"/>
                  <a:pt x="6" y="34"/>
                  <a:pt x="6" y="34"/>
                </a:cubicBezTo>
                <a:cubicBezTo>
                  <a:pt x="6" y="39"/>
                  <a:pt x="6" y="39"/>
                  <a:pt x="6" y="39"/>
                </a:cubicBezTo>
                <a:cubicBezTo>
                  <a:pt x="7" y="41"/>
                  <a:pt x="7" y="41"/>
                  <a:pt x="7" y="41"/>
                </a:cubicBezTo>
                <a:cubicBezTo>
                  <a:pt x="7" y="43"/>
                  <a:pt x="7" y="43"/>
                  <a:pt x="7" y="43"/>
                </a:cubicBezTo>
                <a:cubicBezTo>
                  <a:pt x="7" y="44"/>
                  <a:pt x="7" y="44"/>
                  <a:pt x="7" y="44"/>
                </a:cubicBezTo>
                <a:cubicBezTo>
                  <a:pt x="6" y="46"/>
                  <a:pt x="6" y="46"/>
                  <a:pt x="6" y="46"/>
                </a:cubicBezTo>
                <a:cubicBezTo>
                  <a:pt x="6" y="47"/>
                  <a:pt x="6" y="47"/>
                  <a:pt x="6" y="47"/>
                </a:cubicBezTo>
                <a:cubicBezTo>
                  <a:pt x="7" y="49"/>
                  <a:pt x="7" y="49"/>
                  <a:pt x="7" y="49"/>
                </a:cubicBezTo>
                <a:cubicBezTo>
                  <a:pt x="7" y="50"/>
                  <a:pt x="7" y="50"/>
                  <a:pt x="7" y="50"/>
                </a:cubicBezTo>
                <a:cubicBezTo>
                  <a:pt x="7" y="52"/>
                  <a:pt x="7" y="52"/>
                  <a:pt x="7" y="52"/>
                </a:cubicBezTo>
                <a:cubicBezTo>
                  <a:pt x="6" y="53"/>
                  <a:pt x="6" y="53"/>
                  <a:pt x="6" y="53"/>
                </a:cubicBezTo>
                <a:cubicBezTo>
                  <a:pt x="6" y="55"/>
                  <a:pt x="6" y="55"/>
                  <a:pt x="6" y="55"/>
                </a:cubicBezTo>
                <a:cubicBezTo>
                  <a:pt x="7" y="55"/>
                  <a:pt x="7" y="55"/>
                  <a:pt x="7" y="55"/>
                </a:cubicBezTo>
                <a:cubicBezTo>
                  <a:pt x="7" y="56"/>
                  <a:pt x="7" y="56"/>
                  <a:pt x="7" y="56"/>
                </a:cubicBezTo>
                <a:cubicBezTo>
                  <a:pt x="6" y="57"/>
                  <a:pt x="6" y="57"/>
                  <a:pt x="6" y="57"/>
                </a:cubicBezTo>
                <a:cubicBezTo>
                  <a:pt x="6" y="59"/>
                  <a:pt x="6" y="59"/>
                  <a:pt x="6" y="59"/>
                </a:cubicBezTo>
                <a:cubicBezTo>
                  <a:pt x="5" y="59"/>
                  <a:pt x="5" y="59"/>
                  <a:pt x="5" y="59"/>
                </a:cubicBezTo>
                <a:cubicBezTo>
                  <a:pt x="6" y="61"/>
                  <a:pt x="6" y="61"/>
                  <a:pt x="6" y="61"/>
                </a:cubicBezTo>
                <a:cubicBezTo>
                  <a:pt x="5" y="62"/>
                  <a:pt x="5" y="62"/>
                  <a:pt x="5" y="62"/>
                </a:cubicBezTo>
                <a:cubicBezTo>
                  <a:pt x="5" y="64"/>
                  <a:pt x="5" y="64"/>
                  <a:pt x="5" y="64"/>
                </a:cubicBezTo>
                <a:cubicBezTo>
                  <a:pt x="5" y="64"/>
                  <a:pt x="5" y="64"/>
                  <a:pt x="5" y="64"/>
                </a:cubicBezTo>
                <a:cubicBezTo>
                  <a:pt x="5" y="66"/>
                  <a:pt x="5" y="66"/>
                  <a:pt x="5" y="66"/>
                </a:cubicBezTo>
                <a:cubicBezTo>
                  <a:pt x="6" y="67"/>
                  <a:pt x="6" y="67"/>
                  <a:pt x="6" y="67"/>
                </a:cubicBezTo>
                <a:cubicBezTo>
                  <a:pt x="6" y="68"/>
                  <a:pt x="6" y="68"/>
                  <a:pt x="6" y="68"/>
                </a:cubicBezTo>
                <a:cubicBezTo>
                  <a:pt x="5" y="69"/>
                  <a:pt x="5" y="69"/>
                  <a:pt x="5" y="69"/>
                </a:cubicBezTo>
                <a:cubicBezTo>
                  <a:pt x="5" y="70"/>
                  <a:pt x="5" y="70"/>
                  <a:pt x="5" y="70"/>
                </a:cubicBezTo>
                <a:cubicBezTo>
                  <a:pt x="6" y="71"/>
                  <a:pt x="6" y="71"/>
                  <a:pt x="6" y="71"/>
                </a:cubicBezTo>
                <a:cubicBezTo>
                  <a:pt x="5" y="72"/>
                  <a:pt x="5" y="72"/>
                  <a:pt x="5" y="72"/>
                </a:cubicBezTo>
                <a:cubicBezTo>
                  <a:pt x="4" y="72"/>
                  <a:pt x="4" y="72"/>
                  <a:pt x="4" y="72"/>
                </a:cubicBezTo>
                <a:cubicBezTo>
                  <a:pt x="4" y="73"/>
                  <a:pt x="4" y="73"/>
                  <a:pt x="4" y="73"/>
                </a:cubicBezTo>
                <a:cubicBezTo>
                  <a:pt x="4" y="74"/>
                  <a:pt x="4" y="74"/>
                  <a:pt x="4" y="74"/>
                </a:cubicBezTo>
                <a:cubicBezTo>
                  <a:pt x="5" y="75"/>
                  <a:pt x="5" y="75"/>
                  <a:pt x="5" y="75"/>
                </a:cubicBezTo>
                <a:cubicBezTo>
                  <a:pt x="6" y="78"/>
                  <a:pt x="6" y="78"/>
                  <a:pt x="6" y="78"/>
                </a:cubicBezTo>
                <a:cubicBezTo>
                  <a:pt x="6" y="80"/>
                  <a:pt x="6" y="80"/>
                  <a:pt x="6" y="80"/>
                </a:cubicBezTo>
                <a:cubicBezTo>
                  <a:pt x="5" y="81"/>
                  <a:pt x="5" y="81"/>
                  <a:pt x="5" y="81"/>
                </a:cubicBezTo>
                <a:cubicBezTo>
                  <a:pt x="5" y="82"/>
                  <a:pt x="5" y="82"/>
                  <a:pt x="5" y="82"/>
                </a:cubicBezTo>
                <a:cubicBezTo>
                  <a:pt x="6" y="83"/>
                  <a:pt x="6" y="83"/>
                  <a:pt x="6" y="83"/>
                </a:cubicBezTo>
                <a:cubicBezTo>
                  <a:pt x="7" y="85"/>
                  <a:pt x="7" y="85"/>
                  <a:pt x="7" y="85"/>
                </a:cubicBezTo>
                <a:cubicBezTo>
                  <a:pt x="6" y="86"/>
                  <a:pt x="6" y="86"/>
                  <a:pt x="6" y="86"/>
                </a:cubicBezTo>
                <a:cubicBezTo>
                  <a:pt x="6" y="87"/>
                  <a:pt x="6" y="87"/>
                  <a:pt x="6" y="87"/>
                </a:cubicBezTo>
                <a:cubicBezTo>
                  <a:pt x="6" y="87"/>
                  <a:pt x="6" y="87"/>
                  <a:pt x="6" y="87"/>
                </a:cubicBezTo>
                <a:cubicBezTo>
                  <a:pt x="6" y="88"/>
                  <a:pt x="6" y="88"/>
                  <a:pt x="6" y="88"/>
                </a:cubicBezTo>
                <a:cubicBezTo>
                  <a:pt x="6" y="89"/>
                  <a:pt x="6" y="89"/>
                  <a:pt x="6" y="89"/>
                </a:cubicBezTo>
                <a:cubicBezTo>
                  <a:pt x="6" y="90"/>
                  <a:pt x="6" y="90"/>
                  <a:pt x="6" y="90"/>
                </a:cubicBezTo>
                <a:cubicBezTo>
                  <a:pt x="7" y="91"/>
                  <a:pt x="7" y="91"/>
                  <a:pt x="7" y="91"/>
                </a:cubicBezTo>
                <a:cubicBezTo>
                  <a:pt x="8" y="92"/>
                  <a:pt x="8" y="92"/>
                  <a:pt x="8" y="92"/>
                </a:cubicBezTo>
                <a:cubicBezTo>
                  <a:pt x="7" y="93"/>
                  <a:pt x="7" y="93"/>
                  <a:pt x="7" y="93"/>
                </a:cubicBezTo>
                <a:cubicBezTo>
                  <a:pt x="6" y="93"/>
                  <a:pt x="6" y="93"/>
                  <a:pt x="6" y="93"/>
                </a:cubicBezTo>
                <a:cubicBezTo>
                  <a:pt x="6" y="95"/>
                  <a:pt x="6" y="95"/>
                  <a:pt x="6" y="95"/>
                </a:cubicBezTo>
                <a:cubicBezTo>
                  <a:pt x="6" y="95"/>
                  <a:pt x="6" y="95"/>
                  <a:pt x="6" y="95"/>
                </a:cubicBezTo>
                <a:cubicBezTo>
                  <a:pt x="6" y="96"/>
                  <a:pt x="6" y="96"/>
                  <a:pt x="6" y="96"/>
                </a:cubicBezTo>
                <a:cubicBezTo>
                  <a:pt x="6" y="97"/>
                  <a:pt x="6" y="97"/>
                  <a:pt x="6" y="97"/>
                </a:cubicBezTo>
                <a:cubicBezTo>
                  <a:pt x="5" y="98"/>
                  <a:pt x="5" y="98"/>
                  <a:pt x="5" y="98"/>
                </a:cubicBezTo>
                <a:cubicBezTo>
                  <a:pt x="5" y="98"/>
                  <a:pt x="5" y="98"/>
                  <a:pt x="5" y="98"/>
                </a:cubicBezTo>
                <a:cubicBezTo>
                  <a:pt x="5" y="100"/>
                  <a:pt x="5" y="100"/>
                  <a:pt x="5" y="100"/>
                </a:cubicBezTo>
                <a:cubicBezTo>
                  <a:pt x="5" y="101"/>
                  <a:pt x="5" y="101"/>
                  <a:pt x="5" y="101"/>
                </a:cubicBezTo>
                <a:cubicBezTo>
                  <a:pt x="5" y="102"/>
                  <a:pt x="5" y="102"/>
                  <a:pt x="5" y="102"/>
                </a:cubicBezTo>
                <a:cubicBezTo>
                  <a:pt x="4" y="102"/>
                  <a:pt x="4" y="102"/>
                  <a:pt x="4" y="102"/>
                </a:cubicBezTo>
                <a:cubicBezTo>
                  <a:pt x="4" y="103"/>
                  <a:pt x="4" y="103"/>
                  <a:pt x="4" y="103"/>
                </a:cubicBezTo>
                <a:cubicBezTo>
                  <a:pt x="4" y="104"/>
                  <a:pt x="4" y="104"/>
                  <a:pt x="4" y="104"/>
                </a:cubicBezTo>
                <a:cubicBezTo>
                  <a:pt x="4" y="104"/>
                  <a:pt x="4" y="104"/>
                  <a:pt x="4" y="104"/>
                </a:cubicBezTo>
                <a:cubicBezTo>
                  <a:pt x="4" y="105"/>
                  <a:pt x="4" y="105"/>
                  <a:pt x="4" y="105"/>
                </a:cubicBezTo>
                <a:cubicBezTo>
                  <a:pt x="3" y="106"/>
                  <a:pt x="3" y="106"/>
                  <a:pt x="3" y="106"/>
                </a:cubicBezTo>
                <a:cubicBezTo>
                  <a:pt x="3" y="107"/>
                  <a:pt x="3" y="107"/>
                  <a:pt x="3" y="107"/>
                </a:cubicBezTo>
                <a:cubicBezTo>
                  <a:pt x="3" y="108"/>
                  <a:pt x="3" y="108"/>
                  <a:pt x="3" y="108"/>
                </a:cubicBezTo>
                <a:cubicBezTo>
                  <a:pt x="3" y="109"/>
                  <a:pt x="3" y="109"/>
                  <a:pt x="3" y="109"/>
                </a:cubicBezTo>
                <a:cubicBezTo>
                  <a:pt x="3" y="110"/>
                  <a:pt x="3" y="110"/>
                  <a:pt x="3" y="110"/>
                </a:cubicBezTo>
                <a:cubicBezTo>
                  <a:pt x="2" y="110"/>
                  <a:pt x="2" y="110"/>
                  <a:pt x="2" y="110"/>
                </a:cubicBezTo>
                <a:cubicBezTo>
                  <a:pt x="2" y="111"/>
                  <a:pt x="2" y="111"/>
                  <a:pt x="2" y="111"/>
                </a:cubicBezTo>
                <a:cubicBezTo>
                  <a:pt x="3" y="112"/>
                  <a:pt x="3" y="112"/>
                  <a:pt x="3" y="112"/>
                </a:cubicBezTo>
                <a:cubicBezTo>
                  <a:pt x="3" y="113"/>
                  <a:pt x="3" y="113"/>
                  <a:pt x="3" y="113"/>
                </a:cubicBezTo>
                <a:cubicBezTo>
                  <a:pt x="2" y="114"/>
                  <a:pt x="2" y="114"/>
                  <a:pt x="2" y="114"/>
                </a:cubicBezTo>
                <a:cubicBezTo>
                  <a:pt x="1" y="114"/>
                  <a:pt x="1" y="114"/>
                  <a:pt x="1" y="114"/>
                </a:cubicBezTo>
                <a:cubicBezTo>
                  <a:pt x="1" y="113"/>
                  <a:pt x="1" y="113"/>
                  <a:pt x="1" y="113"/>
                </a:cubicBezTo>
                <a:cubicBezTo>
                  <a:pt x="0" y="113"/>
                  <a:pt x="0" y="113"/>
                  <a:pt x="0" y="113"/>
                </a:cubicBezTo>
                <a:cubicBezTo>
                  <a:pt x="0" y="114"/>
                  <a:pt x="0" y="114"/>
                  <a:pt x="0" y="114"/>
                </a:cubicBezTo>
                <a:cubicBezTo>
                  <a:pt x="0" y="115"/>
                  <a:pt x="0" y="115"/>
                  <a:pt x="0" y="115"/>
                </a:cubicBezTo>
                <a:cubicBezTo>
                  <a:pt x="0" y="117"/>
                  <a:pt x="0" y="117"/>
                  <a:pt x="0" y="117"/>
                </a:cubicBezTo>
                <a:cubicBezTo>
                  <a:pt x="1" y="118"/>
                  <a:pt x="1" y="118"/>
                  <a:pt x="1" y="118"/>
                </a:cubicBezTo>
                <a:cubicBezTo>
                  <a:pt x="2" y="119"/>
                  <a:pt x="2" y="119"/>
                  <a:pt x="2" y="119"/>
                </a:cubicBezTo>
                <a:cubicBezTo>
                  <a:pt x="2" y="120"/>
                  <a:pt x="2" y="120"/>
                  <a:pt x="2" y="120"/>
                </a:cubicBezTo>
                <a:cubicBezTo>
                  <a:pt x="2" y="121"/>
                  <a:pt x="2" y="121"/>
                  <a:pt x="2" y="121"/>
                </a:cubicBezTo>
                <a:cubicBezTo>
                  <a:pt x="3" y="124"/>
                  <a:pt x="3" y="124"/>
                  <a:pt x="3" y="124"/>
                </a:cubicBezTo>
                <a:cubicBezTo>
                  <a:pt x="4" y="124"/>
                  <a:pt x="4" y="124"/>
                  <a:pt x="4" y="124"/>
                </a:cubicBezTo>
                <a:cubicBezTo>
                  <a:pt x="4" y="125"/>
                  <a:pt x="4" y="125"/>
                  <a:pt x="4" y="125"/>
                </a:cubicBezTo>
                <a:cubicBezTo>
                  <a:pt x="4" y="127"/>
                  <a:pt x="4" y="127"/>
                  <a:pt x="4" y="127"/>
                </a:cubicBezTo>
                <a:cubicBezTo>
                  <a:pt x="4" y="129"/>
                  <a:pt x="4" y="129"/>
                  <a:pt x="4" y="129"/>
                </a:cubicBezTo>
                <a:cubicBezTo>
                  <a:pt x="4" y="129"/>
                  <a:pt x="4" y="129"/>
                  <a:pt x="4" y="129"/>
                </a:cubicBezTo>
                <a:cubicBezTo>
                  <a:pt x="4" y="130"/>
                  <a:pt x="4" y="130"/>
                  <a:pt x="4" y="130"/>
                </a:cubicBezTo>
                <a:cubicBezTo>
                  <a:pt x="4" y="131"/>
                  <a:pt x="4" y="131"/>
                  <a:pt x="4" y="131"/>
                </a:cubicBezTo>
                <a:cubicBezTo>
                  <a:pt x="3" y="130"/>
                  <a:pt x="3" y="130"/>
                  <a:pt x="3" y="130"/>
                </a:cubicBezTo>
                <a:cubicBezTo>
                  <a:pt x="3" y="130"/>
                  <a:pt x="3" y="130"/>
                  <a:pt x="3" y="130"/>
                </a:cubicBezTo>
                <a:cubicBezTo>
                  <a:pt x="2" y="131"/>
                  <a:pt x="2" y="131"/>
                  <a:pt x="2" y="131"/>
                </a:cubicBezTo>
                <a:cubicBezTo>
                  <a:pt x="3" y="132"/>
                  <a:pt x="3" y="132"/>
                  <a:pt x="3" y="132"/>
                </a:cubicBezTo>
                <a:cubicBezTo>
                  <a:pt x="3" y="133"/>
                  <a:pt x="3" y="133"/>
                  <a:pt x="3" y="133"/>
                </a:cubicBezTo>
                <a:cubicBezTo>
                  <a:pt x="3" y="135"/>
                  <a:pt x="3" y="135"/>
                  <a:pt x="3" y="135"/>
                </a:cubicBezTo>
                <a:cubicBezTo>
                  <a:pt x="3" y="136"/>
                  <a:pt x="3" y="136"/>
                  <a:pt x="3" y="136"/>
                </a:cubicBezTo>
                <a:cubicBezTo>
                  <a:pt x="2" y="136"/>
                  <a:pt x="2" y="136"/>
                  <a:pt x="2" y="136"/>
                </a:cubicBezTo>
                <a:cubicBezTo>
                  <a:pt x="3" y="137"/>
                  <a:pt x="3" y="137"/>
                  <a:pt x="3" y="137"/>
                </a:cubicBezTo>
                <a:cubicBezTo>
                  <a:pt x="3" y="138"/>
                  <a:pt x="3" y="138"/>
                  <a:pt x="3" y="138"/>
                </a:cubicBezTo>
                <a:cubicBezTo>
                  <a:pt x="2" y="138"/>
                  <a:pt x="2" y="138"/>
                  <a:pt x="2" y="138"/>
                </a:cubicBezTo>
                <a:cubicBezTo>
                  <a:pt x="3" y="138"/>
                  <a:pt x="3" y="138"/>
                  <a:pt x="3" y="138"/>
                </a:cubicBezTo>
                <a:cubicBezTo>
                  <a:pt x="4" y="141"/>
                  <a:pt x="4" y="141"/>
                  <a:pt x="4" y="141"/>
                </a:cubicBezTo>
                <a:cubicBezTo>
                  <a:pt x="5" y="141"/>
                  <a:pt x="5" y="141"/>
                  <a:pt x="5" y="141"/>
                </a:cubicBezTo>
                <a:cubicBezTo>
                  <a:pt x="5" y="142"/>
                  <a:pt x="5" y="142"/>
                  <a:pt x="5" y="142"/>
                </a:cubicBezTo>
                <a:cubicBezTo>
                  <a:pt x="7" y="143"/>
                  <a:pt x="7" y="143"/>
                  <a:pt x="7" y="143"/>
                </a:cubicBezTo>
                <a:cubicBezTo>
                  <a:pt x="8" y="142"/>
                  <a:pt x="8" y="142"/>
                  <a:pt x="8" y="142"/>
                </a:cubicBezTo>
                <a:cubicBezTo>
                  <a:pt x="8" y="141"/>
                  <a:pt x="8" y="141"/>
                  <a:pt x="8" y="141"/>
                </a:cubicBezTo>
                <a:cubicBezTo>
                  <a:pt x="8" y="141"/>
                  <a:pt x="8" y="141"/>
                  <a:pt x="8" y="141"/>
                </a:cubicBezTo>
                <a:cubicBezTo>
                  <a:pt x="9" y="141"/>
                  <a:pt x="9" y="141"/>
                  <a:pt x="9" y="141"/>
                </a:cubicBezTo>
                <a:cubicBezTo>
                  <a:pt x="10" y="142"/>
                  <a:pt x="10" y="142"/>
                  <a:pt x="10" y="142"/>
                </a:cubicBezTo>
                <a:cubicBezTo>
                  <a:pt x="10" y="141"/>
                  <a:pt x="10" y="141"/>
                  <a:pt x="10" y="141"/>
                </a:cubicBezTo>
                <a:cubicBezTo>
                  <a:pt x="11" y="141"/>
                  <a:pt x="11" y="141"/>
                  <a:pt x="11" y="141"/>
                </a:cubicBezTo>
                <a:cubicBezTo>
                  <a:pt x="11" y="142"/>
                  <a:pt x="11" y="142"/>
                  <a:pt x="11" y="142"/>
                </a:cubicBezTo>
                <a:cubicBezTo>
                  <a:pt x="9" y="143"/>
                  <a:pt x="9" y="143"/>
                  <a:pt x="9" y="143"/>
                </a:cubicBezTo>
                <a:cubicBezTo>
                  <a:pt x="9" y="144"/>
                  <a:pt x="9" y="144"/>
                  <a:pt x="9" y="144"/>
                </a:cubicBezTo>
                <a:cubicBezTo>
                  <a:pt x="10" y="144"/>
                  <a:pt x="10" y="144"/>
                  <a:pt x="10" y="144"/>
                </a:cubicBezTo>
                <a:cubicBezTo>
                  <a:pt x="11" y="144"/>
                  <a:pt x="11" y="144"/>
                  <a:pt x="11" y="144"/>
                </a:cubicBezTo>
                <a:cubicBezTo>
                  <a:pt x="11" y="144"/>
                  <a:pt x="11" y="144"/>
                  <a:pt x="11" y="144"/>
                </a:cubicBezTo>
                <a:cubicBezTo>
                  <a:pt x="11" y="146"/>
                  <a:pt x="11" y="146"/>
                  <a:pt x="11" y="146"/>
                </a:cubicBezTo>
                <a:cubicBezTo>
                  <a:pt x="12" y="147"/>
                  <a:pt x="12" y="147"/>
                  <a:pt x="12" y="147"/>
                </a:cubicBezTo>
                <a:cubicBezTo>
                  <a:pt x="11" y="147"/>
                  <a:pt x="11" y="147"/>
                  <a:pt x="11" y="147"/>
                </a:cubicBezTo>
                <a:cubicBezTo>
                  <a:pt x="11" y="146"/>
                  <a:pt x="11" y="146"/>
                  <a:pt x="11" y="146"/>
                </a:cubicBezTo>
                <a:cubicBezTo>
                  <a:pt x="10" y="146"/>
                  <a:pt x="10" y="146"/>
                  <a:pt x="10" y="146"/>
                </a:cubicBezTo>
                <a:cubicBezTo>
                  <a:pt x="10" y="145"/>
                  <a:pt x="10" y="145"/>
                  <a:pt x="10" y="145"/>
                </a:cubicBezTo>
                <a:cubicBezTo>
                  <a:pt x="10" y="146"/>
                  <a:pt x="10" y="146"/>
                  <a:pt x="10" y="146"/>
                </a:cubicBezTo>
                <a:cubicBezTo>
                  <a:pt x="10" y="146"/>
                  <a:pt x="10" y="146"/>
                  <a:pt x="10" y="146"/>
                </a:cubicBezTo>
                <a:cubicBezTo>
                  <a:pt x="11" y="147"/>
                  <a:pt x="11" y="147"/>
                  <a:pt x="11" y="147"/>
                </a:cubicBezTo>
                <a:cubicBezTo>
                  <a:pt x="11" y="148"/>
                  <a:pt x="11" y="148"/>
                  <a:pt x="11" y="148"/>
                </a:cubicBezTo>
                <a:cubicBezTo>
                  <a:pt x="10" y="148"/>
                  <a:pt x="10" y="148"/>
                  <a:pt x="10" y="148"/>
                </a:cubicBezTo>
                <a:cubicBezTo>
                  <a:pt x="10" y="148"/>
                  <a:pt x="10" y="148"/>
                  <a:pt x="10" y="148"/>
                </a:cubicBezTo>
                <a:cubicBezTo>
                  <a:pt x="10" y="149"/>
                  <a:pt x="10" y="149"/>
                  <a:pt x="10" y="149"/>
                </a:cubicBezTo>
                <a:cubicBezTo>
                  <a:pt x="11" y="150"/>
                  <a:pt x="11" y="150"/>
                  <a:pt x="11" y="150"/>
                </a:cubicBezTo>
                <a:cubicBezTo>
                  <a:pt x="10" y="151"/>
                  <a:pt x="10" y="151"/>
                  <a:pt x="10" y="151"/>
                </a:cubicBezTo>
                <a:cubicBezTo>
                  <a:pt x="10" y="152"/>
                  <a:pt x="10" y="152"/>
                  <a:pt x="10" y="152"/>
                </a:cubicBezTo>
                <a:cubicBezTo>
                  <a:pt x="10" y="152"/>
                  <a:pt x="10" y="152"/>
                  <a:pt x="10" y="152"/>
                </a:cubicBezTo>
                <a:cubicBezTo>
                  <a:pt x="9" y="153"/>
                  <a:pt x="9" y="153"/>
                  <a:pt x="9" y="153"/>
                </a:cubicBezTo>
                <a:cubicBezTo>
                  <a:pt x="9" y="154"/>
                  <a:pt x="9" y="154"/>
                  <a:pt x="9" y="154"/>
                </a:cubicBezTo>
                <a:cubicBezTo>
                  <a:pt x="10" y="154"/>
                  <a:pt x="10" y="154"/>
                  <a:pt x="10" y="154"/>
                </a:cubicBezTo>
                <a:cubicBezTo>
                  <a:pt x="10" y="155"/>
                  <a:pt x="10" y="155"/>
                  <a:pt x="10" y="155"/>
                </a:cubicBezTo>
                <a:cubicBezTo>
                  <a:pt x="10" y="156"/>
                  <a:pt x="10" y="156"/>
                  <a:pt x="10" y="156"/>
                </a:cubicBezTo>
                <a:cubicBezTo>
                  <a:pt x="9" y="157"/>
                  <a:pt x="9" y="157"/>
                  <a:pt x="9" y="157"/>
                </a:cubicBezTo>
                <a:cubicBezTo>
                  <a:pt x="9" y="158"/>
                  <a:pt x="9" y="158"/>
                  <a:pt x="9" y="158"/>
                </a:cubicBezTo>
                <a:cubicBezTo>
                  <a:pt x="10" y="158"/>
                  <a:pt x="10" y="158"/>
                  <a:pt x="10" y="158"/>
                </a:cubicBezTo>
                <a:cubicBezTo>
                  <a:pt x="11" y="158"/>
                  <a:pt x="11" y="158"/>
                  <a:pt x="11" y="158"/>
                </a:cubicBezTo>
                <a:cubicBezTo>
                  <a:pt x="11" y="159"/>
                  <a:pt x="11" y="159"/>
                  <a:pt x="11" y="159"/>
                </a:cubicBezTo>
                <a:cubicBezTo>
                  <a:pt x="12" y="160"/>
                  <a:pt x="12" y="160"/>
                  <a:pt x="12" y="160"/>
                </a:cubicBezTo>
                <a:cubicBezTo>
                  <a:pt x="12" y="160"/>
                  <a:pt x="12" y="160"/>
                  <a:pt x="12" y="160"/>
                </a:cubicBezTo>
                <a:cubicBezTo>
                  <a:pt x="13" y="160"/>
                  <a:pt x="13" y="160"/>
                  <a:pt x="13" y="160"/>
                </a:cubicBezTo>
                <a:cubicBezTo>
                  <a:pt x="13" y="162"/>
                  <a:pt x="13" y="162"/>
                  <a:pt x="13" y="162"/>
                </a:cubicBezTo>
                <a:cubicBezTo>
                  <a:pt x="12" y="163"/>
                  <a:pt x="12" y="163"/>
                  <a:pt x="12" y="163"/>
                </a:cubicBezTo>
                <a:cubicBezTo>
                  <a:pt x="11" y="164"/>
                  <a:pt x="11" y="164"/>
                  <a:pt x="11" y="164"/>
                </a:cubicBezTo>
                <a:cubicBezTo>
                  <a:pt x="10" y="164"/>
                  <a:pt x="10" y="164"/>
                  <a:pt x="10" y="164"/>
                </a:cubicBezTo>
                <a:cubicBezTo>
                  <a:pt x="10" y="165"/>
                  <a:pt x="10" y="165"/>
                  <a:pt x="10" y="165"/>
                </a:cubicBezTo>
                <a:cubicBezTo>
                  <a:pt x="10" y="166"/>
                  <a:pt x="10" y="166"/>
                  <a:pt x="10" y="166"/>
                </a:cubicBezTo>
                <a:cubicBezTo>
                  <a:pt x="10" y="166"/>
                  <a:pt x="10" y="166"/>
                  <a:pt x="10" y="166"/>
                </a:cubicBezTo>
                <a:cubicBezTo>
                  <a:pt x="10" y="167"/>
                  <a:pt x="10" y="167"/>
                  <a:pt x="10" y="167"/>
                </a:cubicBezTo>
                <a:cubicBezTo>
                  <a:pt x="10" y="167"/>
                  <a:pt x="10" y="167"/>
                  <a:pt x="10" y="167"/>
                </a:cubicBezTo>
                <a:cubicBezTo>
                  <a:pt x="10" y="168"/>
                  <a:pt x="10" y="168"/>
                  <a:pt x="10" y="168"/>
                </a:cubicBezTo>
                <a:cubicBezTo>
                  <a:pt x="9" y="170"/>
                  <a:pt x="9" y="170"/>
                  <a:pt x="9" y="170"/>
                </a:cubicBezTo>
                <a:cubicBezTo>
                  <a:pt x="9" y="171"/>
                  <a:pt x="9" y="171"/>
                  <a:pt x="9" y="171"/>
                </a:cubicBezTo>
                <a:cubicBezTo>
                  <a:pt x="10" y="171"/>
                  <a:pt x="10" y="171"/>
                  <a:pt x="10" y="171"/>
                </a:cubicBezTo>
                <a:cubicBezTo>
                  <a:pt x="9" y="172"/>
                  <a:pt x="9" y="172"/>
                  <a:pt x="9" y="172"/>
                </a:cubicBezTo>
                <a:cubicBezTo>
                  <a:pt x="9" y="174"/>
                  <a:pt x="9" y="174"/>
                  <a:pt x="9" y="174"/>
                </a:cubicBezTo>
                <a:cubicBezTo>
                  <a:pt x="9" y="174"/>
                  <a:pt x="9" y="174"/>
                  <a:pt x="9" y="174"/>
                </a:cubicBezTo>
                <a:cubicBezTo>
                  <a:pt x="9" y="175"/>
                  <a:pt x="9" y="175"/>
                  <a:pt x="9" y="175"/>
                </a:cubicBezTo>
                <a:cubicBezTo>
                  <a:pt x="8" y="174"/>
                  <a:pt x="8" y="174"/>
                  <a:pt x="8" y="174"/>
                </a:cubicBezTo>
                <a:cubicBezTo>
                  <a:pt x="9" y="174"/>
                  <a:pt x="9" y="174"/>
                  <a:pt x="9" y="174"/>
                </a:cubicBezTo>
                <a:cubicBezTo>
                  <a:pt x="9" y="172"/>
                  <a:pt x="9" y="172"/>
                  <a:pt x="9" y="172"/>
                </a:cubicBezTo>
                <a:cubicBezTo>
                  <a:pt x="9" y="171"/>
                  <a:pt x="9" y="171"/>
                  <a:pt x="9" y="171"/>
                </a:cubicBezTo>
                <a:cubicBezTo>
                  <a:pt x="9" y="171"/>
                  <a:pt x="9" y="171"/>
                  <a:pt x="9" y="171"/>
                </a:cubicBezTo>
                <a:cubicBezTo>
                  <a:pt x="8" y="171"/>
                  <a:pt x="8" y="171"/>
                  <a:pt x="8" y="171"/>
                </a:cubicBezTo>
                <a:cubicBezTo>
                  <a:pt x="7" y="171"/>
                  <a:pt x="7" y="171"/>
                  <a:pt x="7" y="171"/>
                </a:cubicBezTo>
                <a:cubicBezTo>
                  <a:pt x="6" y="172"/>
                  <a:pt x="6" y="172"/>
                  <a:pt x="6" y="172"/>
                </a:cubicBezTo>
                <a:cubicBezTo>
                  <a:pt x="6" y="172"/>
                  <a:pt x="6" y="172"/>
                  <a:pt x="6" y="172"/>
                </a:cubicBezTo>
                <a:cubicBezTo>
                  <a:pt x="6" y="171"/>
                  <a:pt x="6" y="171"/>
                  <a:pt x="6" y="171"/>
                </a:cubicBezTo>
                <a:cubicBezTo>
                  <a:pt x="7" y="171"/>
                  <a:pt x="7" y="171"/>
                  <a:pt x="7" y="171"/>
                </a:cubicBezTo>
                <a:cubicBezTo>
                  <a:pt x="7" y="171"/>
                  <a:pt x="7" y="171"/>
                  <a:pt x="7" y="171"/>
                </a:cubicBezTo>
                <a:cubicBezTo>
                  <a:pt x="7" y="169"/>
                  <a:pt x="7" y="169"/>
                  <a:pt x="7" y="169"/>
                </a:cubicBezTo>
                <a:cubicBezTo>
                  <a:pt x="7" y="169"/>
                  <a:pt x="7" y="169"/>
                  <a:pt x="7" y="169"/>
                </a:cubicBezTo>
                <a:cubicBezTo>
                  <a:pt x="6" y="169"/>
                  <a:pt x="6" y="169"/>
                  <a:pt x="6" y="169"/>
                </a:cubicBezTo>
                <a:cubicBezTo>
                  <a:pt x="4" y="169"/>
                  <a:pt x="4" y="169"/>
                  <a:pt x="4" y="169"/>
                </a:cubicBezTo>
                <a:cubicBezTo>
                  <a:pt x="3" y="169"/>
                  <a:pt x="3" y="169"/>
                  <a:pt x="3" y="169"/>
                </a:cubicBezTo>
                <a:cubicBezTo>
                  <a:pt x="3" y="169"/>
                  <a:pt x="3" y="169"/>
                  <a:pt x="3" y="169"/>
                </a:cubicBezTo>
                <a:cubicBezTo>
                  <a:pt x="3" y="170"/>
                  <a:pt x="3" y="170"/>
                  <a:pt x="3" y="170"/>
                </a:cubicBezTo>
                <a:cubicBezTo>
                  <a:pt x="3" y="171"/>
                  <a:pt x="3" y="171"/>
                  <a:pt x="3" y="171"/>
                </a:cubicBezTo>
                <a:cubicBezTo>
                  <a:pt x="4" y="171"/>
                  <a:pt x="4" y="171"/>
                  <a:pt x="4" y="171"/>
                </a:cubicBezTo>
                <a:cubicBezTo>
                  <a:pt x="4" y="172"/>
                  <a:pt x="4" y="172"/>
                  <a:pt x="4" y="172"/>
                </a:cubicBezTo>
                <a:cubicBezTo>
                  <a:pt x="3" y="172"/>
                  <a:pt x="3" y="172"/>
                  <a:pt x="3" y="172"/>
                </a:cubicBezTo>
                <a:cubicBezTo>
                  <a:pt x="3" y="173"/>
                  <a:pt x="3" y="173"/>
                  <a:pt x="3" y="173"/>
                </a:cubicBezTo>
                <a:cubicBezTo>
                  <a:pt x="2" y="173"/>
                  <a:pt x="2" y="173"/>
                  <a:pt x="2" y="173"/>
                </a:cubicBezTo>
                <a:cubicBezTo>
                  <a:pt x="2" y="174"/>
                  <a:pt x="2" y="174"/>
                  <a:pt x="2" y="174"/>
                </a:cubicBezTo>
                <a:cubicBezTo>
                  <a:pt x="0" y="175"/>
                  <a:pt x="0" y="175"/>
                  <a:pt x="0" y="175"/>
                </a:cubicBezTo>
                <a:cubicBezTo>
                  <a:pt x="0" y="176"/>
                  <a:pt x="0" y="176"/>
                  <a:pt x="0" y="176"/>
                </a:cubicBezTo>
                <a:cubicBezTo>
                  <a:pt x="2" y="177"/>
                  <a:pt x="2" y="177"/>
                  <a:pt x="2" y="177"/>
                </a:cubicBezTo>
                <a:cubicBezTo>
                  <a:pt x="3" y="177"/>
                  <a:pt x="3" y="177"/>
                  <a:pt x="3" y="177"/>
                </a:cubicBezTo>
                <a:cubicBezTo>
                  <a:pt x="3" y="177"/>
                  <a:pt x="3" y="177"/>
                  <a:pt x="3" y="177"/>
                </a:cubicBezTo>
                <a:cubicBezTo>
                  <a:pt x="3" y="176"/>
                  <a:pt x="3" y="176"/>
                  <a:pt x="3" y="176"/>
                </a:cubicBezTo>
                <a:cubicBezTo>
                  <a:pt x="2" y="176"/>
                  <a:pt x="2" y="176"/>
                  <a:pt x="2" y="176"/>
                </a:cubicBezTo>
                <a:cubicBezTo>
                  <a:pt x="2" y="176"/>
                  <a:pt x="2" y="176"/>
                  <a:pt x="2" y="176"/>
                </a:cubicBezTo>
                <a:cubicBezTo>
                  <a:pt x="2" y="175"/>
                  <a:pt x="2" y="175"/>
                  <a:pt x="2" y="175"/>
                </a:cubicBezTo>
                <a:cubicBezTo>
                  <a:pt x="4" y="174"/>
                  <a:pt x="4" y="174"/>
                  <a:pt x="4" y="174"/>
                </a:cubicBezTo>
                <a:cubicBezTo>
                  <a:pt x="4" y="174"/>
                  <a:pt x="4" y="174"/>
                  <a:pt x="4" y="174"/>
                </a:cubicBezTo>
                <a:cubicBezTo>
                  <a:pt x="4" y="175"/>
                  <a:pt x="4" y="175"/>
                  <a:pt x="4" y="175"/>
                </a:cubicBezTo>
                <a:cubicBezTo>
                  <a:pt x="5" y="176"/>
                  <a:pt x="5" y="176"/>
                  <a:pt x="5" y="176"/>
                </a:cubicBezTo>
                <a:cubicBezTo>
                  <a:pt x="6" y="176"/>
                  <a:pt x="6" y="176"/>
                  <a:pt x="6" y="176"/>
                </a:cubicBezTo>
                <a:cubicBezTo>
                  <a:pt x="7" y="175"/>
                  <a:pt x="7" y="175"/>
                  <a:pt x="7" y="175"/>
                </a:cubicBezTo>
                <a:cubicBezTo>
                  <a:pt x="7" y="176"/>
                  <a:pt x="7" y="176"/>
                  <a:pt x="7" y="176"/>
                </a:cubicBezTo>
                <a:cubicBezTo>
                  <a:pt x="8" y="176"/>
                  <a:pt x="8" y="176"/>
                  <a:pt x="8" y="176"/>
                </a:cubicBezTo>
                <a:cubicBezTo>
                  <a:pt x="9" y="177"/>
                  <a:pt x="9" y="177"/>
                  <a:pt x="9" y="177"/>
                </a:cubicBezTo>
                <a:cubicBezTo>
                  <a:pt x="9" y="177"/>
                  <a:pt x="9" y="177"/>
                  <a:pt x="9" y="177"/>
                </a:cubicBezTo>
                <a:cubicBezTo>
                  <a:pt x="9" y="178"/>
                  <a:pt x="9" y="178"/>
                  <a:pt x="9" y="178"/>
                </a:cubicBezTo>
                <a:cubicBezTo>
                  <a:pt x="9" y="178"/>
                  <a:pt x="9" y="178"/>
                  <a:pt x="9" y="178"/>
                </a:cubicBezTo>
                <a:cubicBezTo>
                  <a:pt x="9" y="179"/>
                  <a:pt x="9" y="179"/>
                  <a:pt x="9" y="179"/>
                </a:cubicBezTo>
                <a:cubicBezTo>
                  <a:pt x="9" y="179"/>
                  <a:pt x="9" y="179"/>
                  <a:pt x="9" y="179"/>
                </a:cubicBezTo>
                <a:cubicBezTo>
                  <a:pt x="8" y="180"/>
                  <a:pt x="8" y="180"/>
                  <a:pt x="8" y="180"/>
                </a:cubicBezTo>
                <a:cubicBezTo>
                  <a:pt x="8" y="180"/>
                  <a:pt x="8" y="180"/>
                  <a:pt x="8" y="180"/>
                </a:cubicBezTo>
                <a:cubicBezTo>
                  <a:pt x="9" y="181"/>
                  <a:pt x="9" y="181"/>
                  <a:pt x="9" y="181"/>
                </a:cubicBezTo>
                <a:cubicBezTo>
                  <a:pt x="9" y="181"/>
                  <a:pt x="9" y="181"/>
                  <a:pt x="9" y="181"/>
                </a:cubicBezTo>
                <a:cubicBezTo>
                  <a:pt x="8" y="181"/>
                  <a:pt x="8" y="181"/>
                  <a:pt x="8" y="181"/>
                </a:cubicBezTo>
                <a:cubicBezTo>
                  <a:pt x="8" y="180"/>
                  <a:pt x="8" y="180"/>
                  <a:pt x="8" y="180"/>
                </a:cubicBezTo>
                <a:cubicBezTo>
                  <a:pt x="7" y="180"/>
                  <a:pt x="7" y="180"/>
                  <a:pt x="7" y="180"/>
                </a:cubicBezTo>
                <a:cubicBezTo>
                  <a:pt x="7" y="181"/>
                  <a:pt x="7" y="181"/>
                  <a:pt x="7" y="181"/>
                </a:cubicBezTo>
                <a:cubicBezTo>
                  <a:pt x="8" y="182"/>
                  <a:pt x="8" y="182"/>
                  <a:pt x="8" y="182"/>
                </a:cubicBezTo>
                <a:cubicBezTo>
                  <a:pt x="8" y="183"/>
                  <a:pt x="8" y="183"/>
                  <a:pt x="8" y="183"/>
                </a:cubicBezTo>
                <a:cubicBezTo>
                  <a:pt x="10" y="183"/>
                  <a:pt x="10" y="183"/>
                  <a:pt x="10" y="183"/>
                </a:cubicBezTo>
                <a:cubicBezTo>
                  <a:pt x="11" y="182"/>
                  <a:pt x="11" y="182"/>
                  <a:pt x="11" y="182"/>
                </a:cubicBezTo>
                <a:cubicBezTo>
                  <a:pt x="12" y="183"/>
                  <a:pt x="12" y="183"/>
                  <a:pt x="12" y="183"/>
                </a:cubicBezTo>
                <a:cubicBezTo>
                  <a:pt x="12" y="183"/>
                  <a:pt x="12" y="183"/>
                  <a:pt x="12" y="183"/>
                </a:cubicBezTo>
                <a:cubicBezTo>
                  <a:pt x="13" y="182"/>
                  <a:pt x="13" y="182"/>
                  <a:pt x="13" y="182"/>
                </a:cubicBezTo>
                <a:cubicBezTo>
                  <a:pt x="13" y="183"/>
                  <a:pt x="13" y="183"/>
                  <a:pt x="13" y="183"/>
                </a:cubicBezTo>
                <a:cubicBezTo>
                  <a:pt x="13" y="183"/>
                  <a:pt x="13" y="183"/>
                  <a:pt x="13" y="183"/>
                </a:cubicBezTo>
                <a:cubicBezTo>
                  <a:pt x="13" y="184"/>
                  <a:pt x="13" y="184"/>
                  <a:pt x="13" y="184"/>
                </a:cubicBezTo>
                <a:cubicBezTo>
                  <a:pt x="12" y="184"/>
                  <a:pt x="12" y="184"/>
                  <a:pt x="12" y="184"/>
                </a:cubicBezTo>
                <a:cubicBezTo>
                  <a:pt x="11" y="184"/>
                  <a:pt x="11" y="184"/>
                  <a:pt x="11" y="184"/>
                </a:cubicBezTo>
                <a:cubicBezTo>
                  <a:pt x="11" y="183"/>
                  <a:pt x="11" y="183"/>
                  <a:pt x="11" y="183"/>
                </a:cubicBezTo>
                <a:cubicBezTo>
                  <a:pt x="9" y="184"/>
                  <a:pt x="9" y="184"/>
                  <a:pt x="9" y="184"/>
                </a:cubicBezTo>
                <a:cubicBezTo>
                  <a:pt x="9" y="184"/>
                  <a:pt x="9" y="184"/>
                  <a:pt x="9" y="184"/>
                </a:cubicBezTo>
                <a:cubicBezTo>
                  <a:pt x="9" y="185"/>
                  <a:pt x="9" y="185"/>
                  <a:pt x="9" y="185"/>
                </a:cubicBezTo>
                <a:cubicBezTo>
                  <a:pt x="10" y="186"/>
                  <a:pt x="10" y="186"/>
                  <a:pt x="10" y="186"/>
                </a:cubicBezTo>
                <a:cubicBezTo>
                  <a:pt x="10" y="186"/>
                  <a:pt x="10" y="186"/>
                  <a:pt x="10" y="186"/>
                </a:cubicBezTo>
                <a:cubicBezTo>
                  <a:pt x="11" y="187"/>
                  <a:pt x="11" y="187"/>
                  <a:pt x="11" y="187"/>
                </a:cubicBezTo>
                <a:cubicBezTo>
                  <a:pt x="12" y="186"/>
                  <a:pt x="12" y="186"/>
                  <a:pt x="12" y="186"/>
                </a:cubicBezTo>
                <a:cubicBezTo>
                  <a:pt x="12" y="187"/>
                  <a:pt x="12" y="187"/>
                  <a:pt x="12" y="187"/>
                </a:cubicBezTo>
                <a:cubicBezTo>
                  <a:pt x="11" y="188"/>
                  <a:pt x="11" y="188"/>
                  <a:pt x="11" y="188"/>
                </a:cubicBezTo>
                <a:cubicBezTo>
                  <a:pt x="11" y="188"/>
                  <a:pt x="11" y="188"/>
                  <a:pt x="11" y="188"/>
                </a:cubicBezTo>
                <a:cubicBezTo>
                  <a:pt x="11" y="188"/>
                  <a:pt x="11" y="188"/>
                  <a:pt x="11" y="188"/>
                </a:cubicBezTo>
                <a:cubicBezTo>
                  <a:pt x="11" y="189"/>
                  <a:pt x="11" y="189"/>
                  <a:pt x="11" y="189"/>
                </a:cubicBezTo>
                <a:cubicBezTo>
                  <a:pt x="10" y="189"/>
                  <a:pt x="10" y="189"/>
                  <a:pt x="10" y="189"/>
                </a:cubicBezTo>
                <a:cubicBezTo>
                  <a:pt x="10" y="190"/>
                  <a:pt x="10" y="190"/>
                  <a:pt x="10" y="190"/>
                </a:cubicBezTo>
                <a:cubicBezTo>
                  <a:pt x="11" y="192"/>
                  <a:pt x="11" y="192"/>
                  <a:pt x="11" y="192"/>
                </a:cubicBezTo>
                <a:cubicBezTo>
                  <a:pt x="11" y="193"/>
                  <a:pt x="11" y="193"/>
                  <a:pt x="11" y="193"/>
                </a:cubicBezTo>
                <a:cubicBezTo>
                  <a:pt x="11" y="194"/>
                  <a:pt x="11" y="194"/>
                  <a:pt x="11" y="194"/>
                </a:cubicBezTo>
                <a:cubicBezTo>
                  <a:pt x="12" y="195"/>
                  <a:pt x="12" y="195"/>
                  <a:pt x="12" y="195"/>
                </a:cubicBezTo>
                <a:cubicBezTo>
                  <a:pt x="13" y="195"/>
                  <a:pt x="13" y="195"/>
                  <a:pt x="13" y="195"/>
                </a:cubicBezTo>
                <a:cubicBezTo>
                  <a:pt x="13" y="194"/>
                  <a:pt x="13" y="194"/>
                  <a:pt x="13" y="194"/>
                </a:cubicBezTo>
                <a:cubicBezTo>
                  <a:pt x="13" y="192"/>
                  <a:pt x="13" y="192"/>
                  <a:pt x="13" y="192"/>
                </a:cubicBezTo>
                <a:cubicBezTo>
                  <a:pt x="14" y="191"/>
                  <a:pt x="14" y="191"/>
                  <a:pt x="14" y="191"/>
                </a:cubicBezTo>
                <a:cubicBezTo>
                  <a:pt x="14" y="192"/>
                  <a:pt x="14" y="192"/>
                  <a:pt x="14" y="192"/>
                </a:cubicBezTo>
                <a:cubicBezTo>
                  <a:pt x="14" y="192"/>
                  <a:pt x="14" y="192"/>
                  <a:pt x="14" y="192"/>
                </a:cubicBezTo>
                <a:cubicBezTo>
                  <a:pt x="13" y="194"/>
                  <a:pt x="13" y="194"/>
                  <a:pt x="13" y="194"/>
                </a:cubicBezTo>
                <a:cubicBezTo>
                  <a:pt x="13" y="194"/>
                  <a:pt x="13" y="194"/>
                  <a:pt x="13" y="194"/>
                </a:cubicBezTo>
                <a:cubicBezTo>
                  <a:pt x="14" y="195"/>
                  <a:pt x="14" y="195"/>
                  <a:pt x="14" y="195"/>
                </a:cubicBezTo>
                <a:cubicBezTo>
                  <a:pt x="15" y="195"/>
                  <a:pt x="15" y="195"/>
                  <a:pt x="15" y="195"/>
                </a:cubicBezTo>
                <a:cubicBezTo>
                  <a:pt x="14" y="195"/>
                  <a:pt x="14" y="195"/>
                  <a:pt x="14" y="195"/>
                </a:cubicBezTo>
                <a:cubicBezTo>
                  <a:pt x="13" y="195"/>
                  <a:pt x="13" y="195"/>
                  <a:pt x="13" y="195"/>
                </a:cubicBezTo>
                <a:cubicBezTo>
                  <a:pt x="12" y="196"/>
                  <a:pt x="12" y="196"/>
                  <a:pt x="12" y="196"/>
                </a:cubicBezTo>
                <a:cubicBezTo>
                  <a:pt x="12" y="197"/>
                  <a:pt x="12" y="197"/>
                  <a:pt x="12" y="197"/>
                </a:cubicBezTo>
                <a:cubicBezTo>
                  <a:pt x="12" y="198"/>
                  <a:pt x="12" y="198"/>
                  <a:pt x="12" y="198"/>
                </a:cubicBezTo>
                <a:cubicBezTo>
                  <a:pt x="12" y="198"/>
                  <a:pt x="12" y="198"/>
                  <a:pt x="12" y="198"/>
                </a:cubicBezTo>
                <a:cubicBezTo>
                  <a:pt x="12" y="199"/>
                  <a:pt x="12" y="199"/>
                  <a:pt x="12" y="199"/>
                </a:cubicBezTo>
                <a:cubicBezTo>
                  <a:pt x="11" y="200"/>
                  <a:pt x="11" y="200"/>
                  <a:pt x="11" y="200"/>
                </a:cubicBezTo>
                <a:cubicBezTo>
                  <a:pt x="11" y="200"/>
                  <a:pt x="11" y="200"/>
                  <a:pt x="11" y="200"/>
                </a:cubicBezTo>
                <a:cubicBezTo>
                  <a:pt x="13" y="201"/>
                  <a:pt x="13" y="201"/>
                  <a:pt x="13" y="201"/>
                </a:cubicBezTo>
                <a:cubicBezTo>
                  <a:pt x="15" y="202"/>
                  <a:pt x="15" y="202"/>
                  <a:pt x="15" y="202"/>
                </a:cubicBezTo>
                <a:cubicBezTo>
                  <a:pt x="15" y="202"/>
                  <a:pt x="15" y="202"/>
                  <a:pt x="15" y="202"/>
                </a:cubicBezTo>
                <a:cubicBezTo>
                  <a:pt x="15" y="203"/>
                  <a:pt x="15" y="203"/>
                  <a:pt x="15" y="203"/>
                </a:cubicBezTo>
                <a:cubicBezTo>
                  <a:pt x="15" y="203"/>
                  <a:pt x="15" y="203"/>
                  <a:pt x="15" y="203"/>
                </a:cubicBezTo>
                <a:cubicBezTo>
                  <a:pt x="15" y="204"/>
                  <a:pt x="15" y="204"/>
                  <a:pt x="15" y="204"/>
                </a:cubicBezTo>
                <a:cubicBezTo>
                  <a:pt x="15" y="204"/>
                  <a:pt x="15" y="204"/>
                  <a:pt x="15" y="204"/>
                </a:cubicBezTo>
                <a:cubicBezTo>
                  <a:pt x="16" y="203"/>
                  <a:pt x="16" y="203"/>
                  <a:pt x="16" y="203"/>
                </a:cubicBezTo>
                <a:cubicBezTo>
                  <a:pt x="16" y="204"/>
                  <a:pt x="16" y="204"/>
                  <a:pt x="16" y="204"/>
                </a:cubicBezTo>
                <a:cubicBezTo>
                  <a:pt x="16" y="205"/>
                  <a:pt x="16" y="205"/>
                  <a:pt x="16" y="205"/>
                </a:cubicBezTo>
                <a:cubicBezTo>
                  <a:pt x="15" y="205"/>
                  <a:pt x="15" y="205"/>
                  <a:pt x="15" y="205"/>
                </a:cubicBezTo>
                <a:cubicBezTo>
                  <a:pt x="15" y="206"/>
                  <a:pt x="15" y="206"/>
                  <a:pt x="15" y="206"/>
                </a:cubicBezTo>
                <a:cubicBezTo>
                  <a:pt x="15" y="206"/>
                  <a:pt x="15" y="206"/>
                  <a:pt x="15" y="206"/>
                </a:cubicBezTo>
                <a:cubicBezTo>
                  <a:pt x="16" y="206"/>
                  <a:pt x="16" y="206"/>
                  <a:pt x="16" y="206"/>
                </a:cubicBezTo>
                <a:cubicBezTo>
                  <a:pt x="16" y="207"/>
                  <a:pt x="16" y="207"/>
                  <a:pt x="16" y="207"/>
                </a:cubicBezTo>
                <a:cubicBezTo>
                  <a:pt x="17" y="208"/>
                  <a:pt x="17" y="208"/>
                  <a:pt x="17" y="208"/>
                </a:cubicBezTo>
                <a:cubicBezTo>
                  <a:pt x="17" y="208"/>
                  <a:pt x="17" y="208"/>
                  <a:pt x="17" y="208"/>
                </a:cubicBezTo>
                <a:cubicBezTo>
                  <a:pt x="18" y="207"/>
                  <a:pt x="18" y="207"/>
                  <a:pt x="18" y="207"/>
                </a:cubicBezTo>
                <a:cubicBezTo>
                  <a:pt x="18" y="208"/>
                  <a:pt x="18" y="208"/>
                  <a:pt x="18" y="208"/>
                </a:cubicBezTo>
                <a:cubicBezTo>
                  <a:pt x="18" y="209"/>
                  <a:pt x="18" y="209"/>
                  <a:pt x="18" y="209"/>
                </a:cubicBezTo>
                <a:cubicBezTo>
                  <a:pt x="17" y="209"/>
                  <a:pt x="17" y="209"/>
                  <a:pt x="17" y="209"/>
                </a:cubicBezTo>
                <a:cubicBezTo>
                  <a:pt x="17" y="209"/>
                  <a:pt x="17" y="209"/>
                  <a:pt x="17" y="209"/>
                </a:cubicBezTo>
                <a:cubicBezTo>
                  <a:pt x="16" y="209"/>
                  <a:pt x="16" y="209"/>
                  <a:pt x="16" y="209"/>
                </a:cubicBezTo>
                <a:cubicBezTo>
                  <a:pt x="16" y="209"/>
                  <a:pt x="16" y="209"/>
                  <a:pt x="16" y="209"/>
                </a:cubicBezTo>
                <a:cubicBezTo>
                  <a:pt x="17" y="211"/>
                  <a:pt x="17" y="211"/>
                  <a:pt x="17" y="211"/>
                </a:cubicBezTo>
                <a:cubicBezTo>
                  <a:pt x="17" y="211"/>
                  <a:pt x="17" y="211"/>
                  <a:pt x="17" y="211"/>
                </a:cubicBezTo>
                <a:cubicBezTo>
                  <a:pt x="18" y="212"/>
                  <a:pt x="18" y="212"/>
                  <a:pt x="18" y="212"/>
                </a:cubicBezTo>
                <a:cubicBezTo>
                  <a:pt x="18" y="212"/>
                  <a:pt x="18" y="212"/>
                  <a:pt x="18" y="212"/>
                </a:cubicBezTo>
                <a:cubicBezTo>
                  <a:pt x="19" y="213"/>
                  <a:pt x="19" y="213"/>
                  <a:pt x="19" y="213"/>
                </a:cubicBezTo>
                <a:cubicBezTo>
                  <a:pt x="20" y="213"/>
                  <a:pt x="20" y="213"/>
                  <a:pt x="20" y="213"/>
                </a:cubicBezTo>
                <a:cubicBezTo>
                  <a:pt x="19" y="212"/>
                  <a:pt x="19" y="212"/>
                  <a:pt x="19" y="212"/>
                </a:cubicBezTo>
                <a:cubicBezTo>
                  <a:pt x="20" y="211"/>
                  <a:pt x="20" y="211"/>
                  <a:pt x="20" y="211"/>
                </a:cubicBezTo>
                <a:cubicBezTo>
                  <a:pt x="19" y="210"/>
                  <a:pt x="19" y="210"/>
                  <a:pt x="19" y="210"/>
                </a:cubicBezTo>
                <a:cubicBezTo>
                  <a:pt x="20" y="211"/>
                  <a:pt x="20" y="211"/>
                  <a:pt x="20" y="211"/>
                </a:cubicBezTo>
                <a:cubicBezTo>
                  <a:pt x="20" y="212"/>
                  <a:pt x="20" y="212"/>
                  <a:pt x="20" y="212"/>
                </a:cubicBezTo>
                <a:cubicBezTo>
                  <a:pt x="21" y="212"/>
                  <a:pt x="21" y="212"/>
                  <a:pt x="21" y="212"/>
                </a:cubicBezTo>
                <a:cubicBezTo>
                  <a:pt x="21" y="211"/>
                  <a:pt x="21" y="211"/>
                  <a:pt x="21" y="211"/>
                </a:cubicBezTo>
                <a:cubicBezTo>
                  <a:pt x="22" y="211"/>
                  <a:pt x="22" y="211"/>
                  <a:pt x="22" y="211"/>
                </a:cubicBezTo>
                <a:cubicBezTo>
                  <a:pt x="22" y="210"/>
                  <a:pt x="22" y="210"/>
                  <a:pt x="22" y="210"/>
                </a:cubicBezTo>
                <a:cubicBezTo>
                  <a:pt x="21" y="210"/>
                  <a:pt x="21" y="210"/>
                  <a:pt x="21" y="210"/>
                </a:cubicBezTo>
                <a:cubicBezTo>
                  <a:pt x="20" y="210"/>
                  <a:pt x="20" y="210"/>
                  <a:pt x="20" y="210"/>
                </a:cubicBezTo>
                <a:cubicBezTo>
                  <a:pt x="20" y="209"/>
                  <a:pt x="20" y="209"/>
                  <a:pt x="20" y="209"/>
                </a:cubicBezTo>
                <a:cubicBezTo>
                  <a:pt x="21" y="209"/>
                  <a:pt x="21" y="209"/>
                  <a:pt x="21" y="209"/>
                </a:cubicBezTo>
                <a:cubicBezTo>
                  <a:pt x="22" y="210"/>
                  <a:pt x="22" y="210"/>
                  <a:pt x="22" y="210"/>
                </a:cubicBezTo>
                <a:cubicBezTo>
                  <a:pt x="23" y="210"/>
                  <a:pt x="23" y="210"/>
                  <a:pt x="23" y="210"/>
                </a:cubicBezTo>
                <a:cubicBezTo>
                  <a:pt x="24" y="210"/>
                  <a:pt x="24" y="210"/>
                  <a:pt x="24" y="210"/>
                </a:cubicBezTo>
                <a:cubicBezTo>
                  <a:pt x="23" y="209"/>
                  <a:pt x="23" y="209"/>
                  <a:pt x="23" y="209"/>
                </a:cubicBezTo>
                <a:cubicBezTo>
                  <a:pt x="22" y="209"/>
                  <a:pt x="22" y="209"/>
                  <a:pt x="22" y="209"/>
                </a:cubicBezTo>
                <a:cubicBezTo>
                  <a:pt x="21" y="209"/>
                  <a:pt x="21" y="209"/>
                  <a:pt x="21" y="209"/>
                </a:cubicBezTo>
                <a:cubicBezTo>
                  <a:pt x="21" y="208"/>
                  <a:pt x="21" y="208"/>
                  <a:pt x="21" y="208"/>
                </a:cubicBezTo>
                <a:cubicBezTo>
                  <a:pt x="21" y="208"/>
                  <a:pt x="21" y="208"/>
                  <a:pt x="21" y="208"/>
                </a:cubicBezTo>
                <a:cubicBezTo>
                  <a:pt x="23" y="209"/>
                  <a:pt x="23" y="209"/>
                  <a:pt x="23" y="209"/>
                </a:cubicBezTo>
                <a:cubicBezTo>
                  <a:pt x="24" y="210"/>
                  <a:pt x="24" y="210"/>
                  <a:pt x="24" y="210"/>
                </a:cubicBezTo>
                <a:cubicBezTo>
                  <a:pt x="24" y="211"/>
                  <a:pt x="24" y="211"/>
                  <a:pt x="24" y="211"/>
                </a:cubicBezTo>
                <a:cubicBezTo>
                  <a:pt x="24" y="212"/>
                  <a:pt x="24" y="212"/>
                  <a:pt x="24" y="212"/>
                </a:cubicBezTo>
                <a:cubicBezTo>
                  <a:pt x="24" y="212"/>
                  <a:pt x="24" y="212"/>
                  <a:pt x="24" y="212"/>
                </a:cubicBezTo>
                <a:cubicBezTo>
                  <a:pt x="24" y="214"/>
                  <a:pt x="24" y="214"/>
                  <a:pt x="24" y="214"/>
                </a:cubicBezTo>
                <a:cubicBezTo>
                  <a:pt x="24" y="214"/>
                  <a:pt x="24" y="214"/>
                  <a:pt x="24" y="214"/>
                </a:cubicBezTo>
                <a:cubicBezTo>
                  <a:pt x="24" y="215"/>
                  <a:pt x="24" y="215"/>
                  <a:pt x="24" y="215"/>
                </a:cubicBezTo>
                <a:cubicBezTo>
                  <a:pt x="24" y="214"/>
                  <a:pt x="24" y="214"/>
                  <a:pt x="24" y="214"/>
                </a:cubicBezTo>
                <a:cubicBezTo>
                  <a:pt x="23" y="212"/>
                  <a:pt x="23" y="212"/>
                  <a:pt x="23" y="212"/>
                </a:cubicBezTo>
                <a:cubicBezTo>
                  <a:pt x="23" y="212"/>
                  <a:pt x="23" y="212"/>
                  <a:pt x="23" y="212"/>
                </a:cubicBezTo>
                <a:cubicBezTo>
                  <a:pt x="22" y="212"/>
                  <a:pt x="22" y="212"/>
                  <a:pt x="22" y="212"/>
                </a:cubicBezTo>
                <a:cubicBezTo>
                  <a:pt x="22" y="213"/>
                  <a:pt x="22" y="213"/>
                  <a:pt x="22" y="213"/>
                </a:cubicBezTo>
                <a:cubicBezTo>
                  <a:pt x="23" y="214"/>
                  <a:pt x="23" y="214"/>
                  <a:pt x="23" y="214"/>
                </a:cubicBezTo>
                <a:cubicBezTo>
                  <a:pt x="22" y="214"/>
                  <a:pt x="22" y="214"/>
                  <a:pt x="22" y="214"/>
                </a:cubicBezTo>
                <a:cubicBezTo>
                  <a:pt x="22" y="214"/>
                  <a:pt x="22" y="214"/>
                  <a:pt x="22" y="214"/>
                </a:cubicBezTo>
                <a:cubicBezTo>
                  <a:pt x="22" y="213"/>
                  <a:pt x="22" y="213"/>
                  <a:pt x="22" y="213"/>
                </a:cubicBezTo>
                <a:cubicBezTo>
                  <a:pt x="21" y="213"/>
                  <a:pt x="21" y="213"/>
                  <a:pt x="21" y="213"/>
                </a:cubicBezTo>
                <a:cubicBezTo>
                  <a:pt x="20" y="214"/>
                  <a:pt x="20" y="214"/>
                  <a:pt x="20" y="214"/>
                </a:cubicBezTo>
                <a:cubicBezTo>
                  <a:pt x="19" y="214"/>
                  <a:pt x="19" y="214"/>
                  <a:pt x="19" y="214"/>
                </a:cubicBezTo>
                <a:cubicBezTo>
                  <a:pt x="18" y="214"/>
                  <a:pt x="18" y="214"/>
                  <a:pt x="18" y="214"/>
                </a:cubicBezTo>
                <a:cubicBezTo>
                  <a:pt x="19" y="215"/>
                  <a:pt x="19" y="215"/>
                  <a:pt x="19" y="215"/>
                </a:cubicBezTo>
                <a:cubicBezTo>
                  <a:pt x="19" y="216"/>
                  <a:pt x="19" y="216"/>
                  <a:pt x="19" y="216"/>
                </a:cubicBezTo>
                <a:cubicBezTo>
                  <a:pt x="20" y="217"/>
                  <a:pt x="20" y="217"/>
                  <a:pt x="20" y="217"/>
                </a:cubicBezTo>
                <a:cubicBezTo>
                  <a:pt x="20" y="217"/>
                  <a:pt x="20" y="217"/>
                  <a:pt x="20" y="217"/>
                </a:cubicBezTo>
                <a:cubicBezTo>
                  <a:pt x="19" y="218"/>
                  <a:pt x="19" y="218"/>
                  <a:pt x="19" y="218"/>
                </a:cubicBezTo>
                <a:cubicBezTo>
                  <a:pt x="20" y="218"/>
                  <a:pt x="20" y="218"/>
                  <a:pt x="20" y="218"/>
                </a:cubicBezTo>
                <a:cubicBezTo>
                  <a:pt x="20" y="218"/>
                  <a:pt x="20" y="218"/>
                  <a:pt x="20" y="218"/>
                </a:cubicBezTo>
                <a:cubicBezTo>
                  <a:pt x="21" y="217"/>
                  <a:pt x="21" y="217"/>
                  <a:pt x="21" y="217"/>
                </a:cubicBezTo>
                <a:cubicBezTo>
                  <a:pt x="21" y="218"/>
                  <a:pt x="21" y="218"/>
                  <a:pt x="21" y="218"/>
                </a:cubicBezTo>
                <a:cubicBezTo>
                  <a:pt x="22" y="218"/>
                  <a:pt x="22" y="218"/>
                  <a:pt x="22" y="218"/>
                </a:cubicBezTo>
                <a:cubicBezTo>
                  <a:pt x="22" y="218"/>
                  <a:pt x="22" y="218"/>
                  <a:pt x="22" y="218"/>
                </a:cubicBezTo>
                <a:cubicBezTo>
                  <a:pt x="21" y="219"/>
                  <a:pt x="21" y="219"/>
                  <a:pt x="21" y="219"/>
                </a:cubicBezTo>
                <a:cubicBezTo>
                  <a:pt x="21" y="219"/>
                  <a:pt x="21" y="219"/>
                  <a:pt x="21" y="219"/>
                </a:cubicBezTo>
                <a:cubicBezTo>
                  <a:pt x="21" y="220"/>
                  <a:pt x="21" y="220"/>
                  <a:pt x="21" y="220"/>
                </a:cubicBezTo>
                <a:cubicBezTo>
                  <a:pt x="22" y="220"/>
                  <a:pt x="22" y="220"/>
                  <a:pt x="22" y="220"/>
                </a:cubicBezTo>
                <a:cubicBezTo>
                  <a:pt x="23" y="221"/>
                  <a:pt x="23" y="221"/>
                  <a:pt x="23" y="221"/>
                </a:cubicBezTo>
                <a:cubicBezTo>
                  <a:pt x="24" y="220"/>
                  <a:pt x="24" y="220"/>
                  <a:pt x="24" y="220"/>
                </a:cubicBezTo>
                <a:cubicBezTo>
                  <a:pt x="24" y="220"/>
                  <a:pt x="24" y="220"/>
                  <a:pt x="24" y="220"/>
                </a:cubicBezTo>
                <a:cubicBezTo>
                  <a:pt x="24" y="219"/>
                  <a:pt x="24" y="219"/>
                  <a:pt x="24" y="219"/>
                </a:cubicBezTo>
                <a:cubicBezTo>
                  <a:pt x="24" y="218"/>
                  <a:pt x="24" y="218"/>
                  <a:pt x="24" y="218"/>
                </a:cubicBezTo>
                <a:cubicBezTo>
                  <a:pt x="24" y="217"/>
                  <a:pt x="24" y="217"/>
                  <a:pt x="24" y="217"/>
                </a:cubicBezTo>
                <a:cubicBezTo>
                  <a:pt x="23" y="217"/>
                  <a:pt x="23" y="217"/>
                  <a:pt x="23" y="217"/>
                </a:cubicBezTo>
                <a:cubicBezTo>
                  <a:pt x="23" y="217"/>
                  <a:pt x="23" y="217"/>
                  <a:pt x="23" y="217"/>
                </a:cubicBezTo>
                <a:cubicBezTo>
                  <a:pt x="23" y="217"/>
                  <a:pt x="23" y="217"/>
                  <a:pt x="23" y="217"/>
                </a:cubicBezTo>
                <a:cubicBezTo>
                  <a:pt x="23" y="217"/>
                  <a:pt x="23" y="217"/>
                  <a:pt x="23" y="217"/>
                </a:cubicBezTo>
                <a:cubicBezTo>
                  <a:pt x="23" y="216"/>
                  <a:pt x="23" y="216"/>
                  <a:pt x="23" y="216"/>
                </a:cubicBezTo>
                <a:cubicBezTo>
                  <a:pt x="24" y="216"/>
                  <a:pt x="24" y="216"/>
                  <a:pt x="24" y="216"/>
                </a:cubicBezTo>
                <a:cubicBezTo>
                  <a:pt x="25" y="216"/>
                  <a:pt x="25" y="216"/>
                  <a:pt x="25" y="216"/>
                </a:cubicBezTo>
                <a:cubicBezTo>
                  <a:pt x="25" y="216"/>
                  <a:pt x="25" y="216"/>
                  <a:pt x="25" y="216"/>
                </a:cubicBezTo>
                <a:cubicBezTo>
                  <a:pt x="26" y="216"/>
                  <a:pt x="26" y="216"/>
                  <a:pt x="26" y="216"/>
                </a:cubicBezTo>
                <a:cubicBezTo>
                  <a:pt x="26" y="217"/>
                  <a:pt x="26" y="217"/>
                  <a:pt x="26" y="217"/>
                </a:cubicBezTo>
                <a:cubicBezTo>
                  <a:pt x="26" y="216"/>
                  <a:pt x="26" y="216"/>
                  <a:pt x="26" y="216"/>
                </a:cubicBezTo>
                <a:cubicBezTo>
                  <a:pt x="27" y="216"/>
                  <a:pt x="27" y="216"/>
                  <a:pt x="27" y="216"/>
                </a:cubicBezTo>
                <a:cubicBezTo>
                  <a:pt x="28" y="216"/>
                  <a:pt x="28" y="216"/>
                  <a:pt x="28" y="216"/>
                </a:cubicBezTo>
                <a:cubicBezTo>
                  <a:pt x="29" y="216"/>
                  <a:pt x="29" y="216"/>
                  <a:pt x="29" y="216"/>
                </a:cubicBezTo>
                <a:cubicBezTo>
                  <a:pt x="30" y="216"/>
                  <a:pt x="30" y="216"/>
                  <a:pt x="30" y="216"/>
                </a:cubicBezTo>
                <a:cubicBezTo>
                  <a:pt x="30" y="217"/>
                  <a:pt x="30" y="217"/>
                  <a:pt x="30" y="217"/>
                </a:cubicBezTo>
                <a:cubicBezTo>
                  <a:pt x="30" y="217"/>
                  <a:pt x="30" y="217"/>
                  <a:pt x="30" y="217"/>
                </a:cubicBezTo>
                <a:cubicBezTo>
                  <a:pt x="29" y="217"/>
                  <a:pt x="29" y="217"/>
                  <a:pt x="29" y="217"/>
                </a:cubicBezTo>
                <a:cubicBezTo>
                  <a:pt x="29" y="217"/>
                  <a:pt x="29" y="217"/>
                  <a:pt x="29" y="217"/>
                </a:cubicBezTo>
                <a:cubicBezTo>
                  <a:pt x="28" y="217"/>
                  <a:pt x="28" y="217"/>
                  <a:pt x="28" y="217"/>
                </a:cubicBezTo>
                <a:cubicBezTo>
                  <a:pt x="27" y="217"/>
                  <a:pt x="27" y="217"/>
                  <a:pt x="27" y="217"/>
                </a:cubicBezTo>
                <a:cubicBezTo>
                  <a:pt x="26" y="218"/>
                  <a:pt x="26" y="218"/>
                  <a:pt x="26" y="218"/>
                </a:cubicBezTo>
                <a:cubicBezTo>
                  <a:pt x="25" y="218"/>
                  <a:pt x="25" y="218"/>
                  <a:pt x="25" y="218"/>
                </a:cubicBezTo>
                <a:cubicBezTo>
                  <a:pt x="25" y="218"/>
                  <a:pt x="25" y="218"/>
                  <a:pt x="25" y="218"/>
                </a:cubicBezTo>
                <a:cubicBezTo>
                  <a:pt x="24" y="219"/>
                  <a:pt x="24" y="219"/>
                  <a:pt x="24" y="219"/>
                </a:cubicBezTo>
                <a:cubicBezTo>
                  <a:pt x="25" y="220"/>
                  <a:pt x="25" y="220"/>
                  <a:pt x="25" y="220"/>
                </a:cubicBezTo>
                <a:cubicBezTo>
                  <a:pt x="24" y="220"/>
                  <a:pt x="24" y="220"/>
                  <a:pt x="24" y="220"/>
                </a:cubicBezTo>
                <a:cubicBezTo>
                  <a:pt x="24" y="221"/>
                  <a:pt x="24" y="221"/>
                  <a:pt x="24" y="221"/>
                </a:cubicBezTo>
                <a:cubicBezTo>
                  <a:pt x="24" y="221"/>
                  <a:pt x="24" y="221"/>
                  <a:pt x="24" y="221"/>
                </a:cubicBezTo>
                <a:cubicBezTo>
                  <a:pt x="24" y="221"/>
                  <a:pt x="24" y="221"/>
                  <a:pt x="24" y="221"/>
                </a:cubicBezTo>
                <a:cubicBezTo>
                  <a:pt x="24" y="222"/>
                  <a:pt x="24" y="222"/>
                  <a:pt x="24" y="222"/>
                </a:cubicBezTo>
                <a:cubicBezTo>
                  <a:pt x="24" y="222"/>
                  <a:pt x="24" y="222"/>
                  <a:pt x="24" y="222"/>
                </a:cubicBezTo>
                <a:cubicBezTo>
                  <a:pt x="25" y="223"/>
                  <a:pt x="25" y="223"/>
                  <a:pt x="25" y="223"/>
                </a:cubicBezTo>
                <a:cubicBezTo>
                  <a:pt x="27" y="224"/>
                  <a:pt x="27" y="224"/>
                  <a:pt x="27" y="224"/>
                </a:cubicBezTo>
                <a:cubicBezTo>
                  <a:pt x="27" y="224"/>
                  <a:pt x="27" y="224"/>
                  <a:pt x="27" y="224"/>
                </a:cubicBezTo>
                <a:cubicBezTo>
                  <a:pt x="27" y="223"/>
                  <a:pt x="27" y="223"/>
                  <a:pt x="27" y="223"/>
                </a:cubicBezTo>
                <a:cubicBezTo>
                  <a:pt x="27" y="222"/>
                  <a:pt x="27" y="222"/>
                  <a:pt x="27" y="222"/>
                </a:cubicBezTo>
                <a:cubicBezTo>
                  <a:pt x="27" y="222"/>
                  <a:pt x="27" y="222"/>
                  <a:pt x="27" y="222"/>
                </a:cubicBezTo>
                <a:cubicBezTo>
                  <a:pt x="28" y="222"/>
                  <a:pt x="28" y="222"/>
                  <a:pt x="28" y="222"/>
                </a:cubicBezTo>
                <a:cubicBezTo>
                  <a:pt x="28" y="221"/>
                  <a:pt x="28" y="221"/>
                  <a:pt x="28" y="221"/>
                </a:cubicBezTo>
                <a:cubicBezTo>
                  <a:pt x="27" y="220"/>
                  <a:pt x="27" y="220"/>
                  <a:pt x="27" y="220"/>
                </a:cubicBezTo>
                <a:cubicBezTo>
                  <a:pt x="29" y="220"/>
                  <a:pt x="29" y="220"/>
                  <a:pt x="29" y="220"/>
                </a:cubicBezTo>
                <a:cubicBezTo>
                  <a:pt x="30" y="219"/>
                  <a:pt x="30" y="219"/>
                  <a:pt x="30" y="219"/>
                </a:cubicBezTo>
                <a:cubicBezTo>
                  <a:pt x="30" y="218"/>
                  <a:pt x="30" y="218"/>
                  <a:pt x="30" y="218"/>
                </a:cubicBezTo>
                <a:cubicBezTo>
                  <a:pt x="31" y="218"/>
                  <a:pt x="31" y="218"/>
                  <a:pt x="31" y="218"/>
                </a:cubicBezTo>
                <a:cubicBezTo>
                  <a:pt x="31" y="218"/>
                  <a:pt x="31" y="218"/>
                  <a:pt x="31" y="218"/>
                </a:cubicBezTo>
                <a:cubicBezTo>
                  <a:pt x="32" y="218"/>
                  <a:pt x="32" y="218"/>
                  <a:pt x="32" y="218"/>
                </a:cubicBezTo>
                <a:cubicBezTo>
                  <a:pt x="32" y="218"/>
                  <a:pt x="32" y="218"/>
                  <a:pt x="32" y="218"/>
                </a:cubicBezTo>
                <a:cubicBezTo>
                  <a:pt x="33" y="218"/>
                  <a:pt x="33" y="218"/>
                  <a:pt x="33" y="218"/>
                </a:cubicBezTo>
                <a:cubicBezTo>
                  <a:pt x="32" y="219"/>
                  <a:pt x="32" y="219"/>
                  <a:pt x="32" y="219"/>
                </a:cubicBezTo>
                <a:cubicBezTo>
                  <a:pt x="31" y="220"/>
                  <a:pt x="31" y="220"/>
                  <a:pt x="31" y="220"/>
                </a:cubicBezTo>
                <a:cubicBezTo>
                  <a:pt x="31" y="220"/>
                  <a:pt x="31" y="220"/>
                  <a:pt x="31" y="220"/>
                </a:cubicBezTo>
                <a:cubicBezTo>
                  <a:pt x="30" y="221"/>
                  <a:pt x="30" y="221"/>
                  <a:pt x="30" y="221"/>
                </a:cubicBezTo>
                <a:cubicBezTo>
                  <a:pt x="30" y="222"/>
                  <a:pt x="30" y="222"/>
                  <a:pt x="30" y="222"/>
                </a:cubicBezTo>
                <a:cubicBezTo>
                  <a:pt x="31" y="223"/>
                  <a:pt x="31" y="223"/>
                  <a:pt x="31" y="223"/>
                </a:cubicBezTo>
                <a:cubicBezTo>
                  <a:pt x="30" y="223"/>
                  <a:pt x="30" y="223"/>
                  <a:pt x="30" y="223"/>
                </a:cubicBezTo>
                <a:cubicBezTo>
                  <a:pt x="29" y="224"/>
                  <a:pt x="29" y="224"/>
                  <a:pt x="29" y="224"/>
                </a:cubicBezTo>
                <a:cubicBezTo>
                  <a:pt x="29" y="223"/>
                  <a:pt x="29" y="223"/>
                  <a:pt x="29" y="223"/>
                </a:cubicBezTo>
                <a:cubicBezTo>
                  <a:pt x="30" y="223"/>
                  <a:pt x="30" y="223"/>
                  <a:pt x="30" y="223"/>
                </a:cubicBezTo>
                <a:cubicBezTo>
                  <a:pt x="30" y="222"/>
                  <a:pt x="30" y="222"/>
                  <a:pt x="30" y="222"/>
                </a:cubicBezTo>
                <a:cubicBezTo>
                  <a:pt x="29" y="222"/>
                  <a:pt x="29" y="222"/>
                  <a:pt x="29" y="222"/>
                </a:cubicBezTo>
                <a:cubicBezTo>
                  <a:pt x="29" y="222"/>
                  <a:pt x="29" y="222"/>
                  <a:pt x="29" y="222"/>
                </a:cubicBezTo>
                <a:cubicBezTo>
                  <a:pt x="29" y="223"/>
                  <a:pt x="29" y="223"/>
                  <a:pt x="29" y="223"/>
                </a:cubicBezTo>
                <a:cubicBezTo>
                  <a:pt x="29" y="222"/>
                  <a:pt x="29" y="222"/>
                  <a:pt x="29" y="222"/>
                </a:cubicBezTo>
                <a:cubicBezTo>
                  <a:pt x="28" y="222"/>
                  <a:pt x="28" y="222"/>
                  <a:pt x="28" y="222"/>
                </a:cubicBezTo>
                <a:cubicBezTo>
                  <a:pt x="28" y="223"/>
                  <a:pt x="28" y="223"/>
                  <a:pt x="28" y="223"/>
                </a:cubicBezTo>
                <a:cubicBezTo>
                  <a:pt x="28" y="224"/>
                  <a:pt x="28" y="224"/>
                  <a:pt x="28" y="224"/>
                </a:cubicBezTo>
                <a:cubicBezTo>
                  <a:pt x="30" y="225"/>
                  <a:pt x="30" y="225"/>
                  <a:pt x="30" y="225"/>
                </a:cubicBezTo>
                <a:cubicBezTo>
                  <a:pt x="31" y="226"/>
                  <a:pt x="31" y="226"/>
                  <a:pt x="31" y="226"/>
                </a:cubicBezTo>
                <a:cubicBezTo>
                  <a:pt x="32" y="226"/>
                  <a:pt x="32" y="226"/>
                  <a:pt x="32" y="226"/>
                </a:cubicBezTo>
                <a:cubicBezTo>
                  <a:pt x="33" y="226"/>
                  <a:pt x="33" y="226"/>
                  <a:pt x="33" y="226"/>
                </a:cubicBezTo>
                <a:cubicBezTo>
                  <a:pt x="33" y="226"/>
                  <a:pt x="33" y="226"/>
                  <a:pt x="33" y="226"/>
                </a:cubicBezTo>
                <a:cubicBezTo>
                  <a:pt x="34" y="226"/>
                  <a:pt x="34" y="226"/>
                  <a:pt x="34" y="226"/>
                </a:cubicBezTo>
                <a:cubicBezTo>
                  <a:pt x="34" y="225"/>
                  <a:pt x="34" y="225"/>
                  <a:pt x="34" y="225"/>
                </a:cubicBezTo>
                <a:cubicBezTo>
                  <a:pt x="34" y="223"/>
                  <a:pt x="34" y="223"/>
                  <a:pt x="34" y="223"/>
                </a:cubicBezTo>
                <a:cubicBezTo>
                  <a:pt x="34" y="223"/>
                  <a:pt x="34" y="223"/>
                  <a:pt x="34" y="223"/>
                </a:cubicBezTo>
                <a:cubicBezTo>
                  <a:pt x="34" y="222"/>
                  <a:pt x="34" y="222"/>
                  <a:pt x="34" y="222"/>
                </a:cubicBezTo>
                <a:cubicBezTo>
                  <a:pt x="34" y="221"/>
                  <a:pt x="34" y="221"/>
                  <a:pt x="34" y="221"/>
                </a:cubicBezTo>
                <a:cubicBezTo>
                  <a:pt x="34" y="219"/>
                  <a:pt x="34" y="219"/>
                  <a:pt x="34" y="219"/>
                </a:cubicBezTo>
                <a:cubicBezTo>
                  <a:pt x="34" y="218"/>
                  <a:pt x="34" y="218"/>
                  <a:pt x="34" y="218"/>
                </a:cubicBezTo>
                <a:cubicBezTo>
                  <a:pt x="34" y="217"/>
                  <a:pt x="34" y="217"/>
                  <a:pt x="34" y="217"/>
                </a:cubicBezTo>
                <a:cubicBezTo>
                  <a:pt x="35" y="217"/>
                  <a:pt x="35" y="217"/>
                  <a:pt x="35" y="217"/>
                </a:cubicBezTo>
                <a:cubicBezTo>
                  <a:pt x="37" y="215"/>
                  <a:pt x="37" y="215"/>
                  <a:pt x="37" y="215"/>
                </a:cubicBezTo>
                <a:cubicBezTo>
                  <a:pt x="37" y="215"/>
                  <a:pt x="37" y="215"/>
                  <a:pt x="37" y="215"/>
                </a:cubicBezTo>
                <a:cubicBezTo>
                  <a:pt x="38" y="215"/>
                  <a:pt x="38" y="215"/>
                  <a:pt x="38" y="215"/>
                </a:cubicBezTo>
                <a:cubicBezTo>
                  <a:pt x="39" y="215"/>
                  <a:pt x="39" y="215"/>
                  <a:pt x="39" y="215"/>
                </a:cubicBezTo>
                <a:cubicBezTo>
                  <a:pt x="39" y="213"/>
                  <a:pt x="39" y="213"/>
                  <a:pt x="39" y="213"/>
                </a:cubicBezTo>
                <a:cubicBezTo>
                  <a:pt x="39" y="213"/>
                  <a:pt x="39" y="213"/>
                  <a:pt x="39" y="213"/>
                </a:cubicBezTo>
                <a:cubicBezTo>
                  <a:pt x="40" y="212"/>
                  <a:pt x="40" y="212"/>
                  <a:pt x="40" y="212"/>
                </a:cubicBezTo>
                <a:cubicBezTo>
                  <a:pt x="42" y="213"/>
                  <a:pt x="42" y="213"/>
                  <a:pt x="42" y="213"/>
                </a:cubicBezTo>
                <a:cubicBezTo>
                  <a:pt x="42" y="213"/>
                  <a:pt x="42" y="213"/>
                  <a:pt x="42" y="213"/>
                </a:cubicBezTo>
                <a:cubicBezTo>
                  <a:pt x="42" y="213"/>
                  <a:pt x="42" y="213"/>
                  <a:pt x="42" y="213"/>
                </a:cubicBezTo>
                <a:close/>
                <a:moveTo>
                  <a:pt x="52" y="240"/>
                </a:moveTo>
                <a:cubicBezTo>
                  <a:pt x="53" y="240"/>
                  <a:pt x="53" y="240"/>
                  <a:pt x="53" y="240"/>
                </a:cubicBezTo>
                <a:cubicBezTo>
                  <a:pt x="54" y="239"/>
                  <a:pt x="54" y="239"/>
                  <a:pt x="54" y="239"/>
                </a:cubicBezTo>
                <a:cubicBezTo>
                  <a:pt x="53" y="239"/>
                  <a:pt x="53" y="239"/>
                  <a:pt x="53" y="239"/>
                </a:cubicBezTo>
                <a:cubicBezTo>
                  <a:pt x="53" y="239"/>
                  <a:pt x="52" y="240"/>
                  <a:pt x="52" y="240"/>
                </a:cubicBezTo>
                <a:close/>
                <a:moveTo>
                  <a:pt x="7" y="148"/>
                </a:moveTo>
                <a:cubicBezTo>
                  <a:pt x="6" y="148"/>
                  <a:pt x="6" y="148"/>
                  <a:pt x="6" y="148"/>
                </a:cubicBezTo>
                <a:cubicBezTo>
                  <a:pt x="5" y="148"/>
                  <a:pt x="5" y="148"/>
                  <a:pt x="5" y="148"/>
                </a:cubicBezTo>
                <a:cubicBezTo>
                  <a:pt x="5" y="148"/>
                  <a:pt x="5" y="148"/>
                  <a:pt x="5" y="148"/>
                </a:cubicBezTo>
                <a:cubicBezTo>
                  <a:pt x="6" y="149"/>
                  <a:pt x="6" y="149"/>
                  <a:pt x="6" y="149"/>
                </a:cubicBezTo>
                <a:cubicBezTo>
                  <a:pt x="6" y="150"/>
                  <a:pt x="6" y="150"/>
                  <a:pt x="6" y="150"/>
                </a:cubicBezTo>
                <a:cubicBezTo>
                  <a:pt x="7" y="151"/>
                  <a:pt x="7" y="151"/>
                  <a:pt x="7" y="151"/>
                </a:cubicBezTo>
                <a:cubicBezTo>
                  <a:pt x="7" y="151"/>
                  <a:pt x="7" y="151"/>
                  <a:pt x="7" y="151"/>
                </a:cubicBezTo>
                <a:cubicBezTo>
                  <a:pt x="6" y="151"/>
                  <a:pt x="6" y="151"/>
                  <a:pt x="6" y="151"/>
                </a:cubicBezTo>
                <a:cubicBezTo>
                  <a:pt x="5" y="151"/>
                  <a:pt x="5" y="151"/>
                  <a:pt x="5" y="151"/>
                </a:cubicBezTo>
                <a:cubicBezTo>
                  <a:pt x="6" y="152"/>
                  <a:pt x="6" y="152"/>
                  <a:pt x="6" y="152"/>
                </a:cubicBezTo>
                <a:cubicBezTo>
                  <a:pt x="5" y="153"/>
                  <a:pt x="5" y="153"/>
                  <a:pt x="5" y="153"/>
                </a:cubicBezTo>
                <a:cubicBezTo>
                  <a:pt x="4" y="153"/>
                  <a:pt x="4" y="153"/>
                  <a:pt x="4" y="153"/>
                </a:cubicBezTo>
                <a:cubicBezTo>
                  <a:pt x="3" y="152"/>
                  <a:pt x="3" y="152"/>
                  <a:pt x="3" y="152"/>
                </a:cubicBezTo>
                <a:cubicBezTo>
                  <a:pt x="3" y="151"/>
                  <a:pt x="3" y="151"/>
                  <a:pt x="3" y="151"/>
                </a:cubicBezTo>
                <a:cubicBezTo>
                  <a:pt x="3" y="148"/>
                  <a:pt x="3" y="148"/>
                  <a:pt x="3" y="148"/>
                </a:cubicBezTo>
                <a:cubicBezTo>
                  <a:pt x="3" y="147"/>
                  <a:pt x="3" y="147"/>
                  <a:pt x="3" y="147"/>
                </a:cubicBezTo>
                <a:cubicBezTo>
                  <a:pt x="2" y="147"/>
                  <a:pt x="2" y="147"/>
                  <a:pt x="2" y="147"/>
                </a:cubicBezTo>
                <a:cubicBezTo>
                  <a:pt x="2" y="146"/>
                  <a:pt x="2" y="146"/>
                  <a:pt x="2" y="146"/>
                </a:cubicBezTo>
                <a:cubicBezTo>
                  <a:pt x="2" y="145"/>
                  <a:pt x="2" y="145"/>
                  <a:pt x="2" y="145"/>
                </a:cubicBezTo>
                <a:cubicBezTo>
                  <a:pt x="3" y="145"/>
                  <a:pt x="3" y="145"/>
                  <a:pt x="3" y="145"/>
                </a:cubicBezTo>
                <a:cubicBezTo>
                  <a:pt x="3" y="144"/>
                  <a:pt x="3" y="144"/>
                  <a:pt x="3" y="144"/>
                </a:cubicBezTo>
                <a:cubicBezTo>
                  <a:pt x="3" y="144"/>
                  <a:pt x="3" y="144"/>
                  <a:pt x="3" y="144"/>
                </a:cubicBezTo>
                <a:cubicBezTo>
                  <a:pt x="3" y="143"/>
                  <a:pt x="3" y="143"/>
                  <a:pt x="3" y="143"/>
                </a:cubicBezTo>
                <a:cubicBezTo>
                  <a:pt x="3" y="142"/>
                  <a:pt x="3" y="142"/>
                  <a:pt x="3" y="142"/>
                </a:cubicBezTo>
                <a:cubicBezTo>
                  <a:pt x="4" y="142"/>
                  <a:pt x="4" y="142"/>
                  <a:pt x="4" y="142"/>
                </a:cubicBezTo>
                <a:cubicBezTo>
                  <a:pt x="5" y="143"/>
                  <a:pt x="5" y="143"/>
                  <a:pt x="5" y="143"/>
                </a:cubicBezTo>
                <a:cubicBezTo>
                  <a:pt x="6" y="144"/>
                  <a:pt x="6" y="144"/>
                  <a:pt x="6" y="144"/>
                </a:cubicBezTo>
                <a:cubicBezTo>
                  <a:pt x="6" y="145"/>
                  <a:pt x="6" y="145"/>
                  <a:pt x="6" y="145"/>
                </a:cubicBezTo>
                <a:cubicBezTo>
                  <a:pt x="6" y="146"/>
                  <a:pt x="6" y="146"/>
                  <a:pt x="6" y="146"/>
                </a:cubicBezTo>
                <a:cubicBezTo>
                  <a:pt x="6" y="147"/>
                  <a:pt x="6" y="147"/>
                  <a:pt x="6" y="147"/>
                </a:cubicBezTo>
                <a:cubicBezTo>
                  <a:pt x="5" y="147"/>
                  <a:pt x="5" y="147"/>
                  <a:pt x="5" y="147"/>
                </a:cubicBezTo>
                <a:cubicBezTo>
                  <a:pt x="6" y="147"/>
                  <a:pt x="6" y="147"/>
                  <a:pt x="6" y="147"/>
                </a:cubicBezTo>
                <a:cubicBezTo>
                  <a:pt x="7" y="148"/>
                  <a:pt x="7" y="148"/>
                  <a:pt x="7" y="148"/>
                </a:cubicBezTo>
                <a:cubicBezTo>
                  <a:pt x="7" y="148"/>
                  <a:pt x="7" y="148"/>
                  <a:pt x="7" y="148"/>
                </a:cubicBezTo>
                <a:close/>
                <a:moveTo>
                  <a:pt x="7" y="146"/>
                </a:moveTo>
                <a:cubicBezTo>
                  <a:pt x="8" y="145"/>
                  <a:pt x="8" y="145"/>
                  <a:pt x="8" y="145"/>
                </a:cubicBezTo>
                <a:cubicBezTo>
                  <a:pt x="9" y="146"/>
                  <a:pt x="9" y="146"/>
                  <a:pt x="9" y="146"/>
                </a:cubicBezTo>
                <a:cubicBezTo>
                  <a:pt x="8" y="146"/>
                  <a:pt x="8" y="146"/>
                  <a:pt x="8" y="146"/>
                </a:cubicBezTo>
                <a:cubicBezTo>
                  <a:pt x="7" y="146"/>
                  <a:pt x="7" y="146"/>
                  <a:pt x="7" y="146"/>
                </a:cubicBezTo>
                <a:close/>
                <a:moveTo>
                  <a:pt x="1" y="155"/>
                </a:moveTo>
                <a:cubicBezTo>
                  <a:pt x="2" y="155"/>
                  <a:pt x="2" y="155"/>
                  <a:pt x="2" y="155"/>
                </a:cubicBezTo>
                <a:cubicBezTo>
                  <a:pt x="3" y="155"/>
                  <a:pt x="3" y="155"/>
                  <a:pt x="3" y="155"/>
                </a:cubicBezTo>
                <a:cubicBezTo>
                  <a:pt x="3" y="155"/>
                  <a:pt x="3" y="155"/>
                  <a:pt x="3" y="155"/>
                </a:cubicBezTo>
                <a:cubicBezTo>
                  <a:pt x="2" y="156"/>
                  <a:pt x="2" y="156"/>
                  <a:pt x="2" y="156"/>
                </a:cubicBezTo>
                <a:cubicBezTo>
                  <a:pt x="1" y="155"/>
                  <a:pt x="1" y="155"/>
                  <a:pt x="1" y="155"/>
                </a:cubicBezTo>
                <a:close/>
                <a:moveTo>
                  <a:pt x="8" y="156"/>
                </a:moveTo>
                <a:cubicBezTo>
                  <a:pt x="9" y="156"/>
                  <a:pt x="9" y="156"/>
                  <a:pt x="9" y="156"/>
                </a:cubicBezTo>
                <a:cubicBezTo>
                  <a:pt x="9" y="156"/>
                  <a:pt x="9" y="156"/>
                  <a:pt x="9" y="156"/>
                </a:cubicBezTo>
                <a:cubicBezTo>
                  <a:pt x="9" y="157"/>
                  <a:pt x="9" y="157"/>
                  <a:pt x="9" y="157"/>
                </a:cubicBezTo>
                <a:cubicBezTo>
                  <a:pt x="8" y="156"/>
                  <a:pt x="8" y="156"/>
                  <a:pt x="8" y="156"/>
                </a:cubicBezTo>
                <a:close/>
                <a:moveTo>
                  <a:pt x="7" y="156"/>
                </a:moveTo>
                <a:cubicBezTo>
                  <a:pt x="8" y="156"/>
                  <a:pt x="8" y="156"/>
                  <a:pt x="8" y="156"/>
                </a:cubicBezTo>
                <a:cubicBezTo>
                  <a:pt x="8" y="157"/>
                  <a:pt x="8" y="157"/>
                  <a:pt x="8" y="157"/>
                </a:cubicBezTo>
                <a:cubicBezTo>
                  <a:pt x="7" y="158"/>
                  <a:pt x="7" y="158"/>
                  <a:pt x="7" y="158"/>
                </a:cubicBezTo>
                <a:cubicBezTo>
                  <a:pt x="7" y="157"/>
                  <a:pt x="7" y="157"/>
                  <a:pt x="7" y="157"/>
                </a:cubicBezTo>
                <a:cubicBezTo>
                  <a:pt x="6" y="156"/>
                  <a:pt x="6" y="156"/>
                  <a:pt x="6" y="156"/>
                </a:cubicBezTo>
                <a:cubicBezTo>
                  <a:pt x="7" y="156"/>
                  <a:pt x="7" y="156"/>
                  <a:pt x="7" y="156"/>
                </a:cubicBezTo>
                <a:close/>
                <a:moveTo>
                  <a:pt x="5" y="156"/>
                </a:moveTo>
                <a:cubicBezTo>
                  <a:pt x="5" y="155"/>
                  <a:pt x="5" y="155"/>
                  <a:pt x="5" y="155"/>
                </a:cubicBezTo>
                <a:cubicBezTo>
                  <a:pt x="6" y="156"/>
                  <a:pt x="6" y="156"/>
                  <a:pt x="6" y="156"/>
                </a:cubicBezTo>
                <a:cubicBezTo>
                  <a:pt x="5" y="156"/>
                  <a:pt x="5" y="156"/>
                  <a:pt x="5" y="156"/>
                </a:cubicBezTo>
                <a:cubicBezTo>
                  <a:pt x="5" y="156"/>
                  <a:pt x="5" y="156"/>
                  <a:pt x="5" y="156"/>
                </a:cubicBezTo>
                <a:close/>
                <a:moveTo>
                  <a:pt x="5" y="158"/>
                </a:moveTo>
                <a:cubicBezTo>
                  <a:pt x="5" y="157"/>
                  <a:pt x="5" y="157"/>
                  <a:pt x="5" y="157"/>
                </a:cubicBezTo>
                <a:cubicBezTo>
                  <a:pt x="6" y="158"/>
                  <a:pt x="6" y="158"/>
                  <a:pt x="6" y="158"/>
                </a:cubicBezTo>
                <a:cubicBezTo>
                  <a:pt x="5" y="158"/>
                  <a:pt x="5" y="158"/>
                  <a:pt x="5" y="158"/>
                </a:cubicBezTo>
                <a:cubicBezTo>
                  <a:pt x="5" y="158"/>
                  <a:pt x="5" y="158"/>
                  <a:pt x="5" y="158"/>
                </a:cubicBezTo>
                <a:close/>
                <a:moveTo>
                  <a:pt x="4" y="159"/>
                </a:moveTo>
                <a:cubicBezTo>
                  <a:pt x="4" y="158"/>
                  <a:pt x="4" y="158"/>
                  <a:pt x="4" y="158"/>
                </a:cubicBezTo>
                <a:cubicBezTo>
                  <a:pt x="5" y="158"/>
                  <a:pt x="5" y="158"/>
                  <a:pt x="5" y="158"/>
                </a:cubicBezTo>
                <a:cubicBezTo>
                  <a:pt x="5" y="159"/>
                  <a:pt x="5" y="159"/>
                  <a:pt x="5" y="159"/>
                </a:cubicBezTo>
                <a:cubicBezTo>
                  <a:pt x="5" y="159"/>
                  <a:pt x="5" y="159"/>
                  <a:pt x="5" y="159"/>
                </a:cubicBezTo>
                <a:cubicBezTo>
                  <a:pt x="4" y="160"/>
                  <a:pt x="4" y="160"/>
                  <a:pt x="4" y="160"/>
                </a:cubicBezTo>
                <a:cubicBezTo>
                  <a:pt x="4" y="159"/>
                  <a:pt x="4" y="159"/>
                  <a:pt x="4" y="159"/>
                </a:cubicBezTo>
                <a:cubicBezTo>
                  <a:pt x="4" y="159"/>
                  <a:pt x="4" y="159"/>
                  <a:pt x="4" y="159"/>
                </a:cubicBezTo>
                <a:close/>
                <a:moveTo>
                  <a:pt x="3" y="161"/>
                </a:moveTo>
                <a:cubicBezTo>
                  <a:pt x="3" y="161"/>
                  <a:pt x="3" y="161"/>
                  <a:pt x="3" y="161"/>
                </a:cubicBezTo>
                <a:cubicBezTo>
                  <a:pt x="3" y="162"/>
                  <a:pt x="3" y="162"/>
                  <a:pt x="3" y="162"/>
                </a:cubicBezTo>
                <a:cubicBezTo>
                  <a:pt x="2" y="161"/>
                  <a:pt x="2" y="161"/>
                  <a:pt x="2" y="161"/>
                </a:cubicBezTo>
                <a:cubicBezTo>
                  <a:pt x="3" y="161"/>
                  <a:pt x="3" y="161"/>
                  <a:pt x="3" y="161"/>
                </a:cubicBezTo>
                <a:close/>
                <a:moveTo>
                  <a:pt x="8" y="160"/>
                </a:moveTo>
                <a:cubicBezTo>
                  <a:pt x="8" y="161"/>
                  <a:pt x="8" y="161"/>
                  <a:pt x="8" y="161"/>
                </a:cubicBezTo>
                <a:cubicBezTo>
                  <a:pt x="7" y="161"/>
                  <a:pt x="7" y="161"/>
                  <a:pt x="7" y="161"/>
                </a:cubicBezTo>
                <a:cubicBezTo>
                  <a:pt x="8" y="160"/>
                  <a:pt x="8" y="160"/>
                  <a:pt x="8" y="160"/>
                </a:cubicBezTo>
                <a:close/>
                <a:moveTo>
                  <a:pt x="6" y="160"/>
                </a:moveTo>
                <a:cubicBezTo>
                  <a:pt x="7" y="160"/>
                  <a:pt x="7" y="160"/>
                  <a:pt x="7" y="160"/>
                </a:cubicBezTo>
                <a:cubicBezTo>
                  <a:pt x="7" y="161"/>
                  <a:pt x="7" y="161"/>
                  <a:pt x="7" y="161"/>
                </a:cubicBezTo>
                <a:cubicBezTo>
                  <a:pt x="6" y="160"/>
                  <a:pt x="6" y="160"/>
                  <a:pt x="6" y="160"/>
                </a:cubicBezTo>
                <a:close/>
                <a:moveTo>
                  <a:pt x="4" y="168"/>
                </a:moveTo>
                <a:cubicBezTo>
                  <a:pt x="4" y="168"/>
                  <a:pt x="4" y="168"/>
                  <a:pt x="4" y="168"/>
                </a:cubicBezTo>
                <a:cubicBezTo>
                  <a:pt x="4" y="169"/>
                  <a:pt x="4" y="169"/>
                  <a:pt x="4" y="169"/>
                </a:cubicBezTo>
                <a:cubicBezTo>
                  <a:pt x="4" y="169"/>
                  <a:pt x="4" y="169"/>
                  <a:pt x="4" y="169"/>
                </a:cubicBezTo>
                <a:cubicBezTo>
                  <a:pt x="4" y="168"/>
                  <a:pt x="4" y="168"/>
                  <a:pt x="4" y="168"/>
                </a:cubicBezTo>
                <a:close/>
                <a:moveTo>
                  <a:pt x="4" y="161"/>
                </a:moveTo>
                <a:cubicBezTo>
                  <a:pt x="4" y="160"/>
                  <a:pt x="4" y="160"/>
                  <a:pt x="4" y="160"/>
                </a:cubicBezTo>
                <a:cubicBezTo>
                  <a:pt x="4" y="160"/>
                  <a:pt x="4" y="160"/>
                  <a:pt x="4" y="160"/>
                </a:cubicBezTo>
                <a:cubicBezTo>
                  <a:pt x="5" y="160"/>
                  <a:pt x="5" y="160"/>
                  <a:pt x="5" y="160"/>
                </a:cubicBezTo>
                <a:cubicBezTo>
                  <a:pt x="5" y="161"/>
                  <a:pt x="5" y="161"/>
                  <a:pt x="5" y="161"/>
                </a:cubicBezTo>
                <a:cubicBezTo>
                  <a:pt x="5" y="161"/>
                  <a:pt x="5" y="161"/>
                  <a:pt x="5" y="161"/>
                </a:cubicBezTo>
                <a:cubicBezTo>
                  <a:pt x="4" y="161"/>
                  <a:pt x="4" y="161"/>
                  <a:pt x="4" y="161"/>
                </a:cubicBezTo>
                <a:close/>
                <a:moveTo>
                  <a:pt x="2" y="163"/>
                </a:moveTo>
                <a:cubicBezTo>
                  <a:pt x="1" y="162"/>
                  <a:pt x="1" y="162"/>
                  <a:pt x="1" y="162"/>
                </a:cubicBezTo>
                <a:cubicBezTo>
                  <a:pt x="1" y="162"/>
                  <a:pt x="1" y="162"/>
                  <a:pt x="1" y="162"/>
                </a:cubicBezTo>
                <a:cubicBezTo>
                  <a:pt x="2" y="162"/>
                  <a:pt x="2" y="162"/>
                  <a:pt x="2" y="162"/>
                </a:cubicBezTo>
                <a:cubicBezTo>
                  <a:pt x="2" y="162"/>
                  <a:pt x="2" y="162"/>
                  <a:pt x="2" y="162"/>
                </a:cubicBezTo>
                <a:cubicBezTo>
                  <a:pt x="2" y="163"/>
                  <a:pt x="2" y="163"/>
                  <a:pt x="2" y="163"/>
                </a:cubicBezTo>
                <a:close/>
                <a:moveTo>
                  <a:pt x="5" y="166"/>
                </a:moveTo>
                <a:cubicBezTo>
                  <a:pt x="6" y="166"/>
                  <a:pt x="6" y="166"/>
                  <a:pt x="6" y="166"/>
                </a:cubicBezTo>
                <a:cubicBezTo>
                  <a:pt x="6" y="167"/>
                  <a:pt x="6" y="167"/>
                  <a:pt x="6" y="167"/>
                </a:cubicBezTo>
                <a:cubicBezTo>
                  <a:pt x="5" y="166"/>
                  <a:pt x="5" y="166"/>
                  <a:pt x="5" y="166"/>
                </a:cubicBezTo>
                <a:close/>
                <a:moveTo>
                  <a:pt x="7" y="167"/>
                </a:moveTo>
                <a:cubicBezTo>
                  <a:pt x="8" y="167"/>
                  <a:pt x="8" y="167"/>
                  <a:pt x="8" y="167"/>
                </a:cubicBezTo>
                <a:cubicBezTo>
                  <a:pt x="7" y="168"/>
                  <a:pt x="7" y="168"/>
                  <a:pt x="7" y="168"/>
                </a:cubicBezTo>
                <a:cubicBezTo>
                  <a:pt x="7" y="167"/>
                  <a:pt x="7" y="167"/>
                  <a:pt x="7" y="167"/>
                </a:cubicBezTo>
                <a:close/>
                <a:moveTo>
                  <a:pt x="9" y="159"/>
                </a:moveTo>
                <a:cubicBezTo>
                  <a:pt x="9" y="158"/>
                  <a:pt x="9" y="158"/>
                  <a:pt x="9" y="158"/>
                </a:cubicBezTo>
                <a:cubicBezTo>
                  <a:pt x="10" y="159"/>
                  <a:pt x="10" y="159"/>
                  <a:pt x="10" y="159"/>
                </a:cubicBezTo>
                <a:cubicBezTo>
                  <a:pt x="9" y="159"/>
                  <a:pt x="9" y="159"/>
                  <a:pt x="9" y="159"/>
                </a:cubicBezTo>
                <a:cubicBezTo>
                  <a:pt x="9" y="159"/>
                  <a:pt x="9" y="159"/>
                  <a:pt x="9" y="159"/>
                </a:cubicBezTo>
                <a:close/>
                <a:moveTo>
                  <a:pt x="10" y="159"/>
                </a:moveTo>
                <a:cubicBezTo>
                  <a:pt x="11" y="160"/>
                  <a:pt x="11" y="160"/>
                  <a:pt x="11" y="160"/>
                </a:cubicBezTo>
                <a:cubicBezTo>
                  <a:pt x="11" y="160"/>
                  <a:pt x="11" y="160"/>
                  <a:pt x="11" y="160"/>
                </a:cubicBezTo>
                <a:cubicBezTo>
                  <a:pt x="12" y="161"/>
                  <a:pt x="12" y="161"/>
                  <a:pt x="12" y="161"/>
                </a:cubicBezTo>
                <a:cubicBezTo>
                  <a:pt x="12" y="162"/>
                  <a:pt x="12" y="162"/>
                  <a:pt x="12" y="162"/>
                </a:cubicBezTo>
                <a:cubicBezTo>
                  <a:pt x="11" y="163"/>
                  <a:pt x="11" y="163"/>
                  <a:pt x="11" y="163"/>
                </a:cubicBezTo>
                <a:cubicBezTo>
                  <a:pt x="11" y="163"/>
                  <a:pt x="11" y="163"/>
                  <a:pt x="11" y="163"/>
                </a:cubicBezTo>
                <a:cubicBezTo>
                  <a:pt x="10" y="163"/>
                  <a:pt x="10" y="163"/>
                  <a:pt x="10" y="163"/>
                </a:cubicBezTo>
                <a:cubicBezTo>
                  <a:pt x="10" y="162"/>
                  <a:pt x="10" y="162"/>
                  <a:pt x="10" y="162"/>
                </a:cubicBezTo>
                <a:cubicBezTo>
                  <a:pt x="9" y="163"/>
                  <a:pt x="9" y="163"/>
                  <a:pt x="9" y="163"/>
                </a:cubicBezTo>
                <a:cubicBezTo>
                  <a:pt x="9" y="162"/>
                  <a:pt x="9" y="162"/>
                  <a:pt x="9" y="162"/>
                </a:cubicBezTo>
                <a:cubicBezTo>
                  <a:pt x="9" y="161"/>
                  <a:pt x="9" y="161"/>
                  <a:pt x="9" y="161"/>
                </a:cubicBezTo>
                <a:cubicBezTo>
                  <a:pt x="9" y="160"/>
                  <a:pt x="9" y="160"/>
                  <a:pt x="9" y="160"/>
                </a:cubicBezTo>
                <a:cubicBezTo>
                  <a:pt x="10" y="159"/>
                  <a:pt x="10" y="159"/>
                  <a:pt x="10" y="159"/>
                </a:cubicBezTo>
                <a:close/>
                <a:moveTo>
                  <a:pt x="5" y="162"/>
                </a:moveTo>
                <a:cubicBezTo>
                  <a:pt x="5" y="162"/>
                  <a:pt x="5" y="162"/>
                  <a:pt x="5" y="162"/>
                </a:cubicBezTo>
                <a:cubicBezTo>
                  <a:pt x="7" y="162"/>
                  <a:pt x="7" y="162"/>
                  <a:pt x="7" y="162"/>
                </a:cubicBezTo>
                <a:cubicBezTo>
                  <a:pt x="6" y="162"/>
                  <a:pt x="6" y="162"/>
                  <a:pt x="6" y="162"/>
                </a:cubicBezTo>
                <a:cubicBezTo>
                  <a:pt x="5" y="162"/>
                  <a:pt x="5" y="162"/>
                  <a:pt x="5" y="162"/>
                </a:cubicBezTo>
                <a:cubicBezTo>
                  <a:pt x="5" y="163"/>
                  <a:pt x="5" y="163"/>
                  <a:pt x="5" y="163"/>
                </a:cubicBezTo>
                <a:cubicBezTo>
                  <a:pt x="5" y="163"/>
                  <a:pt x="5" y="162"/>
                  <a:pt x="5" y="162"/>
                </a:cubicBezTo>
                <a:close/>
                <a:moveTo>
                  <a:pt x="6" y="164"/>
                </a:moveTo>
                <a:cubicBezTo>
                  <a:pt x="5" y="164"/>
                  <a:pt x="5" y="164"/>
                  <a:pt x="5" y="164"/>
                </a:cubicBezTo>
                <a:cubicBezTo>
                  <a:pt x="6" y="164"/>
                  <a:pt x="6" y="164"/>
                  <a:pt x="6" y="164"/>
                </a:cubicBezTo>
                <a:cubicBezTo>
                  <a:pt x="7" y="164"/>
                  <a:pt x="7" y="164"/>
                  <a:pt x="7" y="164"/>
                </a:cubicBezTo>
                <a:cubicBezTo>
                  <a:pt x="7" y="164"/>
                  <a:pt x="7" y="164"/>
                  <a:pt x="7" y="164"/>
                </a:cubicBezTo>
                <a:cubicBezTo>
                  <a:pt x="6" y="164"/>
                  <a:pt x="6" y="164"/>
                  <a:pt x="6" y="164"/>
                </a:cubicBezTo>
                <a:close/>
                <a:moveTo>
                  <a:pt x="6" y="165"/>
                </a:moveTo>
                <a:cubicBezTo>
                  <a:pt x="7" y="165"/>
                  <a:pt x="7" y="165"/>
                  <a:pt x="7" y="165"/>
                </a:cubicBezTo>
                <a:cubicBezTo>
                  <a:pt x="8" y="165"/>
                  <a:pt x="8" y="165"/>
                  <a:pt x="8" y="165"/>
                </a:cubicBezTo>
                <a:cubicBezTo>
                  <a:pt x="8" y="166"/>
                  <a:pt x="8" y="166"/>
                  <a:pt x="8" y="166"/>
                </a:cubicBezTo>
                <a:cubicBezTo>
                  <a:pt x="8" y="167"/>
                  <a:pt x="8" y="167"/>
                  <a:pt x="8" y="167"/>
                </a:cubicBezTo>
                <a:cubicBezTo>
                  <a:pt x="7" y="167"/>
                  <a:pt x="7" y="167"/>
                  <a:pt x="7" y="167"/>
                </a:cubicBezTo>
                <a:cubicBezTo>
                  <a:pt x="7" y="166"/>
                  <a:pt x="7" y="166"/>
                  <a:pt x="7" y="166"/>
                </a:cubicBezTo>
                <a:cubicBezTo>
                  <a:pt x="6" y="165"/>
                  <a:pt x="6" y="165"/>
                  <a:pt x="6" y="165"/>
                </a:cubicBezTo>
                <a:close/>
                <a:moveTo>
                  <a:pt x="5" y="168"/>
                </a:moveTo>
                <a:cubicBezTo>
                  <a:pt x="5" y="167"/>
                  <a:pt x="5" y="167"/>
                  <a:pt x="5" y="167"/>
                </a:cubicBezTo>
                <a:cubicBezTo>
                  <a:pt x="5" y="168"/>
                  <a:pt x="5" y="168"/>
                  <a:pt x="5" y="168"/>
                </a:cubicBezTo>
                <a:cubicBezTo>
                  <a:pt x="6" y="168"/>
                  <a:pt x="6" y="168"/>
                  <a:pt x="6" y="168"/>
                </a:cubicBezTo>
                <a:cubicBezTo>
                  <a:pt x="7" y="169"/>
                  <a:pt x="7" y="169"/>
                  <a:pt x="7" y="169"/>
                </a:cubicBezTo>
                <a:cubicBezTo>
                  <a:pt x="6" y="169"/>
                  <a:pt x="6" y="169"/>
                  <a:pt x="6" y="169"/>
                </a:cubicBezTo>
                <a:cubicBezTo>
                  <a:pt x="5" y="168"/>
                  <a:pt x="5" y="168"/>
                  <a:pt x="5" y="168"/>
                </a:cubicBezTo>
                <a:close/>
                <a:moveTo>
                  <a:pt x="7" y="187"/>
                </a:moveTo>
                <a:cubicBezTo>
                  <a:pt x="8" y="187"/>
                  <a:pt x="8" y="187"/>
                  <a:pt x="8" y="187"/>
                </a:cubicBezTo>
                <a:cubicBezTo>
                  <a:pt x="8" y="186"/>
                  <a:pt x="8" y="186"/>
                  <a:pt x="8" y="186"/>
                </a:cubicBezTo>
                <a:cubicBezTo>
                  <a:pt x="7" y="187"/>
                  <a:pt x="7" y="187"/>
                  <a:pt x="7" y="187"/>
                </a:cubicBezTo>
                <a:cubicBezTo>
                  <a:pt x="6" y="185"/>
                  <a:pt x="6" y="185"/>
                  <a:pt x="6" y="185"/>
                </a:cubicBezTo>
                <a:cubicBezTo>
                  <a:pt x="5" y="184"/>
                  <a:pt x="5" y="184"/>
                  <a:pt x="5" y="184"/>
                </a:cubicBezTo>
                <a:cubicBezTo>
                  <a:pt x="6" y="184"/>
                  <a:pt x="6" y="184"/>
                  <a:pt x="6" y="184"/>
                </a:cubicBezTo>
                <a:cubicBezTo>
                  <a:pt x="6" y="183"/>
                  <a:pt x="6" y="183"/>
                  <a:pt x="6" y="183"/>
                </a:cubicBezTo>
                <a:cubicBezTo>
                  <a:pt x="7" y="183"/>
                  <a:pt x="7" y="183"/>
                  <a:pt x="7" y="183"/>
                </a:cubicBezTo>
                <a:cubicBezTo>
                  <a:pt x="7" y="185"/>
                  <a:pt x="7" y="185"/>
                  <a:pt x="7" y="185"/>
                </a:cubicBezTo>
                <a:cubicBezTo>
                  <a:pt x="8" y="185"/>
                  <a:pt x="8" y="185"/>
                  <a:pt x="8" y="185"/>
                </a:cubicBezTo>
                <a:cubicBezTo>
                  <a:pt x="8" y="186"/>
                  <a:pt x="8" y="186"/>
                  <a:pt x="8" y="186"/>
                </a:cubicBezTo>
                <a:cubicBezTo>
                  <a:pt x="9" y="187"/>
                  <a:pt x="9" y="187"/>
                  <a:pt x="9" y="187"/>
                </a:cubicBezTo>
                <a:cubicBezTo>
                  <a:pt x="10" y="188"/>
                  <a:pt x="10" y="188"/>
                  <a:pt x="10" y="188"/>
                </a:cubicBezTo>
                <a:cubicBezTo>
                  <a:pt x="9" y="188"/>
                  <a:pt x="9" y="188"/>
                  <a:pt x="9" y="188"/>
                </a:cubicBezTo>
                <a:cubicBezTo>
                  <a:pt x="8" y="188"/>
                  <a:pt x="8" y="188"/>
                  <a:pt x="8" y="188"/>
                </a:cubicBezTo>
                <a:cubicBezTo>
                  <a:pt x="7" y="187"/>
                  <a:pt x="7" y="187"/>
                  <a:pt x="7" y="187"/>
                </a:cubicBezTo>
                <a:close/>
                <a:moveTo>
                  <a:pt x="4" y="185"/>
                </a:moveTo>
                <a:cubicBezTo>
                  <a:pt x="4" y="185"/>
                  <a:pt x="4" y="185"/>
                  <a:pt x="4" y="185"/>
                </a:cubicBezTo>
                <a:cubicBezTo>
                  <a:pt x="4" y="184"/>
                  <a:pt x="4" y="184"/>
                  <a:pt x="4" y="184"/>
                </a:cubicBezTo>
                <a:cubicBezTo>
                  <a:pt x="5" y="185"/>
                  <a:pt x="5" y="185"/>
                  <a:pt x="5" y="185"/>
                </a:cubicBezTo>
                <a:cubicBezTo>
                  <a:pt x="6" y="187"/>
                  <a:pt x="6" y="187"/>
                  <a:pt x="6" y="187"/>
                </a:cubicBezTo>
                <a:cubicBezTo>
                  <a:pt x="7" y="188"/>
                  <a:pt x="7" y="188"/>
                  <a:pt x="7" y="188"/>
                </a:cubicBezTo>
                <a:cubicBezTo>
                  <a:pt x="7" y="189"/>
                  <a:pt x="7" y="189"/>
                  <a:pt x="7" y="189"/>
                </a:cubicBezTo>
                <a:cubicBezTo>
                  <a:pt x="7" y="190"/>
                  <a:pt x="7" y="190"/>
                  <a:pt x="7" y="190"/>
                </a:cubicBezTo>
                <a:cubicBezTo>
                  <a:pt x="6" y="189"/>
                  <a:pt x="6" y="189"/>
                  <a:pt x="6" y="189"/>
                </a:cubicBezTo>
                <a:cubicBezTo>
                  <a:pt x="5" y="188"/>
                  <a:pt x="5" y="188"/>
                  <a:pt x="5" y="188"/>
                </a:cubicBezTo>
                <a:cubicBezTo>
                  <a:pt x="6" y="187"/>
                  <a:pt x="6" y="187"/>
                  <a:pt x="6" y="187"/>
                </a:cubicBezTo>
                <a:cubicBezTo>
                  <a:pt x="5" y="187"/>
                  <a:pt x="5" y="187"/>
                  <a:pt x="5" y="187"/>
                </a:cubicBezTo>
                <a:cubicBezTo>
                  <a:pt x="4" y="187"/>
                  <a:pt x="4" y="187"/>
                  <a:pt x="4" y="187"/>
                </a:cubicBezTo>
                <a:cubicBezTo>
                  <a:pt x="4" y="185"/>
                  <a:pt x="4" y="185"/>
                  <a:pt x="4" y="185"/>
                </a:cubicBezTo>
                <a:close/>
                <a:moveTo>
                  <a:pt x="4" y="187"/>
                </a:moveTo>
                <a:cubicBezTo>
                  <a:pt x="4" y="187"/>
                  <a:pt x="4" y="187"/>
                  <a:pt x="4" y="187"/>
                </a:cubicBezTo>
                <a:cubicBezTo>
                  <a:pt x="5" y="188"/>
                  <a:pt x="5" y="188"/>
                  <a:pt x="5" y="188"/>
                </a:cubicBezTo>
                <a:cubicBezTo>
                  <a:pt x="5" y="189"/>
                  <a:pt x="5" y="189"/>
                  <a:pt x="5" y="189"/>
                </a:cubicBezTo>
                <a:cubicBezTo>
                  <a:pt x="5" y="189"/>
                  <a:pt x="5" y="189"/>
                  <a:pt x="5" y="189"/>
                </a:cubicBezTo>
                <a:cubicBezTo>
                  <a:pt x="5" y="189"/>
                  <a:pt x="5" y="189"/>
                  <a:pt x="5" y="189"/>
                </a:cubicBezTo>
                <a:cubicBezTo>
                  <a:pt x="4" y="189"/>
                  <a:pt x="4" y="189"/>
                  <a:pt x="4" y="189"/>
                </a:cubicBezTo>
                <a:cubicBezTo>
                  <a:pt x="4" y="188"/>
                  <a:pt x="4" y="188"/>
                  <a:pt x="4" y="188"/>
                </a:cubicBezTo>
                <a:cubicBezTo>
                  <a:pt x="4" y="187"/>
                  <a:pt x="4" y="187"/>
                  <a:pt x="4" y="187"/>
                </a:cubicBezTo>
                <a:close/>
                <a:moveTo>
                  <a:pt x="6" y="193"/>
                </a:moveTo>
                <a:cubicBezTo>
                  <a:pt x="5" y="193"/>
                  <a:pt x="5" y="193"/>
                  <a:pt x="5" y="193"/>
                </a:cubicBezTo>
                <a:cubicBezTo>
                  <a:pt x="5" y="192"/>
                  <a:pt x="5" y="192"/>
                  <a:pt x="5" y="192"/>
                </a:cubicBezTo>
                <a:cubicBezTo>
                  <a:pt x="5" y="190"/>
                  <a:pt x="5" y="190"/>
                  <a:pt x="5" y="190"/>
                </a:cubicBezTo>
                <a:cubicBezTo>
                  <a:pt x="5" y="190"/>
                  <a:pt x="5" y="190"/>
                  <a:pt x="5" y="190"/>
                </a:cubicBezTo>
                <a:cubicBezTo>
                  <a:pt x="6" y="190"/>
                  <a:pt x="6" y="190"/>
                  <a:pt x="6" y="190"/>
                </a:cubicBezTo>
                <a:cubicBezTo>
                  <a:pt x="7" y="191"/>
                  <a:pt x="7" y="191"/>
                  <a:pt x="7" y="191"/>
                </a:cubicBezTo>
                <a:cubicBezTo>
                  <a:pt x="7" y="191"/>
                  <a:pt x="7" y="191"/>
                  <a:pt x="7" y="191"/>
                </a:cubicBezTo>
                <a:cubicBezTo>
                  <a:pt x="7" y="192"/>
                  <a:pt x="7" y="192"/>
                  <a:pt x="7" y="192"/>
                </a:cubicBezTo>
                <a:cubicBezTo>
                  <a:pt x="6" y="193"/>
                  <a:pt x="6" y="193"/>
                  <a:pt x="6" y="193"/>
                </a:cubicBezTo>
                <a:close/>
                <a:moveTo>
                  <a:pt x="7" y="197"/>
                </a:moveTo>
                <a:cubicBezTo>
                  <a:pt x="6" y="197"/>
                  <a:pt x="6" y="197"/>
                  <a:pt x="6" y="197"/>
                </a:cubicBezTo>
                <a:cubicBezTo>
                  <a:pt x="6" y="197"/>
                  <a:pt x="6" y="197"/>
                  <a:pt x="6" y="197"/>
                </a:cubicBezTo>
                <a:cubicBezTo>
                  <a:pt x="6" y="196"/>
                  <a:pt x="6" y="196"/>
                  <a:pt x="6" y="196"/>
                </a:cubicBezTo>
                <a:cubicBezTo>
                  <a:pt x="6" y="196"/>
                  <a:pt x="6" y="196"/>
                  <a:pt x="6" y="196"/>
                </a:cubicBezTo>
                <a:cubicBezTo>
                  <a:pt x="7" y="195"/>
                  <a:pt x="7" y="195"/>
                  <a:pt x="7" y="195"/>
                </a:cubicBezTo>
                <a:cubicBezTo>
                  <a:pt x="7" y="196"/>
                  <a:pt x="7" y="196"/>
                  <a:pt x="7" y="196"/>
                </a:cubicBezTo>
                <a:cubicBezTo>
                  <a:pt x="7" y="197"/>
                  <a:pt x="7" y="197"/>
                  <a:pt x="7" y="197"/>
                </a:cubicBezTo>
                <a:close/>
                <a:moveTo>
                  <a:pt x="10" y="196"/>
                </a:moveTo>
                <a:cubicBezTo>
                  <a:pt x="9" y="197"/>
                  <a:pt x="9" y="197"/>
                  <a:pt x="9" y="197"/>
                </a:cubicBezTo>
                <a:cubicBezTo>
                  <a:pt x="9" y="198"/>
                  <a:pt x="9" y="198"/>
                  <a:pt x="9" y="198"/>
                </a:cubicBezTo>
                <a:cubicBezTo>
                  <a:pt x="8" y="197"/>
                  <a:pt x="8" y="197"/>
                  <a:pt x="8" y="197"/>
                </a:cubicBezTo>
                <a:cubicBezTo>
                  <a:pt x="8" y="196"/>
                  <a:pt x="8" y="196"/>
                  <a:pt x="8" y="196"/>
                </a:cubicBezTo>
                <a:cubicBezTo>
                  <a:pt x="7" y="194"/>
                  <a:pt x="7" y="194"/>
                  <a:pt x="7" y="194"/>
                </a:cubicBezTo>
                <a:cubicBezTo>
                  <a:pt x="8" y="194"/>
                  <a:pt x="8" y="194"/>
                  <a:pt x="8" y="194"/>
                </a:cubicBezTo>
                <a:cubicBezTo>
                  <a:pt x="8" y="193"/>
                  <a:pt x="8" y="193"/>
                  <a:pt x="8" y="193"/>
                </a:cubicBezTo>
                <a:cubicBezTo>
                  <a:pt x="8" y="192"/>
                  <a:pt x="8" y="192"/>
                  <a:pt x="8" y="192"/>
                </a:cubicBezTo>
                <a:cubicBezTo>
                  <a:pt x="8" y="193"/>
                  <a:pt x="8" y="193"/>
                  <a:pt x="8" y="193"/>
                </a:cubicBezTo>
                <a:cubicBezTo>
                  <a:pt x="8" y="193"/>
                  <a:pt x="8" y="193"/>
                  <a:pt x="8" y="193"/>
                </a:cubicBezTo>
                <a:cubicBezTo>
                  <a:pt x="7" y="192"/>
                  <a:pt x="7" y="192"/>
                  <a:pt x="7" y="192"/>
                </a:cubicBezTo>
                <a:cubicBezTo>
                  <a:pt x="8" y="191"/>
                  <a:pt x="8" y="191"/>
                  <a:pt x="8" y="191"/>
                </a:cubicBezTo>
                <a:cubicBezTo>
                  <a:pt x="7" y="191"/>
                  <a:pt x="7" y="191"/>
                  <a:pt x="7" y="191"/>
                </a:cubicBezTo>
                <a:cubicBezTo>
                  <a:pt x="7" y="190"/>
                  <a:pt x="7" y="190"/>
                  <a:pt x="7" y="190"/>
                </a:cubicBezTo>
                <a:cubicBezTo>
                  <a:pt x="8" y="189"/>
                  <a:pt x="8" y="189"/>
                  <a:pt x="8" y="189"/>
                </a:cubicBezTo>
                <a:cubicBezTo>
                  <a:pt x="9" y="189"/>
                  <a:pt x="9" y="189"/>
                  <a:pt x="9" y="189"/>
                </a:cubicBezTo>
                <a:cubicBezTo>
                  <a:pt x="10" y="190"/>
                  <a:pt x="10" y="190"/>
                  <a:pt x="10" y="190"/>
                </a:cubicBezTo>
                <a:cubicBezTo>
                  <a:pt x="10" y="192"/>
                  <a:pt x="10" y="192"/>
                  <a:pt x="10" y="192"/>
                </a:cubicBezTo>
                <a:cubicBezTo>
                  <a:pt x="11" y="193"/>
                  <a:pt x="11" y="193"/>
                  <a:pt x="11" y="193"/>
                </a:cubicBezTo>
                <a:cubicBezTo>
                  <a:pt x="11" y="195"/>
                  <a:pt x="11" y="195"/>
                  <a:pt x="11" y="195"/>
                </a:cubicBezTo>
                <a:cubicBezTo>
                  <a:pt x="11" y="195"/>
                  <a:pt x="11" y="195"/>
                  <a:pt x="11" y="195"/>
                </a:cubicBezTo>
                <a:cubicBezTo>
                  <a:pt x="11" y="197"/>
                  <a:pt x="11" y="197"/>
                  <a:pt x="11" y="197"/>
                </a:cubicBezTo>
                <a:cubicBezTo>
                  <a:pt x="11" y="198"/>
                  <a:pt x="11" y="198"/>
                  <a:pt x="11" y="198"/>
                </a:cubicBezTo>
                <a:cubicBezTo>
                  <a:pt x="11" y="199"/>
                  <a:pt x="11" y="199"/>
                  <a:pt x="11" y="199"/>
                </a:cubicBezTo>
                <a:cubicBezTo>
                  <a:pt x="10" y="198"/>
                  <a:pt x="10" y="198"/>
                  <a:pt x="10" y="198"/>
                </a:cubicBezTo>
                <a:cubicBezTo>
                  <a:pt x="10" y="197"/>
                  <a:pt x="10" y="197"/>
                  <a:pt x="10" y="197"/>
                </a:cubicBezTo>
                <a:cubicBezTo>
                  <a:pt x="10" y="196"/>
                  <a:pt x="10" y="196"/>
                  <a:pt x="10" y="196"/>
                </a:cubicBezTo>
                <a:close/>
                <a:moveTo>
                  <a:pt x="9" y="202"/>
                </a:moveTo>
                <a:cubicBezTo>
                  <a:pt x="9" y="201"/>
                  <a:pt x="9" y="201"/>
                  <a:pt x="9" y="201"/>
                </a:cubicBezTo>
                <a:cubicBezTo>
                  <a:pt x="8" y="200"/>
                  <a:pt x="8" y="200"/>
                  <a:pt x="8" y="200"/>
                </a:cubicBezTo>
                <a:cubicBezTo>
                  <a:pt x="8" y="200"/>
                  <a:pt x="8" y="200"/>
                  <a:pt x="8" y="200"/>
                </a:cubicBezTo>
                <a:cubicBezTo>
                  <a:pt x="8" y="199"/>
                  <a:pt x="8" y="199"/>
                  <a:pt x="8" y="199"/>
                </a:cubicBezTo>
                <a:cubicBezTo>
                  <a:pt x="9" y="199"/>
                  <a:pt x="9" y="199"/>
                  <a:pt x="9" y="199"/>
                </a:cubicBezTo>
                <a:cubicBezTo>
                  <a:pt x="9" y="199"/>
                  <a:pt x="9" y="199"/>
                  <a:pt x="9" y="199"/>
                </a:cubicBezTo>
                <a:cubicBezTo>
                  <a:pt x="10" y="199"/>
                  <a:pt x="10" y="199"/>
                  <a:pt x="10" y="199"/>
                </a:cubicBezTo>
                <a:cubicBezTo>
                  <a:pt x="10" y="200"/>
                  <a:pt x="10" y="200"/>
                  <a:pt x="10" y="200"/>
                </a:cubicBezTo>
                <a:cubicBezTo>
                  <a:pt x="10" y="201"/>
                  <a:pt x="10" y="201"/>
                  <a:pt x="10" y="201"/>
                </a:cubicBezTo>
                <a:cubicBezTo>
                  <a:pt x="9" y="202"/>
                  <a:pt x="9" y="202"/>
                  <a:pt x="9" y="202"/>
                </a:cubicBezTo>
                <a:cubicBezTo>
                  <a:pt x="9" y="202"/>
                  <a:pt x="9" y="202"/>
                  <a:pt x="9" y="202"/>
                </a:cubicBezTo>
                <a:close/>
                <a:moveTo>
                  <a:pt x="8" y="203"/>
                </a:moveTo>
                <a:cubicBezTo>
                  <a:pt x="8" y="202"/>
                  <a:pt x="8" y="202"/>
                  <a:pt x="8" y="202"/>
                </a:cubicBezTo>
                <a:cubicBezTo>
                  <a:pt x="9" y="202"/>
                  <a:pt x="9" y="202"/>
                  <a:pt x="9" y="202"/>
                </a:cubicBezTo>
                <a:cubicBezTo>
                  <a:pt x="9" y="203"/>
                  <a:pt x="9" y="203"/>
                  <a:pt x="9" y="203"/>
                </a:cubicBezTo>
                <a:cubicBezTo>
                  <a:pt x="8" y="203"/>
                  <a:pt x="8" y="203"/>
                  <a:pt x="8" y="203"/>
                </a:cubicBezTo>
                <a:close/>
                <a:moveTo>
                  <a:pt x="10" y="202"/>
                </a:moveTo>
                <a:cubicBezTo>
                  <a:pt x="10" y="203"/>
                  <a:pt x="10" y="203"/>
                  <a:pt x="10" y="203"/>
                </a:cubicBezTo>
                <a:cubicBezTo>
                  <a:pt x="10" y="204"/>
                  <a:pt x="10" y="204"/>
                  <a:pt x="10" y="204"/>
                </a:cubicBezTo>
                <a:cubicBezTo>
                  <a:pt x="10" y="204"/>
                  <a:pt x="10" y="204"/>
                  <a:pt x="10" y="204"/>
                </a:cubicBezTo>
                <a:cubicBezTo>
                  <a:pt x="10" y="203"/>
                  <a:pt x="10" y="203"/>
                  <a:pt x="10" y="203"/>
                </a:cubicBezTo>
                <a:cubicBezTo>
                  <a:pt x="10" y="202"/>
                  <a:pt x="10" y="202"/>
                  <a:pt x="10" y="202"/>
                </a:cubicBezTo>
                <a:close/>
                <a:moveTo>
                  <a:pt x="11" y="202"/>
                </a:moveTo>
                <a:cubicBezTo>
                  <a:pt x="11" y="202"/>
                  <a:pt x="11" y="202"/>
                  <a:pt x="11" y="202"/>
                </a:cubicBezTo>
                <a:cubicBezTo>
                  <a:pt x="11" y="202"/>
                  <a:pt x="11" y="202"/>
                  <a:pt x="11" y="202"/>
                </a:cubicBezTo>
                <a:cubicBezTo>
                  <a:pt x="12" y="202"/>
                  <a:pt x="12" y="202"/>
                  <a:pt x="12" y="202"/>
                </a:cubicBezTo>
                <a:cubicBezTo>
                  <a:pt x="13" y="202"/>
                  <a:pt x="13" y="202"/>
                  <a:pt x="13" y="202"/>
                </a:cubicBezTo>
                <a:cubicBezTo>
                  <a:pt x="14" y="204"/>
                  <a:pt x="14" y="204"/>
                  <a:pt x="14" y="204"/>
                </a:cubicBezTo>
                <a:cubicBezTo>
                  <a:pt x="14" y="205"/>
                  <a:pt x="14" y="205"/>
                  <a:pt x="14" y="205"/>
                </a:cubicBezTo>
                <a:cubicBezTo>
                  <a:pt x="13" y="204"/>
                  <a:pt x="13" y="204"/>
                  <a:pt x="13" y="204"/>
                </a:cubicBezTo>
                <a:cubicBezTo>
                  <a:pt x="12" y="203"/>
                  <a:pt x="12" y="203"/>
                  <a:pt x="12" y="203"/>
                </a:cubicBezTo>
                <a:cubicBezTo>
                  <a:pt x="11" y="202"/>
                  <a:pt x="11" y="202"/>
                  <a:pt x="11" y="202"/>
                </a:cubicBezTo>
                <a:close/>
                <a:moveTo>
                  <a:pt x="11" y="204"/>
                </a:moveTo>
                <a:cubicBezTo>
                  <a:pt x="11" y="204"/>
                  <a:pt x="11" y="204"/>
                  <a:pt x="11" y="204"/>
                </a:cubicBezTo>
                <a:cubicBezTo>
                  <a:pt x="12" y="204"/>
                  <a:pt x="12" y="204"/>
                  <a:pt x="12" y="204"/>
                </a:cubicBezTo>
                <a:cubicBezTo>
                  <a:pt x="13" y="206"/>
                  <a:pt x="13" y="206"/>
                  <a:pt x="13" y="206"/>
                </a:cubicBezTo>
                <a:cubicBezTo>
                  <a:pt x="13" y="206"/>
                  <a:pt x="13" y="206"/>
                  <a:pt x="13" y="206"/>
                </a:cubicBezTo>
                <a:cubicBezTo>
                  <a:pt x="12" y="206"/>
                  <a:pt x="12" y="206"/>
                  <a:pt x="12" y="206"/>
                </a:cubicBezTo>
                <a:cubicBezTo>
                  <a:pt x="11" y="205"/>
                  <a:pt x="11" y="205"/>
                  <a:pt x="11" y="205"/>
                </a:cubicBezTo>
                <a:cubicBezTo>
                  <a:pt x="11" y="204"/>
                  <a:pt x="11" y="204"/>
                  <a:pt x="11" y="204"/>
                </a:cubicBezTo>
                <a:close/>
                <a:moveTo>
                  <a:pt x="12" y="209"/>
                </a:moveTo>
                <a:cubicBezTo>
                  <a:pt x="10" y="209"/>
                  <a:pt x="10" y="209"/>
                  <a:pt x="10" y="209"/>
                </a:cubicBezTo>
                <a:cubicBezTo>
                  <a:pt x="10" y="209"/>
                  <a:pt x="10" y="209"/>
                  <a:pt x="10" y="209"/>
                </a:cubicBezTo>
                <a:cubicBezTo>
                  <a:pt x="10" y="208"/>
                  <a:pt x="10" y="208"/>
                  <a:pt x="10" y="208"/>
                </a:cubicBezTo>
                <a:cubicBezTo>
                  <a:pt x="11" y="207"/>
                  <a:pt x="11" y="207"/>
                  <a:pt x="11" y="207"/>
                </a:cubicBezTo>
                <a:cubicBezTo>
                  <a:pt x="10" y="206"/>
                  <a:pt x="10" y="206"/>
                  <a:pt x="10" y="206"/>
                </a:cubicBezTo>
                <a:cubicBezTo>
                  <a:pt x="11" y="206"/>
                  <a:pt x="11" y="206"/>
                  <a:pt x="11" y="206"/>
                </a:cubicBezTo>
                <a:cubicBezTo>
                  <a:pt x="12" y="207"/>
                  <a:pt x="12" y="207"/>
                  <a:pt x="12" y="207"/>
                </a:cubicBezTo>
                <a:cubicBezTo>
                  <a:pt x="12" y="207"/>
                  <a:pt x="12" y="207"/>
                  <a:pt x="12" y="207"/>
                </a:cubicBezTo>
                <a:cubicBezTo>
                  <a:pt x="14" y="208"/>
                  <a:pt x="14" y="208"/>
                  <a:pt x="14" y="208"/>
                </a:cubicBezTo>
                <a:cubicBezTo>
                  <a:pt x="14" y="208"/>
                  <a:pt x="14" y="208"/>
                  <a:pt x="14" y="208"/>
                </a:cubicBezTo>
                <a:cubicBezTo>
                  <a:pt x="13" y="208"/>
                  <a:pt x="13" y="208"/>
                  <a:pt x="13" y="208"/>
                </a:cubicBezTo>
                <a:cubicBezTo>
                  <a:pt x="13" y="209"/>
                  <a:pt x="13" y="209"/>
                  <a:pt x="13" y="209"/>
                </a:cubicBezTo>
                <a:cubicBezTo>
                  <a:pt x="12" y="209"/>
                  <a:pt x="12" y="209"/>
                  <a:pt x="12" y="209"/>
                </a:cubicBezTo>
                <a:close/>
                <a:moveTo>
                  <a:pt x="13" y="213"/>
                </a:moveTo>
                <a:cubicBezTo>
                  <a:pt x="13" y="213"/>
                  <a:pt x="13" y="213"/>
                  <a:pt x="13" y="213"/>
                </a:cubicBezTo>
                <a:cubicBezTo>
                  <a:pt x="12" y="212"/>
                  <a:pt x="12" y="212"/>
                  <a:pt x="12" y="212"/>
                </a:cubicBezTo>
                <a:cubicBezTo>
                  <a:pt x="12" y="212"/>
                  <a:pt x="12" y="212"/>
                  <a:pt x="12" y="212"/>
                </a:cubicBezTo>
                <a:cubicBezTo>
                  <a:pt x="12" y="211"/>
                  <a:pt x="12" y="211"/>
                  <a:pt x="12" y="211"/>
                </a:cubicBezTo>
                <a:cubicBezTo>
                  <a:pt x="12" y="211"/>
                  <a:pt x="12" y="211"/>
                  <a:pt x="12" y="211"/>
                </a:cubicBezTo>
                <a:cubicBezTo>
                  <a:pt x="12" y="211"/>
                  <a:pt x="12" y="211"/>
                  <a:pt x="12" y="211"/>
                </a:cubicBezTo>
                <a:cubicBezTo>
                  <a:pt x="12" y="210"/>
                  <a:pt x="12" y="210"/>
                  <a:pt x="12" y="210"/>
                </a:cubicBezTo>
                <a:cubicBezTo>
                  <a:pt x="13" y="210"/>
                  <a:pt x="13" y="210"/>
                  <a:pt x="13" y="210"/>
                </a:cubicBezTo>
                <a:cubicBezTo>
                  <a:pt x="13" y="211"/>
                  <a:pt x="13" y="211"/>
                  <a:pt x="13" y="211"/>
                </a:cubicBezTo>
                <a:cubicBezTo>
                  <a:pt x="13" y="212"/>
                  <a:pt x="13" y="212"/>
                  <a:pt x="13" y="212"/>
                </a:cubicBezTo>
                <a:cubicBezTo>
                  <a:pt x="13" y="212"/>
                  <a:pt x="13" y="212"/>
                  <a:pt x="13" y="212"/>
                </a:cubicBezTo>
                <a:cubicBezTo>
                  <a:pt x="13" y="213"/>
                  <a:pt x="13" y="213"/>
                  <a:pt x="13" y="213"/>
                </a:cubicBezTo>
                <a:close/>
                <a:moveTo>
                  <a:pt x="13" y="211"/>
                </a:moveTo>
                <a:cubicBezTo>
                  <a:pt x="14" y="211"/>
                  <a:pt x="14" y="211"/>
                  <a:pt x="14" y="211"/>
                </a:cubicBezTo>
                <a:cubicBezTo>
                  <a:pt x="14" y="211"/>
                  <a:pt x="14" y="211"/>
                  <a:pt x="14" y="211"/>
                </a:cubicBezTo>
                <a:cubicBezTo>
                  <a:pt x="14" y="211"/>
                  <a:pt x="14" y="211"/>
                  <a:pt x="14" y="211"/>
                </a:cubicBezTo>
                <a:cubicBezTo>
                  <a:pt x="15" y="211"/>
                  <a:pt x="15" y="211"/>
                  <a:pt x="15" y="211"/>
                </a:cubicBezTo>
                <a:cubicBezTo>
                  <a:pt x="15" y="212"/>
                  <a:pt x="15" y="212"/>
                  <a:pt x="15" y="212"/>
                </a:cubicBezTo>
                <a:cubicBezTo>
                  <a:pt x="14" y="213"/>
                  <a:pt x="14" y="213"/>
                  <a:pt x="14" y="213"/>
                </a:cubicBezTo>
                <a:cubicBezTo>
                  <a:pt x="14" y="213"/>
                  <a:pt x="14" y="213"/>
                  <a:pt x="14" y="213"/>
                </a:cubicBezTo>
                <a:cubicBezTo>
                  <a:pt x="14" y="212"/>
                  <a:pt x="14" y="212"/>
                  <a:pt x="14" y="212"/>
                </a:cubicBezTo>
                <a:cubicBezTo>
                  <a:pt x="13" y="212"/>
                  <a:pt x="13" y="212"/>
                  <a:pt x="13" y="212"/>
                </a:cubicBezTo>
                <a:cubicBezTo>
                  <a:pt x="13" y="211"/>
                  <a:pt x="13" y="211"/>
                  <a:pt x="13" y="211"/>
                </a:cubicBezTo>
                <a:close/>
                <a:moveTo>
                  <a:pt x="15" y="212"/>
                </a:moveTo>
                <a:cubicBezTo>
                  <a:pt x="16" y="212"/>
                  <a:pt x="16" y="212"/>
                  <a:pt x="16" y="212"/>
                </a:cubicBezTo>
                <a:cubicBezTo>
                  <a:pt x="16" y="213"/>
                  <a:pt x="16" y="213"/>
                  <a:pt x="16" y="213"/>
                </a:cubicBezTo>
                <a:cubicBezTo>
                  <a:pt x="16" y="213"/>
                  <a:pt x="16" y="213"/>
                  <a:pt x="16" y="213"/>
                </a:cubicBezTo>
                <a:cubicBezTo>
                  <a:pt x="15" y="212"/>
                  <a:pt x="15" y="212"/>
                  <a:pt x="15" y="212"/>
                </a:cubicBezTo>
                <a:cubicBezTo>
                  <a:pt x="15" y="212"/>
                  <a:pt x="15" y="212"/>
                  <a:pt x="15" y="212"/>
                </a:cubicBezTo>
                <a:close/>
                <a:moveTo>
                  <a:pt x="15" y="215"/>
                </a:moveTo>
                <a:cubicBezTo>
                  <a:pt x="14" y="215"/>
                  <a:pt x="14" y="215"/>
                  <a:pt x="14" y="215"/>
                </a:cubicBezTo>
                <a:cubicBezTo>
                  <a:pt x="14" y="215"/>
                  <a:pt x="14" y="215"/>
                  <a:pt x="14" y="215"/>
                </a:cubicBezTo>
                <a:cubicBezTo>
                  <a:pt x="14" y="215"/>
                  <a:pt x="14" y="215"/>
                  <a:pt x="14" y="215"/>
                </a:cubicBezTo>
                <a:cubicBezTo>
                  <a:pt x="14" y="214"/>
                  <a:pt x="14" y="214"/>
                  <a:pt x="14" y="214"/>
                </a:cubicBezTo>
                <a:cubicBezTo>
                  <a:pt x="15" y="213"/>
                  <a:pt x="15" y="213"/>
                  <a:pt x="15" y="213"/>
                </a:cubicBezTo>
                <a:cubicBezTo>
                  <a:pt x="15" y="214"/>
                  <a:pt x="15" y="214"/>
                  <a:pt x="15" y="214"/>
                </a:cubicBezTo>
                <a:cubicBezTo>
                  <a:pt x="15" y="215"/>
                  <a:pt x="15" y="215"/>
                  <a:pt x="15" y="215"/>
                </a:cubicBezTo>
                <a:close/>
                <a:moveTo>
                  <a:pt x="17" y="212"/>
                </a:moveTo>
                <a:cubicBezTo>
                  <a:pt x="16" y="212"/>
                  <a:pt x="16" y="212"/>
                  <a:pt x="16" y="212"/>
                </a:cubicBezTo>
                <a:cubicBezTo>
                  <a:pt x="16" y="211"/>
                  <a:pt x="16" y="211"/>
                  <a:pt x="16" y="211"/>
                </a:cubicBezTo>
                <a:cubicBezTo>
                  <a:pt x="16" y="210"/>
                  <a:pt x="16" y="210"/>
                  <a:pt x="16" y="210"/>
                </a:cubicBezTo>
                <a:cubicBezTo>
                  <a:pt x="16" y="210"/>
                  <a:pt x="16" y="210"/>
                  <a:pt x="16" y="210"/>
                </a:cubicBezTo>
                <a:cubicBezTo>
                  <a:pt x="17" y="211"/>
                  <a:pt x="17" y="211"/>
                  <a:pt x="17" y="211"/>
                </a:cubicBezTo>
                <a:cubicBezTo>
                  <a:pt x="18" y="212"/>
                  <a:pt x="18" y="212"/>
                  <a:pt x="18" y="212"/>
                </a:cubicBezTo>
                <a:cubicBezTo>
                  <a:pt x="18" y="212"/>
                  <a:pt x="18" y="212"/>
                  <a:pt x="18" y="212"/>
                </a:cubicBezTo>
                <a:cubicBezTo>
                  <a:pt x="17" y="212"/>
                  <a:pt x="17" y="212"/>
                  <a:pt x="17" y="212"/>
                </a:cubicBezTo>
                <a:close/>
                <a:moveTo>
                  <a:pt x="17" y="214"/>
                </a:moveTo>
                <a:cubicBezTo>
                  <a:pt x="17" y="213"/>
                  <a:pt x="17" y="213"/>
                  <a:pt x="17" y="213"/>
                </a:cubicBezTo>
                <a:cubicBezTo>
                  <a:pt x="17" y="213"/>
                  <a:pt x="17" y="213"/>
                  <a:pt x="17" y="213"/>
                </a:cubicBezTo>
                <a:cubicBezTo>
                  <a:pt x="18" y="213"/>
                  <a:pt x="18" y="213"/>
                  <a:pt x="18" y="213"/>
                </a:cubicBezTo>
                <a:cubicBezTo>
                  <a:pt x="18" y="214"/>
                  <a:pt x="18" y="214"/>
                  <a:pt x="18" y="214"/>
                </a:cubicBezTo>
                <a:cubicBezTo>
                  <a:pt x="17" y="214"/>
                  <a:pt x="17" y="214"/>
                  <a:pt x="17" y="214"/>
                </a:cubicBezTo>
                <a:close/>
                <a:moveTo>
                  <a:pt x="18" y="216"/>
                </a:moveTo>
                <a:cubicBezTo>
                  <a:pt x="17" y="215"/>
                  <a:pt x="17" y="215"/>
                  <a:pt x="17" y="215"/>
                </a:cubicBezTo>
                <a:cubicBezTo>
                  <a:pt x="16" y="214"/>
                  <a:pt x="16" y="214"/>
                  <a:pt x="16" y="214"/>
                </a:cubicBezTo>
                <a:cubicBezTo>
                  <a:pt x="17" y="214"/>
                  <a:pt x="17" y="214"/>
                  <a:pt x="17" y="214"/>
                </a:cubicBezTo>
                <a:cubicBezTo>
                  <a:pt x="18" y="215"/>
                  <a:pt x="18" y="215"/>
                  <a:pt x="18" y="215"/>
                </a:cubicBezTo>
                <a:cubicBezTo>
                  <a:pt x="18" y="216"/>
                  <a:pt x="18" y="216"/>
                  <a:pt x="18" y="216"/>
                </a:cubicBezTo>
                <a:cubicBezTo>
                  <a:pt x="18" y="216"/>
                  <a:pt x="18" y="216"/>
                  <a:pt x="18" y="216"/>
                </a:cubicBezTo>
                <a:close/>
                <a:moveTo>
                  <a:pt x="19" y="218"/>
                </a:moveTo>
                <a:cubicBezTo>
                  <a:pt x="18" y="218"/>
                  <a:pt x="18" y="218"/>
                  <a:pt x="18" y="218"/>
                </a:cubicBezTo>
                <a:cubicBezTo>
                  <a:pt x="18" y="218"/>
                  <a:pt x="18" y="218"/>
                  <a:pt x="18" y="218"/>
                </a:cubicBezTo>
                <a:cubicBezTo>
                  <a:pt x="18" y="217"/>
                  <a:pt x="18" y="217"/>
                  <a:pt x="18" y="217"/>
                </a:cubicBezTo>
                <a:cubicBezTo>
                  <a:pt x="17" y="217"/>
                  <a:pt x="17" y="217"/>
                  <a:pt x="17" y="217"/>
                </a:cubicBezTo>
                <a:cubicBezTo>
                  <a:pt x="16" y="217"/>
                  <a:pt x="16" y="217"/>
                  <a:pt x="16" y="217"/>
                </a:cubicBezTo>
                <a:cubicBezTo>
                  <a:pt x="17" y="217"/>
                  <a:pt x="17" y="217"/>
                  <a:pt x="17" y="217"/>
                </a:cubicBezTo>
                <a:cubicBezTo>
                  <a:pt x="18" y="217"/>
                  <a:pt x="18" y="217"/>
                  <a:pt x="18" y="217"/>
                </a:cubicBezTo>
                <a:cubicBezTo>
                  <a:pt x="19" y="216"/>
                  <a:pt x="19" y="216"/>
                  <a:pt x="19" y="216"/>
                </a:cubicBezTo>
                <a:cubicBezTo>
                  <a:pt x="19" y="217"/>
                  <a:pt x="19" y="217"/>
                  <a:pt x="19" y="217"/>
                </a:cubicBezTo>
                <a:cubicBezTo>
                  <a:pt x="19" y="218"/>
                  <a:pt x="19" y="218"/>
                  <a:pt x="19" y="218"/>
                </a:cubicBezTo>
                <a:close/>
                <a:moveTo>
                  <a:pt x="22" y="223"/>
                </a:moveTo>
                <a:cubicBezTo>
                  <a:pt x="21" y="223"/>
                  <a:pt x="21" y="223"/>
                  <a:pt x="21" y="223"/>
                </a:cubicBezTo>
                <a:cubicBezTo>
                  <a:pt x="20" y="223"/>
                  <a:pt x="20" y="223"/>
                  <a:pt x="20" y="223"/>
                </a:cubicBezTo>
                <a:cubicBezTo>
                  <a:pt x="19" y="223"/>
                  <a:pt x="19" y="223"/>
                  <a:pt x="19" y="223"/>
                </a:cubicBezTo>
                <a:cubicBezTo>
                  <a:pt x="19" y="222"/>
                  <a:pt x="19" y="222"/>
                  <a:pt x="19" y="222"/>
                </a:cubicBezTo>
                <a:cubicBezTo>
                  <a:pt x="18" y="222"/>
                  <a:pt x="18" y="222"/>
                  <a:pt x="18" y="222"/>
                </a:cubicBezTo>
                <a:cubicBezTo>
                  <a:pt x="16" y="222"/>
                  <a:pt x="16" y="222"/>
                  <a:pt x="16" y="222"/>
                </a:cubicBezTo>
                <a:cubicBezTo>
                  <a:pt x="16" y="220"/>
                  <a:pt x="16" y="220"/>
                  <a:pt x="16" y="220"/>
                </a:cubicBezTo>
                <a:cubicBezTo>
                  <a:pt x="16" y="219"/>
                  <a:pt x="16" y="219"/>
                  <a:pt x="16" y="219"/>
                </a:cubicBezTo>
                <a:cubicBezTo>
                  <a:pt x="16" y="219"/>
                  <a:pt x="16" y="219"/>
                  <a:pt x="16" y="219"/>
                </a:cubicBezTo>
                <a:cubicBezTo>
                  <a:pt x="16" y="219"/>
                  <a:pt x="16" y="219"/>
                  <a:pt x="16" y="219"/>
                </a:cubicBezTo>
                <a:cubicBezTo>
                  <a:pt x="18" y="221"/>
                  <a:pt x="18" y="221"/>
                  <a:pt x="18" y="221"/>
                </a:cubicBezTo>
                <a:cubicBezTo>
                  <a:pt x="18" y="221"/>
                  <a:pt x="18" y="221"/>
                  <a:pt x="18" y="221"/>
                </a:cubicBezTo>
                <a:cubicBezTo>
                  <a:pt x="19" y="221"/>
                  <a:pt x="19" y="221"/>
                  <a:pt x="19" y="221"/>
                </a:cubicBezTo>
                <a:cubicBezTo>
                  <a:pt x="20" y="221"/>
                  <a:pt x="20" y="221"/>
                  <a:pt x="20" y="221"/>
                </a:cubicBezTo>
                <a:cubicBezTo>
                  <a:pt x="21" y="222"/>
                  <a:pt x="21" y="222"/>
                  <a:pt x="21" y="222"/>
                </a:cubicBezTo>
                <a:cubicBezTo>
                  <a:pt x="22" y="222"/>
                  <a:pt x="22" y="222"/>
                  <a:pt x="22" y="222"/>
                </a:cubicBezTo>
                <a:cubicBezTo>
                  <a:pt x="22" y="222"/>
                  <a:pt x="22" y="222"/>
                  <a:pt x="22" y="222"/>
                </a:cubicBezTo>
                <a:cubicBezTo>
                  <a:pt x="23" y="223"/>
                  <a:pt x="23" y="223"/>
                  <a:pt x="23" y="223"/>
                </a:cubicBezTo>
                <a:cubicBezTo>
                  <a:pt x="24" y="223"/>
                  <a:pt x="24" y="223"/>
                  <a:pt x="24" y="223"/>
                </a:cubicBezTo>
                <a:cubicBezTo>
                  <a:pt x="24" y="223"/>
                  <a:pt x="24" y="223"/>
                  <a:pt x="24" y="223"/>
                </a:cubicBezTo>
                <a:cubicBezTo>
                  <a:pt x="24" y="224"/>
                  <a:pt x="24" y="224"/>
                  <a:pt x="24" y="224"/>
                </a:cubicBezTo>
                <a:cubicBezTo>
                  <a:pt x="23" y="224"/>
                  <a:pt x="23" y="224"/>
                  <a:pt x="23" y="224"/>
                </a:cubicBezTo>
                <a:cubicBezTo>
                  <a:pt x="22" y="223"/>
                  <a:pt x="22" y="223"/>
                  <a:pt x="22" y="223"/>
                </a:cubicBezTo>
                <a:close/>
                <a:moveTo>
                  <a:pt x="19" y="224"/>
                </a:moveTo>
                <a:cubicBezTo>
                  <a:pt x="19" y="224"/>
                  <a:pt x="19" y="224"/>
                  <a:pt x="19" y="224"/>
                </a:cubicBezTo>
                <a:cubicBezTo>
                  <a:pt x="18" y="224"/>
                  <a:pt x="18" y="224"/>
                  <a:pt x="18" y="224"/>
                </a:cubicBezTo>
                <a:cubicBezTo>
                  <a:pt x="19" y="224"/>
                  <a:pt x="19" y="224"/>
                  <a:pt x="19" y="224"/>
                </a:cubicBezTo>
                <a:close/>
                <a:moveTo>
                  <a:pt x="26" y="228"/>
                </a:moveTo>
                <a:cubicBezTo>
                  <a:pt x="26" y="229"/>
                  <a:pt x="26" y="229"/>
                  <a:pt x="26" y="229"/>
                </a:cubicBezTo>
                <a:cubicBezTo>
                  <a:pt x="26" y="228"/>
                  <a:pt x="26" y="228"/>
                  <a:pt x="26" y="228"/>
                </a:cubicBezTo>
                <a:cubicBezTo>
                  <a:pt x="26" y="228"/>
                  <a:pt x="26" y="228"/>
                  <a:pt x="26" y="228"/>
                </a:cubicBezTo>
                <a:cubicBezTo>
                  <a:pt x="25" y="228"/>
                  <a:pt x="25" y="228"/>
                  <a:pt x="25" y="228"/>
                </a:cubicBezTo>
                <a:cubicBezTo>
                  <a:pt x="26" y="228"/>
                  <a:pt x="26" y="228"/>
                  <a:pt x="26" y="228"/>
                </a:cubicBezTo>
                <a:close/>
                <a:moveTo>
                  <a:pt x="28" y="229"/>
                </a:moveTo>
                <a:cubicBezTo>
                  <a:pt x="28" y="229"/>
                  <a:pt x="28" y="229"/>
                  <a:pt x="28" y="229"/>
                </a:cubicBezTo>
                <a:cubicBezTo>
                  <a:pt x="27" y="228"/>
                  <a:pt x="27" y="228"/>
                  <a:pt x="27" y="228"/>
                </a:cubicBezTo>
                <a:cubicBezTo>
                  <a:pt x="27" y="228"/>
                  <a:pt x="27" y="228"/>
                  <a:pt x="27" y="228"/>
                </a:cubicBezTo>
                <a:cubicBezTo>
                  <a:pt x="26" y="227"/>
                  <a:pt x="26" y="227"/>
                  <a:pt x="26" y="227"/>
                </a:cubicBezTo>
                <a:cubicBezTo>
                  <a:pt x="25" y="228"/>
                  <a:pt x="25" y="228"/>
                  <a:pt x="25" y="228"/>
                </a:cubicBezTo>
                <a:cubicBezTo>
                  <a:pt x="24" y="228"/>
                  <a:pt x="24" y="228"/>
                  <a:pt x="24" y="228"/>
                </a:cubicBezTo>
                <a:cubicBezTo>
                  <a:pt x="23" y="226"/>
                  <a:pt x="23" y="226"/>
                  <a:pt x="23" y="226"/>
                </a:cubicBezTo>
                <a:cubicBezTo>
                  <a:pt x="22" y="226"/>
                  <a:pt x="22" y="226"/>
                  <a:pt x="22" y="226"/>
                </a:cubicBezTo>
                <a:cubicBezTo>
                  <a:pt x="22" y="225"/>
                  <a:pt x="22" y="225"/>
                  <a:pt x="22" y="225"/>
                </a:cubicBezTo>
                <a:cubicBezTo>
                  <a:pt x="21" y="225"/>
                  <a:pt x="21" y="225"/>
                  <a:pt x="21" y="225"/>
                </a:cubicBezTo>
                <a:cubicBezTo>
                  <a:pt x="21" y="224"/>
                  <a:pt x="21" y="224"/>
                  <a:pt x="21" y="224"/>
                </a:cubicBezTo>
                <a:cubicBezTo>
                  <a:pt x="21" y="224"/>
                  <a:pt x="21" y="224"/>
                  <a:pt x="21" y="224"/>
                </a:cubicBezTo>
                <a:cubicBezTo>
                  <a:pt x="22" y="224"/>
                  <a:pt x="22" y="224"/>
                  <a:pt x="22" y="224"/>
                </a:cubicBezTo>
                <a:cubicBezTo>
                  <a:pt x="23" y="224"/>
                  <a:pt x="23" y="224"/>
                  <a:pt x="23" y="224"/>
                </a:cubicBezTo>
                <a:cubicBezTo>
                  <a:pt x="23" y="224"/>
                  <a:pt x="23" y="224"/>
                  <a:pt x="23" y="224"/>
                </a:cubicBezTo>
                <a:cubicBezTo>
                  <a:pt x="24" y="224"/>
                  <a:pt x="24" y="224"/>
                  <a:pt x="24" y="224"/>
                </a:cubicBezTo>
                <a:cubicBezTo>
                  <a:pt x="25" y="224"/>
                  <a:pt x="25" y="224"/>
                  <a:pt x="25" y="224"/>
                </a:cubicBezTo>
                <a:cubicBezTo>
                  <a:pt x="27" y="225"/>
                  <a:pt x="27" y="225"/>
                  <a:pt x="27" y="225"/>
                </a:cubicBezTo>
                <a:cubicBezTo>
                  <a:pt x="27" y="225"/>
                  <a:pt x="27" y="225"/>
                  <a:pt x="27" y="225"/>
                </a:cubicBezTo>
                <a:cubicBezTo>
                  <a:pt x="27" y="226"/>
                  <a:pt x="27" y="226"/>
                  <a:pt x="27" y="226"/>
                </a:cubicBezTo>
                <a:cubicBezTo>
                  <a:pt x="28" y="226"/>
                  <a:pt x="28" y="226"/>
                  <a:pt x="28" y="226"/>
                </a:cubicBezTo>
                <a:cubicBezTo>
                  <a:pt x="29" y="226"/>
                  <a:pt x="29" y="226"/>
                  <a:pt x="29" y="226"/>
                </a:cubicBezTo>
                <a:cubicBezTo>
                  <a:pt x="29" y="227"/>
                  <a:pt x="29" y="227"/>
                  <a:pt x="29" y="227"/>
                </a:cubicBezTo>
                <a:cubicBezTo>
                  <a:pt x="29" y="227"/>
                  <a:pt x="29" y="227"/>
                  <a:pt x="29" y="227"/>
                </a:cubicBezTo>
                <a:cubicBezTo>
                  <a:pt x="28" y="227"/>
                  <a:pt x="28" y="227"/>
                  <a:pt x="28" y="227"/>
                </a:cubicBezTo>
                <a:cubicBezTo>
                  <a:pt x="29" y="227"/>
                  <a:pt x="29" y="227"/>
                  <a:pt x="29" y="227"/>
                </a:cubicBezTo>
                <a:cubicBezTo>
                  <a:pt x="29" y="228"/>
                  <a:pt x="29" y="228"/>
                  <a:pt x="29" y="228"/>
                </a:cubicBezTo>
                <a:cubicBezTo>
                  <a:pt x="28" y="228"/>
                  <a:pt x="28" y="228"/>
                  <a:pt x="28" y="228"/>
                </a:cubicBezTo>
                <a:cubicBezTo>
                  <a:pt x="28" y="229"/>
                  <a:pt x="28" y="229"/>
                  <a:pt x="28" y="229"/>
                </a:cubicBezTo>
                <a:close/>
                <a:moveTo>
                  <a:pt x="29" y="228"/>
                </a:moveTo>
                <a:cubicBezTo>
                  <a:pt x="29" y="229"/>
                  <a:pt x="29" y="229"/>
                  <a:pt x="29" y="229"/>
                </a:cubicBezTo>
                <a:cubicBezTo>
                  <a:pt x="29" y="230"/>
                  <a:pt x="29" y="230"/>
                  <a:pt x="29" y="230"/>
                </a:cubicBezTo>
                <a:cubicBezTo>
                  <a:pt x="30" y="230"/>
                  <a:pt x="30" y="230"/>
                  <a:pt x="30" y="230"/>
                </a:cubicBezTo>
                <a:cubicBezTo>
                  <a:pt x="30" y="229"/>
                  <a:pt x="30" y="229"/>
                  <a:pt x="30" y="229"/>
                </a:cubicBezTo>
                <a:cubicBezTo>
                  <a:pt x="30" y="229"/>
                  <a:pt x="30" y="229"/>
                  <a:pt x="30" y="229"/>
                </a:cubicBezTo>
                <a:cubicBezTo>
                  <a:pt x="30" y="228"/>
                  <a:pt x="30" y="228"/>
                  <a:pt x="30" y="228"/>
                </a:cubicBezTo>
                <a:cubicBezTo>
                  <a:pt x="29" y="228"/>
                  <a:pt x="29" y="228"/>
                  <a:pt x="29" y="228"/>
                </a:cubicBezTo>
                <a:close/>
                <a:moveTo>
                  <a:pt x="35" y="228"/>
                </a:moveTo>
                <a:cubicBezTo>
                  <a:pt x="35" y="228"/>
                  <a:pt x="35" y="228"/>
                  <a:pt x="35" y="228"/>
                </a:cubicBezTo>
                <a:cubicBezTo>
                  <a:pt x="35" y="229"/>
                  <a:pt x="35" y="229"/>
                  <a:pt x="35" y="229"/>
                </a:cubicBezTo>
                <a:cubicBezTo>
                  <a:pt x="34" y="229"/>
                  <a:pt x="34" y="229"/>
                  <a:pt x="34" y="229"/>
                </a:cubicBezTo>
                <a:cubicBezTo>
                  <a:pt x="34" y="229"/>
                  <a:pt x="34" y="229"/>
                  <a:pt x="34" y="229"/>
                </a:cubicBezTo>
                <a:cubicBezTo>
                  <a:pt x="33" y="229"/>
                  <a:pt x="33" y="229"/>
                  <a:pt x="33" y="229"/>
                </a:cubicBezTo>
                <a:cubicBezTo>
                  <a:pt x="33" y="229"/>
                  <a:pt x="33" y="229"/>
                  <a:pt x="33" y="229"/>
                </a:cubicBezTo>
                <a:cubicBezTo>
                  <a:pt x="32" y="229"/>
                  <a:pt x="32" y="229"/>
                  <a:pt x="32" y="229"/>
                </a:cubicBezTo>
                <a:cubicBezTo>
                  <a:pt x="31" y="228"/>
                  <a:pt x="31" y="228"/>
                  <a:pt x="31" y="228"/>
                </a:cubicBezTo>
                <a:cubicBezTo>
                  <a:pt x="31" y="229"/>
                  <a:pt x="31" y="229"/>
                  <a:pt x="31" y="229"/>
                </a:cubicBezTo>
                <a:cubicBezTo>
                  <a:pt x="30" y="228"/>
                  <a:pt x="30" y="228"/>
                  <a:pt x="30" y="228"/>
                </a:cubicBezTo>
                <a:cubicBezTo>
                  <a:pt x="30" y="228"/>
                  <a:pt x="30" y="228"/>
                  <a:pt x="30" y="228"/>
                </a:cubicBezTo>
                <a:cubicBezTo>
                  <a:pt x="30" y="227"/>
                  <a:pt x="30" y="227"/>
                  <a:pt x="30" y="227"/>
                </a:cubicBezTo>
                <a:cubicBezTo>
                  <a:pt x="31" y="227"/>
                  <a:pt x="31" y="227"/>
                  <a:pt x="31" y="227"/>
                </a:cubicBezTo>
                <a:cubicBezTo>
                  <a:pt x="32" y="227"/>
                  <a:pt x="32" y="227"/>
                  <a:pt x="32" y="227"/>
                </a:cubicBezTo>
                <a:cubicBezTo>
                  <a:pt x="33" y="227"/>
                  <a:pt x="33" y="227"/>
                  <a:pt x="33" y="227"/>
                </a:cubicBezTo>
                <a:cubicBezTo>
                  <a:pt x="34" y="228"/>
                  <a:pt x="34" y="228"/>
                  <a:pt x="34" y="228"/>
                </a:cubicBezTo>
                <a:cubicBezTo>
                  <a:pt x="34" y="227"/>
                  <a:pt x="34" y="227"/>
                  <a:pt x="34" y="227"/>
                </a:cubicBezTo>
                <a:cubicBezTo>
                  <a:pt x="35" y="227"/>
                  <a:pt x="35" y="227"/>
                  <a:pt x="35" y="227"/>
                </a:cubicBezTo>
                <a:cubicBezTo>
                  <a:pt x="35" y="228"/>
                  <a:pt x="35" y="228"/>
                  <a:pt x="35" y="228"/>
                </a:cubicBezTo>
                <a:close/>
                <a:moveTo>
                  <a:pt x="38" y="227"/>
                </a:moveTo>
                <a:cubicBezTo>
                  <a:pt x="37" y="226"/>
                  <a:pt x="37" y="226"/>
                  <a:pt x="37" y="226"/>
                </a:cubicBezTo>
                <a:cubicBezTo>
                  <a:pt x="37" y="226"/>
                  <a:pt x="37" y="226"/>
                  <a:pt x="37" y="226"/>
                </a:cubicBezTo>
                <a:cubicBezTo>
                  <a:pt x="37" y="225"/>
                  <a:pt x="37" y="225"/>
                  <a:pt x="37" y="225"/>
                </a:cubicBezTo>
                <a:cubicBezTo>
                  <a:pt x="37" y="225"/>
                  <a:pt x="37" y="225"/>
                  <a:pt x="37" y="225"/>
                </a:cubicBezTo>
                <a:cubicBezTo>
                  <a:pt x="37" y="224"/>
                  <a:pt x="37" y="224"/>
                  <a:pt x="37" y="224"/>
                </a:cubicBezTo>
                <a:cubicBezTo>
                  <a:pt x="36" y="223"/>
                  <a:pt x="36" y="223"/>
                  <a:pt x="36" y="223"/>
                </a:cubicBezTo>
                <a:cubicBezTo>
                  <a:pt x="36" y="222"/>
                  <a:pt x="36" y="222"/>
                  <a:pt x="36" y="222"/>
                </a:cubicBezTo>
                <a:cubicBezTo>
                  <a:pt x="36" y="223"/>
                  <a:pt x="36" y="223"/>
                  <a:pt x="36" y="223"/>
                </a:cubicBezTo>
                <a:cubicBezTo>
                  <a:pt x="35" y="224"/>
                  <a:pt x="35" y="224"/>
                  <a:pt x="35" y="224"/>
                </a:cubicBezTo>
                <a:cubicBezTo>
                  <a:pt x="36" y="225"/>
                  <a:pt x="36" y="225"/>
                  <a:pt x="36" y="225"/>
                </a:cubicBezTo>
                <a:cubicBezTo>
                  <a:pt x="35" y="226"/>
                  <a:pt x="35" y="226"/>
                  <a:pt x="35" y="226"/>
                </a:cubicBezTo>
                <a:cubicBezTo>
                  <a:pt x="35" y="227"/>
                  <a:pt x="35" y="227"/>
                  <a:pt x="35" y="227"/>
                </a:cubicBezTo>
                <a:cubicBezTo>
                  <a:pt x="36" y="227"/>
                  <a:pt x="36" y="227"/>
                  <a:pt x="36" y="227"/>
                </a:cubicBezTo>
                <a:cubicBezTo>
                  <a:pt x="37" y="227"/>
                  <a:pt x="37" y="227"/>
                  <a:pt x="37" y="227"/>
                </a:cubicBezTo>
                <a:cubicBezTo>
                  <a:pt x="38" y="228"/>
                  <a:pt x="38" y="228"/>
                  <a:pt x="38" y="228"/>
                </a:cubicBezTo>
                <a:cubicBezTo>
                  <a:pt x="38" y="227"/>
                  <a:pt x="38" y="227"/>
                  <a:pt x="38" y="227"/>
                </a:cubicBezTo>
                <a:close/>
                <a:moveTo>
                  <a:pt x="34" y="235"/>
                </a:moveTo>
                <a:cubicBezTo>
                  <a:pt x="35" y="234"/>
                  <a:pt x="35" y="234"/>
                  <a:pt x="35" y="234"/>
                </a:cubicBezTo>
                <a:cubicBezTo>
                  <a:pt x="35" y="235"/>
                  <a:pt x="35" y="235"/>
                  <a:pt x="35" y="235"/>
                </a:cubicBezTo>
                <a:cubicBezTo>
                  <a:pt x="35" y="235"/>
                  <a:pt x="35" y="235"/>
                  <a:pt x="35" y="235"/>
                </a:cubicBezTo>
                <a:cubicBezTo>
                  <a:pt x="34" y="235"/>
                  <a:pt x="34" y="235"/>
                  <a:pt x="34" y="235"/>
                </a:cubicBezTo>
                <a:close/>
                <a:moveTo>
                  <a:pt x="34" y="234"/>
                </a:moveTo>
                <a:cubicBezTo>
                  <a:pt x="34" y="234"/>
                  <a:pt x="34" y="234"/>
                  <a:pt x="34" y="234"/>
                </a:cubicBezTo>
                <a:cubicBezTo>
                  <a:pt x="34" y="233"/>
                  <a:pt x="34" y="233"/>
                  <a:pt x="34" y="233"/>
                </a:cubicBezTo>
                <a:cubicBezTo>
                  <a:pt x="35" y="233"/>
                  <a:pt x="35" y="233"/>
                  <a:pt x="35" y="233"/>
                </a:cubicBezTo>
                <a:cubicBezTo>
                  <a:pt x="35" y="234"/>
                  <a:pt x="35" y="234"/>
                  <a:pt x="35" y="234"/>
                </a:cubicBezTo>
                <a:cubicBezTo>
                  <a:pt x="34" y="234"/>
                  <a:pt x="34" y="234"/>
                  <a:pt x="34" y="234"/>
                </a:cubicBezTo>
                <a:close/>
                <a:moveTo>
                  <a:pt x="54" y="239"/>
                </a:moveTo>
                <a:cubicBezTo>
                  <a:pt x="54" y="239"/>
                  <a:pt x="54" y="239"/>
                  <a:pt x="54" y="239"/>
                </a:cubicBezTo>
                <a:cubicBezTo>
                  <a:pt x="54" y="238"/>
                  <a:pt x="54" y="238"/>
                  <a:pt x="54" y="238"/>
                </a:cubicBezTo>
                <a:cubicBezTo>
                  <a:pt x="54" y="237"/>
                  <a:pt x="54" y="237"/>
                  <a:pt x="54" y="237"/>
                </a:cubicBezTo>
                <a:cubicBezTo>
                  <a:pt x="55" y="238"/>
                  <a:pt x="55" y="238"/>
                  <a:pt x="55" y="238"/>
                </a:cubicBezTo>
                <a:cubicBezTo>
                  <a:pt x="55" y="238"/>
                  <a:pt x="55" y="238"/>
                  <a:pt x="55" y="238"/>
                </a:cubicBezTo>
                <a:cubicBezTo>
                  <a:pt x="55" y="239"/>
                  <a:pt x="55" y="239"/>
                  <a:pt x="55" y="239"/>
                </a:cubicBezTo>
                <a:cubicBezTo>
                  <a:pt x="54" y="239"/>
                  <a:pt x="54" y="239"/>
                  <a:pt x="54" y="239"/>
                </a:cubicBezTo>
                <a:close/>
                <a:moveTo>
                  <a:pt x="42" y="234"/>
                </a:moveTo>
                <a:cubicBezTo>
                  <a:pt x="42" y="234"/>
                  <a:pt x="42" y="234"/>
                  <a:pt x="42" y="234"/>
                </a:cubicBezTo>
                <a:cubicBezTo>
                  <a:pt x="43" y="234"/>
                  <a:pt x="43" y="234"/>
                  <a:pt x="43" y="234"/>
                </a:cubicBezTo>
                <a:cubicBezTo>
                  <a:pt x="44" y="234"/>
                  <a:pt x="44" y="234"/>
                  <a:pt x="44" y="234"/>
                </a:cubicBezTo>
                <a:cubicBezTo>
                  <a:pt x="45" y="234"/>
                  <a:pt x="45" y="234"/>
                  <a:pt x="45" y="234"/>
                </a:cubicBezTo>
                <a:cubicBezTo>
                  <a:pt x="47" y="233"/>
                  <a:pt x="47" y="233"/>
                  <a:pt x="47" y="233"/>
                </a:cubicBezTo>
                <a:cubicBezTo>
                  <a:pt x="49" y="233"/>
                  <a:pt x="49" y="233"/>
                  <a:pt x="49" y="233"/>
                </a:cubicBezTo>
                <a:cubicBezTo>
                  <a:pt x="50" y="233"/>
                  <a:pt x="50" y="233"/>
                  <a:pt x="50" y="233"/>
                </a:cubicBezTo>
                <a:cubicBezTo>
                  <a:pt x="51" y="233"/>
                  <a:pt x="51" y="233"/>
                  <a:pt x="51" y="233"/>
                </a:cubicBezTo>
                <a:cubicBezTo>
                  <a:pt x="53" y="233"/>
                  <a:pt x="53" y="233"/>
                  <a:pt x="53" y="233"/>
                </a:cubicBezTo>
                <a:cubicBezTo>
                  <a:pt x="54" y="233"/>
                  <a:pt x="54" y="233"/>
                  <a:pt x="54" y="233"/>
                </a:cubicBezTo>
                <a:cubicBezTo>
                  <a:pt x="54" y="234"/>
                  <a:pt x="54" y="234"/>
                  <a:pt x="54" y="234"/>
                </a:cubicBezTo>
                <a:cubicBezTo>
                  <a:pt x="55" y="234"/>
                  <a:pt x="55" y="234"/>
                  <a:pt x="55" y="234"/>
                </a:cubicBezTo>
                <a:cubicBezTo>
                  <a:pt x="54" y="235"/>
                  <a:pt x="54" y="235"/>
                  <a:pt x="54" y="235"/>
                </a:cubicBezTo>
                <a:cubicBezTo>
                  <a:pt x="53" y="235"/>
                  <a:pt x="53" y="235"/>
                  <a:pt x="53" y="235"/>
                </a:cubicBezTo>
                <a:cubicBezTo>
                  <a:pt x="53" y="235"/>
                  <a:pt x="53" y="235"/>
                  <a:pt x="53" y="235"/>
                </a:cubicBezTo>
                <a:cubicBezTo>
                  <a:pt x="52" y="234"/>
                  <a:pt x="52" y="234"/>
                  <a:pt x="52" y="234"/>
                </a:cubicBezTo>
                <a:cubicBezTo>
                  <a:pt x="51" y="235"/>
                  <a:pt x="51" y="235"/>
                  <a:pt x="51" y="235"/>
                </a:cubicBezTo>
                <a:cubicBezTo>
                  <a:pt x="50" y="235"/>
                  <a:pt x="50" y="235"/>
                  <a:pt x="50" y="235"/>
                </a:cubicBezTo>
                <a:cubicBezTo>
                  <a:pt x="50" y="235"/>
                  <a:pt x="50" y="235"/>
                  <a:pt x="50" y="235"/>
                </a:cubicBezTo>
                <a:cubicBezTo>
                  <a:pt x="49" y="234"/>
                  <a:pt x="49" y="234"/>
                  <a:pt x="49" y="234"/>
                </a:cubicBezTo>
                <a:cubicBezTo>
                  <a:pt x="48" y="234"/>
                  <a:pt x="48" y="234"/>
                  <a:pt x="48" y="234"/>
                </a:cubicBezTo>
                <a:cubicBezTo>
                  <a:pt x="48" y="234"/>
                  <a:pt x="48" y="234"/>
                  <a:pt x="48" y="234"/>
                </a:cubicBezTo>
                <a:cubicBezTo>
                  <a:pt x="47" y="234"/>
                  <a:pt x="47" y="234"/>
                  <a:pt x="47" y="234"/>
                </a:cubicBezTo>
                <a:cubicBezTo>
                  <a:pt x="46" y="235"/>
                  <a:pt x="46" y="235"/>
                  <a:pt x="46" y="235"/>
                </a:cubicBezTo>
                <a:cubicBezTo>
                  <a:pt x="47" y="235"/>
                  <a:pt x="47" y="235"/>
                  <a:pt x="47" y="235"/>
                </a:cubicBezTo>
                <a:cubicBezTo>
                  <a:pt x="47" y="235"/>
                  <a:pt x="47" y="235"/>
                  <a:pt x="47" y="235"/>
                </a:cubicBezTo>
                <a:cubicBezTo>
                  <a:pt x="48" y="235"/>
                  <a:pt x="48" y="235"/>
                  <a:pt x="48" y="235"/>
                </a:cubicBezTo>
                <a:cubicBezTo>
                  <a:pt x="49" y="236"/>
                  <a:pt x="49" y="236"/>
                  <a:pt x="49" y="236"/>
                </a:cubicBezTo>
                <a:cubicBezTo>
                  <a:pt x="48" y="236"/>
                  <a:pt x="48" y="236"/>
                  <a:pt x="48" y="236"/>
                </a:cubicBezTo>
                <a:cubicBezTo>
                  <a:pt x="49" y="237"/>
                  <a:pt x="49" y="237"/>
                  <a:pt x="49" y="237"/>
                </a:cubicBezTo>
                <a:cubicBezTo>
                  <a:pt x="50" y="237"/>
                  <a:pt x="50" y="237"/>
                  <a:pt x="50" y="237"/>
                </a:cubicBezTo>
                <a:cubicBezTo>
                  <a:pt x="50" y="238"/>
                  <a:pt x="50" y="238"/>
                  <a:pt x="50" y="238"/>
                </a:cubicBezTo>
                <a:cubicBezTo>
                  <a:pt x="50" y="238"/>
                  <a:pt x="50" y="238"/>
                  <a:pt x="50" y="238"/>
                </a:cubicBezTo>
                <a:cubicBezTo>
                  <a:pt x="49" y="237"/>
                  <a:pt x="49" y="237"/>
                  <a:pt x="49" y="237"/>
                </a:cubicBezTo>
                <a:cubicBezTo>
                  <a:pt x="48" y="237"/>
                  <a:pt x="48" y="237"/>
                  <a:pt x="48" y="237"/>
                </a:cubicBezTo>
                <a:cubicBezTo>
                  <a:pt x="47" y="237"/>
                  <a:pt x="47" y="237"/>
                  <a:pt x="47" y="237"/>
                </a:cubicBezTo>
                <a:cubicBezTo>
                  <a:pt x="47" y="237"/>
                  <a:pt x="47" y="237"/>
                  <a:pt x="47" y="237"/>
                </a:cubicBezTo>
                <a:cubicBezTo>
                  <a:pt x="46" y="236"/>
                  <a:pt x="46" y="236"/>
                  <a:pt x="46" y="236"/>
                </a:cubicBezTo>
                <a:cubicBezTo>
                  <a:pt x="45" y="236"/>
                  <a:pt x="45" y="236"/>
                  <a:pt x="45" y="236"/>
                </a:cubicBezTo>
                <a:cubicBezTo>
                  <a:pt x="45" y="237"/>
                  <a:pt x="45" y="237"/>
                  <a:pt x="45" y="237"/>
                </a:cubicBezTo>
                <a:cubicBezTo>
                  <a:pt x="46" y="237"/>
                  <a:pt x="46" y="237"/>
                  <a:pt x="46" y="237"/>
                </a:cubicBezTo>
                <a:cubicBezTo>
                  <a:pt x="46" y="238"/>
                  <a:pt x="46" y="238"/>
                  <a:pt x="46" y="238"/>
                </a:cubicBezTo>
                <a:cubicBezTo>
                  <a:pt x="45" y="238"/>
                  <a:pt x="45" y="238"/>
                  <a:pt x="45" y="238"/>
                </a:cubicBezTo>
                <a:cubicBezTo>
                  <a:pt x="44" y="237"/>
                  <a:pt x="44" y="237"/>
                  <a:pt x="44" y="237"/>
                </a:cubicBezTo>
                <a:cubicBezTo>
                  <a:pt x="44" y="238"/>
                  <a:pt x="44" y="238"/>
                  <a:pt x="44" y="238"/>
                </a:cubicBezTo>
                <a:cubicBezTo>
                  <a:pt x="43" y="237"/>
                  <a:pt x="43" y="237"/>
                  <a:pt x="43" y="237"/>
                </a:cubicBezTo>
                <a:cubicBezTo>
                  <a:pt x="43" y="237"/>
                  <a:pt x="43" y="237"/>
                  <a:pt x="43" y="237"/>
                </a:cubicBezTo>
                <a:cubicBezTo>
                  <a:pt x="43" y="236"/>
                  <a:pt x="43" y="236"/>
                  <a:pt x="43" y="236"/>
                </a:cubicBezTo>
                <a:cubicBezTo>
                  <a:pt x="42" y="237"/>
                  <a:pt x="42" y="237"/>
                  <a:pt x="42" y="237"/>
                </a:cubicBezTo>
                <a:cubicBezTo>
                  <a:pt x="41" y="236"/>
                  <a:pt x="41" y="236"/>
                  <a:pt x="41" y="236"/>
                </a:cubicBezTo>
                <a:cubicBezTo>
                  <a:pt x="41" y="236"/>
                  <a:pt x="41" y="236"/>
                  <a:pt x="41" y="236"/>
                </a:cubicBezTo>
                <a:cubicBezTo>
                  <a:pt x="42" y="235"/>
                  <a:pt x="42" y="235"/>
                  <a:pt x="42" y="235"/>
                </a:cubicBezTo>
                <a:cubicBezTo>
                  <a:pt x="44" y="235"/>
                  <a:pt x="44" y="235"/>
                  <a:pt x="44" y="235"/>
                </a:cubicBezTo>
                <a:cubicBezTo>
                  <a:pt x="43" y="234"/>
                  <a:pt x="43" y="234"/>
                  <a:pt x="43" y="234"/>
                </a:cubicBezTo>
                <a:cubicBezTo>
                  <a:pt x="42" y="235"/>
                  <a:pt x="42" y="235"/>
                  <a:pt x="42" y="235"/>
                </a:cubicBezTo>
                <a:lnTo>
                  <a:pt x="42" y="23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2" name="Rectangle 1349"/>
          <p:cNvSpPr>
            <a:spLocks noChangeArrowheads="1"/>
          </p:cNvSpPr>
          <p:nvPr/>
        </p:nvSpPr>
        <p:spPr bwMode="auto">
          <a:xfrm>
            <a:off x="4656106" y="3985800"/>
            <a:ext cx="1536" cy="460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3" name="Freeform 1350"/>
          <p:cNvSpPr>
            <a:spLocks noEditPoints="1"/>
          </p:cNvSpPr>
          <p:nvPr/>
        </p:nvSpPr>
        <p:spPr bwMode="auto">
          <a:xfrm>
            <a:off x="4665321" y="3990407"/>
            <a:ext cx="12286" cy="19967"/>
          </a:xfrm>
          <a:custGeom>
            <a:avLst/>
            <a:gdLst/>
            <a:ahLst/>
            <a:cxnLst>
              <a:cxn ang="0">
                <a:pos x="8" y="11"/>
              </a:cxn>
              <a:cxn ang="0">
                <a:pos x="5" y="11"/>
              </a:cxn>
              <a:cxn ang="0">
                <a:pos x="8" y="13"/>
              </a:cxn>
              <a:cxn ang="0">
                <a:pos x="8" y="11"/>
              </a:cxn>
              <a:cxn ang="0">
                <a:pos x="8" y="11"/>
              </a:cxn>
              <a:cxn ang="0">
                <a:pos x="8" y="0"/>
              </a:cxn>
              <a:cxn ang="0">
                <a:pos x="5" y="2"/>
              </a:cxn>
              <a:cxn ang="0">
                <a:pos x="5" y="5"/>
              </a:cxn>
              <a:cxn ang="0">
                <a:pos x="8" y="8"/>
              </a:cxn>
              <a:cxn ang="0">
                <a:pos x="8" y="0"/>
              </a:cxn>
              <a:cxn ang="0">
                <a:pos x="8" y="0"/>
              </a:cxn>
              <a:cxn ang="0">
                <a:pos x="2" y="5"/>
              </a:cxn>
              <a:cxn ang="0">
                <a:pos x="5" y="8"/>
              </a:cxn>
              <a:cxn ang="0">
                <a:pos x="2" y="11"/>
              </a:cxn>
              <a:cxn ang="0">
                <a:pos x="0" y="8"/>
              </a:cxn>
              <a:cxn ang="0">
                <a:pos x="0" y="5"/>
              </a:cxn>
              <a:cxn ang="0">
                <a:pos x="2" y="5"/>
              </a:cxn>
            </a:cxnLst>
            <a:rect l="0" t="0" r="r" b="b"/>
            <a:pathLst>
              <a:path w="8" h="13">
                <a:moveTo>
                  <a:pt x="8" y="11"/>
                </a:moveTo>
                <a:lnTo>
                  <a:pt x="5" y="11"/>
                </a:lnTo>
                <a:lnTo>
                  <a:pt x="8" y="13"/>
                </a:lnTo>
                <a:lnTo>
                  <a:pt x="8" y="11"/>
                </a:lnTo>
                <a:lnTo>
                  <a:pt x="8" y="11"/>
                </a:lnTo>
                <a:close/>
                <a:moveTo>
                  <a:pt x="8" y="0"/>
                </a:moveTo>
                <a:lnTo>
                  <a:pt x="5" y="2"/>
                </a:lnTo>
                <a:lnTo>
                  <a:pt x="5" y="5"/>
                </a:lnTo>
                <a:lnTo>
                  <a:pt x="8" y="8"/>
                </a:lnTo>
                <a:lnTo>
                  <a:pt x="8" y="0"/>
                </a:lnTo>
                <a:lnTo>
                  <a:pt x="8" y="0"/>
                </a:lnTo>
                <a:close/>
                <a:moveTo>
                  <a:pt x="2" y="5"/>
                </a:moveTo>
                <a:lnTo>
                  <a:pt x="5" y="8"/>
                </a:lnTo>
                <a:lnTo>
                  <a:pt x="2" y="11"/>
                </a:lnTo>
                <a:lnTo>
                  <a:pt x="0" y="8"/>
                </a:lnTo>
                <a:lnTo>
                  <a:pt x="0" y="5"/>
                </a:lnTo>
                <a:lnTo>
                  <a:pt x="2"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4" name="Freeform 1351"/>
          <p:cNvSpPr>
            <a:spLocks/>
          </p:cNvSpPr>
          <p:nvPr/>
        </p:nvSpPr>
        <p:spPr bwMode="auto">
          <a:xfrm>
            <a:off x="4668392" y="4014980"/>
            <a:ext cx="9215" cy="7679"/>
          </a:xfrm>
          <a:custGeom>
            <a:avLst/>
            <a:gdLst/>
            <a:ahLst/>
            <a:cxnLst>
              <a:cxn ang="0">
                <a:pos x="1" y="0"/>
              </a:cxn>
              <a:cxn ang="0">
                <a:pos x="2" y="1"/>
              </a:cxn>
              <a:cxn ang="0">
                <a:pos x="2" y="2"/>
              </a:cxn>
              <a:cxn ang="0">
                <a:pos x="1" y="2"/>
              </a:cxn>
              <a:cxn ang="0">
                <a:pos x="0" y="1"/>
              </a:cxn>
              <a:cxn ang="0">
                <a:pos x="1" y="0"/>
              </a:cxn>
            </a:cxnLst>
            <a:rect l="0" t="0" r="r" b="b"/>
            <a:pathLst>
              <a:path w="2" h="2">
                <a:moveTo>
                  <a:pt x="1" y="0"/>
                </a:moveTo>
                <a:cubicBezTo>
                  <a:pt x="2" y="1"/>
                  <a:pt x="2" y="1"/>
                  <a:pt x="2" y="1"/>
                </a:cubicBezTo>
                <a:cubicBezTo>
                  <a:pt x="2" y="2"/>
                  <a:pt x="2" y="2"/>
                  <a:pt x="2" y="2"/>
                </a:cubicBezTo>
                <a:cubicBezTo>
                  <a:pt x="1" y="2"/>
                  <a:pt x="1" y="2"/>
                  <a:pt x="1" y="2"/>
                </a:cubicBezTo>
                <a:cubicBezTo>
                  <a:pt x="0" y="1"/>
                  <a:pt x="0" y="1"/>
                  <a:pt x="0" y="1"/>
                </a:cubicBezTo>
                <a:cubicBezTo>
                  <a:pt x="0" y="1"/>
                  <a:pt x="1" y="0"/>
                  <a:pt x="1" y="0"/>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5" name="Freeform 1352"/>
          <p:cNvSpPr>
            <a:spLocks noEditPoints="1"/>
          </p:cNvSpPr>
          <p:nvPr/>
        </p:nvSpPr>
        <p:spPr bwMode="auto">
          <a:xfrm>
            <a:off x="4673000" y="4031875"/>
            <a:ext cx="7679" cy="27645"/>
          </a:xfrm>
          <a:custGeom>
            <a:avLst/>
            <a:gdLst/>
            <a:ahLst/>
            <a:cxnLst>
              <a:cxn ang="0">
                <a:pos x="5" y="10"/>
              </a:cxn>
              <a:cxn ang="0">
                <a:pos x="3" y="16"/>
              </a:cxn>
              <a:cxn ang="0">
                <a:pos x="3" y="18"/>
              </a:cxn>
              <a:cxn ang="0">
                <a:pos x="5" y="18"/>
              </a:cxn>
              <a:cxn ang="0">
                <a:pos x="5" y="16"/>
              </a:cxn>
              <a:cxn ang="0">
                <a:pos x="5" y="10"/>
              </a:cxn>
              <a:cxn ang="0">
                <a:pos x="5" y="10"/>
              </a:cxn>
              <a:cxn ang="0">
                <a:pos x="0" y="0"/>
              </a:cxn>
              <a:cxn ang="0">
                <a:pos x="5" y="0"/>
              </a:cxn>
              <a:cxn ang="0">
                <a:pos x="5" y="5"/>
              </a:cxn>
              <a:cxn ang="0">
                <a:pos x="5" y="8"/>
              </a:cxn>
              <a:cxn ang="0">
                <a:pos x="5" y="8"/>
              </a:cxn>
              <a:cxn ang="0">
                <a:pos x="3" y="5"/>
              </a:cxn>
              <a:cxn ang="0">
                <a:pos x="3" y="5"/>
              </a:cxn>
              <a:cxn ang="0">
                <a:pos x="0" y="0"/>
              </a:cxn>
              <a:cxn ang="0">
                <a:pos x="0" y="0"/>
              </a:cxn>
            </a:cxnLst>
            <a:rect l="0" t="0" r="r" b="b"/>
            <a:pathLst>
              <a:path w="5" h="18">
                <a:moveTo>
                  <a:pt x="5" y="10"/>
                </a:moveTo>
                <a:lnTo>
                  <a:pt x="3" y="16"/>
                </a:lnTo>
                <a:lnTo>
                  <a:pt x="3" y="18"/>
                </a:lnTo>
                <a:lnTo>
                  <a:pt x="5" y="18"/>
                </a:lnTo>
                <a:lnTo>
                  <a:pt x="5" y="16"/>
                </a:lnTo>
                <a:lnTo>
                  <a:pt x="5" y="10"/>
                </a:lnTo>
                <a:lnTo>
                  <a:pt x="5" y="10"/>
                </a:lnTo>
                <a:close/>
                <a:moveTo>
                  <a:pt x="0" y="0"/>
                </a:moveTo>
                <a:lnTo>
                  <a:pt x="5" y="0"/>
                </a:lnTo>
                <a:lnTo>
                  <a:pt x="5" y="5"/>
                </a:lnTo>
                <a:lnTo>
                  <a:pt x="5" y="8"/>
                </a:lnTo>
                <a:lnTo>
                  <a:pt x="5" y="8"/>
                </a:lnTo>
                <a:lnTo>
                  <a:pt x="3" y="5"/>
                </a:lnTo>
                <a:lnTo>
                  <a:pt x="3" y="5"/>
                </a:lnTo>
                <a:lnTo>
                  <a:pt x="0" y="0"/>
                </a:lnTo>
                <a:lnTo>
                  <a:pt x="0"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6" name="Freeform 1353"/>
          <p:cNvSpPr>
            <a:spLocks/>
          </p:cNvSpPr>
          <p:nvPr/>
        </p:nvSpPr>
        <p:spPr bwMode="auto">
          <a:xfrm>
            <a:off x="4706789" y="4064127"/>
            <a:ext cx="7679" cy="9215"/>
          </a:xfrm>
          <a:custGeom>
            <a:avLst/>
            <a:gdLst/>
            <a:ahLst/>
            <a:cxnLst>
              <a:cxn ang="0">
                <a:pos x="2" y="0"/>
              </a:cxn>
              <a:cxn ang="0">
                <a:pos x="0" y="3"/>
              </a:cxn>
              <a:cxn ang="0">
                <a:pos x="2" y="6"/>
              </a:cxn>
              <a:cxn ang="0">
                <a:pos x="5" y="6"/>
              </a:cxn>
              <a:cxn ang="0">
                <a:pos x="5" y="3"/>
              </a:cxn>
              <a:cxn ang="0">
                <a:pos x="2" y="0"/>
              </a:cxn>
            </a:cxnLst>
            <a:rect l="0" t="0" r="r" b="b"/>
            <a:pathLst>
              <a:path w="5" h="6">
                <a:moveTo>
                  <a:pt x="2" y="0"/>
                </a:moveTo>
                <a:lnTo>
                  <a:pt x="0" y="3"/>
                </a:lnTo>
                <a:lnTo>
                  <a:pt x="2" y="6"/>
                </a:lnTo>
                <a:lnTo>
                  <a:pt x="5" y="6"/>
                </a:lnTo>
                <a:lnTo>
                  <a:pt x="5" y="3"/>
                </a:lnTo>
                <a:lnTo>
                  <a:pt x="2"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7" name="Freeform 1354"/>
          <p:cNvSpPr>
            <a:spLocks noEditPoints="1"/>
          </p:cNvSpPr>
          <p:nvPr/>
        </p:nvSpPr>
        <p:spPr bwMode="auto">
          <a:xfrm>
            <a:off x="4660714" y="4064127"/>
            <a:ext cx="16895" cy="29181"/>
          </a:xfrm>
          <a:custGeom>
            <a:avLst/>
            <a:gdLst/>
            <a:ahLst/>
            <a:cxnLst>
              <a:cxn ang="0">
                <a:pos x="2" y="6"/>
              </a:cxn>
              <a:cxn ang="0">
                <a:pos x="2" y="6"/>
              </a:cxn>
              <a:cxn ang="0">
                <a:pos x="1" y="6"/>
              </a:cxn>
              <a:cxn ang="0">
                <a:pos x="0" y="7"/>
              </a:cxn>
              <a:cxn ang="0">
                <a:pos x="2" y="7"/>
              </a:cxn>
              <a:cxn ang="0">
                <a:pos x="2" y="6"/>
              </a:cxn>
              <a:cxn ang="0">
                <a:pos x="3" y="4"/>
              </a:cxn>
              <a:cxn ang="0">
                <a:pos x="3" y="5"/>
              </a:cxn>
              <a:cxn ang="0">
                <a:pos x="2" y="5"/>
              </a:cxn>
              <a:cxn ang="0">
                <a:pos x="3" y="4"/>
              </a:cxn>
              <a:cxn ang="0">
                <a:pos x="4" y="0"/>
              </a:cxn>
              <a:cxn ang="0">
                <a:pos x="4" y="1"/>
              </a:cxn>
              <a:cxn ang="0">
                <a:pos x="3" y="2"/>
              </a:cxn>
              <a:cxn ang="0">
                <a:pos x="4" y="0"/>
              </a:cxn>
            </a:cxnLst>
            <a:rect l="0" t="0" r="r" b="b"/>
            <a:pathLst>
              <a:path w="4" h="7">
                <a:moveTo>
                  <a:pt x="2" y="6"/>
                </a:moveTo>
                <a:cubicBezTo>
                  <a:pt x="2" y="6"/>
                  <a:pt x="2" y="6"/>
                  <a:pt x="2" y="6"/>
                </a:cubicBezTo>
                <a:cubicBezTo>
                  <a:pt x="1" y="6"/>
                  <a:pt x="1" y="6"/>
                  <a:pt x="1" y="6"/>
                </a:cubicBezTo>
                <a:cubicBezTo>
                  <a:pt x="0" y="7"/>
                  <a:pt x="0" y="7"/>
                  <a:pt x="0" y="7"/>
                </a:cubicBezTo>
                <a:cubicBezTo>
                  <a:pt x="2" y="7"/>
                  <a:pt x="2" y="7"/>
                  <a:pt x="2" y="7"/>
                </a:cubicBezTo>
                <a:cubicBezTo>
                  <a:pt x="2" y="6"/>
                  <a:pt x="2" y="6"/>
                  <a:pt x="2" y="6"/>
                </a:cubicBezTo>
                <a:close/>
                <a:moveTo>
                  <a:pt x="3" y="4"/>
                </a:moveTo>
                <a:cubicBezTo>
                  <a:pt x="3" y="5"/>
                  <a:pt x="3" y="5"/>
                  <a:pt x="3" y="5"/>
                </a:cubicBezTo>
                <a:cubicBezTo>
                  <a:pt x="2" y="5"/>
                  <a:pt x="2" y="5"/>
                  <a:pt x="2" y="5"/>
                </a:cubicBezTo>
                <a:cubicBezTo>
                  <a:pt x="2" y="5"/>
                  <a:pt x="3" y="4"/>
                  <a:pt x="3" y="4"/>
                </a:cubicBezTo>
                <a:close/>
                <a:moveTo>
                  <a:pt x="4" y="0"/>
                </a:moveTo>
                <a:cubicBezTo>
                  <a:pt x="4" y="1"/>
                  <a:pt x="4" y="1"/>
                  <a:pt x="4" y="1"/>
                </a:cubicBezTo>
                <a:cubicBezTo>
                  <a:pt x="3" y="2"/>
                  <a:pt x="3" y="2"/>
                  <a:pt x="3" y="2"/>
                </a:cubicBezTo>
                <a:lnTo>
                  <a:pt x="4"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8" name="Freeform 1356"/>
          <p:cNvSpPr>
            <a:spLocks noEditPoints="1"/>
          </p:cNvSpPr>
          <p:nvPr/>
        </p:nvSpPr>
        <p:spPr bwMode="auto">
          <a:xfrm>
            <a:off x="4660714" y="4110202"/>
            <a:ext cx="24574" cy="24574"/>
          </a:xfrm>
          <a:custGeom>
            <a:avLst/>
            <a:gdLst/>
            <a:ahLst/>
            <a:cxnLst>
              <a:cxn ang="0">
                <a:pos x="13" y="2"/>
              </a:cxn>
              <a:cxn ang="0">
                <a:pos x="16" y="0"/>
              </a:cxn>
              <a:cxn ang="0">
                <a:pos x="16" y="2"/>
              </a:cxn>
              <a:cxn ang="0">
                <a:pos x="13" y="2"/>
              </a:cxn>
              <a:cxn ang="0">
                <a:pos x="13" y="2"/>
              </a:cxn>
              <a:cxn ang="0">
                <a:pos x="13" y="5"/>
              </a:cxn>
              <a:cxn ang="0">
                <a:pos x="8" y="5"/>
              </a:cxn>
              <a:cxn ang="0">
                <a:pos x="5" y="5"/>
              </a:cxn>
              <a:cxn ang="0">
                <a:pos x="3" y="5"/>
              </a:cxn>
              <a:cxn ang="0">
                <a:pos x="3" y="8"/>
              </a:cxn>
              <a:cxn ang="0">
                <a:pos x="5" y="10"/>
              </a:cxn>
              <a:cxn ang="0">
                <a:pos x="5" y="13"/>
              </a:cxn>
              <a:cxn ang="0">
                <a:pos x="3" y="16"/>
              </a:cxn>
              <a:cxn ang="0">
                <a:pos x="0" y="16"/>
              </a:cxn>
              <a:cxn ang="0">
                <a:pos x="3" y="16"/>
              </a:cxn>
              <a:cxn ang="0">
                <a:pos x="8" y="16"/>
              </a:cxn>
              <a:cxn ang="0">
                <a:pos x="11" y="13"/>
              </a:cxn>
              <a:cxn ang="0">
                <a:pos x="11" y="10"/>
              </a:cxn>
              <a:cxn ang="0">
                <a:pos x="11" y="8"/>
              </a:cxn>
              <a:cxn ang="0">
                <a:pos x="13" y="5"/>
              </a:cxn>
              <a:cxn ang="0">
                <a:pos x="13" y="5"/>
              </a:cxn>
            </a:cxnLst>
            <a:rect l="0" t="0" r="r" b="b"/>
            <a:pathLst>
              <a:path w="16" h="16">
                <a:moveTo>
                  <a:pt x="13" y="2"/>
                </a:moveTo>
                <a:lnTo>
                  <a:pt x="16" y="0"/>
                </a:lnTo>
                <a:lnTo>
                  <a:pt x="16" y="2"/>
                </a:lnTo>
                <a:lnTo>
                  <a:pt x="13" y="2"/>
                </a:lnTo>
                <a:lnTo>
                  <a:pt x="13" y="2"/>
                </a:lnTo>
                <a:close/>
                <a:moveTo>
                  <a:pt x="13" y="5"/>
                </a:moveTo>
                <a:lnTo>
                  <a:pt x="8" y="5"/>
                </a:lnTo>
                <a:lnTo>
                  <a:pt x="5" y="5"/>
                </a:lnTo>
                <a:lnTo>
                  <a:pt x="3" y="5"/>
                </a:lnTo>
                <a:lnTo>
                  <a:pt x="3" y="8"/>
                </a:lnTo>
                <a:lnTo>
                  <a:pt x="5" y="10"/>
                </a:lnTo>
                <a:lnTo>
                  <a:pt x="5" y="13"/>
                </a:lnTo>
                <a:lnTo>
                  <a:pt x="3" y="16"/>
                </a:lnTo>
                <a:lnTo>
                  <a:pt x="0" y="16"/>
                </a:lnTo>
                <a:lnTo>
                  <a:pt x="3" y="16"/>
                </a:lnTo>
                <a:lnTo>
                  <a:pt x="8" y="16"/>
                </a:lnTo>
                <a:lnTo>
                  <a:pt x="11" y="13"/>
                </a:lnTo>
                <a:lnTo>
                  <a:pt x="11" y="10"/>
                </a:lnTo>
                <a:lnTo>
                  <a:pt x="11" y="8"/>
                </a:lnTo>
                <a:lnTo>
                  <a:pt x="13" y="5"/>
                </a:lnTo>
                <a:lnTo>
                  <a:pt x="13" y="5"/>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409" name="Freeform 1357"/>
          <p:cNvSpPr>
            <a:spLocks/>
          </p:cNvSpPr>
          <p:nvPr/>
        </p:nvSpPr>
        <p:spPr bwMode="auto">
          <a:xfrm>
            <a:off x="6735627" y="3379145"/>
            <a:ext cx="110580" cy="46075"/>
          </a:xfrm>
          <a:custGeom>
            <a:avLst/>
            <a:gdLst/>
            <a:ahLst/>
            <a:cxnLst>
              <a:cxn ang="0">
                <a:pos x="0" y="0"/>
              </a:cxn>
              <a:cxn ang="0">
                <a:pos x="1" y="0"/>
              </a:cxn>
              <a:cxn ang="0">
                <a:pos x="2" y="0"/>
              </a:cxn>
              <a:cxn ang="0">
                <a:pos x="2" y="0"/>
              </a:cxn>
              <a:cxn ang="0">
                <a:pos x="3" y="0"/>
              </a:cxn>
              <a:cxn ang="0">
                <a:pos x="4" y="0"/>
              </a:cxn>
              <a:cxn ang="0">
                <a:pos x="6" y="0"/>
              </a:cxn>
              <a:cxn ang="0">
                <a:pos x="7" y="1"/>
              </a:cxn>
              <a:cxn ang="0">
                <a:pos x="8" y="1"/>
              </a:cxn>
              <a:cxn ang="0">
                <a:pos x="9" y="1"/>
              </a:cxn>
              <a:cxn ang="0">
                <a:pos x="11" y="1"/>
              </a:cxn>
              <a:cxn ang="0">
                <a:pos x="12" y="1"/>
              </a:cxn>
              <a:cxn ang="0">
                <a:pos x="13" y="1"/>
              </a:cxn>
              <a:cxn ang="0">
                <a:pos x="15" y="1"/>
              </a:cxn>
              <a:cxn ang="0">
                <a:pos x="17" y="3"/>
              </a:cxn>
              <a:cxn ang="0">
                <a:pos x="18" y="3"/>
              </a:cxn>
              <a:cxn ang="0">
                <a:pos x="18" y="5"/>
              </a:cxn>
              <a:cxn ang="0">
                <a:pos x="23" y="5"/>
              </a:cxn>
              <a:cxn ang="0">
                <a:pos x="25" y="5"/>
              </a:cxn>
              <a:cxn ang="0">
                <a:pos x="26" y="6"/>
              </a:cxn>
              <a:cxn ang="0">
                <a:pos x="25" y="7"/>
              </a:cxn>
              <a:cxn ang="0">
                <a:pos x="26" y="8"/>
              </a:cxn>
              <a:cxn ang="0">
                <a:pos x="27" y="8"/>
              </a:cxn>
              <a:cxn ang="0">
                <a:pos x="27" y="9"/>
              </a:cxn>
              <a:cxn ang="0">
                <a:pos x="27" y="11"/>
              </a:cxn>
              <a:cxn ang="0">
                <a:pos x="25" y="10"/>
              </a:cxn>
              <a:cxn ang="0">
                <a:pos x="23" y="10"/>
              </a:cxn>
              <a:cxn ang="0">
                <a:pos x="20" y="8"/>
              </a:cxn>
              <a:cxn ang="0">
                <a:pos x="19" y="9"/>
              </a:cxn>
              <a:cxn ang="0">
                <a:pos x="19" y="10"/>
              </a:cxn>
              <a:cxn ang="0">
                <a:pos x="15" y="10"/>
              </a:cxn>
              <a:cxn ang="0">
                <a:pos x="11" y="11"/>
              </a:cxn>
              <a:cxn ang="0">
                <a:pos x="10" y="11"/>
              </a:cxn>
              <a:cxn ang="0">
                <a:pos x="8" y="9"/>
              </a:cxn>
              <a:cxn ang="0">
                <a:pos x="7" y="9"/>
              </a:cxn>
              <a:cxn ang="0">
                <a:pos x="5" y="9"/>
              </a:cxn>
              <a:cxn ang="0">
                <a:pos x="3" y="9"/>
              </a:cxn>
              <a:cxn ang="0">
                <a:pos x="2" y="8"/>
              </a:cxn>
              <a:cxn ang="0">
                <a:pos x="2" y="6"/>
              </a:cxn>
              <a:cxn ang="0">
                <a:pos x="2" y="4"/>
              </a:cxn>
              <a:cxn ang="0">
                <a:pos x="1" y="2"/>
              </a:cxn>
              <a:cxn ang="0">
                <a:pos x="0" y="0"/>
              </a:cxn>
            </a:cxnLst>
            <a:rect l="0" t="0" r="r" b="b"/>
            <a:pathLst>
              <a:path w="27" h="11">
                <a:moveTo>
                  <a:pt x="0" y="0"/>
                </a:moveTo>
                <a:cubicBezTo>
                  <a:pt x="1" y="0"/>
                  <a:pt x="1" y="0"/>
                  <a:pt x="1" y="0"/>
                </a:cubicBezTo>
                <a:cubicBezTo>
                  <a:pt x="2" y="0"/>
                  <a:pt x="2" y="0"/>
                  <a:pt x="2" y="0"/>
                </a:cubicBezTo>
                <a:cubicBezTo>
                  <a:pt x="2" y="0"/>
                  <a:pt x="2" y="0"/>
                  <a:pt x="2" y="0"/>
                </a:cubicBezTo>
                <a:cubicBezTo>
                  <a:pt x="3" y="0"/>
                  <a:pt x="3" y="0"/>
                  <a:pt x="3" y="0"/>
                </a:cubicBezTo>
                <a:cubicBezTo>
                  <a:pt x="3" y="0"/>
                  <a:pt x="3" y="0"/>
                  <a:pt x="4" y="0"/>
                </a:cubicBezTo>
                <a:cubicBezTo>
                  <a:pt x="4" y="0"/>
                  <a:pt x="6" y="0"/>
                  <a:pt x="6" y="0"/>
                </a:cubicBezTo>
                <a:cubicBezTo>
                  <a:pt x="7" y="1"/>
                  <a:pt x="7" y="1"/>
                  <a:pt x="7" y="1"/>
                </a:cubicBezTo>
                <a:cubicBezTo>
                  <a:pt x="8" y="1"/>
                  <a:pt x="8" y="1"/>
                  <a:pt x="8" y="1"/>
                </a:cubicBezTo>
                <a:cubicBezTo>
                  <a:pt x="9" y="1"/>
                  <a:pt x="9" y="1"/>
                  <a:pt x="9" y="1"/>
                </a:cubicBezTo>
                <a:cubicBezTo>
                  <a:pt x="11" y="1"/>
                  <a:pt x="11" y="1"/>
                  <a:pt x="11" y="1"/>
                </a:cubicBezTo>
                <a:cubicBezTo>
                  <a:pt x="12" y="1"/>
                  <a:pt x="12" y="1"/>
                  <a:pt x="12" y="1"/>
                </a:cubicBezTo>
                <a:cubicBezTo>
                  <a:pt x="12" y="1"/>
                  <a:pt x="13" y="0"/>
                  <a:pt x="13" y="1"/>
                </a:cubicBezTo>
                <a:cubicBezTo>
                  <a:pt x="14" y="1"/>
                  <a:pt x="15" y="1"/>
                  <a:pt x="15" y="1"/>
                </a:cubicBezTo>
                <a:cubicBezTo>
                  <a:pt x="17" y="3"/>
                  <a:pt x="17" y="3"/>
                  <a:pt x="17" y="3"/>
                </a:cubicBezTo>
                <a:cubicBezTo>
                  <a:pt x="18" y="3"/>
                  <a:pt x="18" y="3"/>
                  <a:pt x="18" y="3"/>
                </a:cubicBezTo>
                <a:cubicBezTo>
                  <a:pt x="18" y="5"/>
                  <a:pt x="18" y="5"/>
                  <a:pt x="18" y="5"/>
                </a:cubicBezTo>
                <a:cubicBezTo>
                  <a:pt x="23" y="5"/>
                  <a:pt x="23" y="5"/>
                  <a:pt x="23" y="5"/>
                </a:cubicBezTo>
                <a:cubicBezTo>
                  <a:pt x="25" y="5"/>
                  <a:pt x="25" y="5"/>
                  <a:pt x="25" y="5"/>
                </a:cubicBezTo>
                <a:cubicBezTo>
                  <a:pt x="26" y="6"/>
                  <a:pt x="26" y="6"/>
                  <a:pt x="26" y="6"/>
                </a:cubicBezTo>
                <a:cubicBezTo>
                  <a:pt x="25" y="7"/>
                  <a:pt x="25" y="7"/>
                  <a:pt x="25" y="7"/>
                </a:cubicBezTo>
                <a:cubicBezTo>
                  <a:pt x="26" y="8"/>
                  <a:pt x="26" y="8"/>
                  <a:pt x="26" y="8"/>
                </a:cubicBezTo>
                <a:cubicBezTo>
                  <a:pt x="27" y="8"/>
                  <a:pt x="27" y="8"/>
                  <a:pt x="27" y="8"/>
                </a:cubicBezTo>
                <a:cubicBezTo>
                  <a:pt x="27" y="9"/>
                  <a:pt x="27" y="9"/>
                  <a:pt x="27" y="9"/>
                </a:cubicBezTo>
                <a:cubicBezTo>
                  <a:pt x="27" y="11"/>
                  <a:pt x="27" y="11"/>
                  <a:pt x="27" y="11"/>
                </a:cubicBezTo>
                <a:cubicBezTo>
                  <a:pt x="25" y="10"/>
                  <a:pt x="25" y="10"/>
                  <a:pt x="25" y="10"/>
                </a:cubicBezTo>
                <a:cubicBezTo>
                  <a:pt x="23" y="10"/>
                  <a:pt x="23" y="10"/>
                  <a:pt x="23" y="10"/>
                </a:cubicBezTo>
                <a:cubicBezTo>
                  <a:pt x="20" y="8"/>
                  <a:pt x="20" y="8"/>
                  <a:pt x="20" y="8"/>
                </a:cubicBezTo>
                <a:cubicBezTo>
                  <a:pt x="19" y="9"/>
                  <a:pt x="19" y="9"/>
                  <a:pt x="19" y="9"/>
                </a:cubicBezTo>
                <a:cubicBezTo>
                  <a:pt x="19" y="10"/>
                  <a:pt x="19" y="10"/>
                  <a:pt x="19" y="10"/>
                </a:cubicBezTo>
                <a:cubicBezTo>
                  <a:pt x="15" y="10"/>
                  <a:pt x="15" y="10"/>
                  <a:pt x="15" y="10"/>
                </a:cubicBezTo>
                <a:cubicBezTo>
                  <a:pt x="11" y="11"/>
                  <a:pt x="11" y="11"/>
                  <a:pt x="11" y="11"/>
                </a:cubicBezTo>
                <a:cubicBezTo>
                  <a:pt x="10" y="11"/>
                  <a:pt x="10" y="11"/>
                  <a:pt x="10" y="11"/>
                </a:cubicBezTo>
                <a:cubicBezTo>
                  <a:pt x="8" y="9"/>
                  <a:pt x="8" y="9"/>
                  <a:pt x="8" y="9"/>
                </a:cubicBezTo>
                <a:cubicBezTo>
                  <a:pt x="7" y="9"/>
                  <a:pt x="7" y="9"/>
                  <a:pt x="7" y="9"/>
                </a:cubicBezTo>
                <a:cubicBezTo>
                  <a:pt x="5" y="9"/>
                  <a:pt x="5" y="9"/>
                  <a:pt x="5" y="9"/>
                </a:cubicBezTo>
                <a:cubicBezTo>
                  <a:pt x="3" y="9"/>
                  <a:pt x="3" y="9"/>
                  <a:pt x="3" y="9"/>
                </a:cubicBezTo>
                <a:cubicBezTo>
                  <a:pt x="2" y="8"/>
                  <a:pt x="2" y="8"/>
                  <a:pt x="2" y="8"/>
                </a:cubicBezTo>
                <a:cubicBezTo>
                  <a:pt x="2" y="6"/>
                  <a:pt x="2" y="6"/>
                  <a:pt x="2" y="6"/>
                </a:cubicBezTo>
                <a:cubicBezTo>
                  <a:pt x="2" y="4"/>
                  <a:pt x="2" y="4"/>
                  <a:pt x="2" y="4"/>
                </a:cubicBezTo>
                <a:cubicBezTo>
                  <a:pt x="1" y="2"/>
                  <a:pt x="1" y="2"/>
                  <a:pt x="1" y="2"/>
                </a:cubicBezTo>
                <a:lnTo>
                  <a:pt x="0" y="0"/>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highlight>
                <a:srgbClr val="989898"/>
              </a:highlight>
            </a:endParaRPr>
          </a:p>
        </p:txBody>
      </p:sp>
      <p:sp>
        <p:nvSpPr>
          <p:cNvPr id="7" name="Rectangle 6">
            <a:extLst>
              <a:ext uri="{FF2B5EF4-FFF2-40B4-BE49-F238E27FC236}">
                <a16:creationId xmlns:a16="http://schemas.microsoft.com/office/drawing/2014/main" id="{44C20724-005C-4BFF-9CE9-248764D4934E}"/>
              </a:ext>
            </a:extLst>
          </p:cNvPr>
          <p:cNvSpPr/>
          <p:nvPr/>
        </p:nvSpPr>
        <p:spPr bwMode="ltGray">
          <a:xfrm>
            <a:off x="9320411" y="4279143"/>
            <a:ext cx="2221283" cy="1560585"/>
          </a:xfrm>
          <a:prstGeom prst="rect">
            <a:avLst/>
          </a:prstGeom>
          <a:solidFill>
            <a:srgbClr val="FFFFFF"/>
          </a:solidFill>
          <a:ln w="12700">
            <a:solidFill>
              <a:srgbClr val="9C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600" b="0" dirty="0">
                <a:solidFill>
                  <a:srgbClr val="717171"/>
                </a:solidFill>
              </a:rPr>
              <a:t>International Red Cross - Tanzania </a:t>
            </a:r>
          </a:p>
          <a:p>
            <a:pPr algn="l"/>
            <a:r>
              <a:rPr lang="en-GB" sz="1600" dirty="0">
                <a:solidFill>
                  <a:srgbClr val="717171"/>
                </a:solidFill>
              </a:rPr>
              <a:t>Children aged 4-7</a:t>
            </a:r>
          </a:p>
          <a:p>
            <a:pPr algn="l"/>
            <a:r>
              <a:rPr lang="en-GB" sz="1600" b="0" dirty="0">
                <a:solidFill>
                  <a:srgbClr val="717171"/>
                </a:solidFill>
              </a:rPr>
              <a:t>Pre-school education project in </a:t>
            </a:r>
            <a:r>
              <a:rPr lang="en-GB" sz="1600" b="0" dirty="0" err="1">
                <a:solidFill>
                  <a:srgbClr val="717171"/>
                </a:solidFill>
              </a:rPr>
              <a:t>Nyarugusu</a:t>
            </a:r>
            <a:r>
              <a:rPr lang="en-GB" sz="1600" b="0" dirty="0">
                <a:solidFill>
                  <a:srgbClr val="717171"/>
                </a:solidFill>
              </a:rPr>
              <a:t> refugee camp</a:t>
            </a:r>
          </a:p>
        </p:txBody>
      </p:sp>
      <p:cxnSp>
        <p:nvCxnSpPr>
          <p:cNvPr id="12" name="Straight Connector 11">
            <a:extLst>
              <a:ext uri="{FF2B5EF4-FFF2-40B4-BE49-F238E27FC236}">
                <a16:creationId xmlns:a16="http://schemas.microsoft.com/office/drawing/2014/main" id="{E4D10F43-459E-4A8A-AC24-7E1312FE3712}"/>
              </a:ext>
            </a:extLst>
          </p:cNvPr>
          <p:cNvCxnSpPr>
            <a:cxnSpLocks/>
            <a:endCxn id="7" idx="1"/>
          </p:cNvCxnSpPr>
          <p:nvPr/>
        </p:nvCxnSpPr>
        <p:spPr>
          <a:xfrm>
            <a:off x="6726412" y="4570953"/>
            <a:ext cx="2593999" cy="48848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0" name="Rectangle 409">
            <a:extLst>
              <a:ext uri="{FF2B5EF4-FFF2-40B4-BE49-F238E27FC236}">
                <a16:creationId xmlns:a16="http://schemas.microsoft.com/office/drawing/2014/main" id="{ED0414DE-1DC1-4AC3-AB92-CDAAB9C1DA80}"/>
              </a:ext>
            </a:extLst>
          </p:cNvPr>
          <p:cNvSpPr/>
          <p:nvPr/>
        </p:nvSpPr>
        <p:spPr bwMode="ltGray">
          <a:xfrm>
            <a:off x="9309685" y="2307811"/>
            <a:ext cx="2221283" cy="1560585"/>
          </a:xfrm>
          <a:prstGeom prst="rect">
            <a:avLst/>
          </a:prstGeom>
          <a:solidFill>
            <a:srgbClr val="FFFFFF"/>
          </a:solidFill>
          <a:ln w="12700">
            <a:solidFill>
              <a:srgbClr val="9C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600" b="0" dirty="0">
                <a:solidFill>
                  <a:srgbClr val="717171"/>
                </a:solidFill>
              </a:rPr>
              <a:t>Plan international</a:t>
            </a:r>
          </a:p>
          <a:p>
            <a:pPr algn="l"/>
            <a:r>
              <a:rPr lang="en-GB" sz="1600" dirty="0">
                <a:solidFill>
                  <a:srgbClr val="717171"/>
                </a:solidFill>
              </a:rPr>
              <a:t>Uganda </a:t>
            </a:r>
          </a:p>
          <a:p>
            <a:pPr algn="l"/>
            <a:r>
              <a:rPr lang="en-GB" sz="1600" b="0" dirty="0">
                <a:solidFill>
                  <a:srgbClr val="717171"/>
                </a:solidFill>
              </a:rPr>
              <a:t>Children aged 10-15</a:t>
            </a:r>
          </a:p>
          <a:p>
            <a:pPr algn="l"/>
            <a:r>
              <a:rPr lang="en-GB" sz="1600" dirty="0">
                <a:solidFill>
                  <a:srgbClr val="717171"/>
                </a:solidFill>
              </a:rPr>
              <a:t>Child friendly space for refugee children in </a:t>
            </a:r>
            <a:r>
              <a:rPr lang="en-GB" sz="1600" dirty="0" err="1">
                <a:solidFill>
                  <a:srgbClr val="717171"/>
                </a:solidFill>
              </a:rPr>
              <a:t>Adjumani</a:t>
            </a:r>
            <a:r>
              <a:rPr lang="en-GB" sz="1600" dirty="0">
                <a:solidFill>
                  <a:srgbClr val="717171"/>
                </a:solidFill>
              </a:rPr>
              <a:t> district </a:t>
            </a:r>
            <a:endParaRPr lang="en-GB" sz="1600" b="0" dirty="0">
              <a:solidFill>
                <a:srgbClr val="717171"/>
              </a:solidFill>
            </a:endParaRPr>
          </a:p>
        </p:txBody>
      </p:sp>
      <p:cxnSp>
        <p:nvCxnSpPr>
          <p:cNvPr id="16" name="Straight Connector 15">
            <a:extLst>
              <a:ext uri="{FF2B5EF4-FFF2-40B4-BE49-F238E27FC236}">
                <a16:creationId xmlns:a16="http://schemas.microsoft.com/office/drawing/2014/main" id="{6F0C754D-684B-48DF-9BB9-DBE4E8EA55E2}"/>
              </a:ext>
            </a:extLst>
          </p:cNvPr>
          <p:cNvCxnSpPr>
            <a:endCxn id="410" idx="1"/>
          </p:cNvCxnSpPr>
          <p:nvPr/>
        </p:nvCxnSpPr>
        <p:spPr>
          <a:xfrm flipV="1">
            <a:off x="6634797" y="3088104"/>
            <a:ext cx="2674888" cy="124786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1" name="Rectangle 410">
            <a:extLst>
              <a:ext uri="{FF2B5EF4-FFF2-40B4-BE49-F238E27FC236}">
                <a16:creationId xmlns:a16="http://schemas.microsoft.com/office/drawing/2014/main" id="{9E979BB1-3102-41A3-833E-8E5EE36D105D}"/>
              </a:ext>
            </a:extLst>
          </p:cNvPr>
          <p:cNvSpPr/>
          <p:nvPr/>
        </p:nvSpPr>
        <p:spPr bwMode="ltGray">
          <a:xfrm>
            <a:off x="368893" y="1686478"/>
            <a:ext cx="2221283" cy="1560585"/>
          </a:xfrm>
          <a:prstGeom prst="rect">
            <a:avLst/>
          </a:prstGeom>
          <a:solidFill>
            <a:srgbClr val="FFFFFF"/>
          </a:solidFill>
          <a:ln w="12700">
            <a:solidFill>
              <a:srgbClr val="9C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600" b="0" dirty="0">
                <a:solidFill>
                  <a:srgbClr val="717171"/>
                </a:solidFill>
              </a:rPr>
              <a:t>Save the Children </a:t>
            </a:r>
          </a:p>
          <a:p>
            <a:pPr algn="l"/>
            <a:r>
              <a:rPr lang="en-GB" sz="1600" dirty="0">
                <a:solidFill>
                  <a:srgbClr val="717171"/>
                </a:solidFill>
              </a:rPr>
              <a:t>South Sudan </a:t>
            </a:r>
          </a:p>
          <a:p>
            <a:pPr algn="l"/>
            <a:r>
              <a:rPr lang="en-GB" sz="1600" b="0" dirty="0">
                <a:solidFill>
                  <a:srgbClr val="717171"/>
                </a:solidFill>
              </a:rPr>
              <a:t>Children aged 10-17</a:t>
            </a:r>
          </a:p>
          <a:p>
            <a:pPr algn="l"/>
            <a:r>
              <a:rPr lang="en-GB" sz="1600" dirty="0">
                <a:solidFill>
                  <a:srgbClr val="717171"/>
                </a:solidFill>
              </a:rPr>
              <a:t>Regional education project for refugee children and youth</a:t>
            </a:r>
            <a:endParaRPr lang="en-GB" sz="1600" b="0" dirty="0">
              <a:solidFill>
                <a:srgbClr val="717171"/>
              </a:solidFill>
            </a:endParaRPr>
          </a:p>
        </p:txBody>
      </p:sp>
      <p:sp>
        <p:nvSpPr>
          <p:cNvPr id="412" name="Rectangle 411">
            <a:extLst>
              <a:ext uri="{FF2B5EF4-FFF2-40B4-BE49-F238E27FC236}">
                <a16:creationId xmlns:a16="http://schemas.microsoft.com/office/drawing/2014/main" id="{61DB2792-E70F-4FAE-AEC9-1DDC3B695C8D}"/>
              </a:ext>
            </a:extLst>
          </p:cNvPr>
          <p:cNvSpPr/>
          <p:nvPr/>
        </p:nvSpPr>
        <p:spPr bwMode="ltGray">
          <a:xfrm>
            <a:off x="368893" y="3990320"/>
            <a:ext cx="2221283" cy="1560585"/>
          </a:xfrm>
          <a:prstGeom prst="rect">
            <a:avLst/>
          </a:prstGeom>
          <a:solidFill>
            <a:srgbClr val="FFFFFF"/>
          </a:solidFill>
          <a:ln w="12700">
            <a:solidFill>
              <a:srgbClr val="9C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600" b="0" dirty="0">
                <a:solidFill>
                  <a:srgbClr val="717171"/>
                </a:solidFill>
              </a:rPr>
              <a:t>UNICEF</a:t>
            </a:r>
          </a:p>
          <a:p>
            <a:pPr algn="l"/>
            <a:r>
              <a:rPr lang="en-GB" sz="1600" dirty="0">
                <a:solidFill>
                  <a:srgbClr val="717171"/>
                </a:solidFill>
              </a:rPr>
              <a:t>Guinea</a:t>
            </a:r>
          </a:p>
          <a:p>
            <a:pPr algn="l"/>
            <a:r>
              <a:rPr lang="en-GB" sz="1600" b="0" dirty="0">
                <a:solidFill>
                  <a:srgbClr val="717171"/>
                </a:solidFill>
              </a:rPr>
              <a:t>Children aged 10-16</a:t>
            </a:r>
          </a:p>
          <a:p>
            <a:pPr algn="l"/>
            <a:r>
              <a:rPr lang="en-GB" sz="1600" dirty="0">
                <a:solidFill>
                  <a:srgbClr val="717171"/>
                </a:solidFill>
              </a:rPr>
              <a:t>Education support to mitigate effects of Ebola</a:t>
            </a:r>
            <a:endParaRPr lang="en-GB" sz="1600" b="0" dirty="0">
              <a:solidFill>
                <a:srgbClr val="717171"/>
              </a:solidFill>
            </a:endParaRPr>
          </a:p>
        </p:txBody>
      </p:sp>
      <p:cxnSp>
        <p:nvCxnSpPr>
          <p:cNvPr id="18" name="Straight Connector 17">
            <a:extLst>
              <a:ext uri="{FF2B5EF4-FFF2-40B4-BE49-F238E27FC236}">
                <a16:creationId xmlns:a16="http://schemas.microsoft.com/office/drawing/2014/main" id="{E40A6B33-6974-4B87-99C1-4D325612B99A}"/>
              </a:ext>
            </a:extLst>
          </p:cNvPr>
          <p:cNvCxnSpPr>
            <a:stCxn id="412" idx="3"/>
            <a:endCxn id="331" idx="5"/>
          </p:cNvCxnSpPr>
          <p:nvPr/>
        </p:nvCxnSpPr>
        <p:spPr>
          <a:xfrm flipV="1">
            <a:off x="2590176" y="4134812"/>
            <a:ext cx="3073443" cy="6358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1FA561-3D81-4783-8A94-4BE48434E236}"/>
              </a:ext>
            </a:extLst>
          </p:cNvPr>
          <p:cNvCxnSpPr>
            <a:stCxn id="411" idx="3"/>
            <a:endCxn id="2" idx="0"/>
          </p:cNvCxnSpPr>
          <p:nvPr/>
        </p:nvCxnSpPr>
        <p:spPr>
          <a:xfrm>
            <a:off x="2590176" y="2466771"/>
            <a:ext cx="3963440" cy="163458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58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E50DFD-2CB0-466A-9737-0C7A037137F2}"/>
              </a:ext>
            </a:extLst>
          </p:cNvPr>
          <p:cNvSpPr>
            <a:spLocks noGrp="1"/>
          </p:cNvSpPr>
          <p:nvPr>
            <p:ph idx="1"/>
          </p:nvPr>
        </p:nvSpPr>
        <p:spPr>
          <a:xfrm>
            <a:off x="360000" y="1708150"/>
            <a:ext cx="4277314" cy="4003200"/>
          </a:xfrm>
        </p:spPr>
        <p:txBody>
          <a:bodyPr/>
          <a:lstStyle/>
          <a:p>
            <a:endParaRPr lang="en-GB" dirty="0"/>
          </a:p>
        </p:txBody>
      </p:sp>
      <p:sp>
        <p:nvSpPr>
          <p:cNvPr id="9" name="Content Placeholder 8">
            <a:extLst>
              <a:ext uri="{FF2B5EF4-FFF2-40B4-BE49-F238E27FC236}">
                <a16:creationId xmlns:a16="http://schemas.microsoft.com/office/drawing/2014/main" id="{F8D47AC6-07D8-48C1-9299-E60FE19BB9FA}"/>
              </a:ext>
            </a:extLst>
          </p:cNvPr>
          <p:cNvSpPr>
            <a:spLocks noGrp="1"/>
          </p:cNvSpPr>
          <p:nvPr>
            <p:ph sz="quarter" idx="14"/>
          </p:nvPr>
        </p:nvSpPr>
        <p:spPr>
          <a:xfrm>
            <a:off x="4909457" y="1708150"/>
            <a:ext cx="6908917" cy="4003200"/>
          </a:xfrm>
        </p:spPr>
        <p:txBody>
          <a:bodyPr/>
          <a:lstStyle/>
          <a:p>
            <a:endParaRPr lang="en-GB" dirty="0"/>
          </a:p>
          <a:p>
            <a:pPr marL="457200" indent="-457200">
              <a:buAutoNum type="arabicParenR"/>
            </a:pPr>
            <a:r>
              <a:rPr lang="en-GB" sz="2000" dirty="0"/>
              <a:t>Blob-tree – circle a figure which shows how you feel in &lt;the environment that describes the project – school/ centre/ etc&gt; . Circle twice a figure that shows how you feel outside. </a:t>
            </a:r>
          </a:p>
          <a:p>
            <a:pPr marL="457200" indent="-457200">
              <a:buAutoNum type="arabicParenR"/>
            </a:pPr>
            <a:r>
              <a:rPr lang="en-GB" sz="2000" dirty="0"/>
              <a:t>Draw yourself doing an activity within the &lt;the environment that describes the project – school/ centre/ etc&gt; </a:t>
            </a:r>
          </a:p>
          <a:p>
            <a:pPr marL="457200" indent="-457200">
              <a:buAutoNum type="arabicParenR"/>
            </a:pPr>
            <a:r>
              <a:rPr lang="en-GB" sz="2000" dirty="0"/>
              <a:t>Draw yourself before and after taking part in the project </a:t>
            </a:r>
          </a:p>
          <a:p>
            <a:pPr marL="457200" indent="-457200">
              <a:buAutoNum type="arabicParenR"/>
            </a:pPr>
            <a:endParaRPr lang="en-GB" sz="2000" dirty="0"/>
          </a:p>
        </p:txBody>
      </p:sp>
      <p:sp>
        <p:nvSpPr>
          <p:cNvPr id="2" name="Title 1">
            <a:extLst>
              <a:ext uri="{FF2B5EF4-FFF2-40B4-BE49-F238E27FC236}">
                <a16:creationId xmlns:a16="http://schemas.microsoft.com/office/drawing/2014/main" id="{54B6C136-CA65-4A11-A0EC-0970523EC51B}"/>
              </a:ext>
            </a:extLst>
          </p:cNvPr>
          <p:cNvSpPr>
            <a:spLocks noGrp="1"/>
          </p:cNvSpPr>
          <p:nvPr>
            <p:ph type="title"/>
          </p:nvPr>
        </p:nvSpPr>
        <p:spPr/>
        <p:txBody>
          <a:bodyPr/>
          <a:lstStyle/>
          <a:p>
            <a:r>
              <a:rPr lang="en-GB" dirty="0"/>
              <a:t>3 drawing exercises</a:t>
            </a:r>
          </a:p>
        </p:txBody>
      </p:sp>
      <p:sp>
        <p:nvSpPr>
          <p:cNvPr id="3" name="Slide Number Placeholder 2">
            <a:extLst>
              <a:ext uri="{FF2B5EF4-FFF2-40B4-BE49-F238E27FC236}">
                <a16:creationId xmlns:a16="http://schemas.microsoft.com/office/drawing/2014/main" id="{00EA7769-3A5E-4F75-9A36-A1D45EBA9835}"/>
              </a:ext>
            </a:extLst>
          </p:cNvPr>
          <p:cNvSpPr>
            <a:spLocks noGrp="1"/>
          </p:cNvSpPr>
          <p:nvPr>
            <p:ph type="sldNum" sz="quarter" idx="4"/>
          </p:nvPr>
        </p:nvSpPr>
        <p:spPr/>
        <p:txBody>
          <a:bodyPr/>
          <a:lstStyle/>
          <a:p>
            <a:fld id="{4034BEE3-566C-4068-A777-C3A4762E861B}" type="slidenum">
              <a:rPr lang="en-GB" smtClean="0"/>
              <a:pPr/>
              <a:t>9</a:t>
            </a:fld>
            <a:endParaRPr lang="en-GB" dirty="0"/>
          </a:p>
        </p:txBody>
      </p:sp>
      <p:sp>
        <p:nvSpPr>
          <p:cNvPr id="10" name="Text Placeholder 9">
            <a:extLst>
              <a:ext uri="{FF2B5EF4-FFF2-40B4-BE49-F238E27FC236}">
                <a16:creationId xmlns:a16="http://schemas.microsoft.com/office/drawing/2014/main" id="{FDD4C983-BBCB-4D69-ABEF-EFF85BF4CA2D}"/>
              </a:ext>
            </a:extLst>
          </p:cNvPr>
          <p:cNvSpPr>
            <a:spLocks noGrp="1"/>
          </p:cNvSpPr>
          <p:nvPr>
            <p:ph type="body" sz="quarter" idx="17"/>
          </p:nvPr>
        </p:nvSpPr>
        <p:spPr/>
        <p:txBody>
          <a:bodyPr/>
          <a:lstStyle/>
          <a:p>
            <a:endParaRPr lang="en-GB"/>
          </a:p>
        </p:txBody>
      </p:sp>
      <p:sp>
        <p:nvSpPr>
          <p:cNvPr id="11" name="Text Placeholder 10">
            <a:extLst>
              <a:ext uri="{FF2B5EF4-FFF2-40B4-BE49-F238E27FC236}">
                <a16:creationId xmlns:a16="http://schemas.microsoft.com/office/drawing/2014/main" id="{B9F3F4ED-FDCA-4FD2-BFD8-55830E1365C5}"/>
              </a:ext>
            </a:extLst>
          </p:cNvPr>
          <p:cNvSpPr>
            <a:spLocks noGrp="1"/>
          </p:cNvSpPr>
          <p:nvPr>
            <p:ph type="body" sz="quarter" idx="18"/>
          </p:nvPr>
        </p:nvSpPr>
        <p:spPr/>
        <p:txBody>
          <a:bodyPr/>
          <a:lstStyle/>
          <a:p>
            <a:endParaRPr lang="en-GB"/>
          </a:p>
        </p:txBody>
      </p:sp>
      <p:pic>
        <p:nvPicPr>
          <p:cNvPr id="7" name="Picture 6">
            <a:extLst>
              <a:ext uri="{FF2B5EF4-FFF2-40B4-BE49-F238E27FC236}">
                <a16:creationId xmlns:a16="http://schemas.microsoft.com/office/drawing/2014/main" id="{F9AC523C-A149-4C4F-A58E-A80328F8AF91}"/>
              </a:ext>
            </a:extLst>
          </p:cNvPr>
          <p:cNvPicPr>
            <a:picLocks noChangeAspect="1"/>
          </p:cNvPicPr>
          <p:nvPr/>
        </p:nvPicPr>
        <p:blipFill>
          <a:blip r:embed="rId2"/>
          <a:stretch>
            <a:fillRect/>
          </a:stretch>
        </p:blipFill>
        <p:spPr>
          <a:xfrm>
            <a:off x="290689" y="1524000"/>
            <a:ext cx="3433128" cy="4191000"/>
          </a:xfrm>
          <a:prstGeom prst="rect">
            <a:avLst/>
          </a:prstGeom>
        </p:spPr>
      </p:pic>
    </p:spTree>
    <p:extLst>
      <p:ext uri="{BB962C8B-B14F-4D97-AF65-F5344CB8AC3E}">
        <p14:creationId xmlns:p14="http://schemas.microsoft.com/office/powerpoint/2010/main" val="386561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110"/>
</p:tagLst>
</file>

<file path=ppt/tags/tag10.xml><?xml version="1.0" encoding="utf-8"?>
<p:tagLst xmlns:a="http://schemas.openxmlformats.org/drawingml/2006/main" xmlns:r="http://schemas.openxmlformats.org/officeDocument/2006/relationships" xmlns:p="http://schemas.openxmlformats.org/presentationml/2006/main">
  <p:tag name="SHP" val="COVERIMAGE"/>
  <p:tag name="COVERIMAGETYPE" val="FULLBLEED"/>
</p:tagLst>
</file>

<file path=ppt/tags/tag11.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OGO_SOURCE" val="Layout"/>
  <p:tag name="LOGO_LAYOUT_NAME" val="Title slide 1 (black)"/>
</p:tagLst>
</file>

<file path=ppt/tags/tag12.xml><?xml version="1.0" encoding="utf-8"?>
<p:tagLst xmlns:a="http://schemas.openxmlformats.org/drawingml/2006/main" xmlns:r="http://schemas.openxmlformats.org/officeDocument/2006/relationships" xmlns:p="http://schemas.openxmlformats.org/presentationml/2006/main">
  <p:tag name="SHP" val="AUTOSHAPE"/>
  <p:tag name="AUTOSHAPE" val="RECTANGLE"/>
</p:tagLst>
</file>

<file path=ppt/tags/tag13.xml><?xml version="1.0" encoding="utf-8"?>
<p:tagLst xmlns:a="http://schemas.openxmlformats.org/drawingml/2006/main" xmlns:r="http://schemas.openxmlformats.org/officeDocument/2006/relationships" xmlns:p="http://schemas.openxmlformats.org/presentationml/2006/main">
  <p:tag name="SHP" val="AUTOSHAPE"/>
  <p:tag name="AUTOSHAPE" val="RECTANGLE"/>
</p:tagLst>
</file>

<file path=ppt/tags/tag14.xml><?xml version="1.0" encoding="utf-8"?>
<p:tagLst xmlns:a="http://schemas.openxmlformats.org/drawingml/2006/main" xmlns:r="http://schemas.openxmlformats.org/officeDocument/2006/relationships" xmlns:p="http://schemas.openxmlformats.org/presentationml/2006/main">
  <p:tag name="SHP" val="AUTOSHAPE"/>
  <p:tag name="AUTOSHAPE" val="RECTANGLE"/>
</p:tagLst>
</file>

<file path=ppt/tags/tag15.xml><?xml version="1.0" encoding="utf-8"?>
<p:tagLst xmlns:a="http://schemas.openxmlformats.org/drawingml/2006/main" xmlns:r="http://schemas.openxmlformats.org/officeDocument/2006/relationships" xmlns:p="http://schemas.openxmlformats.org/presentationml/2006/main">
  <p:tag name="SHP" val="ICON"/>
</p:tagLst>
</file>

<file path=ppt/tags/tag16.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1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Lst>
</file>

<file path=ppt/tags/tag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Lst>
</file>

<file path=ppt/theme/theme1.xml><?xml version="1.0" encoding="utf-8"?>
<a:theme xmlns:a="http://schemas.openxmlformats.org/drawingml/2006/main" name="Kantar template master">
  <a:themeElements>
    <a:clrScheme name="Kantar Public colours">
      <a:dk1>
        <a:srgbClr val="717171"/>
      </a:dk1>
      <a:lt1>
        <a:srgbClr val="FFFFFF"/>
      </a:lt1>
      <a:dk2>
        <a:srgbClr val="001A90"/>
      </a:dk2>
      <a:lt2>
        <a:srgbClr val="C3C5C8"/>
      </a:lt2>
      <a:accent1>
        <a:srgbClr val="9C9B9B"/>
      </a:accent1>
      <a:accent2>
        <a:srgbClr val="00A1DE"/>
      </a:accent2>
      <a:accent3>
        <a:srgbClr val="96C921"/>
      </a:accent3>
      <a:accent4>
        <a:srgbClr val="DC6B2F"/>
      </a:accent4>
      <a:accent5>
        <a:srgbClr val="9A3324"/>
      </a:accent5>
      <a:accent6>
        <a:srgbClr val="712D8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Public PowerPoint template 16x9 - for presentations and pitches.potx" id="{F6E10B45-5277-4827-B902-2847C2889488}" vid="{F94B8275-4AAC-4B34-BC37-FF36A17D6EBF}"/>
    </a:ext>
  </a:extLst>
</a:theme>
</file>

<file path=ppt/theme/theme2.xml><?xml version="1.0" encoding="utf-8"?>
<a:theme xmlns:a="http://schemas.openxmlformats.org/drawingml/2006/main" name="Content slides - no sub heading">
  <a:themeElements>
    <a:clrScheme name="Kantar Public colours">
      <a:dk1>
        <a:srgbClr val="717171"/>
      </a:dk1>
      <a:lt1>
        <a:srgbClr val="FFFFFF"/>
      </a:lt1>
      <a:dk2>
        <a:srgbClr val="001A90"/>
      </a:dk2>
      <a:lt2>
        <a:srgbClr val="C3C5C8"/>
      </a:lt2>
      <a:accent1>
        <a:srgbClr val="9C9B9B"/>
      </a:accent1>
      <a:accent2>
        <a:srgbClr val="00A1DE"/>
      </a:accent2>
      <a:accent3>
        <a:srgbClr val="96C921"/>
      </a:accent3>
      <a:accent4>
        <a:srgbClr val="DC6B2F"/>
      </a:accent4>
      <a:accent5>
        <a:srgbClr val="9A3324"/>
      </a:accent5>
      <a:accent6>
        <a:srgbClr val="712D8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tx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Public PowerPoint template 16x9 - for presentations and pitches.potx" id="{F6E10B45-5277-4827-B902-2847C2889488}" vid="{6FF51167-A21F-4C02-B6D4-94B0D9EC0B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1278C9160AD2408B590194F15DBC22" ma:contentTypeVersion="2" ma:contentTypeDescription="Create a new document." ma:contentTypeScope="" ma:versionID="d2ccef407a63d5a89172cf9de4ba5ae8">
  <xsd:schema xmlns:xsd="http://www.w3.org/2001/XMLSchema" xmlns:xs="http://www.w3.org/2001/XMLSchema" xmlns:p="http://schemas.microsoft.com/office/2006/metadata/properties" xmlns:ns2="349d2e48-d219-423f-a60f-a81395996a24" targetNamespace="http://schemas.microsoft.com/office/2006/metadata/properties" ma:root="true" ma:fieldsID="239a064504d388639a86cd6a9b4bf3b5" ns2:_="">
    <xsd:import namespace="349d2e48-d219-423f-a60f-a81395996a2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d2e48-d219-423f-a60f-a81395996a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22193883-9DEF-4394-A746-8B0504B231C0}">
  <ds:schemaRefs>
    <ds:schemaRef ds:uri="http://purl.org/dc/dcmitype/"/>
    <ds:schemaRef ds:uri="http://schemas.openxmlformats.org/package/2006/metadata/core-properties"/>
    <ds:schemaRef ds:uri="0b437f98-23ae-4433-b13b-76c2068079ae"/>
    <ds:schemaRef ds:uri="http://purl.org/dc/terms/"/>
    <ds:schemaRef ds:uri="http://purl.org/dc/elements/1.1/"/>
    <ds:schemaRef ds:uri="http://schemas.microsoft.com/office/infopath/2007/PartnerControls"/>
    <ds:schemaRef ds:uri="http://schemas.microsoft.com/office/2006/documentManagement/type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82874255-32D1-4FA7-A2A9-E10AFB32ED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9d2e48-d219-423f-a60f-a81395996a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Kantar Public PowerPoint template 16x9 - for presentations and pitches</Template>
  <TotalTime>0</TotalTime>
  <Words>850</Words>
  <Application>Microsoft Office PowerPoint</Application>
  <PresentationFormat>Widescreen</PresentationFormat>
  <Paragraphs>132</Paragraphs>
  <Slides>21</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-apple-system</vt:lpstr>
      <vt:lpstr>PMingLiU</vt:lpstr>
      <vt:lpstr>Arial</vt:lpstr>
      <vt:lpstr>Calibri</vt:lpstr>
      <vt:lpstr>Verdana</vt:lpstr>
      <vt:lpstr>Wingdings</vt:lpstr>
      <vt:lpstr>Kantar template master</vt:lpstr>
      <vt:lpstr>Content slides - no sub heading</vt:lpstr>
      <vt:lpstr>Deep insights with pragmatic approach to data collection </vt:lpstr>
      <vt:lpstr>Briefly: Who we are? </vt:lpstr>
      <vt:lpstr>PowerPoint Presentation</vt:lpstr>
      <vt:lpstr>Public Division of Kantar </vt:lpstr>
      <vt:lpstr>Evaluation of DG ECHO’s Children in emergency  and crisis situations actions </vt:lpstr>
      <vt:lpstr>The challenge</vt:lpstr>
      <vt:lpstr>Projective drawings collected by the local beneficiary organisations</vt:lpstr>
      <vt:lpstr>Summary</vt:lpstr>
      <vt:lpstr>3 drawing exercises</vt:lpstr>
      <vt:lpstr>What we collected</vt:lpstr>
      <vt:lpstr>How we organised the fieldwork</vt:lpstr>
      <vt:lpstr>What does the analysis enable us to discuss? </vt:lpstr>
      <vt:lpstr>Going to school</vt:lpstr>
      <vt:lpstr>Receiving treatment</vt:lpstr>
      <vt:lpstr>Playing</vt:lpstr>
      <vt:lpstr>Advantages / disadvantages</vt:lpstr>
      <vt:lpstr>Other examples</vt:lpstr>
      <vt:lpstr>Other examples – ‘Being a girl in Myanmar’ </vt:lpstr>
      <vt:lpstr>Other examples – Perception of earthquake impact among children  </vt:lpstr>
      <vt:lpstr>On the issue of fieldwork in hard to reach areas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example (white) – title can run to two lines 24pt</dc:title>
  <dc:subject/>
  <dc:creator>Ulicna, Daniela (ToBRU)</dc:creator>
  <cp:keywords/>
  <dc:description/>
  <cp:lastModifiedBy>Ulicna, Daniela (ToBRU)</cp:lastModifiedBy>
  <cp:revision>23</cp:revision>
  <cp:lastPrinted>2017-03-24T13:40:26Z</cp:lastPrinted>
  <dcterms:created xsi:type="dcterms:W3CDTF">2019-06-05T14:24:56Z</dcterms:created>
  <dcterms:modified xsi:type="dcterms:W3CDTF">2019-06-06T07:26:20Z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0x010100681278C9160AD2408B590194F15DBC22</vt:lpwstr>
  </property>
</Properties>
</file>